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image/gif" Extension="gif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37.xml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3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33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34.xml"/>
  <Override ContentType="application/vnd.openxmlformats-officedocument.presentationml.notesSlide+xml" PartName="/ppt/notesSlides/notesSlide38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35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39.xml"/>
  <Override ContentType="application/vnd.openxmlformats-officedocument.presentationml.notesSlide+xml" PartName="/ppt/notesSlides/notesSlide31.xml"/>
  <Override ContentType="application/vnd.openxmlformats-officedocument.presentationml.notesSlide+xml" PartName="/ppt/notesSlides/notesSlide36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40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custom-properties+xml" PartName="/docProps/custom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30.xml"/>
  <Override ContentType="application/vnd.openxmlformats-officedocument.presentationml.slide+xml" PartName="/ppt/slides/slide22.xml"/>
  <Override ContentType="application/vnd.openxmlformats-officedocument.presentationml.slide+xml" PartName="/ppt/slides/slide35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5.xml"/>
  <Override ContentType="application/vnd.openxmlformats-officedocument.presentationml.slide+xml" PartName="/ppt/slides/slide34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33.xml"/>
  <Override ContentType="application/vnd.openxmlformats-officedocument.presentationml.slide+xml" PartName="/ppt/slides/slide38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9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32.xml"/>
  <Override ContentType="application/vnd.openxmlformats-officedocument.presentationml.slide+xml" PartName="/ppt/slides/slide37.xml"/>
  <Override ContentType="application/vnd.openxmlformats-officedocument.presentationml.slide+xml" PartName="/ppt/slides/slide1.xml"/>
  <Override ContentType="application/vnd.openxmlformats-officedocument.presentationml.slide+xml" PartName="/ppt/slides/slide28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36.xml"/>
  <Override ContentType="application/vnd.openxmlformats-officedocument.presentationml.slide+xml" PartName="/ppt/slides/slide31.xml"/>
  <Override ContentType="application/vnd.openxmlformats-officedocument.presentationml.slide+xml" PartName="/ppt/slides/slide23.xml"/>
  <Override ContentType="application/vnd.openxmlformats-officedocument.presentationml.slide+xml" PartName="/ppt/slides/slide2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slide+xml" PartName="/ppt/slides/slide40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custom-properties" Target="docProps/custom.xml"/><Relationship Id="rId2" Type="http://schemas.openxmlformats.org/package/2006/relationships/metadata/core-properties" Target="docProps/core.xml"/><Relationship Id="rId3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7" r:id="rId26"/>
    <p:sldId id="278" r:id="rId27"/>
    <p:sldId id="279" r:id="rId28"/>
    <p:sldId id="280" r:id="rId29"/>
    <p:sldId id="281" r:id="rId30"/>
    <p:sldId id="282" r:id="rId31"/>
    <p:sldId id="283" r:id="rId32"/>
    <p:sldId id="284" r:id="rId33"/>
    <p:sldId id="285" r:id="rId34"/>
    <p:sldId id="286" r:id="rId35"/>
    <p:sldId id="287" r:id="rId36"/>
    <p:sldId id="288" r:id="rId37"/>
    <p:sldId id="289" r:id="rId38"/>
    <p:sldId id="290" r:id="rId39"/>
    <p:sldId id="291" r:id="rId40"/>
    <p:sldId id="292" r:id="rId41"/>
    <p:sldId id="293" r:id="rId42"/>
    <p:sldId id="294" r:id="rId43"/>
    <p:sldId id="295" r:id="rId44"/>
  </p:sldIdLst>
  <p:sldSz cy="6858000" cx="12192000"/>
  <p:notesSz cx="6858000" cy="9144000"/>
  <p:embeddedFontLst>
    <p:embeddedFont>
      <p:font typeface="Helvetica Neue Light"/>
      <p:regular r:id="rId45"/>
      <p:bold r:id="rId46"/>
      <p:italic r:id="rId47"/>
      <p:boldItalic r:id="rId48"/>
    </p:embeddedFont>
    <p:embeddedFont>
      <p:font typeface="Glegoo"/>
      <p:regular r:id="rId49"/>
      <p:bold r:id="rId50"/>
    </p:embeddedFont>
    <p:embeddedFont>
      <p:font typeface="Open Sans Light"/>
      <p:regular r:id="rId51"/>
      <p:bold r:id="rId52"/>
      <p:italic r:id="rId53"/>
      <p:boldItalic r:id="rId54"/>
    </p:embeddedFont>
    <p:embeddedFont>
      <p:font typeface="Open Sans"/>
      <p:regular r:id="rId55"/>
      <p:bold r:id="rId56"/>
      <p:italic r:id="rId57"/>
      <p:boldItalic r:id="rId58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r:id="rId59" roundtripDataSignature="AMtx7mgQdrebPyiqMs5t4YksMjC+mJ+UX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slide" Target="slides/slide36.xml"/><Relationship Id="rId42" Type="http://schemas.openxmlformats.org/officeDocument/2006/relationships/slide" Target="slides/slide38.xml"/><Relationship Id="rId41" Type="http://schemas.openxmlformats.org/officeDocument/2006/relationships/slide" Target="slides/slide37.xml"/><Relationship Id="rId44" Type="http://schemas.openxmlformats.org/officeDocument/2006/relationships/slide" Target="slides/slide40.xml"/><Relationship Id="rId43" Type="http://schemas.openxmlformats.org/officeDocument/2006/relationships/slide" Target="slides/slide39.xml"/><Relationship Id="rId46" Type="http://schemas.openxmlformats.org/officeDocument/2006/relationships/font" Target="fonts/HelveticaNeueLight-bold.fntdata"/><Relationship Id="rId45" Type="http://schemas.openxmlformats.org/officeDocument/2006/relationships/font" Target="fonts/HelveticaNeueLight-regular.fntdata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48" Type="http://schemas.openxmlformats.org/officeDocument/2006/relationships/font" Target="fonts/HelveticaNeueLight-boldItalic.fntdata"/><Relationship Id="rId47" Type="http://schemas.openxmlformats.org/officeDocument/2006/relationships/font" Target="fonts/HelveticaNeueLight-italic.fntdata"/><Relationship Id="rId49" Type="http://schemas.openxmlformats.org/officeDocument/2006/relationships/font" Target="fonts/Glegoo-regular.fntdata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20" Type="http://schemas.openxmlformats.org/officeDocument/2006/relationships/slide" Target="slides/slide16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9" Type="http://schemas.openxmlformats.org/officeDocument/2006/relationships/slide" Target="slides/slide25.xml"/><Relationship Id="rId51" Type="http://schemas.openxmlformats.org/officeDocument/2006/relationships/font" Target="fonts/OpenSansLight-regular.fntdata"/><Relationship Id="rId50" Type="http://schemas.openxmlformats.org/officeDocument/2006/relationships/font" Target="fonts/Glegoo-bold.fntdata"/><Relationship Id="rId53" Type="http://schemas.openxmlformats.org/officeDocument/2006/relationships/font" Target="fonts/OpenSansLight-italic.fntdata"/><Relationship Id="rId52" Type="http://schemas.openxmlformats.org/officeDocument/2006/relationships/font" Target="fonts/OpenSansLight-bold.fntdata"/><Relationship Id="rId11" Type="http://schemas.openxmlformats.org/officeDocument/2006/relationships/slide" Target="slides/slide7.xml"/><Relationship Id="rId55" Type="http://schemas.openxmlformats.org/officeDocument/2006/relationships/font" Target="fonts/OpenSans-regular.fntdata"/><Relationship Id="rId10" Type="http://schemas.openxmlformats.org/officeDocument/2006/relationships/slide" Target="slides/slide6.xml"/><Relationship Id="rId54" Type="http://schemas.openxmlformats.org/officeDocument/2006/relationships/font" Target="fonts/OpenSansLight-boldItalic.fntdata"/><Relationship Id="rId13" Type="http://schemas.openxmlformats.org/officeDocument/2006/relationships/slide" Target="slides/slide9.xml"/><Relationship Id="rId57" Type="http://schemas.openxmlformats.org/officeDocument/2006/relationships/font" Target="fonts/OpenSans-italic.fntdata"/><Relationship Id="rId12" Type="http://schemas.openxmlformats.org/officeDocument/2006/relationships/slide" Target="slides/slide8.xml"/><Relationship Id="rId56" Type="http://schemas.openxmlformats.org/officeDocument/2006/relationships/font" Target="fonts/OpenSans-bold.fntdata"/><Relationship Id="rId15" Type="http://schemas.openxmlformats.org/officeDocument/2006/relationships/slide" Target="slides/slide11.xml"/><Relationship Id="rId59" Type="http://customschemas.google.com/relationships/presentationmetadata" Target="metadata"/><Relationship Id="rId14" Type="http://schemas.openxmlformats.org/officeDocument/2006/relationships/slide" Target="slides/slide10.xml"/><Relationship Id="rId58" Type="http://schemas.openxmlformats.org/officeDocument/2006/relationships/font" Target="fonts/OpenSans-boldItalic.fntdata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9" Type="http://schemas.openxmlformats.org/officeDocument/2006/relationships/slide" Target="slides/slide15.xml"/><Relationship Id="rId18" Type="http://schemas.openxmlformats.org/officeDocument/2006/relationships/slide" Target="slides/slide1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984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9845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9845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9845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9845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9845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36" name="Google Shape;136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5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g32995e5112b_0_233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07" name="Google Shape;207;g32995e5112b_0_23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g32995e5112b_0_238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13" name="Google Shape;213;g32995e5112b_0_23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9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Google Shape;240;g32995e5112b_0_29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41" name="Google Shape;241;g32995e5112b_0_29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8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Google Shape;249;g32fd2bb54a0_0_17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50" name="Google Shape;250;g32fd2bb54a0_0_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3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Google Shape;254;g32905366b55_0_14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55" name="Google Shape;255;g32905366b55_0_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9" name="Shape 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Google Shape;260;g32fd2bb54a0_0_3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61" name="Google Shape;261;g32fd2bb54a0_0_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5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Google Shape;266;g32fd2bb54a0_0_29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67" name="Google Shape;267;g32fd2bb54a0_0_2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3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Google Shape;274;g32fd2bb54a0_0_45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75" name="Google Shape;275;g32fd2bb54a0_0_4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9" name="Shape 2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Google Shape;280;g32fd2bb54a0_0_51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81" name="Google Shape;281;g32fd2bb54a0_0_5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6" name="Shape 2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" name="Google Shape;287;g32fd2bb54a0_0_57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88" name="Google Shape;288;g32fd2bb54a0_0_5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47" name="Google Shape;147;p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3" name="Shape 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" name="Google Shape;294;g32fd2bb54a0_0_63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95" name="Google Shape;295;g32fd2bb54a0_0_6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2" name="Shape 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Google Shape;303;g32fd2bb54a0_0_75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04" name="Google Shape;304;g32fd2bb54a0_0_7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9" name="Shape 3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" name="Google Shape;310;g32fd2bb54a0_0_81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11" name="Google Shape;311;g32fd2bb54a0_0_8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6" name="Shape 3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" name="Google Shape;317;g32fd2bb54a0_0_88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18" name="Google Shape;318;g32fd2bb54a0_0_8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2" name="Shape 3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" name="Google Shape;323;g32fd2bb54a0_0_95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24" name="Google Shape;324;g32fd2bb54a0_0_9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8" name="Shape 3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" name="Google Shape;329;g32fd2bb54a0_0_101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30" name="Google Shape;330;g32fd2bb54a0_0_10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6" name="Shape 3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" name="Google Shape;337;g32fd2bb54a0_0_108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38" name="Google Shape;338;g32fd2bb54a0_0_10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5" name="Shape 3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6" name="Google Shape;346;g32fd2bb54a0_0_117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47" name="Google Shape;347;g32fd2bb54a0_0_1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1" name="Shape 3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" name="Google Shape;352;g32fd2bb54a0_0_123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53" name="Google Shape;353;g32fd2bb54a0_0_12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8" name="Shape 3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g32fd2bb54a0_0_129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60" name="Google Shape;360;g32fd2bb54a0_0_12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2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g32905366b55_0_4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54" name="Google Shape;154;g32905366b55_0_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66" name="Shape 3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7" name="Google Shape;367;g32905366b55_0_63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68" name="Google Shape;368;g32905366b55_0_6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2" name="Shape 3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3" name="Google Shape;373;g3346f21f5c5_0_16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74" name="Google Shape;374;g3346f21f5c5_0_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8" name="Shape 3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9" name="Google Shape;379;g32905366b55_0_48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80" name="Google Shape;380;g32905366b55_0_4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87" name="Shape 3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8" name="Google Shape;388;g32905366b55_0_68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89" name="Google Shape;389;g32905366b55_0_6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93" name="Shape 3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4" name="Google Shape;394;g32905366b55_0_73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95" name="Google Shape;395;g32905366b55_0_7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01" name="Shape 4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2" name="Google Shape;402;g32905366b55_0_86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03" name="Google Shape;403;g32905366b55_0_8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14" name="Shape 4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5" name="Google Shape;415;g32905366b55_0_99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16" name="Google Shape;416;g32905366b55_0_9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27" name="Shape 4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8" name="Google Shape;428;g32905366b55_2_5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29" name="Google Shape;429;g32905366b55_2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37" name="Shape 4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8" name="Google Shape;438;g32905366b55_2_11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39" name="Google Shape;439;g32905366b55_2_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44" name="Shape 4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5" name="Google Shape;445;g32905366b55_2_17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46" name="Google Shape;446;g32905366b55_2_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9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g32fd2bb54a0_0_1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61" name="Google Shape;161;g32fd2bb54a0_0_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50" name="Shape 4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1" name="Google Shape;451;p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452" name="Google Shape;452;p10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7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g32905366b55_0_9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69" name="Google Shape;169;g32905366b55_0_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0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g32995e5112b_0_211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82" name="Google Shape;182;g32995e5112b_0_2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nl-NL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Not for profit</a:t>
            </a:r>
            <a:endParaRPr sz="1400">
              <a:solidFill>
                <a:schemeClr val="dk1"/>
              </a:solidFill>
            </a:endParaRPr>
          </a:p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nl-NL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Community based</a:t>
            </a:r>
            <a:endParaRPr sz="1400">
              <a:solidFill>
                <a:schemeClr val="dk1"/>
              </a:solidFill>
            </a:endParaRPr>
          </a:p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nl-NL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Strong ties with the Research Data Alliance (RDA)</a:t>
            </a:r>
            <a:endParaRPr sz="1400">
              <a:solidFill>
                <a:schemeClr val="dk1"/>
              </a:solidFill>
            </a:endParaRPr>
          </a:p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nl-NL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Global </a:t>
            </a:r>
            <a:endParaRPr sz="1400">
              <a:solidFill>
                <a:schemeClr val="dk1"/>
              </a:solidFill>
            </a:endParaRPr>
          </a:p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nl-NL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Domain agnostic</a:t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6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g32995e5112b_0_216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88" name="Google Shape;188;g32995e5112b_0_2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2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g32995e5112b_0_226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94" name="Google Shape;194;g32995e5112b_0_22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9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Google Shape;200;g32995e5112b_0_311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01" name="Google Shape;201;g32995e5112b_0_3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Relationship Id="rId3" Type="http://schemas.openxmlformats.org/officeDocument/2006/relationships/image" Target="../media/image2.png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Relationship Id="rId3" Type="http://schemas.openxmlformats.org/officeDocument/2006/relationships/image" Target="../media/image18.png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eldia">
  <p:cSld name="Titeldia">
    <p:bg>
      <p:bgPr>
        <a:solidFill>
          <a:schemeClr val="lt1"/>
        </a:solidFill>
      </p:bgPr>
    </p:bg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Google Shape;21;p12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3635670" y="5015698"/>
            <a:ext cx="5476432" cy="1842302"/>
          </a:xfrm>
          <a:prstGeom prst="rect">
            <a:avLst/>
          </a:prstGeom>
          <a:noFill/>
          <a:ln>
            <a:noFill/>
          </a:ln>
        </p:spPr>
      </p:pic>
      <p:sp>
        <p:nvSpPr>
          <p:cNvPr id="22" name="Google Shape;22;p12"/>
          <p:cNvSpPr txBox="1"/>
          <p:nvPr/>
        </p:nvSpPr>
        <p:spPr>
          <a:xfrm>
            <a:off x="361121" y="6010513"/>
            <a:ext cx="4280452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nl-NL" sz="900" u="none" cap="none" strike="noStrike">
                <a:solidFill>
                  <a:schemeClr val="dk1"/>
                </a:solidFill>
                <a:latin typeface="Open Sans Light"/>
                <a:ea typeface="Open Sans Light"/>
                <a:cs typeface="Open Sans Light"/>
                <a:sym typeface="Open Sans Light"/>
              </a:rPr>
              <a:t>DANS is an institute of KNAW and NWO</a:t>
            </a:r>
            <a:br>
              <a:rPr b="0" i="0" lang="nl-NL" sz="900" u="none" cap="none" strike="noStrike">
                <a:solidFill>
                  <a:schemeClr val="dk1"/>
                </a:solidFill>
                <a:latin typeface="Open Sans Light"/>
                <a:ea typeface="Open Sans Light"/>
                <a:cs typeface="Open Sans Light"/>
                <a:sym typeface="Open Sans Light"/>
              </a:rPr>
            </a:br>
            <a:r>
              <a:rPr b="0" i="0" lang="nl-NL" sz="900" u="none" cap="none" strike="noStrike">
                <a:solidFill>
                  <a:schemeClr val="dk1"/>
                </a:solidFill>
                <a:latin typeface="Open Sans Light"/>
                <a:ea typeface="Open Sans Light"/>
                <a:cs typeface="Open Sans Light"/>
                <a:sym typeface="Open Sans Light"/>
              </a:rPr>
              <a:t>Dutch national centre of expertise and repository for research data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" name="Google Shape;23;p12"/>
          <p:cNvSpPr txBox="1"/>
          <p:nvPr/>
        </p:nvSpPr>
        <p:spPr>
          <a:xfrm>
            <a:off x="7530107" y="6149013"/>
            <a:ext cx="4280452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nl-NL" sz="900" u="none" cap="none" strike="noStrike">
                <a:solidFill>
                  <a:schemeClr val="dk1"/>
                </a:solidFill>
                <a:latin typeface="Open Sans Light"/>
                <a:ea typeface="Open Sans Light"/>
                <a:cs typeface="Open Sans Light"/>
                <a:sym typeface="Open Sans Light"/>
              </a:rPr>
              <a:t>www.dans.knaw.nl</a:t>
            </a:r>
            <a:endParaRPr b="0" i="0" sz="900" u="none" cap="none" strike="noStrike">
              <a:solidFill>
                <a:schemeClr val="dk1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pic>
        <p:nvPicPr>
          <p:cNvPr id="24" name="Google Shape;24;p1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482203" y="478155"/>
            <a:ext cx="2230372" cy="548742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5" name="Google Shape;25;p12"/>
          <p:cNvGrpSpPr/>
          <p:nvPr/>
        </p:nvGrpSpPr>
        <p:grpSpPr>
          <a:xfrm>
            <a:off x="9482202" y="1502255"/>
            <a:ext cx="1801520" cy="2700000"/>
            <a:chOff x="9492836" y="1543371"/>
            <a:chExt cx="1765767" cy="2646415"/>
          </a:xfrm>
        </p:grpSpPr>
        <p:sp>
          <p:nvSpPr>
            <p:cNvPr id="26" name="Google Shape;26;p12"/>
            <p:cNvSpPr/>
            <p:nvPr/>
          </p:nvSpPr>
          <p:spPr>
            <a:xfrm>
              <a:off x="11178918" y="4110101"/>
              <a:ext cx="79685" cy="79685"/>
            </a:xfrm>
            <a:custGeom>
              <a:rect b="b" l="l" r="r" t="t"/>
              <a:pathLst>
                <a:path extrusionOk="0" h="40766" w="40766">
                  <a:moveTo>
                    <a:pt x="34861" y="34862"/>
                  </a:moveTo>
                  <a:cubicBezTo>
                    <a:pt x="36767" y="32956"/>
                    <a:pt x="38290" y="30766"/>
                    <a:pt x="39243" y="28194"/>
                  </a:cubicBezTo>
                  <a:cubicBezTo>
                    <a:pt x="40291" y="25717"/>
                    <a:pt x="40767" y="23050"/>
                    <a:pt x="40767" y="20383"/>
                  </a:cubicBezTo>
                  <a:cubicBezTo>
                    <a:pt x="40767" y="17717"/>
                    <a:pt x="40291" y="15050"/>
                    <a:pt x="39243" y="12573"/>
                  </a:cubicBezTo>
                  <a:cubicBezTo>
                    <a:pt x="38195" y="10096"/>
                    <a:pt x="36767" y="7906"/>
                    <a:pt x="34861" y="5905"/>
                  </a:cubicBezTo>
                  <a:cubicBezTo>
                    <a:pt x="32956" y="4000"/>
                    <a:pt x="30766" y="2476"/>
                    <a:pt x="28194" y="1524"/>
                  </a:cubicBezTo>
                  <a:cubicBezTo>
                    <a:pt x="25717" y="476"/>
                    <a:pt x="23050" y="0"/>
                    <a:pt x="20383" y="0"/>
                  </a:cubicBezTo>
                  <a:cubicBezTo>
                    <a:pt x="17717" y="0"/>
                    <a:pt x="15050" y="476"/>
                    <a:pt x="12573" y="1524"/>
                  </a:cubicBezTo>
                  <a:cubicBezTo>
                    <a:pt x="10096" y="2572"/>
                    <a:pt x="7906" y="4000"/>
                    <a:pt x="5905" y="5905"/>
                  </a:cubicBezTo>
                  <a:cubicBezTo>
                    <a:pt x="4000" y="7810"/>
                    <a:pt x="2476" y="10001"/>
                    <a:pt x="1524" y="12573"/>
                  </a:cubicBezTo>
                  <a:cubicBezTo>
                    <a:pt x="476" y="15050"/>
                    <a:pt x="0" y="17717"/>
                    <a:pt x="0" y="20383"/>
                  </a:cubicBezTo>
                  <a:cubicBezTo>
                    <a:pt x="0" y="23050"/>
                    <a:pt x="476" y="25717"/>
                    <a:pt x="1524" y="28194"/>
                  </a:cubicBezTo>
                  <a:cubicBezTo>
                    <a:pt x="2572" y="30671"/>
                    <a:pt x="4000" y="32861"/>
                    <a:pt x="5905" y="34862"/>
                  </a:cubicBezTo>
                  <a:cubicBezTo>
                    <a:pt x="7810" y="36767"/>
                    <a:pt x="10001" y="38291"/>
                    <a:pt x="12573" y="39243"/>
                  </a:cubicBezTo>
                  <a:cubicBezTo>
                    <a:pt x="15050" y="40291"/>
                    <a:pt x="17717" y="40767"/>
                    <a:pt x="20383" y="40767"/>
                  </a:cubicBezTo>
                  <a:cubicBezTo>
                    <a:pt x="23050" y="40767"/>
                    <a:pt x="25717" y="40291"/>
                    <a:pt x="28194" y="39243"/>
                  </a:cubicBezTo>
                  <a:cubicBezTo>
                    <a:pt x="30671" y="38195"/>
                    <a:pt x="32861" y="36767"/>
                    <a:pt x="34861" y="34862"/>
                  </a:cubicBezTo>
                  <a:close/>
                </a:path>
              </a:pathLst>
            </a:custGeom>
            <a:solidFill>
              <a:srgbClr val="00ABD7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" name="Google Shape;27;p12"/>
            <p:cNvSpPr/>
            <p:nvPr/>
          </p:nvSpPr>
          <p:spPr>
            <a:xfrm>
              <a:off x="10757583" y="4120342"/>
              <a:ext cx="66653" cy="66653"/>
            </a:xfrm>
            <a:custGeom>
              <a:rect b="b" l="l" r="r" t="t"/>
              <a:pathLst>
                <a:path extrusionOk="0" h="34099" w="34099">
                  <a:moveTo>
                    <a:pt x="29051" y="29051"/>
                  </a:moveTo>
                  <a:cubicBezTo>
                    <a:pt x="30671" y="27432"/>
                    <a:pt x="31909" y="25622"/>
                    <a:pt x="32766" y="23527"/>
                  </a:cubicBezTo>
                  <a:cubicBezTo>
                    <a:pt x="33623" y="21431"/>
                    <a:pt x="34100" y="19240"/>
                    <a:pt x="34100" y="17050"/>
                  </a:cubicBezTo>
                  <a:cubicBezTo>
                    <a:pt x="34100" y="14859"/>
                    <a:pt x="33623" y="12668"/>
                    <a:pt x="32766" y="10573"/>
                  </a:cubicBezTo>
                  <a:cubicBezTo>
                    <a:pt x="31909" y="8477"/>
                    <a:pt x="30671" y="6667"/>
                    <a:pt x="29051" y="5048"/>
                  </a:cubicBezTo>
                  <a:cubicBezTo>
                    <a:pt x="27432" y="3429"/>
                    <a:pt x="25622" y="2191"/>
                    <a:pt x="23527" y="1333"/>
                  </a:cubicBezTo>
                  <a:cubicBezTo>
                    <a:pt x="21431" y="476"/>
                    <a:pt x="19241" y="0"/>
                    <a:pt x="17050" y="0"/>
                  </a:cubicBezTo>
                  <a:cubicBezTo>
                    <a:pt x="14859" y="0"/>
                    <a:pt x="12668" y="476"/>
                    <a:pt x="10573" y="1333"/>
                  </a:cubicBezTo>
                  <a:cubicBezTo>
                    <a:pt x="8477" y="2191"/>
                    <a:pt x="6668" y="3429"/>
                    <a:pt x="5048" y="5048"/>
                  </a:cubicBezTo>
                  <a:cubicBezTo>
                    <a:pt x="3429" y="6667"/>
                    <a:pt x="2191" y="8477"/>
                    <a:pt x="1333" y="10573"/>
                  </a:cubicBezTo>
                  <a:cubicBezTo>
                    <a:pt x="476" y="12668"/>
                    <a:pt x="0" y="14859"/>
                    <a:pt x="0" y="17050"/>
                  </a:cubicBezTo>
                  <a:cubicBezTo>
                    <a:pt x="0" y="19240"/>
                    <a:pt x="476" y="21431"/>
                    <a:pt x="1333" y="23527"/>
                  </a:cubicBezTo>
                  <a:cubicBezTo>
                    <a:pt x="2191" y="25622"/>
                    <a:pt x="3429" y="27432"/>
                    <a:pt x="5048" y="29051"/>
                  </a:cubicBezTo>
                  <a:cubicBezTo>
                    <a:pt x="6668" y="30671"/>
                    <a:pt x="8477" y="31909"/>
                    <a:pt x="10573" y="32766"/>
                  </a:cubicBezTo>
                  <a:cubicBezTo>
                    <a:pt x="12668" y="33623"/>
                    <a:pt x="14859" y="34100"/>
                    <a:pt x="17050" y="34100"/>
                  </a:cubicBezTo>
                  <a:cubicBezTo>
                    <a:pt x="19241" y="34100"/>
                    <a:pt x="21431" y="33623"/>
                    <a:pt x="23527" y="32766"/>
                  </a:cubicBezTo>
                  <a:cubicBezTo>
                    <a:pt x="25622" y="31909"/>
                    <a:pt x="27432" y="30671"/>
                    <a:pt x="29051" y="29051"/>
                  </a:cubicBezTo>
                  <a:close/>
                </a:path>
              </a:pathLst>
            </a:custGeom>
            <a:solidFill>
              <a:srgbClr val="00ABD7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" name="Google Shape;28;p12"/>
            <p:cNvSpPr/>
            <p:nvPr/>
          </p:nvSpPr>
          <p:spPr>
            <a:xfrm>
              <a:off x="10334388" y="4123321"/>
              <a:ext cx="53248" cy="53248"/>
            </a:xfrm>
            <a:custGeom>
              <a:rect b="b" l="l" r="r" t="t"/>
              <a:pathLst>
                <a:path extrusionOk="0" h="27241" w="27241">
                  <a:moveTo>
                    <a:pt x="23241" y="23241"/>
                  </a:moveTo>
                  <a:cubicBezTo>
                    <a:pt x="24479" y="22003"/>
                    <a:pt x="25527" y="20479"/>
                    <a:pt x="26194" y="18860"/>
                  </a:cubicBezTo>
                  <a:cubicBezTo>
                    <a:pt x="26860" y="17145"/>
                    <a:pt x="27242" y="15431"/>
                    <a:pt x="27242" y="13621"/>
                  </a:cubicBezTo>
                  <a:cubicBezTo>
                    <a:pt x="27242" y="11811"/>
                    <a:pt x="26860" y="10097"/>
                    <a:pt x="26194" y="8382"/>
                  </a:cubicBezTo>
                  <a:cubicBezTo>
                    <a:pt x="25527" y="6668"/>
                    <a:pt x="24479" y="5239"/>
                    <a:pt x="23241" y="4001"/>
                  </a:cubicBezTo>
                  <a:cubicBezTo>
                    <a:pt x="22003" y="2762"/>
                    <a:pt x="20479" y="1715"/>
                    <a:pt x="18859" y="1048"/>
                  </a:cubicBezTo>
                  <a:cubicBezTo>
                    <a:pt x="17145" y="381"/>
                    <a:pt x="15430" y="0"/>
                    <a:pt x="13621" y="0"/>
                  </a:cubicBezTo>
                  <a:cubicBezTo>
                    <a:pt x="11811" y="0"/>
                    <a:pt x="10096" y="381"/>
                    <a:pt x="8382" y="1048"/>
                  </a:cubicBezTo>
                  <a:cubicBezTo>
                    <a:pt x="6667" y="1715"/>
                    <a:pt x="5239" y="2762"/>
                    <a:pt x="4000" y="4001"/>
                  </a:cubicBezTo>
                  <a:cubicBezTo>
                    <a:pt x="2762" y="5239"/>
                    <a:pt x="1715" y="6763"/>
                    <a:pt x="1048" y="8382"/>
                  </a:cubicBezTo>
                  <a:cubicBezTo>
                    <a:pt x="381" y="10097"/>
                    <a:pt x="0" y="11811"/>
                    <a:pt x="0" y="13621"/>
                  </a:cubicBezTo>
                  <a:cubicBezTo>
                    <a:pt x="0" y="15431"/>
                    <a:pt x="381" y="17145"/>
                    <a:pt x="1048" y="18860"/>
                  </a:cubicBezTo>
                  <a:cubicBezTo>
                    <a:pt x="1715" y="20574"/>
                    <a:pt x="2762" y="22003"/>
                    <a:pt x="4000" y="23241"/>
                  </a:cubicBezTo>
                  <a:cubicBezTo>
                    <a:pt x="5239" y="24479"/>
                    <a:pt x="6763" y="25527"/>
                    <a:pt x="8382" y="26194"/>
                  </a:cubicBezTo>
                  <a:cubicBezTo>
                    <a:pt x="10001" y="26861"/>
                    <a:pt x="11811" y="27242"/>
                    <a:pt x="13621" y="27242"/>
                  </a:cubicBezTo>
                  <a:cubicBezTo>
                    <a:pt x="15430" y="27242"/>
                    <a:pt x="17145" y="26861"/>
                    <a:pt x="18859" y="26194"/>
                  </a:cubicBezTo>
                  <a:cubicBezTo>
                    <a:pt x="20574" y="25527"/>
                    <a:pt x="22003" y="24479"/>
                    <a:pt x="23241" y="23241"/>
                  </a:cubicBezTo>
                  <a:close/>
                </a:path>
              </a:pathLst>
            </a:custGeom>
            <a:solidFill>
              <a:srgbClr val="00ABD7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" name="Google Shape;29;p12"/>
            <p:cNvSpPr/>
            <p:nvPr/>
          </p:nvSpPr>
          <p:spPr>
            <a:xfrm>
              <a:off x="9915101" y="4130209"/>
              <a:ext cx="39842" cy="39842"/>
            </a:xfrm>
            <a:custGeom>
              <a:rect b="b" l="l" r="r" t="t"/>
              <a:pathLst>
                <a:path extrusionOk="0" h="20383" w="20383">
                  <a:moveTo>
                    <a:pt x="17431" y="17431"/>
                  </a:moveTo>
                  <a:cubicBezTo>
                    <a:pt x="18383" y="16478"/>
                    <a:pt x="19145" y="15335"/>
                    <a:pt x="19621" y="14097"/>
                  </a:cubicBezTo>
                  <a:cubicBezTo>
                    <a:pt x="20098" y="12859"/>
                    <a:pt x="20383" y="11525"/>
                    <a:pt x="20383" y="10192"/>
                  </a:cubicBezTo>
                  <a:cubicBezTo>
                    <a:pt x="20383" y="8858"/>
                    <a:pt x="20098" y="7525"/>
                    <a:pt x="19621" y="6287"/>
                  </a:cubicBezTo>
                  <a:cubicBezTo>
                    <a:pt x="19145" y="5048"/>
                    <a:pt x="18383" y="3905"/>
                    <a:pt x="17431" y="2953"/>
                  </a:cubicBezTo>
                  <a:cubicBezTo>
                    <a:pt x="16478" y="2000"/>
                    <a:pt x="15335" y="1238"/>
                    <a:pt x="14097" y="762"/>
                  </a:cubicBezTo>
                  <a:cubicBezTo>
                    <a:pt x="12859" y="286"/>
                    <a:pt x="11525" y="0"/>
                    <a:pt x="10192" y="0"/>
                  </a:cubicBezTo>
                  <a:cubicBezTo>
                    <a:pt x="8858" y="0"/>
                    <a:pt x="7525" y="286"/>
                    <a:pt x="6286" y="762"/>
                  </a:cubicBezTo>
                  <a:cubicBezTo>
                    <a:pt x="5048" y="1238"/>
                    <a:pt x="3905" y="2000"/>
                    <a:pt x="2953" y="2953"/>
                  </a:cubicBezTo>
                  <a:cubicBezTo>
                    <a:pt x="2000" y="3905"/>
                    <a:pt x="1238" y="5048"/>
                    <a:pt x="762" y="6287"/>
                  </a:cubicBezTo>
                  <a:cubicBezTo>
                    <a:pt x="286" y="7525"/>
                    <a:pt x="0" y="8858"/>
                    <a:pt x="0" y="10192"/>
                  </a:cubicBezTo>
                  <a:cubicBezTo>
                    <a:pt x="0" y="11525"/>
                    <a:pt x="286" y="12859"/>
                    <a:pt x="762" y="14097"/>
                  </a:cubicBezTo>
                  <a:cubicBezTo>
                    <a:pt x="1238" y="15335"/>
                    <a:pt x="2000" y="16478"/>
                    <a:pt x="2953" y="17431"/>
                  </a:cubicBezTo>
                  <a:cubicBezTo>
                    <a:pt x="3905" y="18383"/>
                    <a:pt x="5048" y="19145"/>
                    <a:pt x="6286" y="19621"/>
                  </a:cubicBezTo>
                  <a:cubicBezTo>
                    <a:pt x="7525" y="20098"/>
                    <a:pt x="8858" y="20383"/>
                    <a:pt x="10192" y="20383"/>
                  </a:cubicBezTo>
                  <a:cubicBezTo>
                    <a:pt x="11525" y="20383"/>
                    <a:pt x="12859" y="20098"/>
                    <a:pt x="14097" y="19621"/>
                  </a:cubicBezTo>
                  <a:cubicBezTo>
                    <a:pt x="15335" y="19145"/>
                    <a:pt x="16478" y="18383"/>
                    <a:pt x="17431" y="17431"/>
                  </a:cubicBezTo>
                  <a:close/>
                </a:path>
              </a:pathLst>
            </a:custGeom>
            <a:solidFill>
              <a:srgbClr val="00ABD7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" name="Google Shape;30;p12"/>
            <p:cNvSpPr/>
            <p:nvPr/>
          </p:nvSpPr>
          <p:spPr>
            <a:xfrm>
              <a:off x="9492836" y="4137657"/>
              <a:ext cx="26064" cy="26066"/>
            </a:xfrm>
            <a:custGeom>
              <a:rect b="b" l="l" r="r" t="t"/>
              <a:pathLst>
                <a:path extrusionOk="0" h="13335" w="13334">
                  <a:moveTo>
                    <a:pt x="11430" y="11430"/>
                  </a:moveTo>
                  <a:cubicBezTo>
                    <a:pt x="12097" y="10763"/>
                    <a:pt x="12573" y="10096"/>
                    <a:pt x="12859" y="9239"/>
                  </a:cubicBezTo>
                  <a:cubicBezTo>
                    <a:pt x="13240" y="8382"/>
                    <a:pt x="13335" y="7525"/>
                    <a:pt x="13335" y="6667"/>
                  </a:cubicBezTo>
                  <a:cubicBezTo>
                    <a:pt x="13335" y="5810"/>
                    <a:pt x="13145" y="4858"/>
                    <a:pt x="12859" y="4096"/>
                  </a:cubicBezTo>
                  <a:cubicBezTo>
                    <a:pt x="12478" y="3238"/>
                    <a:pt x="12002" y="2572"/>
                    <a:pt x="11430" y="1905"/>
                  </a:cubicBezTo>
                  <a:cubicBezTo>
                    <a:pt x="10763" y="1238"/>
                    <a:pt x="10097" y="762"/>
                    <a:pt x="9239" y="476"/>
                  </a:cubicBezTo>
                  <a:cubicBezTo>
                    <a:pt x="8382" y="95"/>
                    <a:pt x="7525" y="0"/>
                    <a:pt x="6668" y="0"/>
                  </a:cubicBezTo>
                  <a:cubicBezTo>
                    <a:pt x="5810" y="0"/>
                    <a:pt x="4858" y="191"/>
                    <a:pt x="4096" y="476"/>
                  </a:cubicBezTo>
                  <a:cubicBezTo>
                    <a:pt x="3239" y="857"/>
                    <a:pt x="2572" y="1333"/>
                    <a:pt x="1905" y="1905"/>
                  </a:cubicBezTo>
                  <a:cubicBezTo>
                    <a:pt x="1238" y="2477"/>
                    <a:pt x="762" y="3238"/>
                    <a:pt x="476" y="4096"/>
                  </a:cubicBezTo>
                  <a:cubicBezTo>
                    <a:pt x="95" y="4953"/>
                    <a:pt x="0" y="5810"/>
                    <a:pt x="0" y="6667"/>
                  </a:cubicBezTo>
                  <a:cubicBezTo>
                    <a:pt x="0" y="7525"/>
                    <a:pt x="191" y="8477"/>
                    <a:pt x="476" y="9239"/>
                  </a:cubicBezTo>
                  <a:cubicBezTo>
                    <a:pt x="857" y="10096"/>
                    <a:pt x="1334" y="10763"/>
                    <a:pt x="1905" y="11430"/>
                  </a:cubicBezTo>
                  <a:cubicBezTo>
                    <a:pt x="2572" y="12097"/>
                    <a:pt x="3239" y="12573"/>
                    <a:pt x="4096" y="12859"/>
                  </a:cubicBezTo>
                  <a:cubicBezTo>
                    <a:pt x="4953" y="13240"/>
                    <a:pt x="5810" y="13335"/>
                    <a:pt x="6668" y="13335"/>
                  </a:cubicBezTo>
                  <a:cubicBezTo>
                    <a:pt x="7525" y="13335"/>
                    <a:pt x="8477" y="13145"/>
                    <a:pt x="9239" y="12859"/>
                  </a:cubicBezTo>
                  <a:cubicBezTo>
                    <a:pt x="10001" y="12573"/>
                    <a:pt x="10763" y="12002"/>
                    <a:pt x="11430" y="11430"/>
                  </a:cubicBezTo>
                  <a:close/>
                </a:path>
              </a:pathLst>
            </a:custGeom>
            <a:solidFill>
              <a:srgbClr val="00ABD7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" name="Google Shape;31;p12"/>
            <p:cNvSpPr/>
            <p:nvPr/>
          </p:nvSpPr>
          <p:spPr>
            <a:xfrm>
              <a:off x="11186924" y="3690071"/>
              <a:ext cx="66653" cy="66653"/>
            </a:xfrm>
            <a:custGeom>
              <a:rect b="b" l="l" r="r" t="t"/>
              <a:pathLst>
                <a:path extrusionOk="0" h="34099" w="34099">
                  <a:moveTo>
                    <a:pt x="29051" y="29051"/>
                  </a:moveTo>
                  <a:cubicBezTo>
                    <a:pt x="30671" y="27432"/>
                    <a:pt x="31909" y="25622"/>
                    <a:pt x="32766" y="23527"/>
                  </a:cubicBezTo>
                  <a:cubicBezTo>
                    <a:pt x="33623" y="21431"/>
                    <a:pt x="34099" y="19240"/>
                    <a:pt x="34099" y="17050"/>
                  </a:cubicBezTo>
                  <a:cubicBezTo>
                    <a:pt x="34099" y="14859"/>
                    <a:pt x="33623" y="12668"/>
                    <a:pt x="32766" y="10573"/>
                  </a:cubicBezTo>
                  <a:cubicBezTo>
                    <a:pt x="31909" y="8477"/>
                    <a:pt x="30671" y="6667"/>
                    <a:pt x="29051" y="5048"/>
                  </a:cubicBezTo>
                  <a:cubicBezTo>
                    <a:pt x="27432" y="3429"/>
                    <a:pt x="25622" y="2191"/>
                    <a:pt x="23527" y="1333"/>
                  </a:cubicBezTo>
                  <a:cubicBezTo>
                    <a:pt x="21431" y="476"/>
                    <a:pt x="19240" y="0"/>
                    <a:pt x="17050" y="0"/>
                  </a:cubicBezTo>
                  <a:cubicBezTo>
                    <a:pt x="14859" y="0"/>
                    <a:pt x="12668" y="476"/>
                    <a:pt x="10573" y="1333"/>
                  </a:cubicBezTo>
                  <a:cubicBezTo>
                    <a:pt x="8477" y="2191"/>
                    <a:pt x="6667" y="3429"/>
                    <a:pt x="5048" y="5048"/>
                  </a:cubicBezTo>
                  <a:cubicBezTo>
                    <a:pt x="3429" y="6667"/>
                    <a:pt x="2191" y="8477"/>
                    <a:pt x="1333" y="10573"/>
                  </a:cubicBezTo>
                  <a:cubicBezTo>
                    <a:pt x="476" y="12668"/>
                    <a:pt x="0" y="14859"/>
                    <a:pt x="0" y="17050"/>
                  </a:cubicBezTo>
                  <a:cubicBezTo>
                    <a:pt x="0" y="19240"/>
                    <a:pt x="476" y="21431"/>
                    <a:pt x="1333" y="23527"/>
                  </a:cubicBezTo>
                  <a:cubicBezTo>
                    <a:pt x="2191" y="25622"/>
                    <a:pt x="3429" y="27432"/>
                    <a:pt x="5048" y="29051"/>
                  </a:cubicBezTo>
                  <a:cubicBezTo>
                    <a:pt x="6667" y="30670"/>
                    <a:pt x="8477" y="31909"/>
                    <a:pt x="10573" y="32766"/>
                  </a:cubicBezTo>
                  <a:cubicBezTo>
                    <a:pt x="12668" y="33623"/>
                    <a:pt x="14859" y="34099"/>
                    <a:pt x="17050" y="34099"/>
                  </a:cubicBezTo>
                  <a:cubicBezTo>
                    <a:pt x="19240" y="34099"/>
                    <a:pt x="21431" y="33623"/>
                    <a:pt x="23527" y="32766"/>
                  </a:cubicBezTo>
                  <a:cubicBezTo>
                    <a:pt x="25622" y="31909"/>
                    <a:pt x="27432" y="30670"/>
                    <a:pt x="29051" y="29051"/>
                  </a:cubicBezTo>
                  <a:close/>
                </a:path>
              </a:pathLst>
            </a:custGeom>
            <a:solidFill>
              <a:srgbClr val="00ABD7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" name="Google Shape;32;p12"/>
            <p:cNvSpPr/>
            <p:nvPr/>
          </p:nvSpPr>
          <p:spPr>
            <a:xfrm>
              <a:off x="10765963" y="3694725"/>
              <a:ext cx="53248" cy="53248"/>
            </a:xfrm>
            <a:custGeom>
              <a:rect b="b" l="l" r="r" t="t"/>
              <a:pathLst>
                <a:path extrusionOk="0" h="27241" w="27241">
                  <a:moveTo>
                    <a:pt x="23241" y="23241"/>
                  </a:moveTo>
                  <a:cubicBezTo>
                    <a:pt x="24479" y="22003"/>
                    <a:pt x="25527" y="20479"/>
                    <a:pt x="26194" y="18859"/>
                  </a:cubicBezTo>
                  <a:cubicBezTo>
                    <a:pt x="26860" y="17145"/>
                    <a:pt x="27242" y="15430"/>
                    <a:pt x="27242" y="13621"/>
                  </a:cubicBezTo>
                  <a:cubicBezTo>
                    <a:pt x="27242" y="11811"/>
                    <a:pt x="26860" y="10096"/>
                    <a:pt x="26194" y="8382"/>
                  </a:cubicBezTo>
                  <a:cubicBezTo>
                    <a:pt x="25527" y="6667"/>
                    <a:pt x="24479" y="5239"/>
                    <a:pt x="23241" y="4000"/>
                  </a:cubicBezTo>
                  <a:cubicBezTo>
                    <a:pt x="22003" y="2762"/>
                    <a:pt x="20479" y="1714"/>
                    <a:pt x="18859" y="1048"/>
                  </a:cubicBezTo>
                  <a:cubicBezTo>
                    <a:pt x="17240" y="381"/>
                    <a:pt x="15430" y="0"/>
                    <a:pt x="13621" y="0"/>
                  </a:cubicBezTo>
                  <a:cubicBezTo>
                    <a:pt x="11811" y="0"/>
                    <a:pt x="10096" y="381"/>
                    <a:pt x="8382" y="1048"/>
                  </a:cubicBezTo>
                  <a:cubicBezTo>
                    <a:pt x="6667" y="1714"/>
                    <a:pt x="5239" y="2762"/>
                    <a:pt x="4000" y="4000"/>
                  </a:cubicBezTo>
                  <a:cubicBezTo>
                    <a:pt x="2762" y="5239"/>
                    <a:pt x="1715" y="6763"/>
                    <a:pt x="1048" y="8382"/>
                  </a:cubicBezTo>
                  <a:cubicBezTo>
                    <a:pt x="381" y="10096"/>
                    <a:pt x="0" y="11811"/>
                    <a:pt x="0" y="13621"/>
                  </a:cubicBezTo>
                  <a:cubicBezTo>
                    <a:pt x="0" y="15430"/>
                    <a:pt x="381" y="17145"/>
                    <a:pt x="1048" y="18859"/>
                  </a:cubicBezTo>
                  <a:cubicBezTo>
                    <a:pt x="1715" y="20574"/>
                    <a:pt x="2762" y="22003"/>
                    <a:pt x="4000" y="23241"/>
                  </a:cubicBezTo>
                  <a:cubicBezTo>
                    <a:pt x="5239" y="24479"/>
                    <a:pt x="6763" y="25527"/>
                    <a:pt x="8382" y="26194"/>
                  </a:cubicBezTo>
                  <a:cubicBezTo>
                    <a:pt x="10001" y="26860"/>
                    <a:pt x="11811" y="27241"/>
                    <a:pt x="13621" y="27241"/>
                  </a:cubicBezTo>
                  <a:cubicBezTo>
                    <a:pt x="15430" y="27241"/>
                    <a:pt x="17145" y="26860"/>
                    <a:pt x="18859" y="26194"/>
                  </a:cubicBezTo>
                  <a:cubicBezTo>
                    <a:pt x="20574" y="25527"/>
                    <a:pt x="22003" y="24479"/>
                    <a:pt x="23241" y="23241"/>
                  </a:cubicBezTo>
                  <a:close/>
                </a:path>
              </a:pathLst>
            </a:custGeom>
            <a:solidFill>
              <a:srgbClr val="00ABD7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" name="Google Shape;33;p12"/>
            <p:cNvSpPr/>
            <p:nvPr/>
          </p:nvSpPr>
          <p:spPr>
            <a:xfrm>
              <a:off x="10341090" y="3704965"/>
              <a:ext cx="39842" cy="39842"/>
            </a:xfrm>
            <a:custGeom>
              <a:rect b="b" l="l" r="r" t="t"/>
              <a:pathLst>
                <a:path extrusionOk="0" h="20383" w="20383">
                  <a:moveTo>
                    <a:pt x="17431" y="17431"/>
                  </a:moveTo>
                  <a:cubicBezTo>
                    <a:pt x="18383" y="16478"/>
                    <a:pt x="19145" y="15335"/>
                    <a:pt x="19621" y="14097"/>
                  </a:cubicBezTo>
                  <a:cubicBezTo>
                    <a:pt x="20098" y="12859"/>
                    <a:pt x="20383" y="11525"/>
                    <a:pt x="20383" y="10192"/>
                  </a:cubicBezTo>
                  <a:cubicBezTo>
                    <a:pt x="20383" y="8858"/>
                    <a:pt x="20098" y="7525"/>
                    <a:pt x="19621" y="6287"/>
                  </a:cubicBezTo>
                  <a:cubicBezTo>
                    <a:pt x="19145" y="5048"/>
                    <a:pt x="18383" y="3905"/>
                    <a:pt x="17431" y="2953"/>
                  </a:cubicBezTo>
                  <a:cubicBezTo>
                    <a:pt x="16478" y="2000"/>
                    <a:pt x="15335" y="1238"/>
                    <a:pt x="14097" y="762"/>
                  </a:cubicBezTo>
                  <a:cubicBezTo>
                    <a:pt x="12859" y="286"/>
                    <a:pt x="11525" y="0"/>
                    <a:pt x="10192" y="0"/>
                  </a:cubicBezTo>
                  <a:cubicBezTo>
                    <a:pt x="8858" y="0"/>
                    <a:pt x="7525" y="286"/>
                    <a:pt x="6286" y="762"/>
                  </a:cubicBezTo>
                  <a:cubicBezTo>
                    <a:pt x="5048" y="1238"/>
                    <a:pt x="3905" y="2000"/>
                    <a:pt x="2953" y="2953"/>
                  </a:cubicBezTo>
                  <a:cubicBezTo>
                    <a:pt x="2000" y="3905"/>
                    <a:pt x="1238" y="5048"/>
                    <a:pt x="762" y="6287"/>
                  </a:cubicBezTo>
                  <a:cubicBezTo>
                    <a:pt x="286" y="7525"/>
                    <a:pt x="0" y="8858"/>
                    <a:pt x="0" y="10192"/>
                  </a:cubicBezTo>
                  <a:cubicBezTo>
                    <a:pt x="0" y="11525"/>
                    <a:pt x="286" y="12859"/>
                    <a:pt x="762" y="14097"/>
                  </a:cubicBezTo>
                  <a:cubicBezTo>
                    <a:pt x="1238" y="15335"/>
                    <a:pt x="2000" y="16478"/>
                    <a:pt x="2953" y="17431"/>
                  </a:cubicBezTo>
                  <a:cubicBezTo>
                    <a:pt x="3905" y="18383"/>
                    <a:pt x="5048" y="19145"/>
                    <a:pt x="6286" y="19621"/>
                  </a:cubicBezTo>
                  <a:cubicBezTo>
                    <a:pt x="7525" y="20098"/>
                    <a:pt x="8858" y="20383"/>
                    <a:pt x="10192" y="20383"/>
                  </a:cubicBezTo>
                  <a:cubicBezTo>
                    <a:pt x="11525" y="20383"/>
                    <a:pt x="12859" y="20098"/>
                    <a:pt x="14097" y="19621"/>
                  </a:cubicBezTo>
                  <a:cubicBezTo>
                    <a:pt x="15335" y="19145"/>
                    <a:pt x="16478" y="18383"/>
                    <a:pt x="17431" y="17431"/>
                  </a:cubicBezTo>
                  <a:close/>
                </a:path>
              </a:pathLst>
            </a:custGeom>
            <a:solidFill>
              <a:srgbClr val="00ABD7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4" name="Google Shape;34;p12"/>
            <p:cNvSpPr/>
            <p:nvPr/>
          </p:nvSpPr>
          <p:spPr>
            <a:xfrm>
              <a:off x="9923479" y="3710364"/>
              <a:ext cx="26064" cy="26066"/>
            </a:xfrm>
            <a:custGeom>
              <a:rect b="b" l="l" r="r" t="t"/>
              <a:pathLst>
                <a:path extrusionOk="0" h="13335" w="13334">
                  <a:moveTo>
                    <a:pt x="11430" y="11430"/>
                  </a:moveTo>
                  <a:cubicBezTo>
                    <a:pt x="12097" y="10763"/>
                    <a:pt x="12573" y="10096"/>
                    <a:pt x="12859" y="9239"/>
                  </a:cubicBezTo>
                  <a:cubicBezTo>
                    <a:pt x="13240" y="8382"/>
                    <a:pt x="13335" y="7525"/>
                    <a:pt x="13335" y="6667"/>
                  </a:cubicBezTo>
                  <a:cubicBezTo>
                    <a:pt x="13335" y="5810"/>
                    <a:pt x="13145" y="4858"/>
                    <a:pt x="12859" y="4096"/>
                  </a:cubicBezTo>
                  <a:cubicBezTo>
                    <a:pt x="12478" y="3238"/>
                    <a:pt x="12002" y="2572"/>
                    <a:pt x="11430" y="1905"/>
                  </a:cubicBezTo>
                  <a:cubicBezTo>
                    <a:pt x="10763" y="1238"/>
                    <a:pt x="10096" y="762"/>
                    <a:pt x="9239" y="476"/>
                  </a:cubicBezTo>
                  <a:cubicBezTo>
                    <a:pt x="8382" y="95"/>
                    <a:pt x="7525" y="0"/>
                    <a:pt x="6668" y="0"/>
                  </a:cubicBezTo>
                  <a:cubicBezTo>
                    <a:pt x="5810" y="0"/>
                    <a:pt x="4858" y="190"/>
                    <a:pt x="4096" y="476"/>
                  </a:cubicBezTo>
                  <a:cubicBezTo>
                    <a:pt x="3239" y="857"/>
                    <a:pt x="2572" y="1333"/>
                    <a:pt x="1905" y="1905"/>
                  </a:cubicBezTo>
                  <a:cubicBezTo>
                    <a:pt x="1238" y="2572"/>
                    <a:pt x="762" y="3238"/>
                    <a:pt x="476" y="4096"/>
                  </a:cubicBezTo>
                  <a:cubicBezTo>
                    <a:pt x="95" y="4953"/>
                    <a:pt x="0" y="5810"/>
                    <a:pt x="0" y="6667"/>
                  </a:cubicBezTo>
                  <a:cubicBezTo>
                    <a:pt x="0" y="7525"/>
                    <a:pt x="191" y="8477"/>
                    <a:pt x="476" y="9239"/>
                  </a:cubicBezTo>
                  <a:cubicBezTo>
                    <a:pt x="857" y="10096"/>
                    <a:pt x="1334" y="10763"/>
                    <a:pt x="1905" y="11430"/>
                  </a:cubicBezTo>
                  <a:cubicBezTo>
                    <a:pt x="2572" y="12097"/>
                    <a:pt x="3239" y="12573"/>
                    <a:pt x="4096" y="12859"/>
                  </a:cubicBezTo>
                  <a:cubicBezTo>
                    <a:pt x="4953" y="13240"/>
                    <a:pt x="5810" y="13335"/>
                    <a:pt x="6668" y="13335"/>
                  </a:cubicBezTo>
                  <a:cubicBezTo>
                    <a:pt x="7525" y="13335"/>
                    <a:pt x="8477" y="13144"/>
                    <a:pt x="9239" y="12859"/>
                  </a:cubicBezTo>
                  <a:cubicBezTo>
                    <a:pt x="10096" y="12478"/>
                    <a:pt x="10763" y="12002"/>
                    <a:pt x="11430" y="11430"/>
                  </a:cubicBezTo>
                  <a:close/>
                </a:path>
              </a:pathLst>
            </a:custGeom>
            <a:solidFill>
              <a:srgbClr val="00ABD7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5" name="Google Shape;35;p12"/>
            <p:cNvSpPr/>
            <p:nvPr/>
          </p:nvSpPr>
          <p:spPr>
            <a:xfrm>
              <a:off x="11178918" y="3258124"/>
              <a:ext cx="79685" cy="79685"/>
            </a:xfrm>
            <a:custGeom>
              <a:rect b="b" l="l" r="r" t="t"/>
              <a:pathLst>
                <a:path extrusionOk="0" h="40766" w="40766">
                  <a:moveTo>
                    <a:pt x="34861" y="34862"/>
                  </a:moveTo>
                  <a:cubicBezTo>
                    <a:pt x="36767" y="32956"/>
                    <a:pt x="38290" y="30766"/>
                    <a:pt x="39243" y="28194"/>
                  </a:cubicBezTo>
                  <a:cubicBezTo>
                    <a:pt x="40291" y="25718"/>
                    <a:pt x="40767" y="23050"/>
                    <a:pt x="40767" y="20383"/>
                  </a:cubicBezTo>
                  <a:cubicBezTo>
                    <a:pt x="40767" y="17717"/>
                    <a:pt x="40291" y="15050"/>
                    <a:pt x="39243" y="12573"/>
                  </a:cubicBezTo>
                  <a:cubicBezTo>
                    <a:pt x="38195" y="10096"/>
                    <a:pt x="36767" y="7906"/>
                    <a:pt x="34861" y="5906"/>
                  </a:cubicBezTo>
                  <a:cubicBezTo>
                    <a:pt x="32956" y="4000"/>
                    <a:pt x="30766" y="2477"/>
                    <a:pt x="28194" y="1524"/>
                  </a:cubicBezTo>
                  <a:cubicBezTo>
                    <a:pt x="25717" y="476"/>
                    <a:pt x="23050" y="0"/>
                    <a:pt x="20383" y="0"/>
                  </a:cubicBezTo>
                  <a:cubicBezTo>
                    <a:pt x="17717" y="0"/>
                    <a:pt x="15050" y="476"/>
                    <a:pt x="12573" y="1524"/>
                  </a:cubicBezTo>
                  <a:cubicBezTo>
                    <a:pt x="10096" y="2572"/>
                    <a:pt x="7906" y="4000"/>
                    <a:pt x="5905" y="5906"/>
                  </a:cubicBezTo>
                  <a:cubicBezTo>
                    <a:pt x="4000" y="7810"/>
                    <a:pt x="2476" y="10001"/>
                    <a:pt x="1524" y="12573"/>
                  </a:cubicBezTo>
                  <a:cubicBezTo>
                    <a:pt x="476" y="15050"/>
                    <a:pt x="0" y="17717"/>
                    <a:pt x="0" y="20383"/>
                  </a:cubicBezTo>
                  <a:cubicBezTo>
                    <a:pt x="0" y="23050"/>
                    <a:pt x="476" y="25718"/>
                    <a:pt x="1524" y="28194"/>
                  </a:cubicBezTo>
                  <a:cubicBezTo>
                    <a:pt x="2572" y="30671"/>
                    <a:pt x="4000" y="32861"/>
                    <a:pt x="5905" y="34862"/>
                  </a:cubicBezTo>
                  <a:cubicBezTo>
                    <a:pt x="7810" y="36767"/>
                    <a:pt x="10001" y="38291"/>
                    <a:pt x="12573" y="39243"/>
                  </a:cubicBezTo>
                  <a:cubicBezTo>
                    <a:pt x="15050" y="40291"/>
                    <a:pt x="17717" y="40767"/>
                    <a:pt x="20383" y="40767"/>
                  </a:cubicBezTo>
                  <a:cubicBezTo>
                    <a:pt x="23050" y="40767"/>
                    <a:pt x="25717" y="40291"/>
                    <a:pt x="28194" y="39243"/>
                  </a:cubicBezTo>
                  <a:cubicBezTo>
                    <a:pt x="30671" y="38195"/>
                    <a:pt x="32861" y="36767"/>
                    <a:pt x="34861" y="34862"/>
                  </a:cubicBezTo>
                  <a:close/>
                </a:path>
              </a:pathLst>
            </a:custGeom>
            <a:solidFill>
              <a:srgbClr val="00ABD7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6" name="Google Shape;36;p12"/>
            <p:cNvSpPr/>
            <p:nvPr/>
          </p:nvSpPr>
          <p:spPr>
            <a:xfrm>
              <a:off x="10757957" y="3265012"/>
              <a:ext cx="66653" cy="66653"/>
            </a:xfrm>
            <a:custGeom>
              <a:rect b="b" l="l" r="r" t="t"/>
              <a:pathLst>
                <a:path extrusionOk="0" h="34099" w="34099">
                  <a:moveTo>
                    <a:pt x="29051" y="29051"/>
                  </a:moveTo>
                  <a:cubicBezTo>
                    <a:pt x="30671" y="27432"/>
                    <a:pt x="31909" y="25622"/>
                    <a:pt x="32766" y="23527"/>
                  </a:cubicBezTo>
                  <a:cubicBezTo>
                    <a:pt x="33623" y="21431"/>
                    <a:pt x="34100" y="19240"/>
                    <a:pt x="34100" y="17050"/>
                  </a:cubicBezTo>
                  <a:cubicBezTo>
                    <a:pt x="34100" y="14859"/>
                    <a:pt x="33623" y="12668"/>
                    <a:pt x="32766" y="10573"/>
                  </a:cubicBezTo>
                  <a:cubicBezTo>
                    <a:pt x="31909" y="8477"/>
                    <a:pt x="30671" y="6667"/>
                    <a:pt x="29051" y="5048"/>
                  </a:cubicBezTo>
                  <a:cubicBezTo>
                    <a:pt x="27432" y="3429"/>
                    <a:pt x="25622" y="2191"/>
                    <a:pt x="23527" y="1333"/>
                  </a:cubicBezTo>
                  <a:cubicBezTo>
                    <a:pt x="21431" y="476"/>
                    <a:pt x="19240" y="0"/>
                    <a:pt x="17050" y="0"/>
                  </a:cubicBezTo>
                  <a:cubicBezTo>
                    <a:pt x="14859" y="0"/>
                    <a:pt x="12668" y="476"/>
                    <a:pt x="10573" y="1333"/>
                  </a:cubicBezTo>
                  <a:cubicBezTo>
                    <a:pt x="8477" y="2191"/>
                    <a:pt x="6667" y="3429"/>
                    <a:pt x="5048" y="5048"/>
                  </a:cubicBezTo>
                  <a:cubicBezTo>
                    <a:pt x="3429" y="6667"/>
                    <a:pt x="2191" y="8477"/>
                    <a:pt x="1333" y="10573"/>
                  </a:cubicBezTo>
                  <a:cubicBezTo>
                    <a:pt x="476" y="12668"/>
                    <a:pt x="0" y="14859"/>
                    <a:pt x="0" y="17050"/>
                  </a:cubicBezTo>
                  <a:cubicBezTo>
                    <a:pt x="0" y="19240"/>
                    <a:pt x="476" y="21431"/>
                    <a:pt x="1333" y="23527"/>
                  </a:cubicBezTo>
                  <a:cubicBezTo>
                    <a:pt x="2191" y="25622"/>
                    <a:pt x="3429" y="27432"/>
                    <a:pt x="5048" y="29051"/>
                  </a:cubicBezTo>
                  <a:cubicBezTo>
                    <a:pt x="6667" y="30671"/>
                    <a:pt x="8477" y="31909"/>
                    <a:pt x="10573" y="32766"/>
                  </a:cubicBezTo>
                  <a:cubicBezTo>
                    <a:pt x="12668" y="33623"/>
                    <a:pt x="14859" y="34100"/>
                    <a:pt x="17050" y="34100"/>
                  </a:cubicBezTo>
                  <a:cubicBezTo>
                    <a:pt x="19240" y="34100"/>
                    <a:pt x="21431" y="33623"/>
                    <a:pt x="23527" y="32766"/>
                  </a:cubicBezTo>
                  <a:cubicBezTo>
                    <a:pt x="25622" y="31909"/>
                    <a:pt x="27432" y="30671"/>
                    <a:pt x="29051" y="29051"/>
                  </a:cubicBezTo>
                  <a:close/>
                </a:path>
              </a:pathLst>
            </a:custGeom>
            <a:solidFill>
              <a:srgbClr val="00ABD7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7" name="Google Shape;37;p12"/>
            <p:cNvSpPr/>
            <p:nvPr/>
          </p:nvSpPr>
          <p:spPr>
            <a:xfrm>
              <a:off x="10334388" y="3270413"/>
              <a:ext cx="53248" cy="53248"/>
            </a:xfrm>
            <a:custGeom>
              <a:rect b="b" l="l" r="r" t="t"/>
              <a:pathLst>
                <a:path extrusionOk="0" h="27241" w="27241">
                  <a:moveTo>
                    <a:pt x="23241" y="23241"/>
                  </a:moveTo>
                  <a:cubicBezTo>
                    <a:pt x="24479" y="22003"/>
                    <a:pt x="25527" y="20479"/>
                    <a:pt x="26194" y="18859"/>
                  </a:cubicBezTo>
                  <a:cubicBezTo>
                    <a:pt x="26860" y="17145"/>
                    <a:pt x="27242" y="15430"/>
                    <a:pt x="27242" y="13621"/>
                  </a:cubicBezTo>
                  <a:cubicBezTo>
                    <a:pt x="27242" y="11811"/>
                    <a:pt x="26860" y="10096"/>
                    <a:pt x="26194" y="8382"/>
                  </a:cubicBezTo>
                  <a:cubicBezTo>
                    <a:pt x="25527" y="6667"/>
                    <a:pt x="24479" y="5239"/>
                    <a:pt x="23241" y="4000"/>
                  </a:cubicBezTo>
                  <a:cubicBezTo>
                    <a:pt x="22003" y="2762"/>
                    <a:pt x="20479" y="1715"/>
                    <a:pt x="18859" y="1048"/>
                  </a:cubicBezTo>
                  <a:cubicBezTo>
                    <a:pt x="17240" y="381"/>
                    <a:pt x="15430" y="0"/>
                    <a:pt x="13621" y="0"/>
                  </a:cubicBezTo>
                  <a:cubicBezTo>
                    <a:pt x="11811" y="0"/>
                    <a:pt x="10096" y="381"/>
                    <a:pt x="8382" y="1048"/>
                  </a:cubicBezTo>
                  <a:cubicBezTo>
                    <a:pt x="6667" y="1715"/>
                    <a:pt x="5239" y="2762"/>
                    <a:pt x="4000" y="4000"/>
                  </a:cubicBezTo>
                  <a:cubicBezTo>
                    <a:pt x="2762" y="5239"/>
                    <a:pt x="1715" y="6763"/>
                    <a:pt x="1048" y="8382"/>
                  </a:cubicBezTo>
                  <a:cubicBezTo>
                    <a:pt x="381" y="10096"/>
                    <a:pt x="0" y="11811"/>
                    <a:pt x="0" y="13621"/>
                  </a:cubicBezTo>
                  <a:cubicBezTo>
                    <a:pt x="0" y="15430"/>
                    <a:pt x="381" y="17145"/>
                    <a:pt x="1048" y="18859"/>
                  </a:cubicBezTo>
                  <a:cubicBezTo>
                    <a:pt x="1715" y="20574"/>
                    <a:pt x="2762" y="22003"/>
                    <a:pt x="4000" y="23241"/>
                  </a:cubicBezTo>
                  <a:cubicBezTo>
                    <a:pt x="5239" y="24479"/>
                    <a:pt x="6763" y="25527"/>
                    <a:pt x="8382" y="26194"/>
                  </a:cubicBezTo>
                  <a:cubicBezTo>
                    <a:pt x="10001" y="26860"/>
                    <a:pt x="11811" y="27242"/>
                    <a:pt x="13621" y="27242"/>
                  </a:cubicBezTo>
                  <a:cubicBezTo>
                    <a:pt x="15430" y="27242"/>
                    <a:pt x="17145" y="26860"/>
                    <a:pt x="18859" y="26194"/>
                  </a:cubicBezTo>
                  <a:cubicBezTo>
                    <a:pt x="20574" y="25527"/>
                    <a:pt x="22003" y="24479"/>
                    <a:pt x="23241" y="23241"/>
                  </a:cubicBezTo>
                  <a:close/>
                </a:path>
              </a:pathLst>
            </a:custGeom>
            <a:solidFill>
              <a:srgbClr val="00ABD7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" name="Google Shape;38;p12"/>
            <p:cNvSpPr/>
            <p:nvPr/>
          </p:nvSpPr>
          <p:spPr>
            <a:xfrm>
              <a:off x="9915101" y="3276742"/>
              <a:ext cx="39842" cy="39842"/>
            </a:xfrm>
            <a:custGeom>
              <a:rect b="b" l="l" r="r" t="t"/>
              <a:pathLst>
                <a:path extrusionOk="0" h="20383" w="20383">
                  <a:moveTo>
                    <a:pt x="17431" y="17431"/>
                  </a:moveTo>
                  <a:cubicBezTo>
                    <a:pt x="18383" y="16478"/>
                    <a:pt x="19145" y="15335"/>
                    <a:pt x="19621" y="14097"/>
                  </a:cubicBezTo>
                  <a:cubicBezTo>
                    <a:pt x="20098" y="12859"/>
                    <a:pt x="20383" y="11525"/>
                    <a:pt x="20383" y="10192"/>
                  </a:cubicBezTo>
                  <a:cubicBezTo>
                    <a:pt x="20383" y="8858"/>
                    <a:pt x="20098" y="7525"/>
                    <a:pt x="19621" y="6287"/>
                  </a:cubicBezTo>
                  <a:cubicBezTo>
                    <a:pt x="19145" y="5048"/>
                    <a:pt x="18383" y="3905"/>
                    <a:pt x="17431" y="2953"/>
                  </a:cubicBezTo>
                  <a:cubicBezTo>
                    <a:pt x="16478" y="2000"/>
                    <a:pt x="15335" y="1238"/>
                    <a:pt x="14097" y="762"/>
                  </a:cubicBezTo>
                  <a:cubicBezTo>
                    <a:pt x="12859" y="286"/>
                    <a:pt x="11525" y="0"/>
                    <a:pt x="10192" y="0"/>
                  </a:cubicBezTo>
                  <a:cubicBezTo>
                    <a:pt x="8858" y="0"/>
                    <a:pt x="7525" y="286"/>
                    <a:pt x="6286" y="762"/>
                  </a:cubicBezTo>
                  <a:cubicBezTo>
                    <a:pt x="5048" y="1238"/>
                    <a:pt x="3905" y="2000"/>
                    <a:pt x="2953" y="2953"/>
                  </a:cubicBezTo>
                  <a:cubicBezTo>
                    <a:pt x="2000" y="3905"/>
                    <a:pt x="1238" y="5048"/>
                    <a:pt x="762" y="6287"/>
                  </a:cubicBezTo>
                  <a:cubicBezTo>
                    <a:pt x="286" y="7525"/>
                    <a:pt x="0" y="8858"/>
                    <a:pt x="0" y="10192"/>
                  </a:cubicBezTo>
                  <a:cubicBezTo>
                    <a:pt x="0" y="11525"/>
                    <a:pt x="286" y="12859"/>
                    <a:pt x="762" y="14097"/>
                  </a:cubicBezTo>
                  <a:cubicBezTo>
                    <a:pt x="1238" y="15335"/>
                    <a:pt x="2000" y="16478"/>
                    <a:pt x="2953" y="17431"/>
                  </a:cubicBezTo>
                  <a:cubicBezTo>
                    <a:pt x="3905" y="18383"/>
                    <a:pt x="5048" y="19145"/>
                    <a:pt x="6286" y="19621"/>
                  </a:cubicBezTo>
                  <a:cubicBezTo>
                    <a:pt x="7525" y="20098"/>
                    <a:pt x="8858" y="20383"/>
                    <a:pt x="10192" y="20383"/>
                  </a:cubicBezTo>
                  <a:cubicBezTo>
                    <a:pt x="11525" y="20383"/>
                    <a:pt x="12859" y="20098"/>
                    <a:pt x="14097" y="19621"/>
                  </a:cubicBezTo>
                  <a:cubicBezTo>
                    <a:pt x="15335" y="19145"/>
                    <a:pt x="16478" y="18383"/>
                    <a:pt x="17431" y="17431"/>
                  </a:cubicBezTo>
                  <a:close/>
                </a:path>
              </a:pathLst>
            </a:custGeom>
            <a:solidFill>
              <a:srgbClr val="00ABD7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" name="Google Shape;39;p12"/>
            <p:cNvSpPr/>
            <p:nvPr/>
          </p:nvSpPr>
          <p:spPr>
            <a:xfrm>
              <a:off x="9492836" y="3284190"/>
              <a:ext cx="26064" cy="26066"/>
            </a:xfrm>
            <a:custGeom>
              <a:rect b="b" l="l" r="r" t="t"/>
              <a:pathLst>
                <a:path extrusionOk="0" h="13335" w="13334">
                  <a:moveTo>
                    <a:pt x="11430" y="11430"/>
                  </a:moveTo>
                  <a:cubicBezTo>
                    <a:pt x="12097" y="10763"/>
                    <a:pt x="12573" y="10096"/>
                    <a:pt x="12859" y="9239"/>
                  </a:cubicBezTo>
                  <a:cubicBezTo>
                    <a:pt x="13240" y="8382"/>
                    <a:pt x="13335" y="7525"/>
                    <a:pt x="13335" y="6667"/>
                  </a:cubicBezTo>
                  <a:cubicBezTo>
                    <a:pt x="13335" y="5810"/>
                    <a:pt x="13145" y="4858"/>
                    <a:pt x="12859" y="4096"/>
                  </a:cubicBezTo>
                  <a:cubicBezTo>
                    <a:pt x="12478" y="3238"/>
                    <a:pt x="12002" y="2572"/>
                    <a:pt x="11430" y="1905"/>
                  </a:cubicBezTo>
                  <a:cubicBezTo>
                    <a:pt x="10763" y="1238"/>
                    <a:pt x="10097" y="762"/>
                    <a:pt x="9239" y="476"/>
                  </a:cubicBezTo>
                  <a:cubicBezTo>
                    <a:pt x="8382" y="95"/>
                    <a:pt x="7525" y="0"/>
                    <a:pt x="6668" y="0"/>
                  </a:cubicBezTo>
                  <a:cubicBezTo>
                    <a:pt x="5810" y="0"/>
                    <a:pt x="4858" y="190"/>
                    <a:pt x="4096" y="476"/>
                  </a:cubicBezTo>
                  <a:cubicBezTo>
                    <a:pt x="3239" y="857"/>
                    <a:pt x="2572" y="1333"/>
                    <a:pt x="1905" y="1905"/>
                  </a:cubicBezTo>
                  <a:cubicBezTo>
                    <a:pt x="1238" y="2477"/>
                    <a:pt x="762" y="3238"/>
                    <a:pt x="476" y="4096"/>
                  </a:cubicBezTo>
                  <a:cubicBezTo>
                    <a:pt x="95" y="4953"/>
                    <a:pt x="0" y="5810"/>
                    <a:pt x="0" y="6667"/>
                  </a:cubicBezTo>
                  <a:cubicBezTo>
                    <a:pt x="0" y="7525"/>
                    <a:pt x="191" y="8477"/>
                    <a:pt x="476" y="9239"/>
                  </a:cubicBezTo>
                  <a:cubicBezTo>
                    <a:pt x="857" y="10096"/>
                    <a:pt x="1334" y="10763"/>
                    <a:pt x="1905" y="11430"/>
                  </a:cubicBezTo>
                  <a:cubicBezTo>
                    <a:pt x="2572" y="12097"/>
                    <a:pt x="3239" y="12573"/>
                    <a:pt x="4096" y="12859"/>
                  </a:cubicBezTo>
                  <a:cubicBezTo>
                    <a:pt x="4953" y="13240"/>
                    <a:pt x="5810" y="13335"/>
                    <a:pt x="6668" y="13335"/>
                  </a:cubicBezTo>
                  <a:cubicBezTo>
                    <a:pt x="7525" y="13335"/>
                    <a:pt x="8477" y="13144"/>
                    <a:pt x="9239" y="12859"/>
                  </a:cubicBezTo>
                  <a:cubicBezTo>
                    <a:pt x="10001" y="12573"/>
                    <a:pt x="10763" y="12002"/>
                    <a:pt x="11430" y="11430"/>
                  </a:cubicBezTo>
                  <a:close/>
                </a:path>
              </a:pathLst>
            </a:custGeom>
            <a:solidFill>
              <a:srgbClr val="00ABD7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" name="Google Shape;40;p12"/>
            <p:cNvSpPr/>
            <p:nvPr/>
          </p:nvSpPr>
          <p:spPr>
            <a:xfrm>
              <a:off x="11185806" y="2835487"/>
              <a:ext cx="66653" cy="66653"/>
            </a:xfrm>
            <a:custGeom>
              <a:rect b="b" l="l" r="r" t="t"/>
              <a:pathLst>
                <a:path extrusionOk="0" h="34099" w="34099">
                  <a:moveTo>
                    <a:pt x="29051" y="29051"/>
                  </a:moveTo>
                  <a:cubicBezTo>
                    <a:pt x="30671" y="27432"/>
                    <a:pt x="31909" y="25622"/>
                    <a:pt x="32766" y="23527"/>
                  </a:cubicBezTo>
                  <a:cubicBezTo>
                    <a:pt x="33623" y="21431"/>
                    <a:pt x="34100" y="19240"/>
                    <a:pt x="34100" y="17050"/>
                  </a:cubicBezTo>
                  <a:cubicBezTo>
                    <a:pt x="34100" y="14859"/>
                    <a:pt x="33623" y="12668"/>
                    <a:pt x="32766" y="10573"/>
                  </a:cubicBezTo>
                  <a:cubicBezTo>
                    <a:pt x="31909" y="8477"/>
                    <a:pt x="30671" y="6667"/>
                    <a:pt x="29051" y="5048"/>
                  </a:cubicBezTo>
                  <a:cubicBezTo>
                    <a:pt x="27432" y="3429"/>
                    <a:pt x="25622" y="2191"/>
                    <a:pt x="23527" y="1333"/>
                  </a:cubicBezTo>
                  <a:cubicBezTo>
                    <a:pt x="21431" y="476"/>
                    <a:pt x="19241" y="0"/>
                    <a:pt x="17050" y="0"/>
                  </a:cubicBezTo>
                  <a:cubicBezTo>
                    <a:pt x="14859" y="0"/>
                    <a:pt x="12668" y="476"/>
                    <a:pt x="10573" y="1333"/>
                  </a:cubicBezTo>
                  <a:cubicBezTo>
                    <a:pt x="8477" y="2191"/>
                    <a:pt x="6668" y="3429"/>
                    <a:pt x="5048" y="5048"/>
                  </a:cubicBezTo>
                  <a:cubicBezTo>
                    <a:pt x="3429" y="6667"/>
                    <a:pt x="2191" y="8477"/>
                    <a:pt x="1333" y="10573"/>
                  </a:cubicBezTo>
                  <a:cubicBezTo>
                    <a:pt x="476" y="12668"/>
                    <a:pt x="0" y="14859"/>
                    <a:pt x="0" y="17050"/>
                  </a:cubicBezTo>
                  <a:cubicBezTo>
                    <a:pt x="0" y="19240"/>
                    <a:pt x="476" y="21431"/>
                    <a:pt x="1333" y="23527"/>
                  </a:cubicBezTo>
                  <a:cubicBezTo>
                    <a:pt x="2191" y="25622"/>
                    <a:pt x="3429" y="27432"/>
                    <a:pt x="5048" y="29051"/>
                  </a:cubicBezTo>
                  <a:cubicBezTo>
                    <a:pt x="6668" y="30671"/>
                    <a:pt x="8477" y="31909"/>
                    <a:pt x="10573" y="32766"/>
                  </a:cubicBezTo>
                  <a:cubicBezTo>
                    <a:pt x="12668" y="33623"/>
                    <a:pt x="14859" y="34099"/>
                    <a:pt x="17050" y="34099"/>
                  </a:cubicBezTo>
                  <a:cubicBezTo>
                    <a:pt x="19241" y="34099"/>
                    <a:pt x="21431" y="33623"/>
                    <a:pt x="23527" y="32766"/>
                  </a:cubicBezTo>
                  <a:cubicBezTo>
                    <a:pt x="25622" y="31909"/>
                    <a:pt x="27432" y="30671"/>
                    <a:pt x="29051" y="29051"/>
                  </a:cubicBezTo>
                  <a:close/>
                </a:path>
              </a:pathLst>
            </a:custGeom>
            <a:solidFill>
              <a:srgbClr val="00ABD7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" name="Google Shape;41;p12"/>
            <p:cNvSpPr/>
            <p:nvPr/>
          </p:nvSpPr>
          <p:spPr>
            <a:xfrm>
              <a:off x="10764845" y="2841072"/>
              <a:ext cx="53248" cy="53248"/>
            </a:xfrm>
            <a:custGeom>
              <a:rect b="b" l="l" r="r" t="t"/>
              <a:pathLst>
                <a:path extrusionOk="0" h="27241" w="27241">
                  <a:moveTo>
                    <a:pt x="23241" y="23241"/>
                  </a:moveTo>
                  <a:cubicBezTo>
                    <a:pt x="24479" y="22003"/>
                    <a:pt x="25527" y="20479"/>
                    <a:pt x="26194" y="18860"/>
                  </a:cubicBezTo>
                  <a:cubicBezTo>
                    <a:pt x="26861" y="17145"/>
                    <a:pt x="27242" y="15431"/>
                    <a:pt x="27242" y="13621"/>
                  </a:cubicBezTo>
                  <a:cubicBezTo>
                    <a:pt x="27242" y="11811"/>
                    <a:pt x="26861" y="10097"/>
                    <a:pt x="26194" y="8382"/>
                  </a:cubicBezTo>
                  <a:cubicBezTo>
                    <a:pt x="25527" y="6668"/>
                    <a:pt x="24479" y="5239"/>
                    <a:pt x="23241" y="4001"/>
                  </a:cubicBezTo>
                  <a:cubicBezTo>
                    <a:pt x="22003" y="2762"/>
                    <a:pt x="20479" y="1715"/>
                    <a:pt x="18860" y="1048"/>
                  </a:cubicBezTo>
                  <a:cubicBezTo>
                    <a:pt x="17240" y="381"/>
                    <a:pt x="15431" y="0"/>
                    <a:pt x="13621" y="0"/>
                  </a:cubicBezTo>
                  <a:cubicBezTo>
                    <a:pt x="11811" y="0"/>
                    <a:pt x="10097" y="381"/>
                    <a:pt x="8382" y="1048"/>
                  </a:cubicBezTo>
                  <a:cubicBezTo>
                    <a:pt x="6668" y="1715"/>
                    <a:pt x="5239" y="2762"/>
                    <a:pt x="4001" y="4001"/>
                  </a:cubicBezTo>
                  <a:cubicBezTo>
                    <a:pt x="2762" y="5239"/>
                    <a:pt x="1715" y="6763"/>
                    <a:pt x="1048" y="8382"/>
                  </a:cubicBezTo>
                  <a:cubicBezTo>
                    <a:pt x="381" y="10097"/>
                    <a:pt x="0" y="11811"/>
                    <a:pt x="0" y="13621"/>
                  </a:cubicBezTo>
                  <a:cubicBezTo>
                    <a:pt x="0" y="15431"/>
                    <a:pt x="381" y="17145"/>
                    <a:pt x="1048" y="18860"/>
                  </a:cubicBezTo>
                  <a:cubicBezTo>
                    <a:pt x="1715" y="20574"/>
                    <a:pt x="2762" y="22003"/>
                    <a:pt x="4001" y="23241"/>
                  </a:cubicBezTo>
                  <a:cubicBezTo>
                    <a:pt x="5239" y="24479"/>
                    <a:pt x="6763" y="25527"/>
                    <a:pt x="8382" y="26194"/>
                  </a:cubicBezTo>
                  <a:cubicBezTo>
                    <a:pt x="10001" y="26860"/>
                    <a:pt x="11811" y="27242"/>
                    <a:pt x="13621" y="27242"/>
                  </a:cubicBezTo>
                  <a:cubicBezTo>
                    <a:pt x="15431" y="27242"/>
                    <a:pt x="17145" y="26860"/>
                    <a:pt x="18860" y="26194"/>
                  </a:cubicBezTo>
                  <a:cubicBezTo>
                    <a:pt x="20574" y="25527"/>
                    <a:pt x="22003" y="24479"/>
                    <a:pt x="23241" y="23241"/>
                  </a:cubicBezTo>
                  <a:close/>
                </a:path>
              </a:pathLst>
            </a:custGeom>
            <a:solidFill>
              <a:srgbClr val="00ABD7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2" name="Google Shape;42;p12"/>
            <p:cNvSpPr/>
            <p:nvPr/>
          </p:nvSpPr>
          <p:spPr>
            <a:xfrm>
              <a:off x="10341090" y="2847774"/>
              <a:ext cx="39842" cy="39842"/>
            </a:xfrm>
            <a:custGeom>
              <a:rect b="b" l="l" r="r" t="t"/>
              <a:pathLst>
                <a:path extrusionOk="0" h="20383" w="20383">
                  <a:moveTo>
                    <a:pt x="17431" y="17431"/>
                  </a:moveTo>
                  <a:cubicBezTo>
                    <a:pt x="18383" y="16478"/>
                    <a:pt x="19145" y="15335"/>
                    <a:pt x="19621" y="14097"/>
                  </a:cubicBezTo>
                  <a:cubicBezTo>
                    <a:pt x="20098" y="12859"/>
                    <a:pt x="20383" y="11525"/>
                    <a:pt x="20383" y="10192"/>
                  </a:cubicBezTo>
                  <a:cubicBezTo>
                    <a:pt x="20383" y="8858"/>
                    <a:pt x="20098" y="7525"/>
                    <a:pt x="19621" y="6287"/>
                  </a:cubicBezTo>
                  <a:cubicBezTo>
                    <a:pt x="19145" y="5048"/>
                    <a:pt x="18383" y="3905"/>
                    <a:pt x="17431" y="2953"/>
                  </a:cubicBezTo>
                  <a:cubicBezTo>
                    <a:pt x="16478" y="2000"/>
                    <a:pt x="15335" y="1238"/>
                    <a:pt x="14097" y="762"/>
                  </a:cubicBezTo>
                  <a:cubicBezTo>
                    <a:pt x="12859" y="286"/>
                    <a:pt x="11525" y="0"/>
                    <a:pt x="10192" y="0"/>
                  </a:cubicBezTo>
                  <a:cubicBezTo>
                    <a:pt x="8858" y="0"/>
                    <a:pt x="7525" y="286"/>
                    <a:pt x="6286" y="762"/>
                  </a:cubicBezTo>
                  <a:cubicBezTo>
                    <a:pt x="5048" y="1238"/>
                    <a:pt x="3905" y="2000"/>
                    <a:pt x="2953" y="2953"/>
                  </a:cubicBezTo>
                  <a:cubicBezTo>
                    <a:pt x="2000" y="3905"/>
                    <a:pt x="1238" y="5048"/>
                    <a:pt x="762" y="6287"/>
                  </a:cubicBezTo>
                  <a:cubicBezTo>
                    <a:pt x="286" y="7525"/>
                    <a:pt x="0" y="8858"/>
                    <a:pt x="0" y="10192"/>
                  </a:cubicBezTo>
                  <a:cubicBezTo>
                    <a:pt x="0" y="11525"/>
                    <a:pt x="286" y="12859"/>
                    <a:pt x="762" y="14097"/>
                  </a:cubicBezTo>
                  <a:cubicBezTo>
                    <a:pt x="1238" y="15335"/>
                    <a:pt x="2000" y="16478"/>
                    <a:pt x="2953" y="17431"/>
                  </a:cubicBezTo>
                  <a:cubicBezTo>
                    <a:pt x="3905" y="18383"/>
                    <a:pt x="5048" y="19145"/>
                    <a:pt x="6286" y="19622"/>
                  </a:cubicBezTo>
                  <a:cubicBezTo>
                    <a:pt x="7525" y="20098"/>
                    <a:pt x="8858" y="20383"/>
                    <a:pt x="10192" y="20383"/>
                  </a:cubicBezTo>
                  <a:cubicBezTo>
                    <a:pt x="11525" y="20383"/>
                    <a:pt x="12859" y="20098"/>
                    <a:pt x="14097" y="19622"/>
                  </a:cubicBezTo>
                  <a:cubicBezTo>
                    <a:pt x="15335" y="19145"/>
                    <a:pt x="16478" y="18383"/>
                    <a:pt x="17431" y="17431"/>
                  </a:cubicBezTo>
                  <a:close/>
                </a:path>
              </a:pathLst>
            </a:custGeom>
            <a:solidFill>
              <a:srgbClr val="00ABD7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3" name="Google Shape;43;p12"/>
            <p:cNvSpPr/>
            <p:nvPr/>
          </p:nvSpPr>
          <p:spPr>
            <a:xfrm>
              <a:off x="9924038" y="2854663"/>
              <a:ext cx="26064" cy="26066"/>
            </a:xfrm>
            <a:custGeom>
              <a:rect b="b" l="l" r="r" t="t"/>
              <a:pathLst>
                <a:path extrusionOk="0" h="13335" w="13334">
                  <a:moveTo>
                    <a:pt x="11430" y="11430"/>
                  </a:moveTo>
                  <a:cubicBezTo>
                    <a:pt x="12097" y="10763"/>
                    <a:pt x="12573" y="10096"/>
                    <a:pt x="12859" y="9239"/>
                  </a:cubicBezTo>
                  <a:cubicBezTo>
                    <a:pt x="13240" y="8382"/>
                    <a:pt x="13335" y="7525"/>
                    <a:pt x="13335" y="6667"/>
                  </a:cubicBezTo>
                  <a:cubicBezTo>
                    <a:pt x="13335" y="5810"/>
                    <a:pt x="13144" y="4858"/>
                    <a:pt x="12859" y="4096"/>
                  </a:cubicBezTo>
                  <a:cubicBezTo>
                    <a:pt x="12478" y="3238"/>
                    <a:pt x="12002" y="2572"/>
                    <a:pt x="11430" y="1905"/>
                  </a:cubicBezTo>
                  <a:cubicBezTo>
                    <a:pt x="10763" y="1238"/>
                    <a:pt x="10096" y="762"/>
                    <a:pt x="9239" y="476"/>
                  </a:cubicBezTo>
                  <a:cubicBezTo>
                    <a:pt x="8382" y="95"/>
                    <a:pt x="7525" y="0"/>
                    <a:pt x="6667" y="0"/>
                  </a:cubicBezTo>
                  <a:cubicBezTo>
                    <a:pt x="5810" y="0"/>
                    <a:pt x="4858" y="190"/>
                    <a:pt x="4096" y="476"/>
                  </a:cubicBezTo>
                  <a:cubicBezTo>
                    <a:pt x="3239" y="857"/>
                    <a:pt x="2572" y="1333"/>
                    <a:pt x="1905" y="1905"/>
                  </a:cubicBezTo>
                  <a:cubicBezTo>
                    <a:pt x="1238" y="2572"/>
                    <a:pt x="762" y="3238"/>
                    <a:pt x="476" y="4096"/>
                  </a:cubicBezTo>
                  <a:cubicBezTo>
                    <a:pt x="95" y="4953"/>
                    <a:pt x="0" y="5810"/>
                    <a:pt x="0" y="6667"/>
                  </a:cubicBezTo>
                  <a:cubicBezTo>
                    <a:pt x="0" y="7525"/>
                    <a:pt x="191" y="8477"/>
                    <a:pt x="476" y="9239"/>
                  </a:cubicBezTo>
                  <a:cubicBezTo>
                    <a:pt x="857" y="10096"/>
                    <a:pt x="1333" y="10763"/>
                    <a:pt x="1905" y="11430"/>
                  </a:cubicBezTo>
                  <a:cubicBezTo>
                    <a:pt x="2572" y="12097"/>
                    <a:pt x="3239" y="12573"/>
                    <a:pt x="4096" y="12859"/>
                  </a:cubicBezTo>
                  <a:cubicBezTo>
                    <a:pt x="4953" y="13240"/>
                    <a:pt x="5810" y="13335"/>
                    <a:pt x="6667" y="13335"/>
                  </a:cubicBezTo>
                  <a:cubicBezTo>
                    <a:pt x="7525" y="13335"/>
                    <a:pt x="8477" y="13144"/>
                    <a:pt x="9239" y="12859"/>
                  </a:cubicBezTo>
                  <a:cubicBezTo>
                    <a:pt x="10001" y="12573"/>
                    <a:pt x="10763" y="12002"/>
                    <a:pt x="11430" y="11430"/>
                  </a:cubicBezTo>
                  <a:close/>
                </a:path>
              </a:pathLst>
            </a:custGeom>
            <a:solidFill>
              <a:srgbClr val="00ABD7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4" name="Google Shape;44;p12"/>
            <p:cNvSpPr/>
            <p:nvPr/>
          </p:nvSpPr>
          <p:spPr>
            <a:xfrm>
              <a:off x="11192323" y="2412849"/>
              <a:ext cx="53248" cy="53248"/>
            </a:xfrm>
            <a:custGeom>
              <a:rect b="b" l="l" r="r" t="t"/>
              <a:pathLst>
                <a:path extrusionOk="0" h="27241" w="27241">
                  <a:moveTo>
                    <a:pt x="23241" y="23241"/>
                  </a:moveTo>
                  <a:cubicBezTo>
                    <a:pt x="24479" y="22003"/>
                    <a:pt x="25527" y="20479"/>
                    <a:pt x="26194" y="18859"/>
                  </a:cubicBezTo>
                  <a:cubicBezTo>
                    <a:pt x="26860" y="17145"/>
                    <a:pt x="27242" y="15430"/>
                    <a:pt x="27242" y="13621"/>
                  </a:cubicBezTo>
                  <a:cubicBezTo>
                    <a:pt x="27242" y="11811"/>
                    <a:pt x="26860" y="10096"/>
                    <a:pt x="26194" y="8382"/>
                  </a:cubicBezTo>
                  <a:cubicBezTo>
                    <a:pt x="25527" y="6667"/>
                    <a:pt x="24479" y="5239"/>
                    <a:pt x="23241" y="4000"/>
                  </a:cubicBezTo>
                  <a:cubicBezTo>
                    <a:pt x="22003" y="2762"/>
                    <a:pt x="20479" y="1715"/>
                    <a:pt x="18859" y="1048"/>
                  </a:cubicBezTo>
                  <a:cubicBezTo>
                    <a:pt x="17145" y="381"/>
                    <a:pt x="15430" y="0"/>
                    <a:pt x="13621" y="0"/>
                  </a:cubicBezTo>
                  <a:cubicBezTo>
                    <a:pt x="11811" y="0"/>
                    <a:pt x="10096" y="381"/>
                    <a:pt x="8382" y="1048"/>
                  </a:cubicBezTo>
                  <a:cubicBezTo>
                    <a:pt x="6667" y="1715"/>
                    <a:pt x="5239" y="2762"/>
                    <a:pt x="4000" y="4000"/>
                  </a:cubicBezTo>
                  <a:cubicBezTo>
                    <a:pt x="2762" y="5239"/>
                    <a:pt x="1715" y="6763"/>
                    <a:pt x="1048" y="8382"/>
                  </a:cubicBezTo>
                  <a:cubicBezTo>
                    <a:pt x="381" y="10096"/>
                    <a:pt x="0" y="11811"/>
                    <a:pt x="0" y="13621"/>
                  </a:cubicBezTo>
                  <a:cubicBezTo>
                    <a:pt x="0" y="15430"/>
                    <a:pt x="381" y="17145"/>
                    <a:pt x="1048" y="18859"/>
                  </a:cubicBezTo>
                  <a:cubicBezTo>
                    <a:pt x="1715" y="20574"/>
                    <a:pt x="2762" y="22003"/>
                    <a:pt x="4000" y="23241"/>
                  </a:cubicBezTo>
                  <a:cubicBezTo>
                    <a:pt x="5239" y="24479"/>
                    <a:pt x="6763" y="25527"/>
                    <a:pt x="8382" y="26194"/>
                  </a:cubicBezTo>
                  <a:cubicBezTo>
                    <a:pt x="10001" y="26860"/>
                    <a:pt x="11811" y="27241"/>
                    <a:pt x="13621" y="27241"/>
                  </a:cubicBezTo>
                  <a:cubicBezTo>
                    <a:pt x="15430" y="27241"/>
                    <a:pt x="17145" y="26860"/>
                    <a:pt x="18859" y="26194"/>
                  </a:cubicBezTo>
                  <a:cubicBezTo>
                    <a:pt x="20574" y="25527"/>
                    <a:pt x="22003" y="24479"/>
                    <a:pt x="23241" y="23241"/>
                  </a:cubicBezTo>
                  <a:close/>
                </a:path>
              </a:pathLst>
            </a:custGeom>
            <a:solidFill>
              <a:srgbClr val="00ABD7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5" name="Google Shape;45;p12"/>
            <p:cNvSpPr/>
            <p:nvPr/>
          </p:nvSpPr>
          <p:spPr>
            <a:xfrm>
              <a:off x="10770803" y="2422902"/>
              <a:ext cx="39842" cy="39842"/>
            </a:xfrm>
            <a:custGeom>
              <a:rect b="b" l="l" r="r" t="t"/>
              <a:pathLst>
                <a:path extrusionOk="0" h="20383" w="20383">
                  <a:moveTo>
                    <a:pt x="17431" y="17431"/>
                  </a:moveTo>
                  <a:cubicBezTo>
                    <a:pt x="18383" y="16478"/>
                    <a:pt x="19145" y="15335"/>
                    <a:pt x="19621" y="14097"/>
                  </a:cubicBezTo>
                  <a:cubicBezTo>
                    <a:pt x="20098" y="12859"/>
                    <a:pt x="20383" y="11525"/>
                    <a:pt x="20383" y="10192"/>
                  </a:cubicBezTo>
                  <a:cubicBezTo>
                    <a:pt x="20383" y="8858"/>
                    <a:pt x="20098" y="7525"/>
                    <a:pt x="19621" y="6286"/>
                  </a:cubicBezTo>
                  <a:cubicBezTo>
                    <a:pt x="19145" y="5048"/>
                    <a:pt x="18383" y="3905"/>
                    <a:pt x="17431" y="2953"/>
                  </a:cubicBezTo>
                  <a:cubicBezTo>
                    <a:pt x="16478" y="2000"/>
                    <a:pt x="15335" y="1238"/>
                    <a:pt x="14097" y="762"/>
                  </a:cubicBezTo>
                  <a:cubicBezTo>
                    <a:pt x="12859" y="286"/>
                    <a:pt x="11525" y="0"/>
                    <a:pt x="10192" y="0"/>
                  </a:cubicBezTo>
                  <a:cubicBezTo>
                    <a:pt x="8858" y="0"/>
                    <a:pt x="7525" y="286"/>
                    <a:pt x="6286" y="762"/>
                  </a:cubicBezTo>
                  <a:cubicBezTo>
                    <a:pt x="5048" y="1238"/>
                    <a:pt x="3905" y="2000"/>
                    <a:pt x="2953" y="2953"/>
                  </a:cubicBezTo>
                  <a:cubicBezTo>
                    <a:pt x="2000" y="3905"/>
                    <a:pt x="1238" y="5048"/>
                    <a:pt x="762" y="6286"/>
                  </a:cubicBezTo>
                  <a:cubicBezTo>
                    <a:pt x="286" y="7525"/>
                    <a:pt x="0" y="8858"/>
                    <a:pt x="0" y="10192"/>
                  </a:cubicBezTo>
                  <a:cubicBezTo>
                    <a:pt x="0" y="11525"/>
                    <a:pt x="286" y="12859"/>
                    <a:pt x="762" y="14097"/>
                  </a:cubicBezTo>
                  <a:cubicBezTo>
                    <a:pt x="1238" y="15335"/>
                    <a:pt x="2000" y="16478"/>
                    <a:pt x="2953" y="17431"/>
                  </a:cubicBezTo>
                  <a:cubicBezTo>
                    <a:pt x="3905" y="18383"/>
                    <a:pt x="5048" y="19145"/>
                    <a:pt x="6286" y="19622"/>
                  </a:cubicBezTo>
                  <a:cubicBezTo>
                    <a:pt x="7525" y="20098"/>
                    <a:pt x="8858" y="20384"/>
                    <a:pt x="10192" y="20384"/>
                  </a:cubicBezTo>
                  <a:cubicBezTo>
                    <a:pt x="11525" y="20384"/>
                    <a:pt x="12859" y="20098"/>
                    <a:pt x="14097" y="19622"/>
                  </a:cubicBezTo>
                  <a:cubicBezTo>
                    <a:pt x="15335" y="19145"/>
                    <a:pt x="16478" y="18383"/>
                    <a:pt x="17431" y="17431"/>
                  </a:cubicBezTo>
                  <a:close/>
                </a:path>
              </a:pathLst>
            </a:custGeom>
            <a:solidFill>
              <a:srgbClr val="00ABD7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6" name="Google Shape;46;p12"/>
            <p:cNvSpPr/>
            <p:nvPr/>
          </p:nvSpPr>
          <p:spPr>
            <a:xfrm>
              <a:off x="10348352" y="2426625"/>
              <a:ext cx="26064" cy="26066"/>
            </a:xfrm>
            <a:custGeom>
              <a:rect b="b" l="l" r="r" t="t"/>
              <a:pathLst>
                <a:path extrusionOk="0" h="13335" w="13334">
                  <a:moveTo>
                    <a:pt x="11430" y="11430"/>
                  </a:moveTo>
                  <a:cubicBezTo>
                    <a:pt x="12097" y="10763"/>
                    <a:pt x="12573" y="10097"/>
                    <a:pt x="12859" y="9239"/>
                  </a:cubicBezTo>
                  <a:cubicBezTo>
                    <a:pt x="13240" y="8382"/>
                    <a:pt x="13335" y="7525"/>
                    <a:pt x="13335" y="6668"/>
                  </a:cubicBezTo>
                  <a:cubicBezTo>
                    <a:pt x="13335" y="5810"/>
                    <a:pt x="13144" y="4858"/>
                    <a:pt x="12859" y="4096"/>
                  </a:cubicBezTo>
                  <a:cubicBezTo>
                    <a:pt x="12478" y="3239"/>
                    <a:pt x="12001" y="2572"/>
                    <a:pt x="11430" y="1905"/>
                  </a:cubicBezTo>
                  <a:cubicBezTo>
                    <a:pt x="10763" y="1238"/>
                    <a:pt x="10096" y="762"/>
                    <a:pt x="9239" y="476"/>
                  </a:cubicBezTo>
                  <a:cubicBezTo>
                    <a:pt x="8382" y="95"/>
                    <a:pt x="7525" y="0"/>
                    <a:pt x="6667" y="0"/>
                  </a:cubicBezTo>
                  <a:cubicBezTo>
                    <a:pt x="5810" y="0"/>
                    <a:pt x="4858" y="191"/>
                    <a:pt x="4096" y="476"/>
                  </a:cubicBezTo>
                  <a:cubicBezTo>
                    <a:pt x="3239" y="857"/>
                    <a:pt x="2572" y="1333"/>
                    <a:pt x="1905" y="1905"/>
                  </a:cubicBezTo>
                  <a:cubicBezTo>
                    <a:pt x="1238" y="2572"/>
                    <a:pt x="762" y="3239"/>
                    <a:pt x="476" y="4096"/>
                  </a:cubicBezTo>
                  <a:cubicBezTo>
                    <a:pt x="95" y="4953"/>
                    <a:pt x="0" y="5810"/>
                    <a:pt x="0" y="6668"/>
                  </a:cubicBezTo>
                  <a:cubicBezTo>
                    <a:pt x="0" y="7525"/>
                    <a:pt x="191" y="8477"/>
                    <a:pt x="476" y="9239"/>
                  </a:cubicBezTo>
                  <a:cubicBezTo>
                    <a:pt x="857" y="10097"/>
                    <a:pt x="1333" y="10763"/>
                    <a:pt x="1905" y="11430"/>
                  </a:cubicBezTo>
                  <a:cubicBezTo>
                    <a:pt x="2476" y="12097"/>
                    <a:pt x="3239" y="12573"/>
                    <a:pt x="4096" y="12859"/>
                  </a:cubicBezTo>
                  <a:cubicBezTo>
                    <a:pt x="4953" y="13240"/>
                    <a:pt x="5810" y="13335"/>
                    <a:pt x="6667" y="13335"/>
                  </a:cubicBezTo>
                  <a:cubicBezTo>
                    <a:pt x="7525" y="13335"/>
                    <a:pt x="8477" y="13145"/>
                    <a:pt x="9239" y="12859"/>
                  </a:cubicBezTo>
                  <a:cubicBezTo>
                    <a:pt x="10001" y="12573"/>
                    <a:pt x="10763" y="12002"/>
                    <a:pt x="11430" y="11430"/>
                  </a:cubicBezTo>
                  <a:close/>
                </a:path>
              </a:pathLst>
            </a:custGeom>
            <a:solidFill>
              <a:srgbClr val="00ABD7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7" name="Google Shape;47;p12"/>
            <p:cNvSpPr/>
            <p:nvPr/>
          </p:nvSpPr>
          <p:spPr>
            <a:xfrm>
              <a:off x="11185062" y="1979412"/>
              <a:ext cx="66653" cy="66653"/>
            </a:xfrm>
            <a:custGeom>
              <a:rect b="b" l="l" r="r" t="t"/>
              <a:pathLst>
                <a:path extrusionOk="0" h="34099" w="34099">
                  <a:moveTo>
                    <a:pt x="29051" y="29051"/>
                  </a:moveTo>
                  <a:cubicBezTo>
                    <a:pt x="30670" y="27432"/>
                    <a:pt x="31909" y="25622"/>
                    <a:pt x="32766" y="23527"/>
                  </a:cubicBezTo>
                  <a:cubicBezTo>
                    <a:pt x="33623" y="21431"/>
                    <a:pt x="34099" y="19240"/>
                    <a:pt x="34099" y="17050"/>
                  </a:cubicBezTo>
                  <a:cubicBezTo>
                    <a:pt x="34099" y="14859"/>
                    <a:pt x="33623" y="12668"/>
                    <a:pt x="32766" y="10573"/>
                  </a:cubicBezTo>
                  <a:cubicBezTo>
                    <a:pt x="31909" y="8477"/>
                    <a:pt x="30670" y="6667"/>
                    <a:pt x="29051" y="5048"/>
                  </a:cubicBezTo>
                  <a:cubicBezTo>
                    <a:pt x="27432" y="3429"/>
                    <a:pt x="25622" y="2191"/>
                    <a:pt x="23527" y="1333"/>
                  </a:cubicBezTo>
                  <a:cubicBezTo>
                    <a:pt x="21431" y="476"/>
                    <a:pt x="19240" y="0"/>
                    <a:pt x="17050" y="0"/>
                  </a:cubicBezTo>
                  <a:cubicBezTo>
                    <a:pt x="14859" y="0"/>
                    <a:pt x="12668" y="476"/>
                    <a:pt x="10573" y="1333"/>
                  </a:cubicBezTo>
                  <a:cubicBezTo>
                    <a:pt x="8477" y="2191"/>
                    <a:pt x="6667" y="3429"/>
                    <a:pt x="5048" y="5048"/>
                  </a:cubicBezTo>
                  <a:cubicBezTo>
                    <a:pt x="3429" y="6667"/>
                    <a:pt x="2191" y="8477"/>
                    <a:pt x="1333" y="10573"/>
                  </a:cubicBezTo>
                  <a:cubicBezTo>
                    <a:pt x="476" y="12668"/>
                    <a:pt x="0" y="14859"/>
                    <a:pt x="0" y="17050"/>
                  </a:cubicBezTo>
                  <a:cubicBezTo>
                    <a:pt x="0" y="19240"/>
                    <a:pt x="476" y="21431"/>
                    <a:pt x="1333" y="23527"/>
                  </a:cubicBezTo>
                  <a:cubicBezTo>
                    <a:pt x="2191" y="25622"/>
                    <a:pt x="3429" y="27432"/>
                    <a:pt x="5048" y="29051"/>
                  </a:cubicBezTo>
                  <a:cubicBezTo>
                    <a:pt x="6667" y="30670"/>
                    <a:pt x="8477" y="31909"/>
                    <a:pt x="10573" y="32766"/>
                  </a:cubicBezTo>
                  <a:cubicBezTo>
                    <a:pt x="12668" y="33623"/>
                    <a:pt x="14859" y="34100"/>
                    <a:pt x="17050" y="34100"/>
                  </a:cubicBezTo>
                  <a:cubicBezTo>
                    <a:pt x="19240" y="34100"/>
                    <a:pt x="21431" y="33623"/>
                    <a:pt x="23527" y="32766"/>
                  </a:cubicBezTo>
                  <a:cubicBezTo>
                    <a:pt x="25622" y="31909"/>
                    <a:pt x="27432" y="30670"/>
                    <a:pt x="29051" y="29051"/>
                  </a:cubicBezTo>
                  <a:close/>
                </a:path>
              </a:pathLst>
            </a:custGeom>
            <a:solidFill>
              <a:srgbClr val="00ABD7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8" name="Google Shape;48;p12"/>
            <p:cNvSpPr/>
            <p:nvPr/>
          </p:nvSpPr>
          <p:spPr>
            <a:xfrm>
              <a:off x="10764100" y="1986115"/>
              <a:ext cx="53248" cy="53248"/>
            </a:xfrm>
            <a:custGeom>
              <a:rect b="b" l="l" r="r" t="t"/>
              <a:pathLst>
                <a:path extrusionOk="0" h="27241" w="27241">
                  <a:moveTo>
                    <a:pt x="23241" y="23241"/>
                  </a:moveTo>
                  <a:cubicBezTo>
                    <a:pt x="24479" y="22003"/>
                    <a:pt x="25527" y="20479"/>
                    <a:pt x="26194" y="18860"/>
                  </a:cubicBezTo>
                  <a:cubicBezTo>
                    <a:pt x="26860" y="17145"/>
                    <a:pt x="27242" y="15431"/>
                    <a:pt x="27242" y="13621"/>
                  </a:cubicBezTo>
                  <a:cubicBezTo>
                    <a:pt x="27242" y="11811"/>
                    <a:pt x="26860" y="10097"/>
                    <a:pt x="26194" y="8382"/>
                  </a:cubicBezTo>
                  <a:cubicBezTo>
                    <a:pt x="25527" y="6668"/>
                    <a:pt x="24479" y="5239"/>
                    <a:pt x="23241" y="4001"/>
                  </a:cubicBezTo>
                  <a:cubicBezTo>
                    <a:pt x="22003" y="2762"/>
                    <a:pt x="20479" y="1715"/>
                    <a:pt x="18859" y="1048"/>
                  </a:cubicBezTo>
                  <a:cubicBezTo>
                    <a:pt x="17240" y="381"/>
                    <a:pt x="15430" y="0"/>
                    <a:pt x="13621" y="0"/>
                  </a:cubicBezTo>
                  <a:cubicBezTo>
                    <a:pt x="11811" y="0"/>
                    <a:pt x="10096" y="381"/>
                    <a:pt x="8382" y="1048"/>
                  </a:cubicBezTo>
                  <a:cubicBezTo>
                    <a:pt x="6667" y="1715"/>
                    <a:pt x="5239" y="2762"/>
                    <a:pt x="4000" y="4001"/>
                  </a:cubicBezTo>
                  <a:cubicBezTo>
                    <a:pt x="2762" y="5239"/>
                    <a:pt x="1715" y="6763"/>
                    <a:pt x="1048" y="8382"/>
                  </a:cubicBezTo>
                  <a:cubicBezTo>
                    <a:pt x="381" y="10097"/>
                    <a:pt x="0" y="11811"/>
                    <a:pt x="0" y="13621"/>
                  </a:cubicBezTo>
                  <a:cubicBezTo>
                    <a:pt x="0" y="15431"/>
                    <a:pt x="381" y="17145"/>
                    <a:pt x="1048" y="18860"/>
                  </a:cubicBezTo>
                  <a:cubicBezTo>
                    <a:pt x="1715" y="20574"/>
                    <a:pt x="2762" y="22003"/>
                    <a:pt x="4000" y="23241"/>
                  </a:cubicBezTo>
                  <a:cubicBezTo>
                    <a:pt x="5239" y="24479"/>
                    <a:pt x="6763" y="25527"/>
                    <a:pt x="8382" y="26194"/>
                  </a:cubicBezTo>
                  <a:cubicBezTo>
                    <a:pt x="10001" y="26860"/>
                    <a:pt x="11811" y="27242"/>
                    <a:pt x="13621" y="27242"/>
                  </a:cubicBezTo>
                  <a:cubicBezTo>
                    <a:pt x="15430" y="27242"/>
                    <a:pt x="17145" y="26860"/>
                    <a:pt x="18859" y="26194"/>
                  </a:cubicBezTo>
                  <a:cubicBezTo>
                    <a:pt x="20574" y="25527"/>
                    <a:pt x="22003" y="24479"/>
                    <a:pt x="23241" y="23241"/>
                  </a:cubicBezTo>
                  <a:close/>
                </a:path>
              </a:pathLst>
            </a:custGeom>
            <a:solidFill>
              <a:srgbClr val="00ABD7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9" name="Google Shape;49;p12"/>
            <p:cNvSpPr/>
            <p:nvPr/>
          </p:nvSpPr>
          <p:spPr>
            <a:xfrm>
              <a:off x="10341090" y="1992818"/>
              <a:ext cx="39842" cy="39842"/>
            </a:xfrm>
            <a:custGeom>
              <a:rect b="b" l="l" r="r" t="t"/>
              <a:pathLst>
                <a:path extrusionOk="0" h="20383" w="20383">
                  <a:moveTo>
                    <a:pt x="17431" y="17431"/>
                  </a:moveTo>
                  <a:cubicBezTo>
                    <a:pt x="18383" y="16478"/>
                    <a:pt x="19145" y="15335"/>
                    <a:pt x="19621" y="14097"/>
                  </a:cubicBezTo>
                  <a:cubicBezTo>
                    <a:pt x="20098" y="12859"/>
                    <a:pt x="20383" y="11525"/>
                    <a:pt x="20383" y="10192"/>
                  </a:cubicBezTo>
                  <a:cubicBezTo>
                    <a:pt x="20383" y="8858"/>
                    <a:pt x="20098" y="7525"/>
                    <a:pt x="19621" y="6286"/>
                  </a:cubicBezTo>
                  <a:cubicBezTo>
                    <a:pt x="19145" y="5048"/>
                    <a:pt x="18383" y="3905"/>
                    <a:pt x="17431" y="2953"/>
                  </a:cubicBezTo>
                  <a:cubicBezTo>
                    <a:pt x="16478" y="2000"/>
                    <a:pt x="15335" y="1238"/>
                    <a:pt x="14097" y="762"/>
                  </a:cubicBezTo>
                  <a:cubicBezTo>
                    <a:pt x="12859" y="286"/>
                    <a:pt x="11525" y="0"/>
                    <a:pt x="10192" y="0"/>
                  </a:cubicBezTo>
                  <a:cubicBezTo>
                    <a:pt x="8858" y="0"/>
                    <a:pt x="7525" y="286"/>
                    <a:pt x="6286" y="762"/>
                  </a:cubicBezTo>
                  <a:cubicBezTo>
                    <a:pt x="5048" y="1238"/>
                    <a:pt x="3905" y="2000"/>
                    <a:pt x="2953" y="2953"/>
                  </a:cubicBezTo>
                  <a:cubicBezTo>
                    <a:pt x="2000" y="3905"/>
                    <a:pt x="1238" y="5048"/>
                    <a:pt x="762" y="6286"/>
                  </a:cubicBezTo>
                  <a:cubicBezTo>
                    <a:pt x="286" y="7525"/>
                    <a:pt x="0" y="8858"/>
                    <a:pt x="0" y="10192"/>
                  </a:cubicBezTo>
                  <a:cubicBezTo>
                    <a:pt x="0" y="11525"/>
                    <a:pt x="286" y="12859"/>
                    <a:pt x="762" y="14097"/>
                  </a:cubicBezTo>
                  <a:cubicBezTo>
                    <a:pt x="1238" y="15335"/>
                    <a:pt x="2000" y="16478"/>
                    <a:pt x="2953" y="17431"/>
                  </a:cubicBezTo>
                  <a:cubicBezTo>
                    <a:pt x="3905" y="18383"/>
                    <a:pt x="5048" y="19145"/>
                    <a:pt x="6286" y="19621"/>
                  </a:cubicBezTo>
                  <a:cubicBezTo>
                    <a:pt x="7525" y="20098"/>
                    <a:pt x="8858" y="20383"/>
                    <a:pt x="10192" y="20383"/>
                  </a:cubicBezTo>
                  <a:cubicBezTo>
                    <a:pt x="11525" y="20383"/>
                    <a:pt x="12859" y="20098"/>
                    <a:pt x="14097" y="19621"/>
                  </a:cubicBezTo>
                  <a:cubicBezTo>
                    <a:pt x="15335" y="19145"/>
                    <a:pt x="16478" y="18383"/>
                    <a:pt x="17431" y="17431"/>
                  </a:cubicBezTo>
                  <a:close/>
                </a:path>
              </a:pathLst>
            </a:custGeom>
            <a:solidFill>
              <a:srgbClr val="00ABD7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0" name="Google Shape;50;p12"/>
            <p:cNvSpPr/>
            <p:nvPr/>
          </p:nvSpPr>
          <p:spPr>
            <a:xfrm>
              <a:off x="9924038" y="2001569"/>
              <a:ext cx="26064" cy="26066"/>
            </a:xfrm>
            <a:custGeom>
              <a:rect b="b" l="l" r="r" t="t"/>
              <a:pathLst>
                <a:path extrusionOk="0" h="13335" w="13334">
                  <a:moveTo>
                    <a:pt x="11430" y="11430"/>
                  </a:moveTo>
                  <a:cubicBezTo>
                    <a:pt x="12097" y="10763"/>
                    <a:pt x="12573" y="10097"/>
                    <a:pt x="12859" y="9239"/>
                  </a:cubicBezTo>
                  <a:cubicBezTo>
                    <a:pt x="13240" y="8382"/>
                    <a:pt x="13335" y="7525"/>
                    <a:pt x="13335" y="6668"/>
                  </a:cubicBezTo>
                  <a:cubicBezTo>
                    <a:pt x="13335" y="5810"/>
                    <a:pt x="13144" y="4858"/>
                    <a:pt x="12859" y="4096"/>
                  </a:cubicBezTo>
                  <a:cubicBezTo>
                    <a:pt x="12478" y="3239"/>
                    <a:pt x="12002" y="2572"/>
                    <a:pt x="11430" y="1905"/>
                  </a:cubicBezTo>
                  <a:cubicBezTo>
                    <a:pt x="10763" y="1238"/>
                    <a:pt x="10096" y="762"/>
                    <a:pt x="9239" y="476"/>
                  </a:cubicBezTo>
                  <a:cubicBezTo>
                    <a:pt x="8382" y="95"/>
                    <a:pt x="7525" y="0"/>
                    <a:pt x="6667" y="0"/>
                  </a:cubicBezTo>
                  <a:cubicBezTo>
                    <a:pt x="5810" y="0"/>
                    <a:pt x="4858" y="191"/>
                    <a:pt x="4096" y="476"/>
                  </a:cubicBezTo>
                  <a:cubicBezTo>
                    <a:pt x="3239" y="857"/>
                    <a:pt x="2572" y="1334"/>
                    <a:pt x="1905" y="1905"/>
                  </a:cubicBezTo>
                  <a:cubicBezTo>
                    <a:pt x="1238" y="2572"/>
                    <a:pt x="762" y="3239"/>
                    <a:pt x="476" y="4096"/>
                  </a:cubicBezTo>
                  <a:cubicBezTo>
                    <a:pt x="95" y="4953"/>
                    <a:pt x="0" y="5810"/>
                    <a:pt x="0" y="6668"/>
                  </a:cubicBezTo>
                  <a:cubicBezTo>
                    <a:pt x="0" y="7525"/>
                    <a:pt x="191" y="8477"/>
                    <a:pt x="476" y="9239"/>
                  </a:cubicBezTo>
                  <a:cubicBezTo>
                    <a:pt x="857" y="10097"/>
                    <a:pt x="1333" y="10763"/>
                    <a:pt x="1905" y="11430"/>
                  </a:cubicBezTo>
                  <a:cubicBezTo>
                    <a:pt x="2477" y="12097"/>
                    <a:pt x="3239" y="12573"/>
                    <a:pt x="4096" y="12859"/>
                  </a:cubicBezTo>
                  <a:cubicBezTo>
                    <a:pt x="4953" y="13240"/>
                    <a:pt x="5810" y="13335"/>
                    <a:pt x="6667" y="13335"/>
                  </a:cubicBezTo>
                  <a:cubicBezTo>
                    <a:pt x="7525" y="13335"/>
                    <a:pt x="8477" y="13145"/>
                    <a:pt x="9239" y="12859"/>
                  </a:cubicBezTo>
                  <a:cubicBezTo>
                    <a:pt x="10001" y="12573"/>
                    <a:pt x="10763" y="12002"/>
                    <a:pt x="11430" y="11430"/>
                  </a:cubicBezTo>
                  <a:close/>
                </a:path>
              </a:pathLst>
            </a:custGeom>
            <a:solidFill>
              <a:srgbClr val="00ABD7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1" name="Google Shape;51;p12"/>
            <p:cNvSpPr/>
            <p:nvPr/>
          </p:nvSpPr>
          <p:spPr>
            <a:xfrm>
              <a:off x="11178918" y="1543371"/>
              <a:ext cx="79685" cy="79685"/>
            </a:xfrm>
            <a:custGeom>
              <a:rect b="b" l="l" r="r" t="t"/>
              <a:pathLst>
                <a:path extrusionOk="0" h="40766" w="40766">
                  <a:moveTo>
                    <a:pt x="34861" y="34862"/>
                  </a:moveTo>
                  <a:cubicBezTo>
                    <a:pt x="36767" y="32957"/>
                    <a:pt x="38290" y="30766"/>
                    <a:pt x="39243" y="28194"/>
                  </a:cubicBezTo>
                  <a:cubicBezTo>
                    <a:pt x="40291" y="25718"/>
                    <a:pt x="40767" y="23051"/>
                    <a:pt x="40767" y="20384"/>
                  </a:cubicBezTo>
                  <a:cubicBezTo>
                    <a:pt x="40767" y="17717"/>
                    <a:pt x="40291" y="15050"/>
                    <a:pt x="39243" y="12573"/>
                  </a:cubicBezTo>
                  <a:cubicBezTo>
                    <a:pt x="38195" y="10096"/>
                    <a:pt x="36767" y="7906"/>
                    <a:pt x="34861" y="5906"/>
                  </a:cubicBezTo>
                  <a:cubicBezTo>
                    <a:pt x="32956" y="4000"/>
                    <a:pt x="30766" y="2477"/>
                    <a:pt x="28194" y="1524"/>
                  </a:cubicBezTo>
                  <a:cubicBezTo>
                    <a:pt x="25717" y="476"/>
                    <a:pt x="23050" y="0"/>
                    <a:pt x="20383" y="0"/>
                  </a:cubicBezTo>
                  <a:cubicBezTo>
                    <a:pt x="17717" y="0"/>
                    <a:pt x="15050" y="476"/>
                    <a:pt x="12573" y="1524"/>
                  </a:cubicBezTo>
                  <a:cubicBezTo>
                    <a:pt x="10096" y="2572"/>
                    <a:pt x="7906" y="4000"/>
                    <a:pt x="5905" y="5906"/>
                  </a:cubicBezTo>
                  <a:cubicBezTo>
                    <a:pt x="4000" y="7810"/>
                    <a:pt x="2476" y="10001"/>
                    <a:pt x="1524" y="12573"/>
                  </a:cubicBezTo>
                  <a:cubicBezTo>
                    <a:pt x="476" y="15050"/>
                    <a:pt x="0" y="17717"/>
                    <a:pt x="0" y="20384"/>
                  </a:cubicBezTo>
                  <a:cubicBezTo>
                    <a:pt x="0" y="23051"/>
                    <a:pt x="476" y="25718"/>
                    <a:pt x="1524" y="28194"/>
                  </a:cubicBezTo>
                  <a:cubicBezTo>
                    <a:pt x="2572" y="30671"/>
                    <a:pt x="4000" y="32861"/>
                    <a:pt x="5905" y="34862"/>
                  </a:cubicBezTo>
                  <a:cubicBezTo>
                    <a:pt x="7810" y="36766"/>
                    <a:pt x="10001" y="38291"/>
                    <a:pt x="12573" y="39243"/>
                  </a:cubicBezTo>
                  <a:cubicBezTo>
                    <a:pt x="15050" y="40291"/>
                    <a:pt x="17717" y="40767"/>
                    <a:pt x="20383" y="40767"/>
                  </a:cubicBezTo>
                  <a:cubicBezTo>
                    <a:pt x="23050" y="40767"/>
                    <a:pt x="25717" y="40291"/>
                    <a:pt x="28194" y="39243"/>
                  </a:cubicBezTo>
                  <a:cubicBezTo>
                    <a:pt x="30671" y="38195"/>
                    <a:pt x="32861" y="36766"/>
                    <a:pt x="34861" y="34862"/>
                  </a:cubicBezTo>
                  <a:close/>
                </a:path>
              </a:pathLst>
            </a:custGeom>
            <a:solidFill>
              <a:srgbClr val="00ABD7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2" name="Google Shape;52;p12"/>
            <p:cNvSpPr/>
            <p:nvPr/>
          </p:nvSpPr>
          <p:spPr>
            <a:xfrm>
              <a:off x="10757957" y="1550073"/>
              <a:ext cx="66653" cy="66653"/>
            </a:xfrm>
            <a:custGeom>
              <a:rect b="b" l="l" r="r" t="t"/>
              <a:pathLst>
                <a:path extrusionOk="0" h="34099" w="34099">
                  <a:moveTo>
                    <a:pt x="29051" y="29051"/>
                  </a:moveTo>
                  <a:cubicBezTo>
                    <a:pt x="30671" y="27432"/>
                    <a:pt x="31909" y="25622"/>
                    <a:pt x="32766" y="23527"/>
                  </a:cubicBezTo>
                  <a:cubicBezTo>
                    <a:pt x="33623" y="21431"/>
                    <a:pt x="34100" y="19241"/>
                    <a:pt x="34100" y="17050"/>
                  </a:cubicBezTo>
                  <a:cubicBezTo>
                    <a:pt x="34100" y="14859"/>
                    <a:pt x="33623" y="12668"/>
                    <a:pt x="32766" y="10573"/>
                  </a:cubicBezTo>
                  <a:cubicBezTo>
                    <a:pt x="31909" y="8477"/>
                    <a:pt x="30671" y="6667"/>
                    <a:pt x="29051" y="5048"/>
                  </a:cubicBezTo>
                  <a:cubicBezTo>
                    <a:pt x="27432" y="3429"/>
                    <a:pt x="25622" y="2191"/>
                    <a:pt x="23527" y="1333"/>
                  </a:cubicBezTo>
                  <a:cubicBezTo>
                    <a:pt x="21431" y="476"/>
                    <a:pt x="19240" y="0"/>
                    <a:pt x="17050" y="0"/>
                  </a:cubicBezTo>
                  <a:cubicBezTo>
                    <a:pt x="14859" y="0"/>
                    <a:pt x="12668" y="476"/>
                    <a:pt x="10573" y="1333"/>
                  </a:cubicBezTo>
                  <a:cubicBezTo>
                    <a:pt x="8477" y="2191"/>
                    <a:pt x="6667" y="3429"/>
                    <a:pt x="5048" y="5048"/>
                  </a:cubicBezTo>
                  <a:cubicBezTo>
                    <a:pt x="3429" y="6667"/>
                    <a:pt x="2191" y="8477"/>
                    <a:pt x="1333" y="10573"/>
                  </a:cubicBezTo>
                  <a:cubicBezTo>
                    <a:pt x="476" y="12668"/>
                    <a:pt x="0" y="14859"/>
                    <a:pt x="0" y="17050"/>
                  </a:cubicBezTo>
                  <a:cubicBezTo>
                    <a:pt x="0" y="19241"/>
                    <a:pt x="476" y="21431"/>
                    <a:pt x="1333" y="23527"/>
                  </a:cubicBezTo>
                  <a:cubicBezTo>
                    <a:pt x="2191" y="25622"/>
                    <a:pt x="3429" y="27432"/>
                    <a:pt x="5048" y="29051"/>
                  </a:cubicBezTo>
                  <a:cubicBezTo>
                    <a:pt x="6667" y="30671"/>
                    <a:pt x="8477" y="31909"/>
                    <a:pt x="10573" y="32766"/>
                  </a:cubicBezTo>
                  <a:cubicBezTo>
                    <a:pt x="12668" y="33623"/>
                    <a:pt x="14859" y="34100"/>
                    <a:pt x="17050" y="34100"/>
                  </a:cubicBezTo>
                  <a:cubicBezTo>
                    <a:pt x="19240" y="34100"/>
                    <a:pt x="21431" y="33623"/>
                    <a:pt x="23527" y="32766"/>
                  </a:cubicBezTo>
                  <a:cubicBezTo>
                    <a:pt x="25622" y="31909"/>
                    <a:pt x="27432" y="30671"/>
                    <a:pt x="29051" y="29051"/>
                  </a:cubicBezTo>
                  <a:close/>
                </a:path>
              </a:pathLst>
            </a:custGeom>
            <a:solidFill>
              <a:srgbClr val="00ABD7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3" name="Google Shape;53;p12"/>
            <p:cNvSpPr/>
            <p:nvPr/>
          </p:nvSpPr>
          <p:spPr>
            <a:xfrm>
              <a:off x="10334388" y="1556588"/>
              <a:ext cx="53248" cy="53248"/>
            </a:xfrm>
            <a:custGeom>
              <a:rect b="b" l="l" r="r" t="t"/>
              <a:pathLst>
                <a:path extrusionOk="0" h="27241" w="27241">
                  <a:moveTo>
                    <a:pt x="23241" y="23241"/>
                  </a:moveTo>
                  <a:cubicBezTo>
                    <a:pt x="24479" y="22003"/>
                    <a:pt x="25527" y="20479"/>
                    <a:pt x="26194" y="18860"/>
                  </a:cubicBezTo>
                  <a:cubicBezTo>
                    <a:pt x="26860" y="17145"/>
                    <a:pt x="27242" y="15431"/>
                    <a:pt x="27242" y="13621"/>
                  </a:cubicBezTo>
                  <a:cubicBezTo>
                    <a:pt x="27242" y="11811"/>
                    <a:pt x="26860" y="10097"/>
                    <a:pt x="26194" y="8382"/>
                  </a:cubicBezTo>
                  <a:cubicBezTo>
                    <a:pt x="25527" y="6667"/>
                    <a:pt x="24479" y="5239"/>
                    <a:pt x="23241" y="4000"/>
                  </a:cubicBezTo>
                  <a:cubicBezTo>
                    <a:pt x="22003" y="2762"/>
                    <a:pt x="20479" y="1714"/>
                    <a:pt x="18859" y="1048"/>
                  </a:cubicBezTo>
                  <a:cubicBezTo>
                    <a:pt x="17240" y="381"/>
                    <a:pt x="15430" y="0"/>
                    <a:pt x="13621" y="0"/>
                  </a:cubicBezTo>
                  <a:cubicBezTo>
                    <a:pt x="11811" y="0"/>
                    <a:pt x="10096" y="381"/>
                    <a:pt x="8382" y="1048"/>
                  </a:cubicBezTo>
                  <a:cubicBezTo>
                    <a:pt x="6667" y="1714"/>
                    <a:pt x="5239" y="2762"/>
                    <a:pt x="4000" y="4000"/>
                  </a:cubicBezTo>
                  <a:cubicBezTo>
                    <a:pt x="2762" y="5239"/>
                    <a:pt x="1715" y="6763"/>
                    <a:pt x="1048" y="8382"/>
                  </a:cubicBezTo>
                  <a:cubicBezTo>
                    <a:pt x="381" y="10097"/>
                    <a:pt x="0" y="11811"/>
                    <a:pt x="0" y="13621"/>
                  </a:cubicBezTo>
                  <a:cubicBezTo>
                    <a:pt x="0" y="15431"/>
                    <a:pt x="381" y="17145"/>
                    <a:pt x="1048" y="18860"/>
                  </a:cubicBezTo>
                  <a:cubicBezTo>
                    <a:pt x="1715" y="20574"/>
                    <a:pt x="2762" y="22003"/>
                    <a:pt x="4000" y="23241"/>
                  </a:cubicBezTo>
                  <a:cubicBezTo>
                    <a:pt x="5239" y="24479"/>
                    <a:pt x="6763" y="25527"/>
                    <a:pt x="8382" y="26194"/>
                  </a:cubicBezTo>
                  <a:cubicBezTo>
                    <a:pt x="10001" y="26861"/>
                    <a:pt x="11811" y="27242"/>
                    <a:pt x="13621" y="27242"/>
                  </a:cubicBezTo>
                  <a:cubicBezTo>
                    <a:pt x="15430" y="27242"/>
                    <a:pt x="17145" y="26861"/>
                    <a:pt x="18859" y="26194"/>
                  </a:cubicBezTo>
                  <a:cubicBezTo>
                    <a:pt x="20574" y="25527"/>
                    <a:pt x="22003" y="24479"/>
                    <a:pt x="23241" y="23241"/>
                  </a:cubicBezTo>
                  <a:close/>
                </a:path>
              </a:pathLst>
            </a:custGeom>
            <a:solidFill>
              <a:srgbClr val="00ABD7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4" name="Google Shape;54;p12"/>
            <p:cNvSpPr/>
            <p:nvPr/>
          </p:nvSpPr>
          <p:spPr>
            <a:xfrm>
              <a:off x="9915101" y="1561989"/>
              <a:ext cx="39842" cy="39842"/>
            </a:xfrm>
            <a:custGeom>
              <a:rect b="b" l="l" r="r" t="t"/>
              <a:pathLst>
                <a:path extrusionOk="0" h="20383" w="20383">
                  <a:moveTo>
                    <a:pt x="17431" y="17431"/>
                  </a:moveTo>
                  <a:cubicBezTo>
                    <a:pt x="18383" y="16478"/>
                    <a:pt x="19145" y="15335"/>
                    <a:pt x="19621" y="14097"/>
                  </a:cubicBezTo>
                  <a:cubicBezTo>
                    <a:pt x="20098" y="12859"/>
                    <a:pt x="20383" y="11525"/>
                    <a:pt x="20383" y="10192"/>
                  </a:cubicBezTo>
                  <a:cubicBezTo>
                    <a:pt x="20383" y="8858"/>
                    <a:pt x="20098" y="7525"/>
                    <a:pt x="19621" y="6286"/>
                  </a:cubicBezTo>
                  <a:cubicBezTo>
                    <a:pt x="19145" y="5048"/>
                    <a:pt x="18383" y="3905"/>
                    <a:pt x="17431" y="2953"/>
                  </a:cubicBezTo>
                  <a:cubicBezTo>
                    <a:pt x="16478" y="2000"/>
                    <a:pt x="15335" y="1238"/>
                    <a:pt x="14097" y="762"/>
                  </a:cubicBezTo>
                  <a:cubicBezTo>
                    <a:pt x="12859" y="286"/>
                    <a:pt x="11525" y="0"/>
                    <a:pt x="10192" y="0"/>
                  </a:cubicBezTo>
                  <a:cubicBezTo>
                    <a:pt x="8858" y="0"/>
                    <a:pt x="7525" y="286"/>
                    <a:pt x="6286" y="762"/>
                  </a:cubicBezTo>
                  <a:cubicBezTo>
                    <a:pt x="5048" y="1238"/>
                    <a:pt x="3905" y="2000"/>
                    <a:pt x="2953" y="2953"/>
                  </a:cubicBezTo>
                  <a:cubicBezTo>
                    <a:pt x="2000" y="3905"/>
                    <a:pt x="1238" y="5048"/>
                    <a:pt x="762" y="6286"/>
                  </a:cubicBezTo>
                  <a:cubicBezTo>
                    <a:pt x="286" y="7525"/>
                    <a:pt x="0" y="8858"/>
                    <a:pt x="0" y="10192"/>
                  </a:cubicBezTo>
                  <a:cubicBezTo>
                    <a:pt x="0" y="11525"/>
                    <a:pt x="286" y="12859"/>
                    <a:pt x="762" y="14097"/>
                  </a:cubicBezTo>
                  <a:cubicBezTo>
                    <a:pt x="1238" y="15335"/>
                    <a:pt x="2000" y="16478"/>
                    <a:pt x="2953" y="17431"/>
                  </a:cubicBezTo>
                  <a:cubicBezTo>
                    <a:pt x="3905" y="18383"/>
                    <a:pt x="5048" y="19145"/>
                    <a:pt x="6286" y="19622"/>
                  </a:cubicBezTo>
                  <a:cubicBezTo>
                    <a:pt x="7525" y="20098"/>
                    <a:pt x="8858" y="20384"/>
                    <a:pt x="10192" y="20384"/>
                  </a:cubicBezTo>
                  <a:cubicBezTo>
                    <a:pt x="11525" y="20384"/>
                    <a:pt x="12859" y="20098"/>
                    <a:pt x="14097" y="19622"/>
                  </a:cubicBezTo>
                  <a:cubicBezTo>
                    <a:pt x="15335" y="19145"/>
                    <a:pt x="16478" y="18383"/>
                    <a:pt x="17431" y="17431"/>
                  </a:cubicBezTo>
                  <a:close/>
                </a:path>
              </a:pathLst>
            </a:custGeom>
            <a:solidFill>
              <a:srgbClr val="00ABD7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5" name="Google Shape;55;p12"/>
            <p:cNvSpPr/>
            <p:nvPr/>
          </p:nvSpPr>
          <p:spPr>
            <a:xfrm>
              <a:off x="9492836" y="1569434"/>
              <a:ext cx="26064" cy="26066"/>
            </a:xfrm>
            <a:custGeom>
              <a:rect b="b" l="l" r="r" t="t"/>
              <a:pathLst>
                <a:path extrusionOk="0" h="13335" w="13334">
                  <a:moveTo>
                    <a:pt x="11430" y="11430"/>
                  </a:moveTo>
                  <a:cubicBezTo>
                    <a:pt x="12097" y="10763"/>
                    <a:pt x="12573" y="10096"/>
                    <a:pt x="12859" y="9239"/>
                  </a:cubicBezTo>
                  <a:cubicBezTo>
                    <a:pt x="13240" y="8382"/>
                    <a:pt x="13335" y="7525"/>
                    <a:pt x="13335" y="6668"/>
                  </a:cubicBezTo>
                  <a:cubicBezTo>
                    <a:pt x="13335" y="5810"/>
                    <a:pt x="13145" y="4858"/>
                    <a:pt x="12859" y="4096"/>
                  </a:cubicBezTo>
                  <a:cubicBezTo>
                    <a:pt x="12478" y="3238"/>
                    <a:pt x="12002" y="2572"/>
                    <a:pt x="11430" y="1905"/>
                  </a:cubicBezTo>
                  <a:cubicBezTo>
                    <a:pt x="10763" y="1238"/>
                    <a:pt x="10097" y="762"/>
                    <a:pt x="9239" y="476"/>
                  </a:cubicBezTo>
                  <a:cubicBezTo>
                    <a:pt x="8382" y="190"/>
                    <a:pt x="7525" y="0"/>
                    <a:pt x="6668" y="0"/>
                  </a:cubicBezTo>
                  <a:cubicBezTo>
                    <a:pt x="5810" y="0"/>
                    <a:pt x="4858" y="190"/>
                    <a:pt x="4096" y="476"/>
                  </a:cubicBezTo>
                  <a:cubicBezTo>
                    <a:pt x="3239" y="857"/>
                    <a:pt x="2572" y="1333"/>
                    <a:pt x="1905" y="1905"/>
                  </a:cubicBezTo>
                  <a:cubicBezTo>
                    <a:pt x="1238" y="2572"/>
                    <a:pt x="762" y="3238"/>
                    <a:pt x="476" y="4096"/>
                  </a:cubicBezTo>
                  <a:cubicBezTo>
                    <a:pt x="95" y="4953"/>
                    <a:pt x="0" y="5810"/>
                    <a:pt x="0" y="6668"/>
                  </a:cubicBezTo>
                  <a:cubicBezTo>
                    <a:pt x="0" y="7525"/>
                    <a:pt x="191" y="8477"/>
                    <a:pt x="476" y="9239"/>
                  </a:cubicBezTo>
                  <a:cubicBezTo>
                    <a:pt x="857" y="10096"/>
                    <a:pt x="1334" y="10763"/>
                    <a:pt x="1905" y="11430"/>
                  </a:cubicBezTo>
                  <a:cubicBezTo>
                    <a:pt x="2572" y="12097"/>
                    <a:pt x="3239" y="12573"/>
                    <a:pt x="4096" y="12859"/>
                  </a:cubicBezTo>
                  <a:cubicBezTo>
                    <a:pt x="4953" y="13240"/>
                    <a:pt x="5810" y="13335"/>
                    <a:pt x="6668" y="13335"/>
                  </a:cubicBezTo>
                  <a:cubicBezTo>
                    <a:pt x="7525" y="13335"/>
                    <a:pt x="8477" y="13145"/>
                    <a:pt x="9239" y="12859"/>
                  </a:cubicBezTo>
                  <a:cubicBezTo>
                    <a:pt x="10097" y="12478"/>
                    <a:pt x="10763" y="12002"/>
                    <a:pt x="11430" y="11430"/>
                  </a:cubicBezTo>
                  <a:close/>
                </a:path>
              </a:pathLst>
            </a:custGeom>
            <a:solidFill>
              <a:srgbClr val="00ABD7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56" name="Google Shape;56;p12"/>
          <p:cNvSpPr txBox="1"/>
          <p:nvPr>
            <p:ph type="ctrTitle"/>
          </p:nvPr>
        </p:nvSpPr>
        <p:spPr>
          <a:xfrm>
            <a:off x="1524000" y="1927432"/>
            <a:ext cx="9144000" cy="70643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000"/>
              <a:buFont typeface="Glegoo"/>
              <a:buNone/>
              <a:defRPr b="0" i="0" sz="4000">
                <a:solidFill>
                  <a:schemeClr val="dk2"/>
                </a:solidFill>
                <a:latin typeface="Glegoo"/>
                <a:ea typeface="Glegoo"/>
                <a:cs typeface="Glegoo"/>
                <a:sym typeface="Glegoo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7" name="Google Shape;57;p12"/>
          <p:cNvSpPr txBox="1"/>
          <p:nvPr>
            <p:ph idx="1" type="subTitle"/>
          </p:nvPr>
        </p:nvSpPr>
        <p:spPr>
          <a:xfrm>
            <a:off x="1524000" y="2737335"/>
            <a:ext cx="9144000" cy="69166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0" i="0" sz="2000">
                <a:latin typeface="Open Sans"/>
                <a:ea typeface="Open Sans"/>
                <a:cs typeface="Open Sans"/>
                <a:sym typeface="Open Sans"/>
              </a:defRPr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58" name="Google Shape;58;p12"/>
          <p:cNvSpPr txBox="1"/>
          <p:nvPr>
            <p:ph idx="2" type="body"/>
          </p:nvPr>
        </p:nvSpPr>
        <p:spPr>
          <a:xfrm>
            <a:off x="1524000" y="3508375"/>
            <a:ext cx="9144000" cy="8953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0" i="0" sz="1600"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9" name="Google Shape;59;p12"/>
          <p:cNvSpPr txBox="1"/>
          <p:nvPr>
            <p:ph idx="3" type="body"/>
          </p:nvPr>
        </p:nvSpPr>
        <p:spPr>
          <a:xfrm>
            <a:off x="1524000" y="4483099"/>
            <a:ext cx="9144000" cy="8953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0" i="0" sz="1600"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3974">
          <p15:clr>
            <a:srgbClr val="FBAE40"/>
          </p15:clr>
        </p15:guide>
        <p15:guide id="2" pos="7378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age-filling image">
  <p:cSld name="Page-filling image">
    <p:bg>
      <p:bgPr>
        <a:solidFill>
          <a:schemeClr val="lt1"/>
        </a:solidFill>
      </p:bgPr>
    </p:bg>
    <p:spTree>
      <p:nvGrpSpPr>
        <p:cNvPr id="132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20"/>
          <p:cNvSpPr/>
          <p:nvPr>
            <p:ph idx="2" type="pic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able of content" type="obj">
  <p:cSld name="OBJECT">
    <p:bg>
      <p:bgPr>
        <a:solidFill>
          <a:schemeClr val="lt1"/>
        </a:solidFill>
      </p:bgPr>
    </p:bg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3"/>
          <p:cNvSpPr txBox="1"/>
          <p:nvPr>
            <p:ph type="title"/>
          </p:nvPr>
        </p:nvSpPr>
        <p:spPr>
          <a:xfrm>
            <a:off x="838200" y="48704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000"/>
              <a:buFont typeface="Glegoo"/>
              <a:buNone/>
              <a:defRPr sz="4000">
                <a:solidFill>
                  <a:schemeClr val="dk2"/>
                </a:solidFill>
                <a:latin typeface="Glegoo"/>
                <a:ea typeface="Glegoo"/>
                <a:cs typeface="Glegoo"/>
                <a:sym typeface="Glegoo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2" name="Google Shape;62;p13"/>
          <p:cNvSpPr txBox="1"/>
          <p:nvPr>
            <p:ph idx="1" type="body"/>
          </p:nvPr>
        </p:nvSpPr>
        <p:spPr>
          <a:xfrm>
            <a:off x="838200" y="194754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b="0" i="0" sz="2000">
                <a:latin typeface="Open Sans"/>
                <a:ea typeface="Open Sans"/>
                <a:cs typeface="Open Sans"/>
                <a:sym typeface="Open Sans"/>
              </a:defRPr>
            </a:lvl1pPr>
            <a:lvl2pPr indent="-3302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>
                <a:latin typeface="Open Sans"/>
                <a:ea typeface="Open Sans"/>
                <a:cs typeface="Open Sans"/>
                <a:sym typeface="Open Sans"/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>
                <a:latin typeface="Open Sans"/>
                <a:ea typeface="Open Sans"/>
                <a:cs typeface="Open Sans"/>
                <a:sym typeface="Open Sans"/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>
                <a:latin typeface="Open Sans"/>
                <a:ea typeface="Open Sans"/>
                <a:cs typeface="Open Sans"/>
                <a:sym typeface="Open Sans"/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>
                <a:latin typeface="Open Sans"/>
                <a:ea typeface="Open Sans"/>
                <a:cs typeface="Open Sans"/>
                <a:sym typeface="Open Sans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Regular content slide">
  <p:cSld name="Regular content slide">
    <p:bg>
      <p:bgPr>
        <a:solidFill>
          <a:schemeClr val="lt1"/>
        </a:solidFill>
      </p:bgPr>
    </p:bg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4"/>
          <p:cNvSpPr txBox="1"/>
          <p:nvPr>
            <p:ph type="title"/>
          </p:nvPr>
        </p:nvSpPr>
        <p:spPr>
          <a:xfrm>
            <a:off x="838200" y="48704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000"/>
              <a:buFont typeface="Glegoo"/>
              <a:buNone/>
              <a:defRPr sz="4000">
                <a:solidFill>
                  <a:schemeClr val="dk2"/>
                </a:solidFill>
                <a:latin typeface="Glegoo"/>
                <a:ea typeface="Glegoo"/>
                <a:cs typeface="Glegoo"/>
                <a:sym typeface="Glegoo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5" name="Google Shape;65;p14"/>
          <p:cNvSpPr txBox="1"/>
          <p:nvPr>
            <p:ph idx="1" type="body"/>
          </p:nvPr>
        </p:nvSpPr>
        <p:spPr>
          <a:xfrm>
            <a:off x="838200" y="194754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0" i="0" sz="2000">
                <a:latin typeface="Open Sans"/>
                <a:ea typeface="Open Sans"/>
                <a:cs typeface="Open Sans"/>
                <a:sym typeface="Open Sans"/>
              </a:defRPr>
            </a:lvl1pPr>
            <a:lvl2pPr indent="-3302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>
                <a:latin typeface="Open Sans"/>
                <a:ea typeface="Open Sans"/>
                <a:cs typeface="Open Sans"/>
                <a:sym typeface="Open Sans"/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>
                <a:latin typeface="Open Sans"/>
                <a:ea typeface="Open Sans"/>
                <a:cs typeface="Open Sans"/>
                <a:sym typeface="Open Sans"/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>
                <a:latin typeface="Open Sans"/>
                <a:ea typeface="Open Sans"/>
                <a:cs typeface="Open Sans"/>
                <a:sym typeface="Open Sans"/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>
                <a:latin typeface="Open Sans"/>
                <a:ea typeface="Open Sans"/>
                <a:cs typeface="Open Sans"/>
                <a:sym typeface="Open Sans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image">
  <p:cSld name="Title and image">
    <p:bg>
      <p:bgPr>
        <a:solidFill>
          <a:schemeClr val="lt1"/>
        </a:solidFill>
      </p:bgPr>
    </p:bg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7"/>
          <p:cNvSpPr txBox="1"/>
          <p:nvPr>
            <p:ph type="title"/>
          </p:nvPr>
        </p:nvSpPr>
        <p:spPr>
          <a:xfrm>
            <a:off x="838200" y="507629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8" name="Google Shape;68;p17"/>
          <p:cNvSpPr/>
          <p:nvPr>
            <p:ph idx="2" type="pic"/>
          </p:nvPr>
        </p:nvSpPr>
        <p:spPr>
          <a:xfrm>
            <a:off x="838200" y="2001838"/>
            <a:ext cx="10515599" cy="4329112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Image only">
  <p:cSld name="Image only"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18"/>
          <p:cNvSpPr/>
          <p:nvPr>
            <p:ph idx="2" type="pic"/>
          </p:nvPr>
        </p:nvSpPr>
        <p:spPr>
          <a:xfrm>
            <a:off x="1096489" y="1039018"/>
            <a:ext cx="9999022" cy="5406479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etween slide" type="secHead">
  <p:cSld name="SECTION_HEADER">
    <p:bg>
      <p:bgPr>
        <a:solidFill>
          <a:schemeClr val="lt1"/>
        </a:solidFill>
      </p:bgPr>
    </p:bg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19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3" name="Google Shape;73;p19"/>
          <p:cNvSpPr/>
          <p:nvPr/>
        </p:nvSpPr>
        <p:spPr>
          <a:xfrm>
            <a:off x="0" y="0"/>
            <a:ext cx="2400300" cy="4295776"/>
          </a:xfrm>
          <a:custGeom>
            <a:rect b="b" l="l" r="r" t="t"/>
            <a:pathLst>
              <a:path extrusionOk="0" h="4295776" w="2400300">
                <a:moveTo>
                  <a:pt x="0" y="0"/>
                </a:moveTo>
                <a:lnTo>
                  <a:pt x="1443707" y="0"/>
                </a:lnTo>
                <a:lnTo>
                  <a:pt x="1531390" y="65568"/>
                </a:lnTo>
                <a:cubicBezTo>
                  <a:pt x="2062055" y="503512"/>
                  <a:pt x="2400300" y="1166281"/>
                  <a:pt x="2400300" y="1908052"/>
                </a:cubicBezTo>
                <a:cubicBezTo>
                  <a:pt x="2400300" y="3226756"/>
                  <a:pt x="1331280" y="4295776"/>
                  <a:pt x="12576" y="4295776"/>
                </a:cubicBezTo>
                <a:lnTo>
                  <a:pt x="0" y="4295141"/>
                </a:lnTo>
                <a:lnTo>
                  <a:pt x="0" y="0"/>
                </a:lnTo>
                <a:close/>
              </a:path>
            </a:pathLst>
          </a:custGeom>
          <a:solidFill>
            <a:srgbClr val="81C8E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74" name="Google Shape;74;p19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838201" y="0"/>
            <a:ext cx="2400300" cy="811369"/>
          </a:xfrm>
          <a:prstGeom prst="rect">
            <a:avLst/>
          </a:prstGeom>
          <a:noFill/>
          <a:ln>
            <a:noFill/>
          </a:ln>
        </p:spPr>
      </p:pic>
      <p:sp>
        <p:nvSpPr>
          <p:cNvPr id="75" name="Google Shape;75;p19"/>
          <p:cNvSpPr/>
          <p:nvPr/>
        </p:nvSpPr>
        <p:spPr>
          <a:xfrm>
            <a:off x="0" y="3597363"/>
            <a:ext cx="1194891" cy="1433416"/>
          </a:xfrm>
          <a:custGeom>
            <a:rect b="b" l="l" r="r" t="t"/>
            <a:pathLst>
              <a:path extrusionOk="0" h="1431008" w="1192884">
                <a:moveTo>
                  <a:pt x="0" y="186004"/>
                </a:moveTo>
                <a:lnTo>
                  <a:pt x="77335" y="122197"/>
                </a:lnTo>
                <a:cubicBezTo>
                  <a:pt x="191530" y="45048"/>
                  <a:pt x="329194" y="0"/>
                  <a:pt x="477380" y="0"/>
                </a:cubicBezTo>
                <a:cubicBezTo>
                  <a:pt x="872542" y="0"/>
                  <a:pt x="1192884" y="320342"/>
                  <a:pt x="1192884" y="715504"/>
                </a:cubicBezTo>
                <a:cubicBezTo>
                  <a:pt x="1192884" y="1110666"/>
                  <a:pt x="872542" y="1431008"/>
                  <a:pt x="477380" y="1431008"/>
                </a:cubicBezTo>
                <a:cubicBezTo>
                  <a:pt x="329194" y="1431008"/>
                  <a:pt x="191530" y="1385960"/>
                  <a:pt x="77335" y="1308811"/>
                </a:cubicBezTo>
                <a:lnTo>
                  <a:pt x="0" y="1245005"/>
                </a:lnTo>
              </a:path>
            </a:pathLst>
          </a:custGeom>
          <a:noFill/>
          <a:ln cap="flat" cmpd="sng" w="25400">
            <a:solidFill>
              <a:srgbClr val="BEE2F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6" name="Google Shape;76;p19"/>
          <p:cNvSpPr/>
          <p:nvPr/>
        </p:nvSpPr>
        <p:spPr>
          <a:xfrm>
            <a:off x="475197" y="5559327"/>
            <a:ext cx="220419" cy="220419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77" name="Google Shape;77;p19"/>
          <p:cNvGrpSpPr/>
          <p:nvPr/>
        </p:nvGrpSpPr>
        <p:grpSpPr>
          <a:xfrm>
            <a:off x="11621385" y="1502255"/>
            <a:ext cx="95951" cy="2700000"/>
            <a:chOff x="8676829" y="3671299"/>
            <a:chExt cx="48387" cy="1361598"/>
          </a:xfrm>
        </p:grpSpPr>
        <p:sp>
          <p:nvSpPr>
            <p:cNvPr id="78" name="Google Shape;78;p19"/>
            <p:cNvSpPr/>
            <p:nvPr/>
          </p:nvSpPr>
          <p:spPr>
            <a:xfrm>
              <a:off x="8677591" y="4985272"/>
              <a:ext cx="47625" cy="47625"/>
            </a:xfrm>
            <a:custGeom>
              <a:rect b="b" l="l" r="r" t="t"/>
              <a:pathLst>
                <a:path extrusionOk="0" h="47625" w="47625">
                  <a:moveTo>
                    <a:pt x="32956" y="45815"/>
                  </a:moveTo>
                  <a:cubicBezTo>
                    <a:pt x="35909" y="44577"/>
                    <a:pt x="38481" y="42863"/>
                    <a:pt x="40672" y="40672"/>
                  </a:cubicBezTo>
                  <a:cubicBezTo>
                    <a:pt x="42863" y="38481"/>
                    <a:pt x="44672" y="35814"/>
                    <a:pt x="45815" y="32957"/>
                  </a:cubicBezTo>
                  <a:cubicBezTo>
                    <a:pt x="47053" y="30004"/>
                    <a:pt x="47625" y="26956"/>
                    <a:pt x="47625" y="23813"/>
                  </a:cubicBezTo>
                  <a:cubicBezTo>
                    <a:pt x="47625" y="20669"/>
                    <a:pt x="47053" y="17621"/>
                    <a:pt x="45815" y="14669"/>
                  </a:cubicBezTo>
                  <a:cubicBezTo>
                    <a:pt x="44577" y="11716"/>
                    <a:pt x="42863" y="9144"/>
                    <a:pt x="40672" y="6953"/>
                  </a:cubicBezTo>
                  <a:cubicBezTo>
                    <a:pt x="38481" y="4763"/>
                    <a:pt x="35909" y="2953"/>
                    <a:pt x="32956" y="1810"/>
                  </a:cubicBezTo>
                  <a:cubicBezTo>
                    <a:pt x="30004" y="571"/>
                    <a:pt x="26956" y="0"/>
                    <a:pt x="23813" y="0"/>
                  </a:cubicBezTo>
                  <a:cubicBezTo>
                    <a:pt x="20669" y="0"/>
                    <a:pt x="17621" y="571"/>
                    <a:pt x="14669" y="1810"/>
                  </a:cubicBezTo>
                  <a:cubicBezTo>
                    <a:pt x="11716" y="3048"/>
                    <a:pt x="9144" y="4763"/>
                    <a:pt x="6953" y="6953"/>
                  </a:cubicBezTo>
                  <a:cubicBezTo>
                    <a:pt x="4763" y="9144"/>
                    <a:pt x="2953" y="11811"/>
                    <a:pt x="1810" y="14669"/>
                  </a:cubicBezTo>
                  <a:cubicBezTo>
                    <a:pt x="571" y="17621"/>
                    <a:pt x="0" y="20669"/>
                    <a:pt x="0" y="23813"/>
                  </a:cubicBezTo>
                  <a:cubicBezTo>
                    <a:pt x="0" y="26956"/>
                    <a:pt x="571" y="30004"/>
                    <a:pt x="1810" y="32957"/>
                  </a:cubicBezTo>
                  <a:cubicBezTo>
                    <a:pt x="3048" y="35909"/>
                    <a:pt x="4763" y="38481"/>
                    <a:pt x="6953" y="40672"/>
                  </a:cubicBezTo>
                  <a:cubicBezTo>
                    <a:pt x="9144" y="42863"/>
                    <a:pt x="11716" y="44672"/>
                    <a:pt x="14669" y="45815"/>
                  </a:cubicBezTo>
                  <a:cubicBezTo>
                    <a:pt x="17621" y="47054"/>
                    <a:pt x="20669" y="47625"/>
                    <a:pt x="23813" y="47625"/>
                  </a:cubicBezTo>
                  <a:cubicBezTo>
                    <a:pt x="26956" y="47625"/>
                    <a:pt x="30004" y="47054"/>
                    <a:pt x="32956" y="45815"/>
                  </a:cubicBezTo>
                  <a:close/>
                </a:path>
              </a:pathLst>
            </a:custGeom>
            <a:solidFill>
              <a:srgbClr val="BEE2F2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" name="Google Shape;79;p19"/>
            <p:cNvSpPr/>
            <p:nvPr/>
          </p:nvSpPr>
          <p:spPr>
            <a:xfrm>
              <a:off x="8681687" y="4770388"/>
              <a:ext cx="40766" cy="40766"/>
            </a:xfrm>
            <a:custGeom>
              <a:rect b="b" l="l" r="r" t="t"/>
              <a:pathLst>
                <a:path extrusionOk="0" h="40766" w="40766">
                  <a:moveTo>
                    <a:pt x="34861" y="34862"/>
                  </a:moveTo>
                  <a:cubicBezTo>
                    <a:pt x="36767" y="32956"/>
                    <a:pt x="38290" y="30766"/>
                    <a:pt x="39243" y="28194"/>
                  </a:cubicBezTo>
                  <a:cubicBezTo>
                    <a:pt x="40291" y="25717"/>
                    <a:pt x="40767" y="23050"/>
                    <a:pt x="40767" y="20383"/>
                  </a:cubicBezTo>
                  <a:cubicBezTo>
                    <a:pt x="40767" y="17717"/>
                    <a:pt x="40291" y="15050"/>
                    <a:pt x="39243" y="12573"/>
                  </a:cubicBezTo>
                  <a:cubicBezTo>
                    <a:pt x="38195" y="10096"/>
                    <a:pt x="36767" y="7906"/>
                    <a:pt x="34861" y="5906"/>
                  </a:cubicBezTo>
                  <a:cubicBezTo>
                    <a:pt x="32956" y="4000"/>
                    <a:pt x="30766" y="2477"/>
                    <a:pt x="28194" y="1524"/>
                  </a:cubicBezTo>
                  <a:cubicBezTo>
                    <a:pt x="25717" y="476"/>
                    <a:pt x="23050" y="0"/>
                    <a:pt x="20383" y="0"/>
                  </a:cubicBezTo>
                  <a:cubicBezTo>
                    <a:pt x="17717" y="0"/>
                    <a:pt x="15049" y="476"/>
                    <a:pt x="12573" y="1524"/>
                  </a:cubicBezTo>
                  <a:cubicBezTo>
                    <a:pt x="10096" y="2572"/>
                    <a:pt x="7906" y="4000"/>
                    <a:pt x="5905" y="5906"/>
                  </a:cubicBezTo>
                  <a:cubicBezTo>
                    <a:pt x="4000" y="7810"/>
                    <a:pt x="2476" y="10001"/>
                    <a:pt x="1524" y="12573"/>
                  </a:cubicBezTo>
                  <a:cubicBezTo>
                    <a:pt x="476" y="15050"/>
                    <a:pt x="0" y="17717"/>
                    <a:pt x="0" y="20383"/>
                  </a:cubicBezTo>
                  <a:cubicBezTo>
                    <a:pt x="0" y="23050"/>
                    <a:pt x="476" y="25717"/>
                    <a:pt x="1524" y="28194"/>
                  </a:cubicBezTo>
                  <a:cubicBezTo>
                    <a:pt x="2572" y="30671"/>
                    <a:pt x="4000" y="32861"/>
                    <a:pt x="5905" y="34862"/>
                  </a:cubicBezTo>
                  <a:cubicBezTo>
                    <a:pt x="7810" y="36767"/>
                    <a:pt x="10001" y="38291"/>
                    <a:pt x="12573" y="39243"/>
                  </a:cubicBezTo>
                  <a:cubicBezTo>
                    <a:pt x="15049" y="40291"/>
                    <a:pt x="17717" y="40767"/>
                    <a:pt x="20383" y="40767"/>
                  </a:cubicBezTo>
                  <a:cubicBezTo>
                    <a:pt x="23050" y="40767"/>
                    <a:pt x="25717" y="40291"/>
                    <a:pt x="28194" y="39243"/>
                  </a:cubicBezTo>
                  <a:cubicBezTo>
                    <a:pt x="30671" y="38195"/>
                    <a:pt x="32861" y="36767"/>
                    <a:pt x="34861" y="34862"/>
                  </a:cubicBezTo>
                  <a:close/>
                </a:path>
              </a:pathLst>
            </a:custGeom>
            <a:solidFill>
              <a:srgbClr val="BEE2F2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" name="Google Shape;80;p19"/>
            <p:cNvSpPr/>
            <p:nvPr/>
          </p:nvSpPr>
          <p:spPr>
            <a:xfrm>
              <a:off x="8676829" y="4547217"/>
              <a:ext cx="47625" cy="47625"/>
            </a:xfrm>
            <a:custGeom>
              <a:rect b="b" l="l" r="r" t="t"/>
              <a:pathLst>
                <a:path extrusionOk="0" h="47625" w="47625">
                  <a:moveTo>
                    <a:pt x="40672" y="40672"/>
                  </a:moveTo>
                  <a:cubicBezTo>
                    <a:pt x="42863" y="38481"/>
                    <a:pt x="44672" y="35814"/>
                    <a:pt x="45815" y="32956"/>
                  </a:cubicBezTo>
                  <a:cubicBezTo>
                    <a:pt x="47054" y="30004"/>
                    <a:pt x="47625" y="26956"/>
                    <a:pt x="47625" y="23813"/>
                  </a:cubicBezTo>
                  <a:cubicBezTo>
                    <a:pt x="47625" y="20669"/>
                    <a:pt x="47054" y="17621"/>
                    <a:pt x="45815" y="14669"/>
                  </a:cubicBezTo>
                  <a:cubicBezTo>
                    <a:pt x="44577" y="11716"/>
                    <a:pt x="42863" y="9144"/>
                    <a:pt x="40672" y="6953"/>
                  </a:cubicBezTo>
                  <a:cubicBezTo>
                    <a:pt x="38481" y="4763"/>
                    <a:pt x="35909" y="2953"/>
                    <a:pt x="32956" y="1810"/>
                  </a:cubicBezTo>
                  <a:cubicBezTo>
                    <a:pt x="30004" y="571"/>
                    <a:pt x="26956" y="0"/>
                    <a:pt x="23813" y="0"/>
                  </a:cubicBezTo>
                  <a:cubicBezTo>
                    <a:pt x="20669" y="0"/>
                    <a:pt x="17621" y="571"/>
                    <a:pt x="14669" y="1810"/>
                  </a:cubicBezTo>
                  <a:cubicBezTo>
                    <a:pt x="11716" y="3048"/>
                    <a:pt x="9144" y="4763"/>
                    <a:pt x="6953" y="6953"/>
                  </a:cubicBezTo>
                  <a:cubicBezTo>
                    <a:pt x="4763" y="9144"/>
                    <a:pt x="2953" y="11811"/>
                    <a:pt x="1810" y="14669"/>
                  </a:cubicBezTo>
                  <a:cubicBezTo>
                    <a:pt x="571" y="17621"/>
                    <a:pt x="0" y="20669"/>
                    <a:pt x="0" y="23813"/>
                  </a:cubicBezTo>
                  <a:cubicBezTo>
                    <a:pt x="0" y="26956"/>
                    <a:pt x="571" y="30004"/>
                    <a:pt x="1810" y="32956"/>
                  </a:cubicBezTo>
                  <a:cubicBezTo>
                    <a:pt x="3048" y="35909"/>
                    <a:pt x="4763" y="38481"/>
                    <a:pt x="6953" y="40672"/>
                  </a:cubicBezTo>
                  <a:cubicBezTo>
                    <a:pt x="9144" y="42863"/>
                    <a:pt x="11716" y="44672"/>
                    <a:pt x="14669" y="45815"/>
                  </a:cubicBezTo>
                  <a:cubicBezTo>
                    <a:pt x="17621" y="47054"/>
                    <a:pt x="20669" y="47625"/>
                    <a:pt x="23813" y="47625"/>
                  </a:cubicBezTo>
                  <a:cubicBezTo>
                    <a:pt x="26956" y="47625"/>
                    <a:pt x="30004" y="47054"/>
                    <a:pt x="32956" y="45815"/>
                  </a:cubicBezTo>
                  <a:cubicBezTo>
                    <a:pt x="35909" y="44577"/>
                    <a:pt x="38481" y="42863"/>
                    <a:pt x="40672" y="40672"/>
                  </a:cubicBezTo>
                  <a:close/>
                </a:path>
              </a:pathLst>
            </a:custGeom>
            <a:solidFill>
              <a:srgbClr val="BEE2F2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1" name="Google Shape;81;p19"/>
            <p:cNvSpPr/>
            <p:nvPr/>
          </p:nvSpPr>
          <p:spPr>
            <a:xfrm>
              <a:off x="8681115" y="4335096"/>
              <a:ext cx="40767" cy="40766"/>
            </a:xfrm>
            <a:custGeom>
              <a:rect b="b" l="l" r="r" t="t"/>
              <a:pathLst>
                <a:path extrusionOk="0" h="40766" w="40767">
                  <a:moveTo>
                    <a:pt x="34862" y="34861"/>
                  </a:moveTo>
                  <a:cubicBezTo>
                    <a:pt x="36767" y="32956"/>
                    <a:pt x="38291" y="30766"/>
                    <a:pt x="39243" y="28194"/>
                  </a:cubicBezTo>
                  <a:cubicBezTo>
                    <a:pt x="40291" y="25717"/>
                    <a:pt x="40767" y="23050"/>
                    <a:pt x="40767" y="20383"/>
                  </a:cubicBezTo>
                  <a:cubicBezTo>
                    <a:pt x="40767" y="17717"/>
                    <a:pt x="40291" y="15049"/>
                    <a:pt x="39243" y="12573"/>
                  </a:cubicBezTo>
                  <a:cubicBezTo>
                    <a:pt x="38195" y="10096"/>
                    <a:pt x="36767" y="7906"/>
                    <a:pt x="34862" y="5905"/>
                  </a:cubicBezTo>
                  <a:cubicBezTo>
                    <a:pt x="32957" y="4000"/>
                    <a:pt x="30766" y="2476"/>
                    <a:pt x="28194" y="1524"/>
                  </a:cubicBezTo>
                  <a:cubicBezTo>
                    <a:pt x="25718" y="476"/>
                    <a:pt x="23051" y="0"/>
                    <a:pt x="20383" y="0"/>
                  </a:cubicBezTo>
                  <a:cubicBezTo>
                    <a:pt x="17717" y="0"/>
                    <a:pt x="15050" y="476"/>
                    <a:pt x="12573" y="1524"/>
                  </a:cubicBezTo>
                  <a:cubicBezTo>
                    <a:pt x="10097" y="2572"/>
                    <a:pt x="7906" y="4000"/>
                    <a:pt x="5906" y="5905"/>
                  </a:cubicBezTo>
                  <a:cubicBezTo>
                    <a:pt x="4001" y="7810"/>
                    <a:pt x="2477" y="10001"/>
                    <a:pt x="1524" y="12573"/>
                  </a:cubicBezTo>
                  <a:cubicBezTo>
                    <a:pt x="476" y="15049"/>
                    <a:pt x="0" y="17717"/>
                    <a:pt x="0" y="20383"/>
                  </a:cubicBezTo>
                  <a:cubicBezTo>
                    <a:pt x="0" y="23050"/>
                    <a:pt x="476" y="25717"/>
                    <a:pt x="1524" y="28194"/>
                  </a:cubicBezTo>
                  <a:cubicBezTo>
                    <a:pt x="2572" y="30671"/>
                    <a:pt x="4001" y="32861"/>
                    <a:pt x="5906" y="34861"/>
                  </a:cubicBezTo>
                  <a:cubicBezTo>
                    <a:pt x="7810" y="36767"/>
                    <a:pt x="10001" y="38290"/>
                    <a:pt x="12573" y="39243"/>
                  </a:cubicBezTo>
                  <a:cubicBezTo>
                    <a:pt x="15050" y="40291"/>
                    <a:pt x="17717" y="40767"/>
                    <a:pt x="20383" y="40767"/>
                  </a:cubicBezTo>
                  <a:cubicBezTo>
                    <a:pt x="23051" y="40767"/>
                    <a:pt x="25718" y="40291"/>
                    <a:pt x="28194" y="39243"/>
                  </a:cubicBezTo>
                  <a:cubicBezTo>
                    <a:pt x="30671" y="38195"/>
                    <a:pt x="32861" y="36767"/>
                    <a:pt x="34862" y="34861"/>
                  </a:cubicBezTo>
                  <a:close/>
                </a:path>
              </a:pathLst>
            </a:custGeom>
            <a:solidFill>
              <a:srgbClr val="BEE2F2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2" name="Google Shape;82;p19"/>
            <p:cNvSpPr/>
            <p:nvPr/>
          </p:nvSpPr>
          <p:spPr>
            <a:xfrm>
              <a:off x="8683687" y="4116211"/>
              <a:ext cx="34099" cy="34099"/>
            </a:xfrm>
            <a:custGeom>
              <a:rect b="b" l="l" r="r" t="t"/>
              <a:pathLst>
                <a:path extrusionOk="0" h="34099" w="34099">
                  <a:moveTo>
                    <a:pt x="29051" y="29051"/>
                  </a:moveTo>
                  <a:cubicBezTo>
                    <a:pt x="30671" y="27432"/>
                    <a:pt x="31909" y="25622"/>
                    <a:pt x="32766" y="23527"/>
                  </a:cubicBezTo>
                  <a:cubicBezTo>
                    <a:pt x="33623" y="21431"/>
                    <a:pt x="34100" y="19241"/>
                    <a:pt x="34100" y="17050"/>
                  </a:cubicBezTo>
                  <a:cubicBezTo>
                    <a:pt x="34100" y="14859"/>
                    <a:pt x="33623" y="12668"/>
                    <a:pt x="32766" y="10573"/>
                  </a:cubicBezTo>
                  <a:cubicBezTo>
                    <a:pt x="31909" y="8477"/>
                    <a:pt x="30671" y="6668"/>
                    <a:pt x="29051" y="5048"/>
                  </a:cubicBezTo>
                  <a:cubicBezTo>
                    <a:pt x="27432" y="3429"/>
                    <a:pt x="25622" y="2191"/>
                    <a:pt x="23527" y="1333"/>
                  </a:cubicBezTo>
                  <a:cubicBezTo>
                    <a:pt x="21431" y="476"/>
                    <a:pt x="19240" y="0"/>
                    <a:pt x="17050" y="0"/>
                  </a:cubicBezTo>
                  <a:cubicBezTo>
                    <a:pt x="14859" y="0"/>
                    <a:pt x="12668" y="476"/>
                    <a:pt x="10573" y="1333"/>
                  </a:cubicBezTo>
                  <a:cubicBezTo>
                    <a:pt x="8477" y="2191"/>
                    <a:pt x="6667" y="3429"/>
                    <a:pt x="5048" y="5048"/>
                  </a:cubicBezTo>
                  <a:cubicBezTo>
                    <a:pt x="3429" y="6668"/>
                    <a:pt x="2191" y="8477"/>
                    <a:pt x="1333" y="10573"/>
                  </a:cubicBezTo>
                  <a:cubicBezTo>
                    <a:pt x="476" y="12668"/>
                    <a:pt x="0" y="14859"/>
                    <a:pt x="0" y="17050"/>
                  </a:cubicBezTo>
                  <a:cubicBezTo>
                    <a:pt x="0" y="19241"/>
                    <a:pt x="476" y="21431"/>
                    <a:pt x="1333" y="23527"/>
                  </a:cubicBezTo>
                  <a:cubicBezTo>
                    <a:pt x="2191" y="25622"/>
                    <a:pt x="3429" y="27432"/>
                    <a:pt x="5048" y="29051"/>
                  </a:cubicBezTo>
                  <a:cubicBezTo>
                    <a:pt x="6667" y="30671"/>
                    <a:pt x="8477" y="31909"/>
                    <a:pt x="10573" y="32766"/>
                  </a:cubicBezTo>
                  <a:cubicBezTo>
                    <a:pt x="12668" y="33623"/>
                    <a:pt x="14859" y="34100"/>
                    <a:pt x="17050" y="34100"/>
                  </a:cubicBezTo>
                  <a:cubicBezTo>
                    <a:pt x="19240" y="34100"/>
                    <a:pt x="21431" y="33623"/>
                    <a:pt x="23527" y="32766"/>
                  </a:cubicBezTo>
                  <a:cubicBezTo>
                    <a:pt x="25622" y="31909"/>
                    <a:pt x="27432" y="30671"/>
                    <a:pt x="29051" y="29051"/>
                  </a:cubicBezTo>
                  <a:close/>
                </a:path>
              </a:pathLst>
            </a:custGeom>
            <a:solidFill>
              <a:srgbClr val="BEE2F2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3" name="Google Shape;83;p19"/>
            <p:cNvSpPr/>
            <p:nvPr/>
          </p:nvSpPr>
          <p:spPr>
            <a:xfrm>
              <a:off x="8680829" y="3894374"/>
              <a:ext cx="40766" cy="40767"/>
            </a:xfrm>
            <a:custGeom>
              <a:rect b="b" l="l" r="r" t="t"/>
              <a:pathLst>
                <a:path extrusionOk="0" h="40767" w="40766">
                  <a:moveTo>
                    <a:pt x="34862" y="34862"/>
                  </a:moveTo>
                  <a:cubicBezTo>
                    <a:pt x="36767" y="32956"/>
                    <a:pt x="38291" y="30766"/>
                    <a:pt x="39243" y="28194"/>
                  </a:cubicBezTo>
                  <a:cubicBezTo>
                    <a:pt x="40291" y="25718"/>
                    <a:pt x="40767" y="23051"/>
                    <a:pt x="40767" y="20383"/>
                  </a:cubicBezTo>
                  <a:cubicBezTo>
                    <a:pt x="40767" y="17717"/>
                    <a:pt x="40291" y="15049"/>
                    <a:pt x="39243" y="12573"/>
                  </a:cubicBezTo>
                  <a:cubicBezTo>
                    <a:pt x="38195" y="10096"/>
                    <a:pt x="36767" y="7906"/>
                    <a:pt x="34862" y="5906"/>
                  </a:cubicBezTo>
                  <a:cubicBezTo>
                    <a:pt x="32956" y="4001"/>
                    <a:pt x="30766" y="2477"/>
                    <a:pt x="28194" y="1524"/>
                  </a:cubicBezTo>
                  <a:cubicBezTo>
                    <a:pt x="25718" y="476"/>
                    <a:pt x="23050" y="0"/>
                    <a:pt x="20383" y="0"/>
                  </a:cubicBezTo>
                  <a:cubicBezTo>
                    <a:pt x="17717" y="0"/>
                    <a:pt x="15050" y="476"/>
                    <a:pt x="12573" y="1524"/>
                  </a:cubicBezTo>
                  <a:cubicBezTo>
                    <a:pt x="10097" y="2572"/>
                    <a:pt x="7906" y="4001"/>
                    <a:pt x="5906" y="5906"/>
                  </a:cubicBezTo>
                  <a:cubicBezTo>
                    <a:pt x="4000" y="7810"/>
                    <a:pt x="2477" y="10001"/>
                    <a:pt x="1524" y="12573"/>
                  </a:cubicBezTo>
                  <a:cubicBezTo>
                    <a:pt x="476" y="15049"/>
                    <a:pt x="0" y="17717"/>
                    <a:pt x="0" y="20383"/>
                  </a:cubicBezTo>
                  <a:cubicBezTo>
                    <a:pt x="0" y="23051"/>
                    <a:pt x="476" y="25718"/>
                    <a:pt x="1524" y="28194"/>
                  </a:cubicBezTo>
                  <a:cubicBezTo>
                    <a:pt x="2572" y="30670"/>
                    <a:pt x="4000" y="32861"/>
                    <a:pt x="5906" y="34862"/>
                  </a:cubicBezTo>
                  <a:cubicBezTo>
                    <a:pt x="7810" y="36767"/>
                    <a:pt x="10001" y="38291"/>
                    <a:pt x="12573" y="39243"/>
                  </a:cubicBezTo>
                  <a:cubicBezTo>
                    <a:pt x="15050" y="40291"/>
                    <a:pt x="17717" y="40767"/>
                    <a:pt x="20383" y="40767"/>
                  </a:cubicBezTo>
                  <a:cubicBezTo>
                    <a:pt x="23050" y="40767"/>
                    <a:pt x="25718" y="40291"/>
                    <a:pt x="28194" y="39243"/>
                  </a:cubicBezTo>
                  <a:cubicBezTo>
                    <a:pt x="30671" y="38195"/>
                    <a:pt x="32861" y="36767"/>
                    <a:pt x="34862" y="34862"/>
                  </a:cubicBezTo>
                  <a:close/>
                </a:path>
              </a:pathLst>
            </a:custGeom>
            <a:solidFill>
              <a:srgbClr val="BEE2F2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4" name="Google Shape;84;p19"/>
            <p:cNvSpPr/>
            <p:nvPr/>
          </p:nvSpPr>
          <p:spPr>
            <a:xfrm>
              <a:off x="8677591" y="3671299"/>
              <a:ext cx="47625" cy="47625"/>
            </a:xfrm>
            <a:custGeom>
              <a:rect b="b" l="l" r="r" t="t"/>
              <a:pathLst>
                <a:path extrusionOk="0" h="47625" w="47625">
                  <a:moveTo>
                    <a:pt x="40672" y="40672"/>
                  </a:moveTo>
                  <a:cubicBezTo>
                    <a:pt x="42863" y="38481"/>
                    <a:pt x="44672" y="35814"/>
                    <a:pt x="45815" y="32957"/>
                  </a:cubicBezTo>
                  <a:cubicBezTo>
                    <a:pt x="47053" y="30004"/>
                    <a:pt x="47625" y="26956"/>
                    <a:pt x="47625" y="23813"/>
                  </a:cubicBezTo>
                  <a:cubicBezTo>
                    <a:pt x="47625" y="20669"/>
                    <a:pt x="47053" y="17621"/>
                    <a:pt x="45815" y="14669"/>
                  </a:cubicBezTo>
                  <a:cubicBezTo>
                    <a:pt x="44577" y="11716"/>
                    <a:pt x="42863" y="9144"/>
                    <a:pt x="40672" y="6953"/>
                  </a:cubicBezTo>
                  <a:cubicBezTo>
                    <a:pt x="38481" y="4763"/>
                    <a:pt x="35909" y="2953"/>
                    <a:pt x="32956" y="1810"/>
                  </a:cubicBezTo>
                  <a:cubicBezTo>
                    <a:pt x="30004" y="572"/>
                    <a:pt x="26956" y="0"/>
                    <a:pt x="23813" y="0"/>
                  </a:cubicBezTo>
                  <a:cubicBezTo>
                    <a:pt x="20669" y="0"/>
                    <a:pt x="17621" y="572"/>
                    <a:pt x="14669" y="1810"/>
                  </a:cubicBezTo>
                  <a:cubicBezTo>
                    <a:pt x="11716" y="3048"/>
                    <a:pt x="9144" y="4763"/>
                    <a:pt x="6953" y="6953"/>
                  </a:cubicBezTo>
                  <a:cubicBezTo>
                    <a:pt x="4763" y="9144"/>
                    <a:pt x="2953" y="11811"/>
                    <a:pt x="1810" y="14669"/>
                  </a:cubicBezTo>
                  <a:cubicBezTo>
                    <a:pt x="571" y="17621"/>
                    <a:pt x="0" y="20669"/>
                    <a:pt x="0" y="23813"/>
                  </a:cubicBezTo>
                  <a:cubicBezTo>
                    <a:pt x="0" y="26956"/>
                    <a:pt x="571" y="30004"/>
                    <a:pt x="1810" y="32957"/>
                  </a:cubicBezTo>
                  <a:cubicBezTo>
                    <a:pt x="3048" y="35909"/>
                    <a:pt x="4763" y="38481"/>
                    <a:pt x="6953" y="40672"/>
                  </a:cubicBezTo>
                  <a:cubicBezTo>
                    <a:pt x="9144" y="42863"/>
                    <a:pt x="11716" y="44672"/>
                    <a:pt x="14669" y="45815"/>
                  </a:cubicBezTo>
                  <a:cubicBezTo>
                    <a:pt x="17621" y="47054"/>
                    <a:pt x="20669" y="47625"/>
                    <a:pt x="23813" y="47625"/>
                  </a:cubicBezTo>
                  <a:cubicBezTo>
                    <a:pt x="26956" y="47625"/>
                    <a:pt x="30004" y="47054"/>
                    <a:pt x="32956" y="45815"/>
                  </a:cubicBezTo>
                  <a:cubicBezTo>
                    <a:pt x="35909" y="44577"/>
                    <a:pt x="38481" y="42863"/>
                    <a:pt x="40672" y="40672"/>
                  </a:cubicBezTo>
                  <a:close/>
                </a:path>
              </a:pathLst>
            </a:custGeom>
            <a:solidFill>
              <a:srgbClr val="BEE2F2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85" name="Google Shape;85;p19"/>
          <p:cNvSpPr txBox="1"/>
          <p:nvPr>
            <p:ph type="title"/>
          </p:nvPr>
        </p:nvSpPr>
        <p:spPr>
          <a:xfrm>
            <a:off x="1282534" y="1163474"/>
            <a:ext cx="10136167" cy="236349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000"/>
              <a:buFont typeface="Glegoo"/>
              <a:buNone/>
              <a:defRPr sz="40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6" name="Google Shape;86;p19"/>
          <p:cNvSpPr txBox="1"/>
          <p:nvPr>
            <p:ph idx="1" type="body"/>
          </p:nvPr>
        </p:nvSpPr>
        <p:spPr>
          <a:xfrm>
            <a:off x="1282535" y="3648075"/>
            <a:ext cx="10136167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F94"/>
              </a:buClr>
              <a:buSzPts val="2000"/>
              <a:buNone/>
              <a:defRPr sz="2000">
                <a:solidFill>
                  <a:srgbClr val="888F94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F94"/>
              </a:buClr>
              <a:buSzPts val="1800"/>
              <a:buNone/>
              <a:defRPr sz="1800">
                <a:solidFill>
                  <a:srgbClr val="888F94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F94"/>
              </a:buClr>
              <a:buSzPts val="1600"/>
              <a:buNone/>
              <a:defRPr sz="1600">
                <a:solidFill>
                  <a:srgbClr val="888F94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F94"/>
              </a:buClr>
              <a:buSzPts val="1600"/>
              <a:buNone/>
              <a:defRPr sz="1600">
                <a:solidFill>
                  <a:srgbClr val="888F94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F94"/>
              </a:buClr>
              <a:buSzPts val="1600"/>
              <a:buNone/>
              <a:defRPr sz="1600">
                <a:solidFill>
                  <a:srgbClr val="888F94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F94"/>
              </a:buClr>
              <a:buSzPts val="1600"/>
              <a:buNone/>
              <a:defRPr sz="1600">
                <a:solidFill>
                  <a:srgbClr val="888F94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F94"/>
              </a:buClr>
              <a:buSzPts val="1600"/>
              <a:buNone/>
              <a:defRPr sz="1600">
                <a:solidFill>
                  <a:srgbClr val="888F94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F94"/>
              </a:buClr>
              <a:buSzPts val="1600"/>
              <a:buNone/>
              <a:defRPr sz="1600">
                <a:solidFill>
                  <a:srgbClr val="888F94"/>
                </a:solidFill>
              </a:defRPr>
            </a:lvl9pPr>
          </a:lstStyle>
          <a:p/>
        </p:txBody>
      </p:sp>
      <p:pic>
        <p:nvPicPr>
          <p:cNvPr id="87" name="Google Shape;87;p1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635670" y="5015698"/>
            <a:ext cx="5476432" cy="184230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End slide">
  <p:cSld name="End slide">
    <p:bg>
      <p:bgPr>
        <a:solidFill>
          <a:schemeClr val="lt1"/>
        </a:solidFill>
      </p:bgPr>
    </p:bg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21"/>
          <p:cNvSpPr txBox="1"/>
          <p:nvPr/>
        </p:nvSpPr>
        <p:spPr>
          <a:xfrm>
            <a:off x="388386" y="6015368"/>
            <a:ext cx="4280452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nl-NL" sz="900" u="none" cap="none" strike="noStrike">
                <a:solidFill>
                  <a:schemeClr val="dk1"/>
                </a:solidFill>
                <a:latin typeface="Open Sans Light"/>
                <a:ea typeface="Open Sans Light"/>
                <a:cs typeface="Open Sans Light"/>
                <a:sym typeface="Open Sans Light"/>
              </a:rPr>
              <a:t>DANS is an institute of KNAW and NWO</a:t>
            </a:r>
            <a:br>
              <a:rPr b="0" i="0" lang="nl-NL" sz="900" u="none" cap="none" strike="noStrike">
                <a:solidFill>
                  <a:schemeClr val="dk1"/>
                </a:solidFill>
                <a:latin typeface="Open Sans Light"/>
                <a:ea typeface="Open Sans Light"/>
                <a:cs typeface="Open Sans Light"/>
                <a:sym typeface="Open Sans Light"/>
              </a:rPr>
            </a:br>
            <a:r>
              <a:rPr b="0" i="0" lang="nl-NL" sz="900" u="none" cap="none" strike="noStrike">
                <a:solidFill>
                  <a:schemeClr val="dk1"/>
                </a:solidFill>
                <a:latin typeface="Open Sans Light"/>
                <a:ea typeface="Open Sans Light"/>
                <a:cs typeface="Open Sans Light"/>
                <a:sym typeface="Open Sans Light"/>
              </a:rPr>
              <a:t>Dutch national centre of expertise and repository for research data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90" name="Google Shape;90;p21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9482203" y="478155"/>
            <a:ext cx="2230372" cy="548742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91" name="Google Shape;91;p21"/>
          <p:cNvGrpSpPr/>
          <p:nvPr/>
        </p:nvGrpSpPr>
        <p:grpSpPr>
          <a:xfrm>
            <a:off x="9482202" y="1502255"/>
            <a:ext cx="1801520" cy="2700000"/>
            <a:chOff x="9492836" y="1543371"/>
            <a:chExt cx="1765767" cy="2646415"/>
          </a:xfrm>
        </p:grpSpPr>
        <p:sp>
          <p:nvSpPr>
            <p:cNvPr id="92" name="Google Shape;92;p21"/>
            <p:cNvSpPr/>
            <p:nvPr/>
          </p:nvSpPr>
          <p:spPr>
            <a:xfrm>
              <a:off x="11178918" y="4110101"/>
              <a:ext cx="79685" cy="79685"/>
            </a:xfrm>
            <a:custGeom>
              <a:rect b="b" l="l" r="r" t="t"/>
              <a:pathLst>
                <a:path extrusionOk="0" h="40766" w="40766">
                  <a:moveTo>
                    <a:pt x="34861" y="34862"/>
                  </a:moveTo>
                  <a:cubicBezTo>
                    <a:pt x="36767" y="32956"/>
                    <a:pt x="38290" y="30766"/>
                    <a:pt x="39243" y="28194"/>
                  </a:cubicBezTo>
                  <a:cubicBezTo>
                    <a:pt x="40291" y="25717"/>
                    <a:pt x="40767" y="23050"/>
                    <a:pt x="40767" y="20383"/>
                  </a:cubicBezTo>
                  <a:cubicBezTo>
                    <a:pt x="40767" y="17717"/>
                    <a:pt x="40291" y="15050"/>
                    <a:pt x="39243" y="12573"/>
                  </a:cubicBezTo>
                  <a:cubicBezTo>
                    <a:pt x="38195" y="10096"/>
                    <a:pt x="36767" y="7906"/>
                    <a:pt x="34861" y="5905"/>
                  </a:cubicBezTo>
                  <a:cubicBezTo>
                    <a:pt x="32956" y="4000"/>
                    <a:pt x="30766" y="2476"/>
                    <a:pt x="28194" y="1524"/>
                  </a:cubicBezTo>
                  <a:cubicBezTo>
                    <a:pt x="25717" y="476"/>
                    <a:pt x="23050" y="0"/>
                    <a:pt x="20383" y="0"/>
                  </a:cubicBezTo>
                  <a:cubicBezTo>
                    <a:pt x="17717" y="0"/>
                    <a:pt x="15050" y="476"/>
                    <a:pt x="12573" y="1524"/>
                  </a:cubicBezTo>
                  <a:cubicBezTo>
                    <a:pt x="10096" y="2572"/>
                    <a:pt x="7906" y="4000"/>
                    <a:pt x="5905" y="5905"/>
                  </a:cubicBezTo>
                  <a:cubicBezTo>
                    <a:pt x="4000" y="7810"/>
                    <a:pt x="2476" y="10001"/>
                    <a:pt x="1524" y="12573"/>
                  </a:cubicBezTo>
                  <a:cubicBezTo>
                    <a:pt x="476" y="15050"/>
                    <a:pt x="0" y="17717"/>
                    <a:pt x="0" y="20383"/>
                  </a:cubicBezTo>
                  <a:cubicBezTo>
                    <a:pt x="0" y="23050"/>
                    <a:pt x="476" y="25717"/>
                    <a:pt x="1524" y="28194"/>
                  </a:cubicBezTo>
                  <a:cubicBezTo>
                    <a:pt x="2572" y="30671"/>
                    <a:pt x="4000" y="32861"/>
                    <a:pt x="5905" y="34862"/>
                  </a:cubicBezTo>
                  <a:cubicBezTo>
                    <a:pt x="7810" y="36767"/>
                    <a:pt x="10001" y="38291"/>
                    <a:pt x="12573" y="39243"/>
                  </a:cubicBezTo>
                  <a:cubicBezTo>
                    <a:pt x="15050" y="40291"/>
                    <a:pt x="17717" y="40767"/>
                    <a:pt x="20383" y="40767"/>
                  </a:cubicBezTo>
                  <a:cubicBezTo>
                    <a:pt x="23050" y="40767"/>
                    <a:pt x="25717" y="40291"/>
                    <a:pt x="28194" y="39243"/>
                  </a:cubicBezTo>
                  <a:cubicBezTo>
                    <a:pt x="30671" y="38195"/>
                    <a:pt x="32861" y="36767"/>
                    <a:pt x="34861" y="34862"/>
                  </a:cubicBezTo>
                  <a:close/>
                </a:path>
              </a:pathLst>
            </a:custGeom>
            <a:solidFill>
              <a:srgbClr val="00ABD7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3" name="Google Shape;93;p21"/>
            <p:cNvSpPr/>
            <p:nvPr/>
          </p:nvSpPr>
          <p:spPr>
            <a:xfrm>
              <a:off x="10757583" y="4120342"/>
              <a:ext cx="66653" cy="66653"/>
            </a:xfrm>
            <a:custGeom>
              <a:rect b="b" l="l" r="r" t="t"/>
              <a:pathLst>
                <a:path extrusionOk="0" h="34099" w="34099">
                  <a:moveTo>
                    <a:pt x="29051" y="29051"/>
                  </a:moveTo>
                  <a:cubicBezTo>
                    <a:pt x="30671" y="27432"/>
                    <a:pt x="31909" y="25622"/>
                    <a:pt x="32766" y="23527"/>
                  </a:cubicBezTo>
                  <a:cubicBezTo>
                    <a:pt x="33623" y="21431"/>
                    <a:pt x="34100" y="19240"/>
                    <a:pt x="34100" y="17050"/>
                  </a:cubicBezTo>
                  <a:cubicBezTo>
                    <a:pt x="34100" y="14859"/>
                    <a:pt x="33623" y="12668"/>
                    <a:pt x="32766" y="10573"/>
                  </a:cubicBezTo>
                  <a:cubicBezTo>
                    <a:pt x="31909" y="8477"/>
                    <a:pt x="30671" y="6667"/>
                    <a:pt x="29051" y="5048"/>
                  </a:cubicBezTo>
                  <a:cubicBezTo>
                    <a:pt x="27432" y="3429"/>
                    <a:pt x="25622" y="2191"/>
                    <a:pt x="23527" y="1333"/>
                  </a:cubicBezTo>
                  <a:cubicBezTo>
                    <a:pt x="21431" y="476"/>
                    <a:pt x="19241" y="0"/>
                    <a:pt x="17050" y="0"/>
                  </a:cubicBezTo>
                  <a:cubicBezTo>
                    <a:pt x="14859" y="0"/>
                    <a:pt x="12668" y="476"/>
                    <a:pt x="10573" y="1333"/>
                  </a:cubicBezTo>
                  <a:cubicBezTo>
                    <a:pt x="8477" y="2191"/>
                    <a:pt x="6668" y="3429"/>
                    <a:pt x="5048" y="5048"/>
                  </a:cubicBezTo>
                  <a:cubicBezTo>
                    <a:pt x="3429" y="6667"/>
                    <a:pt x="2191" y="8477"/>
                    <a:pt x="1333" y="10573"/>
                  </a:cubicBezTo>
                  <a:cubicBezTo>
                    <a:pt x="476" y="12668"/>
                    <a:pt x="0" y="14859"/>
                    <a:pt x="0" y="17050"/>
                  </a:cubicBezTo>
                  <a:cubicBezTo>
                    <a:pt x="0" y="19240"/>
                    <a:pt x="476" y="21431"/>
                    <a:pt x="1333" y="23527"/>
                  </a:cubicBezTo>
                  <a:cubicBezTo>
                    <a:pt x="2191" y="25622"/>
                    <a:pt x="3429" y="27432"/>
                    <a:pt x="5048" y="29051"/>
                  </a:cubicBezTo>
                  <a:cubicBezTo>
                    <a:pt x="6668" y="30671"/>
                    <a:pt x="8477" y="31909"/>
                    <a:pt x="10573" y="32766"/>
                  </a:cubicBezTo>
                  <a:cubicBezTo>
                    <a:pt x="12668" y="33623"/>
                    <a:pt x="14859" y="34100"/>
                    <a:pt x="17050" y="34100"/>
                  </a:cubicBezTo>
                  <a:cubicBezTo>
                    <a:pt x="19241" y="34100"/>
                    <a:pt x="21431" y="33623"/>
                    <a:pt x="23527" y="32766"/>
                  </a:cubicBezTo>
                  <a:cubicBezTo>
                    <a:pt x="25622" y="31909"/>
                    <a:pt x="27432" y="30671"/>
                    <a:pt x="29051" y="29051"/>
                  </a:cubicBezTo>
                  <a:close/>
                </a:path>
              </a:pathLst>
            </a:custGeom>
            <a:solidFill>
              <a:srgbClr val="00ABD7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4" name="Google Shape;94;p21"/>
            <p:cNvSpPr/>
            <p:nvPr/>
          </p:nvSpPr>
          <p:spPr>
            <a:xfrm>
              <a:off x="10334388" y="4123321"/>
              <a:ext cx="53248" cy="53248"/>
            </a:xfrm>
            <a:custGeom>
              <a:rect b="b" l="l" r="r" t="t"/>
              <a:pathLst>
                <a:path extrusionOk="0" h="27241" w="27241">
                  <a:moveTo>
                    <a:pt x="23241" y="23241"/>
                  </a:moveTo>
                  <a:cubicBezTo>
                    <a:pt x="24479" y="22003"/>
                    <a:pt x="25527" y="20479"/>
                    <a:pt x="26194" y="18860"/>
                  </a:cubicBezTo>
                  <a:cubicBezTo>
                    <a:pt x="26860" y="17145"/>
                    <a:pt x="27242" y="15431"/>
                    <a:pt x="27242" y="13621"/>
                  </a:cubicBezTo>
                  <a:cubicBezTo>
                    <a:pt x="27242" y="11811"/>
                    <a:pt x="26860" y="10097"/>
                    <a:pt x="26194" y="8382"/>
                  </a:cubicBezTo>
                  <a:cubicBezTo>
                    <a:pt x="25527" y="6668"/>
                    <a:pt x="24479" y="5239"/>
                    <a:pt x="23241" y="4001"/>
                  </a:cubicBezTo>
                  <a:cubicBezTo>
                    <a:pt x="22003" y="2762"/>
                    <a:pt x="20479" y="1715"/>
                    <a:pt x="18859" y="1048"/>
                  </a:cubicBezTo>
                  <a:cubicBezTo>
                    <a:pt x="17145" y="381"/>
                    <a:pt x="15430" y="0"/>
                    <a:pt x="13621" y="0"/>
                  </a:cubicBezTo>
                  <a:cubicBezTo>
                    <a:pt x="11811" y="0"/>
                    <a:pt x="10096" y="381"/>
                    <a:pt x="8382" y="1048"/>
                  </a:cubicBezTo>
                  <a:cubicBezTo>
                    <a:pt x="6667" y="1715"/>
                    <a:pt x="5239" y="2762"/>
                    <a:pt x="4000" y="4001"/>
                  </a:cubicBezTo>
                  <a:cubicBezTo>
                    <a:pt x="2762" y="5239"/>
                    <a:pt x="1715" y="6763"/>
                    <a:pt x="1048" y="8382"/>
                  </a:cubicBezTo>
                  <a:cubicBezTo>
                    <a:pt x="381" y="10097"/>
                    <a:pt x="0" y="11811"/>
                    <a:pt x="0" y="13621"/>
                  </a:cubicBezTo>
                  <a:cubicBezTo>
                    <a:pt x="0" y="15431"/>
                    <a:pt x="381" y="17145"/>
                    <a:pt x="1048" y="18860"/>
                  </a:cubicBezTo>
                  <a:cubicBezTo>
                    <a:pt x="1715" y="20574"/>
                    <a:pt x="2762" y="22003"/>
                    <a:pt x="4000" y="23241"/>
                  </a:cubicBezTo>
                  <a:cubicBezTo>
                    <a:pt x="5239" y="24479"/>
                    <a:pt x="6763" y="25527"/>
                    <a:pt x="8382" y="26194"/>
                  </a:cubicBezTo>
                  <a:cubicBezTo>
                    <a:pt x="10001" y="26861"/>
                    <a:pt x="11811" y="27242"/>
                    <a:pt x="13621" y="27242"/>
                  </a:cubicBezTo>
                  <a:cubicBezTo>
                    <a:pt x="15430" y="27242"/>
                    <a:pt x="17145" y="26861"/>
                    <a:pt x="18859" y="26194"/>
                  </a:cubicBezTo>
                  <a:cubicBezTo>
                    <a:pt x="20574" y="25527"/>
                    <a:pt x="22003" y="24479"/>
                    <a:pt x="23241" y="23241"/>
                  </a:cubicBezTo>
                  <a:close/>
                </a:path>
              </a:pathLst>
            </a:custGeom>
            <a:solidFill>
              <a:srgbClr val="00ABD7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5" name="Google Shape;95;p21"/>
            <p:cNvSpPr/>
            <p:nvPr/>
          </p:nvSpPr>
          <p:spPr>
            <a:xfrm>
              <a:off x="9915101" y="4130209"/>
              <a:ext cx="39842" cy="39842"/>
            </a:xfrm>
            <a:custGeom>
              <a:rect b="b" l="l" r="r" t="t"/>
              <a:pathLst>
                <a:path extrusionOk="0" h="20383" w="20383">
                  <a:moveTo>
                    <a:pt x="17431" y="17431"/>
                  </a:moveTo>
                  <a:cubicBezTo>
                    <a:pt x="18383" y="16478"/>
                    <a:pt x="19145" y="15335"/>
                    <a:pt x="19621" y="14097"/>
                  </a:cubicBezTo>
                  <a:cubicBezTo>
                    <a:pt x="20098" y="12859"/>
                    <a:pt x="20383" y="11525"/>
                    <a:pt x="20383" y="10192"/>
                  </a:cubicBezTo>
                  <a:cubicBezTo>
                    <a:pt x="20383" y="8858"/>
                    <a:pt x="20098" y="7525"/>
                    <a:pt x="19621" y="6287"/>
                  </a:cubicBezTo>
                  <a:cubicBezTo>
                    <a:pt x="19145" y="5048"/>
                    <a:pt x="18383" y="3905"/>
                    <a:pt x="17431" y="2953"/>
                  </a:cubicBezTo>
                  <a:cubicBezTo>
                    <a:pt x="16478" y="2000"/>
                    <a:pt x="15335" y="1238"/>
                    <a:pt x="14097" y="762"/>
                  </a:cubicBezTo>
                  <a:cubicBezTo>
                    <a:pt x="12859" y="286"/>
                    <a:pt x="11525" y="0"/>
                    <a:pt x="10192" y="0"/>
                  </a:cubicBezTo>
                  <a:cubicBezTo>
                    <a:pt x="8858" y="0"/>
                    <a:pt x="7525" y="286"/>
                    <a:pt x="6286" y="762"/>
                  </a:cubicBezTo>
                  <a:cubicBezTo>
                    <a:pt x="5048" y="1238"/>
                    <a:pt x="3905" y="2000"/>
                    <a:pt x="2953" y="2953"/>
                  </a:cubicBezTo>
                  <a:cubicBezTo>
                    <a:pt x="2000" y="3905"/>
                    <a:pt x="1238" y="5048"/>
                    <a:pt x="762" y="6287"/>
                  </a:cubicBezTo>
                  <a:cubicBezTo>
                    <a:pt x="286" y="7525"/>
                    <a:pt x="0" y="8858"/>
                    <a:pt x="0" y="10192"/>
                  </a:cubicBezTo>
                  <a:cubicBezTo>
                    <a:pt x="0" y="11525"/>
                    <a:pt x="286" y="12859"/>
                    <a:pt x="762" y="14097"/>
                  </a:cubicBezTo>
                  <a:cubicBezTo>
                    <a:pt x="1238" y="15335"/>
                    <a:pt x="2000" y="16478"/>
                    <a:pt x="2953" y="17431"/>
                  </a:cubicBezTo>
                  <a:cubicBezTo>
                    <a:pt x="3905" y="18383"/>
                    <a:pt x="5048" y="19145"/>
                    <a:pt x="6286" y="19621"/>
                  </a:cubicBezTo>
                  <a:cubicBezTo>
                    <a:pt x="7525" y="20098"/>
                    <a:pt x="8858" y="20383"/>
                    <a:pt x="10192" y="20383"/>
                  </a:cubicBezTo>
                  <a:cubicBezTo>
                    <a:pt x="11525" y="20383"/>
                    <a:pt x="12859" y="20098"/>
                    <a:pt x="14097" y="19621"/>
                  </a:cubicBezTo>
                  <a:cubicBezTo>
                    <a:pt x="15335" y="19145"/>
                    <a:pt x="16478" y="18383"/>
                    <a:pt x="17431" y="17431"/>
                  </a:cubicBezTo>
                  <a:close/>
                </a:path>
              </a:pathLst>
            </a:custGeom>
            <a:solidFill>
              <a:srgbClr val="00ABD7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6" name="Google Shape;96;p21"/>
            <p:cNvSpPr/>
            <p:nvPr/>
          </p:nvSpPr>
          <p:spPr>
            <a:xfrm>
              <a:off x="9492836" y="4137657"/>
              <a:ext cx="26064" cy="26066"/>
            </a:xfrm>
            <a:custGeom>
              <a:rect b="b" l="l" r="r" t="t"/>
              <a:pathLst>
                <a:path extrusionOk="0" h="13335" w="13334">
                  <a:moveTo>
                    <a:pt x="11430" y="11430"/>
                  </a:moveTo>
                  <a:cubicBezTo>
                    <a:pt x="12097" y="10763"/>
                    <a:pt x="12573" y="10096"/>
                    <a:pt x="12859" y="9239"/>
                  </a:cubicBezTo>
                  <a:cubicBezTo>
                    <a:pt x="13240" y="8382"/>
                    <a:pt x="13335" y="7525"/>
                    <a:pt x="13335" y="6667"/>
                  </a:cubicBezTo>
                  <a:cubicBezTo>
                    <a:pt x="13335" y="5810"/>
                    <a:pt x="13145" y="4858"/>
                    <a:pt x="12859" y="4096"/>
                  </a:cubicBezTo>
                  <a:cubicBezTo>
                    <a:pt x="12478" y="3238"/>
                    <a:pt x="12002" y="2572"/>
                    <a:pt x="11430" y="1905"/>
                  </a:cubicBezTo>
                  <a:cubicBezTo>
                    <a:pt x="10763" y="1238"/>
                    <a:pt x="10097" y="762"/>
                    <a:pt x="9239" y="476"/>
                  </a:cubicBezTo>
                  <a:cubicBezTo>
                    <a:pt x="8382" y="95"/>
                    <a:pt x="7525" y="0"/>
                    <a:pt x="6668" y="0"/>
                  </a:cubicBezTo>
                  <a:cubicBezTo>
                    <a:pt x="5810" y="0"/>
                    <a:pt x="4858" y="191"/>
                    <a:pt x="4096" y="476"/>
                  </a:cubicBezTo>
                  <a:cubicBezTo>
                    <a:pt x="3239" y="857"/>
                    <a:pt x="2572" y="1333"/>
                    <a:pt x="1905" y="1905"/>
                  </a:cubicBezTo>
                  <a:cubicBezTo>
                    <a:pt x="1238" y="2477"/>
                    <a:pt x="762" y="3238"/>
                    <a:pt x="476" y="4096"/>
                  </a:cubicBezTo>
                  <a:cubicBezTo>
                    <a:pt x="95" y="4953"/>
                    <a:pt x="0" y="5810"/>
                    <a:pt x="0" y="6667"/>
                  </a:cubicBezTo>
                  <a:cubicBezTo>
                    <a:pt x="0" y="7525"/>
                    <a:pt x="191" y="8477"/>
                    <a:pt x="476" y="9239"/>
                  </a:cubicBezTo>
                  <a:cubicBezTo>
                    <a:pt x="857" y="10096"/>
                    <a:pt x="1334" y="10763"/>
                    <a:pt x="1905" y="11430"/>
                  </a:cubicBezTo>
                  <a:cubicBezTo>
                    <a:pt x="2572" y="12097"/>
                    <a:pt x="3239" y="12573"/>
                    <a:pt x="4096" y="12859"/>
                  </a:cubicBezTo>
                  <a:cubicBezTo>
                    <a:pt x="4953" y="13240"/>
                    <a:pt x="5810" y="13335"/>
                    <a:pt x="6668" y="13335"/>
                  </a:cubicBezTo>
                  <a:cubicBezTo>
                    <a:pt x="7525" y="13335"/>
                    <a:pt x="8477" y="13145"/>
                    <a:pt x="9239" y="12859"/>
                  </a:cubicBezTo>
                  <a:cubicBezTo>
                    <a:pt x="10001" y="12573"/>
                    <a:pt x="10763" y="12002"/>
                    <a:pt x="11430" y="11430"/>
                  </a:cubicBezTo>
                  <a:close/>
                </a:path>
              </a:pathLst>
            </a:custGeom>
            <a:solidFill>
              <a:srgbClr val="00ABD7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7" name="Google Shape;97;p21"/>
            <p:cNvSpPr/>
            <p:nvPr/>
          </p:nvSpPr>
          <p:spPr>
            <a:xfrm>
              <a:off x="11186924" y="3690071"/>
              <a:ext cx="66653" cy="66653"/>
            </a:xfrm>
            <a:custGeom>
              <a:rect b="b" l="l" r="r" t="t"/>
              <a:pathLst>
                <a:path extrusionOk="0" h="34099" w="34099">
                  <a:moveTo>
                    <a:pt x="29051" y="29051"/>
                  </a:moveTo>
                  <a:cubicBezTo>
                    <a:pt x="30671" y="27432"/>
                    <a:pt x="31909" y="25622"/>
                    <a:pt x="32766" y="23527"/>
                  </a:cubicBezTo>
                  <a:cubicBezTo>
                    <a:pt x="33623" y="21431"/>
                    <a:pt x="34099" y="19240"/>
                    <a:pt x="34099" y="17050"/>
                  </a:cubicBezTo>
                  <a:cubicBezTo>
                    <a:pt x="34099" y="14859"/>
                    <a:pt x="33623" y="12668"/>
                    <a:pt x="32766" y="10573"/>
                  </a:cubicBezTo>
                  <a:cubicBezTo>
                    <a:pt x="31909" y="8477"/>
                    <a:pt x="30671" y="6667"/>
                    <a:pt x="29051" y="5048"/>
                  </a:cubicBezTo>
                  <a:cubicBezTo>
                    <a:pt x="27432" y="3429"/>
                    <a:pt x="25622" y="2191"/>
                    <a:pt x="23527" y="1333"/>
                  </a:cubicBezTo>
                  <a:cubicBezTo>
                    <a:pt x="21431" y="476"/>
                    <a:pt x="19240" y="0"/>
                    <a:pt x="17050" y="0"/>
                  </a:cubicBezTo>
                  <a:cubicBezTo>
                    <a:pt x="14859" y="0"/>
                    <a:pt x="12668" y="476"/>
                    <a:pt x="10573" y="1333"/>
                  </a:cubicBezTo>
                  <a:cubicBezTo>
                    <a:pt x="8477" y="2191"/>
                    <a:pt x="6667" y="3429"/>
                    <a:pt x="5048" y="5048"/>
                  </a:cubicBezTo>
                  <a:cubicBezTo>
                    <a:pt x="3429" y="6667"/>
                    <a:pt x="2191" y="8477"/>
                    <a:pt x="1333" y="10573"/>
                  </a:cubicBezTo>
                  <a:cubicBezTo>
                    <a:pt x="476" y="12668"/>
                    <a:pt x="0" y="14859"/>
                    <a:pt x="0" y="17050"/>
                  </a:cubicBezTo>
                  <a:cubicBezTo>
                    <a:pt x="0" y="19240"/>
                    <a:pt x="476" y="21431"/>
                    <a:pt x="1333" y="23527"/>
                  </a:cubicBezTo>
                  <a:cubicBezTo>
                    <a:pt x="2191" y="25622"/>
                    <a:pt x="3429" y="27432"/>
                    <a:pt x="5048" y="29051"/>
                  </a:cubicBezTo>
                  <a:cubicBezTo>
                    <a:pt x="6667" y="30670"/>
                    <a:pt x="8477" y="31909"/>
                    <a:pt x="10573" y="32766"/>
                  </a:cubicBezTo>
                  <a:cubicBezTo>
                    <a:pt x="12668" y="33623"/>
                    <a:pt x="14859" y="34099"/>
                    <a:pt x="17050" y="34099"/>
                  </a:cubicBezTo>
                  <a:cubicBezTo>
                    <a:pt x="19240" y="34099"/>
                    <a:pt x="21431" y="33623"/>
                    <a:pt x="23527" y="32766"/>
                  </a:cubicBezTo>
                  <a:cubicBezTo>
                    <a:pt x="25622" y="31909"/>
                    <a:pt x="27432" y="30670"/>
                    <a:pt x="29051" y="29051"/>
                  </a:cubicBezTo>
                  <a:close/>
                </a:path>
              </a:pathLst>
            </a:custGeom>
            <a:solidFill>
              <a:srgbClr val="00ABD7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8" name="Google Shape;98;p21"/>
            <p:cNvSpPr/>
            <p:nvPr/>
          </p:nvSpPr>
          <p:spPr>
            <a:xfrm>
              <a:off x="10765963" y="3694725"/>
              <a:ext cx="53248" cy="53248"/>
            </a:xfrm>
            <a:custGeom>
              <a:rect b="b" l="l" r="r" t="t"/>
              <a:pathLst>
                <a:path extrusionOk="0" h="27241" w="27241">
                  <a:moveTo>
                    <a:pt x="23241" y="23241"/>
                  </a:moveTo>
                  <a:cubicBezTo>
                    <a:pt x="24479" y="22003"/>
                    <a:pt x="25527" y="20479"/>
                    <a:pt x="26194" y="18859"/>
                  </a:cubicBezTo>
                  <a:cubicBezTo>
                    <a:pt x="26860" y="17145"/>
                    <a:pt x="27242" y="15430"/>
                    <a:pt x="27242" y="13621"/>
                  </a:cubicBezTo>
                  <a:cubicBezTo>
                    <a:pt x="27242" y="11811"/>
                    <a:pt x="26860" y="10096"/>
                    <a:pt x="26194" y="8382"/>
                  </a:cubicBezTo>
                  <a:cubicBezTo>
                    <a:pt x="25527" y="6667"/>
                    <a:pt x="24479" y="5239"/>
                    <a:pt x="23241" y="4000"/>
                  </a:cubicBezTo>
                  <a:cubicBezTo>
                    <a:pt x="22003" y="2762"/>
                    <a:pt x="20479" y="1714"/>
                    <a:pt x="18859" y="1048"/>
                  </a:cubicBezTo>
                  <a:cubicBezTo>
                    <a:pt x="17240" y="381"/>
                    <a:pt x="15430" y="0"/>
                    <a:pt x="13621" y="0"/>
                  </a:cubicBezTo>
                  <a:cubicBezTo>
                    <a:pt x="11811" y="0"/>
                    <a:pt x="10096" y="381"/>
                    <a:pt x="8382" y="1048"/>
                  </a:cubicBezTo>
                  <a:cubicBezTo>
                    <a:pt x="6667" y="1714"/>
                    <a:pt x="5239" y="2762"/>
                    <a:pt x="4000" y="4000"/>
                  </a:cubicBezTo>
                  <a:cubicBezTo>
                    <a:pt x="2762" y="5239"/>
                    <a:pt x="1715" y="6763"/>
                    <a:pt x="1048" y="8382"/>
                  </a:cubicBezTo>
                  <a:cubicBezTo>
                    <a:pt x="381" y="10096"/>
                    <a:pt x="0" y="11811"/>
                    <a:pt x="0" y="13621"/>
                  </a:cubicBezTo>
                  <a:cubicBezTo>
                    <a:pt x="0" y="15430"/>
                    <a:pt x="381" y="17145"/>
                    <a:pt x="1048" y="18859"/>
                  </a:cubicBezTo>
                  <a:cubicBezTo>
                    <a:pt x="1715" y="20574"/>
                    <a:pt x="2762" y="22003"/>
                    <a:pt x="4000" y="23241"/>
                  </a:cubicBezTo>
                  <a:cubicBezTo>
                    <a:pt x="5239" y="24479"/>
                    <a:pt x="6763" y="25527"/>
                    <a:pt x="8382" y="26194"/>
                  </a:cubicBezTo>
                  <a:cubicBezTo>
                    <a:pt x="10001" y="26860"/>
                    <a:pt x="11811" y="27241"/>
                    <a:pt x="13621" y="27241"/>
                  </a:cubicBezTo>
                  <a:cubicBezTo>
                    <a:pt x="15430" y="27241"/>
                    <a:pt x="17145" y="26860"/>
                    <a:pt x="18859" y="26194"/>
                  </a:cubicBezTo>
                  <a:cubicBezTo>
                    <a:pt x="20574" y="25527"/>
                    <a:pt x="22003" y="24479"/>
                    <a:pt x="23241" y="23241"/>
                  </a:cubicBezTo>
                  <a:close/>
                </a:path>
              </a:pathLst>
            </a:custGeom>
            <a:solidFill>
              <a:srgbClr val="00ABD7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9" name="Google Shape;99;p21"/>
            <p:cNvSpPr/>
            <p:nvPr/>
          </p:nvSpPr>
          <p:spPr>
            <a:xfrm>
              <a:off x="10341090" y="3704965"/>
              <a:ext cx="39842" cy="39842"/>
            </a:xfrm>
            <a:custGeom>
              <a:rect b="b" l="l" r="r" t="t"/>
              <a:pathLst>
                <a:path extrusionOk="0" h="20383" w="20383">
                  <a:moveTo>
                    <a:pt x="17431" y="17431"/>
                  </a:moveTo>
                  <a:cubicBezTo>
                    <a:pt x="18383" y="16478"/>
                    <a:pt x="19145" y="15335"/>
                    <a:pt x="19621" y="14097"/>
                  </a:cubicBezTo>
                  <a:cubicBezTo>
                    <a:pt x="20098" y="12859"/>
                    <a:pt x="20383" y="11525"/>
                    <a:pt x="20383" y="10192"/>
                  </a:cubicBezTo>
                  <a:cubicBezTo>
                    <a:pt x="20383" y="8858"/>
                    <a:pt x="20098" y="7525"/>
                    <a:pt x="19621" y="6287"/>
                  </a:cubicBezTo>
                  <a:cubicBezTo>
                    <a:pt x="19145" y="5048"/>
                    <a:pt x="18383" y="3905"/>
                    <a:pt x="17431" y="2953"/>
                  </a:cubicBezTo>
                  <a:cubicBezTo>
                    <a:pt x="16478" y="2000"/>
                    <a:pt x="15335" y="1238"/>
                    <a:pt x="14097" y="762"/>
                  </a:cubicBezTo>
                  <a:cubicBezTo>
                    <a:pt x="12859" y="286"/>
                    <a:pt x="11525" y="0"/>
                    <a:pt x="10192" y="0"/>
                  </a:cubicBezTo>
                  <a:cubicBezTo>
                    <a:pt x="8858" y="0"/>
                    <a:pt x="7525" y="286"/>
                    <a:pt x="6286" y="762"/>
                  </a:cubicBezTo>
                  <a:cubicBezTo>
                    <a:pt x="5048" y="1238"/>
                    <a:pt x="3905" y="2000"/>
                    <a:pt x="2953" y="2953"/>
                  </a:cubicBezTo>
                  <a:cubicBezTo>
                    <a:pt x="2000" y="3905"/>
                    <a:pt x="1238" y="5048"/>
                    <a:pt x="762" y="6287"/>
                  </a:cubicBezTo>
                  <a:cubicBezTo>
                    <a:pt x="286" y="7525"/>
                    <a:pt x="0" y="8858"/>
                    <a:pt x="0" y="10192"/>
                  </a:cubicBezTo>
                  <a:cubicBezTo>
                    <a:pt x="0" y="11525"/>
                    <a:pt x="286" y="12859"/>
                    <a:pt x="762" y="14097"/>
                  </a:cubicBezTo>
                  <a:cubicBezTo>
                    <a:pt x="1238" y="15335"/>
                    <a:pt x="2000" y="16478"/>
                    <a:pt x="2953" y="17431"/>
                  </a:cubicBezTo>
                  <a:cubicBezTo>
                    <a:pt x="3905" y="18383"/>
                    <a:pt x="5048" y="19145"/>
                    <a:pt x="6286" y="19621"/>
                  </a:cubicBezTo>
                  <a:cubicBezTo>
                    <a:pt x="7525" y="20098"/>
                    <a:pt x="8858" y="20383"/>
                    <a:pt x="10192" y="20383"/>
                  </a:cubicBezTo>
                  <a:cubicBezTo>
                    <a:pt x="11525" y="20383"/>
                    <a:pt x="12859" y="20098"/>
                    <a:pt x="14097" y="19621"/>
                  </a:cubicBezTo>
                  <a:cubicBezTo>
                    <a:pt x="15335" y="19145"/>
                    <a:pt x="16478" y="18383"/>
                    <a:pt x="17431" y="17431"/>
                  </a:cubicBezTo>
                  <a:close/>
                </a:path>
              </a:pathLst>
            </a:custGeom>
            <a:solidFill>
              <a:srgbClr val="00ABD7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0" name="Google Shape;100;p21"/>
            <p:cNvSpPr/>
            <p:nvPr/>
          </p:nvSpPr>
          <p:spPr>
            <a:xfrm>
              <a:off x="9923479" y="3710364"/>
              <a:ext cx="26064" cy="26066"/>
            </a:xfrm>
            <a:custGeom>
              <a:rect b="b" l="l" r="r" t="t"/>
              <a:pathLst>
                <a:path extrusionOk="0" h="13335" w="13334">
                  <a:moveTo>
                    <a:pt x="11430" y="11430"/>
                  </a:moveTo>
                  <a:cubicBezTo>
                    <a:pt x="12097" y="10763"/>
                    <a:pt x="12573" y="10096"/>
                    <a:pt x="12859" y="9239"/>
                  </a:cubicBezTo>
                  <a:cubicBezTo>
                    <a:pt x="13240" y="8382"/>
                    <a:pt x="13335" y="7525"/>
                    <a:pt x="13335" y="6667"/>
                  </a:cubicBezTo>
                  <a:cubicBezTo>
                    <a:pt x="13335" y="5810"/>
                    <a:pt x="13145" y="4858"/>
                    <a:pt x="12859" y="4096"/>
                  </a:cubicBezTo>
                  <a:cubicBezTo>
                    <a:pt x="12478" y="3238"/>
                    <a:pt x="12002" y="2572"/>
                    <a:pt x="11430" y="1905"/>
                  </a:cubicBezTo>
                  <a:cubicBezTo>
                    <a:pt x="10763" y="1238"/>
                    <a:pt x="10096" y="762"/>
                    <a:pt x="9239" y="476"/>
                  </a:cubicBezTo>
                  <a:cubicBezTo>
                    <a:pt x="8382" y="95"/>
                    <a:pt x="7525" y="0"/>
                    <a:pt x="6668" y="0"/>
                  </a:cubicBezTo>
                  <a:cubicBezTo>
                    <a:pt x="5810" y="0"/>
                    <a:pt x="4858" y="190"/>
                    <a:pt x="4096" y="476"/>
                  </a:cubicBezTo>
                  <a:cubicBezTo>
                    <a:pt x="3239" y="857"/>
                    <a:pt x="2572" y="1333"/>
                    <a:pt x="1905" y="1905"/>
                  </a:cubicBezTo>
                  <a:cubicBezTo>
                    <a:pt x="1238" y="2572"/>
                    <a:pt x="762" y="3238"/>
                    <a:pt x="476" y="4096"/>
                  </a:cubicBezTo>
                  <a:cubicBezTo>
                    <a:pt x="95" y="4953"/>
                    <a:pt x="0" y="5810"/>
                    <a:pt x="0" y="6667"/>
                  </a:cubicBezTo>
                  <a:cubicBezTo>
                    <a:pt x="0" y="7525"/>
                    <a:pt x="191" y="8477"/>
                    <a:pt x="476" y="9239"/>
                  </a:cubicBezTo>
                  <a:cubicBezTo>
                    <a:pt x="857" y="10096"/>
                    <a:pt x="1334" y="10763"/>
                    <a:pt x="1905" y="11430"/>
                  </a:cubicBezTo>
                  <a:cubicBezTo>
                    <a:pt x="2572" y="12097"/>
                    <a:pt x="3239" y="12573"/>
                    <a:pt x="4096" y="12859"/>
                  </a:cubicBezTo>
                  <a:cubicBezTo>
                    <a:pt x="4953" y="13240"/>
                    <a:pt x="5810" y="13335"/>
                    <a:pt x="6668" y="13335"/>
                  </a:cubicBezTo>
                  <a:cubicBezTo>
                    <a:pt x="7525" y="13335"/>
                    <a:pt x="8477" y="13144"/>
                    <a:pt x="9239" y="12859"/>
                  </a:cubicBezTo>
                  <a:cubicBezTo>
                    <a:pt x="10096" y="12478"/>
                    <a:pt x="10763" y="12002"/>
                    <a:pt x="11430" y="11430"/>
                  </a:cubicBezTo>
                  <a:close/>
                </a:path>
              </a:pathLst>
            </a:custGeom>
            <a:solidFill>
              <a:srgbClr val="00ABD7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1" name="Google Shape;101;p21"/>
            <p:cNvSpPr/>
            <p:nvPr/>
          </p:nvSpPr>
          <p:spPr>
            <a:xfrm>
              <a:off x="11178918" y="3258124"/>
              <a:ext cx="79685" cy="79685"/>
            </a:xfrm>
            <a:custGeom>
              <a:rect b="b" l="l" r="r" t="t"/>
              <a:pathLst>
                <a:path extrusionOk="0" h="40766" w="40766">
                  <a:moveTo>
                    <a:pt x="34861" y="34862"/>
                  </a:moveTo>
                  <a:cubicBezTo>
                    <a:pt x="36767" y="32956"/>
                    <a:pt x="38290" y="30766"/>
                    <a:pt x="39243" y="28194"/>
                  </a:cubicBezTo>
                  <a:cubicBezTo>
                    <a:pt x="40291" y="25718"/>
                    <a:pt x="40767" y="23050"/>
                    <a:pt x="40767" y="20383"/>
                  </a:cubicBezTo>
                  <a:cubicBezTo>
                    <a:pt x="40767" y="17717"/>
                    <a:pt x="40291" y="15050"/>
                    <a:pt x="39243" y="12573"/>
                  </a:cubicBezTo>
                  <a:cubicBezTo>
                    <a:pt x="38195" y="10096"/>
                    <a:pt x="36767" y="7906"/>
                    <a:pt x="34861" y="5906"/>
                  </a:cubicBezTo>
                  <a:cubicBezTo>
                    <a:pt x="32956" y="4000"/>
                    <a:pt x="30766" y="2477"/>
                    <a:pt x="28194" y="1524"/>
                  </a:cubicBezTo>
                  <a:cubicBezTo>
                    <a:pt x="25717" y="476"/>
                    <a:pt x="23050" y="0"/>
                    <a:pt x="20383" y="0"/>
                  </a:cubicBezTo>
                  <a:cubicBezTo>
                    <a:pt x="17717" y="0"/>
                    <a:pt x="15050" y="476"/>
                    <a:pt x="12573" y="1524"/>
                  </a:cubicBezTo>
                  <a:cubicBezTo>
                    <a:pt x="10096" y="2572"/>
                    <a:pt x="7906" y="4000"/>
                    <a:pt x="5905" y="5906"/>
                  </a:cubicBezTo>
                  <a:cubicBezTo>
                    <a:pt x="4000" y="7810"/>
                    <a:pt x="2476" y="10001"/>
                    <a:pt x="1524" y="12573"/>
                  </a:cubicBezTo>
                  <a:cubicBezTo>
                    <a:pt x="476" y="15050"/>
                    <a:pt x="0" y="17717"/>
                    <a:pt x="0" y="20383"/>
                  </a:cubicBezTo>
                  <a:cubicBezTo>
                    <a:pt x="0" y="23050"/>
                    <a:pt x="476" y="25718"/>
                    <a:pt x="1524" y="28194"/>
                  </a:cubicBezTo>
                  <a:cubicBezTo>
                    <a:pt x="2572" y="30671"/>
                    <a:pt x="4000" y="32861"/>
                    <a:pt x="5905" y="34862"/>
                  </a:cubicBezTo>
                  <a:cubicBezTo>
                    <a:pt x="7810" y="36767"/>
                    <a:pt x="10001" y="38291"/>
                    <a:pt x="12573" y="39243"/>
                  </a:cubicBezTo>
                  <a:cubicBezTo>
                    <a:pt x="15050" y="40291"/>
                    <a:pt x="17717" y="40767"/>
                    <a:pt x="20383" y="40767"/>
                  </a:cubicBezTo>
                  <a:cubicBezTo>
                    <a:pt x="23050" y="40767"/>
                    <a:pt x="25717" y="40291"/>
                    <a:pt x="28194" y="39243"/>
                  </a:cubicBezTo>
                  <a:cubicBezTo>
                    <a:pt x="30671" y="38195"/>
                    <a:pt x="32861" y="36767"/>
                    <a:pt x="34861" y="34862"/>
                  </a:cubicBezTo>
                  <a:close/>
                </a:path>
              </a:pathLst>
            </a:custGeom>
            <a:solidFill>
              <a:srgbClr val="00ABD7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2" name="Google Shape;102;p21"/>
            <p:cNvSpPr/>
            <p:nvPr/>
          </p:nvSpPr>
          <p:spPr>
            <a:xfrm>
              <a:off x="10757957" y="3265012"/>
              <a:ext cx="66653" cy="66653"/>
            </a:xfrm>
            <a:custGeom>
              <a:rect b="b" l="l" r="r" t="t"/>
              <a:pathLst>
                <a:path extrusionOk="0" h="34099" w="34099">
                  <a:moveTo>
                    <a:pt x="29051" y="29051"/>
                  </a:moveTo>
                  <a:cubicBezTo>
                    <a:pt x="30671" y="27432"/>
                    <a:pt x="31909" y="25622"/>
                    <a:pt x="32766" y="23527"/>
                  </a:cubicBezTo>
                  <a:cubicBezTo>
                    <a:pt x="33623" y="21431"/>
                    <a:pt x="34100" y="19240"/>
                    <a:pt x="34100" y="17050"/>
                  </a:cubicBezTo>
                  <a:cubicBezTo>
                    <a:pt x="34100" y="14859"/>
                    <a:pt x="33623" y="12668"/>
                    <a:pt x="32766" y="10573"/>
                  </a:cubicBezTo>
                  <a:cubicBezTo>
                    <a:pt x="31909" y="8477"/>
                    <a:pt x="30671" y="6667"/>
                    <a:pt x="29051" y="5048"/>
                  </a:cubicBezTo>
                  <a:cubicBezTo>
                    <a:pt x="27432" y="3429"/>
                    <a:pt x="25622" y="2191"/>
                    <a:pt x="23527" y="1333"/>
                  </a:cubicBezTo>
                  <a:cubicBezTo>
                    <a:pt x="21431" y="476"/>
                    <a:pt x="19240" y="0"/>
                    <a:pt x="17050" y="0"/>
                  </a:cubicBezTo>
                  <a:cubicBezTo>
                    <a:pt x="14859" y="0"/>
                    <a:pt x="12668" y="476"/>
                    <a:pt x="10573" y="1333"/>
                  </a:cubicBezTo>
                  <a:cubicBezTo>
                    <a:pt x="8477" y="2191"/>
                    <a:pt x="6667" y="3429"/>
                    <a:pt x="5048" y="5048"/>
                  </a:cubicBezTo>
                  <a:cubicBezTo>
                    <a:pt x="3429" y="6667"/>
                    <a:pt x="2191" y="8477"/>
                    <a:pt x="1333" y="10573"/>
                  </a:cubicBezTo>
                  <a:cubicBezTo>
                    <a:pt x="476" y="12668"/>
                    <a:pt x="0" y="14859"/>
                    <a:pt x="0" y="17050"/>
                  </a:cubicBezTo>
                  <a:cubicBezTo>
                    <a:pt x="0" y="19240"/>
                    <a:pt x="476" y="21431"/>
                    <a:pt x="1333" y="23527"/>
                  </a:cubicBezTo>
                  <a:cubicBezTo>
                    <a:pt x="2191" y="25622"/>
                    <a:pt x="3429" y="27432"/>
                    <a:pt x="5048" y="29051"/>
                  </a:cubicBezTo>
                  <a:cubicBezTo>
                    <a:pt x="6667" y="30671"/>
                    <a:pt x="8477" y="31909"/>
                    <a:pt x="10573" y="32766"/>
                  </a:cubicBezTo>
                  <a:cubicBezTo>
                    <a:pt x="12668" y="33623"/>
                    <a:pt x="14859" y="34100"/>
                    <a:pt x="17050" y="34100"/>
                  </a:cubicBezTo>
                  <a:cubicBezTo>
                    <a:pt x="19240" y="34100"/>
                    <a:pt x="21431" y="33623"/>
                    <a:pt x="23527" y="32766"/>
                  </a:cubicBezTo>
                  <a:cubicBezTo>
                    <a:pt x="25622" y="31909"/>
                    <a:pt x="27432" y="30671"/>
                    <a:pt x="29051" y="29051"/>
                  </a:cubicBezTo>
                  <a:close/>
                </a:path>
              </a:pathLst>
            </a:custGeom>
            <a:solidFill>
              <a:srgbClr val="00ABD7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3" name="Google Shape;103;p21"/>
            <p:cNvSpPr/>
            <p:nvPr/>
          </p:nvSpPr>
          <p:spPr>
            <a:xfrm>
              <a:off x="10334388" y="3270413"/>
              <a:ext cx="53248" cy="53248"/>
            </a:xfrm>
            <a:custGeom>
              <a:rect b="b" l="l" r="r" t="t"/>
              <a:pathLst>
                <a:path extrusionOk="0" h="27241" w="27241">
                  <a:moveTo>
                    <a:pt x="23241" y="23241"/>
                  </a:moveTo>
                  <a:cubicBezTo>
                    <a:pt x="24479" y="22003"/>
                    <a:pt x="25527" y="20479"/>
                    <a:pt x="26194" y="18859"/>
                  </a:cubicBezTo>
                  <a:cubicBezTo>
                    <a:pt x="26860" y="17145"/>
                    <a:pt x="27242" y="15430"/>
                    <a:pt x="27242" y="13621"/>
                  </a:cubicBezTo>
                  <a:cubicBezTo>
                    <a:pt x="27242" y="11811"/>
                    <a:pt x="26860" y="10096"/>
                    <a:pt x="26194" y="8382"/>
                  </a:cubicBezTo>
                  <a:cubicBezTo>
                    <a:pt x="25527" y="6667"/>
                    <a:pt x="24479" y="5239"/>
                    <a:pt x="23241" y="4000"/>
                  </a:cubicBezTo>
                  <a:cubicBezTo>
                    <a:pt x="22003" y="2762"/>
                    <a:pt x="20479" y="1715"/>
                    <a:pt x="18859" y="1048"/>
                  </a:cubicBezTo>
                  <a:cubicBezTo>
                    <a:pt x="17240" y="381"/>
                    <a:pt x="15430" y="0"/>
                    <a:pt x="13621" y="0"/>
                  </a:cubicBezTo>
                  <a:cubicBezTo>
                    <a:pt x="11811" y="0"/>
                    <a:pt x="10096" y="381"/>
                    <a:pt x="8382" y="1048"/>
                  </a:cubicBezTo>
                  <a:cubicBezTo>
                    <a:pt x="6667" y="1715"/>
                    <a:pt x="5239" y="2762"/>
                    <a:pt x="4000" y="4000"/>
                  </a:cubicBezTo>
                  <a:cubicBezTo>
                    <a:pt x="2762" y="5239"/>
                    <a:pt x="1715" y="6763"/>
                    <a:pt x="1048" y="8382"/>
                  </a:cubicBezTo>
                  <a:cubicBezTo>
                    <a:pt x="381" y="10096"/>
                    <a:pt x="0" y="11811"/>
                    <a:pt x="0" y="13621"/>
                  </a:cubicBezTo>
                  <a:cubicBezTo>
                    <a:pt x="0" y="15430"/>
                    <a:pt x="381" y="17145"/>
                    <a:pt x="1048" y="18859"/>
                  </a:cubicBezTo>
                  <a:cubicBezTo>
                    <a:pt x="1715" y="20574"/>
                    <a:pt x="2762" y="22003"/>
                    <a:pt x="4000" y="23241"/>
                  </a:cubicBezTo>
                  <a:cubicBezTo>
                    <a:pt x="5239" y="24479"/>
                    <a:pt x="6763" y="25527"/>
                    <a:pt x="8382" y="26194"/>
                  </a:cubicBezTo>
                  <a:cubicBezTo>
                    <a:pt x="10001" y="26860"/>
                    <a:pt x="11811" y="27242"/>
                    <a:pt x="13621" y="27242"/>
                  </a:cubicBezTo>
                  <a:cubicBezTo>
                    <a:pt x="15430" y="27242"/>
                    <a:pt x="17145" y="26860"/>
                    <a:pt x="18859" y="26194"/>
                  </a:cubicBezTo>
                  <a:cubicBezTo>
                    <a:pt x="20574" y="25527"/>
                    <a:pt x="22003" y="24479"/>
                    <a:pt x="23241" y="23241"/>
                  </a:cubicBezTo>
                  <a:close/>
                </a:path>
              </a:pathLst>
            </a:custGeom>
            <a:solidFill>
              <a:srgbClr val="00ABD7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4" name="Google Shape;104;p21"/>
            <p:cNvSpPr/>
            <p:nvPr/>
          </p:nvSpPr>
          <p:spPr>
            <a:xfrm>
              <a:off x="9915101" y="3276742"/>
              <a:ext cx="39842" cy="39842"/>
            </a:xfrm>
            <a:custGeom>
              <a:rect b="b" l="l" r="r" t="t"/>
              <a:pathLst>
                <a:path extrusionOk="0" h="20383" w="20383">
                  <a:moveTo>
                    <a:pt x="17431" y="17431"/>
                  </a:moveTo>
                  <a:cubicBezTo>
                    <a:pt x="18383" y="16478"/>
                    <a:pt x="19145" y="15335"/>
                    <a:pt x="19621" y="14097"/>
                  </a:cubicBezTo>
                  <a:cubicBezTo>
                    <a:pt x="20098" y="12859"/>
                    <a:pt x="20383" y="11525"/>
                    <a:pt x="20383" y="10192"/>
                  </a:cubicBezTo>
                  <a:cubicBezTo>
                    <a:pt x="20383" y="8858"/>
                    <a:pt x="20098" y="7525"/>
                    <a:pt x="19621" y="6287"/>
                  </a:cubicBezTo>
                  <a:cubicBezTo>
                    <a:pt x="19145" y="5048"/>
                    <a:pt x="18383" y="3905"/>
                    <a:pt x="17431" y="2953"/>
                  </a:cubicBezTo>
                  <a:cubicBezTo>
                    <a:pt x="16478" y="2000"/>
                    <a:pt x="15335" y="1238"/>
                    <a:pt x="14097" y="762"/>
                  </a:cubicBezTo>
                  <a:cubicBezTo>
                    <a:pt x="12859" y="286"/>
                    <a:pt x="11525" y="0"/>
                    <a:pt x="10192" y="0"/>
                  </a:cubicBezTo>
                  <a:cubicBezTo>
                    <a:pt x="8858" y="0"/>
                    <a:pt x="7525" y="286"/>
                    <a:pt x="6286" y="762"/>
                  </a:cubicBezTo>
                  <a:cubicBezTo>
                    <a:pt x="5048" y="1238"/>
                    <a:pt x="3905" y="2000"/>
                    <a:pt x="2953" y="2953"/>
                  </a:cubicBezTo>
                  <a:cubicBezTo>
                    <a:pt x="2000" y="3905"/>
                    <a:pt x="1238" y="5048"/>
                    <a:pt x="762" y="6287"/>
                  </a:cubicBezTo>
                  <a:cubicBezTo>
                    <a:pt x="286" y="7525"/>
                    <a:pt x="0" y="8858"/>
                    <a:pt x="0" y="10192"/>
                  </a:cubicBezTo>
                  <a:cubicBezTo>
                    <a:pt x="0" y="11525"/>
                    <a:pt x="286" y="12859"/>
                    <a:pt x="762" y="14097"/>
                  </a:cubicBezTo>
                  <a:cubicBezTo>
                    <a:pt x="1238" y="15335"/>
                    <a:pt x="2000" y="16478"/>
                    <a:pt x="2953" y="17431"/>
                  </a:cubicBezTo>
                  <a:cubicBezTo>
                    <a:pt x="3905" y="18383"/>
                    <a:pt x="5048" y="19145"/>
                    <a:pt x="6286" y="19621"/>
                  </a:cubicBezTo>
                  <a:cubicBezTo>
                    <a:pt x="7525" y="20098"/>
                    <a:pt x="8858" y="20383"/>
                    <a:pt x="10192" y="20383"/>
                  </a:cubicBezTo>
                  <a:cubicBezTo>
                    <a:pt x="11525" y="20383"/>
                    <a:pt x="12859" y="20098"/>
                    <a:pt x="14097" y="19621"/>
                  </a:cubicBezTo>
                  <a:cubicBezTo>
                    <a:pt x="15335" y="19145"/>
                    <a:pt x="16478" y="18383"/>
                    <a:pt x="17431" y="17431"/>
                  </a:cubicBezTo>
                  <a:close/>
                </a:path>
              </a:pathLst>
            </a:custGeom>
            <a:solidFill>
              <a:srgbClr val="00ABD7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5" name="Google Shape;105;p21"/>
            <p:cNvSpPr/>
            <p:nvPr/>
          </p:nvSpPr>
          <p:spPr>
            <a:xfrm>
              <a:off x="9492836" y="3284190"/>
              <a:ext cx="26064" cy="26066"/>
            </a:xfrm>
            <a:custGeom>
              <a:rect b="b" l="l" r="r" t="t"/>
              <a:pathLst>
                <a:path extrusionOk="0" h="13335" w="13334">
                  <a:moveTo>
                    <a:pt x="11430" y="11430"/>
                  </a:moveTo>
                  <a:cubicBezTo>
                    <a:pt x="12097" y="10763"/>
                    <a:pt x="12573" y="10096"/>
                    <a:pt x="12859" y="9239"/>
                  </a:cubicBezTo>
                  <a:cubicBezTo>
                    <a:pt x="13240" y="8382"/>
                    <a:pt x="13335" y="7525"/>
                    <a:pt x="13335" y="6667"/>
                  </a:cubicBezTo>
                  <a:cubicBezTo>
                    <a:pt x="13335" y="5810"/>
                    <a:pt x="13145" y="4858"/>
                    <a:pt x="12859" y="4096"/>
                  </a:cubicBezTo>
                  <a:cubicBezTo>
                    <a:pt x="12478" y="3238"/>
                    <a:pt x="12002" y="2572"/>
                    <a:pt x="11430" y="1905"/>
                  </a:cubicBezTo>
                  <a:cubicBezTo>
                    <a:pt x="10763" y="1238"/>
                    <a:pt x="10097" y="762"/>
                    <a:pt x="9239" y="476"/>
                  </a:cubicBezTo>
                  <a:cubicBezTo>
                    <a:pt x="8382" y="95"/>
                    <a:pt x="7525" y="0"/>
                    <a:pt x="6668" y="0"/>
                  </a:cubicBezTo>
                  <a:cubicBezTo>
                    <a:pt x="5810" y="0"/>
                    <a:pt x="4858" y="190"/>
                    <a:pt x="4096" y="476"/>
                  </a:cubicBezTo>
                  <a:cubicBezTo>
                    <a:pt x="3239" y="857"/>
                    <a:pt x="2572" y="1333"/>
                    <a:pt x="1905" y="1905"/>
                  </a:cubicBezTo>
                  <a:cubicBezTo>
                    <a:pt x="1238" y="2477"/>
                    <a:pt x="762" y="3238"/>
                    <a:pt x="476" y="4096"/>
                  </a:cubicBezTo>
                  <a:cubicBezTo>
                    <a:pt x="95" y="4953"/>
                    <a:pt x="0" y="5810"/>
                    <a:pt x="0" y="6667"/>
                  </a:cubicBezTo>
                  <a:cubicBezTo>
                    <a:pt x="0" y="7525"/>
                    <a:pt x="191" y="8477"/>
                    <a:pt x="476" y="9239"/>
                  </a:cubicBezTo>
                  <a:cubicBezTo>
                    <a:pt x="857" y="10096"/>
                    <a:pt x="1334" y="10763"/>
                    <a:pt x="1905" y="11430"/>
                  </a:cubicBezTo>
                  <a:cubicBezTo>
                    <a:pt x="2572" y="12097"/>
                    <a:pt x="3239" y="12573"/>
                    <a:pt x="4096" y="12859"/>
                  </a:cubicBezTo>
                  <a:cubicBezTo>
                    <a:pt x="4953" y="13240"/>
                    <a:pt x="5810" y="13335"/>
                    <a:pt x="6668" y="13335"/>
                  </a:cubicBezTo>
                  <a:cubicBezTo>
                    <a:pt x="7525" y="13335"/>
                    <a:pt x="8477" y="13144"/>
                    <a:pt x="9239" y="12859"/>
                  </a:cubicBezTo>
                  <a:cubicBezTo>
                    <a:pt x="10001" y="12573"/>
                    <a:pt x="10763" y="12002"/>
                    <a:pt x="11430" y="11430"/>
                  </a:cubicBezTo>
                  <a:close/>
                </a:path>
              </a:pathLst>
            </a:custGeom>
            <a:solidFill>
              <a:srgbClr val="00ABD7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6" name="Google Shape;106;p21"/>
            <p:cNvSpPr/>
            <p:nvPr/>
          </p:nvSpPr>
          <p:spPr>
            <a:xfrm>
              <a:off x="11185806" y="2835487"/>
              <a:ext cx="66653" cy="66653"/>
            </a:xfrm>
            <a:custGeom>
              <a:rect b="b" l="l" r="r" t="t"/>
              <a:pathLst>
                <a:path extrusionOk="0" h="34099" w="34099">
                  <a:moveTo>
                    <a:pt x="29051" y="29051"/>
                  </a:moveTo>
                  <a:cubicBezTo>
                    <a:pt x="30671" y="27432"/>
                    <a:pt x="31909" y="25622"/>
                    <a:pt x="32766" y="23527"/>
                  </a:cubicBezTo>
                  <a:cubicBezTo>
                    <a:pt x="33623" y="21431"/>
                    <a:pt x="34100" y="19240"/>
                    <a:pt x="34100" y="17050"/>
                  </a:cubicBezTo>
                  <a:cubicBezTo>
                    <a:pt x="34100" y="14859"/>
                    <a:pt x="33623" y="12668"/>
                    <a:pt x="32766" y="10573"/>
                  </a:cubicBezTo>
                  <a:cubicBezTo>
                    <a:pt x="31909" y="8477"/>
                    <a:pt x="30671" y="6667"/>
                    <a:pt x="29051" y="5048"/>
                  </a:cubicBezTo>
                  <a:cubicBezTo>
                    <a:pt x="27432" y="3429"/>
                    <a:pt x="25622" y="2191"/>
                    <a:pt x="23527" y="1333"/>
                  </a:cubicBezTo>
                  <a:cubicBezTo>
                    <a:pt x="21431" y="476"/>
                    <a:pt x="19241" y="0"/>
                    <a:pt x="17050" y="0"/>
                  </a:cubicBezTo>
                  <a:cubicBezTo>
                    <a:pt x="14859" y="0"/>
                    <a:pt x="12668" y="476"/>
                    <a:pt x="10573" y="1333"/>
                  </a:cubicBezTo>
                  <a:cubicBezTo>
                    <a:pt x="8477" y="2191"/>
                    <a:pt x="6668" y="3429"/>
                    <a:pt x="5048" y="5048"/>
                  </a:cubicBezTo>
                  <a:cubicBezTo>
                    <a:pt x="3429" y="6667"/>
                    <a:pt x="2191" y="8477"/>
                    <a:pt x="1333" y="10573"/>
                  </a:cubicBezTo>
                  <a:cubicBezTo>
                    <a:pt x="476" y="12668"/>
                    <a:pt x="0" y="14859"/>
                    <a:pt x="0" y="17050"/>
                  </a:cubicBezTo>
                  <a:cubicBezTo>
                    <a:pt x="0" y="19240"/>
                    <a:pt x="476" y="21431"/>
                    <a:pt x="1333" y="23527"/>
                  </a:cubicBezTo>
                  <a:cubicBezTo>
                    <a:pt x="2191" y="25622"/>
                    <a:pt x="3429" y="27432"/>
                    <a:pt x="5048" y="29051"/>
                  </a:cubicBezTo>
                  <a:cubicBezTo>
                    <a:pt x="6668" y="30671"/>
                    <a:pt x="8477" y="31909"/>
                    <a:pt x="10573" y="32766"/>
                  </a:cubicBezTo>
                  <a:cubicBezTo>
                    <a:pt x="12668" y="33623"/>
                    <a:pt x="14859" y="34099"/>
                    <a:pt x="17050" y="34099"/>
                  </a:cubicBezTo>
                  <a:cubicBezTo>
                    <a:pt x="19241" y="34099"/>
                    <a:pt x="21431" y="33623"/>
                    <a:pt x="23527" y="32766"/>
                  </a:cubicBezTo>
                  <a:cubicBezTo>
                    <a:pt x="25622" y="31909"/>
                    <a:pt x="27432" y="30671"/>
                    <a:pt x="29051" y="29051"/>
                  </a:cubicBezTo>
                  <a:close/>
                </a:path>
              </a:pathLst>
            </a:custGeom>
            <a:solidFill>
              <a:srgbClr val="00ABD7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7" name="Google Shape;107;p21"/>
            <p:cNvSpPr/>
            <p:nvPr/>
          </p:nvSpPr>
          <p:spPr>
            <a:xfrm>
              <a:off x="10764845" y="2841072"/>
              <a:ext cx="53248" cy="53248"/>
            </a:xfrm>
            <a:custGeom>
              <a:rect b="b" l="l" r="r" t="t"/>
              <a:pathLst>
                <a:path extrusionOk="0" h="27241" w="27241">
                  <a:moveTo>
                    <a:pt x="23241" y="23241"/>
                  </a:moveTo>
                  <a:cubicBezTo>
                    <a:pt x="24479" y="22003"/>
                    <a:pt x="25527" y="20479"/>
                    <a:pt x="26194" y="18860"/>
                  </a:cubicBezTo>
                  <a:cubicBezTo>
                    <a:pt x="26861" y="17145"/>
                    <a:pt x="27242" y="15431"/>
                    <a:pt x="27242" y="13621"/>
                  </a:cubicBezTo>
                  <a:cubicBezTo>
                    <a:pt x="27242" y="11811"/>
                    <a:pt x="26861" y="10097"/>
                    <a:pt x="26194" y="8382"/>
                  </a:cubicBezTo>
                  <a:cubicBezTo>
                    <a:pt x="25527" y="6668"/>
                    <a:pt x="24479" y="5239"/>
                    <a:pt x="23241" y="4001"/>
                  </a:cubicBezTo>
                  <a:cubicBezTo>
                    <a:pt x="22003" y="2762"/>
                    <a:pt x="20479" y="1715"/>
                    <a:pt x="18860" y="1048"/>
                  </a:cubicBezTo>
                  <a:cubicBezTo>
                    <a:pt x="17240" y="381"/>
                    <a:pt x="15431" y="0"/>
                    <a:pt x="13621" y="0"/>
                  </a:cubicBezTo>
                  <a:cubicBezTo>
                    <a:pt x="11811" y="0"/>
                    <a:pt x="10097" y="381"/>
                    <a:pt x="8382" y="1048"/>
                  </a:cubicBezTo>
                  <a:cubicBezTo>
                    <a:pt x="6668" y="1715"/>
                    <a:pt x="5239" y="2762"/>
                    <a:pt x="4001" y="4001"/>
                  </a:cubicBezTo>
                  <a:cubicBezTo>
                    <a:pt x="2762" y="5239"/>
                    <a:pt x="1715" y="6763"/>
                    <a:pt x="1048" y="8382"/>
                  </a:cubicBezTo>
                  <a:cubicBezTo>
                    <a:pt x="381" y="10097"/>
                    <a:pt x="0" y="11811"/>
                    <a:pt x="0" y="13621"/>
                  </a:cubicBezTo>
                  <a:cubicBezTo>
                    <a:pt x="0" y="15431"/>
                    <a:pt x="381" y="17145"/>
                    <a:pt x="1048" y="18860"/>
                  </a:cubicBezTo>
                  <a:cubicBezTo>
                    <a:pt x="1715" y="20574"/>
                    <a:pt x="2762" y="22003"/>
                    <a:pt x="4001" y="23241"/>
                  </a:cubicBezTo>
                  <a:cubicBezTo>
                    <a:pt x="5239" y="24479"/>
                    <a:pt x="6763" y="25527"/>
                    <a:pt x="8382" y="26194"/>
                  </a:cubicBezTo>
                  <a:cubicBezTo>
                    <a:pt x="10001" y="26860"/>
                    <a:pt x="11811" y="27242"/>
                    <a:pt x="13621" y="27242"/>
                  </a:cubicBezTo>
                  <a:cubicBezTo>
                    <a:pt x="15431" y="27242"/>
                    <a:pt x="17145" y="26860"/>
                    <a:pt x="18860" y="26194"/>
                  </a:cubicBezTo>
                  <a:cubicBezTo>
                    <a:pt x="20574" y="25527"/>
                    <a:pt x="22003" y="24479"/>
                    <a:pt x="23241" y="23241"/>
                  </a:cubicBezTo>
                  <a:close/>
                </a:path>
              </a:pathLst>
            </a:custGeom>
            <a:solidFill>
              <a:srgbClr val="00ABD7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8" name="Google Shape;108;p21"/>
            <p:cNvSpPr/>
            <p:nvPr/>
          </p:nvSpPr>
          <p:spPr>
            <a:xfrm>
              <a:off x="10341090" y="2847774"/>
              <a:ext cx="39842" cy="39842"/>
            </a:xfrm>
            <a:custGeom>
              <a:rect b="b" l="l" r="r" t="t"/>
              <a:pathLst>
                <a:path extrusionOk="0" h="20383" w="20383">
                  <a:moveTo>
                    <a:pt x="17431" y="17431"/>
                  </a:moveTo>
                  <a:cubicBezTo>
                    <a:pt x="18383" y="16478"/>
                    <a:pt x="19145" y="15335"/>
                    <a:pt x="19621" y="14097"/>
                  </a:cubicBezTo>
                  <a:cubicBezTo>
                    <a:pt x="20098" y="12859"/>
                    <a:pt x="20383" y="11525"/>
                    <a:pt x="20383" y="10192"/>
                  </a:cubicBezTo>
                  <a:cubicBezTo>
                    <a:pt x="20383" y="8858"/>
                    <a:pt x="20098" y="7525"/>
                    <a:pt x="19621" y="6287"/>
                  </a:cubicBezTo>
                  <a:cubicBezTo>
                    <a:pt x="19145" y="5048"/>
                    <a:pt x="18383" y="3905"/>
                    <a:pt x="17431" y="2953"/>
                  </a:cubicBezTo>
                  <a:cubicBezTo>
                    <a:pt x="16478" y="2000"/>
                    <a:pt x="15335" y="1238"/>
                    <a:pt x="14097" y="762"/>
                  </a:cubicBezTo>
                  <a:cubicBezTo>
                    <a:pt x="12859" y="286"/>
                    <a:pt x="11525" y="0"/>
                    <a:pt x="10192" y="0"/>
                  </a:cubicBezTo>
                  <a:cubicBezTo>
                    <a:pt x="8858" y="0"/>
                    <a:pt x="7525" y="286"/>
                    <a:pt x="6286" y="762"/>
                  </a:cubicBezTo>
                  <a:cubicBezTo>
                    <a:pt x="5048" y="1238"/>
                    <a:pt x="3905" y="2000"/>
                    <a:pt x="2953" y="2953"/>
                  </a:cubicBezTo>
                  <a:cubicBezTo>
                    <a:pt x="2000" y="3905"/>
                    <a:pt x="1238" y="5048"/>
                    <a:pt x="762" y="6287"/>
                  </a:cubicBezTo>
                  <a:cubicBezTo>
                    <a:pt x="286" y="7525"/>
                    <a:pt x="0" y="8858"/>
                    <a:pt x="0" y="10192"/>
                  </a:cubicBezTo>
                  <a:cubicBezTo>
                    <a:pt x="0" y="11525"/>
                    <a:pt x="286" y="12859"/>
                    <a:pt x="762" y="14097"/>
                  </a:cubicBezTo>
                  <a:cubicBezTo>
                    <a:pt x="1238" y="15335"/>
                    <a:pt x="2000" y="16478"/>
                    <a:pt x="2953" y="17431"/>
                  </a:cubicBezTo>
                  <a:cubicBezTo>
                    <a:pt x="3905" y="18383"/>
                    <a:pt x="5048" y="19145"/>
                    <a:pt x="6286" y="19622"/>
                  </a:cubicBezTo>
                  <a:cubicBezTo>
                    <a:pt x="7525" y="20098"/>
                    <a:pt x="8858" y="20383"/>
                    <a:pt x="10192" y="20383"/>
                  </a:cubicBezTo>
                  <a:cubicBezTo>
                    <a:pt x="11525" y="20383"/>
                    <a:pt x="12859" y="20098"/>
                    <a:pt x="14097" y="19622"/>
                  </a:cubicBezTo>
                  <a:cubicBezTo>
                    <a:pt x="15335" y="19145"/>
                    <a:pt x="16478" y="18383"/>
                    <a:pt x="17431" y="17431"/>
                  </a:cubicBezTo>
                  <a:close/>
                </a:path>
              </a:pathLst>
            </a:custGeom>
            <a:solidFill>
              <a:srgbClr val="00ABD7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9" name="Google Shape;109;p21"/>
            <p:cNvSpPr/>
            <p:nvPr/>
          </p:nvSpPr>
          <p:spPr>
            <a:xfrm>
              <a:off x="9924038" y="2854663"/>
              <a:ext cx="26064" cy="26066"/>
            </a:xfrm>
            <a:custGeom>
              <a:rect b="b" l="l" r="r" t="t"/>
              <a:pathLst>
                <a:path extrusionOk="0" h="13335" w="13334">
                  <a:moveTo>
                    <a:pt x="11430" y="11430"/>
                  </a:moveTo>
                  <a:cubicBezTo>
                    <a:pt x="12097" y="10763"/>
                    <a:pt x="12573" y="10096"/>
                    <a:pt x="12859" y="9239"/>
                  </a:cubicBezTo>
                  <a:cubicBezTo>
                    <a:pt x="13240" y="8382"/>
                    <a:pt x="13335" y="7525"/>
                    <a:pt x="13335" y="6667"/>
                  </a:cubicBezTo>
                  <a:cubicBezTo>
                    <a:pt x="13335" y="5810"/>
                    <a:pt x="13144" y="4858"/>
                    <a:pt x="12859" y="4096"/>
                  </a:cubicBezTo>
                  <a:cubicBezTo>
                    <a:pt x="12478" y="3238"/>
                    <a:pt x="12002" y="2572"/>
                    <a:pt x="11430" y="1905"/>
                  </a:cubicBezTo>
                  <a:cubicBezTo>
                    <a:pt x="10763" y="1238"/>
                    <a:pt x="10096" y="762"/>
                    <a:pt x="9239" y="476"/>
                  </a:cubicBezTo>
                  <a:cubicBezTo>
                    <a:pt x="8382" y="95"/>
                    <a:pt x="7525" y="0"/>
                    <a:pt x="6667" y="0"/>
                  </a:cubicBezTo>
                  <a:cubicBezTo>
                    <a:pt x="5810" y="0"/>
                    <a:pt x="4858" y="190"/>
                    <a:pt x="4096" y="476"/>
                  </a:cubicBezTo>
                  <a:cubicBezTo>
                    <a:pt x="3239" y="857"/>
                    <a:pt x="2572" y="1333"/>
                    <a:pt x="1905" y="1905"/>
                  </a:cubicBezTo>
                  <a:cubicBezTo>
                    <a:pt x="1238" y="2572"/>
                    <a:pt x="762" y="3238"/>
                    <a:pt x="476" y="4096"/>
                  </a:cubicBezTo>
                  <a:cubicBezTo>
                    <a:pt x="95" y="4953"/>
                    <a:pt x="0" y="5810"/>
                    <a:pt x="0" y="6667"/>
                  </a:cubicBezTo>
                  <a:cubicBezTo>
                    <a:pt x="0" y="7525"/>
                    <a:pt x="191" y="8477"/>
                    <a:pt x="476" y="9239"/>
                  </a:cubicBezTo>
                  <a:cubicBezTo>
                    <a:pt x="857" y="10096"/>
                    <a:pt x="1333" y="10763"/>
                    <a:pt x="1905" y="11430"/>
                  </a:cubicBezTo>
                  <a:cubicBezTo>
                    <a:pt x="2572" y="12097"/>
                    <a:pt x="3239" y="12573"/>
                    <a:pt x="4096" y="12859"/>
                  </a:cubicBezTo>
                  <a:cubicBezTo>
                    <a:pt x="4953" y="13240"/>
                    <a:pt x="5810" y="13335"/>
                    <a:pt x="6667" y="13335"/>
                  </a:cubicBezTo>
                  <a:cubicBezTo>
                    <a:pt x="7525" y="13335"/>
                    <a:pt x="8477" y="13144"/>
                    <a:pt x="9239" y="12859"/>
                  </a:cubicBezTo>
                  <a:cubicBezTo>
                    <a:pt x="10001" y="12573"/>
                    <a:pt x="10763" y="12002"/>
                    <a:pt x="11430" y="11430"/>
                  </a:cubicBezTo>
                  <a:close/>
                </a:path>
              </a:pathLst>
            </a:custGeom>
            <a:solidFill>
              <a:srgbClr val="00ABD7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0" name="Google Shape;110;p21"/>
            <p:cNvSpPr/>
            <p:nvPr/>
          </p:nvSpPr>
          <p:spPr>
            <a:xfrm>
              <a:off x="11192323" y="2412849"/>
              <a:ext cx="53248" cy="53248"/>
            </a:xfrm>
            <a:custGeom>
              <a:rect b="b" l="l" r="r" t="t"/>
              <a:pathLst>
                <a:path extrusionOk="0" h="27241" w="27241">
                  <a:moveTo>
                    <a:pt x="23241" y="23241"/>
                  </a:moveTo>
                  <a:cubicBezTo>
                    <a:pt x="24479" y="22003"/>
                    <a:pt x="25527" y="20479"/>
                    <a:pt x="26194" y="18859"/>
                  </a:cubicBezTo>
                  <a:cubicBezTo>
                    <a:pt x="26860" y="17145"/>
                    <a:pt x="27242" y="15430"/>
                    <a:pt x="27242" y="13621"/>
                  </a:cubicBezTo>
                  <a:cubicBezTo>
                    <a:pt x="27242" y="11811"/>
                    <a:pt x="26860" y="10096"/>
                    <a:pt x="26194" y="8382"/>
                  </a:cubicBezTo>
                  <a:cubicBezTo>
                    <a:pt x="25527" y="6667"/>
                    <a:pt x="24479" y="5239"/>
                    <a:pt x="23241" y="4000"/>
                  </a:cubicBezTo>
                  <a:cubicBezTo>
                    <a:pt x="22003" y="2762"/>
                    <a:pt x="20479" y="1715"/>
                    <a:pt x="18859" y="1048"/>
                  </a:cubicBezTo>
                  <a:cubicBezTo>
                    <a:pt x="17145" y="381"/>
                    <a:pt x="15430" y="0"/>
                    <a:pt x="13621" y="0"/>
                  </a:cubicBezTo>
                  <a:cubicBezTo>
                    <a:pt x="11811" y="0"/>
                    <a:pt x="10096" y="381"/>
                    <a:pt x="8382" y="1048"/>
                  </a:cubicBezTo>
                  <a:cubicBezTo>
                    <a:pt x="6667" y="1715"/>
                    <a:pt x="5239" y="2762"/>
                    <a:pt x="4000" y="4000"/>
                  </a:cubicBezTo>
                  <a:cubicBezTo>
                    <a:pt x="2762" y="5239"/>
                    <a:pt x="1715" y="6763"/>
                    <a:pt x="1048" y="8382"/>
                  </a:cubicBezTo>
                  <a:cubicBezTo>
                    <a:pt x="381" y="10096"/>
                    <a:pt x="0" y="11811"/>
                    <a:pt x="0" y="13621"/>
                  </a:cubicBezTo>
                  <a:cubicBezTo>
                    <a:pt x="0" y="15430"/>
                    <a:pt x="381" y="17145"/>
                    <a:pt x="1048" y="18859"/>
                  </a:cubicBezTo>
                  <a:cubicBezTo>
                    <a:pt x="1715" y="20574"/>
                    <a:pt x="2762" y="22003"/>
                    <a:pt x="4000" y="23241"/>
                  </a:cubicBezTo>
                  <a:cubicBezTo>
                    <a:pt x="5239" y="24479"/>
                    <a:pt x="6763" y="25527"/>
                    <a:pt x="8382" y="26194"/>
                  </a:cubicBezTo>
                  <a:cubicBezTo>
                    <a:pt x="10001" y="26860"/>
                    <a:pt x="11811" y="27241"/>
                    <a:pt x="13621" y="27241"/>
                  </a:cubicBezTo>
                  <a:cubicBezTo>
                    <a:pt x="15430" y="27241"/>
                    <a:pt x="17145" y="26860"/>
                    <a:pt x="18859" y="26194"/>
                  </a:cubicBezTo>
                  <a:cubicBezTo>
                    <a:pt x="20574" y="25527"/>
                    <a:pt x="22003" y="24479"/>
                    <a:pt x="23241" y="23241"/>
                  </a:cubicBezTo>
                  <a:close/>
                </a:path>
              </a:pathLst>
            </a:custGeom>
            <a:solidFill>
              <a:srgbClr val="00ABD7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1" name="Google Shape;111;p21"/>
            <p:cNvSpPr/>
            <p:nvPr/>
          </p:nvSpPr>
          <p:spPr>
            <a:xfrm>
              <a:off x="10770803" y="2422902"/>
              <a:ext cx="39842" cy="39842"/>
            </a:xfrm>
            <a:custGeom>
              <a:rect b="b" l="l" r="r" t="t"/>
              <a:pathLst>
                <a:path extrusionOk="0" h="20383" w="20383">
                  <a:moveTo>
                    <a:pt x="17431" y="17431"/>
                  </a:moveTo>
                  <a:cubicBezTo>
                    <a:pt x="18383" y="16478"/>
                    <a:pt x="19145" y="15335"/>
                    <a:pt x="19621" y="14097"/>
                  </a:cubicBezTo>
                  <a:cubicBezTo>
                    <a:pt x="20098" y="12859"/>
                    <a:pt x="20383" y="11525"/>
                    <a:pt x="20383" y="10192"/>
                  </a:cubicBezTo>
                  <a:cubicBezTo>
                    <a:pt x="20383" y="8858"/>
                    <a:pt x="20098" y="7525"/>
                    <a:pt x="19621" y="6286"/>
                  </a:cubicBezTo>
                  <a:cubicBezTo>
                    <a:pt x="19145" y="5048"/>
                    <a:pt x="18383" y="3905"/>
                    <a:pt x="17431" y="2953"/>
                  </a:cubicBezTo>
                  <a:cubicBezTo>
                    <a:pt x="16478" y="2000"/>
                    <a:pt x="15335" y="1238"/>
                    <a:pt x="14097" y="762"/>
                  </a:cubicBezTo>
                  <a:cubicBezTo>
                    <a:pt x="12859" y="286"/>
                    <a:pt x="11525" y="0"/>
                    <a:pt x="10192" y="0"/>
                  </a:cubicBezTo>
                  <a:cubicBezTo>
                    <a:pt x="8858" y="0"/>
                    <a:pt x="7525" y="286"/>
                    <a:pt x="6286" y="762"/>
                  </a:cubicBezTo>
                  <a:cubicBezTo>
                    <a:pt x="5048" y="1238"/>
                    <a:pt x="3905" y="2000"/>
                    <a:pt x="2953" y="2953"/>
                  </a:cubicBezTo>
                  <a:cubicBezTo>
                    <a:pt x="2000" y="3905"/>
                    <a:pt x="1238" y="5048"/>
                    <a:pt x="762" y="6286"/>
                  </a:cubicBezTo>
                  <a:cubicBezTo>
                    <a:pt x="286" y="7525"/>
                    <a:pt x="0" y="8858"/>
                    <a:pt x="0" y="10192"/>
                  </a:cubicBezTo>
                  <a:cubicBezTo>
                    <a:pt x="0" y="11525"/>
                    <a:pt x="286" y="12859"/>
                    <a:pt x="762" y="14097"/>
                  </a:cubicBezTo>
                  <a:cubicBezTo>
                    <a:pt x="1238" y="15335"/>
                    <a:pt x="2000" y="16478"/>
                    <a:pt x="2953" y="17431"/>
                  </a:cubicBezTo>
                  <a:cubicBezTo>
                    <a:pt x="3905" y="18383"/>
                    <a:pt x="5048" y="19145"/>
                    <a:pt x="6286" y="19622"/>
                  </a:cubicBezTo>
                  <a:cubicBezTo>
                    <a:pt x="7525" y="20098"/>
                    <a:pt x="8858" y="20384"/>
                    <a:pt x="10192" y="20384"/>
                  </a:cubicBezTo>
                  <a:cubicBezTo>
                    <a:pt x="11525" y="20384"/>
                    <a:pt x="12859" y="20098"/>
                    <a:pt x="14097" y="19622"/>
                  </a:cubicBezTo>
                  <a:cubicBezTo>
                    <a:pt x="15335" y="19145"/>
                    <a:pt x="16478" y="18383"/>
                    <a:pt x="17431" y="17431"/>
                  </a:cubicBezTo>
                  <a:close/>
                </a:path>
              </a:pathLst>
            </a:custGeom>
            <a:solidFill>
              <a:srgbClr val="00ABD7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2" name="Google Shape;112;p21"/>
            <p:cNvSpPr/>
            <p:nvPr/>
          </p:nvSpPr>
          <p:spPr>
            <a:xfrm>
              <a:off x="10348352" y="2426625"/>
              <a:ext cx="26064" cy="26066"/>
            </a:xfrm>
            <a:custGeom>
              <a:rect b="b" l="l" r="r" t="t"/>
              <a:pathLst>
                <a:path extrusionOk="0" h="13335" w="13334">
                  <a:moveTo>
                    <a:pt x="11430" y="11430"/>
                  </a:moveTo>
                  <a:cubicBezTo>
                    <a:pt x="12097" y="10763"/>
                    <a:pt x="12573" y="10097"/>
                    <a:pt x="12859" y="9239"/>
                  </a:cubicBezTo>
                  <a:cubicBezTo>
                    <a:pt x="13240" y="8382"/>
                    <a:pt x="13335" y="7525"/>
                    <a:pt x="13335" y="6668"/>
                  </a:cubicBezTo>
                  <a:cubicBezTo>
                    <a:pt x="13335" y="5810"/>
                    <a:pt x="13144" y="4858"/>
                    <a:pt x="12859" y="4096"/>
                  </a:cubicBezTo>
                  <a:cubicBezTo>
                    <a:pt x="12478" y="3239"/>
                    <a:pt x="12001" y="2572"/>
                    <a:pt x="11430" y="1905"/>
                  </a:cubicBezTo>
                  <a:cubicBezTo>
                    <a:pt x="10763" y="1238"/>
                    <a:pt x="10096" y="762"/>
                    <a:pt x="9239" y="476"/>
                  </a:cubicBezTo>
                  <a:cubicBezTo>
                    <a:pt x="8382" y="95"/>
                    <a:pt x="7525" y="0"/>
                    <a:pt x="6667" y="0"/>
                  </a:cubicBezTo>
                  <a:cubicBezTo>
                    <a:pt x="5810" y="0"/>
                    <a:pt x="4858" y="191"/>
                    <a:pt x="4096" y="476"/>
                  </a:cubicBezTo>
                  <a:cubicBezTo>
                    <a:pt x="3239" y="857"/>
                    <a:pt x="2572" y="1333"/>
                    <a:pt x="1905" y="1905"/>
                  </a:cubicBezTo>
                  <a:cubicBezTo>
                    <a:pt x="1238" y="2572"/>
                    <a:pt x="762" y="3239"/>
                    <a:pt x="476" y="4096"/>
                  </a:cubicBezTo>
                  <a:cubicBezTo>
                    <a:pt x="95" y="4953"/>
                    <a:pt x="0" y="5810"/>
                    <a:pt x="0" y="6668"/>
                  </a:cubicBezTo>
                  <a:cubicBezTo>
                    <a:pt x="0" y="7525"/>
                    <a:pt x="191" y="8477"/>
                    <a:pt x="476" y="9239"/>
                  </a:cubicBezTo>
                  <a:cubicBezTo>
                    <a:pt x="857" y="10097"/>
                    <a:pt x="1333" y="10763"/>
                    <a:pt x="1905" y="11430"/>
                  </a:cubicBezTo>
                  <a:cubicBezTo>
                    <a:pt x="2476" y="12097"/>
                    <a:pt x="3239" y="12573"/>
                    <a:pt x="4096" y="12859"/>
                  </a:cubicBezTo>
                  <a:cubicBezTo>
                    <a:pt x="4953" y="13240"/>
                    <a:pt x="5810" y="13335"/>
                    <a:pt x="6667" y="13335"/>
                  </a:cubicBezTo>
                  <a:cubicBezTo>
                    <a:pt x="7525" y="13335"/>
                    <a:pt x="8477" y="13145"/>
                    <a:pt x="9239" y="12859"/>
                  </a:cubicBezTo>
                  <a:cubicBezTo>
                    <a:pt x="10001" y="12573"/>
                    <a:pt x="10763" y="12002"/>
                    <a:pt x="11430" y="11430"/>
                  </a:cubicBezTo>
                  <a:close/>
                </a:path>
              </a:pathLst>
            </a:custGeom>
            <a:solidFill>
              <a:srgbClr val="00ABD7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3" name="Google Shape;113;p21"/>
            <p:cNvSpPr/>
            <p:nvPr/>
          </p:nvSpPr>
          <p:spPr>
            <a:xfrm>
              <a:off x="11185062" y="1979412"/>
              <a:ext cx="66653" cy="66653"/>
            </a:xfrm>
            <a:custGeom>
              <a:rect b="b" l="l" r="r" t="t"/>
              <a:pathLst>
                <a:path extrusionOk="0" h="34099" w="34099">
                  <a:moveTo>
                    <a:pt x="29051" y="29051"/>
                  </a:moveTo>
                  <a:cubicBezTo>
                    <a:pt x="30670" y="27432"/>
                    <a:pt x="31909" y="25622"/>
                    <a:pt x="32766" y="23527"/>
                  </a:cubicBezTo>
                  <a:cubicBezTo>
                    <a:pt x="33623" y="21431"/>
                    <a:pt x="34099" y="19240"/>
                    <a:pt x="34099" y="17050"/>
                  </a:cubicBezTo>
                  <a:cubicBezTo>
                    <a:pt x="34099" y="14859"/>
                    <a:pt x="33623" y="12668"/>
                    <a:pt x="32766" y="10573"/>
                  </a:cubicBezTo>
                  <a:cubicBezTo>
                    <a:pt x="31909" y="8477"/>
                    <a:pt x="30670" y="6667"/>
                    <a:pt x="29051" y="5048"/>
                  </a:cubicBezTo>
                  <a:cubicBezTo>
                    <a:pt x="27432" y="3429"/>
                    <a:pt x="25622" y="2191"/>
                    <a:pt x="23527" y="1333"/>
                  </a:cubicBezTo>
                  <a:cubicBezTo>
                    <a:pt x="21431" y="476"/>
                    <a:pt x="19240" y="0"/>
                    <a:pt x="17050" y="0"/>
                  </a:cubicBezTo>
                  <a:cubicBezTo>
                    <a:pt x="14859" y="0"/>
                    <a:pt x="12668" y="476"/>
                    <a:pt x="10573" y="1333"/>
                  </a:cubicBezTo>
                  <a:cubicBezTo>
                    <a:pt x="8477" y="2191"/>
                    <a:pt x="6667" y="3429"/>
                    <a:pt x="5048" y="5048"/>
                  </a:cubicBezTo>
                  <a:cubicBezTo>
                    <a:pt x="3429" y="6667"/>
                    <a:pt x="2191" y="8477"/>
                    <a:pt x="1333" y="10573"/>
                  </a:cubicBezTo>
                  <a:cubicBezTo>
                    <a:pt x="476" y="12668"/>
                    <a:pt x="0" y="14859"/>
                    <a:pt x="0" y="17050"/>
                  </a:cubicBezTo>
                  <a:cubicBezTo>
                    <a:pt x="0" y="19240"/>
                    <a:pt x="476" y="21431"/>
                    <a:pt x="1333" y="23527"/>
                  </a:cubicBezTo>
                  <a:cubicBezTo>
                    <a:pt x="2191" y="25622"/>
                    <a:pt x="3429" y="27432"/>
                    <a:pt x="5048" y="29051"/>
                  </a:cubicBezTo>
                  <a:cubicBezTo>
                    <a:pt x="6667" y="30670"/>
                    <a:pt x="8477" y="31909"/>
                    <a:pt x="10573" y="32766"/>
                  </a:cubicBezTo>
                  <a:cubicBezTo>
                    <a:pt x="12668" y="33623"/>
                    <a:pt x="14859" y="34100"/>
                    <a:pt x="17050" y="34100"/>
                  </a:cubicBezTo>
                  <a:cubicBezTo>
                    <a:pt x="19240" y="34100"/>
                    <a:pt x="21431" y="33623"/>
                    <a:pt x="23527" y="32766"/>
                  </a:cubicBezTo>
                  <a:cubicBezTo>
                    <a:pt x="25622" y="31909"/>
                    <a:pt x="27432" y="30670"/>
                    <a:pt x="29051" y="29051"/>
                  </a:cubicBezTo>
                  <a:close/>
                </a:path>
              </a:pathLst>
            </a:custGeom>
            <a:solidFill>
              <a:srgbClr val="00ABD7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4" name="Google Shape;114;p21"/>
            <p:cNvSpPr/>
            <p:nvPr/>
          </p:nvSpPr>
          <p:spPr>
            <a:xfrm>
              <a:off x="10764100" y="1986115"/>
              <a:ext cx="53248" cy="53248"/>
            </a:xfrm>
            <a:custGeom>
              <a:rect b="b" l="l" r="r" t="t"/>
              <a:pathLst>
                <a:path extrusionOk="0" h="27241" w="27241">
                  <a:moveTo>
                    <a:pt x="23241" y="23241"/>
                  </a:moveTo>
                  <a:cubicBezTo>
                    <a:pt x="24479" y="22003"/>
                    <a:pt x="25527" y="20479"/>
                    <a:pt x="26194" y="18860"/>
                  </a:cubicBezTo>
                  <a:cubicBezTo>
                    <a:pt x="26860" y="17145"/>
                    <a:pt x="27242" y="15431"/>
                    <a:pt x="27242" y="13621"/>
                  </a:cubicBezTo>
                  <a:cubicBezTo>
                    <a:pt x="27242" y="11811"/>
                    <a:pt x="26860" y="10097"/>
                    <a:pt x="26194" y="8382"/>
                  </a:cubicBezTo>
                  <a:cubicBezTo>
                    <a:pt x="25527" y="6668"/>
                    <a:pt x="24479" y="5239"/>
                    <a:pt x="23241" y="4001"/>
                  </a:cubicBezTo>
                  <a:cubicBezTo>
                    <a:pt x="22003" y="2762"/>
                    <a:pt x="20479" y="1715"/>
                    <a:pt x="18859" y="1048"/>
                  </a:cubicBezTo>
                  <a:cubicBezTo>
                    <a:pt x="17240" y="381"/>
                    <a:pt x="15430" y="0"/>
                    <a:pt x="13621" y="0"/>
                  </a:cubicBezTo>
                  <a:cubicBezTo>
                    <a:pt x="11811" y="0"/>
                    <a:pt x="10096" y="381"/>
                    <a:pt x="8382" y="1048"/>
                  </a:cubicBezTo>
                  <a:cubicBezTo>
                    <a:pt x="6667" y="1715"/>
                    <a:pt x="5239" y="2762"/>
                    <a:pt x="4000" y="4001"/>
                  </a:cubicBezTo>
                  <a:cubicBezTo>
                    <a:pt x="2762" y="5239"/>
                    <a:pt x="1715" y="6763"/>
                    <a:pt x="1048" y="8382"/>
                  </a:cubicBezTo>
                  <a:cubicBezTo>
                    <a:pt x="381" y="10097"/>
                    <a:pt x="0" y="11811"/>
                    <a:pt x="0" y="13621"/>
                  </a:cubicBezTo>
                  <a:cubicBezTo>
                    <a:pt x="0" y="15431"/>
                    <a:pt x="381" y="17145"/>
                    <a:pt x="1048" y="18860"/>
                  </a:cubicBezTo>
                  <a:cubicBezTo>
                    <a:pt x="1715" y="20574"/>
                    <a:pt x="2762" y="22003"/>
                    <a:pt x="4000" y="23241"/>
                  </a:cubicBezTo>
                  <a:cubicBezTo>
                    <a:pt x="5239" y="24479"/>
                    <a:pt x="6763" y="25527"/>
                    <a:pt x="8382" y="26194"/>
                  </a:cubicBezTo>
                  <a:cubicBezTo>
                    <a:pt x="10001" y="26860"/>
                    <a:pt x="11811" y="27242"/>
                    <a:pt x="13621" y="27242"/>
                  </a:cubicBezTo>
                  <a:cubicBezTo>
                    <a:pt x="15430" y="27242"/>
                    <a:pt x="17145" y="26860"/>
                    <a:pt x="18859" y="26194"/>
                  </a:cubicBezTo>
                  <a:cubicBezTo>
                    <a:pt x="20574" y="25527"/>
                    <a:pt x="22003" y="24479"/>
                    <a:pt x="23241" y="23241"/>
                  </a:cubicBezTo>
                  <a:close/>
                </a:path>
              </a:pathLst>
            </a:custGeom>
            <a:solidFill>
              <a:srgbClr val="00ABD7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5" name="Google Shape;115;p21"/>
            <p:cNvSpPr/>
            <p:nvPr/>
          </p:nvSpPr>
          <p:spPr>
            <a:xfrm>
              <a:off x="10341090" y="1992818"/>
              <a:ext cx="39842" cy="39842"/>
            </a:xfrm>
            <a:custGeom>
              <a:rect b="b" l="l" r="r" t="t"/>
              <a:pathLst>
                <a:path extrusionOk="0" h="20383" w="20383">
                  <a:moveTo>
                    <a:pt x="17431" y="17431"/>
                  </a:moveTo>
                  <a:cubicBezTo>
                    <a:pt x="18383" y="16478"/>
                    <a:pt x="19145" y="15335"/>
                    <a:pt x="19621" y="14097"/>
                  </a:cubicBezTo>
                  <a:cubicBezTo>
                    <a:pt x="20098" y="12859"/>
                    <a:pt x="20383" y="11525"/>
                    <a:pt x="20383" y="10192"/>
                  </a:cubicBezTo>
                  <a:cubicBezTo>
                    <a:pt x="20383" y="8858"/>
                    <a:pt x="20098" y="7525"/>
                    <a:pt x="19621" y="6286"/>
                  </a:cubicBezTo>
                  <a:cubicBezTo>
                    <a:pt x="19145" y="5048"/>
                    <a:pt x="18383" y="3905"/>
                    <a:pt x="17431" y="2953"/>
                  </a:cubicBezTo>
                  <a:cubicBezTo>
                    <a:pt x="16478" y="2000"/>
                    <a:pt x="15335" y="1238"/>
                    <a:pt x="14097" y="762"/>
                  </a:cubicBezTo>
                  <a:cubicBezTo>
                    <a:pt x="12859" y="286"/>
                    <a:pt x="11525" y="0"/>
                    <a:pt x="10192" y="0"/>
                  </a:cubicBezTo>
                  <a:cubicBezTo>
                    <a:pt x="8858" y="0"/>
                    <a:pt x="7525" y="286"/>
                    <a:pt x="6286" y="762"/>
                  </a:cubicBezTo>
                  <a:cubicBezTo>
                    <a:pt x="5048" y="1238"/>
                    <a:pt x="3905" y="2000"/>
                    <a:pt x="2953" y="2953"/>
                  </a:cubicBezTo>
                  <a:cubicBezTo>
                    <a:pt x="2000" y="3905"/>
                    <a:pt x="1238" y="5048"/>
                    <a:pt x="762" y="6286"/>
                  </a:cubicBezTo>
                  <a:cubicBezTo>
                    <a:pt x="286" y="7525"/>
                    <a:pt x="0" y="8858"/>
                    <a:pt x="0" y="10192"/>
                  </a:cubicBezTo>
                  <a:cubicBezTo>
                    <a:pt x="0" y="11525"/>
                    <a:pt x="286" y="12859"/>
                    <a:pt x="762" y="14097"/>
                  </a:cubicBezTo>
                  <a:cubicBezTo>
                    <a:pt x="1238" y="15335"/>
                    <a:pt x="2000" y="16478"/>
                    <a:pt x="2953" y="17431"/>
                  </a:cubicBezTo>
                  <a:cubicBezTo>
                    <a:pt x="3905" y="18383"/>
                    <a:pt x="5048" y="19145"/>
                    <a:pt x="6286" y="19621"/>
                  </a:cubicBezTo>
                  <a:cubicBezTo>
                    <a:pt x="7525" y="20098"/>
                    <a:pt x="8858" y="20383"/>
                    <a:pt x="10192" y="20383"/>
                  </a:cubicBezTo>
                  <a:cubicBezTo>
                    <a:pt x="11525" y="20383"/>
                    <a:pt x="12859" y="20098"/>
                    <a:pt x="14097" y="19621"/>
                  </a:cubicBezTo>
                  <a:cubicBezTo>
                    <a:pt x="15335" y="19145"/>
                    <a:pt x="16478" y="18383"/>
                    <a:pt x="17431" y="17431"/>
                  </a:cubicBezTo>
                  <a:close/>
                </a:path>
              </a:pathLst>
            </a:custGeom>
            <a:solidFill>
              <a:srgbClr val="00ABD7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6" name="Google Shape;116;p21"/>
            <p:cNvSpPr/>
            <p:nvPr/>
          </p:nvSpPr>
          <p:spPr>
            <a:xfrm>
              <a:off x="9924038" y="2001569"/>
              <a:ext cx="26064" cy="26066"/>
            </a:xfrm>
            <a:custGeom>
              <a:rect b="b" l="l" r="r" t="t"/>
              <a:pathLst>
                <a:path extrusionOk="0" h="13335" w="13334">
                  <a:moveTo>
                    <a:pt x="11430" y="11430"/>
                  </a:moveTo>
                  <a:cubicBezTo>
                    <a:pt x="12097" y="10763"/>
                    <a:pt x="12573" y="10097"/>
                    <a:pt x="12859" y="9239"/>
                  </a:cubicBezTo>
                  <a:cubicBezTo>
                    <a:pt x="13240" y="8382"/>
                    <a:pt x="13335" y="7525"/>
                    <a:pt x="13335" y="6668"/>
                  </a:cubicBezTo>
                  <a:cubicBezTo>
                    <a:pt x="13335" y="5810"/>
                    <a:pt x="13144" y="4858"/>
                    <a:pt x="12859" y="4096"/>
                  </a:cubicBezTo>
                  <a:cubicBezTo>
                    <a:pt x="12478" y="3239"/>
                    <a:pt x="12002" y="2572"/>
                    <a:pt x="11430" y="1905"/>
                  </a:cubicBezTo>
                  <a:cubicBezTo>
                    <a:pt x="10763" y="1238"/>
                    <a:pt x="10096" y="762"/>
                    <a:pt x="9239" y="476"/>
                  </a:cubicBezTo>
                  <a:cubicBezTo>
                    <a:pt x="8382" y="95"/>
                    <a:pt x="7525" y="0"/>
                    <a:pt x="6667" y="0"/>
                  </a:cubicBezTo>
                  <a:cubicBezTo>
                    <a:pt x="5810" y="0"/>
                    <a:pt x="4858" y="191"/>
                    <a:pt x="4096" y="476"/>
                  </a:cubicBezTo>
                  <a:cubicBezTo>
                    <a:pt x="3239" y="857"/>
                    <a:pt x="2572" y="1334"/>
                    <a:pt x="1905" y="1905"/>
                  </a:cubicBezTo>
                  <a:cubicBezTo>
                    <a:pt x="1238" y="2572"/>
                    <a:pt x="762" y="3239"/>
                    <a:pt x="476" y="4096"/>
                  </a:cubicBezTo>
                  <a:cubicBezTo>
                    <a:pt x="95" y="4953"/>
                    <a:pt x="0" y="5810"/>
                    <a:pt x="0" y="6668"/>
                  </a:cubicBezTo>
                  <a:cubicBezTo>
                    <a:pt x="0" y="7525"/>
                    <a:pt x="191" y="8477"/>
                    <a:pt x="476" y="9239"/>
                  </a:cubicBezTo>
                  <a:cubicBezTo>
                    <a:pt x="857" y="10097"/>
                    <a:pt x="1333" y="10763"/>
                    <a:pt x="1905" y="11430"/>
                  </a:cubicBezTo>
                  <a:cubicBezTo>
                    <a:pt x="2477" y="12097"/>
                    <a:pt x="3239" y="12573"/>
                    <a:pt x="4096" y="12859"/>
                  </a:cubicBezTo>
                  <a:cubicBezTo>
                    <a:pt x="4953" y="13240"/>
                    <a:pt x="5810" y="13335"/>
                    <a:pt x="6667" y="13335"/>
                  </a:cubicBezTo>
                  <a:cubicBezTo>
                    <a:pt x="7525" y="13335"/>
                    <a:pt x="8477" y="13145"/>
                    <a:pt x="9239" y="12859"/>
                  </a:cubicBezTo>
                  <a:cubicBezTo>
                    <a:pt x="10001" y="12573"/>
                    <a:pt x="10763" y="12002"/>
                    <a:pt x="11430" y="11430"/>
                  </a:cubicBezTo>
                  <a:close/>
                </a:path>
              </a:pathLst>
            </a:custGeom>
            <a:solidFill>
              <a:srgbClr val="00ABD7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7" name="Google Shape;117;p21"/>
            <p:cNvSpPr/>
            <p:nvPr/>
          </p:nvSpPr>
          <p:spPr>
            <a:xfrm>
              <a:off x="11178918" y="1543371"/>
              <a:ext cx="79685" cy="79685"/>
            </a:xfrm>
            <a:custGeom>
              <a:rect b="b" l="l" r="r" t="t"/>
              <a:pathLst>
                <a:path extrusionOk="0" h="40766" w="40766">
                  <a:moveTo>
                    <a:pt x="34861" y="34862"/>
                  </a:moveTo>
                  <a:cubicBezTo>
                    <a:pt x="36767" y="32957"/>
                    <a:pt x="38290" y="30766"/>
                    <a:pt x="39243" y="28194"/>
                  </a:cubicBezTo>
                  <a:cubicBezTo>
                    <a:pt x="40291" y="25718"/>
                    <a:pt x="40767" y="23051"/>
                    <a:pt x="40767" y="20384"/>
                  </a:cubicBezTo>
                  <a:cubicBezTo>
                    <a:pt x="40767" y="17717"/>
                    <a:pt x="40291" y="15050"/>
                    <a:pt x="39243" y="12573"/>
                  </a:cubicBezTo>
                  <a:cubicBezTo>
                    <a:pt x="38195" y="10096"/>
                    <a:pt x="36767" y="7906"/>
                    <a:pt x="34861" y="5906"/>
                  </a:cubicBezTo>
                  <a:cubicBezTo>
                    <a:pt x="32956" y="4000"/>
                    <a:pt x="30766" y="2477"/>
                    <a:pt x="28194" y="1524"/>
                  </a:cubicBezTo>
                  <a:cubicBezTo>
                    <a:pt x="25717" y="476"/>
                    <a:pt x="23050" y="0"/>
                    <a:pt x="20383" y="0"/>
                  </a:cubicBezTo>
                  <a:cubicBezTo>
                    <a:pt x="17717" y="0"/>
                    <a:pt x="15050" y="476"/>
                    <a:pt x="12573" y="1524"/>
                  </a:cubicBezTo>
                  <a:cubicBezTo>
                    <a:pt x="10096" y="2572"/>
                    <a:pt x="7906" y="4000"/>
                    <a:pt x="5905" y="5906"/>
                  </a:cubicBezTo>
                  <a:cubicBezTo>
                    <a:pt x="4000" y="7810"/>
                    <a:pt x="2476" y="10001"/>
                    <a:pt x="1524" y="12573"/>
                  </a:cubicBezTo>
                  <a:cubicBezTo>
                    <a:pt x="476" y="15050"/>
                    <a:pt x="0" y="17717"/>
                    <a:pt x="0" y="20384"/>
                  </a:cubicBezTo>
                  <a:cubicBezTo>
                    <a:pt x="0" y="23051"/>
                    <a:pt x="476" y="25718"/>
                    <a:pt x="1524" y="28194"/>
                  </a:cubicBezTo>
                  <a:cubicBezTo>
                    <a:pt x="2572" y="30671"/>
                    <a:pt x="4000" y="32861"/>
                    <a:pt x="5905" y="34862"/>
                  </a:cubicBezTo>
                  <a:cubicBezTo>
                    <a:pt x="7810" y="36766"/>
                    <a:pt x="10001" y="38291"/>
                    <a:pt x="12573" y="39243"/>
                  </a:cubicBezTo>
                  <a:cubicBezTo>
                    <a:pt x="15050" y="40291"/>
                    <a:pt x="17717" y="40767"/>
                    <a:pt x="20383" y="40767"/>
                  </a:cubicBezTo>
                  <a:cubicBezTo>
                    <a:pt x="23050" y="40767"/>
                    <a:pt x="25717" y="40291"/>
                    <a:pt x="28194" y="39243"/>
                  </a:cubicBezTo>
                  <a:cubicBezTo>
                    <a:pt x="30671" y="38195"/>
                    <a:pt x="32861" y="36766"/>
                    <a:pt x="34861" y="34862"/>
                  </a:cubicBezTo>
                  <a:close/>
                </a:path>
              </a:pathLst>
            </a:custGeom>
            <a:solidFill>
              <a:srgbClr val="00ABD7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8" name="Google Shape;118;p21"/>
            <p:cNvSpPr/>
            <p:nvPr/>
          </p:nvSpPr>
          <p:spPr>
            <a:xfrm>
              <a:off x="10757957" y="1550073"/>
              <a:ext cx="66653" cy="66653"/>
            </a:xfrm>
            <a:custGeom>
              <a:rect b="b" l="l" r="r" t="t"/>
              <a:pathLst>
                <a:path extrusionOk="0" h="34099" w="34099">
                  <a:moveTo>
                    <a:pt x="29051" y="29051"/>
                  </a:moveTo>
                  <a:cubicBezTo>
                    <a:pt x="30671" y="27432"/>
                    <a:pt x="31909" y="25622"/>
                    <a:pt x="32766" y="23527"/>
                  </a:cubicBezTo>
                  <a:cubicBezTo>
                    <a:pt x="33623" y="21431"/>
                    <a:pt x="34100" y="19241"/>
                    <a:pt x="34100" y="17050"/>
                  </a:cubicBezTo>
                  <a:cubicBezTo>
                    <a:pt x="34100" y="14859"/>
                    <a:pt x="33623" y="12668"/>
                    <a:pt x="32766" y="10573"/>
                  </a:cubicBezTo>
                  <a:cubicBezTo>
                    <a:pt x="31909" y="8477"/>
                    <a:pt x="30671" y="6667"/>
                    <a:pt x="29051" y="5048"/>
                  </a:cubicBezTo>
                  <a:cubicBezTo>
                    <a:pt x="27432" y="3429"/>
                    <a:pt x="25622" y="2191"/>
                    <a:pt x="23527" y="1333"/>
                  </a:cubicBezTo>
                  <a:cubicBezTo>
                    <a:pt x="21431" y="476"/>
                    <a:pt x="19240" y="0"/>
                    <a:pt x="17050" y="0"/>
                  </a:cubicBezTo>
                  <a:cubicBezTo>
                    <a:pt x="14859" y="0"/>
                    <a:pt x="12668" y="476"/>
                    <a:pt x="10573" y="1333"/>
                  </a:cubicBezTo>
                  <a:cubicBezTo>
                    <a:pt x="8477" y="2191"/>
                    <a:pt x="6667" y="3429"/>
                    <a:pt x="5048" y="5048"/>
                  </a:cubicBezTo>
                  <a:cubicBezTo>
                    <a:pt x="3429" y="6667"/>
                    <a:pt x="2191" y="8477"/>
                    <a:pt x="1333" y="10573"/>
                  </a:cubicBezTo>
                  <a:cubicBezTo>
                    <a:pt x="476" y="12668"/>
                    <a:pt x="0" y="14859"/>
                    <a:pt x="0" y="17050"/>
                  </a:cubicBezTo>
                  <a:cubicBezTo>
                    <a:pt x="0" y="19241"/>
                    <a:pt x="476" y="21431"/>
                    <a:pt x="1333" y="23527"/>
                  </a:cubicBezTo>
                  <a:cubicBezTo>
                    <a:pt x="2191" y="25622"/>
                    <a:pt x="3429" y="27432"/>
                    <a:pt x="5048" y="29051"/>
                  </a:cubicBezTo>
                  <a:cubicBezTo>
                    <a:pt x="6667" y="30671"/>
                    <a:pt x="8477" y="31909"/>
                    <a:pt x="10573" y="32766"/>
                  </a:cubicBezTo>
                  <a:cubicBezTo>
                    <a:pt x="12668" y="33623"/>
                    <a:pt x="14859" y="34100"/>
                    <a:pt x="17050" y="34100"/>
                  </a:cubicBezTo>
                  <a:cubicBezTo>
                    <a:pt x="19240" y="34100"/>
                    <a:pt x="21431" y="33623"/>
                    <a:pt x="23527" y="32766"/>
                  </a:cubicBezTo>
                  <a:cubicBezTo>
                    <a:pt x="25622" y="31909"/>
                    <a:pt x="27432" y="30671"/>
                    <a:pt x="29051" y="29051"/>
                  </a:cubicBezTo>
                  <a:close/>
                </a:path>
              </a:pathLst>
            </a:custGeom>
            <a:solidFill>
              <a:srgbClr val="00ABD7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9" name="Google Shape;119;p21"/>
            <p:cNvSpPr/>
            <p:nvPr/>
          </p:nvSpPr>
          <p:spPr>
            <a:xfrm>
              <a:off x="10334388" y="1556588"/>
              <a:ext cx="53248" cy="53248"/>
            </a:xfrm>
            <a:custGeom>
              <a:rect b="b" l="l" r="r" t="t"/>
              <a:pathLst>
                <a:path extrusionOk="0" h="27241" w="27241">
                  <a:moveTo>
                    <a:pt x="23241" y="23241"/>
                  </a:moveTo>
                  <a:cubicBezTo>
                    <a:pt x="24479" y="22003"/>
                    <a:pt x="25527" y="20479"/>
                    <a:pt x="26194" y="18860"/>
                  </a:cubicBezTo>
                  <a:cubicBezTo>
                    <a:pt x="26860" y="17145"/>
                    <a:pt x="27242" y="15431"/>
                    <a:pt x="27242" y="13621"/>
                  </a:cubicBezTo>
                  <a:cubicBezTo>
                    <a:pt x="27242" y="11811"/>
                    <a:pt x="26860" y="10097"/>
                    <a:pt x="26194" y="8382"/>
                  </a:cubicBezTo>
                  <a:cubicBezTo>
                    <a:pt x="25527" y="6667"/>
                    <a:pt x="24479" y="5239"/>
                    <a:pt x="23241" y="4000"/>
                  </a:cubicBezTo>
                  <a:cubicBezTo>
                    <a:pt x="22003" y="2762"/>
                    <a:pt x="20479" y="1714"/>
                    <a:pt x="18859" y="1048"/>
                  </a:cubicBezTo>
                  <a:cubicBezTo>
                    <a:pt x="17240" y="381"/>
                    <a:pt x="15430" y="0"/>
                    <a:pt x="13621" y="0"/>
                  </a:cubicBezTo>
                  <a:cubicBezTo>
                    <a:pt x="11811" y="0"/>
                    <a:pt x="10096" y="381"/>
                    <a:pt x="8382" y="1048"/>
                  </a:cubicBezTo>
                  <a:cubicBezTo>
                    <a:pt x="6667" y="1714"/>
                    <a:pt x="5239" y="2762"/>
                    <a:pt x="4000" y="4000"/>
                  </a:cubicBezTo>
                  <a:cubicBezTo>
                    <a:pt x="2762" y="5239"/>
                    <a:pt x="1715" y="6763"/>
                    <a:pt x="1048" y="8382"/>
                  </a:cubicBezTo>
                  <a:cubicBezTo>
                    <a:pt x="381" y="10097"/>
                    <a:pt x="0" y="11811"/>
                    <a:pt x="0" y="13621"/>
                  </a:cubicBezTo>
                  <a:cubicBezTo>
                    <a:pt x="0" y="15431"/>
                    <a:pt x="381" y="17145"/>
                    <a:pt x="1048" y="18860"/>
                  </a:cubicBezTo>
                  <a:cubicBezTo>
                    <a:pt x="1715" y="20574"/>
                    <a:pt x="2762" y="22003"/>
                    <a:pt x="4000" y="23241"/>
                  </a:cubicBezTo>
                  <a:cubicBezTo>
                    <a:pt x="5239" y="24479"/>
                    <a:pt x="6763" y="25527"/>
                    <a:pt x="8382" y="26194"/>
                  </a:cubicBezTo>
                  <a:cubicBezTo>
                    <a:pt x="10001" y="26861"/>
                    <a:pt x="11811" y="27242"/>
                    <a:pt x="13621" y="27242"/>
                  </a:cubicBezTo>
                  <a:cubicBezTo>
                    <a:pt x="15430" y="27242"/>
                    <a:pt x="17145" y="26861"/>
                    <a:pt x="18859" y="26194"/>
                  </a:cubicBezTo>
                  <a:cubicBezTo>
                    <a:pt x="20574" y="25527"/>
                    <a:pt x="22003" y="24479"/>
                    <a:pt x="23241" y="23241"/>
                  </a:cubicBezTo>
                  <a:close/>
                </a:path>
              </a:pathLst>
            </a:custGeom>
            <a:solidFill>
              <a:srgbClr val="00ABD7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0" name="Google Shape;120;p21"/>
            <p:cNvSpPr/>
            <p:nvPr/>
          </p:nvSpPr>
          <p:spPr>
            <a:xfrm>
              <a:off x="9915101" y="1561989"/>
              <a:ext cx="39842" cy="39842"/>
            </a:xfrm>
            <a:custGeom>
              <a:rect b="b" l="l" r="r" t="t"/>
              <a:pathLst>
                <a:path extrusionOk="0" h="20383" w="20383">
                  <a:moveTo>
                    <a:pt x="17431" y="17431"/>
                  </a:moveTo>
                  <a:cubicBezTo>
                    <a:pt x="18383" y="16478"/>
                    <a:pt x="19145" y="15335"/>
                    <a:pt x="19621" y="14097"/>
                  </a:cubicBezTo>
                  <a:cubicBezTo>
                    <a:pt x="20098" y="12859"/>
                    <a:pt x="20383" y="11525"/>
                    <a:pt x="20383" y="10192"/>
                  </a:cubicBezTo>
                  <a:cubicBezTo>
                    <a:pt x="20383" y="8858"/>
                    <a:pt x="20098" y="7525"/>
                    <a:pt x="19621" y="6286"/>
                  </a:cubicBezTo>
                  <a:cubicBezTo>
                    <a:pt x="19145" y="5048"/>
                    <a:pt x="18383" y="3905"/>
                    <a:pt x="17431" y="2953"/>
                  </a:cubicBezTo>
                  <a:cubicBezTo>
                    <a:pt x="16478" y="2000"/>
                    <a:pt x="15335" y="1238"/>
                    <a:pt x="14097" y="762"/>
                  </a:cubicBezTo>
                  <a:cubicBezTo>
                    <a:pt x="12859" y="286"/>
                    <a:pt x="11525" y="0"/>
                    <a:pt x="10192" y="0"/>
                  </a:cubicBezTo>
                  <a:cubicBezTo>
                    <a:pt x="8858" y="0"/>
                    <a:pt x="7525" y="286"/>
                    <a:pt x="6286" y="762"/>
                  </a:cubicBezTo>
                  <a:cubicBezTo>
                    <a:pt x="5048" y="1238"/>
                    <a:pt x="3905" y="2000"/>
                    <a:pt x="2953" y="2953"/>
                  </a:cubicBezTo>
                  <a:cubicBezTo>
                    <a:pt x="2000" y="3905"/>
                    <a:pt x="1238" y="5048"/>
                    <a:pt x="762" y="6286"/>
                  </a:cubicBezTo>
                  <a:cubicBezTo>
                    <a:pt x="286" y="7525"/>
                    <a:pt x="0" y="8858"/>
                    <a:pt x="0" y="10192"/>
                  </a:cubicBezTo>
                  <a:cubicBezTo>
                    <a:pt x="0" y="11525"/>
                    <a:pt x="286" y="12859"/>
                    <a:pt x="762" y="14097"/>
                  </a:cubicBezTo>
                  <a:cubicBezTo>
                    <a:pt x="1238" y="15335"/>
                    <a:pt x="2000" y="16478"/>
                    <a:pt x="2953" y="17431"/>
                  </a:cubicBezTo>
                  <a:cubicBezTo>
                    <a:pt x="3905" y="18383"/>
                    <a:pt x="5048" y="19145"/>
                    <a:pt x="6286" y="19622"/>
                  </a:cubicBezTo>
                  <a:cubicBezTo>
                    <a:pt x="7525" y="20098"/>
                    <a:pt x="8858" y="20384"/>
                    <a:pt x="10192" y="20384"/>
                  </a:cubicBezTo>
                  <a:cubicBezTo>
                    <a:pt x="11525" y="20384"/>
                    <a:pt x="12859" y="20098"/>
                    <a:pt x="14097" y="19622"/>
                  </a:cubicBezTo>
                  <a:cubicBezTo>
                    <a:pt x="15335" y="19145"/>
                    <a:pt x="16478" y="18383"/>
                    <a:pt x="17431" y="17431"/>
                  </a:cubicBezTo>
                  <a:close/>
                </a:path>
              </a:pathLst>
            </a:custGeom>
            <a:solidFill>
              <a:srgbClr val="00ABD7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1" name="Google Shape;121;p21"/>
            <p:cNvSpPr/>
            <p:nvPr/>
          </p:nvSpPr>
          <p:spPr>
            <a:xfrm>
              <a:off x="9492836" y="1569434"/>
              <a:ext cx="26064" cy="26066"/>
            </a:xfrm>
            <a:custGeom>
              <a:rect b="b" l="l" r="r" t="t"/>
              <a:pathLst>
                <a:path extrusionOk="0" h="13335" w="13334">
                  <a:moveTo>
                    <a:pt x="11430" y="11430"/>
                  </a:moveTo>
                  <a:cubicBezTo>
                    <a:pt x="12097" y="10763"/>
                    <a:pt x="12573" y="10096"/>
                    <a:pt x="12859" y="9239"/>
                  </a:cubicBezTo>
                  <a:cubicBezTo>
                    <a:pt x="13240" y="8382"/>
                    <a:pt x="13335" y="7525"/>
                    <a:pt x="13335" y="6668"/>
                  </a:cubicBezTo>
                  <a:cubicBezTo>
                    <a:pt x="13335" y="5810"/>
                    <a:pt x="13145" y="4858"/>
                    <a:pt x="12859" y="4096"/>
                  </a:cubicBezTo>
                  <a:cubicBezTo>
                    <a:pt x="12478" y="3238"/>
                    <a:pt x="12002" y="2572"/>
                    <a:pt x="11430" y="1905"/>
                  </a:cubicBezTo>
                  <a:cubicBezTo>
                    <a:pt x="10763" y="1238"/>
                    <a:pt x="10097" y="762"/>
                    <a:pt x="9239" y="476"/>
                  </a:cubicBezTo>
                  <a:cubicBezTo>
                    <a:pt x="8382" y="190"/>
                    <a:pt x="7525" y="0"/>
                    <a:pt x="6668" y="0"/>
                  </a:cubicBezTo>
                  <a:cubicBezTo>
                    <a:pt x="5810" y="0"/>
                    <a:pt x="4858" y="190"/>
                    <a:pt x="4096" y="476"/>
                  </a:cubicBezTo>
                  <a:cubicBezTo>
                    <a:pt x="3239" y="857"/>
                    <a:pt x="2572" y="1333"/>
                    <a:pt x="1905" y="1905"/>
                  </a:cubicBezTo>
                  <a:cubicBezTo>
                    <a:pt x="1238" y="2572"/>
                    <a:pt x="762" y="3238"/>
                    <a:pt x="476" y="4096"/>
                  </a:cubicBezTo>
                  <a:cubicBezTo>
                    <a:pt x="95" y="4953"/>
                    <a:pt x="0" y="5810"/>
                    <a:pt x="0" y="6668"/>
                  </a:cubicBezTo>
                  <a:cubicBezTo>
                    <a:pt x="0" y="7525"/>
                    <a:pt x="191" y="8477"/>
                    <a:pt x="476" y="9239"/>
                  </a:cubicBezTo>
                  <a:cubicBezTo>
                    <a:pt x="857" y="10096"/>
                    <a:pt x="1334" y="10763"/>
                    <a:pt x="1905" y="11430"/>
                  </a:cubicBezTo>
                  <a:cubicBezTo>
                    <a:pt x="2572" y="12097"/>
                    <a:pt x="3239" y="12573"/>
                    <a:pt x="4096" y="12859"/>
                  </a:cubicBezTo>
                  <a:cubicBezTo>
                    <a:pt x="4953" y="13240"/>
                    <a:pt x="5810" y="13335"/>
                    <a:pt x="6668" y="13335"/>
                  </a:cubicBezTo>
                  <a:cubicBezTo>
                    <a:pt x="7525" y="13335"/>
                    <a:pt x="8477" y="13145"/>
                    <a:pt x="9239" y="12859"/>
                  </a:cubicBezTo>
                  <a:cubicBezTo>
                    <a:pt x="10097" y="12478"/>
                    <a:pt x="10763" y="12002"/>
                    <a:pt x="11430" y="11430"/>
                  </a:cubicBezTo>
                  <a:close/>
                </a:path>
              </a:pathLst>
            </a:custGeom>
            <a:solidFill>
              <a:srgbClr val="00ABD7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  <p:extLst>
    <p:ext uri="{DCECCB84-F9BA-43D5-87BE-67443E8EF086}">
      <p15:sldGuideLst>
        <p15:guide id="1" orient="horz" pos="2160">
          <p15:clr>
            <a:srgbClr val="FBAE40"/>
          </p15:clr>
        </p15:guide>
        <p15:guide id="2" pos="7378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lide with two colums" type="twoObj">
  <p:cSld name="TWO_OBJECTS">
    <p:bg>
      <p:bgPr>
        <a:solidFill>
          <a:schemeClr val="lt1"/>
        </a:solidFill>
      </p:bgPr>
    </p:bg>
    <p:spTree>
      <p:nvGrpSpPr>
        <p:cNvPr id="122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15"/>
          <p:cNvSpPr txBox="1"/>
          <p:nvPr>
            <p:ph type="title"/>
          </p:nvPr>
        </p:nvSpPr>
        <p:spPr>
          <a:xfrm>
            <a:off x="838200" y="500062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000"/>
              <a:buFont typeface="Glegoo"/>
              <a:buNone/>
              <a:defRPr sz="4000">
                <a:solidFill>
                  <a:schemeClr val="dk2"/>
                </a:solidFill>
                <a:latin typeface="Glegoo"/>
                <a:ea typeface="Glegoo"/>
                <a:cs typeface="Glegoo"/>
                <a:sym typeface="Glegoo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4" name="Google Shape;124;p15"/>
          <p:cNvSpPr txBox="1"/>
          <p:nvPr>
            <p:ph idx="1" type="body"/>
          </p:nvPr>
        </p:nvSpPr>
        <p:spPr>
          <a:xfrm>
            <a:off x="838200" y="2006600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b="0" i="0" sz="2000">
                <a:latin typeface="Open Sans"/>
                <a:ea typeface="Open Sans"/>
                <a:cs typeface="Open Sans"/>
                <a:sym typeface="Open Sans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b="0" i="0" sz="1800">
                <a:latin typeface="Open Sans"/>
                <a:ea typeface="Open Sans"/>
                <a:cs typeface="Open Sans"/>
                <a:sym typeface="Open Sans"/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b="0" i="0" sz="1600">
                <a:latin typeface="Open Sans"/>
                <a:ea typeface="Open Sans"/>
                <a:cs typeface="Open Sans"/>
                <a:sym typeface="Open Sans"/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b="0" i="0" sz="1400">
                <a:latin typeface="Open Sans"/>
                <a:ea typeface="Open Sans"/>
                <a:cs typeface="Open Sans"/>
                <a:sym typeface="Open Sans"/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b="0" i="0" sz="1400">
                <a:latin typeface="Open Sans"/>
                <a:ea typeface="Open Sans"/>
                <a:cs typeface="Open Sans"/>
                <a:sym typeface="Open Sans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25" name="Google Shape;125;p15"/>
          <p:cNvSpPr txBox="1"/>
          <p:nvPr>
            <p:ph idx="2" type="body"/>
          </p:nvPr>
        </p:nvSpPr>
        <p:spPr>
          <a:xfrm>
            <a:off x="6172200" y="2006600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b="0" i="0" sz="2000">
                <a:latin typeface="Open Sans"/>
                <a:ea typeface="Open Sans"/>
                <a:cs typeface="Open Sans"/>
                <a:sym typeface="Open Sans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b="0" i="0" sz="1800">
                <a:latin typeface="Open Sans"/>
                <a:ea typeface="Open Sans"/>
                <a:cs typeface="Open Sans"/>
                <a:sym typeface="Open Sans"/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b="0" i="0" sz="1600">
                <a:latin typeface="Open Sans"/>
                <a:ea typeface="Open Sans"/>
                <a:cs typeface="Open Sans"/>
                <a:sym typeface="Open Sans"/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b="0" i="0" sz="1400">
                <a:latin typeface="Open Sans"/>
                <a:ea typeface="Open Sans"/>
                <a:cs typeface="Open Sans"/>
                <a:sym typeface="Open Sans"/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b="0" i="0" sz="1400">
                <a:latin typeface="Open Sans"/>
                <a:ea typeface="Open Sans"/>
                <a:cs typeface="Open Sans"/>
                <a:sym typeface="Open Sans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lide to make a compare" type="twoTxTwoObj">
  <p:cSld name="TWO_OBJECTS_WITH_TEXT">
    <p:bg>
      <p:bgPr>
        <a:solidFill>
          <a:schemeClr val="lt1"/>
        </a:solidFill>
      </p:bgPr>
    </p:bg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16"/>
          <p:cNvSpPr txBox="1"/>
          <p:nvPr>
            <p:ph type="title"/>
          </p:nvPr>
        </p:nvSpPr>
        <p:spPr>
          <a:xfrm>
            <a:off x="838200" y="527334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000"/>
              <a:buFont typeface="Glegoo"/>
              <a:buNone/>
              <a:defRPr sz="4000">
                <a:solidFill>
                  <a:schemeClr val="dk2"/>
                </a:solidFill>
                <a:latin typeface="Glegoo"/>
                <a:ea typeface="Glegoo"/>
                <a:cs typeface="Glegoo"/>
                <a:sym typeface="Glegoo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8" name="Google Shape;128;p16"/>
          <p:cNvSpPr txBox="1"/>
          <p:nvPr>
            <p:ph idx="1" type="body"/>
          </p:nvPr>
        </p:nvSpPr>
        <p:spPr>
          <a:xfrm>
            <a:off x="838200" y="1843372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0" i="0" sz="2000">
                <a:latin typeface="Open Sans"/>
                <a:ea typeface="Open Sans"/>
                <a:cs typeface="Open Sans"/>
                <a:sym typeface="Open Sans"/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129" name="Google Shape;129;p16"/>
          <p:cNvSpPr txBox="1"/>
          <p:nvPr>
            <p:ph idx="2" type="body"/>
          </p:nvPr>
        </p:nvSpPr>
        <p:spPr>
          <a:xfrm>
            <a:off x="838200" y="2667284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b="0" i="0" sz="2000">
                <a:latin typeface="Open Sans"/>
                <a:ea typeface="Open Sans"/>
                <a:cs typeface="Open Sans"/>
                <a:sym typeface="Open Sans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b="0" i="0" sz="1800">
                <a:latin typeface="Open Sans"/>
                <a:ea typeface="Open Sans"/>
                <a:cs typeface="Open Sans"/>
                <a:sym typeface="Open Sans"/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b="0" i="0" sz="1600">
                <a:latin typeface="Open Sans"/>
                <a:ea typeface="Open Sans"/>
                <a:cs typeface="Open Sans"/>
                <a:sym typeface="Open Sans"/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b="0" i="0" sz="1400">
                <a:latin typeface="Open Sans"/>
                <a:ea typeface="Open Sans"/>
                <a:cs typeface="Open Sans"/>
                <a:sym typeface="Open Sans"/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b="0" i="0" sz="1400">
                <a:latin typeface="Open Sans"/>
                <a:ea typeface="Open Sans"/>
                <a:cs typeface="Open Sans"/>
                <a:sym typeface="Open Sans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30" name="Google Shape;130;p16"/>
          <p:cNvSpPr txBox="1"/>
          <p:nvPr>
            <p:ph idx="3" type="body"/>
          </p:nvPr>
        </p:nvSpPr>
        <p:spPr>
          <a:xfrm>
            <a:off x="6170612" y="1845571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0" i="0" sz="2000">
                <a:latin typeface="Open Sans"/>
                <a:ea typeface="Open Sans"/>
                <a:cs typeface="Open Sans"/>
                <a:sym typeface="Open Sans"/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131" name="Google Shape;131;p16"/>
          <p:cNvSpPr txBox="1"/>
          <p:nvPr>
            <p:ph idx="4" type="body"/>
          </p:nvPr>
        </p:nvSpPr>
        <p:spPr>
          <a:xfrm>
            <a:off x="6170612" y="2669483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>
                <a:latin typeface="Open Sans"/>
                <a:ea typeface="Open Sans"/>
                <a:cs typeface="Open Sans"/>
                <a:sym typeface="Open Sans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>
                <a:latin typeface="Open Sans"/>
                <a:ea typeface="Open Sans"/>
                <a:cs typeface="Open Sans"/>
                <a:sym typeface="Open Sans"/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>
                <a:latin typeface="Open Sans"/>
                <a:ea typeface="Open Sans"/>
                <a:cs typeface="Open Sans"/>
                <a:sym typeface="Open Sans"/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latin typeface="Open Sans"/>
                <a:ea typeface="Open Sans"/>
                <a:cs typeface="Open Sans"/>
                <a:sym typeface="Open Sans"/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latin typeface="Open Sans"/>
                <a:ea typeface="Open Sans"/>
                <a:cs typeface="Open Sans"/>
                <a:sym typeface="Open Sans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9.xml"/><Relationship Id="rId10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0.xml"/><Relationship Id="rId1" Type="http://schemas.openxmlformats.org/officeDocument/2006/relationships/image" Target="../media/image1.png"/><Relationship Id="rId2" Type="http://schemas.openxmlformats.org/officeDocument/2006/relationships/image" Target="../media/image5.png"/><Relationship Id="rId3" Type="http://schemas.openxmlformats.org/officeDocument/2006/relationships/slideLayout" Target="../slideLayouts/slideLayout1.xml"/><Relationship Id="rId4" Type="http://schemas.openxmlformats.org/officeDocument/2006/relationships/slideLayout" Target="../slideLayouts/slideLayout2.xml"/><Relationship Id="rId9" Type="http://schemas.openxmlformats.org/officeDocument/2006/relationships/slideLayout" Target="../slideLayouts/slideLayout7.xml"/><Relationship Id="rId5" Type="http://schemas.openxmlformats.org/officeDocument/2006/relationships/slideLayout" Target="../slideLayouts/slideLayout3.xml"/><Relationship Id="rId6" Type="http://schemas.openxmlformats.org/officeDocument/2006/relationships/slideLayout" Target="../slideLayouts/slideLayout4.xml"/><Relationship Id="rId7" Type="http://schemas.openxmlformats.org/officeDocument/2006/relationships/slideLayout" Target="../slideLayouts/slideLayout5.xml"/><Relationship Id="rId8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1"/>
          <p:cNvSpPr/>
          <p:nvPr/>
        </p:nvSpPr>
        <p:spPr>
          <a:xfrm>
            <a:off x="0" y="0"/>
            <a:ext cx="2400300" cy="4295776"/>
          </a:xfrm>
          <a:custGeom>
            <a:rect b="b" l="l" r="r" t="t"/>
            <a:pathLst>
              <a:path extrusionOk="0" h="4295776" w="2400300">
                <a:moveTo>
                  <a:pt x="0" y="0"/>
                </a:moveTo>
                <a:lnTo>
                  <a:pt x="1443707" y="0"/>
                </a:lnTo>
                <a:lnTo>
                  <a:pt x="1531390" y="65568"/>
                </a:lnTo>
                <a:cubicBezTo>
                  <a:pt x="2062055" y="503512"/>
                  <a:pt x="2400300" y="1166281"/>
                  <a:pt x="2400300" y="1908052"/>
                </a:cubicBezTo>
                <a:cubicBezTo>
                  <a:pt x="2400300" y="3226756"/>
                  <a:pt x="1331280" y="4295776"/>
                  <a:pt x="12576" y="4295776"/>
                </a:cubicBezTo>
                <a:lnTo>
                  <a:pt x="0" y="429514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7" name="Google Shape;7;p11"/>
          <p:cNvPicPr preferRelativeResize="0"/>
          <p:nvPr/>
        </p:nvPicPr>
        <p:blipFill rotWithShape="1">
          <a:blip r:embed="rId1">
            <a:alphaModFix/>
          </a:blip>
          <a:srcRect b="0" l="0" r="0" t="0"/>
          <a:stretch/>
        </p:blipFill>
        <p:spPr>
          <a:xfrm>
            <a:off x="838201" y="0"/>
            <a:ext cx="2400300" cy="811369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Google Shape;8;p11"/>
          <p:cNvSpPr/>
          <p:nvPr/>
        </p:nvSpPr>
        <p:spPr>
          <a:xfrm>
            <a:off x="475197" y="5559327"/>
            <a:ext cx="220419" cy="220419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9" name="Google Shape;9;p11"/>
          <p:cNvGrpSpPr/>
          <p:nvPr/>
        </p:nvGrpSpPr>
        <p:grpSpPr>
          <a:xfrm>
            <a:off x="11621385" y="1502255"/>
            <a:ext cx="95951" cy="2700000"/>
            <a:chOff x="8676829" y="3671299"/>
            <a:chExt cx="48387" cy="1361598"/>
          </a:xfrm>
        </p:grpSpPr>
        <p:sp>
          <p:nvSpPr>
            <p:cNvPr id="10" name="Google Shape;10;p11"/>
            <p:cNvSpPr/>
            <p:nvPr/>
          </p:nvSpPr>
          <p:spPr>
            <a:xfrm>
              <a:off x="8677591" y="4985272"/>
              <a:ext cx="47625" cy="47625"/>
            </a:xfrm>
            <a:custGeom>
              <a:rect b="b" l="l" r="r" t="t"/>
              <a:pathLst>
                <a:path extrusionOk="0" h="47625" w="47625">
                  <a:moveTo>
                    <a:pt x="32956" y="45815"/>
                  </a:moveTo>
                  <a:cubicBezTo>
                    <a:pt x="35909" y="44577"/>
                    <a:pt x="38481" y="42863"/>
                    <a:pt x="40672" y="40672"/>
                  </a:cubicBezTo>
                  <a:cubicBezTo>
                    <a:pt x="42863" y="38481"/>
                    <a:pt x="44672" y="35814"/>
                    <a:pt x="45815" y="32957"/>
                  </a:cubicBezTo>
                  <a:cubicBezTo>
                    <a:pt x="47053" y="30004"/>
                    <a:pt x="47625" y="26956"/>
                    <a:pt x="47625" y="23813"/>
                  </a:cubicBezTo>
                  <a:cubicBezTo>
                    <a:pt x="47625" y="20669"/>
                    <a:pt x="47053" y="17621"/>
                    <a:pt x="45815" y="14669"/>
                  </a:cubicBezTo>
                  <a:cubicBezTo>
                    <a:pt x="44577" y="11716"/>
                    <a:pt x="42863" y="9144"/>
                    <a:pt x="40672" y="6953"/>
                  </a:cubicBezTo>
                  <a:cubicBezTo>
                    <a:pt x="38481" y="4763"/>
                    <a:pt x="35909" y="2953"/>
                    <a:pt x="32956" y="1810"/>
                  </a:cubicBezTo>
                  <a:cubicBezTo>
                    <a:pt x="30004" y="571"/>
                    <a:pt x="26956" y="0"/>
                    <a:pt x="23813" y="0"/>
                  </a:cubicBezTo>
                  <a:cubicBezTo>
                    <a:pt x="20669" y="0"/>
                    <a:pt x="17621" y="571"/>
                    <a:pt x="14669" y="1810"/>
                  </a:cubicBezTo>
                  <a:cubicBezTo>
                    <a:pt x="11716" y="3048"/>
                    <a:pt x="9144" y="4763"/>
                    <a:pt x="6953" y="6953"/>
                  </a:cubicBezTo>
                  <a:cubicBezTo>
                    <a:pt x="4763" y="9144"/>
                    <a:pt x="2953" y="11811"/>
                    <a:pt x="1810" y="14669"/>
                  </a:cubicBezTo>
                  <a:cubicBezTo>
                    <a:pt x="571" y="17621"/>
                    <a:pt x="0" y="20669"/>
                    <a:pt x="0" y="23813"/>
                  </a:cubicBezTo>
                  <a:cubicBezTo>
                    <a:pt x="0" y="26956"/>
                    <a:pt x="571" y="30004"/>
                    <a:pt x="1810" y="32957"/>
                  </a:cubicBezTo>
                  <a:cubicBezTo>
                    <a:pt x="3048" y="35909"/>
                    <a:pt x="4763" y="38481"/>
                    <a:pt x="6953" y="40672"/>
                  </a:cubicBezTo>
                  <a:cubicBezTo>
                    <a:pt x="9144" y="42863"/>
                    <a:pt x="11716" y="44672"/>
                    <a:pt x="14669" y="45815"/>
                  </a:cubicBezTo>
                  <a:cubicBezTo>
                    <a:pt x="17621" y="47054"/>
                    <a:pt x="20669" y="47625"/>
                    <a:pt x="23813" y="47625"/>
                  </a:cubicBezTo>
                  <a:cubicBezTo>
                    <a:pt x="26956" y="47625"/>
                    <a:pt x="30004" y="47054"/>
                    <a:pt x="32956" y="45815"/>
                  </a:cubicBezTo>
                  <a:close/>
                </a:path>
              </a:pathLst>
            </a:custGeom>
            <a:solidFill>
              <a:srgbClr val="00ABD7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" name="Google Shape;11;p11"/>
            <p:cNvSpPr/>
            <p:nvPr/>
          </p:nvSpPr>
          <p:spPr>
            <a:xfrm>
              <a:off x="8681687" y="4770388"/>
              <a:ext cx="40766" cy="40766"/>
            </a:xfrm>
            <a:custGeom>
              <a:rect b="b" l="l" r="r" t="t"/>
              <a:pathLst>
                <a:path extrusionOk="0" h="40766" w="40766">
                  <a:moveTo>
                    <a:pt x="34861" y="34862"/>
                  </a:moveTo>
                  <a:cubicBezTo>
                    <a:pt x="36767" y="32956"/>
                    <a:pt x="38290" y="30766"/>
                    <a:pt x="39243" y="28194"/>
                  </a:cubicBezTo>
                  <a:cubicBezTo>
                    <a:pt x="40291" y="25717"/>
                    <a:pt x="40767" y="23050"/>
                    <a:pt x="40767" y="20383"/>
                  </a:cubicBezTo>
                  <a:cubicBezTo>
                    <a:pt x="40767" y="17717"/>
                    <a:pt x="40291" y="15050"/>
                    <a:pt x="39243" y="12573"/>
                  </a:cubicBezTo>
                  <a:cubicBezTo>
                    <a:pt x="38195" y="10096"/>
                    <a:pt x="36767" y="7906"/>
                    <a:pt x="34861" y="5906"/>
                  </a:cubicBezTo>
                  <a:cubicBezTo>
                    <a:pt x="32956" y="4000"/>
                    <a:pt x="30766" y="2477"/>
                    <a:pt x="28194" y="1524"/>
                  </a:cubicBezTo>
                  <a:cubicBezTo>
                    <a:pt x="25717" y="476"/>
                    <a:pt x="23050" y="0"/>
                    <a:pt x="20383" y="0"/>
                  </a:cubicBezTo>
                  <a:cubicBezTo>
                    <a:pt x="17717" y="0"/>
                    <a:pt x="15049" y="476"/>
                    <a:pt x="12573" y="1524"/>
                  </a:cubicBezTo>
                  <a:cubicBezTo>
                    <a:pt x="10096" y="2572"/>
                    <a:pt x="7906" y="4000"/>
                    <a:pt x="5905" y="5906"/>
                  </a:cubicBezTo>
                  <a:cubicBezTo>
                    <a:pt x="4000" y="7810"/>
                    <a:pt x="2476" y="10001"/>
                    <a:pt x="1524" y="12573"/>
                  </a:cubicBezTo>
                  <a:cubicBezTo>
                    <a:pt x="476" y="15050"/>
                    <a:pt x="0" y="17717"/>
                    <a:pt x="0" y="20383"/>
                  </a:cubicBezTo>
                  <a:cubicBezTo>
                    <a:pt x="0" y="23050"/>
                    <a:pt x="476" y="25717"/>
                    <a:pt x="1524" y="28194"/>
                  </a:cubicBezTo>
                  <a:cubicBezTo>
                    <a:pt x="2572" y="30671"/>
                    <a:pt x="4000" y="32861"/>
                    <a:pt x="5905" y="34862"/>
                  </a:cubicBezTo>
                  <a:cubicBezTo>
                    <a:pt x="7810" y="36767"/>
                    <a:pt x="10001" y="38291"/>
                    <a:pt x="12573" y="39243"/>
                  </a:cubicBezTo>
                  <a:cubicBezTo>
                    <a:pt x="15049" y="40291"/>
                    <a:pt x="17717" y="40767"/>
                    <a:pt x="20383" y="40767"/>
                  </a:cubicBezTo>
                  <a:cubicBezTo>
                    <a:pt x="23050" y="40767"/>
                    <a:pt x="25717" y="40291"/>
                    <a:pt x="28194" y="39243"/>
                  </a:cubicBezTo>
                  <a:cubicBezTo>
                    <a:pt x="30671" y="38195"/>
                    <a:pt x="32861" y="36767"/>
                    <a:pt x="34861" y="34862"/>
                  </a:cubicBezTo>
                  <a:close/>
                </a:path>
              </a:pathLst>
            </a:custGeom>
            <a:solidFill>
              <a:srgbClr val="00ABD7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" name="Google Shape;12;p11"/>
            <p:cNvSpPr/>
            <p:nvPr/>
          </p:nvSpPr>
          <p:spPr>
            <a:xfrm>
              <a:off x="8676829" y="4547217"/>
              <a:ext cx="47625" cy="47625"/>
            </a:xfrm>
            <a:custGeom>
              <a:rect b="b" l="l" r="r" t="t"/>
              <a:pathLst>
                <a:path extrusionOk="0" h="47625" w="47625">
                  <a:moveTo>
                    <a:pt x="40672" y="40672"/>
                  </a:moveTo>
                  <a:cubicBezTo>
                    <a:pt x="42863" y="38481"/>
                    <a:pt x="44672" y="35814"/>
                    <a:pt x="45815" y="32956"/>
                  </a:cubicBezTo>
                  <a:cubicBezTo>
                    <a:pt x="47054" y="30004"/>
                    <a:pt x="47625" y="26956"/>
                    <a:pt x="47625" y="23813"/>
                  </a:cubicBezTo>
                  <a:cubicBezTo>
                    <a:pt x="47625" y="20669"/>
                    <a:pt x="47054" y="17621"/>
                    <a:pt x="45815" y="14669"/>
                  </a:cubicBezTo>
                  <a:cubicBezTo>
                    <a:pt x="44577" y="11716"/>
                    <a:pt x="42863" y="9144"/>
                    <a:pt x="40672" y="6953"/>
                  </a:cubicBezTo>
                  <a:cubicBezTo>
                    <a:pt x="38481" y="4763"/>
                    <a:pt x="35909" y="2953"/>
                    <a:pt x="32956" y="1810"/>
                  </a:cubicBezTo>
                  <a:cubicBezTo>
                    <a:pt x="30004" y="571"/>
                    <a:pt x="26956" y="0"/>
                    <a:pt x="23813" y="0"/>
                  </a:cubicBezTo>
                  <a:cubicBezTo>
                    <a:pt x="20669" y="0"/>
                    <a:pt x="17621" y="571"/>
                    <a:pt x="14669" y="1810"/>
                  </a:cubicBezTo>
                  <a:cubicBezTo>
                    <a:pt x="11716" y="3048"/>
                    <a:pt x="9144" y="4763"/>
                    <a:pt x="6953" y="6953"/>
                  </a:cubicBezTo>
                  <a:cubicBezTo>
                    <a:pt x="4763" y="9144"/>
                    <a:pt x="2953" y="11811"/>
                    <a:pt x="1810" y="14669"/>
                  </a:cubicBezTo>
                  <a:cubicBezTo>
                    <a:pt x="571" y="17621"/>
                    <a:pt x="0" y="20669"/>
                    <a:pt x="0" y="23813"/>
                  </a:cubicBezTo>
                  <a:cubicBezTo>
                    <a:pt x="0" y="26956"/>
                    <a:pt x="571" y="30004"/>
                    <a:pt x="1810" y="32956"/>
                  </a:cubicBezTo>
                  <a:cubicBezTo>
                    <a:pt x="3048" y="35909"/>
                    <a:pt x="4763" y="38481"/>
                    <a:pt x="6953" y="40672"/>
                  </a:cubicBezTo>
                  <a:cubicBezTo>
                    <a:pt x="9144" y="42863"/>
                    <a:pt x="11716" y="44672"/>
                    <a:pt x="14669" y="45815"/>
                  </a:cubicBezTo>
                  <a:cubicBezTo>
                    <a:pt x="17621" y="47054"/>
                    <a:pt x="20669" y="47625"/>
                    <a:pt x="23813" y="47625"/>
                  </a:cubicBezTo>
                  <a:cubicBezTo>
                    <a:pt x="26956" y="47625"/>
                    <a:pt x="30004" y="47054"/>
                    <a:pt x="32956" y="45815"/>
                  </a:cubicBezTo>
                  <a:cubicBezTo>
                    <a:pt x="35909" y="44577"/>
                    <a:pt x="38481" y="42863"/>
                    <a:pt x="40672" y="40672"/>
                  </a:cubicBezTo>
                  <a:close/>
                </a:path>
              </a:pathLst>
            </a:custGeom>
            <a:solidFill>
              <a:srgbClr val="00ABD7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" name="Google Shape;13;p11"/>
            <p:cNvSpPr/>
            <p:nvPr/>
          </p:nvSpPr>
          <p:spPr>
            <a:xfrm>
              <a:off x="8681115" y="4335096"/>
              <a:ext cx="40767" cy="40766"/>
            </a:xfrm>
            <a:custGeom>
              <a:rect b="b" l="l" r="r" t="t"/>
              <a:pathLst>
                <a:path extrusionOk="0" h="40766" w="40767">
                  <a:moveTo>
                    <a:pt x="34862" y="34861"/>
                  </a:moveTo>
                  <a:cubicBezTo>
                    <a:pt x="36767" y="32956"/>
                    <a:pt x="38291" y="30766"/>
                    <a:pt x="39243" y="28194"/>
                  </a:cubicBezTo>
                  <a:cubicBezTo>
                    <a:pt x="40291" y="25717"/>
                    <a:pt x="40767" y="23050"/>
                    <a:pt x="40767" y="20383"/>
                  </a:cubicBezTo>
                  <a:cubicBezTo>
                    <a:pt x="40767" y="17717"/>
                    <a:pt x="40291" y="15049"/>
                    <a:pt x="39243" y="12573"/>
                  </a:cubicBezTo>
                  <a:cubicBezTo>
                    <a:pt x="38195" y="10096"/>
                    <a:pt x="36767" y="7906"/>
                    <a:pt x="34862" y="5905"/>
                  </a:cubicBezTo>
                  <a:cubicBezTo>
                    <a:pt x="32957" y="4000"/>
                    <a:pt x="30766" y="2476"/>
                    <a:pt x="28194" y="1524"/>
                  </a:cubicBezTo>
                  <a:cubicBezTo>
                    <a:pt x="25718" y="476"/>
                    <a:pt x="23051" y="0"/>
                    <a:pt x="20383" y="0"/>
                  </a:cubicBezTo>
                  <a:cubicBezTo>
                    <a:pt x="17717" y="0"/>
                    <a:pt x="15050" y="476"/>
                    <a:pt x="12573" y="1524"/>
                  </a:cubicBezTo>
                  <a:cubicBezTo>
                    <a:pt x="10097" y="2572"/>
                    <a:pt x="7906" y="4000"/>
                    <a:pt x="5906" y="5905"/>
                  </a:cubicBezTo>
                  <a:cubicBezTo>
                    <a:pt x="4001" y="7810"/>
                    <a:pt x="2477" y="10001"/>
                    <a:pt x="1524" y="12573"/>
                  </a:cubicBezTo>
                  <a:cubicBezTo>
                    <a:pt x="476" y="15049"/>
                    <a:pt x="0" y="17717"/>
                    <a:pt x="0" y="20383"/>
                  </a:cubicBezTo>
                  <a:cubicBezTo>
                    <a:pt x="0" y="23050"/>
                    <a:pt x="476" y="25717"/>
                    <a:pt x="1524" y="28194"/>
                  </a:cubicBezTo>
                  <a:cubicBezTo>
                    <a:pt x="2572" y="30671"/>
                    <a:pt x="4001" y="32861"/>
                    <a:pt x="5906" y="34861"/>
                  </a:cubicBezTo>
                  <a:cubicBezTo>
                    <a:pt x="7810" y="36767"/>
                    <a:pt x="10001" y="38290"/>
                    <a:pt x="12573" y="39243"/>
                  </a:cubicBezTo>
                  <a:cubicBezTo>
                    <a:pt x="15050" y="40291"/>
                    <a:pt x="17717" y="40767"/>
                    <a:pt x="20383" y="40767"/>
                  </a:cubicBezTo>
                  <a:cubicBezTo>
                    <a:pt x="23051" y="40767"/>
                    <a:pt x="25718" y="40291"/>
                    <a:pt x="28194" y="39243"/>
                  </a:cubicBezTo>
                  <a:cubicBezTo>
                    <a:pt x="30671" y="38195"/>
                    <a:pt x="32861" y="36767"/>
                    <a:pt x="34862" y="34861"/>
                  </a:cubicBezTo>
                  <a:close/>
                </a:path>
              </a:pathLst>
            </a:custGeom>
            <a:solidFill>
              <a:srgbClr val="00ABD7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" name="Google Shape;14;p11"/>
            <p:cNvSpPr/>
            <p:nvPr/>
          </p:nvSpPr>
          <p:spPr>
            <a:xfrm>
              <a:off x="8683687" y="4116211"/>
              <a:ext cx="34099" cy="34099"/>
            </a:xfrm>
            <a:custGeom>
              <a:rect b="b" l="l" r="r" t="t"/>
              <a:pathLst>
                <a:path extrusionOk="0" h="34099" w="34099">
                  <a:moveTo>
                    <a:pt x="29051" y="29051"/>
                  </a:moveTo>
                  <a:cubicBezTo>
                    <a:pt x="30671" y="27432"/>
                    <a:pt x="31909" y="25622"/>
                    <a:pt x="32766" y="23527"/>
                  </a:cubicBezTo>
                  <a:cubicBezTo>
                    <a:pt x="33623" y="21431"/>
                    <a:pt x="34100" y="19241"/>
                    <a:pt x="34100" y="17050"/>
                  </a:cubicBezTo>
                  <a:cubicBezTo>
                    <a:pt x="34100" y="14859"/>
                    <a:pt x="33623" y="12668"/>
                    <a:pt x="32766" y="10573"/>
                  </a:cubicBezTo>
                  <a:cubicBezTo>
                    <a:pt x="31909" y="8477"/>
                    <a:pt x="30671" y="6668"/>
                    <a:pt x="29051" y="5048"/>
                  </a:cubicBezTo>
                  <a:cubicBezTo>
                    <a:pt x="27432" y="3429"/>
                    <a:pt x="25622" y="2191"/>
                    <a:pt x="23527" y="1333"/>
                  </a:cubicBezTo>
                  <a:cubicBezTo>
                    <a:pt x="21431" y="476"/>
                    <a:pt x="19240" y="0"/>
                    <a:pt x="17050" y="0"/>
                  </a:cubicBezTo>
                  <a:cubicBezTo>
                    <a:pt x="14859" y="0"/>
                    <a:pt x="12668" y="476"/>
                    <a:pt x="10573" y="1333"/>
                  </a:cubicBezTo>
                  <a:cubicBezTo>
                    <a:pt x="8477" y="2191"/>
                    <a:pt x="6667" y="3429"/>
                    <a:pt x="5048" y="5048"/>
                  </a:cubicBezTo>
                  <a:cubicBezTo>
                    <a:pt x="3429" y="6668"/>
                    <a:pt x="2191" y="8477"/>
                    <a:pt x="1333" y="10573"/>
                  </a:cubicBezTo>
                  <a:cubicBezTo>
                    <a:pt x="476" y="12668"/>
                    <a:pt x="0" y="14859"/>
                    <a:pt x="0" y="17050"/>
                  </a:cubicBezTo>
                  <a:cubicBezTo>
                    <a:pt x="0" y="19241"/>
                    <a:pt x="476" y="21431"/>
                    <a:pt x="1333" y="23527"/>
                  </a:cubicBezTo>
                  <a:cubicBezTo>
                    <a:pt x="2191" y="25622"/>
                    <a:pt x="3429" y="27432"/>
                    <a:pt x="5048" y="29051"/>
                  </a:cubicBezTo>
                  <a:cubicBezTo>
                    <a:pt x="6667" y="30671"/>
                    <a:pt x="8477" y="31909"/>
                    <a:pt x="10573" y="32766"/>
                  </a:cubicBezTo>
                  <a:cubicBezTo>
                    <a:pt x="12668" y="33623"/>
                    <a:pt x="14859" y="34100"/>
                    <a:pt x="17050" y="34100"/>
                  </a:cubicBezTo>
                  <a:cubicBezTo>
                    <a:pt x="19240" y="34100"/>
                    <a:pt x="21431" y="33623"/>
                    <a:pt x="23527" y="32766"/>
                  </a:cubicBezTo>
                  <a:cubicBezTo>
                    <a:pt x="25622" y="31909"/>
                    <a:pt x="27432" y="30671"/>
                    <a:pt x="29051" y="29051"/>
                  </a:cubicBezTo>
                  <a:close/>
                </a:path>
              </a:pathLst>
            </a:custGeom>
            <a:solidFill>
              <a:srgbClr val="00ABD7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" name="Google Shape;15;p11"/>
            <p:cNvSpPr/>
            <p:nvPr/>
          </p:nvSpPr>
          <p:spPr>
            <a:xfrm>
              <a:off x="8680829" y="3894374"/>
              <a:ext cx="40766" cy="40767"/>
            </a:xfrm>
            <a:custGeom>
              <a:rect b="b" l="l" r="r" t="t"/>
              <a:pathLst>
                <a:path extrusionOk="0" h="40767" w="40766">
                  <a:moveTo>
                    <a:pt x="34862" y="34862"/>
                  </a:moveTo>
                  <a:cubicBezTo>
                    <a:pt x="36767" y="32956"/>
                    <a:pt x="38291" y="30766"/>
                    <a:pt x="39243" y="28194"/>
                  </a:cubicBezTo>
                  <a:cubicBezTo>
                    <a:pt x="40291" y="25718"/>
                    <a:pt x="40767" y="23051"/>
                    <a:pt x="40767" y="20383"/>
                  </a:cubicBezTo>
                  <a:cubicBezTo>
                    <a:pt x="40767" y="17717"/>
                    <a:pt x="40291" y="15049"/>
                    <a:pt x="39243" y="12573"/>
                  </a:cubicBezTo>
                  <a:cubicBezTo>
                    <a:pt x="38195" y="10096"/>
                    <a:pt x="36767" y="7906"/>
                    <a:pt x="34862" y="5906"/>
                  </a:cubicBezTo>
                  <a:cubicBezTo>
                    <a:pt x="32956" y="4001"/>
                    <a:pt x="30766" y="2477"/>
                    <a:pt x="28194" y="1524"/>
                  </a:cubicBezTo>
                  <a:cubicBezTo>
                    <a:pt x="25718" y="476"/>
                    <a:pt x="23050" y="0"/>
                    <a:pt x="20383" y="0"/>
                  </a:cubicBezTo>
                  <a:cubicBezTo>
                    <a:pt x="17717" y="0"/>
                    <a:pt x="15050" y="476"/>
                    <a:pt x="12573" y="1524"/>
                  </a:cubicBezTo>
                  <a:cubicBezTo>
                    <a:pt x="10097" y="2572"/>
                    <a:pt x="7906" y="4001"/>
                    <a:pt x="5906" y="5906"/>
                  </a:cubicBezTo>
                  <a:cubicBezTo>
                    <a:pt x="4000" y="7810"/>
                    <a:pt x="2477" y="10001"/>
                    <a:pt x="1524" y="12573"/>
                  </a:cubicBezTo>
                  <a:cubicBezTo>
                    <a:pt x="476" y="15049"/>
                    <a:pt x="0" y="17717"/>
                    <a:pt x="0" y="20383"/>
                  </a:cubicBezTo>
                  <a:cubicBezTo>
                    <a:pt x="0" y="23051"/>
                    <a:pt x="476" y="25718"/>
                    <a:pt x="1524" y="28194"/>
                  </a:cubicBezTo>
                  <a:cubicBezTo>
                    <a:pt x="2572" y="30670"/>
                    <a:pt x="4000" y="32861"/>
                    <a:pt x="5906" y="34862"/>
                  </a:cubicBezTo>
                  <a:cubicBezTo>
                    <a:pt x="7810" y="36767"/>
                    <a:pt x="10001" y="38291"/>
                    <a:pt x="12573" y="39243"/>
                  </a:cubicBezTo>
                  <a:cubicBezTo>
                    <a:pt x="15050" y="40291"/>
                    <a:pt x="17717" y="40767"/>
                    <a:pt x="20383" y="40767"/>
                  </a:cubicBezTo>
                  <a:cubicBezTo>
                    <a:pt x="23050" y="40767"/>
                    <a:pt x="25718" y="40291"/>
                    <a:pt x="28194" y="39243"/>
                  </a:cubicBezTo>
                  <a:cubicBezTo>
                    <a:pt x="30671" y="38195"/>
                    <a:pt x="32861" y="36767"/>
                    <a:pt x="34862" y="34862"/>
                  </a:cubicBezTo>
                  <a:close/>
                </a:path>
              </a:pathLst>
            </a:custGeom>
            <a:solidFill>
              <a:srgbClr val="00ABD7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" name="Google Shape;16;p11"/>
            <p:cNvSpPr/>
            <p:nvPr/>
          </p:nvSpPr>
          <p:spPr>
            <a:xfrm>
              <a:off x="8677591" y="3671299"/>
              <a:ext cx="47625" cy="47625"/>
            </a:xfrm>
            <a:custGeom>
              <a:rect b="b" l="l" r="r" t="t"/>
              <a:pathLst>
                <a:path extrusionOk="0" h="47625" w="47625">
                  <a:moveTo>
                    <a:pt x="40672" y="40672"/>
                  </a:moveTo>
                  <a:cubicBezTo>
                    <a:pt x="42863" y="38481"/>
                    <a:pt x="44672" y="35814"/>
                    <a:pt x="45815" y="32957"/>
                  </a:cubicBezTo>
                  <a:cubicBezTo>
                    <a:pt x="47053" y="30004"/>
                    <a:pt x="47625" y="26956"/>
                    <a:pt x="47625" y="23813"/>
                  </a:cubicBezTo>
                  <a:cubicBezTo>
                    <a:pt x="47625" y="20669"/>
                    <a:pt x="47053" y="17621"/>
                    <a:pt x="45815" y="14669"/>
                  </a:cubicBezTo>
                  <a:cubicBezTo>
                    <a:pt x="44577" y="11716"/>
                    <a:pt x="42863" y="9144"/>
                    <a:pt x="40672" y="6953"/>
                  </a:cubicBezTo>
                  <a:cubicBezTo>
                    <a:pt x="38481" y="4763"/>
                    <a:pt x="35909" y="2953"/>
                    <a:pt x="32956" y="1810"/>
                  </a:cubicBezTo>
                  <a:cubicBezTo>
                    <a:pt x="30004" y="572"/>
                    <a:pt x="26956" y="0"/>
                    <a:pt x="23813" y="0"/>
                  </a:cubicBezTo>
                  <a:cubicBezTo>
                    <a:pt x="20669" y="0"/>
                    <a:pt x="17621" y="572"/>
                    <a:pt x="14669" y="1810"/>
                  </a:cubicBezTo>
                  <a:cubicBezTo>
                    <a:pt x="11716" y="3048"/>
                    <a:pt x="9144" y="4763"/>
                    <a:pt x="6953" y="6953"/>
                  </a:cubicBezTo>
                  <a:cubicBezTo>
                    <a:pt x="4763" y="9144"/>
                    <a:pt x="2953" y="11811"/>
                    <a:pt x="1810" y="14669"/>
                  </a:cubicBezTo>
                  <a:cubicBezTo>
                    <a:pt x="571" y="17621"/>
                    <a:pt x="0" y="20669"/>
                    <a:pt x="0" y="23813"/>
                  </a:cubicBezTo>
                  <a:cubicBezTo>
                    <a:pt x="0" y="26956"/>
                    <a:pt x="571" y="30004"/>
                    <a:pt x="1810" y="32957"/>
                  </a:cubicBezTo>
                  <a:cubicBezTo>
                    <a:pt x="3048" y="35909"/>
                    <a:pt x="4763" y="38481"/>
                    <a:pt x="6953" y="40672"/>
                  </a:cubicBezTo>
                  <a:cubicBezTo>
                    <a:pt x="9144" y="42863"/>
                    <a:pt x="11716" y="44672"/>
                    <a:pt x="14669" y="45815"/>
                  </a:cubicBezTo>
                  <a:cubicBezTo>
                    <a:pt x="17621" y="47054"/>
                    <a:pt x="20669" y="47625"/>
                    <a:pt x="23813" y="47625"/>
                  </a:cubicBezTo>
                  <a:cubicBezTo>
                    <a:pt x="26956" y="47625"/>
                    <a:pt x="30004" y="47054"/>
                    <a:pt x="32956" y="45815"/>
                  </a:cubicBezTo>
                  <a:cubicBezTo>
                    <a:pt x="35909" y="44577"/>
                    <a:pt x="38481" y="42863"/>
                    <a:pt x="40672" y="40672"/>
                  </a:cubicBezTo>
                  <a:close/>
                </a:path>
              </a:pathLst>
            </a:custGeom>
            <a:solidFill>
              <a:srgbClr val="00ABD7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7" name="Google Shape;17;p11"/>
          <p:cNvSpPr txBox="1"/>
          <p:nvPr>
            <p:ph type="title"/>
          </p:nvPr>
        </p:nvSpPr>
        <p:spPr>
          <a:xfrm>
            <a:off x="838200" y="460128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000"/>
              <a:buFont typeface="Glegoo"/>
              <a:buNone/>
              <a:defRPr b="0" i="0" sz="4000" u="none" cap="none" strike="noStrike">
                <a:solidFill>
                  <a:schemeClr val="dk2"/>
                </a:solidFill>
                <a:latin typeface="Glegoo"/>
                <a:ea typeface="Glegoo"/>
                <a:cs typeface="Glegoo"/>
                <a:sym typeface="Glegoo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8" name="Google Shape;18;p11"/>
          <p:cNvSpPr txBox="1"/>
          <p:nvPr>
            <p:ph idx="1" type="body"/>
          </p:nvPr>
        </p:nvSpPr>
        <p:spPr>
          <a:xfrm>
            <a:off x="838200" y="1920628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-3429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indent="-3302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indent="-3175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-3175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pic>
        <p:nvPicPr>
          <p:cNvPr id="19" name="Google Shape;19;p11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-1" y="3835843"/>
            <a:ext cx="759890" cy="919866"/>
          </a:xfrm>
          <a:prstGeom prst="rect">
            <a:avLst/>
          </a:prstGeom>
          <a:noFill/>
          <a:ln>
            <a:noFill/>
          </a:ln>
        </p:spPr>
      </p:pic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8.png"/><Relationship Id="rId4" Type="http://schemas.openxmlformats.org/officeDocument/2006/relationships/image" Target="../media/image16.jpg"/><Relationship Id="rId5" Type="http://schemas.openxmlformats.org/officeDocument/2006/relationships/image" Target="../media/image13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35.png"/><Relationship Id="rId4" Type="http://schemas.openxmlformats.org/officeDocument/2006/relationships/hyperlink" Target="https://amt.coretrustseal.org/" TargetMode="Externa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2.xml"/><Relationship Id="rId3" Type="http://schemas.openxmlformats.org/officeDocument/2006/relationships/hyperlink" Target="https://www.coretrustseal.org/why-certification/training/" TargetMode="External"/><Relationship Id="rId4" Type="http://schemas.openxmlformats.org/officeDocument/2006/relationships/hyperlink" Target="https://amt.coretrustseal.org/certificates" TargetMode="External"/><Relationship Id="rId5" Type="http://schemas.openxmlformats.org/officeDocument/2006/relationships/image" Target="../media/image19.png"/><Relationship Id="rId6" Type="http://schemas.openxmlformats.org/officeDocument/2006/relationships/image" Target="../media/image20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3.png"/><Relationship Id="rId4" Type="http://schemas.openxmlformats.org/officeDocument/2006/relationships/image" Target="../media/image21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13.png"/><Relationship Id="rId4" Type="http://schemas.openxmlformats.org/officeDocument/2006/relationships/image" Target="../media/image23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6.xml"/><Relationship Id="rId3" Type="http://schemas.openxmlformats.org/officeDocument/2006/relationships/hyperlink" Target="https://en.wikipedia.org/wiki/Community_building" TargetMode="External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31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27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22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3.pn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30.png"/><Relationship Id="rId4" Type="http://schemas.openxmlformats.org/officeDocument/2006/relationships/image" Target="../media/image24.png"/><Relationship Id="rId5" Type="http://schemas.openxmlformats.org/officeDocument/2006/relationships/hyperlink" Target="https://www.fairsfair.eu/application-results-open-call-data-repositories" TargetMode="External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26.pn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28.png"/><Relationship Id="rId4" Type="http://schemas.openxmlformats.org/officeDocument/2006/relationships/hyperlink" Target="https://fair-impact.eu/2nd-open-call-route-1-expert-non-financial-support-open" TargetMode="External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29.png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33.png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32.png"/><Relationship Id="rId4" Type="http://schemas.openxmlformats.org/officeDocument/2006/relationships/hyperlink" Target="https://doi.org/10.5281/zenodo.7034315" TargetMode="External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38.png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7.xml"/><Relationship Id="rId3" Type="http://schemas.openxmlformats.org/officeDocument/2006/relationships/image" Target="../media/image36.png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8.xml"/><Relationship Id="rId3" Type="http://schemas.openxmlformats.org/officeDocument/2006/relationships/image" Target="../media/image34.png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9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3.png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0.xml"/></Relationships>
</file>

<file path=ppt/slides/_rels/slide3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1.xml"/></Relationships>
</file>

<file path=ppt/slides/_rels/slide3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2.xml"/><Relationship Id="rId3" Type="http://schemas.openxmlformats.org/officeDocument/2006/relationships/image" Target="../media/image13.png"/><Relationship Id="rId4" Type="http://schemas.openxmlformats.org/officeDocument/2006/relationships/image" Target="../media/image25.png"/><Relationship Id="rId5" Type="http://schemas.openxmlformats.org/officeDocument/2006/relationships/image" Target="../media/image37.png"/></Relationships>
</file>

<file path=ppt/slides/_rels/slide3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3.xml"/></Relationships>
</file>

<file path=ppt/slides/_rels/slide3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4.xml"/><Relationship Id="rId3" Type="http://schemas.openxmlformats.org/officeDocument/2006/relationships/image" Target="../media/image39.jpg"/><Relationship Id="rId4" Type="http://schemas.openxmlformats.org/officeDocument/2006/relationships/hyperlink" Target="https://kiacommunity.nl/groups/216-nde-netwerk-certificering/welcome" TargetMode="External"/></Relationships>
</file>

<file path=ppt/slides/_rels/slide3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35.xml"/><Relationship Id="rId3" Type="http://schemas.openxmlformats.org/officeDocument/2006/relationships/image" Target="../media/image40.png"/></Relationships>
</file>

<file path=ppt/slides/_rels/slide3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6.xml"/></Relationships>
</file>

<file path=ppt/slides/_rels/slide3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7.xml"/><Relationship Id="rId3" Type="http://schemas.openxmlformats.org/officeDocument/2006/relationships/image" Target="../media/image44.png"/><Relationship Id="rId4" Type="http://schemas.openxmlformats.org/officeDocument/2006/relationships/image" Target="../media/image41.png"/><Relationship Id="rId5" Type="http://schemas.openxmlformats.org/officeDocument/2006/relationships/hyperlink" Target="https://doi.org/10.5281/zenodo.14864698" TargetMode="External"/><Relationship Id="rId6" Type="http://schemas.openxmlformats.org/officeDocument/2006/relationships/hyperlink" Target="https://doi.org/10.5281/zenodo.14864522" TargetMode="External"/></Relationships>
</file>

<file path=ppt/slides/_rels/slide3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8.xml"/><Relationship Id="rId3" Type="http://schemas.openxmlformats.org/officeDocument/2006/relationships/image" Target="../media/image45.png"/></Relationships>
</file>

<file path=ppt/slides/_rels/slide3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9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4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40.xml"/><Relationship Id="rId3" Type="http://schemas.openxmlformats.org/officeDocument/2006/relationships/image" Target="../media/image42.png"/><Relationship Id="rId4" Type="http://schemas.openxmlformats.org/officeDocument/2006/relationships/image" Target="../media/image46.png"/><Relationship Id="rId5" Type="http://schemas.openxmlformats.org/officeDocument/2006/relationships/image" Target="../media/image43.png"/><Relationship Id="rId6" Type="http://schemas.openxmlformats.org/officeDocument/2006/relationships/image" Target="../media/image13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6.jpg"/><Relationship Id="rId4" Type="http://schemas.openxmlformats.org/officeDocument/2006/relationships/image" Target="../media/image13.png"/><Relationship Id="rId5" Type="http://schemas.openxmlformats.org/officeDocument/2006/relationships/image" Target="../media/image6.png"/><Relationship Id="rId6" Type="http://schemas.openxmlformats.org/officeDocument/2006/relationships/image" Target="../media/image9.jpg"/><Relationship Id="rId7" Type="http://schemas.openxmlformats.org/officeDocument/2006/relationships/image" Target="../media/image15.jpg"/><Relationship Id="rId8" Type="http://schemas.openxmlformats.org/officeDocument/2006/relationships/image" Target="../media/image11.gif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7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Relationship Id="rId3" Type="http://schemas.openxmlformats.org/officeDocument/2006/relationships/hyperlink" Target="https://www.coretrustseal.org/about/assembly-of-reviewers/" TargetMode="External"/><Relationship Id="rId4" Type="http://schemas.openxmlformats.org/officeDocument/2006/relationships/hyperlink" Target="https://doi.org/10.5281/zenodo.1142960" TargetMode="External"/><Relationship Id="rId5" Type="http://schemas.openxmlformats.org/officeDocument/2006/relationships/image" Target="../media/image10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1"/>
          <p:cNvSpPr txBox="1"/>
          <p:nvPr>
            <p:ph type="ctrTitle"/>
          </p:nvPr>
        </p:nvSpPr>
        <p:spPr>
          <a:xfrm>
            <a:off x="1524000" y="1927432"/>
            <a:ext cx="9144000" cy="70643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fontScale="90000"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Glegoo"/>
              <a:buNone/>
            </a:pPr>
            <a:r>
              <a:rPr lang="nl-NL"/>
              <a:t>Building a CoreTrustSeal community</a:t>
            </a:r>
            <a:endParaRPr/>
          </a:p>
        </p:txBody>
      </p:sp>
      <p:sp>
        <p:nvSpPr>
          <p:cNvPr id="139" name="Google Shape;139;p1"/>
          <p:cNvSpPr txBox="1"/>
          <p:nvPr>
            <p:ph idx="1" type="subTitle"/>
          </p:nvPr>
        </p:nvSpPr>
        <p:spPr>
          <a:xfrm>
            <a:off x="1524000" y="2737335"/>
            <a:ext cx="9144000" cy="69166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</a:pPr>
            <a:r>
              <a:rPr lang="nl-NL"/>
              <a:t>Workshop at the 19th edition of the International Digital Curation Conference (IDCC25) </a:t>
            </a:r>
            <a:endParaRPr/>
          </a:p>
        </p:txBody>
      </p:sp>
      <p:sp>
        <p:nvSpPr>
          <p:cNvPr id="140" name="Google Shape;140;p1"/>
          <p:cNvSpPr txBox="1"/>
          <p:nvPr>
            <p:ph idx="2" type="body"/>
          </p:nvPr>
        </p:nvSpPr>
        <p:spPr>
          <a:xfrm>
            <a:off x="2197400" y="3508375"/>
            <a:ext cx="8470500" cy="1461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</a:pPr>
            <a:r>
              <a:rPr b="1" baseline="30000" lang="nl-NL" sz="3500">
                <a:solidFill>
                  <a:schemeClr val="accent4"/>
                </a:solidFill>
                <a:latin typeface="Open Sans"/>
                <a:ea typeface="Open Sans"/>
                <a:cs typeface="Open Sans"/>
                <a:sym typeface="Open Sans"/>
              </a:rPr>
              <a:t>Ingrid Dillo</a:t>
            </a:r>
            <a:endParaRPr b="1" baseline="30000" sz="3500">
              <a:solidFill>
                <a:schemeClr val="accent4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</a:pPr>
            <a:r>
              <a:rPr b="1" baseline="30000" lang="nl-NL" sz="3500">
                <a:solidFill>
                  <a:schemeClr val="accent4"/>
                </a:solidFill>
                <a:latin typeface="Open Sans"/>
                <a:ea typeface="Open Sans"/>
                <a:cs typeface="Open Sans"/>
                <a:sym typeface="Open Sans"/>
              </a:rPr>
              <a:t>Lisa de Leeuw</a:t>
            </a:r>
            <a:endParaRPr b="1" baseline="30000" sz="3500">
              <a:solidFill>
                <a:schemeClr val="accent4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</a:pPr>
            <a:r>
              <a:rPr b="1" baseline="30000" lang="nl-NL" sz="3500">
                <a:solidFill>
                  <a:schemeClr val="accent4"/>
                </a:solidFill>
                <a:latin typeface="Open Sans"/>
                <a:ea typeface="Open Sans"/>
                <a:cs typeface="Open Sans"/>
                <a:sym typeface="Open Sans"/>
              </a:rPr>
              <a:t>Maaike Verburg</a:t>
            </a:r>
            <a:endParaRPr b="1" baseline="30000" sz="3500">
              <a:solidFill>
                <a:schemeClr val="accent4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41" name="Google Shape;141;p1"/>
          <p:cNvSpPr txBox="1"/>
          <p:nvPr>
            <p:ph idx="3" type="body"/>
          </p:nvPr>
        </p:nvSpPr>
        <p:spPr>
          <a:xfrm>
            <a:off x="1524000" y="5092699"/>
            <a:ext cx="9144000" cy="895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</a:pPr>
            <a:r>
              <a:rPr lang="nl-NL"/>
              <a:t>17 February 2025, 8:30-12:00 CET</a:t>
            </a:r>
            <a:endParaRPr/>
          </a:p>
        </p:txBody>
      </p:sp>
      <p:pic>
        <p:nvPicPr>
          <p:cNvPr id="142" name="Google Shape;142;p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058625" y="433800"/>
            <a:ext cx="5715000" cy="6953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43" name="Google Shape;143;p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0089950" y="4483100"/>
            <a:ext cx="1622632" cy="1622632"/>
          </a:xfrm>
          <a:prstGeom prst="rect">
            <a:avLst/>
          </a:prstGeom>
          <a:noFill/>
          <a:ln>
            <a:noFill/>
          </a:ln>
        </p:spPr>
      </p:pic>
      <p:pic>
        <p:nvPicPr>
          <p:cNvPr id="144" name="Google Shape;144;p1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294900" y="6356500"/>
            <a:ext cx="1050500" cy="3675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8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g32995e5112b_0_233"/>
          <p:cNvSpPr txBox="1"/>
          <p:nvPr>
            <p:ph type="title"/>
          </p:nvPr>
        </p:nvSpPr>
        <p:spPr>
          <a:xfrm>
            <a:off x="838200" y="48704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</a:pPr>
            <a:r>
              <a:rPr lang="nl-NL"/>
              <a:t>CoreTrustSeal 101: process 1/2</a:t>
            </a:r>
            <a:endParaRPr/>
          </a:p>
        </p:txBody>
      </p:sp>
      <p:sp>
        <p:nvSpPr>
          <p:cNvPr id="210" name="Google Shape;210;g32995e5112b_0_233"/>
          <p:cNvSpPr txBox="1"/>
          <p:nvPr>
            <p:ph idx="1" type="body"/>
          </p:nvPr>
        </p:nvSpPr>
        <p:spPr>
          <a:xfrm>
            <a:off x="838200" y="1947545"/>
            <a:ext cx="10515600" cy="4351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lnSpcReduction="10000"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</a:pPr>
            <a:r>
              <a:rPr lang="nl-NL" sz="4400">
                <a:solidFill>
                  <a:srgbClr val="ED7D31"/>
                </a:solidFill>
                <a:latin typeface="Calibri"/>
                <a:ea typeface="Calibri"/>
                <a:cs typeface="Calibri"/>
                <a:sym typeface="Calibri"/>
              </a:rPr>
              <a:t>Two step certification process</a:t>
            </a:r>
            <a:endParaRPr sz="4400">
              <a:solidFill>
                <a:srgbClr val="ED7D3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ED7D31"/>
              </a:buClr>
              <a:buSzPts val="4400"/>
              <a:buFont typeface="Calibri"/>
              <a:buNone/>
            </a:pPr>
            <a:r>
              <a:t/>
            </a:r>
            <a:endParaRPr sz="4400">
              <a:solidFill>
                <a:srgbClr val="ED7D3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ED7D31"/>
              </a:buClr>
              <a:buSzPts val="2800"/>
              <a:buFont typeface="Arial"/>
              <a:buNone/>
            </a:pPr>
            <a:r>
              <a:rPr b="1" lang="nl-NL" sz="2800">
                <a:solidFill>
                  <a:srgbClr val="ED7D31"/>
                </a:solidFill>
                <a:latin typeface="Calibri"/>
                <a:ea typeface="Calibri"/>
                <a:cs typeface="Calibri"/>
                <a:sym typeface="Calibri"/>
              </a:rPr>
              <a:t>Self assessment </a:t>
            </a:r>
            <a:r>
              <a:rPr lang="nl-NL" sz="2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based on 16 Requirements (URLs of documented public evidence + compliance level) with extended guidance</a:t>
            </a:r>
            <a:endParaRPr sz="2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ED7D31"/>
              </a:buClr>
              <a:buSzPts val="2800"/>
              <a:buFont typeface="Arial"/>
              <a:buNone/>
            </a:pPr>
            <a:r>
              <a:rPr b="1" lang="nl-NL" sz="2800">
                <a:solidFill>
                  <a:srgbClr val="ED7D31"/>
                </a:solidFill>
                <a:latin typeface="Calibri"/>
                <a:ea typeface="Calibri"/>
                <a:cs typeface="Calibri"/>
                <a:sym typeface="Calibri"/>
              </a:rPr>
              <a:t>Peer review </a:t>
            </a:r>
            <a:r>
              <a:rPr lang="nl-NL" sz="2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by two expert and independent reviewers under the responsibility of the CoreTrustSeal Standards and Certification Board</a:t>
            </a:r>
            <a:endParaRPr sz="2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t/>
            </a:r>
            <a:endParaRPr sz="2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400"/>
              <a:buChar char="•"/>
            </a:pPr>
            <a:r>
              <a:rPr lang="nl-NL"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Successful applications are made publicly available</a:t>
            </a:r>
            <a:endParaRPr sz="24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400"/>
              <a:buChar char="•"/>
            </a:pPr>
            <a:r>
              <a:rPr lang="nl-NL"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Administrative fee of 3,000 euro</a:t>
            </a:r>
            <a:endParaRPr sz="24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400"/>
              <a:buChar char="•"/>
            </a:pPr>
            <a:r>
              <a:rPr lang="nl-NL"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Certification valid 3 years</a:t>
            </a:r>
            <a:endParaRPr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4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g32995e5112b_0_238"/>
          <p:cNvSpPr txBox="1"/>
          <p:nvPr>
            <p:ph type="title"/>
          </p:nvPr>
        </p:nvSpPr>
        <p:spPr>
          <a:xfrm>
            <a:off x="538150" y="229870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</a:pPr>
            <a:r>
              <a:rPr lang="nl-NL"/>
              <a:t>CoreTrustSeal 101: process 2/2</a:t>
            </a:r>
            <a:endParaRPr/>
          </a:p>
        </p:txBody>
      </p:sp>
      <p:sp>
        <p:nvSpPr>
          <p:cNvPr id="216" name="Google Shape;216;g32995e5112b_0_238"/>
          <p:cNvSpPr/>
          <p:nvPr/>
        </p:nvSpPr>
        <p:spPr>
          <a:xfrm>
            <a:off x="4619392" y="1448291"/>
            <a:ext cx="2696400" cy="369300"/>
          </a:xfrm>
          <a:prstGeom prst="rect">
            <a:avLst/>
          </a:prstGeom>
          <a:noFill/>
          <a:ln cap="flat" cmpd="sng" w="9525">
            <a:solidFill>
              <a:srgbClr val="44546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nl-NL" sz="1800" u="none" cap="none" strike="noStrike">
                <a:solidFill>
                  <a:srgbClr val="44546A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Request Application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7" name="Google Shape;217;g32995e5112b_0_238"/>
          <p:cNvSpPr/>
          <p:nvPr/>
        </p:nvSpPr>
        <p:spPr>
          <a:xfrm>
            <a:off x="4773962" y="2312387"/>
            <a:ext cx="2363100" cy="369300"/>
          </a:xfrm>
          <a:prstGeom prst="rect">
            <a:avLst/>
          </a:prstGeom>
          <a:noFill/>
          <a:ln cap="flat" cmpd="sng" w="15875">
            <a:solidFill>
              <a:srgbClr val="44546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nl-NL" sz="1800" u="none" cap="none" strike="noStrike">
                <a:solidFill>
                  <a:srgbClr val="44546A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Invite Colleagues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8" name="Google Shape;218;g32995e5112b_0_238"/>
          <p:cNvSpPr/>
          <p:nvPr/>
        </p:nvSpPr>
        <p:spPr>
          <a:xfrm>
            <a:off x="4687781" y="3047196"/>
            <a:ext cx="2535300" cy="646200"/>
          </a:xfrm>
          <a:prstGeom prst="rect">
            <a:avLst/>
          </a:prstGeom>
          <a:noFill/>
          <a:ln cap="flat" cmpd="sng" w="9525">
            <a:solidFill>
              <a:srgbClr val="44546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nl-NL" sz="1800" u="none" cap="none" strike="noStrike">
                <a:solidFill>
                  <a:srgbClr val="44546A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Read notes concerning submission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9" name="Google Shape;219;g32995e5112b_0_238"/>
          <p:cNvSpPr/>
          <p:nvPr/>
        </p:nvSpPr>
        <p:spPr>
          <a:xfrm>
            <a:off x="4763042" y="4040578"/>
            <a:ext cx="2399400" cy="369300"/>
          </a:xfrm>
          <a:prstGeom prst="rect">
            <a:avLst/>
          </a:prstGeom>
          <a:noFill/>
          <a:ln cap="flat" cmpd="sng" w="9525">
            <a:solidFill>
              <a:srgbClr val="44546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nl-NL" sz="1800" u="none" cap="none" strike="noStrike">
                <a:solidFill>
                  <a:srgbClr val="44546A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Complete Application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0" name="Google Shape;220;g32995e5112b_0_238"/>
          <p:cNvSpPr/>
          <p:nvPr/>
        </p:nvSpPr>
        <p:spPr>
          <a:xfrm>
            <a:off x="776998" y="3902078"/>
            <a:ext cx="2399400" cy="646200"/>
          </a:xfrm>
          <a:prstGeom prst="rect">
            <a:avLst/>
          </a:prstGeom>
          <a:noFill/>
          <a:ln cap="flat" cmpd="sng" w="9525">
            <a:solidFill>
              <a:srgbClr val="44546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nl-NL" sz="1800" u="none" cap="none" strike="noStrike">
                <a:solidFill>
                  <a:srgbClr val="44546A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Ask questions to Secretariat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1" name="Google Shape;221;g32995e5112b_0_238"/>
          <p:cNvSpPr/>
          <p:nvPr/>
        </p:nvSpPr>
        <p:spPr>
          <a:xfrm>
            <a:off x="5432808" y="5091082"/>
            <a:ext cx="1059900" cy="369300"/>
          </a:xfrm>
          <a:prstGeom prst="rect">
            <a:avLst/>
          </a:prstGeom>
          <a:noFill/>
          <a:ln cap="flat" cmpd="sng" w="9525">
            <a:solidFill>
              <a:srgbClr val="44546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nl-NL" sz="1800" u="none" cap="none" strike="noStrike">
                <a:solidFill>
                  <a:srgbClr val="44546A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Submit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2" name="Google Shape;222;g32995e5112b_0_238"/>
          <p:cNvSpPr/>
          <p:nvPr/>
        </p:nvSpPr>
        <p:spPr>
          <a:xfrm>
            <a:off x="1435195" y="4947481"/>
            <a:ext cx="2069400" cy="646200"/>
          </a:xfrm>
          <a:prstGeom prst="rect">
            <a:avLst/>
          </a:prstGeom>
          <a:noFill/>
          <a:ln cap="flat" cmpd="sng" w="9525">
            <a:solidFill>
              <a:srgbClr val="44546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nl-NL" sz="1800" u="none" cap="none" strike="noStrike">
                <a:solidFill>
                  <a:srgbClr val="44546A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Pay 3000 EUR admin fee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3" name="Google Shape;223;g32995e5112b_0_238"/>
          <p:cNvSpPr/>
          <p:nvPr/>
        </p:nvSpPr>
        <p:spPr>
          <a:xfrm>
            <a:off x="7767205" y="5782588"/>
            <a:ext cx="1425300" cy="369300"/>
          </a:xfrm>
          <a:prstGeom prst="rect">
            <a:avLst/>
          </a:prstGeom>
          <a:noFill/>
          <a:ln cap="flat" cmpd="sng" w="9525">
            <a:solidFill>
              <a:srgbClr val="44546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nl-NL" sz="1800" u="none" cap="none" strike="noStrike">
                <a:solidFill>
                  <a:srgbClr val="44546A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Feedback</a:t>
            </a:r>
            <a:endParaRPr b="0" i="0" sz="18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4" name="Google Shape;224;g32995e5112b_0_238"/>
          <p:cNvSpPr/>
          <p:nvPr/>
        </p:nvSpPr>
        <p:spPr>
          <a:xfrm>
            <a:off x="1682886" y="6049815"/>
            <a:ext cx="2403000" cy="646200"/>
          </a:xfrm>
          <a:prstGeom prst="rect">
            <a:avLst/>
          </a:prstGeom>
          <a:noFill/>
          <a:ln cap="flat" cmpd="sng" w="9525">
            <a:solidFill>
              <a:srgbClr val="44546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nl-NL" sz="1800" u="none" cap="none" strike="noStrike">
                <a:solidFill>
                  <a:srgbClr val="44546A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Certified and application public</a:t>
            </a:r>
            <a:endParaRPr b="0" i="0" sz="18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225" name="Google Shape;225;g32995e5112b_0_238"/>
          <p:cNvCxnSpPr>
            <a:stCxn id="216" idx="2"/>
            <a:endCxn id="217" idx="0"/>
          </p:cNvCxnSpPr>
          <p:nvPr/>
        </p:nvCxnSpPr>
        <p:spPr>
          <a:xfrm flipH="1">
            <a:off x="5955592" y="1817591"/>
            <a:ext cx="12000" cy="494700"/>
          </a:xfrm>
          <a:prstGeom prst="straightConnector1">
            <a:avLst/>
          </a:prstGeom>
          <a:noFill/>
          <a:ln cap="flat" cmpd="sng" w="12700">
            <a:solidFill>
              <a:srgbClr val="4472C4"/>
            </a:solidFill>
            <a:prstDash val="solid"/>
            <a:miter lim="800000"/>
            <a:headEnd len="sm" w="sm" type="none"/>
            <a:tailEnd len="med" w="med" type="stealth"/>
          </a:ln>
        </p:spPr>
      </p:cxnSp>
      <p:cxnSp>
        <p:nvCxnSpPr>
          <p:cNvPr id="226" name="Google Shape;226;g32995e5112b_0_238"/>
          <p:cNvCxnSpPr>
            <a:stCxn id="217" idx="2"/>
            <a:endCxn id="218" idx="0"/>
          </p:cNvCxnSpPr>
          <p:nvPr/>
        </p:nvCxnSpPr>
        <p:spPr>
          <a:xfrm>
            <a:off x="5955512" y="2681687"/>
            <a:ext cx="0" cy="365400"/>
          </a:xfrm>
          <a:prstGeom prst="straightConnector1">
            <a:avLst/>
          </a:prstGeom>
          <a:noFill/>
          <a:ln cap="flat" cmpd="sng" w="12700">
            <a:solidFill>
              <a:srgbClr val="4472C4"/>
            </a:solidFill>
            <a:prstDash val="solid"/>
            <a:miter lim="800000"/>
            <a:headEnd len="sm" w="sm" type="none"/>
            <a:tailEnd len="med" w="med" type="stealth"/>
          </a:ln>
        </p:spPr>
      </p:cxnSp>
      <p:cxnSp>
        <p:nvCxnSpPr>
          <p:cNvPr id="227" name="Google Shape;227;g32995e5112b_0_238"/>
          <p:cNvCxnSpPr>
            <a:stCxn id="218" idx="2"/>
            <a:endCxn id="219" idx="0"/>
          </p:cNvCxnSpPr>
          <p:nvPr/>
        </p:nvCxnSpPr>
        <p:spPr>
          <a:xfrm>
            <a:off x="5955431" y="3693396"/>
            <a:ext cx="7200" cy="347100"/>
          </a:xfrm>
          <a:prstGeom prst="straightConnector1">
            <a:avLst/>
          </a:prstGeom>
          <a:noFill/>
          <a:ln cap="flat" cmpd="sng" w="12700">
            <a:solidFill>
              <a:srgbClr val="4472C4"/>
            </a:solidFill>
            <a:prstDash val="solid"/>
            <a:miter lim="800000"/>
            <a:headEnd len="sm" w="sm" type="none"/>
            <a:tailEnd len="med" w="med" type="stealth"/>
          </a:ln>
        </p:spPr>
      </p:cxnSp>
      <p:cxnSp>
        <p:nvCxnSpPr>
          <p:cNvPr id="228" name="Google Shape;228;g32995e5112b_0_238"/>
          <p:cNvCxnSpPr>
            <a:stCxn id="219" idx="2"/>
            <a:endCxn id="221" idx="0"/>
          </p:cNvCxnSpPr>
          <p:nvPr/>
        </p:nvCxnSpPr>
        <p:spPr>
          <a:xfrm>
            <a:off x="5962742" y="4409878"/>
            <a:ext cx="0" cy="681300"/>
          </a:xfrm>
          <a:prstGeom prst="straightConnector1">
            <a:avLst/>
          </a:prstGeom>
          <a:noFill/>
          <a:ln cap="flat" cmpd="sng" w="12700">
            <a:solidFill>
              <a:srgbClr val="4472C4"/>
            </a:solidFill>
            <a:prstDash val="solid"/>
            <a:miter lim="800000"/>
            <a:headEnd len="sm" w="sm" type="none"/>
            <a:tailEnd len="med" w="med" type="stealth"/>
          </a:ln>
        </p:spPr>
      </p:cxnSp>
      <p:cxnSp>
        <p:nvCxnSpPr>
          <p:cNvPr id="229" name="Google Shape;229;g32995e5112b_0_238"/>
          <p:cNvCxnSpPr>
            <a:stCxn id="219" idx="1"/>
            <a:endCxn id="220" idx="3"/>
          </p:cNvCxnSpPr>
          <p:nvPr/>
        </p:nvCxnSpPr>
        <p:spPr>
          <a:xfrm rot="10800000">
            <a:off x="3176342" y="4225228"/>
            <a:ext cx="1586700" cy="0"/>
          </a:xfrm>
          <a:prstGeom prst="straightConnector1">
            <a:avLst/>
          </a:prstGeom>
          <a:noFill/>
          <a:ln cap="flat" cmpd="sng" w="12700">
            <a:solidFill>
              <a:srgbClr val="4472C4"/>
            </a:solidFill>
            <a:prstDash val="solid"/>
            <a:miter lim="800000"/>
            <a:headEnd len="sm" w="sm" type="none"/>
            <a:tailEnd len="med" w="med" type="stealth"/>
          </a:ln>
        </p:spPr>
      </p:cxnSp>
      <p:cxnSp>
        <p:nvCxnSpPr>
          <p:cNvPr id="230" name="Google Shape;230;g32995e5112b_0_238"/>
          <p:cNvCxnSpPr>
            <a:stCxn id="221" idx="1"/>
            <a:endCxn id="222" idx="3"/>
          </p:cNvCxnSpPr>
          <p:nvPr/>
        </p:nvCxnSpPr>
        <p:spPr>
          <a:xfrm rot="10800000">
            <a:off x="3504708" y="5270632"/>
            <a:ext cx="1928100" cy="5100"/>
          </a:xfrm>
          <a:prstGeom prst="straightConnector1">
            <a:avLst/>
          </a:prstGeom>
          <a:noFill/>
          <a:ln cap="flat" cmpd="sng" w="12700">
            <a:solidFill>
              <a:srgbClr val="4472C4"/>
            </a:solidFill>
            <a:prstDash val="solid"/>
            <a:miter lim="800000"/>
            <a:headEnd len="sm" w="sm" type="none"/>
            <a:tailEnd len="med" w="med" type="stealth"/>
          </a:ln>
        </p:spPr>
      </p:cxnSp>
      <p:cxnSp>
        <p:nvCxnSpPr>
          <p:cNvPr id="231" name="Google Shape;231;g32995e5112b_0_238"/>
          <p:cNvCxnSpPr>
            <a:stCxn id="221" idx="2"/>
            <a:endCxn id="224" idx="3"/>
          </p:cNvCxnSpPr>
          <p:nvPr/>
        </p:nvCxnSpPr>
        <p:spPr>
          <a:xfrm flipH="1">
            <a:off x="4085958" y="5460382"/>
            <a:ext cx="1876800" cy="912600"/>
          </a:xfrm>
          <a:prstGeom prst="straightConnector1">
            <a:avLst/>
          </a:prstGeom>
          <a:noFill/>
          <a:ln cap="flat" cmpd="sng" w="12700">
            <a:solidFill>
              <a:srgbClr val="4472C4"/>
            </a:solidFill>
            <a:prstDash val="solid"/>
            <a:miter lim="800000"/>
            <a:headEnd len="sm" w="sm" type="none"/>
            <a:tailEnd len="med" w="med" type="stealth"/>
          </a:ln>
        </p:spPr>
      </p:cxnSp>
      <p:cxnSp>
        <p:nvCxnSpPr>
          <p:cNvPr id="232" name="Google Shape;232;g32995e5112b_0_238"/>
          <p:cNvCxnSpPr>
            <a:stCxn id="221" idx="2"/>
            <a:endCxn id="223" idx="1"/>
          </p:cNvCxnSpPr>
          <p:nvPr/>
        </p:nvCxnSpPr>
        <p:spPr>
          <a:xfrm>
            <a:off x="5962758" y="5460382"/>
            <a:ext cx="1804500" cy="507000"/>
          </a:xfrm>
          <a:prstGeom prst="straightConnector1">
            <a:avLst/>
          </a:prstGeom>
          <a:noFill/>
          <a:ln cap="flat" cmpd="sng" w="12700">
            <a:solidFill>
              <a:srgbClr val="4472C4"/>
            </a:solidFill>
            <a:prstDash val="solid"/>
            <a:miter lim="800000"/>
            <a:headEnd len="sm" w="sm" type="none"/>
            <a:tailEnd len="med" w="med" type="stealth"/>
          </a:ln>
        </p:spPr>
      </p:cxnSp>
      <p:cxnSp>
        <p:nvCxnSpPr>
          <p:cNvPr id="233" name="Google Shape;233;g32995e5112b_0_238"/>
          <p:cNvCxnSpPr>
            <a:stCxn id="223" idx="0"/>
            <a:endCxn id="219" idx="3"/>
          </p:cNvCxnSpPr>
          <p:nvPr/>
        </p:nvCxnSpPr>
        <p:spPr>
          <a:xfrm flipH="1" rot="5400000">
            <a:off x="7042555" y="4345288"/>
            <a:ext cx="1557300" cy="1317300"/>
          </a:xfrm>
          <a:prstGeom prst="bentConnector2">
            <a:avLst/>
          </a:prstGeom>
          <a:noFill/>
          <a:ln cap="flat" cmpd="sng" w="12700">
            <a:solidFill>
              <a:srgbClr val="4472C4"/>
            </a:solidFill>
            <a:prstDash val="dash"/>
            <a:miter lim="800000"/>
            <a:headEnd len="sm" w="sm" type="none"/>
            <a:tailEnd len="med" w="med" type="stealth"/>
          </a:ln>
        </p:spPr>
      </p:cxnSp>
      <p:sp>
        <p:nvSpPr>
          <p:cNvPr id="234" name="Google Shape;234;g32995e5112b_0_238"/>
          <p:cNvSpPr/>
          <p:nvPr/>
        </p:nvSpPr>
        <p:spPr>
          <a:xfrm>
            <a:off x="7600359" y="3838917"/>
            <a:ext cx="14253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1" i="0" lang="nl-NL" sz="1600" u="none" cap="none" strike="noStrike">
                <a:solidFill>
                  <a:srgbClr val="44546A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1 month </a:t>
            </a:r>
            <a:endParaRPr b="1" i="0" sz="16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5" name="Google Shape;235;g32995e5112b_0_238"/>
          <p:cNvSpPr/>
          <p:nvPr/>
        </p:nvSpPr>
        <p:spPr>
          <a:xfrm>
            <a:off x="6412313" y="5496744"/>
            <a:ext cx="1209000" cy="83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1" i="0" lang="nl-NL" sz="1600" u="none" cap="none" strike="noStrike">
                <a:solidFill>
                  <a:srgbClr val="44546A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Review: max. 2 months </a:t>
            </a:r>
            <a:endParaRPr b="1" i="0" sz="16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6" name="Google Shape;236;g32995e5112b_0_238"/>
          <p:cNvSpPr/>
          <p:nvPr/>
        </p:nvSpPr>
        <p:spPr>
          <a:xfrm>
            <a:off x="7668542" y="4685871"/>
            <a:ext cx="1425300" cy="584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1" i="0" lang="nl-NL" sz="1600" u="none" cap="none" strike="noStrike">
                <a:solidFill>
                  <a:srgbClr val="44546A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Revisions: Max. 5 times</a:t>
            </a:r>
            <a:endParaRPr b="1" i="0" sz="16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37" name="Google Shape;237;g32995e5112b_0_23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15275" y="1778470"/>
            <a:ext cx="3989150" cy="1818808"/>
          </a:xfrm>
          <a:prstGeom prst="rect">
            <a:avLst/>
          </a:prstGeom>
          <a:noFill/>
          <a:ln>
            <a:noFill/>
          </a:ln>
        </p:spPr>
      </p:pic>
      <p:sp>
        <p:nvSpPr>
          <p:cNvPr id="238" name="Google Shape;238;g32995e5112b_0_238"/>
          <p:cNvSpPr txBox="1"/>
          <p:nvPr/>
        </p:nvSpPr>
        <p:spPr>
          <a:xfrm>
            <a:off x="360025" y="3473525"/>
            <a:ext cx="3411900" cy="365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nl-NL" sz="1800" u="sng" cap="none" strike="noStrike">
                <a:solidFill>
                  <a:srgbClr val="ED7D31"/>
                </a:solidFill>
                <a:latin typeface="Open Sans"/>
                <a:ea typeface="Open Sans"/>
                <a:cs typeface="Open Sans"/>
                <a:sym typeface="Open Sans"/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https://amt.coretrustseal.org/</a:t>
            </a:r>
            <a:r>
              <a:rPr b="0" i="0" lang="nl-NL" sz="1800" u="none" cap="none" strike="noStrike">
                <a:solidFill>
                  <a:srgbClr val="ED7D31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endParaRPr b="0" i="0" sz="1800" u="none" cap="none" strike="noStrike">
              <a:solidFill>
                <a:srgbClr val="ED7D3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2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Google Shape;243;g32995e5112b_0_290"/>
          <p:cNvSpPr txBox="1"/>
          <p:nvPr>
            <p:ph type="title"/>
          </p:nvPr>
        </p:nvSpPr>
        <p:spPr>
          <a:xfrm>
            <a:off x="772096" y="339135"/>
            <a:ext cx="10209300" cy="1077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</a:pPr>
            <a:r>
              <a:rPr lang="nl-NL"/>
              <a:t>CoreTrustSeal 101: resources/help</a:t>
            </a:r>
            <a:endParaRPr/>
          </a:p>
        </p:txBody>
      </p:sp>
      <p:sp>
        <p:nvSpPr>
          <p:cNvPr id="244" name="Google Shape;244;g32995e5112b_0_290"/>
          <p:cNvSpPr txBox="1"/>
          <p:nvPr/>
        </p:nvSpPr>
        <p:spPr>
          <a:xfrm>
            <a:off x="7085425" y="1764900"/>
            <a:ext cx="3072900" cy="1664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fontScale="55000" lnSpcReduction="10000"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None/>
            </a:pPr>
            <a:r>
              <a:rPr b="0" i="0" lang="nl-NL" sz="2800" u="sng" cap="none" strike="noStrike">
                <a:solidFill>
                  <a:srgbClr val="ED7D31"/>
                </a:solidFill>
                <a:latin typeface="Calibri"/>
                <a:ea typeface="Calibri"/>
                <a:cs typeface="Calibri"/>
                <a:sym typeface="Calibri"/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https://www.coretrustseal.org/why-certification/training/</a:t>
            </a:r>
            <a:r>
              <a:rPr b="0" i="0" lang="nl-NL" sz="2800" u="none" cap="none" strike="noStrike">
                <a:solidFill>
                  <a:srgbClr val="ED7D3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b="0" i="0" sz="28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15265" lvl="0" marL="228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•"/>
            </a:pPr>
            <a:r>
              <a:rPr b="0" i="0" lang="nl-NL" sz="2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Standard and Extended Guidance, training and video’s</a:t>
            </a:r>
            <a:endParaRPr b="0" i="0" sz="28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15265" lvl="0" marL="228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•"/>
            </a:pPr>
            <a:r>
              <a:rPr b="0" i="0" lang="nl-NL" sz="2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The Extended Guidance is intended for reviewers and applicants.</a:t>
            </a:r>
            <a:endParaRPr b="0" i="0" sz="28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5" name="Google Shape;245;g32995e5112b_0_290"/>
          <p:cNvSpPr txBox="1"/>
          <p:nvPr/>
        </p:nvSpPr>
        <p:spPr>
          <a:xfrm>
            <a:off x="1203000" y="5254950"/>
            <a:ext cx="2937600" cy="1223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fontScale="62500" lnSpcReduction="20000"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None/>
            </a:pPr>
            <a:r>
              <a:rPr b="0" i="0" lang="nl-NL" sz="2800" u="sng" cap="none" strike="noStrike">
                <a:solidFill>
                  <a:srgbClr val="ED7D31"/>
                </a:solidFill>
                <a:latin typeface="Calibri"/>
                <a:ea typeface="Calibri"/>
                <a:cs typeface="Calibri"/>
                <a:sym typeface="Calibri"/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https://amt.coretrustseal.org/certificates</a:t>
            </a:r>
            <a:r>
              <a:rPr b="0" i="0" lang="nl-NL" sz="2800" u="none" cap="none" strike="noStrike">
                <a:solidFill>
                  <a:srgbClr val="ED7D3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b="0" i="0" sz="2800" u="none" cap="none" strike="noStrike">
              <a:solidFill>
                <a:srgbClr val="ED7D3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None/>
            </a:pPr>
            <a:r>
              <a:rPr b="0" i="0" lang="nl-NL" sz="2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Library of public applications. All are certified and so can be considered exemplars.</a:t>
            </a:r>
            <a:endParaRPr b="0" i="0" sz="28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46" name="Google Shape;246;g32995e5112b_0_290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918502" y="1933174"/>
            <a:ext cx="4383122" cy="2712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47" name="Google Shape;247;g32995e5112b_0_290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6483849" y="3607122"/>
            <a:ext cx="4497540" cy="312420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Google Shape;252;g32fd2bb54a0_0_17"/>
          <p:cNvSpPr txBox="1"/>
          <p:nvPr>
            <p:ph type="ctrTitle"/>
          </p:nvPr>
        </p:nvSpPr>
        <p:spPr>
          <a:xfrm>
            <a:off x="369825" y="2612500"/>
            <a:ext cx="10457700" cy="706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</a:pPr>
            <a:r>
              <a:rPr lang="nl-NL"/>
              <a:t>Certification communities and support</a:t>
            </a:r>
            <a:endParaRPr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6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7" name="Google Shape;257;g32905366b55_0_1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94900" y="6356500"/>
            <a:ext cx="1050500" cy="3675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58" name="Google Shape;258;g32905366b55_0_1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936162" y="706775"/>
            <a:ext cx="10319676" cy="54444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2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3" name="Google Shape;263;g32fd2bb54a0_0_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94900" y="6356500"/>
            <a:ext cx="1050500" cy="3675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64" name="Google Shape;264;g32fd2bb54a0_0_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57423" y="640575"/>
            <a:ext cx="10677151" cy="55768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8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Google Shape;269;g32fd2bb54a0_0_29"/>
          <p:cNvSpPr txBox="1"/>
          <p:nvPr>
            <p:ph type="title"/>
          </p:nvPr>
        </p:nvSpPr>
        <p:spPr>
          <a:xfrm>
            <a:off x="838200" y="48704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</a:pPr>
            <a:r>
              <a:rPr lang="nl-NL"/>
              <a:t>Community building</a:t>
            </a:r>
            <a:endParaRPr/>
          </a:p>
        </p:txBody>
      </p:sp>
      <p:sp>
        <p:nvSpPr>
          <p:cNvPr id="270" name="Google Shape;270;g32fd2bb54a0_0_29"/>
          <p:cNvSpPr/>
          <p:nvPr/>
        </p:nvSpPr>
        <p:spPr>
          <a:xfrm>
            <a:off x="1004125" y="1918525"/>
            <a:ext cx="10116000" cy="1527600"/>
          </a:xfrm>
          <a:prstGeom prst="roundRect">
            <a:avLst>
              <a:gd fmla="val 16667" name="adj"/>
            </a:avLst>
          </a:prstGeom>
          <a:solidFill>
            <a:schemeClr val="lt1"/>
          </a:solidFill>
          <a:ln cap="flat" cmpd="sng" w="19050">
            <a:solidFill>
              <a:srgbClr val="4472C4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</a:pPr>
            <a:r>
              <a:rPr b="0" i="0" lang="nl-NL" sz="23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Community building is a field of practices directed toward the creation or enhancement of community among individuals … with a </a:t>
            </a:r>
            <a:r>
              <a:rPr b="1" i="0" lang="nl-NL" sz="2300" u="none" cap="none" strike="noStrike">
                <a:solidFill>
                  <a:srgbClr val="4472C4"/>
                </a:solidFill>
                <a:latin typeface="Open Sans"/>
                <a:ea typeface="Open Sans"/>
                <a:cs typeface="Open Sans"/>
                <a:sym typeface="Open Sans"/>
              </a:rPr>
              <a:t>common need or interest.</a:t>
            </a:r>
            <a:r>
              <a:rPr b="0" i="0" lang="nl-NL" sz="23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endParaRPr b="0" i="0" sz="2300" u="none" cap="none" strike="noStrik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271" name="Google Shape;271;g32fd2bb54a0_0_29"/>
          <p:cNvSpPr/>
          <p:nvPr/>
        </p:nvSpPr>
        <p:spPr>
          <a:xfrm>
            <a:off x="1004125" y="3747325"/>
            <a:ext cx="10116000" cy="1527600"/>
          </a:xfrm>
          <a:prstGeom prst="roundRect">
            <a:avLst>
              <a:gd fmla="val 16667" name="adj"/>
            </a:avLst>
          </a:prstGeom>
          <a:solidFill>
            <a:schemeClr val="lt1"/>
          </a:solidFill>
          <a:ln cap="flat" cmpd="sng" w="19050">
            <a:solidFill>
              <a:srgbClr val="4472C4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</a:pPr>
            <a:r>
              <a:rPr b="0" i="0" lang="nl-NL" sz="23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A community forms a collective that advocates </a:t>
            </a:r>
            <a:r>
              <a:rPr b="1" i="0" lang="nl-NL" sz="2300" u="none" cap="none" strike="noStrike">
                <a:solidFill>
                  <a:srgbClr val="4472C4"/>
                </a:solidFill>
                <a:latin typeface="Open Sans"/>
                <a:ea typeface="Open Sans"/>
                <a:cs typeface="Open Sans"/>
                <a:sym typeface="Open Sans"/>
              </a:rPr>
              <a:t>exchange, sharing and the creation of lasting relationships.</a:t>
            </a:r>
            <a:endParaRPr b="1" i="0" sz="2300" u="none" cap="none" strike="noStrike">
              <a:solidFill>
                <a:srgbClr val="4472C4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272" name="Google Shape;272;g32fd2bb54a0_0_29"/>
          <p:cNvSpPr txBox="1"/>
          <p:nvPr/>
        </p:nvSpPr>
        <p:spPr>
          <a:xfrm>
            <a:off x="6039000" y="6396300"/>
            <a:ext cx="61530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nl-NL" sz="1800" u="sng" cap="none" strike="noStrike">
                <a:solidFill>
                  <a:srgbClr val="4472C4"/>
                </a:solidFill>
                <a:latin typeface="Open Sans"/>
                <a:ea typeface="Open Sans"/>
                <a:cs typeface="Open Sans"/>
                <a:sym typeface="Open Sans"/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https://en.wikipedia.org/wiki/Community_building</a:t>
            </a:r>
            <a:r>
              <a:rPr b="0" i="0" lang="nl-NL" sz="1800" u="none" cap="none" strike="noStrike">
                <a:solidFill>
                  <a:srgbClr val="4472C4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endParaRPr b="0" i="0" sz="1800" u="none" cap="none" strike="noStrike">
              <a:solidFill>
                <a:srgbClr val="4472C4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6" name="Shape 2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" name="Google Shape;277;g32fd2bb54a0_0_45"/>
          <p:cNvSpPr txBox="1"/>
          <p:nvPr>
            <p:ph type="title"/>
          </p:nvPr>
        </p:nvSpPr>
        <p:spPr>
          <a:xfrm>
            <a:off x="838200" y="48704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</a:pPr>
            <a:r>
              <a:rPr lang="nl-NL"/>
              <a:t>Benefits of a community</a:t>
            </a:r>
            <a:endParaRPr/>
          </a:p>
        </p:txBody>
      </p:sp>
      <p:pic>
        <p:nvPicPr>
          <p:cNvPr id="278" name="Google Shape;278;g32fd2bb54a0_0_4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81000" y="1947550"/>
            <a:ext cx="11172046" cy="32605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2" name="Shape 2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" name="Google Shape;283;g32fd2bb54a0_0_51"/>
          <p:cNvSpPr txBox="1"/>
          <p:nvPr>
            <p:ph idx="1" type="body"/>
          </p:nvPr>
        </p:nvSpPr>
        <p:spPr>
          <a:xfrm>
            <a:off x="5896600" y="1947550"/>
            <a:ext cx="5457300" cy="4351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000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000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000"/>
              <a:buNone/>
            </a:pPr>
            <a:r>
              <a:rPr lang="nl-NL"/>
              <a:t>National communities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000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000"/>
              <a:buNone/>
            </a:pPr>
            <a:r>
              <a:rPr lang="nl-NL"/>
              <a:t>Domain specific communities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000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000"/>
              <a:buNone/>
            </a:pPr>
            <a:r>
              <a:rPr lang="nl-NL"/>
              <a:t>Project related communities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000"/>
              <a:buNone/>
            </a:pPr>
            <a:r>
              <a:t/>
            </a:r>
            <a:endParaRPr/>
          </a:p>
        </p:txBody>
      </p:sp>
      <p:sp>
        <p:nvSpPr>
          <p:cNvPr id="284" name="Google Shape;284;g32fd2bb54a0_0_51"/>
          <p:cNvSpPr txBox="1"/>
          <p:nvPr>
            <p:ph type="title"/>
          </p:nvPr>
        </p:nvSpPr>
        <p:spPr>
          <a:xfrm>
            <a:off x="838200" y="48704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</a:pPr>
            <a:r>
              <a:rPr lang="nl-NL" sz="3600"/>
              <a:t>Different types of certification communities</a:t>
            </a:r>
            <a:endParaRPr sz="3600"/>
          </a:p>
        </p:txBody>
      </p:sp>
      <p:pic>
        <p:nvPicPr>
          <p:cNvPr id="285" name="Google Shape;285;g32fd2bb54a0_0_5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716275" y="2313751"/>
            <a:ext cx="2678400" cy="29998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9" name="Shape 2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" name="Google Shape;290;g32fd2bb54a0_0_57"/>
          <p:cNvSpPr txBox="1"/>
          <p:nvPr>
            <p:ph idx="1" type="body"/>
          </p:nvPr>
        </p:nvSpPr>
        <p:spPr>
          <a:xfrm>
            <a:off x="838200" y="1947545"/>
            <a:ext cx="10515600" cy="4351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048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200"/>
              <a:buChar char="●"/>
            </a:pPr>
            <a:r>
              <a:rPr lang="nl-NL"/>
              <a:t>Community established to support interested repositories become trustworthy; 20 orgs respond to Expression of Interest (unfunded):</a:t>
            </a:r>
            <a:endParaRPr/>
          </a:p>
          <a:p>
            <a:pPr indent="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000"/>
              <a:buNone/>
            </a:pPr>
            <a:r>
              <a:t/>
            </a:r>
            <a:endParaRPr/>
          </a:p>
          <a:p>
            <a:pPr indent="-3048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200"/>
              <a:buChar char="●"/>
            </a:pPr>
            <a:r>
              <a:rPr lang="nl-NL"/>
              <a:t>Monthly meetings, learning about trust, CTS ;</a:t>
            </a:r>
            <a:endParaRPr/>
          </a:p>
          <a:p>
            <a:pPr indent="-3048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200"/>
              <a:buChar char="●"/>
            </a:pPr>
            <a:r>
              <a:rPr lang="nl-NL"/>
              <a:t>Shut up and Write sessions; 2* 1⁄2 day pre-writing all Reqs; 9*2hrs - outlining pairs of Reqs; </a:t>
            </a:r>
            <a:endParaRPr/>
          </a:p>
          <a:p>
            <a:pPr indent="-3048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200"/>
              <a:buChar char="●"/>
            </a:pPr>
            <a:r>
              <a:rPr lang="nl-NL"/>
              <a:t>Polishing sessions; every three weeks; two hours; remote working, including discussion;</a:t>
            </a:r>
            <a:endParaRPr/>
          </a:p>
          <a:p>
            <a:pPr indent="-3048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200"/>
              <a:buChar char="●"/>
            </a:pPr>
            <a:r>
              <a:rPr lang="nl-NL"/>
              <a:t>Review of full drafts from working group before submission; </a:t>
            </a:r>
            <a:endParaRPr/>
          </a:p>
          <a:p>
            <a:pPr indent="-3048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200"/>
              <a:buChar char="●"/>
            </a:pPr>
            <a:r>
              <a:rPr lang="nl-NL"/>
              <a:t>Annual conference updates; </a:t>
            </a:r>
            <a:endParaRPr/>
          </a:p>
          <a:p>
            <a:pPr indent="-3048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200"/>
              <a:buChar char="●"/>
            </a:pPr>
            <a:r>
              <a:rPr lang="nl-NL"/>
              <a:t>Now: quarterly catch ups, waiting for new applicants </a:t>
            </a:r>
            <a:endParaRPr/>
          </a:p>
          <a:p>
            <a:pPr indent="0" lvl="0" marL="457200" rtl="0" algn="l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SzPts val="2000"/>
              <a:buNone/>
            </a:pPr>
            <a:r>
              <a:rPr lang="nl-NL"/>
              <a:t>and resubmissions.</a:t>
            </a:r>
            <a:endParaRPr/>
          </a:p>
        </p:txBody>
      </p:sp>
      <p:sp>
        <p:nvSpPr>
          <p:cNvPr id="291" name="Google Shape;291;g32fd2bb54a0_0_57"/>
          <p:cNvSpPr txBox="1"/>
          <p:nvPr>
            <p:ph type="title"/>
          </p:nvPr>
        </p:nvSpPr>
        <p:spPr>
          <a:xfrm>
            <a:off x="838200" y="48704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</a:pPr>
            <a:r>
              <a:rPr lang="nl-NL" sz="3700"/>
              <a:t>National community and support: Australia</a:t>
            </a:r>
            <a:endParaRPr sz="3700"/>
          </a:p>
        </p:txBody>
      </p:sp>
      <p:pic>
        <p:nvPicPr>
          <p:cNvPr id="292" name="Google Shape;292;g32fd2bb54a0_0_5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062325" y="5330875"/>
            <a:ext cx="3752850" cy="12382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8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2"/>
          <p:cNvSpPr txBox="1"/>
          <p:nvPr>
            <p:ph type="title"/>
          </p:nvPr>
        </p:nvSpPr>
        <p:spPr>
          <a:xfrm>
            <a:off x="838200" y="48704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000"/>
              <a:buFont typeface="Glegoo"/>
              <a:buNone/>
            </a:pPr>
            <a:r>
              <a:rPr lang="nl-NL"/>
              <a:t>Today’s agenda</a:t>
            </a:r>
            <a:endParaRPr/>
          </a:p>
        </p:txBody>
      </p:sp>
      <p:sp>
        <p:nvSpPr>
          <p:cNvPr id="150" name="Google Shape;150;p2"/>
          <p:cNvSpPr txBox="1"/>
          <p:nvPr>
            <p:ph idx="1" type="body"/>
          </p:nvPr>
        </p:nvSpPr>
        <p:spPr>
          <a:xfrm>
            <a:off x="838200" y="1795145"/>
            <a:ext cx="10515600" cy="4351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4191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000"/>
              <a:buChar char="•"/>
            </a:pPr>
            <a:r>
              <a:rPr lang="nl-NL" sz="3000"/>
              <a:t>Welcome</a:t>
            </a:r>
            <a:endParaRPr sz="3000"/>
          </a:p>
          <a:p>
            <a:pPr indent="-4191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3000"/>
              <a:buChar char="•"/>
            </a:pPr>
            <a:r>
              <a:rPr lang="nl-NL" sz="3000"/>
              <a:t>CoreTrustSeal 101</a:t>
            </a:r>
            <a:endParaRPr sz="3000"/>
          </a:p>
          <a:p>
            <a:pPr indent="-4191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3000"/>
              <a:buChar char="•"/>
            </a:pPr>
            <a:r>
              <a:rPr lang="nl-NL" sz="3000"/>
              <a:t>Certification communities and support</a:t>
            </a:r>
            <a:endParaRPr sz="3000"/>
          </a:p>
          <a:p>
            <a:pPr indent="-4191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3000"/>
              <a:buChar char="•"/>
            </a:pPr>
            <a:r>
              <a:rPr lang="nl-NL" sz="3000"/>
              <a:t>Building a CoreTrustSeal community</a:t>
            </a:r>
            <a:endParaRPr sz="3000"/>
          </a:p>
          <a:p>
            <a:pPr indent="-4191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3000"/>
              <a:buChar char="•"/>
            </a:pPr>
            <a:r>
              <a:rPr lang="nl-NL" sz="3000">
                <a:solidFill>
                  <a:schemeClr val="accent4"/>
                </a:solidFill>
              </a:rPr>
              <a:t>Break</a:t>
            </a:r>
            <a:endParaRPr sz="3000">
              <a:solidFill>
                <a:schemeClr val="accent4"/>
              </a:solidFill>
            </a:endParaRPr>
          </a:p>
          <a:p>
            <a:pPr indent="-4191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3000"/>
              <a:buChar char="•"/>
            </a:pPr>
            <a:r>
              <a:rPr lang="nl-NL" sz="3000"/>
              <a:t>Interactive group work</a:t>
            </a:r>
            <a:endParaRPr sz="3000"/>
          </a:p>
          <a:p>
            <a:pPr indent="-4191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3000"/>
              <a:buChar char="•"/>
            </a:pPr>
            <a:r>
              <a:rPr lang="nl-NL" sz="3000"/>
              <a:t>Plenary final discussion and wrap-up</a:t>
            </a:r>
            <a:endParaRPr sz="3000"/>
          </a:p>
          <a:p>
            <a:pPr indent="-419100" lvl="0" marL="457200" rtl="0" algn="l">
              <a:lnSpc>
                <a:spcPct val="90000"/>
              </a:lnSpc>
              <a:spcBef>
                <a:spcPts val="1000"/>
              </a:spcBef>
              <a:spcAft>
                <a:spcPts val="1000"/>
              </a:spcAft>
              <a:buClr>
                <a:schemeClr val="accent4"/>
              </a:buClr>
              <a:buSzPts val="3000"/>
              <a:buChar char="•"/>
            </a:pPr>
            <a:r>
              <a:rPr lang="nl-NL" sz="3000">
                <a:solidFill>
                  <a:schemeClr val="accent4"/>
                </a:solidFill>
              </a:rPr>
              <a:t>Lunch</a:t>
            </a:r>
            <a:endParaRPr sz="3000">
              <a:solidFill>
                <a:schemeClr val="accent4"/>
              </a:solidFill>
            </a:endParaRPr>
          </a:p>
        </p:txBody>
      </p:sp>
      <p:pic>
        <p:nvPicPr>
          <p:cNvPr id="151" name="Google Shape;151;p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94900" y="6356500"/>
            <a:ext cx="1050500" cy="3675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6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Google Shape;297;g32fd2bb54a0_0_63"/>
          <p:cNvSpPr txBox="1"/>
          <p:nvPr>
            <p:ph idx="1" type="body"/>
          </p:nvPr>
        </p:nvSpPr>
        <p:spPr>
          <a:xfrm>
            <a:off x="838200" y="1947550"/>
            <a:ext cx="4887600" cy="4351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000"/>
              <a:buNone/>
            </a:pPr>
            <a:r>
              <a:rPr lang="nl-NL"/>
              <a:t>Programme:</a:t>
            </a:r>
            <a:endParaRPr/>
          </a:p>
          <a:p>
            <a:pPr indent="-3048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200"/>
              <a:buChar char="●"/>
            </a:pPr>
            <a:r>
              <a:rPr lang="nl-NL"/>
              <a:t>Workshops</a:t>
            </a:r>
            <a:endParaRPr/>
          </a:p>
          <a:p>
            <a:pPr indent="-3048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200"/>
              <a:buChar char="●"/>
            </a:pPr>
            <a:r>
              <a:rPr lang="nl-NL"/>
              <a:t>Self-assessments</a:t>
            </a:r>
            <a:endParaRPr/>
          </a:p>
          <a:p>
            <a:pPr indent="-3048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200"/>
              <a:buChar char="●"/>
            </a:pPr>
            <a:r>
              <a:rPr lang="nl-NL"/>
              <a:t>One-on-one support by mentors</a:t>
            </a:r>
            <a:endParaRPr/>
          </a:p>
          <a:p>
            <a:pPr indent="-3048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200"/>
              <a:buChar char="●"/>
            </a:pPr>
            <a:r>
              <a:rPr lang="nl-NL"/>
              <a:t>Peer support</a:t>
            </a:r>
            <a:endParaRPr/>
          </a:p>
          <a:p>
            <a:pPr indent="-3048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200"/>
              <a:buChar char="●"/>
            </a:pPr>
            <a:r>
              <a:rPr lang="nl-NL"/>
              <a:t>10k euros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000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000"/>
              <a:buNone/>
            </a:pPr>
            <a:r>
              <a:t/>
            </a:r>
            <a:endParaRPr/>
          </a:p>
        </p:txBody>
      </p:sp>
      <p:sp>
        <p:nvSpPr>
          <p:cNvPr id="298" name="Google Shape;298;g32fd2bb54a0_0_63"/>
          <p:cNvSpPr txBox="1"/>
          <p:nvPr>
            <p:ph type="title"/>
          </p:nvPr>
        </p:nvSpPr>
        <p:spPr>
          <a:xfrm>
            <a:off x="838200" y="48704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</a:pPr>
            <a:r>
              <a:rPr lang="nl-NL" sz="3700"/>
              <a:t>Project community and support: FAIRsFAIR</a:t>
            </a:r>
            <a:endParaRPr sz="3700"/>
          </a:p>
        </p:txBody>
      </p:sp>
      <p:pic>
        <p:nvPicPr>
          <p:cNvPr id="299" name="Google Shape;299;g32fd2bb54a0_0_6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600475" y="1752920"/>
            <a:ext cx="5922552" cy="4740454"/>
          </a:xfrm>
          <a:prstGeom prst="rect">
            <a:avLst/>
          </a:prstGeom>
          <a:noFill/>
          <a:ln>
            <a:noFill/>
          </a:ln>
        </p:spPr>
      </p:pic>
      <p:pic>
        <p:nvPicPr>
          <p:cNvPr id="300" name="Google Shape;300;g32fd2bb54a0_0_6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0515600" y="-12"/>
            <a:ext cx="1676400" cy="942975"/>
          </a:xfrm>
          <a:prstGeom prst="rect">
            <a:avLst/>
          </a:prstGeom>
          <a:noFill/>
          <a:ln>
            <a:noFill/>
          </a:ln>
        </p:spPr>
      </p:pic>
      <p:sp>
        <p:nvSpPr>
          <p:cNvPr id="301" name="Google Shape;301;g32fd2bb54a0_0_63"/>
          <p:cNvSpPr txBox="1"/>
          <p:nvPr/>
        </p:nvSpPr>
        <p:spPr>
          <a:xfrm>
            <a:off x="122475" y="5900150"/>
            <a:ext cx="53790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nl-NL" sz="1800" u="sng" cap="none" strike="noStrike">
                <a:solidFill>
                  <a:srgbClr val="4E95D9"/>
                </a:solidFill>
                <a:latin typeface="Open Sans"/>
                <a:ea typeface="Open Sans"/>
                <a:cs typeface="Open Sans"/>
                <a:sym typeface="Open Sans"/>
                <a:hlinkClick r:id="rId5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https://www.fairsfair.eu/application-results-open-call-data-repositories</a:t>
            </a:r>
            <a:r>
              <a:rPr b="0" i="0" lang="nl-NL" sz="1800" u="none" cap="none" strike="noStrike">
                <a:solidFill>
                  <a:srgbClr val="4E95D9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endParaRPr b="0" i="0" sz="1800" u="none" cap="none" strike="noStrike">
              <a:solidFill>
                <a:srgbClr val="4E95D9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5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" name="Google Shape;306;g32fd2bb54a0_0_75"/>
          <p:cNvSpPr txBox="1"/>
          <p:nvPr>
            <p:ph type="title"/>
          </p:nvPr>
        </p:nvSpPr>
        <p:spPr>
          <a:xfrm>
            <a:off x="838200" y="48704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</a:pPr>
            <a:r>
              <a:rPr lang="nl-NL"/>
              <a:t>Experience participants</a:t>
            </a:r>
            <a:endParaRPr/>
          </a:p>
        </p:txBody>
      </p:sp>
      <p:sp>
        <p:nvSpPr>
          <p:cNvPr id="307" name="Google Shape;307;g32fd2bb54a0_0_75"/>
          <p:cNvSpPr txBox="1"/>
          <p:nvPr>
            <p:ph idx="1" type="body"/>
          </p:nvPr>
        </p:nvSpPr>
        <p:spPr>
          <a:xfrm>
            <a:off x="838200" y="1947545"/>
            <a:ext cx="10515600" cy="4351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000"/>
              <a:buNone/>
            </a:pPr>
            <a:r>
              <a:rPr lang="nl-NL"/>
              <a:t>Most useful elements of the programme:</a:t>
            </a:r>
            <a:endParaRPr/>
          </a:p>
          <a:p>
            <a:pPr indent="-3048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200"/>
              <a:buChar char="●"/>
            </a:pPr>
            <a:r>
              <a:rPr lang="nl-NL"/>
              <a:t>Support workshops</a:t>
            </a:r>
            <a:endParaRPr/>
          </a:p>
          <a:p>
            <a:pPr indent="-3048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200"/>
              <a:buChar char="●"/>
            </a:pPr>
            <a:r>
              <a:rPr lang="nl-NL"/>
              <a:t>Peer-review on self-assessments</a:t>
            </a:r>
            <a:endParaRPr/>
          </a:p>
          <a:p>
            <a:pPr indent="-3048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200"/>
              <a:buChar char="●"/>
            </a:pPr>
            <a:r>
              <a:rPr lang="nl-NL"/>
              <a:t>One-on-one support by mentors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000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000"/>
              <a:buNone/>
            </a:pPr>
            <a:r>
              <a:rPr lang="nl-NL"/>
              <a:t>No mention of the funding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000"/>
              <a:buNone/>
            </a:pPr>
            <a:br>
              <a:rPr lang="nl-NL"/>
            </a:br>
            <a:r>
              <a:rPr lang="nl-NL"/>
              <a:t>Peer exchange and learning decreases time needed to create application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000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000"/>
              <a:buNone/>
            </a:pPr>
            <a:r>
              <a:t/>
            </a:r>
            <a:endParaRPr/>
          </a:p>
        </p:txBody>
      </p:sp>
      <p:pic>
        <p:nvPicPr>
          <p:cNvPr id="308" name="Google Shape;308;g32fd2bb54a0_0_7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710488" y="2114550"/>
            <a:ext cx="3324225" cy="18669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12" name="Shape 3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" name="Google Shape;313;g32fd2bb54a0_0_81"/>
          <p:cNvSpPr txBox="1"/>
          <p:nvPr>
            <p:ph type="title"/>
          </p:nvPr>
        </p:nvSpPr>
        <p:spPr>
          <a:xfrm>
            <a:off x="838200" y="507629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nl-NL" sz="3500"/>
              <a:t>Project community and support: FAIR-IMPACT</a:t>
            </a:r>
            <a:endParaRPr sz="3500"/>
          </a:p>
        </p:txBody>
      </p:sp>
      <p:pic>
        <p:nvPicPr>
          <p:cNvPr id="314" name="Google Shape;314;g32fd2bb54a0_0_8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89588" y="1390625"/>
            <a:ext cx="10012824" cy="5094250"/>
          </a:xfrm>
          <a:prstGeom prst="rect">
            <a:avLst/>
          </a:prstGeom>
          <a:noFill/>
          <a:ln>
            <a:noFill/>
          </a:ln>
        </p:spPr>
      </p:pic>
      <p:sp>
        <p:nvSpPr>
          <p:cNvPr id="315" name="Google Shape;315;g32fd2bb54a0_0_81"/>
          <p:cNvSpPr txBox="1"/>
          <p:nvPr/>
        </p:nvSpPr>
        <p:spPr>
          <a:xfrm>
            <a:off x="122475" y="6357350"/>
            <a:ext cx="102927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nl-NL" sz="1600" u="sng" cap="none" strike="noStrike">
                <a:solidFill>
                  <a:srgbClr val="4E95D9"/>
                </a:solidFill>
                <a:latin typeface="Open Sans"/>
                <a:ea typeface="Open Sans"/>
                <a:cs typeface="Open Sans"/>
                <a:sym typeface="Open Sans"/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https://fair-impact.eu/2nd-open-call-route-1-expert-non-financial-support-open</a:t>
            </a:r>
            <a:r>
              <a:rPr b="0" i="0" lang="nl-NL" sz="1600" u="none" cap="none" strike="noStrike">
                <a:solidFill>
                  <a:srgbClr val="4E95D9"/>
                </a:solidFill>
                <a:latin typeface="Open Sans"/>
                <a:ea typeface="Open Sans"/>
                <a:cs typeface="Open Sans"/>
                <a:sym typeface="Open Sans"/>
              </a:rPr>
              <a:t>  </a:t>
            </a:r>
            <a:endParaRPr b="0" i="0" sz="1600" u="none" cap="none" strike="noStrike">
              <a:solidFill>
                <a:srgbClr val="4E95D9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19" name="Shape 3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" name="Google Shape;320;g32fd2bb54a0_0_88"/>
          <p:cNvSpPr txBox="1"/>
          <p:nvPr>
            <p:ph type="title"/>
          </p:nvPr>
        </p:nvSpPr>
        <p:spPr>
          <a:xfrm>
            <a:off x="838200" y="507629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nl-NL" sz="3500"/>
              <a:t>Project community and support: FAIR-IMPACT</a:t>
            </a:r>
            <a:endParaRPr sz="3500"/>
          </a:p>
        </p:txBody>
      </p:sp>
      <p:pic>
        <p:nvPicPr>
          <p:cNvPr id="321" name="Google Shape;321;g32fd2bb54a0_0_8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04450" y="1689474"/>
            <a:ext cx="10230727" cy="51604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5" name="Shape 3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6" name="Google Shape;326;g32fd2bb54a0_0_95"/>
          <p:cNvSpPr txBox="1"/>
          <p:nvPr>
            <p:ph idx="1" type="body"/>
          </p:nvPr>
        </p:nvSpPr>
        <p:spPr>
          <a:xfrm>
            <a:off x="990600" y="3527998"/>
            <a:ext cx="10515600" cy="2923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048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200"/>
              <a:buChar char="●"/>
            </a:pPr>
            <a:r>
              <a:rPr lang="nl-NL"/>
              <a:t>Budget: 5 Meuro</a:t>
            </a:r>
            <a:endParaRPr/>
          </a:p>
          <a:p>
            <a:pPr indent="-3048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200"/>
              <a:buChar char="●"/>
            </a:pPr>
            <a:r>
              <a:rPr lang="nl-NL"/>
              <a:t>Duration: 36 months, starting January 2025</a:t>
            </a:r>
            <a:endParaRPr/>
          </a:p>
          <a:p>
            <a:pPr indent="-3048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200"/>
              <a:buChar char="●"/>
            </a:pPr>
            <a:r>
              <a:rPr lang="nl-NL"/>
              <a:t>Instrument: Coordination and Support action (CSA)</a:t>
            </a:r>
            <a:endParaRPr/>
          </a:p>
          <a:p>
            <a:pPr indent="-3048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200"/>
              <a:buChar char="●"/>
            </a:pPr>
            <a:r>
              <a:rPr lang="nl-NL"/>
              <a:t>Coordinator: CSC, Finland</a:t>
            </a:r>
            <a:endParaRPr/>
          </a:p>
          <a:p>
            <a:pPr indent="-304800" lvl="0" marL="457200" rtl="0" algn="l">
              <a:lnSpc>
                <a:spcPct val="90000"/>
              </a:lnSpc>
              <a:spcBef>
                <a:spcPts val="1000"/>
              </a:spcBef>
              <a:spcAft>
                <a:spcPts val="1000"/>
              </a:spcAft>
              <a:buSzPts val="1200"/>
              <a:buChar char="●"/>
            </a:pPr>
            <a:r>
              <a:rPr lang="nl-NL"/>
              <a:t>Sister project: EOSC-EDEN</a:t>
            </a:r>
            <a:endParaRPr/>
          </a:p>
        </p:txBody>
      </p:sp>
      <p:pic>
        <p:nvPicPr>
          <p:cNvPr id="327" name="Google Shape;327;g32fd2bb54a0_0_9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13675" y="886626"/>
            <a:ext cx="10564649" cy="21104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31" name="Shape 3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" name="Google Shape;332;g32fd2bb54a0_0_101"/>
          <p:cNvSpPr txBox="1"/>
          <p:nvPr>
            <p:ph type="title"/>
          </p:nvPr>
        </p:nvSpPr>
        <p:spPr>
          <a:xfrm>
            <a:off x="838200" y="48704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</a:pPr>
            <a:r>
              <a:rPr lang="nl-NL"/>
              <a:t>Community initiative</a:t>
            </a:r>
            <a:endParaRPr/>
          </a:p>
        </p:txBody>
      </p:sp>
      <p:sp>
        <p:nvSpPr>
          <p:cNvPr id="333" name="Google Shape;333;g32fd2bb54a0_0_101"/>
          <p:cNvSpPr txBox="1"/>
          <p:nvPr>
            <p:ph idx="1" type="body"/>
          </p:nvPr>
        </p:nvSpPr>
        <p:spPr>
          <a:xfrm>
            <a:off x="838200" y="1718945"/>
            <a:ext cx="10515600" cy="4351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000"/>
              <a:buNone/>
            </a:pPr>
            <a:r>
              <a:rPr i="1" lang="nl-NL">
                <a:solidFill>
                  <a:srgbClr val="4472C4"/>
                </a:solidFill>
              </a:rPr>
              <a:t>Towards a European network of FAIR-enabling Trustworthy Digital Repositories (TDRs). A Working Paper (2022)</a:t>
            </a:r>
            <a:endParaRPr i="1">
              <a:solidFill>
                <a:srgbClr val="4472C4"/>
              </a:solidFill>
            </a:endParaRPr>
          </a:p>
          <a:p>
            <a:pPr indent="-3048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200"/>
              <a:buChar char="●"/>
            </a:pPr>
            <a:r>
              <a:rPr lang="nl-NL"/>
              <a:t>created with input from the European repository community;</a:t>
            </a:r>
            <a:endParaRPr/>
          </a:p>
          <a:p>
            <a:pPr indent="-3048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200"/>
              <a:buChar char="●"/>
            </a:pPr>
            <a:r>
              <a:rPr lang="nl-NL"/>
              <a:t>a vision of how a European network of FAIR-enabling TDRs could be based on the community’s needs and its most important functions;</a:t>
            </a:r>
            <a:endParaRPr/>
          </a:p>
          <a:p>
            <a:pPr indent="-3048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200"/>
              <a:buChar char="●"/>
            </a:pPr>
            <a:r>
              <a:rPr lang="nl-NL"/>
              <a:t>input for the EOSC Task Force on Long Term Digital Preservation.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000"/>
              <a:buNone/>
            </a:pPr>
            <a:r>
              <a:t/>
            </a:r>
            <a:endParaRPr/>
          </a:p>
        </p:txBody>
      </p:sp>
      <p:pic>
        <p:nvPicPr>
          <p:cNvPr id="334" name="Google Shape;334;g32fd2bb54a0_0_10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247150" y="3688950"/>
            <a:ext cx="5697700" cy="3096325"/>
          </a:xfrm>
          <a:prstGeom prst="rect">
            <a:avLst/>
          </a:prstGeom>
          <a:noFill/>
          <a:ln>
            <a:noFill/>
          </a:ln>
        </p:spPr>
      </p:pic>
      <p:sp>
        <p:nvSpPr>
          <p:cNvPr id="335" name="Google Shape;335;g32fd2bb54a0_0_101"/>
          <p:cNvSpPr txBox="1"/>
          <p:nvPr/>
        </p:nvSpPr>
        <p:spPr>
          <a:xfrm>
            <a:off x="8748750" y="6180900"/>
            <a:ext cx="34434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0" i="0" lang="nl-NL" sz="1300" u="sng" cap="none" strike="noStrike">
                <a:solidFill>
                  <a:srgbClr val="4E95D9"/>
                </a:solidFill>
                <a:latin typeface="Open Sans"/>
                <a:ea typeface="Open Sans"/>
                <a:cs typeface="Open Sans"/>
                <a:sym typeface="Open Sans"/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https://doi.org/10.5281/zenodo.7034315</a:t>
            </a:r>
            <a:r>
              <a:rPr b="0" i="0" lang="nl-NL" sz="1300" u="none" cap="none" strike="noStrike">
                <a:solidFill>
                  <a:srgbClr val="4E95D9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endParaRPr b="0" i="0" sz="1300" u="none" cap="none" strike="noStrike">
              <a:solidFill>
                <a:srgbClr val="4E95D9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39" name="Shape 3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0" name="Google Shape;340;g32fd2bb54a0_0_108"/>
          <p:cNvSpPr txBox="1"/>
          <p:nvPr>
            <p:ph type="title"/>
          </p:nvPr>
        </p:nvSpPr>
        <p:spPr>
          <a:xfrm>
            <a:off x="838200" y="507629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nl-NL"/>
              <a:t>European TDR Network functions</a:t>
            </a:r>
            <a:endParaRPr/>
          </a:p>
        </p:txBody>
      </p:sp>
      <p:pic>
        <p:nvPicPr>
          <p:cNvPr id="341" name="Google Shape;341;g32fd2bb54a0_0_10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254275" y="1444175"/>
            <a:ext cx="9683450" cy="5357550"/>
          </a:xfrm>
          <a:prstGeom prst="rect">
            <a:avLst/>
          </a:prstGeom>
          <a:noFill/>
          <a:ln>
            <a:noFill/>
          </a:ln>
        </p:spPr>
      </p:pic>
      <p:sp>
        <p:nvSpPr>
          <p:cNvPr id="342" name="Google Shape;342;g32fd2bb54a0_0_108"/>
          <p:cNvSpPr/>
          <p:nvPr/>
        </p:nvSpPr>
        <p:spPr>
          <a:xfrm>
            <a:off x="3461050" y="2788075"/>
            <a:ext cx="1613100" cy="1185600"/>
          </a:xfrm>
          <a:prstGeom prst="roundRect">
            <a:avLst>
              <a:gd fmla="val 16667" name="adj"/>
            </a:avLst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343" name="Google Shape;343;g32fd2bb54a0_0_108"/>
          <p:cNvSpPr/>
          <p:nvPr/>
        </p:nvSpPr>
        <p:spPr>
          <a:xfrm>
            <a:off x="6946300" y="2788075"/>
            <a:ext cx="1613100" cy="1185600"/>
          </a:xfrm>
          <a:prstGeom prst="roundRect">
            <a:avLst>
              <a:gd fmla="val 16667" name="adj"/>
            </a:avLst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344" name="Google Shape;344;g32fd2bb54a0_0_108"/>
          <p:cNvSpPr/>
          <p:nvPr/>
        </p:nvSpPr>
        <p:spPr>
          <a:xfrm>
            <a:off x="5191650" y="4075650"/>
            <a:ext cx="1613100" cy="1185600"/>
          </a:xfrm>
          <a:prstGeom prst="roundRect">
            <a:avLst>
              <a:gd fmla="val 16667" name="adj"/>
            </a:avLst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48" name="Shape 3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" name="Google Shape;349;g32fd2bb54a0_0_117"/>
          <p:cNvSpPr txBox="1"/>
          <p:nvPr>
            <p:ph type="title"/>
          </p:nvPr>
        </p:nvSpPr>
        <p:spPr>
          <a:xfrm>
            <a:off x="838200" y="507629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nl-NL"/>
              <a:t>Project goal</a:t>
            </a:r>
            <a:endParaRPr/>
          </a:p>
        </p:txBody>
      </p:sp>
      <p:pic>
        <p:nvPicPr>
          <p:cNvPr id="350" name="Google Shape;350;g32fd2bb54a0_0_11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51908"/>
            <a:ext cx="12191998" cy="680608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54" name="Shape 3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2fd2bb54a0_0_123"/>
          <p:cNvSpPr txBox="1"/>
          <p:nvPr>
            <p:ph type="title"/>
          </p:nvPr>
        </p:nvSpPr>
        <p:spPr>
          <a:xfrm>
            <a:off x="838200" y="48704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</a:pPr>
            <a:r>
              <a:rPr lang="nl-NL"/>
              <a:t>FIDELIS support programme</a:t>
            </a:r>
            <a:endParaRPr/>
          </a:p>
        </p:txBody>
      </p:sp>
      <p:sp>
        <p:nvSpPr>
          <p:cNvPr id="356" name="Google Shape;356;g32fd2bb54a0_0_123"/>
          <p:cNvSpPr txBox="1"/>
          <p:nvPr>
            <p:ph idx="1" type="body"/>
          </p:nvPr>
        </p:nvSpPr>
        <p:spPr>
          <a:xfrm>
            <a:off x="685800" y="1795150"/>
            <a:ext cx="7376400" cy="4351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000"/>
              <a:buNone/>
            </a:pPr>
            <a:r>
              <a:rPr lang="nl-NL"/>
              <a:t>A “</a:t>
            </a:r>
            <a:r>
              <a:rPr b="1" lang="nl-NL">
                <a:solidFill>
                  <a:srgbClr val="4472C4"/>
                </a:solidFill>
              </a:rPr>
              <a:t>cascading grant</a:t>
            </a:r>
            <a:r>
              <a:rPr lang="nl-NL"/>
              <a:t>” mechanism; 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000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000"/>
              <a:buNone/>
            </a:pPr>
            <a:r>
              <a:rPr lang="nl-NL"/>
              <a:t>A series of </a:t>
            </a:r>
            <a:r>
              <a:rPr b="1" lang="nl-NL">
                <a:solidFill>
                  <a:srgbClr val="4472C4"/>
                </a:solidFill>
              </a:rPr>
              <a:t>openly available training interventions</a:t>
            </a:r>
            <a:r>
              <a:rPr lang="nl-NL"/>
              <a:t>. Open training interventions will have two strands: a more technical one for repository developers and one related to repository governance and management aspects;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000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000"/>
              <a:buNone/>
            </a:pPr>
            <a:r>
              <a:rPr lang="nl-NL"/>
              <a:t>A </a:t>
            </a:r>
            <a:r>
              <a:rPr b="1" lang="nl-NL">
                <a:solidFill>
                  <a:srgbClr val="4472C4"/>
                </a:solidFill>
              </a:rPr>
              <a:t>mentoring programme</a:t>
            </a:r>
            <a:r>
              <a:rPr lang="nl-NL"/>
              <a:t> for peer-to-peer hands-on support to align with the standards and requirements of the Transparent Trustworthy Repository Attributes Matrix.</a:t>
            </a:r>
            <a:endParaRPr/>
          </a:p>
        </p:txBody>
      </p:sp>
      <p:pic>
        <p:nvPicPr>
          <p:cNvPr id="357" name="Google Shape;357;g32fd2bb54a0_0_12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229550" y="1947545"/>
            <a:ext cx="3672600" cy="368892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61" name="Shape 3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Google Shape;362;g32fd2bb54a0_0_129"/>
          <p:cNvSpPr txBox="1"/>
          <p:nvPr>
            <p:ph type="ctrTitle"/>
          </p:nvPr>
        </p:nvSpPr>
        <p:spPr>
          <a:xfrm>
            <a:off x="1524000" y="1927432"/>
            <a:ext cx="9144000" cy="706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fontScale="90000"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rPr lang="nl-NL"/>
              <a:t>Building a CoreTrustSeal community</a:t>
            </a:r>
            <a:endParaRPr/>
          </a:p>
        </p:txBody>
      </p:sp>
      <p:sp>
        <p:nvSpPr>
          <p:cNvPr id="363" name="Google Shape;363;g32fd2bb54a0_0_129"/>
          <p:cNvSpPr txBox="1"/>
          <p:nvPr>
            <p:ph idx="1" type="subTitle"/>
          </p:nvPr>
        </p:nvSpPr>
        <p:spPr>
          <a:xfrm>
            <a:off x="1524000" y="2737335"/>
            <a:ext cx="9144000" cy="691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000"/>
              <a:buNone/>
            </a:pPr>
            <a:r>
              <a:t/>
            </a:r>
            <a:endParaRPr/>
          </a:p>
        </p:txBody>
      </p:sp>
      <p:sp>
        <p:nvSpPr>
          <p:cNvPr id="364" name="Google Shape;364;g32fd2bb54a0_0_129"/>
          <p:cNvSpPr txBox="1"/>
          <p:nvPr>
            <p:ph idx="2" type="body"/>
          </p:nvPr>
        </p:nvSpPr>
        <p:spPr>
          <a:xfrm>
            <a:off x="1524000" y="3508375"/>
            <a:ext cx="9144000" cy="895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600"/>
              <a:buNone/>
            </a:pPr>
            <a:r>
              <a:t/>
            </a:r>
            <a:endParaRPr/>
          </a:p>
        </p:txBody>
      </p:sp>
      <p:sp>
        <p:nvSpPr>
          <p:cNvPr id="365" name="Google Shape;365;g32fd2bb54a0_0_129"/>
          <p:cNvSpPr txBox="1"/>
          <p:nvPr>
            <p:ph idx="3" type="body"/>
          </p:nvPr>
        </p:nvSpPr>
        <p:spPr>
          <a:xfrm>
            <a:off x="1524000" y="4483099"/>
            <a:ext cx="9144000" cy="895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6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5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g32905366b55_0_4"/>
          <p:cNvSpPr txBox="1"/>
          <p:nvPr>
            <p:ph type="title"/>
          </p:nvPr>
        </p:nvSpPr>
        <p:spPr>
          <a:xfrm>
            <a:off x="838200" y="48704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</a:pPr>
            <a:r>
              <a:rPr lang="nl-NL"/>
              <a:t>Some house rules for today</a:t>
            </a:r>
            <a:endParaRPr/>
          </a:p>
        </p:txBody>
      </p:sp>
      <p:sp>
        <p:nvSpPr>
          <p:cNvPr id="157" name="Google Shape;157;g32905366b55_0_4"/>
          <p:cNvSpPr txBox="1"/>
          <p:nvPr>
            <p:ph idx="1" type="body"/>
          </p:nvPr>
        </p:nvSpPr>
        <p:spPr>
          <a:xfrm>
            <a:off x="838200" y="1947545"/>
            <a:ext cx="10515600" cy="4351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406400" lvl="0" marL="4572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2800"/>
              <a:buChar char="●"/>
            </a:pPr>
            <a:r>
              <a:rPr lang="nl-NL" sz="2800"/>
              <a:t>Questions can be asked throughout all presentations. </a:t>
            </a:r>
            <a:endParaRPr sz="2800"/>
          </a:p>
          <a:p>
            <a:pPr indent="-406400" lvl="0" marL="457200" rtl="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SzPts val="2800"/>
              <a:buChar char="●"/>
            </a:pPr>
            <a:r>
              <a:rPr lang="nl-NL" sz="2800"/>
              <a:t>We are all here to share, brainstorm, and learn. Please contribute to fostering an environment that facilitates this.</a:t>
            </a:r>
            <a:endParaRPr sz="2800"/>
          </a:p>
          <a:p>
            <a:pPr indent="-406400" lvl="0" marL="457200" rtl="0" algn="l">
              <a:lnSpc>
                <a:spcPct val="100000"/>
              </a:lnSpc>
              <a:spcBef>
                <a:spcPts val="2000"/>
              </a:spcBef>
              <a:spcAft>
                <a:spcPts val="2000"/>
              </a:spcAft>
              <a:buSzPts val="2800"/>
              <a:buChar char="●"/>
            </a:pPr>
            <a:r>
              <a:rPr lang="nl-NL" sz="2800"/>
              <a:t>People may share personal experiences or specific information about their context. Please be respectful and don’t share this outside the room without asking for explicit permission.</a:t>
            </a:r>
            <a:endParaRPr sz="2800"/>
          </a:p>
        </p:txBody>
      </p:sp>
      <p:pic>
        <p:nvPicPr>
          <p:cNvPr id="158" name="Google Shape;158;g32905366b55_0_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94900" y="6356500"/>
            <a:ext cx="1050500" cy="3675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69" name="Shape 3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0" name="Google Shape;370;g32905366b55_0_63"/>
          <p:cNvSpPr txBox="1"/>
          <p:nvPr>
            <p:ph type="title"/>
          </p:nvPr>
        </p:nvSpPr>
        <p:spPr>
          <a:xfrm>
            <a:off x="838200" y="48704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</a:pPr>
            <a:r>
              <a:rPr lang="nl-NL"/>
              <a:t>Benefits of a community (repeat)</a:t>
            </a:r>
            <a:endParaRPr/>
          </a:p>
        </p:txBody>
      </p:sp>
      <p:sp>
        <p:nvSpPr>
          <p:cNvPr id="371" name="Google Shape;371;g32905366b55_0_63"/>
          <p:cNvSpPr txBox="1"/>
          <p:nvPr>
            <p:ph idx="1" type="body"/>
          </p:nvPr>
        </p:nvSpPr>
        <p:spPr>
          <a:xfrm>
            <a:off x="838200" y="1947545"/>
            <a:ext cx="10515600" cy="4351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93700" lvl="0" marL="457200" rtl="0" algn="l">
              <a:lnSpc>
                <a:spcPct val="200000"/>
              </a:lnSpc>
              <a:spcBef>
                <a:spcPts val="1000"/>
              </a:spcBef>
              <a:spcAft>
                <a:spcPts val="0"/>
              </a:spcAft>
              <a:buSzPts val="2600"/>
              <a:buChar char="●"/>
            </a:pPr>
            <a:r>
              <a:rPr lang="nl-NL" sz="2600"/>
              <a:t>Daunting process (duration, effort, etc.)</a:t>
            </a:r>
            <a:endParaRPr sz="2600"/>
          </a:p>
          <a:p>
            <a:pPr indent="-393700" lvl="0" marL="45720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SzPts val="2600"/>
              <a:buChar char="●"/>
            </a:pPr>
            <a:r>
              <a:rPr lang="nl-NL" sz="2600"/>
              <a:t>Vulnerability</a:t>
            </a:r>
            <a:endParaRPr sz="2600"/>
          </a:p>
          <a:p>
            <a:pPr indent="-393700" lvl="0" marL="45720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SzPts val="2600"/>
              <a:buChar char="●"/>
            </a:pPr>
            <a:r>
              <a:rPr lang="nl-NL" sz="2600"/>
              <a:t>Unique experiences, but similar challenges</a:t>
            </a:r>
            <a:endParaRPr sz="2600"/>
          </a:p>
          <a:p>
            <a:pPr indent="-393700" lvl="0" marL="45720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SzPts val="2600"/>
              <a:buChar char="●"/>
            </a:pPr>
            <a:r>
              <a:rPr lang="nl-NL" sz="2600"/>
              <a:t>Pressure to pursue</a:t>
            </a:r>
            <a:endParaRPr sz="2600"/>
          </a:p>
          <a:p>
            <a:pPr indent="-393700" lvl="0" marL="45720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SzPts val="2600"/>
              <a:buChar char="●"/>
            </a:pPr>
            <a:r>
              <a:rPr lang="nl-NL" sz="2600"/>
              <a:t>Breaking isolation, avoid repetitive work</a:t>
            </a:r>
            <a:endParaRPr sz="260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75" name="Shape 3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6" name="Google Shape;376;g3346f21f5c5_0_16"/>
          <p:cNvSpPr txBox="1"/>
          <p:nvPr>
            <p:ph type="title"/>
          </p:nvPr>
        </p:nvSpPr>
        <p:spPr>
          <a:xfrm>
            <a:off x="838200" y="48704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</a:pPr>
            <a:r>
              <a:rPr lang="nl-NL"/>
              <a:t>What does a community look like?</a:t>
            </a:r>
            <a:endParaRPr/>
          </a:p>
        </p:txBody>
      </p:sp>
      <p:sp>
        <p:nvSpPr>
          <p:cNvPr id="377" name="Google Shape;377;g3346f21f5c5_0_16"/>
          <p:cNvSpPr txBox="1"/>
          <p:nvPr>
            <p:ph idx="1" type="body"/>
          </p:nvPr>
        </p:nvSpPr>
        <p:spPr>
          <a:xfrm>
            <a:off x="838200" y="1947545"/>
            <a:ext cx="10515600" cy="4351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4191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3000"/>
              <a:buChar char="●"/>
            </a:pPr>
            <a:r>
              <a:rPr lang="nl-NL" sz="3000"/>
              <a:t>Anything, really</a:t>
            </a:r>
            <a:endParaRPr sz="3000"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000"/>
              <a:buNone/>
            </a:pPr>
            <a:r>
              <a:t/>
            </a:r>
            <a:endParaRPr sz="3000"/>
          </a:p>
          <a:p>
            <a:pPr indent="-4191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3000"/>
              <a:buChar char="●"/>
            </a:pPr>
            <a:r>
              <a:rPr lang="nl-NL" sz="3000"/>
              <a:t>Formal - Informal</a:t>
            </a:r>
            <a:endParaRPr sz="3000"/>
          </a:p>
          <a:p>
            <a:pPr indent="-4191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000"/>
              <a:buChar char="●"/>
            </a:pPr>
            <a:r>
              <a:rPr lang="nl-NL" sz="3000"/>
              <a:t>Online - In person</a:t>
            </a:r>
            <a:endParaRPr sz="3000"/>
          </a:p>
          <a:p>
            <a:pPr indent="-4191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000"/>
              <a:buChar char="●"/>
            </a:pPr>
            <a:r>
              <a:rPr lang="nl-NL" sz="3000"/>
              <a:t>Specific - Generic</a:t>
            </a:r>
            <a:endParaRPr sz="3000"/>
          </a:p>
          <a:p>
            <a:pPr indent="-4191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000"/>
              <a:buChar char="●"/>
            </a:pPr>
            <a:r>
              <a:rPr lang="nl-NL" sz="3000"/>
              <a:t>Small - Large</a:t>
            </a:r>
            <a:endParaRPr sz="300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81" name="Shape 3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2" name="Google Shape;382;g32905366b55_0_48"/>
          <p:cNvSpPr txBox="1"/>
          <p:nvPr>
            <p:ph type="title"/>
          </p:nvPr>
        </p:nvSpPr>
        <p:spPr>
          <a:xfrm>
            <a:off x="838200" y="48704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</a:pPr>
            <a:r>
              <a:rPr lang="nl-NL"/>
              <a:t>Dutch Digital Heritage Network</a:t>
            </a:r>
            <a:endParaRPr/>
          </a:p>
        </p:txBody>
      </p:sp>
      <p:sp>
        <p:nvSpPr>
          <p:cNvPr id="383" name="Google Shape;383;g32905366b55_0_48"/>
          <p:cNvSpPr txBox="1"/>
          <p:nvPr>
            <p:ph idx="1" type="body"/>
          </p:nvPr>
        </p:nvSpPr>
        <p:spPr>
          <a:xfrm>
            <a:off x="685800" y="1718950"/>
            <a:ext cx="6348600" cy="4351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937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600"/>
              <a:buChar char="●"/>
            </a:pPr>
            <a:r>
              <a:rPr lang="nl-NL" sz="2600"/>
              <a:t>Dutch Digital Heritage Network </a:t>
            </a:r>
            <a:endParaRPr sz="2600"/>
          </a:p>
          <a:p>
            <a:pPr indent="-381000" lvl="1" marL="9144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400"/>
              <a:buChar char="○"/>
            </a:pPr>
            <a:r>
              <a:rPr lang="nl-NL" sz="2400"/>
              <a:t>Cultural institutes (e.g. Museums)</a:t>
            </a:r>
            <a:endParaRPr sz="2400"/>
          </a:p>
          <a:p>
            <a:pPr indent="-381000" lvl="1" marL="9144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Char char="○"/>
            </a:pPr>
            <a:r>
              <a:rPr lang="nl-NL" sz="2400"/>
              <a:t>Government institutes (e.g. regional archives)</a:t>
            </a:r>
            <a:endParaRPr sz="2400"/>
          </a:p>
          <a:p>
            <a:pPr indent="-381000" lvl="1" marL="9144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Char char="○"/>
            </a:pPr>
            <a:r>
              <a:rPr lang="nl-NL" sz="2400"/>
              <a:t>Libraries</a:t>
            </a:r>
            <a:endParaRPr sz="2400"/>
          </a:p>
          <a:p>
            <a:pPr indent="-381000" lvl="1" marL="9144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Char char="○"/>
            </a:pPr>
            <a:r>
              <a:rPr lang="nl-NL" sz="2400"/>
              <a:t>Research performing organisations</a:t>
            </a:r>
            <a:endParaRPr sz="2400"/>
          </a:p>
          <a:p>
            <a:pPr indent="-393700" lvl="1" marL="9144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600"/>
              <a:buChar char="○"/>
            </a:pPr>
            <a:r>
              <a:rPr lang="nl-NL" sz="2400"/>
              <a:t>Other stakeholders (e.g. software providers)</a:t>
            </a:r>
            <a:endParaRPr sz="2400"/>
          </a:p>
          <a:p>
            <a:pPr indent="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</a:pPr>
            <a:r>
              <a:t/>
            </a:r>
            <a:endParaRPr sz="2600"/>
          </a:p>
          <a:p>
            <a:pPr indent="-3937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600"/>
              <a:buChar char="●"/>
            </a:pPr>
            <a:r>
              <a:rPr lang="nl-NL" sz="2600"/>
              <a:t>Visible, Usable, Sustainable</a:t>
            </a:r>
            <a:endParaRPr sz="2600"/>
          </a:p>
          <a:p>
            <a:pPr indent="-393700" lvl="1" marL="914400" rtl="0" algn="l">
              <a:lnSpc>
                <a:spcPct val="90000"/>
              </a:lnSpc>
              <a:spcBef>
                <a:spcPts val="1000"/>
              </a:spcBef>
              <a:spcAft>
                <a:spcPts val="1000"/>
              </a:spcAft>
              <a:buSzPts val="2600"/>
              <a:buChar char="○"/>
            </a:pPr>
            <a:r>
              <a:rPr lang="nl-NL" sz="2600"/>
              <a:t>Standards, facilities, tools</a:t>
            </a:r>
            <a:endParaRPr sz="2600"/>
          </a:p>
        </p:txBody>
      </p:sp>
      <p:pic>
        <p:nvPicPr>
          <p:cNvPr id="384" name="Google Shape;384;g32905366b55_0_4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94900" y="6356500"/>
            <a:ext cx="1050500" cy="3675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85" name="Google Shape;385;g32905366b55_0_4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653400" y="2894712"/>
            <a:ext cx="5283699" cy="3817824"/>
          </a:xfrm>
          <a:prstGeom prst="rect">
            <a:avLst/>
          </a:prstGeom>
          <a:noFill/>
          <a:ln>
            <a:noFill/>
          </a:ln>
        </p:spPr>
      </p:pic>
      <p:pic>
        <p:nvPicPr>
          <p:cNvPr id="386" name="Google Shape;386;g32905366b55_0_48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7589088" y="1532613"/>
            <a:ext cx="3552825" cy="12858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90" name="Shape 3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1" name="Google Shape;391;g32905366b55_0_68"/>
          <p:cNvSpPr txBox="1"/>
          <p:nvPr>
            <p:ph type="title"/>
          </p:nvPr>
        </p:nvSpPr>
        <p:spPr>
          <a:xfrm>
            <a:off x="838200" y="48704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</a:pPr>
            <a:r>
              <a:rPr lang="nl-NL"/>
              <a:t>Signpost Certification</a:t>
            </a:r>
            <a:endParaRPr/>
          </a:p>
        </p:txBody>
      </p:sp>
      <p:sp>
        <p:nvSpPr>
          <p:cNvPr id="392" name="Google Shape;392;g32905366b55_0_68"/>
          <p:cNvSpPr txBox="1"/>
          <p:nvPr>
            <p:ph idx="1" type="body"/>
          </p:nvPr>
        </p:nvSpPr>
        <p:spPr>
          <a:xfrm>
            <a:off x="838200" y="1947545"/>
            <a:ext cx="10515600" cy="4351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55600" lvl="0" marL="457200" rtl="0" algn="l">
              <a:lnSpc>
                <a:spcPct val="200000"/>
              </a:lnSpc>
              <a:spcBef>
                <a:spcPts val="1000"/>
              </a:spcBef>
              <a:spcAft>
                <a:spcPts val="0"/>
              </a:spcAft>
              <a:buSzPts val="2000"/>
              <a:buChar char="●"/>
            </a:pPr>
            <a:r>
              <a:rPr lang="nl-NL" sz="2600"/>
              <a:t>Static information</a:t>
            </a:r>
            <a:endParaRPr sz="2600"/>
          </a:p>
          <a:p>
            <a:pPr indent="-355600" lvl="0" marL="45720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nl-NL" sz="2600"/>
              <a:t>Why certification? What is CoreTrustSeal?</a:t>
            </a:r>
            <a:endParaRPr sz="2600"/>
          </a:p>
          <a:p>
            <a:pPr indent="-355600" lvl="0" marL="45720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nl-NL" sz="2600"/>
              <a:t>Step-by-step guide</a:t>
            </a:r>
            <a:endParaRPr sz="2600"/>
          </a:p>
          <a:p>
            <a:pPr indent="0" lvl="0" marL="0" rtl="0" algn="l">
              <a:lnSpc>
                <a:spcPct val="200000"/>
              </a:lnSpc>
              <a:spcBef>
                <a:spcPts val="1000"/>
              </a:spcBef>
              <a:spcAft>
                <a:spcPts val="0"/>
              </a:spcAft>
              <a:buSzPts val="2000"/>
              <a:buNone/>
            </a:pPr>
            <a:r>
              <a:t/>
            </a:r>
            <a:endParaRPr sz="2600"/>
          </a:p>
          <a:p>
            <a:pPr indent="-393700" lvl="0" marL="457200" rtl="0" algn="l">
              <a:lnSpc>
                <a:spcPct val="200000"/>
              </a:lnSpc>
              <a:spcBef>
                <a:spcPts val="1000"/>
              </a:spcBef>
              <a:spcAft>
                <a:spcPts val="0"/>
              </a:spcAft>
              <a:buSzPts val="2600"/>
              <a:buChar char="●"/>
            </a:pPr>
            <a:r>
              <a:rPr lang="nl-NL" sz="2600"/>
              <a:t>Community feedback: “Useful, but we want more!”</a:t>
            </a:r>
            <a:endParaRPr sz="260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96" name="Shape 3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7" name="Google Shape;397;g32905366b55_0_73"/>
          <p:cNvSpPr txBox="1"/>
          <p:nvPr>
            <p:ph type="title"/>
          </p:nvPr>
        </p:nvSpPr>
        <p:spPr>
          <a:xfrm>
            <a:off x="838200" y="48704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</a:pPr>
            <a:r>
              <a:rPr lang="nl-NL"/>
              <a:t>NDE Network Certification</a:t>
            </a:r>
            <a:endParaRPr/>
          </a:p>
        </p:txBody>
      </p:sp>
      <p:sp>
        <p:nvSpPr>
          <p:cNvPr id="398" name="Google Shape;398;g32905366b55_0_73"/>
          <p:cNvSpPr txBox="1"/>
          <p:nvPr>
            <p:ph idx="1" type="body"/>
          </p:nvPr>
        </p:nvSpPr>
        <p:spPr>
          <a:xfrm>
            <a:off x="838200" y="2099950"/>
            <a:ext cx="7083000" cy="4351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556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000"/>
              <a:buChar char="●"/>
            </a:pPr>
            <a:r>
              <a:rPr lang="nl-NL" sz="3000"/>
              <a:t>Interaction</a:t>
            </a:r>
            <a:endParaRPr sz="3000"/>
          </a:p>
          <a:p>
            <a:pPr indent="-3556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000"/>
              <a:buChar char="●"/>
            </a:pPr>
            <a:r>
              <a:rPr lang="nl-NL" sz="3000"/>
              <a:t>Sharing experiences &amp; advice</a:t>
            </a:r>
            <a:endParaRPr sz="3000"/>
          </a:p>
          <a:p>
            <a:pPr indent="-3556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000"/>
              <a:buChar char="●"/>
            </a:pPr>
            <a:r>
              <a:rPr lang="nl-NL" sz="3000"/>
              <a:t>Asking questions</a:t>
            </a:r>
            <a:endParaRPr sz="3000"/>
          </a:p>
          <a:p>
            <a:pPr indent="-3556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000"/>
              <a:buChar char="●"/>
            </a:pPr>
            <a:r>
              <a:rPr lang="nl-NL" sz="3000"/>
              <a:t>Sharing relevant resources &amp; events</a:t>
            </a:r>
            <a:endParaRPr sz="3000"/>
          </a:p>
          <a:p>
            <a:pPr indent="-355600" lvl="0" marL="457200" rtl="0" algn="l">
              <a:lnSpc>
                <a:spcPct val="90000"/>
              </a:lnSpc>
              <a:spcBef>
                <a:spcPts val="1000"/>
              </a:spcBef>
              <a:spcAft>
                <a:spcPts val="1000"/>
              </a:spcAft>
              <a:buSzPts val="2000"/>
              <a:buChar char="●"/>
            </a:pPr>
            <a:r>
              <a:rPr lang="nl-NL" sz="3000"/>
              <a:t>Coming together for discussion and support</a:t>
            </a:r>
            <a:endParaRPr sz="3000"/>
          </a:p>
        </p:txBody>
      </p:sp>
      <p:pic>
        <p:nvPicPr>
          <p:cNvPr id="399" name="Google Shape;399;g32905366b55_0_7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864875" y="3515825"/>
            <a:ext cx="4158326" cy="3011675"/>
          </a:xfrm>
          <a:prstGeom prst="rect">
            <a:avLst/>
          </a:prstGeom>
          <a:noFill/>
          <a:ln>
            <a:noFill/>
          </a:ln>
        </p:spPr>
      </p:pic>
      <p:sp>
        <p:nvSpPr>
          <p:cNvPr id="400" name="Google Shape;400;g32905366b55_0_73"/>
          <p:cNvSpPr txBox="1"/>
          <p:nvPr>
            <p:ph idx="1" type="body"/>
          </p:nvPr>
        </p:nvSpPr>
        <p:spPr>
          <a:xfrm>
            <a:off x="381000" y="6264346"/>
            <a:ext cx="10515600" cy="567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000"/>
              <a:buNone/>
            </a:pPr>
            <a:r>
              <a:rPr lang="nl-NL"/>
              <a:t> </a:t>
            </a:r>
            <a:r>
              <a:rPr b="1" lang="nl-NL"/>
              <a:t>→</a:t>
            </a:r>
            <a:r>
              <a:rPr lang="nl-NL"/>
              <a:t> </a:t>
            </a:r>
            <a:r>
              <a:rPr b="1" lang="nl-NL" u="sng">
                <a:solidFill>
                  <a:schemeClr val="accent4"/>
                </a:solidFill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https://kiacommunity.nl/groups/216-nde-netwerk-certificering/welcome</a:t>
            </a:r>
            <a:r>
              <a:rPr b="1" lang="nl-NL">
                <a:solidFill>
                  <a:schemeClr val="accent4"/>
                </a:solidFill>
              </a:rPr>
              <a:t> </a:t>
            </a:r>
            <a:endParaRPr b="1">
              <a:solidFill>
                <a:schemeClr val="accent4"/>
              </a:solidFill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04" name="Shape 4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5" name="Google Shape;405;g32905366b55_0_86"/>
          <p:cNvPicPr preferRelativeResize="0"/>
          <p:nvPr/>
        </p:nvPicPr>
        <p:blipFill rotWithShape="1">
          <a:blip r:embed="rId3">
            <a:alphaModFix/>
          </a:blip>
          <a:srcRect b="0" l="0" r="0" t="3614"/>
          <a:stretch/>
        </p:blipFill>
        <p:spPr>
          <a:xfrm>
            <a:off x="2141889" y="0"/>
            <a:ext cx="7347560" cy="6857999"/>
          </a:xfrm>
          <a:prstGeom prst="rect">
            <a:avLst/>
          </a:prstGeom>
          <a:noFill/>
          <a:ln>
            <a:noFill/>
          </a:ln>
        </p:spPr>
      </p:pic>
      <p:sp>
        <p:nvSpPr>
          <p:cNvPr id="406" name="Google Shape;406;g32905366b55_0_86"/>
          <p:cNvSpPr/>
          <p:nvPr/>
        </p:nvSpPr>
        <p:spPr>
          <a:xfrm rot="1086735">
            <a:off x="347360" y="5311601"/>
            <a:ext cx="1701301" cy="1134074"/>
          </a:xfrm>
          <a:prstGeom prst="rightArrowCallout">
            <a:avLst>
              <a:gd fmla="val 25000" name="adj1"/>
              <a:gd fmla="val 25000" name="adj2"/>
              <a:gd fmla="val 25000" name="adj3"/>
              <a:gd fmla="val 64977" name="adj4"/>
            </a:avLst>
          </a:prstGeom>
          <a:solidFill>
            <a:schemeClr val="lt1"/>
          </a:solidFill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nl-NL" sz="14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Links to relevant resources</a:t>
            </a:r>
            <a:endParaRPr b="1" i="0" sz="1400" u="none" cap="none" strike="noStrik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407" name="Google Shape;407;g32905366b55_0_86"/>
          <p:cNvSpPr/>
          <p:nvPr/>
        </p:nvSpPr>
        <p:spPr>
          <a:xfrm flipH="1" rot="-465">
            <a:off x="9220645" y="3884892"/>
            <a:ext cx="2217900" cy="1334100"/>
          </a:xfrm>
          <a:prstGeom prst="rightArrowCallout">
            <a:avLst>
              <a:gd fmla="val 25000" name="adj1"/>
              <a:gd fmla="val 25000" name="adj2"/>
              <a:gd fmla="val 25000" name="adj3"/>
              <a:gd fmla="val 64977" name="adj4"/>
            </a:avLst>
          </a:prstGeom>
          <a:solidFill>
            <a:schemeClr val="lt1"/>
          </a:solidFill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nl-NL" sz="14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Experiences from certified repositories</a:t>
            </a:r>
            <a:endParaRPr b="1" i="0" sz="1400" u="none" cap="none" strike="noStrik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408" name="Google Shape;408;g32905366b55_0_86"/>
          <p:cNvSpPr/>
          <p:nvPr/>
        </p:nvSpPr>
        <p:spPr>
          <a:xfrm flipH="1" rot="-927">
            <a:off x="9220650" y="787429"/>
            <a:ext cx="2225100" cy="1101900"/>
          </a:xfrm>
          <a:prstGeom prst="rightArrowCallout">
            <a:avLst>
              <a:gd fmla="val 25000" name="adj1"/>
              <a:gd fmla="val 25000" name="adj2"/>
              <a:gd fmla="val 25000" name="adj3"/>
              <a:gd fmla="val 64977" name="adj4"/>
            </a:avLst>
          </a:prstGeom>
          <a:solidFill>
            <a:schemeClr val="lt1"/>
          </a:solidFill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nl-NL" sz="14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Signpost Certification</a:t>
            </a:r>
            <a:endParaRPr b="1" i="0" sz="1400" u="none" cap="none" strike="noStrik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409" name="Google Shape;409;g32905366b55_0_86"/>
          <p:cNvSpPr/>
          <p:nvPr/>
        </p:nvSpPr>
        <p:spPr>
          <a:xfrm flipH="1" rot="-930">
            <a:off x="9220650" y="2159025"/>
            <a:ext cx="2217900" cy="1101900"/>
          </a:xfrm>
          <a:prstGeom prst="rightArrowCallout">
            <a:avLst>
              <a:gd fmla="val 25000" name="adj1"/>
              <a:gd fmla="val 25000" name="adj2"/>
              <a:gd fmla="val 25000" name="adj3"/>
              <a:gd fmla="val 64977" name="adj4"/>
            </a:avLst>
          </a:prstGeom>
          <a:solidFill>
            <a:schemeClr val="lt1"/>
          </a:solidFill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nl-NL" sz="14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Relevant events</a:t>
            </a:r>
            <a:endParaRPr b="1" i="0" sz="1400" u="none" cap="none" strike="noStrik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410" name="Google Shape;410;g32905366b55_0_86"/>
          <p:cNvSpPr/>
          <p:nvPr/>
        </p:nvSpPr>
        <p:spPr>
          <a:xfrm flipH="1" rot="-764332">
            <a:off x="9304460" y="5749312"/>
            <a:ext cx="2050267" cy="1022627"/>
          </a:xfrm>
          <a:prstGeom prst="rightArrowCallout">
            <a:avLst>
              <a:gd fmla="val 25000" name="adj1"/>
              <a:gd fmla="val 25000" name="adj2"/>
              <a:gd fmla="val 25000" name="adj3"/>
              <a:gd fmla="val 64977" name="adj4"/>
            </a:avLst>
          </a:prstGeom>
          <a:solidFill>
            <a:schemeClr val="lt1"/>
          </a:solidFill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nl-NL" sz="14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Relevant news/updates</a:t>
            </a:r>
            <a:endParaRPr b="1" i="0" sz="1400" u="none" cap="none" strike="noStrik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411" name="Google Shape;411;g32905366b55_0_86"/>
          <p:cNvSpPr/>
          <p:nvPr/>
        </p:nvSpPr>
        <p:spPr>
          <a:xfrm>
            <a:off x="2020175" y="1235050"/>
            <a:ext cx="2516400" cy="1192800"/>
          </a:xfrm>
          <a:prstGeom prst="rightArrowCallout">
            <a:avLst>
              <a:gd fmla="val 25000" name="adj1"/>
              <a:gd fmla="val 25000" name="adj2"/>
              <a:gd fmla="val 25000" name="adj3"/>
              <a:gd fmla="val 64977" name="adj4"/>
            </a:avLst>
          </a:prstGeom>
          <a:solidFill>
            <a:schemeClr val="lt1"/>
          </a:solidFill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nl-NL" sz="14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People &amp; expertise visible for all</a:t>
            </a:r>
            <a:endParaRPr b="1" i="0" sz="1400" u="none" cap="none" strike="noStrik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412" name="Google Shape;412;g32905366b55_0_86"/>
          <p:cNvSpPr/>
          <p:nvPr/>
        </p:nvSpPr>
        <p:spPr>
          <a:xfrm rot="-1587194">
            <a:off x="280816" y="294628"/>
            <a:ext cx="1856029" cy="1134091"/>
          </a:xfrm>
          <a:prstGeom prst="rightArrowCallout">
            <a:avLst>
              <a:gd fmla="val 25000" name="adj1"/>
              <a:gd fmla="val 25000" name="adj2"/>
              <a:gd fmla="val 25000" name="adj3"/>
              <a:gd fmla="val 64977" name="adj4"/>
            </a:avLst>
          </a:prstGeom>
          <a:solidFill>
            <a:schemeClr val="lt1"/>
          </a:solidFill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nl-NL" sz="14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Direct chat function</a:t>
            </a:r>
            <a:endParaRPr b="1" i="0" sz="1400" u="none" cap="none" strike="noStrik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413" name="Google Shape;413;g32905366b55_0_86"/>
          <p:cNvSpPr/>
          <p:nvPr/>
        </p:nvSpPr>
        <p:spPr>
          <a:xfrm>
            <a:off x="5435000" y="53175"/>
            <a:ext cx="537000" cy="248100"/>
          </a:xfrm>
          <a:prstGeom prst="rect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17" name="Shape 4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8" name="Google Shape;418;g32905366b55_0_99"/>
          <p:cNvSpPr txBox="1"/>
          <p:nvPr>
            <p:ph type="title"/>
          </p:nvPr>
        </p:nvSpPr>
        <p:spPr>
          <a:xfrm>
            <a:off x="838200" y="48704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</a:pPr>
            <a:r>
              <a:rPr lang="nl-NL"/>
              <a:t>Setting up the Network</a:t>
            </a:r>
            <a:endParaRPr/>
          </a:p>
        </p:txBody>
      </p:sp>
      <p:sp>
        <p:nvSpPr>
          <p:cNvPr id="419" name="Google Shape;419;g32905366b55_0_99"/>
          <p:cNvSpPr txBox="1"/>
          <p:nvPr>
            <p:ph idx="1" type="body"/>
          </p:nvPr>
        </p:nvSpPr>
        <p:spPr>
          <a:xfrm>
            <a:off x="1219200" y="1795146"/>
            <a:ext cx="2740800" cy="639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lnSpcReduction="10000"/>
          </a:bodyPr>
          <a:lstStyle/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000"/>
              <a:buNone/>
            </a:pPr>
            <a:r>
              <a:rPr lang="nl-NL"/>
              <a:t>Initial suggestion &amp; discussion</a:t>
            </a:r>
            <a:endParaRPr/>
          </a:p>
        </p:txBody>
      </p:sp>
      <p:sp>
        <p:nvSpPr>
          <p:cNvPr id="420" name="Google Shape;420;g32905366b55_0_99"/>
          <p:cNvSpPr/>
          <p:nvPr/>
        </p:nvSpPr>
        <p:spPr>
          <a:xfrm>
            <a:off x="3579078" y="2110575"/>
            <a:ext cx="4430690" cy="4387400"/>
          </a:xfrm>
          <a:custGeom>
            <a:rect b="b" l="l" r="r" t="t"/>
            <a:pathLst>
              <a:path extrusionOk="0" h="175496" w="104074">
                <a:moveTo>
                  <a:pt x="1440" y="0"/>
                </a:moveTo>
                <a:cubicBezTo>
                  <a:pt x="17153" y="9687"/>
                  <a:pt x="95951" y="41112"/>
                  <a:pt x="95715" y="58124"/>
                </a:cubicBezTo>
                <a:cubicBezTo>
                  <a:pt x="95479" y="75136"/>
                  <a:pt x="376" y="83642"/>
                  <a:pt x="22" y="102072"/>
                </a:cubicBezTo>
                <a:cubicBezTo>
                  <a:pt x="-332" y="120502"/>
                  <a:pt x="76459" y="156889"/>
                  <a:pt x="93589" y="168703"/>
                </a:cubicBezTo>
                <a:cubicBezTo>
                  <a:pt x="110719" y="180517"/>
                  <a:pt x="101268" y="172247"/>
                  <a:pt x="102804" y="172956"/>
                </a:cubicBezTo>
              </a:path>
            </a:pathLst>
          </a:custGeom>
          <a:noFill/>
          <a:ln cap="flat" cmpd="sng" w="76200">
            <a:solidFill>
              <a:srgbClr val="0A3DF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21" name="Google Shape;421;g32905366b55_0_99"/>
          <p:cNvSpPr txBox="1"/>
          <p:nvPr>
            <p:ph idx="1" type="body"/>
          </p:nvPr>
        </p:nvSpPr>
        <p:spPr>
          <a:xfrm>
            <a:off x="5656525" y="1968796"/>
            <a:ext cx="2740800" cy="639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lnSpcReduction="10000"/>
          </a:bodyPr>
          <a:lstStyle/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000"/>
              <a:buNone/>
            </a:pPr>
            <a:r>
              <a:rPr lang="nl-NL"/>
              <a:t>Setting up timeline, exploring options</a:t>
            </a:r>
            <a:endParaRPr/>
          </a:p>
        </p:txBody>
      </p:sp>
      <p:sp>
        <p:nvSpPr>
          <p:cNvPr id="422" name="Google Shape;422;g32905366b55_0_99"/>
          <p:cNvSpPr txBox="1"/>
          <p:nvPr>
            <p:ph idx="1" type="body"/>
          </p:nvPr>
        </p:nvSpPr>
        <p:spPr>
          <a:xfrm>
            <a:off x="7738725" y="3271296"/>
            <a:ext cx="2740800" cy="639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000"/>
              <a:buNone/>
            </a:pPr>
            <a:r>
              <a:rPr lang="nl-NL"/>
              <a:t>Preparing Handbook</a:t>
            </a:r>
            <a:endParaRPr/>
          </a:p>
        </p:txBody>
      </p:sp>
      <p:sp>
        <p:nvSpPr>
          <p:cNvPr id="423" name="Google Shape;423;g32905366b55_0_99"/>
          <p:cNvSpPr txBox="1"/>
          <p:nvPr>
            <p:ph idx="1" type="body"/>
          </p:nvPr>
        </p:nvSpPr>
        <p:spPr>
          <a:xfrm>
            <a:off x="3214600" y="3352796"/>
            <a:ext cx="2740800" cy="639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lnSpcReduction="10000"/>
          </a:bodyPr>
          <a:lstStyle/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000"/>
              <a:buNone/>
            </a:pPr>
            <a:r>
              <a:rPr lang="nl-NL"/>
              <a:t>Designing community platform</a:t>
            </a:r>
            <a:endParaRPr/>
          </a:p>
        </p:txBody>
      </p:sp>
      <p:sp>
        <p:nvSpPr>
          <p:cNvPr id="424" name="Google Shape;424;g32905366b55_0_99"/>
          <p:cNvSpPr txBox="1"/>
          <p:nvPr>
            <p:ph idx="1" type="body"/>
          </p:nvPr>
        </p:nvSpPr>
        <p:spPr>
          <a:xfrm>
            <a:off x="5139075" y="4736796"/>
            <a:ext cx="2740800" cy="639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lnSpcReduction="10000"/>
          </a:bodyPr>
          <a:lstStyle/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000"/>
              <a:buNone/>
            </a:pPr>
            <a:r>
              <a:rPr lang="nl-NL"/>
              <a:t>Soft launch, gaining initial members</a:t>
            </a:r>
            <a:endParaRPr/>
          </a:p>
        </p:txBody>
      </p:sp>
      <p:sp>
        <p:nvSpPr>
          <p:cNvPr id="425" name="Google Shape;425;g32905366b55_0_99"/>
          <p:cNvSpPr txBox="1"/>
          <p:nvPr>
            <p:ph idx="1" type="body"/>
          </p:nvPr>
        </p:nvSpPr>
        <p:spPr>
          <a:xfrm>
            <a:off x="8009775" y="6119071"/>
            <a:ext cx="2740800" cy="639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fontScale="92500"/>
          </a:bodyPr>
          <a:lstStyle/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ct val="108108"/>
              <a:buNone/>
            </a:pPr>
            <a:r>
              <a:rPr lang="nl-NL"/>
              <a:t>Official launch with first Network meeting</a:t>
            </a:r>
            <a:endParaRPr/>
          </a:p>
        </p:txBody>
      </p:sp>
      <p:sp>
        <p:nvSpPr>
          <p:cNvPr id="426" name="Google Shape;426;g32905366b55_0_99"/>
          <p:cNvSpPr/>
          <p:nvPr/>
        </p:nvSpPr>
        <p:spPr>
          <a:xfrm rot="8700479">
            <a:off x="6946773" y="5277048"/>
            <a:ext cx="1025351" cy="512675"/>
          </a:xfrm>
          <a:prstGeom prst="rightArrow">
            <a:avLst>
              <a:gd fmla="val 26937" name="adj1"/>
              <a:gd fmla="val 50000" name="adj2"/>
            </a:avLst>
          </a:prstGeom>
          <a:solidFill>
            <a:schemeClr val="dk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30" name="Shape 4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1" name="Google Shape;431;g32905366b55_2_5"/>
          <p:cNvSpPr txBox="1"/>
          <p:nvPr>
            <p:ph type="title"/>
          </p:nvPr>
        </p:nvSpPr>
        <p:spPr>
          <a:xfrm>
            <a:off x="838200" y="48704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</a:pPr>
            <a:r>
              <a:rPr lang="nl-NL"/>
              <a:t>Community Handbook</a:t>
            </a:r>
            <a:endParaRPr/>
          </a:p>
        </p:txBody>
      </p:sp>
      <p:sp>
        <p:nvSpPr>
          <p:cNvPr id="432" name="Google Shape;432;g32905366b55_2_5"/>
          <p:cNvSpPr txBox="1"/>
          <p:nvPr>
            <p:ph idx="1" type="body"/>
          </p:nvPr>
        </p:nvSpPr>
        <p:spPr>
          <a:xfrm>
            <a:off x="609600" y="1947550"/>
            <a:ext cx="8022300" cy="4351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55600" lvl="0" marL="457200" rtl="0" algn="l">
              <a:lnSpc>
                <a:spcPct val="200000"/>
              </a:lnSpc>
              <a:spcBef>
                <a:spcPts val="1000"/>
              </a:spcBef>
              <a:spcAft>
                <a:spcPts val="0"/>
              </a:spcAft>
              <a:buSzPts val="2000"/>
              <a:buChar char="●"/>
            </a:pPr>
            <a:r>
              <a:rPr lang="nl-NL" sz="3000"/>
              <a:t>Rationale and focus areas of the Network</a:t>
            </a:r>
            <a:endParaRPr sz="3000"/>
          </a:p>
          <a:p>
            <a:pPr indent="-355600" lvl="0" marL="457200" rtl="0" algn="l">
              <a:lnSpc>
                <a:spcPct val="200000"/>
              </a:lnSpc>
              <a:spcBef>
                <a:spcPts val="1000"/>
              </a:spcBef>
              <a:spcAft>
                <a:spcPts val="0"/>
              </a:spcAft>
              <a:buSzPts val="2000"/>
              <a:buChar char="●"/>
            </a:pPr>
            <a:r>
              <a:rPr lang="nl-NL" sz="3000"/>
              <a:t>Who can join?</a:t>
            </a:r>
            <a:endParaRPr sz="3000"/>
          </a:p>
          <a:p>
            <a:pPr indent="-355600" lvl="0" marL="457200" rtl="0" algn="l">
              <a:lnSpc>
                <a:spcPct val="200000"/>
              </a:lnSpc>
              <a:spcBef>
                <a:spcPts val="1000"/>
              </a:spcBef>
              <a:spcAft>
                <a:spcPts val="1000"/>
              </a:spcAft>
              <a:buSzPts val="2000"/>
              <a:buChar char="●"/>
            </a:pPr>
            <a:r>
              <a:rPr lang="nl-NL" sz="3000"/>
              <a:t>How do we work together?</a:t>
            </a:r>
            <a:endParaRPr sz="3000"/>
          </a:p>
        </p:txBody>
      </p:sp>
      <p:pic>
        <p:nvPicPr>
          <p:cNvPr id="433" name="Google Shape;433;g32905366b55_2_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166500" y="302575"/>
            <a:ext cx="2790800" cy="3935998"/>
          </a:xfrm>
          <a:prstGeom prst="rect">
            <a:avLst/>
          </a:prstGeom>
          <a:noFill/>
          <a:ln>
            <a:noFill/>
          </a:ln>
        </p:spPr>
      </p:pic>
      <p:pic>
        <p:nvPicPr>
          <p:cNvPr id="434" name="Google Shape;434;g32905366b55_2_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382650" y="2735375"/>
            <a:ext cx="2864775" cy="4040351"/>
          </a:xfrm>
          <a:prstGeom prst="rect">
            <a:avLst/>
          </a:prstGeom>
          <a:noFill/>
          <a:ln>
            <a:noFill/>
          </a:ln>
        </p:spPr>
      </p:pic>
      <p:sp>
        <p:nvSpPr>
          <p:cNvPr id="435" name="Google Shape;435;g32905366b55_2_5"/>
          <p:cNvSpPr txBox="1"/>
          <p:nvPr/>
        </p:nvSpPr>
        <p:spPr>
          <a:xfrm>
            <a:off x="2799125" y="6286325"/>
            <a:ext cx="45015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nl-NL" sz="1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English summary: </a:t>
            </a:r>
            <a:r>
              <a:rPr b="0" i="0" lang="nl-NL" sz="1200" u="sng" cap="none" strike="noStrike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5"/>
              </a:rPr>
              <a:t>https://doi.org/10.5281/zenodo.14864698</a:t>
            </a:r>
            <a:r>
              <a:rPr b="0" i="0" lang="nl-NL" sz="1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b="0" i="0" sz="12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36" name="Google Shape;436;g32905366b55_2_5"/>
          <p:cNvSpPr txBox="1"/>
          <p:nvPr/>
        </p:nvSpPr>
        <p:spPr>
          <a:xfrm>
            <a:off x="2799125" y="5932325"/>
            <a:ext cx="45015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nl-NL" sz="1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Dutch Handbook:</a:t>
            </a:r>
            <a:r>
              <a:rPr b="0" i="0" lang="nl-NL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b="0" i="0" lang="nl-NL" sz="1100" u="sng" cap="none" strike="noStrike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6"/>
              </a:rPr>
              <a:t>https://doi.org/10.5281/zenodo.14864522</a:t>
            </a:r>
            <a:r>
              <a:rPr b="0" i="0" lang="nl-NL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40" name="Shape 4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1" name="Google Shape;441;g32905366b55_2_11"/>
          <p:cNvSpPr txBox="1"/>
          <p:nvPr>
            <p:ph type="title"/>
          </p:nvPr>
        </p:nvSpPr>
        <p:spPr>
          <a:xfrm>
            <a:off x="838200" y="48704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</a:pPr>
            <a:r>
              <a:rPr lang="nl-NL"/>
              <a:t>Another example: CESSDA </a:t>
            </a:r>
            <a:endParaRPr/>
          </a:p>
        </p:txBody>
      </p:sp>
      <p:sp>
        <p:nvSpPr>
          <p:cNvPr id="442" name="Google Shape;442;g32905366b55_2_11"/>
          <p:cNvSpPr txBox="1"/>
          <p:nvPr>
            <p:ph idx="1" type="body"/>
          </p:nvPr>
        </p:nvSpPr>
        <p:spPr>
          <a:xfrm>
            <a:off x="838200" y="1947545"/>
            <a:ext cx="10515600" cy="4351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937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600"/>
              <a:buChar char="●"/>
            </a:pPr>
            <a:r>
              <a:rPr lang="nl-NL" sz="2600"/>
              <a:t>Consortium of European Social Science Data Archives (22)</a:t>
            </a:r>
            <a:endParaRPr sz="2600"/>
          </a:p>
          <a:p>
            <a:pPr indent="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000"/>
              <a:buNone/>
            </a:pPr>
            <a:r>
              <a:t/>
            </a:r>
            <a:endParaRPr sz="2600"/>
          </a:p>
          <a:p>
            <a:pPr indent="-3937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600"/>
              <a:buChar char="●"/>
            </a:pPr>
            <a:r>
              <a:rPr lang="nl-NL" sz="2600"/>
              <a:t>Trust and Landscape Working Group</a:t>
            </a:r>
            <a:endParaRPr sz="2600"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000"/>
              <a:buNone/>
            </a:pPr>
            <a:r>
              <a:t/>
            </a:r>
            <a:endParaRPr sz="2600"/>
          </a:p>
          <a:p>
            <a:pPr indent="-3937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600"/>
              <a:buChar char="●"/>
            </a:pPr>
            <a:r>
              <a:rPr lang="nl-NL" sz="2600"/>
              <a:t>CoreTrustSeal Support Task</a:t>
            </a:r>
            <a:endParaRPr sz="2600"/>
          </a:p>
          <a:p>
            <a:pPr indent="-393700" lvl="1" marL="9144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600"/>
              <a:buChar char="○"/>
            </a:pPr>
            <a:r>
              <a:rPr lang="nl-NL" sz="2600"/>
              <a:t>Monitoring Service Providers’ status</a:t>
            </a:r>
            <a:endParaRPr sz="2600"/>
          </a:p>
          <a:p>
            <a:pPr indent="-393700" lvl="1" marL="9144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600"/>
              <a:buChar char="○"/>
            </a:pPr>
            <a:r>
              <a:rPr lang="nl-NL" sz="2600"/>
              <a:t>Supporting needs (e.g. reviewing self-assessments)</a:t>
            </a:r>
            <a:endParaRPr sz="2600"/>
          </a:p>
          <a:p>
            <a:pPr indent="-393700" lvl="1" marL="9144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600"/>
              <a:buChar char="○"/>
            </a:pPr>
            <a:r>
              <a:rPr lang="nl-NL" sz="2600"/>
              <a:t>Trust Open Hours</a:t>
            </a:r>
            <a:endParaRPr sz="2600"/>
          </a:p>
          <a:p>
            <a:pPr indent="-393700" lvl="1" marL="9144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600"/>
              <a:buChar char="○"/>
            </a:pPr>
            <a:r>
              <a:rPr lang="nl-NL" sz="2600"/>
              <a:t>Creating support materials</a:t>
            </a:r>
            <a:endParaRPr sz="2600"/>
          </a:p>
        </p:txBody>
      </p:sp>
      <p:pic>
        <p:nvPicPr>
          <p:cNvPr id="443" name="Google Shape;443;g32905366b55_2_1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259063" y="5114913"/>
            <a:ext cx="2619375" cy="17430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47" name="Shape 4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8" name="Google Shape;448;g32905366b55_2_17"/>
          <p:cNvSpPr txBox="1"/>
          <p:nvPr>
            <p:ph type="title"/>
          </p:nvPr>
        </p:nvSpPr>
        <p:spPr>
          <a:xfrm>
            <a:off x="838200" y="487049"/>
            <a:ext cx="10515600" cy="941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</a:pPr>
            <a:r>
              <a:rPr lang="nl-NL"/>
              <a:t>Questions to consider</a:t>
            </a:r>
            <a:endParaRPr>
              <a:highlight>
                <a:srgbClr val="FFFF00"/>
              </a:highlight>
            </a:endParaRPr>
          </a:p>
        </p:txBody>
      </p:sp>
      <p:sp>
        <p:nvSpPr>
          <p:cNvPr id="449" name="Google Shape;449;g32905366b55_2_17"/>
          <p:cNvSpPr txBox="1"/>
          <p:nvPr>
            <p:ph idx="1" type="body"/>
          </p:nvPr>
        </p:nvSpPr>
        <p:spPr>
          <a:xfrm>
            <a:off x="838200" y="1475825"/>
            <a:ext cx="10515600" cy="5258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fontScale="92500" lnSpcReduction="20000"/>
          </a:bodyPr>
          <a:lstStyle/>
          <a:p>
            <a:pPr indent="-351979" lvl="0" marL="4572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ct val="100000"/>
              <a:buChar char="●"/>
            </a:pPr>
            <a:r>
              <a:rPr lang="nl-NL" sz="2100"/>
              <a:t>What is a possible</a:t>
            </a:r>
            <a:r>
              <a:rPr b="1" lang="nl-NL" sz="2100"/>
              <a:t> context </a:t>
            </a:r>
            <a:r>
              <a:rPr lang="nl-NL" sz="2100"/>
              <a:t>in which you could establish a CoreTrustSeal community? (e.g. country, scientific discipline, subgroup in existing community)</a:t>
            </a:r>
            <a:endParaRPr sz="2100"/>
          </a:p>
          <a:p>
            <a:pPr indent="-351979" lvl="0" marL="4572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ct val="100000"/>
              <a:buChar char="●"/>
            </a:pPr>
            <a:r>
              <a:rPr lang="nl-NL" sz="2100"/>
              <a:t>Who would be possible </a:t>
            </a:r>
            <a:r>
              <a:rPr b="1" lang="nl-NL" sz="2100"/>
              <a:t>members</a:t>
            </a:r>
            <a:r>
              <a:rPr lang="nl-NL" sz="2100"/>
              <a:t> of this community?</a:t>
            </a:r>
            <a:endParaRPr sz="2100"/>
          </a:p>
          <a:p>
            <a:pPr indent="-351979" lvl="1" marL="9144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ct val="100000"/>
              <a:buChar char="○"/>
            </a:pPr>
            <a:r>
              <a:rPr lang="nl-NL" sz="2100"/>
              <a:t>What are their main </a:t>
            </a:r>
            <a:r>
              <a:rPr b="1" lang="nl-NL" sz="2100"/>
              <a:t>needs</a:t>
            </a:r>
            <a:r>
              <a:rPr lang="nl-NL" sz="2100"/>
              <a:t>? (If you do not know, how could you figure out what their needs are?)</a:t>
            </a:r>
            <a:endParaRPr sz="2100"/>
          </a:p>
          <a:p>
            <a:pPr indent="-351979" lvl="0" marL="4572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ct val="100000"/>
              <a:buChar char="●"/>
            </a:pPr>
            <a:r>
              <a:rPr lang="nl-NL" sz="2100"/>
              <a:t>What </a:t>
            </a:r>
            <a:r>
              <a:rPr b="1" lang="nl-NL" sz="2100"/>
              <a:t>topics</a:t>
            </a:r>
            <a:r>
              <a:rPr lang="nl-NL" sz="2100"/>
              <a:t> would the community focus on? CoreTrustSeal only? Or also other certification schemes? Or transparency in general? Combined with other related topics?</a:t>
            </a:r>
            <a:endParaRPr sz="2100"/>
          </a:p>
          <a:p>
            <a:pPr indent="-351979" lvl="0" marL="4572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ct val="100000"/>
              <a:buChar char="●"/>
            </a:pPr>
            <a:r>
              <a:rPr lang="nl-NL" sz="2100"/>
              <a:t>What </a:t>
            </a:r>
            <a:r>
              <a:rPr b="1" lang="nl-NL" sz="2100"/>
              <a:t>form(s) of interaction</a:t>
            </a:r>
            <a:r>
              <a:rPr lang="nl-NL" sz="2100"/>
              <a:t> should the community provide? (e.g. informing each other, talking directly to each other, meeting face to face, working together, developing new materials/standards/policies together)</a:t>
            </a:r>
            <a:endParaRPr sz="2100"/>
          </a:p>
          <a:p>
            <a:pPr indent="-351979" lvl="0" marL="4572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ct val="100000"/>
              <a:buChar char="●"/>
            </a:pPr>
            <a:r>
              <a:rPr lang="nl-NL" sz="2100"/>
              <a:t>What </a:t>
            </a:r>
            <a:r>
              <a:rPr b="1" lang="nl-NL" sz="2100"/>
              <a:t>platform</a:t>
            </a:r>
            <a:r>
              <a:rPr lang="nl-NL" sz="2100"/>
              <a:t> could you use for the community? (e.g. a mailing list, a forum, a working group)</a:t>
            </a:r>
            <a:endParaRPr sz="2100"/>
          </a:p>
          <a:p>
            <a:pPr indent="-351979" lvl="0" marL="457200" rtl="0" algn="l">
              <a:lnSpc>
                <a:spcPct val="115000"/>
              </a:lnSpc>
              <a:spcBef>
                <a:spcPts val="1000"/>
              </a:spcBef>
              <a:spcAft>
                <a:spcPts val="1000"/>
              </a:spcAft>
              <a:buSzPct val="100000"/>
              <a:buChar char="●"/>
            </a:pPr>
            <a:r>
              <a:rPr lang="nl-NL" sz="2100"/>
              <a:t>Who would </a:t>
            </a:r>
            <a:r>
              <a:rPr b="1" lang="nl-NL" sz="2100"/>
              <a:t>lead</a:t>
            </a:r>
            <a:r>
              <a:rPr lang="nl-NL" sz="2100"/>
              <a:t> the community? Or will the community be informal/’flat’? What effort would be needed to lead the community? How would responsibilities be shared?</a:t>
            </a:r>
            <a:endParaRPr sz="210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2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g32fd2bb54a0_0_10"/>
          <p:cNvSpPr txBox="1"/>
          <p:nvPr>
            <p:ph type="ctrTitle"/>
          </p:nvPr>
        </p:nvSpPr>
        <p:spPr>
          <a:xfrm>
            <a:off x="1524000" y="1927432"/>
            <a:ext cx="9144000" cy="706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</a:pPr>
            <a:r>
              <a:rPr lang="nl-NL"/>
              <a:t>CoreTrustSeal 101</a:t>
            </a:r>
            <a:endParaRPr/>
          </a:p>
        </p:txBody>
      </p:sp>
      <p:sp>
        <p:nvSpPr>
          <p:cNvPr id="164" name="Google Shape;164;g32fd2bb54a0_0_10"/>
          <p:cNvSpPr txBox="1"/>
          <p:nvPr>
            <p:ph idx="1" type="subTitle"/>
          </p:nvPr>
        </p:nvSpPr>
        <p:spPr>
          <a:xfrm>
            <a:off x="1524000" y="2737335"/>
            <a:ext cx="9144000" cy="691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000"/>
              <a:buNone/>
            </a:pPr>
            <a:r>
              <a:t/>
            </a:r>
            <a:endParaRPr/>
          </a:p>
        </p:txBody>
      </p:sp>
      <p:sp>
        <p:nvSpPr>
          <p:cNvPr id="165" name="Google Shape;165;g32fd2bb54a0_0_10"/>
          <p:cNvSpPr txBox="1"/>
          <p:nvPr>
            <p:ph idx="2" type="body"/>
          </p:nvPr>
        </p:nvSpPr>
        <p:spPr>
          <a:xfrm>
            <a:off x="1524000" y="3508375"/>
            <a:ext cx="9144000" cy="895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600"/>
              <a:buNone/>
            </a:pPr>
            <a:r>
              <a:t/>
            </a:r>
            <a:endParaRPr/>
          </a:p>
        </p:txBody>
      </p:sp>
      <p:sp>
        <p:nvSpPr>
          <p:cNvPr id="166" name="Google Shape;166;g32fd2bb54a0_0_10"/>
          <p:cNvSpPr txBox="1"/>
          <p:nvPr>
            <p:ph idx="3" type="body"/>
          </p:nvPr>
        </p:nvSpPr>
        <p:spPr>
          <a:xfrm>
            <a:off x="1524000" y="4483099"/>
            <a:ext cx="9144000" cy="895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6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53" name="Shape 4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4" name="Google Shape;454;p10"/>
          <p:cNvSpPr txBox="1"/>
          <p:nvPr/>
        </p:nvSpPr>
        <p:spPr>
          <a:xfrm>
            <a:off x="1524000" y="1309860"/>
            <a:ext cx="9144000" cy="70788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b="0" i="0" lang="nl-NL" sz="4000" u="none" cap="none" strike="noStrike">
                <a:solidFill>
                  <a:schemeClr val="dk2"/>
                </a:solidFill>
                <a:latin typeface="Glegoo"/>
                <a:ea typeface="Glegoo"/>
                <a:cs typeface="Glegoo"/>
                <a:sym typeface="Glegoo"/>
              </a:rPr>
              <a:t>More information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55" name="Google Shape;455;p10"/>
          <p:cNvSpPr txBox="1"/>
          <p:nvPr/>
        </p:nvSpPr>
        <p:spPr>
          <a:xfrm>
            <a:off x="3791758" y="2151456"/>
            <a:ext cx="4630615" cy="40011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nl-NL" sz="20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Visit our website </a:t>
            </a:r>
            <a:r>
              <a:rPr b="1" i="0" lang="nl-NL" sz="20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www.dans.knaw.nl</a:t>
            </a:r>
            <a:endParaRPr b="1" i="0" sz="2000" u="none" cap="none" strike="noStrike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456" name="Google Shape;456;p10"/>
          <p:cNvSpPr txBox="1"/>
          <p:nvPr/>
        </p:nvSpPr>
        <p:spPr>
          <a:xfrm>
            <a:off x="3791758" y="2685276"/>
            <a:ext cx="2590800" cy="40011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nl-NL" sz="20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And follow us online</a:t>
            </a:r>
            <a:endParaRPr b="1" i="0" sz="2000" u="none" cap="none" strike="noStrike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grpSp>
        <p:nvGrpSpPr>
          <p:cNvPr id="457" name="Google Shape;457;p10"/>
          <p:cNvGrpSpPr/>
          <p:nvPr/>
        </p:nvGrpSpPr>
        <p:grpSpPr>
          <a:xfrm>
            <a:off x="3789232" y="3224154"/>
            <a:ext cx="2961074" cy="1753851"/>
            <a:chOff x="3789232" y="3224154"/>
            <a:chExt cx="2961074" cy="1753851"/>
          </a:xfrm>
        </p:grpSpPr>
        <p:sp>
          <p:nvSpPr>
            <p:cNvPr id="458" name="Google Shape;458;p10"/>
            <p:cNvSpPr txBox="1"/>
            <p:nvPr/>
          </p:nvSpPr>
          <p:spPr>
            <a:xfrm>
              <a:off x="4534147" y="3990506"/>
              <a:ext cx="2216159" cy="21736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32375">
              <a:spAutoFit/>
            </a:bodyPr>
            <a:lstStyle/>
            <a:p>
              <a:pPr indent="0" lvl="0" marL="1270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r>
                <a:rPr b="0" i="0" lang="nl-NL" sz="1200" u="none" cap="none" strike="noStrike">
                  <a:solidFill>
                    <a:srgbClr val="033B4A"/>
                  </a:solidFill>
                  <a:latin typeface="Open Sans"/>
                  <a:ea typeface="Open Sans"/>
                  <a:cs typeface="Open Sans"/>
                  <a:sym typeface="Open Sans"/>
                </a:rPr>
                <a:t>LinkedIn @DANS</a:t>
              </a:r>
              <a:endParaRPr b="0" i="0" sz="12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459" name="Google Shape;459;p10"/>
            <p:cNvSpPr txBox="1"/>
            <p:nvPr/>
          </p:nvSpPr>
          <p:spPr>
            <a:xfrm>
              <a:off x="4534146" y="3348833"/>
              <a:ext cx="2216160" cy="21736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32375">
              <a:spAutoFit/>
            </a:bodyPr>
            <a:lstStyle/>
            <a:p>
              <a:pPr indent="0" lvl="0" marL="1270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r>
                <a:rPr b="0" i="0" lang="nl-NL" sz="1200" u="none" cap="none" strike="noStrike">
                  <a:solidFill>
                    <a:srgbClr val="033B4A"/>
                  </a:solidFill>
                  <a:latin typeface="Open Sans"/>
                  <a:ea typeface="Open Sans"/>
                  <a:cs typeface="Open Sans"/>
                  <a:sym typeface="Open Sans"/>
                </a:rPr>
                <a:t>Mastodon @DANS_knaw_nwo</a:t>
              </a:r>
              <a:endParaRPr b="0" i="0" sz="12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460" name="Google Shape;460;p10"/>
            <p:cNvSpPr txBox="1"/>
            <p:nvPr/>
          </p:nvSpPr>
          <p:spPr>
            <a:xfrm>
              <a:off x="4534147" y="4636598"/>
              <a:ext cx="2216159" cy="21736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32375">
              <a:spAutoFit/>
            </a:bodyPr>
            <a:lstStyle/>
            <a:p>
              <a:pPr indent="0" lvl="0" marL="1270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r>
                <a:rPr b="0" i="0" lang="nl-NL" sz="1200" u="none" cap="none" strike="noStrike">
                  <a:solidFill>
                    <a:srgbClr val="033B4A"/>
                  </a:solidFill>
                  <a:latin typeface="Open Sans"/>
                  <a:ea typeface="Open Sans"/>
                  <a:cs typeface="Open Sans"/>
                  <a:sym typeface="Open Sans"/>
                </a:rPr>
                <a:t>X @DANS_knaw_nwo</a:t>
              </a:r>
              <a:endParaRPr b="0" i="0" sz="12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pic>
          <p:nvPicPr>
            <p:cNvPr id="461" name="Google Shape;461;p10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3789234" y="3224154"/>
              <a:ext cx="466725" cy="46672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62" name="Google Shape;462;p10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>
              <a:off x="3789233" y="3867717"/>
              <a:ext cx="466725" cy="46672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63" name="Google Shape;463;p10"/>
            <p:cNvPicPr preferRelativeResize="0"/>
            <p:nvPr/>
          </p:nvPicPr>
          <p:blipFill rotWithShape="1">
            <a:blip r:embed="rId5">
              <a:alphaModFix/>
            </a:blip>
            <a:srcRect b="0" l="0" r="0" t="0"/>
            <a:stretch/>
          </p:blipFill>
          <p:spPr>
            <a:xfrm>
              <a:off x="3789232" y="4511280"/>
              <a:ext cx="466725" cy="466725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464" name="Google Shape;464;p10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294900" y="6356500"/>
            <a:ext cx="1050500" cy="367550"/>
          </a:xfrm>
          <a:prstGeom prst="rect">
            <a:avLst/>
          </a:prstGeom>
          <a:noFill/>
          <a:ln>
            <a:noFill/>
          </a:ln>
        </p:spPr>
      </p:pic>
      <p:sp>
        <p:nvSpPr>
          <p:cNvPr id="465" name="Google Shape;465;p10"/>
          <p:cNvSpPr txBox="1"/>
          <p:nvPr>
            <p:ph idx="4294967295" type="body"/>
          </p:nvPr>
        </p:nvSpPr>
        <p:spPr>
          <a:xfrm>
            <a:off x="6538500" y="5159525"/>
            <a:ext cx="5010300" cy="1280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</a:pPr>
            <a:r>
              <a:rPr b="1" baseline="30000" lang="nl-NL" sz="2500">
                <a:solidFill>
                  <a:schemeClr val="accent4"/>
                </a:solidFill>
                <a:latin typeface="Open Sans"/>
                <a:ea typeface="Open Sans"/>
                <a:cs typeface="Open Sans"/>
                <a:sym typeface="Open Sans"/>
              </a:rPr>
              <a:t>Ingrid Dillo - </a:t>
            </a:r>
            <a:r>
              <a:rPr baseline="30000" lang="nl-NL" sz="2500">
                <a:solidFill>
                  <a:schemeClr val="accent4"/>
                </a:solidFill>
                <a:latin typeface="Open Sans Light"/>
                <a:ea typeface="Open Sans Light"/>
                <a:cs typeface="Open Sans Light"/>
                <a:sym typeface="Open Sans Light"/>
              </a:rPr>
              <a:t>ingrid.dillo@dans.knaw.nl</a:t>
            </a:r>
            <a:endParaRPr baseline="30000" sz="2500">
              <a:solidFill>
                <a:schemeClr val="accent4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</a:pPr>
            <a:r>
              <a:rPr b="1" baseline="30000" lang="nl-NL" sz="2500">
                <a:solidFill>
                  <a:schemeClr val="accent4"/>
                </a:solidFill>
                <a:latin typeface="Open Sans"/>
                <a:ea typeface="Open Sans"/>
                <a:cs typeface="Open Sans"/>
                <a:sym typeface="Open Sans"/>
              </a:rPr>
              <a:t>Lisa de Leeuw - </a:t>
            </a:r>
            <a:r>
              <a:rPr baseline="30000" lang="nl-NL" sz="2500">
                <a:solidFill>
                  <a:schemeClr val="accent4"/>
                </a:solidFill>
                <a:latin typeface="Open Sans Light"/>
                <a:ea typeface="Open Sans Light"/>
                <a:cs typeface="Open Sans Light"/>
                <a:sym typeface="Open Sans Light"/>
              </a:rPr>
              <a:t>lisa.de.leeuw@dans.knaw.nl</a:t>
            </a:r>
            <a:endParaRPr baseline="30000" sz="2500">
              <a:solidFill>
                <a:schemeClr val="accent4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</a:pPr>
            <a:r>
              <a:rPr b="1" baseline="30000" lang="nl-NL" sz="2500">
                <a:solidFill>
                  <a:schemeClr val="accent4"/>
                </a:solidFill>
                <a:latin typeface="Open Sans"/>
                <a:ea typeface="Open Sans"/>
                <a:cs typeface="Open Sans"/>
                <a:sym typeface="Open Sans"/>
              </a:rPr>
              <a:t>Maaike Verburg - </a:t>
            </a:r>
            <a:r>
              <a:rPr baseline="30000" lang="nl-NL" sz="2500">
                <a:solidFill>
                  <a:schemeClr val="accent4"/>
                </a:solidFill>
                <a:latin typeface="Open Sans Light"/>
                <a:ea typeface="Open Sans Light"/>
                <a:cs typeface="Open Sans Light"/>
                <a:sym typeface="Open Sans Light"/>
              </a:rPr>
              <a:t>maaike.verburg@dans.knaw.nl</a:t>
            </a:r>
            <a:endParaRPr baseline="30000" sz="2500">
              <a:solidFill>
                <a:schemeClr val="accent4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0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g32905366b55_0_9"/>
          <p:cNvSpPr txBox="1"/>
          <p:nvPr>
            <p:ph type="title"/>
          </p:nvPr>
        </p:nvSpPr>
        <p:spPr>
          <a:xfrm>
            <a:off x="838200" y="48704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</a:pPr>
            <a:r>
              <a:rPr lang="nl-NL"/>
              <a:t>CoreTrustSeal 101: History</a:t>
            </a:r>
            <a:endParaRPr/>
          </a:p>
        </p:txBody>
      </p:sp>
      <p:pic>
        <p:nvPicPr>
          <p:cNvPr id="172" name="Google Shape;172;g32905366b55_0_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089950" y="5092700"/>
            <a:ext cx="1622632" cy="1622632"/>
          </a:xfrm>
          <a:prstGeom prst="rect">
            <a:avLst/>
          </a:prstGeom>
          <a:noFill/>
          <a:ln>
            <a:noFill/>
          </a:ln>
        </p:spPr>
      </p:pic>
      <p:pic>
        <p:nvPicPr>
          <p:cNvPr id="173" name="Google Shape;173;g32905366b55_0_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94900" y="6356500"/>
            <a:ext cx="1050500" cy="367550"/>
          </a:xfrm>
          <a:prstGeom prst="rect">
            <a:avLst/>
          </a:prstGeom>
          <a:noFill/>
          <a:ln>
            <a:noFill/>
          </a:ln>
        </p:spPr>
      </p:pic>
      <p:sp>
        <p:nvSpPr>
          <p:cNvPr id="174" name="Google Shape;174;g32905366b55_0_9"/>
          <p:cNvSpPr txBox="1"/>
          <p:nvPr/>
        </p:nvSpPr>
        <p:spPr>
          <a:xfrm>
            <a:off x="3155900" y="6290234"/>
            <a:ext cx="510600" cy="256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b="0" i="0" lang="nl-NL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75" name="Google Shape;175;g32905366b55_0_9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218942" y="2029969"/>
            <a:ext cx="5222333" cy="4201037"/>
          </a:xfrm>
          <a:prstGeom prst="rect">
            <a:avLst/>
          </a:prstGeom>
          <a:noFill/>
          <a:ln>
            <a:noFill/>
          </a:ln>
        </p:spPr>
      </p:pic>
      <p:pic>
        <p:nvPicPr>
          <p:cNvPr id="176" name="Google Shape;176;g32905366b55_0_9"/>
          <p:cNvPicPr preferRelativeResize="0"/>
          <p:nvPr/>
        </p:nvPicPr>
        <p:blipFill rotWithShape="1">
          <a:blip r:embed="rId6">
            <a:alphaModFix/>
          </a:blip>
          <a:srcRect b="0" l="0" r="0" t="10888"/>
          <a:stretch/>
        </p:blipFill>
        <p:spPr>
          <a:xfrm>
            <a:off x="5235717" y="3333479"/>
            <a:ext cx="1301071" cy="76537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49803"/>
              </a:srgbClr>
            </a:outerShdw>
          </a:effectLst>
        </p:spPr>
      </p:pic>
      <p:pic>
        <p:nvPicPr>
          <p:cNvPr descr="https://lh5.googleusercontent.com/Si2krid7tyMT3pkqsSuJDBtGT1ApLK_Jjzy1yr86XvlnTay3fw446rK9u2QmR0UpjErGZkqXZXve9tGNI-fkFoVsRajWq4p14WIm0fj_7-DahP32qeI62-2z6miYBSf-Y0uoVmRXihPu9iKXbg" id="177" name="Google Shape;177;g32905366b55_0_9"/>
          <p:cNvPicPr preferRelativeResize="0"/>
          <p:nvPr/>
        </p:nvPicPr>
        <p:blipFill rotWithShape="1">
          <a:blip r:embed="rId7">
            <a:alphaModFix/>
          </a:blip>
          <a:srcRect b="6782" l="5685" r="7090" t="11996"/>
          <a:stretch/>
        </p:blipFill>
        <p:spPr>
          <a:xfrm>
            <a:off x="6724588" y="2777917"/>
            <a:ext cx="1034967" cy="796213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49803"/>
              </a:srgbClr>
            </a:outerShdw>
          </a:effectLst>
        </p:spPr>
      </p:pic>
      <p:pic>
        <p:nvPicPr>
          <p:cNvPr id="178" name="Google Shape;178;g32905366b55_0_9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3453429" y="2606625"/>
            <a:ext cx="1186596" cy="1042358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49803"/>
              </a:srgbClr>
            </a:outerShdw>
          </a:effectLst>
        </p:spPr>
      </p:pic>
      <p:sp>
        <p:nvSpPr>
          <p:cNvPr id="179" name="Google Shape;179;g32905366b55_0_9"/>
          <p:cNvSpPr txBox="1"/>
          <p:nvPr/>
        </p:nvSpPr>
        <p:spPr>
          <a:xfrm>
            <a:off x="4177769" y="1600500"/>
            <a:ext cx="2717400" cy="523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b="1" i="0" lang="nl-NL" sz="22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How it started</a:t>
            </a:r>
            <a:endParaRPr b="1" i="0" sz="22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3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g32995e5112b_0_211"/>
          <p:cNvSpPr txBox="1"/>
          <p:nvPr>
            <p:ph type="title"/>
          </p:nvPr>
        </p:nvSpPr>
        <p:spPr>
          <a:xfrm>
            <a:off x="838200" y="48704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</a:pPr>
            <a:r>
              <a:rPr lang="nl-NL"/>
              <a:t>CoreTrustSeal 101: Objective</a:t>
            </a:r>
            <a:endParaRPr/>
          </a:p>
        </p:txBody>
      </p:sp>
      <p:sp>
        <p:nvSpPr>
          <p:cNvPr id="185" name="Google Shape;185;g32995e5112b_0_211"/>
          <p:cNvSpPr txBox="1"/>
          <p:nvPr>
            <p:ph idx="1" type="body"/>
          </p:nvPr>
        </p:nvSpPr>
        <p:spPr>
          <a:xfrm>
            <a:off x="838200" y="1947545"/>
            <a:ext cx="10515600" cy="4351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fontScale="92500" lnSpcReduction="20000"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ED7D31"/>
              </a:buClr>
              <a:buSzPct val="100000"/>
              <a:buFont typeface="Arial"/>
              <a:buNone/>
            </a:pPr>
            <a:r>
              <a:rPr b="1" lang="nl-NL" sz="2800">
                <a:solidFill>
                  <a:srgbClr val="ED7D31"/>
                </a:solidFill>
                <a:latin typeface="Calibri"/>
                <a:ea typeface="Calibri"/>
                <a:cs typeface="Calibri"/>
                <a:sym typeface="Calibri"/>
              </a:rPr>
              <a:t>The objectives of the CoreTrustSeal are to safeguard data, to ensure high quality and to guide reliable management of data for the future</a:t>
            </a:r>
            <a:r>
              <a:rPr lang="nl-NL" sz="2800">
                <a:solidFill>
                  <a:srgbClr val="ED7D3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nl-NL" sz="2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without requiring the implementation of new standards, regulations or heavy investments.</a:t>
            </a:r>
            <a:endParaRPr sz="2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None/>
            </a:pPr>
            <a:br>
              <a:rPr lang="nl-NL" sz="2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nl-NL" sz="2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CoreTrustSeal repository certification:</a:t>
            </a:r>
            <a:endParaRPr sz="2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ct val="100000"/>
              <a:buChar char="•"/>
            </a:pPr>
            <a:r>
              <a:rPr lang="nl-NL" sz="2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Gives </a:t>
            </a:r>
            <a:r>
              <a:rPr b="1" lang="nl-NL" sz="2800">
                <a:solidFill>
                  <a:srgbClr val="ED7D31"/>
                </a:solidFill>
                <a:latin typeface="Calibri"/>
                <a:ea typeface="Calibri"/>
                <a:cs typeface="Calibri"/>
                <a:sym typeface="Calibri"/>
              </a:rPr>
              <a:t>data producers </a:t>
            </a:r>
            <a:r>
              <a:rPr lang="nl-NL" sz="2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the assurance that their data and associated materials will be stored in a reliable manner and can be reused;</a:t>
            </a:r>
            <a:endParaRPr sz="2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ct val="100000"/>
              <a:buChar char="•"/>
            </a:pPr>
            <a:r>
              <a:rPr lang="nl-NL" sz="2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Provides </a:t>
            </a:r>
            <a:r>
              <a:rPr b="1" lang="nl-NL" sz="2800">
                <a:solidFill>
                  <a:srgbClr val="ED7D31"/>
                </a:solidFill>
                <a:latin typeface="Calibri"/>
                <a:ea typeface="Calibri"/>
                <a:cs typeface="Calibri"/>
                <a:sym typeface="Calibri"/>
              </a:rPr>
              <a:t>funding bodies </a:t>
            </a:r>
            <a:r>
              <a:rPr lang="nl-NL" sz="2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with the confidence that data will remain available for reuse;</a:t>
            </a:r>
            <a:endParaRPr sz="2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ct val="100000"/>
              <a:buChar char="•"/>
            </a:pPr>
            <a:r>
              <a:rPr lang="nl-NL" sz="2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Enables </a:t>
            </a:r>
            <a:r>
              <a:rPr b="1" lang="nl-NL" sz="2800">
                <a:solidFill>
                  <a:srgbClr val="ED7D31"/>
                </a:solidFill>
                <a:latin typeface="Calibri"/>
                <a:ea typeface="Calibri"/>
                <a:cs typeface="Calibri"/>
                <a:sym typeface="Calibri"/>
              </a:rPr>
              <a:t>data consumers </a:t>
            </a:r>
            <a:r>
              <a:rPr lang="nl-NL" sz="2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to assess the repositories where data are held;</a:t>
            </a:r>
            <a:endParaRPr sz="2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ct val="100000"/>
              <a:buChar char="•"/>
            </a:pPr>
            <a:r>
              <a:rPr lang="nl-NL" sz="2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Supports </a:t>
            </a:r>
            <a:r>
              <a:rPr b="1" lang="nl-NL" sz="2800">
                <a:solidFill>
                  <a:srgbClr val="ED7D31"/>
                </a:solidFill>
                <a:latin typeface="Calibri"/>
                <a:ea typeface="Calibri"/>
                <a:cs typeface="Calibri"/>
                <a:sym typeface="Calibri"/>
              </a:rPr>
              <a:t>data repositories </a:t>
            </a:r>
            <a:r>
              <a:rPr lang="nl-NL" sz="2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in the efficient archiving and distribution of data.</a:t>
            </a:r>
            <a:endParaRPr sz="2300">
              <a:solidFill>
                <a:schemeClr val="dk2"/>
              </a:solidFill>
              <a:latin typeface="Glegoo"/>
              <a:ea typeface="Glegoo"/>
              <a:cs typeface="Glegoo"/>
              <a:sym typeface="Glegoo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9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g32995e5112b_0_216"/>
          <p:cNvSpPr txBox="1"/>
          <p:nvPr>
            <p:ph type="title"/>
          </p:nvPr>
        </p:nvSpPr>
        <p:spPr>
          <a:xfrm>
            <a:off x="838200" y="48704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</a:pPr>
            <a:r>
              <a:rPr lang="nl-NL"/>
              <a:t>CoreTrustSeal 101: 2025-2027 Board</a:t>
            </a:r>
            <a:endParaRPr/>
          </a:p>
        </p:txBody>
      </p:sp>
      <p:pic>
        <p:nvPicPr>
          <p:cNvPr id="191" name="Google Shape;191;g32995e5112b_0_21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638425" y="1682245"/>
            <a:ext cx="6800349" cy="474045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5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g32995e5112b_0_226"/>
          <p:cNvSpPr txBox="1"/>
          <p:nvPr>
            <p:ph type="title"/>
          </p:nvPr>
        </p:nvSpPr>
        <p:spPr>
          <a:xfrm>
            <a:off x="838200" y="48704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</a:pPr>
            <a:r>
              <a:rPr lang="nl-NL" sz="3800"/>
              <a:t>CoreTrustSeal 101: Assembly of Reviewers</a:t>
            </a:r>
            <a:endParaRPr sz="3800"/>
          </a:p>
        </p:txBody>
      </p:sp>
      <p:sp>
        <p:nvSpPr>
          <p:cNvPr id="197" name="Google Shape;197;g32995e5112b_0_226"/>
          <p:cNvSpPr txBox="1"/>
          <p:nvPr>
            <p:ph idx="1" type="body"/>
          </p:nvPr>
        </p:nvSpPr>
        <p:spPr>
          <a:xfrm>
            <a:off x="838200" y="1947545"/>
            <a:ext cx="10515600" cy="4351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ED7D31"/>
              </a:buClr>
              <a:buSzPts val="2800"/>
              <a:buFont typeface="Arial"/>
              <a:buNone/>
            </a:pPr>
            <a:r>
              <a:rPr lang="nl-NL" sz="2800" u="sng">
                <a:solidFill>
                  <a:srgbClr val="ED7D31"/>
                </a:solidFill>
                <a:latin typeface="Calibri"/>
                <a:ea typeface="Calibri"/>
                <a:cs typeface="Calibri"/>
                <a:sym typeface="Calibri"/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https://www.coretrustseal.org/about/assembly-of-reviewers/</a:t>
            </a:r>
            <a:r>
              <a:rPr lang="nl-NL" sz="2800">
                <a:solidFill>
                  <a:srgbClr val="ED7D3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sz="2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t/>
            </a:r>
            <a:endParaRPr sz="2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t/>
            </a:r>
            <a:endParaRPr sz="2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t/>
            </a:r>
            <a:endParaRPr sz="2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t/>
            </a:r>
            <a:endParaRPr sz="2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nl-NL" sz="2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	</a:t>
            </a:r>
            <a:endParaRPr sz="2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nl-NL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	</a:t>
            </a:r>
            <a:r>
              <a:rPr lang="nl-NL"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More information on governance in the Rules of Procedures: </a:t>
            </a:r>
            <a:endParaRPr sz="2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nl-NL"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	</a:t>
            </a:r>
            <a:r>
              <a:rPr lang="nl-NL" sz="1800" u="sng">
                <a:solidFill>
                  <a:srgbClr val="ED7D31"/>
                </a:solidFill>
                <a:latin typeface="Calibri"/>
                <a:ea typeface="Calibri"/>
                <a:cs typeface="Calibri"/>
                <a:sym typeface="Calibri"/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https://doi.org/10.5281/zenodo.1142960</a:t>
            </a:r>
            <a:r>
              <a:rPr lang="nl-NL" sz="1800">
                <a:solidFill>
                  <a:srgbClr val="ED7D31"/>
                </a:solidFill>
                <a:latin typeface="Calibri"/>
                <a:ea typeface="Calibri"/>
                <a:cs typeface="Calibri"/>
                <a:sym typeface="Calibri"/>
              </a:rPr>
              <a:t>  </a:t>
            </a:r>
            <a:endParaRPr sz="1800">
              <a:solidFill>
                <a:srgbClr val="ED7D3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000"/>
              <a:buNone/>
            </a:pPr>
            <a:r>
              <a:t/>
            </a:r>
            <a:endParaRPr/>
          </a:p>
        </p:txBody>
      </p:sp>
      <p:pic>
        <p:nvPicPr>
          <p:cNvPr id="198" name="Google Shape;198;g32995e5112b_0_226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692825" y="2698600"/>
            <a:ext cx="3706850" cy="1985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2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g32995e5112b_0_311"/>
          <p:cNvSpPr txBox="1"/>
          <p:nvPr>
            <p:ph type="title"/>
          </p:nvPr>
        </p:nvSpPr>
        <p:spPr>
          <a:xfrm>
            <a:off x="838200" y="48704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</a:pPr>
            <a:r>
              <a:rPr lang="nl-NL"/>
              <a:t>CoreTrustSeal 101: 16 Requirements</a:t>
            </a:r>
            <a:endParaRPr/>
          </a:p>
        </p:txBody>
      </p:sp>
      <p:sp>
        <p:nvSpPr>
          <p:cNvPr id="204" name="Google Shape;204;g32995e5112b_0_311"/>
          <p:cNvSpPr txBox="1"/>
          <p:nvPr>
            <p:ph idx="1" type="body"/>
          </p:nvPr>
        </p:nvSpPr>
        <p:spPr>
          <a:xfrm>
            <a:off x="838200" y="1947545"/>
            <a:ext cx="10515600" cy="4351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b="1" lang="nl-NL" sz="40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Categories</a:t>
            </a:r>
            <a:endParaRPr sz="40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4000"/>
              <a:buChar char="•"/>
            </a:pPr>
            <a:r>
              <a:rPr lang="nl-NL" sz="40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Background information (R0)</a:t>
            </a:r>
            <a:endParaRPr sz="40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4000"/>
              <a:buChar char="•"/>
            </a:pPr>
            <a:r>
              <a:rPr lang="nl-NL" sz="40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Organizational infrastructure (R1-6)</a:t>
            </a:r>
            <a:endParaRPr sz="40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4000"/>
              <a:buChar char="•"/>
            </a:pPr>
            <a:r>
              <a:rPr lang="nl-NL" sz="40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Digital object management (R7-13)</a:t>
            </a:r>
            <a:endParaRPr sz="40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4000"/>
              <a:buChar char="•"/>
            </a:pPr>
            <a:r>
              <a:rPr lang="nl-NL" sz="40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Technology (R14-16)</a:t>
            </a:r>
            <a:endParaRPr sz="40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4000"/>
              <a:buChar char="•"/>
            </a:pPr>
            <a:r>
              <a:rPr lang="nl-NL" sz="40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Applicant feedback (R17)</a:t>
            </a:r>
            <a:endParaRPr sz="320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Kantoorthema">
  <a:themeElements>
    <a:clrScheme name="!!Dans - via Janno">
      <a:dk1>
        <a:srgbClr val="093B4B"/>
      </a:dk1>
      <a:lt1>
        <a:srgbClr val="FFFFFF"/>
      </a:lt1>
      <a:dk2>
        <a:srgbClr val="EB3229"/>
      </a:dk2>
      <a:lt2>
        <a:srgbClr val="E7E6E6"/>
      </a:lt2>
      <a:accent1>
        <a:srgbClr val="01A8D9"/>
      </a:accent1>
      <a:accent2>
        <a:srgbClr val="E6F4FA"/>
      </a:accent2>
      <a:accent3>
        <a:srgbClr val="0B3949"/>
      </a:accent3>
      <a:accent4>
        <a:srgbClr val="EB3229"/>
      </a:accent4>
      <a:accent5>
        <a:srgbClr val="05A9D9"/>
      </a:accent5>
      <a:accent6>
        <a:srgbClr val="E6F4FA"/>
      </a:accent6>
      <a:hlink>
        <a:srgbClr val="00A8D8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2023-11-28T17:54:25Z</dcterms:created>
  <dc:creator>Elza van Genderen</dc:creato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0x01010093A8AEE3BEB4AC4F93FDE9BB203C5B39</vt:lpwstr>
  </property>
</Properties>
</file>