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97" r:id="rId3"/>
    <p:sldId id="298" r:id="rId4"/>
    <p:sldId id="305" r:id="rId5"/>
    <p:sldId id="299" r:id="rId6"/>
    <p:sldId id="300" r:id="rId7"/>
    <p:sldId id="301" r:id="rId8"/>
    <p:sldId id="302" r:id="rId9"/>
    <p:sldId id="303" r:id="rId10"/>
    <p:sldId id="304" r:id="rId11"/>
    <p:sldId id="280" r:id="rId12"/>
    <p:sldId id="279" r:id="rId13"/>
    <p:sldId id="292" r:id="rId14"/>
    <p:sldId id="293" r:id="rId15"/>
    <p:sldId id="285" r:id="rId16"/>
    <p:sldId id="286" r:id="rId17"/>
    <p:sldId id="294" r:id="rId18"/>
    <p:sldId id="295" r:id="rId19"/>
    <p:sldId id="287" r:id="rId20"/>
    <p:sldId id="288" r:id="rId21"/>
    <p:sldId id="259" r:id="rId22"/>
    <p:sldId id="258" r:id="rId23"/>
    <p:sldId id="289" r:id="rId24"/>
    <p:sldId id="290" r:id="rId25"/>
    <p:sldId id="283" r:id="rId26"/>
    <p:sldId id="284" r:id="rId27"/>
    <p:sldId id="257" r:id="rId28"/>
    <p:sldId id="291" r:id="rId29"/>
    <p:sldId id="256" r:id="rId30"/>
    <p:sldId id="296" r:id="rId31"/>
    <p:sldId id="276" r:id="rId3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6F7F50-7668-85DC-0B18-5AB5E01D0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42D5E79-30D5-1225-EBA1-A27CFA1A8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3F04474-ABD3-BE6F-4181-D97344A37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886AFC-6812-984D-C7F9-E8643B22B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D43550A-8AA0-CFA1-15BB-E5F227F04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829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91D1D9-BDA7-E160-CAFD-96D826E13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4050A9-1246-4860-0FC0-52CA32719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7C11256-A711-AECA-7C34-C9ABF69F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2E4DC9F-627A-D5C3-03C4-36B085682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80C7FDB-6667-D912-E9C6-522F9A66A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031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16ABAB-B07B-2C8A-255E-21359822BF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E2C023D-0DF6-2CBD-9B33-85156C835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552E8C5-A148-B007-FF46-BF16A64A5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0535624-9E87-7FC9-B8B7-18893D31C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898C119-D3C3-D772-E686-1780C26FC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151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B3FE46-493E-AB14-A0B0-1464D4FB1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ED9368-0655-1935-619D-7583C3E84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EE79922-AEAA-AAC2-E99F-E38A395B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3D6DC16-A7AA-7B0C-7853-745F6DA0F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079B0D0-8FA8-54B4-1C90-E0D2FED97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8569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1680A0-7E0A-5669-39CF-80DB2DA6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D526FE9-4616-FB69-1B03-5F1E2D3F0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A59C48B-DE51-53F2-361A-0D0D9B2E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65AB162-CAB3-A708-1661-2E1FBF1CC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DEF7D7B-6166-A8CB-CBA1-5D3FEBFB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6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3DDB51-A319-4BE6-AA9C-E7CC0610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51957-0628-644F-63E5-F2622780B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163B86D-C991-D63E-7F80-E484EB9DB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4A2D359-C173-2BFF-D57B-71362BB61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E7507C6-84CE-C159-5E9A-3DA644CC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502F27E-EB9D-D161-BE1F-69F4336FF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61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D09016-23C7-45E8-2FB5-0CE3C0A88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CBDB07A-750D-9C4B-BA93-CD22B90C3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C76507C-325F-6CE0-0442-BB2B3DB736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076B4EC-438C-3B0D-8814-84928D5BC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FAE38BD-1D26-76CF-646D-BC787C271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EA6EE176-BC4F-7E38-3DF7-EF56B33A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3F7BF69-B8D9-A346-1105-C82B1B09D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D3A8666-D4F6-3828-9964-21FCE2A0D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138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5FF9A6-9359-6599-A58C-E874153D6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198CE8A-8BCC-6087-6BD9-9F714C3F1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7417EE7-63A0-B7E3-1D13-3186098C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85F6271-C439-E8A9-2205-B14FCE400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54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B078D5C-7FC7-0F7A-0E32-6E9BD11CE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87AC7D3-87A8-4312-766B-1C5465747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C3670C6-7F08-0CAA-72A6-B3AFABAB4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903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CA0CA4-0BA1-6DE8-2E9A-50C560FF4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DB1D9E7-A59D-7BEE-4565-34D3988D7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F909080-9E78-F53D-AF02-E88552BD7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C5FAFA6-0674-88B2-0AC3-3A57F40AF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3434C4F-63CC-CF05-3E07-DA3001763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D27B7B4-90FC-71B2-CE55-FEA59DFB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181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E52494-0EEE-5D98-0579-F1206188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0170EDA-41D3-4082-149B-F65E020D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84CB3FD-1367-1DA9-A6F6-7F6E86125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71EBF40-6E3B-CAC9-8129-92B814AFD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831D6C9-40F4-C379-4611-9E7F9A88D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41B853F-6990-4FB3-922F-8DEB455FC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9152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C33865B-1E69-40DD-AEC5-03F3597F1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3D9783-8EE8-6820-8ED9-9083F6DF5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A9E4B3-44C5-85A3-358D-84E63E013F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D26E0-6649-4407-8DB4-899B0BCF2106}" type="datetimeFigureOut">
              <a:rPr lang="pl-PL" smtClean="0"/>
              <a:t>22.04.2024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0E68F20-EB0A-B8AE-7E4D-D771B3999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3E6929-1A78-ECCF-1600-494D164196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09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0.png"/><Relationship Id="rId7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9.png"/><Relationship Id="rId7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8.png"/><Relationship Id="rId7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A64D4007-7166-22B2-8F73-4D56C222D737}"/>
              </a:ext>
            </a:extLst>
          </p:cNvPr>
          <p:cNvGrpSpPr/>
          <p:nvPr/>
        </p:nvGrpSpPr>
        <p:grpSpPr>
          <a:xfrm>
            <a:off x="1" y="2457476"/>
            <a:ext cx="11672791" cy="1620000"/>
            <a:chOff x="1" y="2457476"/>
            <a:chExt cx="11672791" cy="1620000"/>
          </a:xfrm>
        </p:grpSpPr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8BF47030-8384-0A3C-431B-DB0E0D7C0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2457476"/>
              <a:ext cx="10164981" cy="1620000"/>
            </a:xfrm>
            <a:prstGeom prst="rect">
              <a:avLst/>
            </a:prstGeom>
          </p:spPr>
        </p:pic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8A6609D8-FD27-1994-DB18-BBAF9FC9D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10664103" y="3087476"/>
              <a:ext cx="1008689" cy="3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9406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CF4E0ED5-D3DF-9D25-3F05-AD9229BEF6B3}"/>
              </a:ext>
            </a:extLst>
          </p:cNvPr>
          <p:cNvGrpSpPr/>
          <p:nvPr/>
        </p:nvGrpSpPr>
        <p:grpSpPr>
          <a:xfrm>
            <a:off x="201599" y="354625"/>
            <a:ext cx="6373067" cy="4785775"/>
            <a:chOff x="201599" y="354625"/>
            <a:chExt cx="6373067" cy="4785775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246B8126-BBCA-0FD3-F158-DAF515083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599" y="354625"/>
              <a:ext cx="5974598" cy="4785775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C9378EEF-B492-44DE-2F92-60D79D127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7334" y="1279513"/>
              <a:ext cx="957332" cy="504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590F6CBA-164C-2062-94F5-05B457FAE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860" t="10858" r="22402"/>
            <a:stretch/>
          </p:blipFill>
          <p:spPr>
            <a:xfrm>
              <a:off x="5834659" y="3658404"/>
              <a:ext cx="522681" cy="68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5205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B4E2A69A-6796-BB9C-1F56-74AE1CD699FB}"/>
              </a:ext>
            </a:extLst>
          </p:cNvPr>
          <p:cNvGrpSpPr/>
          <p:nvPr/>
        </p:nvGrpSpPr>
        <p:grpSpPr>
          <a:xfrm>
            <a:off x="-47869" y="21382"/>
            <a:ext cx="10179384" cy="6782034"/>
            <a:chOff x="-47869" y="21382"/>
            <a:chExt cx="10179384" cy="6782034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EE8DC540-598D-6ECF-93DB-3F75F00F91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594"/>
            <a:stretch/>
          </p:blipFill>
          <p:spPr>
            <a:xfrm>
              <a:off x="390208" y="35416"/>
              <a:ext cx="7992686" cy="6768000"/>
            </a:xfrm>
            <a:prstGeom prst="rect">
              <a:avLst/>
            </a:prstGeom>
          </p:spPr>
        </p:pic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06FA21FD-646B-4F62-46FB-E23E791E8B7B}"/>
                </a:ext>
              </a:extLst>
            </p:cNvPr>
            <p:cNvGrpSpPr/>
            <p:nvPr/>
          </p:nvGrpSpPr>
          <p:grpSpPr>
            <a:xfrm>
              <a:off x="-47869" y="21382"/>
              <a:ext cx="10179384" cy="6080658"/>
              <a:chOff x="-47869" y="21382"/>
              <a:chExt cx="10179384" cy="6080658"/>
            </a:xfrm>
          </p:grpSpPr>
          <p:sp>
            <p:nvSpPr>
              <p:cNvPr id="25" name="Schemat blokowy: łącznik 24">
                <a:extLst>
                  <a:ext uri="{FF2B5EF4-FFF2-40B4-BE49-F238E27FC236}">
                    <a16:creationId xmlns:a16="http://schemas.microsoft.com/office/drawing/2014/main" id="{40804531-D926-4F04-B3F7-A3A5BF3155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82562" y="1569938"/>
                <a:ext cx="108000" cy="108000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26" name="Schemat blokowy: łącznik 25">
                <a:extLst>
                  <a:ext uri="{FF2B5EF4-FFF2-40B4-BE49-F238E27FC236}">
                    <a16:creationId xmlns:a16="http://schemas.microsoft.com/office/drawing/2014/main" id="{C1EFB0EE-17D8-419A-956B-45237D3B6E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04151" y="1271168"/>
                <a:ext cx="108000" cy="108000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27" name="Schemat blokowy: łącznik 26">
                <a:extLst>
                  <a:ext uri="{FF2B5EF4-FFF2-40B4-BE49-F238E27FC236}">
                    <a16:creationId xmlns:a16="http://schemas.microsoft.com/office/drawing/2014/main" id="{0825083A-54C9-40C1-9312-7A650ECDF5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16924" y="1529302"/>
                <a:ext cx="108000" cy="108000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31" name="Schemat blokowy: łącznik 30">
                <a:extLst>
                  <a:ext uri="{FF2B5EF4-FFF2-40B4-BE49-F238E27FC236}">
                    <a16:creationId xmlns:a16="http://schemas.microsoft.com/office/drawing/2014/main" id="{9F7ADFB9-E307-437F-85B7-B373C96E1B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30327" y="485002"/>
                <a:ext cx="108000" cy="108000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33" name="Schemat blokowy: łącznik 32">
                <a:extLst>
                  <a:ext uri="{FF2B5EF4-FFF2-40B4-BE49-F238E27FC236}">
                    <a16:creationId xmlns:a16="http://schemas.microsoft.com/office/drawing/2014/main" id="{BA265AAE-27C4-4629-9979-4A8192A97A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3546" y="5033301"/>
                <a:ext cx="108000" cy="108000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35" name="Schemat blokowy: łącznik 34">
                <a:extLst>
                  <a:ext uri="{FF2B5EF4-FFF2-40B4-BE49-F238E27FC236}">
                    <a16:creationId xmlns:a16="http://schemas.microsoft.com/office/drawing/2014/main" id="{BF33E2E6-B4DC-4707-8A4B-8729596231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58424" y="5369573"/>
                <a:ext cx="108000" cy="108000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37" name="Schemat blokowy: łącznik 36">
                <a:extLst>
                  <a:ext uri="{FF2B5EF4-FFF2-40B4-BE49-F238E27FC236}">
                    <a16:creationId xmlns:a16="http://schemas.microsoft.com/office/drawing/2014/main" id="{508F2715-C493-49DE-9E3F-7A05C6E613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99889" y="5184480"/>
                <a:ext cx="108000" cy="108000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39" name="Schemat blokowy: łącznik 38">
                <a:extLst>
                  <a:ext uri="{FF2B5EF4-FFF2-40B4-BE49-F238E27FC236}">
                    <a16:creationId xmlns:a16="http://schemas.microsoft.com/office/drawing/2014/main" id="{2C9ED7D4-A92E-4629-A95C-492E89B1E5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88768" y="5203411"/>
                <a:ext cx="108000" cy="108000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4" name="Schemat blokowy: łącznik 83">
                <a:extLst>
                  <a:ext uri="{FF2B5EF4-FFF2-40B4-BE49-F238E27FC236}">
                    <a16:creationId xmlns:a16="http://schemas.microsoft.com/office/drawing/2014/main" id="{DCEF6FCE-B0D6-4982-BEB2-5D9C9C8E13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30492" y="1475302"/>
                <a:ext cx="108000" cy="108000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5" name="Schemat blokowy: łącznik 84">
                <a:extLst>
                  <a:ext uri="{FF2B5EF4-FFF2-40B4-BE49-F238E27FC236}">
                    <a16:creationId xmlns:a16="http://schemas.microsoft.com/office/drawing/2014/main" id="{1E937179-1819-4403-BFF2-B905DB9137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41648" y="5203411"/>
                <a:ext cx="108000" cy="108000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grpSp>
            <p:nvGrpSpPr>
              <p:cNvPr id="2" name="Grupa 1">
                <a:extLst>
                  <a:ext uri="{FF2B5EF4-FFF2-40B4-BE49-F238E27FC236}">
                    <a16:creationId xmlns:a16="http://schemas.microsoft.com/office/drawing/2014/main" id="{1313CCEC-0F8D-39E9-5487-5C9B0E0A898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525637" y="333409"/>
                <a:ext cx="1460116" cy="1224000"/>
                <a:chOff x="10217852" y="129507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10217852" y="129507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71" name="Schemat blokowy: łącznik 70">
                  <a:extLst>
                    <a:ext uri="{FF2B5EF4-FFF2-40B4-BE49-F238E27FC236}">
                      <a16:creationId xmlns:a16="http://schemas.microsoft.com/office/drawing/2014/main" id="{B60AA8E3-DF92-4B3C-8F91-98AA278D02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707843" y="382088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6" name="Schemat blokowy: łącznik 85">
                  <a:extLst>
                    <a:ext uri="{FF2B5EF4-FFF2-40B4-BE49-F238E27FC236}">
                      <a16:creationId xmlns:a16="http://schemas.microsoft.com/office/drawing/2014/main" id="{9DC41891-E28E-4035-B7D1-4B4F3ABEC23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491029" y="259630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99" name="Schemat blokowy: łącznik 98">
                <a:extLst>
                  <a:ext uri="{FF2B5EF4-FFF2-40B4-BE49-F238E27FC236}">
                    <a16:creationId xmlns:a16="http://schemas.microsoft.com/office/drawing/2014/main" id="{74F2617D-6A52-4829-AF90-C1125F3ECD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89629" y="971697"/>
                <a:ext cx="108000" cy="10800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0" name="Schemat blokowy: łącznik 99">
                <a:extLst>
                  <a:ext uri="{FF2B5EF4-FFF2-40B4-BE49-F238E27FC236}">
                    <a16:creationId xmlns:a16="http://schemas.microsoft.com/office/drawing/2014/main" id="{DDE514E3-12D1-4C2D-8B72-659238736FB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02836" y="4320843"/>
                <a:ext cx="108000" cy="10800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2" name="Schemat blokowy: łącznik 101">
                <a:extLst>
                  <a:ext uri="{FF2B5EF4-FFF2-40B4-BE49-F238E27FC236}">
                    <a16:creationId xmlns:a16="http://schemas.microsoft.com/office/drawing/2014/main" id="{CE473BDD-0F97-4DCF-A9D2-9F7ED577B5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52494" y="21382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3" name="Schemat blokowy: łącznik 102">
                <a:extLst>
                  <a:ext uri="{FF2B5EF4-FFF2-40B4-BE49-F238E27FC236}">
                    <a16:creationId xmlns:a16="http://schemas.microsoft.com/office/drawing/2014/main" id="{7B6B4846-9C67-4937-8114-11228716B6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8964" y="2193144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4" name="pole tekstowe 103">
                <a:extLst>
                  <a:ext uri="{FF2B5EF4-FFF2-40B4-BE49-F238E27FC236}">
                    <a16:creationId xmlns:a16="http://schemas.microsoft.com/office/drawing/2014/main" id="{30C5F65D-1D43-4906-BD10-52788C5B7DEC}"/>
                  </a:ext>
                </a:extLst>
              </p:cNvPr>
              <p:cNvSpPr txBox="1"/>
              <p:nvPr/>
            </p:nvSpPr>
            <p:spPr>
              <a:xfrm>
                <a:off x="7060083" y="146572"/>
                <a:ext cx="88838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>
                    <a:cs typeface="Times New Roman" panose="02020603050405020304" pitchFamily="18" charset="0"/>
                  </a:rPr>
                  <a:t>d6</a:t>
                </a:r>
                <a:r>
                  <a:rPr lang="pl-PL" sz="1400" dirty="0">
                    <a:cs typeface="Times New Roman" panose="02020603050405020304" pitchFamily="18" charset="0"/>
                  </a:rPr>
                  <a:t>-DMSO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pole tekstowe 105">
                <a:extLst>
                  <a:ext uri="{FF2B5EF4-FFF2-40B4-BE49-F238E27FC236}">
                    <a16:creationId xmlns:a16="http://schemas.microsoft.com/office/drawing/2014/main" id="{1E15DBA9-48AF-4171-B017-303A8AFDB7BC}"/>
                  </a:ext>
                </a:extLst>
              </p:cNvPr>
              <p:cNvSpPr txBox="1"/>
              <p:nvPr/>
            </p:nvSpPr>
            <p:spPr>
              <a:xfrm>
                <a:off x="7097307" y="2301869"/>
                <a:ext cx="88838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>
                    <a:cs typeface="Times New Roman" panose="02020603050405020304" pitchFamily="18" charset="0"/>
                  </a:rPr>
                  <a:t>d6</a:t>
                </a:r>
                <a:r>
                  <a:rPr lang="pl-PL" sz="1400" dirty="0">
                    <a:cs typeface="Times New Roman" panose="02020603050405020304" pitchFamily="18" charset="0"/>
                  </a:rPr>
                  <a:t>-DMSO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pole tekstowe 106">
                <a:extLst>
                  <a:ext uri="{FF2B5EF4-FFF2-40B4-BE49-F238E27FC236}">
                    <a16:creationId xmlns:a16="http://schemas.microsoft.com/office/drawing/2014/main" id="{9871B081-DFA3-417C-A89B-DF1E57630C76}"/>
                  </a:ext>
                </a:extLst>
              </p:cNvPr>
              <p:cNvSpPr txBox="1"/>
              <p:nvPr/>
            </p:nvSpPr>
            <p:spPr>
              <a:xfrm>
                <a:off x="5846895" y="146572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>
                    <a:cs typeface="Times New Roman" panose="02020603050405020304" pitchFamily="18" charset="0"/>
                  </a:rPr>
                  <a:t>H</a:t>
                </a:r>
                <a:r>
                  <a:rPr lang="pl-PL" sz="1050" dirty="0">
                    <a:cs typeface="Times New Roman" panose="02020603050405020304" pitchFamily="18" charset="0"/>
                  </a:rPr>
                  <a:t>2</a:t>
                </a:r>
                <a:r>
                  <a:rPr lang="pl-PL" sz="1400" dirty="0">
                    <a:cs typeface="Times New Roman" panose="02020603050405020304" pitchFamily="18" charset="0"/>
                  </a:rPr>
                  <a:t>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pole tekstowe 107">
                <a:extLst>
                  <a:ext uri="{FF2B5EF4-FFF2-40B4-BE49-F238E27FC236}">
                    <a16:creationId xmlns:a16="http://schemas.microsoft.com/office/drawing/2014/main" id="{2F2A8DB8-640C-4492-B696-CAAC943552BD}"/>
                  </a:ext>
                </a:extLst>
              </p:cNvPr>
              <p:cNvSpPr txBox="1"/>
              <p:nvPr/>
            </p:nvSpPr>
            <p:spPr>
              <a:xfrm>
                <a:off x="5902233" y="4274954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>
                    <a:cs typeface="Times New Roman" panose="02020603050405020304" pitchFamily="18" charset="0"/>
                  </a:rPr>
                  <a:t>H</a:t>
                </a:r>
                <a:r>
                  <a:rPr lang="pl-PL" sz="1050" dirty="0">
                    <a:cs typeface="Times New Roman" panose="02020603050405020304" pitchFamily="18" charset="0"/>
                  </a:rPr>
                  <a:t>2</a:t>
                </a:r>
                <a:r>
                  <a:rPr lang="pl-PL" sz="1400" dirty="0">
                    <a:cs typeface="Times New Roman" panose="02020603050405020304" pitchFamily="18" charset="0"/>
                  </a:rPr>
                  <a:t>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pic>
            <p:nvPicPr>
              <p:cNvPr id="109" name="Obraz 108">
                <a:extLst>
                  <a:ext uri="{FF2B5EF4-FFF2-40B4-BE49-F238E27FC236}">
                    <a16:creationId xmlns:a16="http://schemas.microsoft.com/office/drawing/2014/main" id="{8A021172-5AF0-4324-B8D6-A9A60DA338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149577" y="274088"/>
                <a:ext cx="907820" cy="324000"/>
              </a:xfrm>
              <a:prstGeom prst="rect">
                <a:avLst/>
              </a:prstGeom>
            </p:spPr>
          </p:pic>
          <p:pic>
            <p:nvPicPr>
              <p:cNvPr id="110" name="Obraz 109">
                <a:extLst>
                  <a:ext uri="{FF2B5EF4-FFF2-40B4-BE49-F238E27FC236}">
                    <a16:creationId xmlns:a16="http://schemas.microsoft.com/office/drawing/2014/main" id="{FBE405B5-2A61-4FAF-9965-A24025D44F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982" t="73823" r="5989" b="8837"/>
              <a:stretch/>
            </p:blipFill>
            <p:spPr>
              <a:xfrm>
                <a:off x="-47869" y="4055050"/>
                <a:ext cx="1123480" cy="684000"/>
              </a:xfrm>
              <a:prstGeom prst="rect">
                <a:avLst/>
              </a:prstGeom>
            </p:spPr>
          </p:pic>
          <p:sp>
            <p:nvSpPr>
              <p:cNvPr id="41" name="Schemat blokowy: łącznik 40">
                <a:extLst>
                  <a:ext uri="{FF2B5EF4-FFF2-40B4-BE49-F238E27FC236}">
                    <a16:creationId xmlns:a16="http://schemas.microsoft.com/office/drawing/2014/main" id="{BA4B90D4-C2A4-415F-A0D3-977648BE90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35629" y="2841412"/>
                <a:ext cx="108000" cy="10800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42" name="Schemat blokowy: łącznik 41">
                <a:extLst>
                  <a:ext uri="{FF2B5EF4-FFF2-40B4-BE49-F238E27FC236}">
                    <a16:creationId xmlns:a16="http://schemas.microsoft.com/office/drawing/2014/main" id="{3882FFE9-74E4-4296-BAC5-5719D6E3EB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87648" y="3385711"/>
                <a:ext cx="108000" cy="108000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43" name="pole tekstowe 42">
                <a:extLst>
                  <a:ext uri="{FF2B5EF4-FFF2-40B4-BE49-F238E27FC236}">
                    <a16:creationId xmlns:a16="http://schemas.microsoft.com/office/drawing/2014/main" id="{8B29D358-6C94-4F23-AC9D-C149E7CB83AC}"/>
                  </a:ext>
                </a:extLst>
              </p:cNvPr>
              <p:cNvSpPr txBox="1"/>
              <p:nvPr/>
            </p:nvSpPr>
            <p:spPr>
              <a:xfrm>
                <a:off x="7053162" y="4274954"/>
                <a:ext cx="88838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>
                    <a:cs typeface="Times New Roman" panose="02020603050405020304" pitchFamily="18" charset="0"/>
                  </a:rPr>
                  <a:t>d6</a:t>
                </a:r>
                <a:r>
                  <a:rPr lang="pl-PL" sz="1400" dirty="0">
                    <a:cs typeface="Times New Roman" panose="02020603050405020304" pitchFamily="18" charset="0"/>
                  </a:rPr>
                  <a:t>-DMSO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Schemat blokowy: łącznik 43">
                <a:extLst>
                  <a:ext uri="{FF2B5EF4-FFF2-40B4-BE49-F238E27FC236}">
                    <a16:creationId xmlns:a16="http://schemas.microsoft.com/office/drawing/2014/main" id="{A753631A-F63C-4677-A996-8B5F7CAA17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66041" y="4070425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pic>
            <p:nvPicPr>
              <p:cNvPr id="45" name="Obraz 44">
                <a:extLst>
                  <a:ext uri="{FF2B5EF4-FFF2-40B4-BE49-F238E27FC236}">
                    <a16:creationId xmlns:a16="http://schemas.microsoft.com/office/drawing/2014/main" id="{4A99F836-4302-4B40-9379-EF6282319F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530" t="56483" r="45382" b="21527"/>
              <a:stretch/>
            </p:blipFill>
            <p:spPr>
              <a:xfrm>
                <a:off x="55277" y="2180119"/>
                <a:ext cx="1044594" cy="720000"/>
              </a:xfrm>
              <a:prstGeom prst="rect">
                <a:avLst/>
              </a:prstGeom>
            </p:spPr>
          </p:pic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7EA1FD71-4B58-4B14-8154-15E29AD8F371}"/>
                  </a:ext>
                </a:extLst>
              </p:cNvPr>
              <p:cNvSpPr txBox="1"/>
              <p:nvPr/>
            </p:nvSpPr>
            <p:spPr>
              <a:xfrm>
                <a:off x="343580" y="2853999"/>
                <a:ext cx="45995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sz="1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K1 </a:t>
                </a:r>
                <a:endPara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pole tekstowe 46">
                <a:extLst>
                  <a:ext uri="{FF2B5EF4-FFF2-40B4-BE49-F238E27FC236}">
                    <a16:creationId xmlns:a16="http://schemas.microsoft.com/office/drawing/2014/main" id="{8471E611-2938-4F21-A0B5-5919A85885BE}"/>
                  </a:ext>
                </a:extLst>
              </p:cNvPr>
              <p:cNvSpPr txBox="1"/>
              <p:nvPr/>
            </p:nvSpPr>
            <p:spPr>
              <a:xfrm>
                <a:off x="305134" y="4710601"/>
                <a:ext cx="45995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sz="1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K2 </a:t>
                </a:r>
                <a:endPara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pole tekstowe 47">
                <a:extLst>
                  <a:ext uri="{FF2B5EF4-FFF2-40B4-BE49-F238E27FC236}">
                    <a16:creationId xmlns:a16="http://schemas.microsoft.com/office/drawing/2014/main" id="{363FF4A7-AA0D-4228-B4B4-2802B5F714BA}"/>
                  </a:ext>
                </a:extLst>
              </p:cNvPr>
              <p:cNvSpPr txBox="1"/>
              <p:nvPr/>
            </p:nvSpPr>
            <p:spPr>
              <a:xfrm>
                <a:off x="385050" y="539002"/>
                <a:ext cx="586533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r>
                  <a:rPr lang="pl-PL" sz="1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Schemat blokowy: łącznik 48">
                <a:extLst>
                  <a:ext uri="{FF2B5EF4-FFF2-40B4-BE49-F238E27FC236}">
                    <a16:creationId xmlns:a16="http://schemas.microsoft.com/office/drawing/2014/main" id="{C141FBDA-EE0F-4994-813B-FFA3B5C8D8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05392" y="2881534"/>
                <a:ext cx="108000" cy="108000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0" name="pole tekstowe 49">
                <a:extLst>
                  <a:ext uri="{FF2B5EF4-FFF2-40B4-BE49-F238E27FC236}">
                    <a16:creationId xmlns:a16="http://schemas.microsoft.com/office/drawing/2014/main" id="{38B36687-C001-40BD-B67D-CEF0F8852E26}"/>
                  </a:ext>
                </a:extLst>
              </p:cNvPr>
              <p:cNvSpPr txBox="1"/>
              <p:nvPr/>
            </p:nvSpPr>
            <p:spPr>
              <a:xfrm>
                <a:off x="5902233" y="2301870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>
                    <a:cs typeface="Times New Roman" panose="02020603050405020304" pitchFamily="18" charset="0"/>
                  </a:rPr>
                  <a:t>H</a:t>
                </a:r>
                <a:r>
                  <a:rPr lang="pl-PL" sz="1050" dirty="0">
                    <a:cs typeface="Times New Roman" panose="02020603050405020304" pitchFamily="18" charset="0"/>
                  </a:rPr>
                  <a:t>2</a:t>
                </a:r>
                <a:r>
                  <a:rPr lang="pl-PL" sz="1400" dirty="0">
                    <a:cs typeface="Times New Roman" panose="02020603050405020304" pitchFamily="18" charset="0"/>
                  </a:rPr>
                  <a:t>O</a:t>
                </a:r>
                <a:endParaRPr lang="pl-PL" sz="1050" dirty="0"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Prostokąt 52">
                <a:extLst>
                  <a:ext uri="{FF2B5EF4-FFF2-40B4-BE49-F238E27FC236}">
                    <a16:creationId xmlns:a16="http://schemas.microsoft.com/office/drawing/2014/main" id="{7311665D-F10E-439F-B0BF-5B7214346D84}"/>
                  </a:ext>
                </a:extLst>
              </p:cNvPr>
              <p:cNvSpPr/>
              <p:nvPr/>
            </p:nvSpPr>
            <p:spPr>
              <a:xfrm>
                <a:off x="6852494" y="3465408"/>
                <a:ext cx="106532" cy="6147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4" name="Prostokąt 53">
                <a:extLst>
                  <a:ext uri="{FF2B5EF4-FFF2-40B4-BE49-F238E27FC236}">
                    <a16:creationId xmlns:a16="http://schemas.microsoft.com/office/drawing/2014/main" id="{3E809264-C9C1-4F77-9AB8-A5805A546CF3}"/>
                  </a:ext>
                </a:extLst>
              </p:cNvPr>
              <p:cNvSpPr/>
              <p:nvPr/>
            </p:nvSpPr>
            <p:spPr>
              <a:xfrm>
                <a:off x="2452877" y="3717312"/>
                <a:ext cx="106532" cy="6147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5" name="Schemat blokowy: łącznik 54">
                <a:extLst>
                  <a:ext uri="{FF2B5EF4-FFF2-40B4-BE49-F238E27FC236}">
                    <a16:creationId xmlns:a16="http://schemas.microsoft.com/office/drawing/2014/main" id="{5C55FAD4-0766-421C-A57B-1A94388EBB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1546" y="3493711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6" name="Schemat blokowy: łącznik 55">
                <a:extLst>
                  <a:ext uri="{FF2B5EF4-FFF2-40B4-BE49-F238E27FC236}">
                    <a16:creationId xmlns:a16="http://schemas.microsoft.com/office/drawing/2014/main" id="{40F408E9-0EFF-4F5A-B3B8-112126A0AA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92264" y="3448649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7" name="Schemat blokowy: łącznik 56">
                <a:extLst>
                  <a:ext uri="{FF2B5EF4-FFF2-40B4-BE49-F238E27FC236}">
                    <a16:creationId xmlns:a16="http://schemas.microsoft.com/office/drawing/2014/main" id="{B8B1E373-4909-470D-BC97-0425811DB2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58774" y="3413539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9" name="Prostokąt 58">
                <a:extLst>
                  <a:ext uri="{FF2B5EF4-FFF2-40B4-BE49-F238E27FC236}">
                    <a16:creationId xmlns:a16="http://schemas.microsoft.com/office/drawing/2014/main" id="{580FF81D-BD6C-4F5E-A925-58D9C88AEBD8}"/>
                  </a:ext>
                </a:extLst>
              </p:cNvPr>
              <p:cNvSpPr/>
              <p:nvPr/>
            </p:nvSpPr>
            <p:spPr>
              <a:xfrm>
                <a:off x="1956964" y="3748047"/>
                <a:ext cx="106532" cy="6147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0" name="Prostokąt 59">
                <a:extLst>
                  <a:ext uri="{FF2B5EF4-FFF2-40B4-BE49-F238E27FC236}">
                    <a16:creationId xmlns:a16="http://schemas.microsoft.com/office/drawing/2014/main" id="{494990A2-A854-4E1E-B01F-8D10D9C9126B}"/>
                  </a:ext>
                </a:extLst>
              </p:cNvPr>
              <p:cNvSpPr/>
              <p:nvPr/>
            </p:nvSpPr>
            <p:spPr>
              <a:xfrm>
                <a:off x="1458424" y="3748047"/>
                <a:ext cx="106532" cy="61470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1" name="Prostokąt 60">
                <a:extLst>
                  <a:ext uri="{FF2B5EF4-FFF2-40B4-BE49-F238E27FC236}">
                    <a16:creationId xmlns:a16="http://schemas.microsoft.com/office/drawing/2014/main" id="{2002AB5B-CCA2-4E3A-82DA-E3F0B3631310}"/>
                  </a:ext>
                </a:extLst>
              </p:cNvPr>
              <p:cNvSpPr/>
              <p:nvPr/>
            </p:nvSpPr>
            <p:spPr>
              <a:xfrm>
                <a:off x="1077795" y="3638971"/>
                <a:ext cx="106532" cy="61470"/>
              </a:xfrm>
              <a:prstGeom prst="rect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79" name="Grupa 78">
                <a:extLst>
                  <a:ext uri="{FF2B5EF4-FFF2-40B4-BE49-F238E27FC236}">
                    <a16:creationId xmlns:a16="http://schemas.microsoft.com/office/drawing/2014/main" id="{8526009C-AEA9-E9DC-A2CF-69BA6763C90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382894" y="4143004"/>
                <a:ext cx="1674721" cy="1959036"/>
                <a:chOff x="4023758" y="786343"/>
                <a:chExt cx="2492790" cy="2916000"/>
              </a:xfrm>
            </p:grpSpPr>
            <p:pic>
              <p:nvPicPr>
                <p:cNvPr id="80" name="Obraz 79">
                  <a:extLst>
                    <a:ext uri="{FF2B5EF4-FFF2-40B4-BE49-F238E27FC236}">
                      <a16:creationId xmlns:a16="http://schemas.microsoft.com/office/drawing/2014/main" id="{C0CFB352-2B92-0D81-6FCF-2DAA8BE2B3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9830" b="37291"/>
                <a:stretch/>
              </p:blipFill>
              <p:spPr>
                <a:xfrm>
                  <a:off x="4023758" y="786343"/>
                  <a:ext cx="2492790" cy="2916000"/>
                </a:xfrm>
                <a:prstGeom prst="rect">
                  <a:avLst/>
                </a:prstGeom>
              </p:spPr>
            </p:pic>
            <p:grpSp>
              <p:nvGrpSpPr>
                <p:cNvPr id="82" name="Grupa 81">
                  <a:extLst>
                    <a:ext uri="{FF2B5EF4-FFF2-40B4-BE49-F238E27FC236}">
                      <a16:creationId xmlns:a16="http://schemas.microsoft.com/office/drawing/2014/main" id="{F920CF5E-BC85-C05C-0522-9BEB84D931AD}"/>
                    </a:ext>
                  </a:extLst>
                </p:cNvPr>
                <p:cNvGrpSpPr/>
                <p:nvPr/>
              </p:nvGrpSpPr>
              <p:grpSpPr>
                <a:xfrm>
                  <a:off x="4462759" y="886100"/>
                  <a:ext cx="1697515" cy="1261667"/>
                  <a:chOff x="3208757" y="1891946"/>
                  <a:chExt cx="1426210" cy="1060021"/>
                </a:xfrm>
              </p:grpSpPr>
              <p:sp>
                <p:nvSpPr>
                  <p:cNvPr id="98" name="Schemat blokowy: łącznik 97">
                    <a:extLst>
                      <a:ext uri="{FF2B5EF4-FFF2-40B4-BE49-F238E27FC236}">
                        <a16:creationId xmlns:a16="http://schemas.microsoft.com/office/drawing/2014/main" id="{F79F48D5-2D1D-8BD5-BD6E-438CDDBB982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9897" y="2052971"/>
                    <a:ext cx="108000" cy="1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1" name="Schemat blokowy: łącznik 100">
                    <a:extLst>
                      <a:ext uri="{FF2B5EF4-FFF2-40B4-BE49-F238E27FC236}">
                        <a16:creationId xmlns:a16="http://schemas.microsoft.com/office/drawing/2014/main" id="{43580FB5-248D-4626-E60F-768EB4CEC1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47748" y="1891946"/>
                    <a:ext cx="108000" cy="108000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5" name="Schemat blokowy: łącznik 104">
                    <a:extLst>
                      <a:ext uri="{FF2B5EF4-FFF2-40B4-BE49-F238E27FC236}">
                        <a16:creationId xmlns:a16="http://schemas.microsoft.com/office/drawing/2014/main" id="{412F1474-AE17-6D4A-E92A-9A6B8645143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65120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1" name="Schemat blokowy: łącznik 110">
                    <a:extLst>
                      <a:ext uri="{FF2B5EF4-FFF2-40B4-BE49-F238E27FC236}">
                        <a16:creationId xmlns:a16="http://schemas.microsoft.com/office/drawing/2014/main" id="{CC552D86-FDA9-291D-EF31-43BAA0F0B6F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2" name="Schemat blokowy: łącznik 111">
                    <a:extLst>
                      <a:ext uri="{FF2B5EF4-FFF2-40B4-BE49-F238E27FC236}">
                        <a16:creationId xmlns:a16="http://schemas.microsoft.com/office/drawing/2014/main" id="{58BE0BA4-21CC-6F60-E06D-8517A25F0D6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0282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3" name="Schemat blokowy: łącznik 112">
                    <a:extLst>
                      <a:ext uri="{FF2B5EF4-FFF2-40B4-BE49-F238E27FC236}">
                        <a16:creationId xmlns:a16="http://schemas.microsoft.com/office/drawing/2014/main" id="{010F229C-AC3A-F778-8305-F26A580207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33897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4" name="Schemat blokowy: łącznik 113">
                    <a:extLst>
                      <a:ext uri="{FF2B5EF4-FFF2-40B4-BE49-F238E27FC236}">
                        <a16:creationId xmlns:a16="http://schemas.microsoft.com/office/drawing/2014/main" id="{94BA1860-1495-3701-9D26-0EE35230282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15031" y="228300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5" name="Schemat blokowy: łącznik 114">
                    <a:extLst>
                      <a:ext uri="{FF2B5EF4-FFF2-40B4-BE49-F238E27FC236}">
                        <a16:creationId xmlns:a16="http://schemas.microsoft.com/office/drawing/2014/main" id="{52B5E99F-6606-F25F-C664-A1DBDC1358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37325" y="2275594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6" name="Schemat blokowy: łącznik 115">
                    <a:extLst>
                      <a:ext uri="{FF2B5EF4-FFF2-40B4-BE49-F238E27FC236}">
                        <a16:creationId xmlns:a16="http://schemas.microsoft.com/office/drawing/2014/main" id="{6A100D8A-F5B4-B4D6-0E2A-61F9925610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08757" y="244414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7" name="Schemat blokowy: łącznik 116">
                    <a:extLst>
                      <a:ext uri="{FF2B5EF4-FFF2-40B4-BE49-F238E27FC236}">
                        <a16:creationId xmlns:a16="http://schemas.microsoft.com/office/drawing/2014/main" id="{DCF31EA4-DD07-8A7D-B148-D554ACC499B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26967" y="244414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8" name="Schemat blokowy: łącznik 117">
                    <a:extLst>
                      <a:ext uri="{FF2B5EF4-FFF2-40B4-BE49-F238E27FC236}">
                        <a16:creationId xmlns:a16="http://schemas.microsoft.com/office/drawing/2014/main" id="{90105834-DEE5-7C34-0460-643F2777C9C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19792" y="2678231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9" name="Schemat blokowy: łącznik 118">
                    <a:extLst>
                      <a:ext uri="{FF2B5EF4-FFF2-40B4-BE49-F238E27FC236}">
                        <a16:creationId xmlns:a16="http://schemas.microsoft.com/office/drawing/2014/main" id="{3ACB7B80-5ECF-F6C9-4D6D-C1A63D7539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12426" y="267823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83" name="Schemat blokowy: łącznik 82">
                  <a:extLst>
                    <a:ext uri="{FF2B5EF4-FFF2-40B4-BE49-F238E27FC236}">
                      <a16:creationId xmlns:a16="http://schemas.microsoft.com/office/drawing/2014/main" id="{349F85F0-F299-869C-AE42-44ADDDD580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43749" y="2272295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7" name="Schemat blokowy: łącznik 86">
                  <a:extLst>
                    <a:ext uri="{FF2B5EF4-FFF2-40B4-BE49-F238E27FC236}">
                      <a16:creationId xmlns:a16="http://schemas.microsoft.com/office/drawing/2014/main" id="{7598E311-5990-CC2B-591D-540A5B75E0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55125" y="2249421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8" name="Schemat blokowy: łącznik 87">
                  <a:extLst>
                    <a:ext uri="{FF2B5EF4-FFF2-40B4-BE49-F238E27FC236}">
                      <a16:creationId xmlns:a16="http://schemas.microsoft.com/office/drawing/2014/main" id="{125C2B1C-C81C-C538-A054-1DDFFABB47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1729" y="2483531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9" name="Schemat blokowy: łącznik 88">
                  <a:extLst>
                    <a:ext uri="{FF2B5EF4-FFF2-40B4-BE49-F238E27FC236}">
                      <a16:creationId xmlns:a16="http://schemas.microsoft.com/office/drawing/2014/main" id="{03D58E5E-BE0C-ED30-7EF3-18092D74225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7125" y="2494295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0" name="Schemat blokowy: łącznik 89">
                  <a:extLst>
                    <a:ext uri="{FF2B5EF4-FFF2-40B4-BE49-F238E27FC236}">
                      <a16:creationId xmlns:a16="http://schemas.microsoft.com/office/drawing/2014/main" id="{8148F939-7809-5D21-9ADE-A50B21A89BD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87735" y="2771207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1" name="Schemat blokowy: łącznik 90">
                  <a:extLst>
                    <a:ext uri="{FF2B5EF4-FFF2-40B4-BE49-F238E27FC236}">
                      <a16:creationId xmlns:a16="http://schemas.microsoft.com/office/drawing/2014/main" id="{ED9C89A9-43D8-5E6B-90B1-BAE773C87F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3962" y="2762151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2" name="Schemat blokowy: łącznik 91">
                  <a:extLst>
                    <a:ext uri="{FF2B5EF4-FFF2-40B4-BE49-F238E27FC236}">
                      <a16:creationId xmlns:a16="http://schemas.microsoft.com/office/drawing/2014/main" id="{E6854050-FC70-199C-060B-FEC5B09319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77477" y="2923046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F6025CA2-3A11-0363-9779-544B02298A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34806" y="2940808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5010D306-18C0-DDFB-2D40-5C62A5D2D6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3045" y="3082215"/>
                  <a:ext cx="128545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F024AF8F-F38B-DC7D-FB73-2E1D7A7049C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479134" y="3131486"/>
                  <a:ext cx="128545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4BFEAAA2-83E4-DD30-AB6E-A6FA6536324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28617" y="3234212"/>
                  <a:ext cx="128545" cy="128545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9471B92F-74C9-9184-1ADA-48073D42CF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84154" y="3384184"/>
                  <a:ext cx="128545" cy="128545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121" name="Grupa 120">
                <a:extLst>
                  <a:ext uri="{FF2B5EF4-FFF2-40B4-BE49-F238E27FC236}">
                    <a16:creationId xmlns:a16="http://schemas.microsoft.com/office/drawing/2014/main" id="{DB27407A-9C30-7198-68A6-1C06991216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541637" y="2278519"/>
                <a:ext cx="1589878" cy="1499152"/>
                <a:chOff x="4350829" y="465622"/>
                <a:chExt cx="2252547" cy="2124000"/>
              </a:xfrm>
            </p:grpSpPr>
            <p:pic>
              <p:nvPicPr>
                <p:cNvPr id="122" name="Obraz 121">
                  <a:extLst>
                    <a:ext uri="{FF2B5EF4-FFF2-40B4-BE49-F238E27FC236}">
                      <a16:creationId xmlns:a16="http://schemas.microsoft.com/office/drawing/2014/main" id="{903F517D-63FB-E5B6-32FC-1C04E47EA5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587" r="40735" b="55303"/>
                <a:stretch/>
              </p:blipFill>
              <p:spPr>
                <a:xfrm>
                  <a:off x="4350829" y="465622"/>
                  <a:ext cx="2252547" cy="2124000"/>
                </a:xfrm>
                <a:prstGeom prst="rect">
                  <a:avLst/>
                </a:prstGeom>
              </p:spPr>
            </p:pic>
            <p:grpSp>
              <p:nvGrpSpPr>
                <p:cNvPr id="125" name="Grupa 124">
                  <a:extLst>
                    <a:ext uri="{FF2B5EF4-FFF2-40B4-BE49-F238E27FC236}">
                      <a16:creationId xmlns:a16="http://schemas.microsoft.com/office/drawing/2014/main" id="{ECF7EECB-C6BA-928C-4E48-D8316168CD84}"/>
                    </a:ext>
                  </a:extLst>
                </p:cNvPr>
                <p:cNvGrpSpPr/>
                <p:nvPr/>
              </p:nvGrpSpPr>
              <p:grpSpPr>
                <a:xfrm>
                  <a:off x="4382603" y="509428"/>
                  <a:ext cx="1918059" cy="1577127"/>
                  <a:chOff x="3208757" y="1892550"/>
                  <a:chExt cx="1480055" cy="1216975"/>
                </a:xfrm>
              </p:grpSpPr>
              <p:sp>
                <p:nvSpPr>
                  <p:cNvPr id="126" name="Schemat blokowy: łącznik 125">
                    <a:extLst>
                      <a:ext uri="{FF2B5EF4-FFF2-40B4-BE49-F238E27FC236}">
                        <a16:creationId xmlns:a16="http://schemas.microsoft.com/office/drawing/2014/main" id="{7C01EFF5-5EE9-8886-92E2-839463C7F20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9897" y="2057254"/>
                    <a:ext cx="108000" cy="1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7" name="Schemat blokowy: łącznik 126">
                    <a:extLst>
                      <a:ext uri="{FF2B5EF4-FFF2-40B4-BE49-F238E27FC236}">
                        <a16:creationId xmlns:a16="http://schemas.microsoft.com/office/drawing/2014/main" id="{FAFDA364-C4FF-5FAC-520F-D72C02E401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97940" y="1892550"/>
                    <a:ext cx="108000" cy="108000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8" name="Schemat blokowy: łącznik 127">
                    <a:extLst>
                      <a:ext uri="{FF2B5EF4-FFF2-40B4-BE49-F238E27FC236}">
                        <a16:creationId xmlns:a16="http://schemas.microsoft.com/office/drawing/2014/main" id="{A821EA25-8DA3-3B7E-D401-C23EBC5979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55748" y="30015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9" name="Schemat blokowy: łącznik 128">
                    <a:extLst>
                      <a:ext uri="{FF2B5EF4-FFF2-40B4-BE49-F238E27FC236}">
                        <a16:creationId xmlns:a16="http://schemas.microsoft.com/office/drawing/2014/main" id="{30C04AE7-938C-DA02-6BD2-40423DF4EC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30015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0" name="Schemat blokowy: łącznik 129">
                    <a:extLst>
                      <a:ext uri="{FF2B5EF4-FFF2-40B4-BE49-F238E27FC236}">
                        <a16:creationId xmlns:a16="http://schemas.microsoft.com/office/drawing/2014/main" id="{8FDC36C2-D6FB-C42D-C818-3A19F1B259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15089" y="2165254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1" name="Schemat blokowy: łącznik 130">
                    <a:extLst>
                      <a:ext uri="{FF2B5EF4-FFF2-40B4-BE49-F238E27FC236}">
                        <a16:creationId xmlns:a16="http://schemas.microsoft.com/office/drawing/2014/main" id="{5E910098-8B07-FE7E-BCCA-754A55F839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87897" y="2165254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2" name="Schemat blokowy: łącznik 131">
                    <a:extLst>
                      <a:ext uri="{FF2B5EF4-FFF2-40B4-BE49-F238E27FC236}">
                        <a16:creationId xmlns:a16="http://schemas.microsoft.com/office/drawing/2014/main" id="{27443BE4-A195-DA9E-D963-F4AACD8FFF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2322136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3" name="Schemat blokowy: łącznik 132">
                    <a:extLst>
                      <a:ext uri="{FF2B5EF4-FFF2-40B4-BE49-F238E27FC236}">
                        <a16:creationId xmlns:a16="http://schemas.microsoft.com/office/drawing/2014/main" id="{B2F40484-52D0-B8BC-EDD7-25366D5A4CB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51941" y="2334926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4" name="Schemat blokowy: łącznik 133">
                    <a:extLst>
                      <a:ext uri="{FF2B5EF4-FFF2-40B4-BE49-F238E27FC236}">
                        <a16:creationId xmlns:a16="http://schemas.microsoft.com/office/drawing/2014/main" id="{77155C3F-BEC8-6EAA-A290-2935BE7573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29259" y="244414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5" name="Schemat blokowy: łącznik 134">
                    <a:extLst>
                      <a:ext uri="{FF2B5EF4-FFF2-40B4-BE49-F238E27FC236}">
                        <a16:creationId xmlns:a16="http://schemas.microsoft.com/office/drawing/2014/main" id="{281C94CB-C60A-5F24-F23F-73E9C4C104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78578" y="2455873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6" name="Schemat blokowy: łącznik 135">
                    <a:extLst>
                      <a:ext uri="{FF2B5EF4-FFF2-40B4-BE49-F238E27FC236}">
                        <a16:creationId xmlns:a16="http://schemas.microsoft.com/office/drawing/2014/main" id="{12CC52B5-8B59-9DEF-5675-F60A43B002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80812" y="273223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7" name="Schemat blokowy: łącznik 136">
                    <a:extLst>
                      <a:ext uri="{FF2B5EF4-FFF2-40B4-BE49-F238E27FC236}">
                        <a16:creationId xmlns:a16="http://schemas.microsoft.com/office/drawing/2014/main" id="{9164E4DE-7911-9439-B216-D4B0D012D1A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08757" y="2724456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202635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a 33">
            <a:extLst>
              <a:ext uri="{FF2B5EF4-FFF2-40B4-BE49-F238E27FC236}">
                <a16:creationId xmlns:a16="http://schemas.microsoft.com/office/drawing/2014/main" id="{52093282-FF52-3AB3-7BBC-BAD372F9ACBC}"/>
              </a:ext>
            </a:extLst>
          </p:cNvPr>
          <p:cNvGrpSpPr/>
          <p:nvPr/>
        </p:nvGrpSpPr>
        <p:grpSpPr>
          <a:xfrm>
            <a:off x="885066" y="22202"/>
            <a:ext cx="9059451" cy="6809374"/>
            <a:chOff x="885066" y="22202"/>
            <a:chExt cx="9059451" cy="6809374"/>
          </a:xfrm>
        </p:grpSpPr>
        <p:pic>
          <p:nvPicPr>
            <p:cNvPr id="29" name="Obraz 28">
              <a:extLst>
                <a:ext uri="{FF2B5EF4-FFF2-40B4-BE49-F238E27FC236}">
                  <a16:creationId xmlns:a16="http://schemas.microsoft.com/office/drawing/2014/main" id="{D3D4C35F-53F5-2705-466B-3263936FBA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717"/>
            <a:stretch/>
          </p:blipFill>
          <p:spPr>
            <a:xfrm>
              <a:off x="893428" y="171576"/>
              <a:ext cx="8426021" cy="6660000"/>
            </a:xfrm>
            <a:prstGeom prst="rect">
              <a:avLst/>
            </a:prstGeom>
          </p:spPr>
        </p:pic>
        <p:sp>
          <p:nvSpPr>
            <p:cNvPr id="25" name="Schemat blokowy: łącznik 24">
              <a:extLst>
                <a:ext uri="{FF2B5EF4-FFF2-40B4-BE49-F238E27FC236}">
                  <a16:creationId xmlns:a16="http://schemas.microsoft.com/office/drawing/2014/main" id="{40804531-D926-4F04-B3F7-A3A5BF315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06357" y="1421764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6" name="Schemat blokowy: łącznik 25">
              <a:extLst>
                <a:ext uri="{FF2B5EF4-FFF2-40B4-BE49-F238E27FC236}">
                  <a16:creationId xmlns:a16="http://schemas.microsoft.com/office/drawing/2014/main" id="{C1EFB0EE-17D8-419A-956B-45237D3B6E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686" y="1096691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7" name="Schemat blokowy: łącznik 26">
              <a:extLst>
                <a:ext uri="{FF2B5EF4-FFF2-40B4-BE49-F238E27FC236}">
                  <a16:creationId xmlns:a16="http://schemas.microsoft.com/office/drawing/2014/main" id="{0825083A-54C9-40C1-9312-7A650ECDF5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46242" y="1461761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1" name="Schemat blokowy: łącznik 30">
              <a:extLst>
                <a:ext uri="{FF2B5EF4-FFF2-40B4-BE49-F238E27FC236}">
                  <a16:creationId xmlns:a16="http://schemas.microsoft.com/office/drawing/2014/main" id="{9F7ADFB9-E307-437F-85B7-B373C96E1B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0954" y="22202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3" name="Schemat blokowy: łącznik 32">
              <a:extLst>
                <a:ext uri="{FF2B5EF4-FFF2-40B4-BE49-F238E27FC236}">
                  <a16:creationId xmlns:a16="http://schemas.microsoft.com/office/drawing/2014/main" id="{BA265AAE-27C4-4629-9979-4A8192A97A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4422" y="4889604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5" name="Schemat blokowy: łącznik 34">
              <a:extLst>
                <a:ext uri="{FF2B5EF4-FFF2-40B4-BE49-F238E27FC236}">
                  <a16:creationId xmlns:a16="http://schemas.microsoft.com/office/drawing/2014/main" id="{BF33E2E6-B4DC-4707-8A4B-8729596231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8242" y="5294992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7" name="Schemat blokowy: łącznik 36">
              <a:extLst>
                <a:ext uri="{FF2B5EF4-FFF2-40B4-BE49-F238E27FC236}">
                  <a16:creationId xmlns:a16="http://schemas.microsoft.com/office/drawing/2014/main" id="{508F2715-C493-49DE-9E3F-7A05C6E613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63420" y="5049242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9" name="Schemat blokowy: łącznik 38">
              <a:extLst>
                <a:ext uri="{FF2B5EF4-FFF2-40B4-BE49-F238E27FC236}">
                  <a16:creationId xmlns:a16="http://schemas.microsoft.com/office/drawing/2014/main" id="{2C9ED7D4-A92E-4629-A95C-492E89B1E5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52357" y="5120781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1313CCEC-0F8D-39E9-5487-5C9B0E0A89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84401" y="280143"/>
              <a:ext cx="1460116" cy="1224000"/>
              <a:chOff x="10217852" y="129507"/>
              <a:chExt cx="1803676" cy="1497975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10217852" y="129507"/>
                <a:ext cx="1803676" cy="1497975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71" name="Schemat blokowy: łącznik 70">
                <a:extLst>
                  <a:ext uri="{FF2B5EF4-FFF2-40B4-BE49-F238E27FC236}">
                    <a16:creationId xmlns:a16="http://schemas.microsoft.com/office/drawing/2014/main" id="{B60AA8E3-DF92-4B3C-8F91-98AA278D02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07843" y="382088"/>
                <a:ext cx="108000" cy="108000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6" name="Schemat blokowy: łącznik 85">
                <a:extLst>
                  <a:ext uri="{FF2B5EF4-FFF2-40B4-BE49-F238E27FC236}">
                    <a16:creationId xmlns:a16="http://schemas.microsoft.com/office/drawing/2014/main" id="{9DC41891-E28E-4035-B7D1-4B4F3ABEC2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91029" y="259630"/>
                <a:ext cx="108000" cy="108000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109" name="Obraz 108">
              <a:extLst>
                <a:ext uri="{FF2B5EF4-FFF2-40B4-BE49-F238E27FC236}">
                  <a16:creationId xmlns:a16="http://schemas.microsoft.com/office/drawing/2014/main" id="{8A021172-5AF0-4324-B8D6-A9A60DA338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988434" y="717173"/>
              <a:ext cx="907820" cy="324000"/>
            </a:xfrm>
            <a:prstGeom prst="rect">
              <a:avLst/>
            </a:prstGeom>
          </p:spPr>
        </p:pic>
        <p:pic>
          <p:nvPicPr>
            <p:cNvPr id="45" name="Obraz 44">
              <a:extLst>
                <a:ext uri="{FF2B5EF4-FFF2-40B4-BE49-F238E27FC236}">
                  <a16:creationId xmlns:a16="http://schemas.microsoft.com/office/drawing/2014/main" id="{4A99F836-4302-4B40-9379-EF6282319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973015" y="2601876"/>
              <a:ext cx="1044594" cy="720000"/>
            </a:xfrm>
            <a:prstGeom prst="rect">
              <a:avLst/>
            </a:prstGeom>
          </p:spPr>
        </p:pic>
        <p:sp>
          <p:nvSpPr>
            <p:cNvPr id="46" name="pole tekstowe 45">
              <a:extLst>
                <a:ext uri="{FF2B5EF4-FFF2-40B4-BE49-F238E27FC236}">
                  <a16:creationId xmlns:a16="http://schemas.microsoft.com/office/drawing/2014/main" id="{7EA1FD71-4B58-4B14-8154-15E29AD8F371}"/>
                </a:ext>
              </a:extLst>
            </p:cNvPr>
            <p:cNvSpPr txBox="1"/>
            <p:nvPr/>
          </p:nvSpPr>
          <p:spPr>
            <a:xfrm>
              <a:off x="1261318" y="3275756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pole tekstowe 46">
              <a:extLst>
                <a:ext uri="{FF2B5EF4-FFF2-40B4-BE49-F238E27FC236}">
                  <a16:creationId xmlns:a16="http://schemas.microsoft.com/office/drawing/2014/main" id="{8471E611-2938-4F21-A0B5-5919A85885BE}"/>
                </a:ext>
              </a:extLst>
            </p:cNvPr>
            <p:cNvSpPr txBox="1"/>
            <p:nvPr/>
          </p:nvSpPr>
          <p:spPr>
            <a:xfrm>
              <a:off x="1196833" y="5147066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K2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363FF4A7-AA0D-4228-B4B4-2802B5F714BA}"/>
                </a:ext>
              </a:extLst>
            </p:cNvPr>
            <p:cNvSpPr txBox="1"/>
            <p:nvPr/>
          </p:nvSpPr>
          <p:spPr>
            <a:xfrm>
              <a:off x="1223908" y="982087"/>
              <a:ext cx="59473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Schemat blokowy: łącznik 48">
              <a:extLst>
                <a:ext uri="{FF2B5EF4-FFF2-40B4-BE49-F238E27FC236}">
                  <a16:creationId xmlns:a16="http://schemas.microsoft.com/office/drawing/2014/main" id="{C141FBDA-EE0F-4994-813B-FFA3B5C8D8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13562" y="2378853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4" name="Prostokąt 53">
              <a:extLst>
                <a:ext uri="{FF2B5EF4-FFF2-40B4-BE49-F238E27FC236}">
                  <a16:creationId xmlns:a16="http://schemas.microsoft.com/office/drawing/2014/main" id="{3E809264-C9C1-4F77-9AB8-A5805A546CF3}"/>
                </a:ext>
              </a:extLst>
            </p:cNvPr>
            <p:cNvSpPr/>
            <p:nvPr/>
          </p:nvSpPr>
          <p:spPr>
            <a:xfrm>
              <a:off x="7930610" y="3734042"/>
              <a:ext cx="106532" cy="6147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5" name="Schemat blokowy: łącznik 54">
              <a:extLst>
                <a:ext uri="{FF2B5EF4-FFF2-40B4-BE49-F238E27FC236}">
                  <a16:creationId xmlns:a16="http://schemas.microsoft.com/office/drawing/2014/main" id="{5C55FAD4-0766-421C-A57B-1A94388EBB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0749" y="3369618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6" name="Schemat blokowy: łącznik 55">
              <a:extLst>
                <a:ext uri="{FF2B5EF4-FFF2-40B4-BE49-F238E27FC236}">
                  <a16:creationId xmlns:a16="http://schemas.microsoft.com/office/drawing/2014/main" id="{40F408E9-0EFF-4F5A-B3B8-112126A0AA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44970" y="3276803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7" name="Schemat blokowy: łącznik 56">
              <a:extLst>
                <a:ext uri="{FF2B5EF4-FFF2-40B4-BE49-F238E27FC236}">
                  <a16:creationId xmlns:a16="http://schemas.microsoft.com/office/drawing/2014/main" id="{B8B1E373-4909-470D-BC97-0425811DB2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12994" y="3166570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9" name="Prostokąt 58">
              <a:extLst>
                <a:ext uri="{FF2B5EF4-FFF2-40B4-BE49-F238E27FC236}">
                  <a16:creationId xmlns:a16="http://schemas.microsoft.com/office/drawing/2014/main" id="{580FF81D-BD6C-4F5E-A925-58D9C88AEBD8}"/>
                </a:ext>
              </a:extLst>
            </p:cNvPr>
            <p:cNvSpPr/>
            <p:nvPr/>
          </p:nvSpPr>
          <p:spPr>
            <a:xfrm>
              <a:off x="6163420" y="3734042"/>
              <a:ext cx="106532" cy="614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0" name="Prostokąt 59">
              <a:extLst>
                <a:ext uri="{FF2B5EF4-FFF2-40B4-BE49-F238E27FC236}">
                  <a16:creationId xmlns:a16="http://schemas.microsoft.com/office/drawing/2014/main" id="{494990A2-A854-4E1E-B01F-8D10D9C9126B}"/>
                </a:ext>
              </a:extLst>
            </p:cNvPr>
            <p:cNvSpPr/>
            <p:nvPr/>
          </p:nvSpPr>
          <p:spPr>
            <a:xfrm>
              <a:off x="4282981" y="3764777"/>
              <a:ext cx="106532" cy="6147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1" name="Prostokąt 60">
              <a:extLst>
                <a:ext uri="{FF2B5EF4-FFF2-40B4-BE49-F238E27FC236}">
                  <a16:creationId xmlns:a16="http://schemas.microsoft.com/office/drawing/2014/main" id="{2002AB5B-CCA2-4E3A-82DA-E3F0B3631310}"/>
                </a:ext>
              </a:extLst>
            </p:cNvPr>
            <p:cNvSpPr/>
            <p:nvPr/>
          </p:nvSpPr>
          <p:spPr>
            <a:xfrm>
              <a:off x="3024422" y="3515914"/>
              <a:ext cx="106532" cy="6147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79" name="Grupa 78">
              <a:extLst>
                <a:ext uri="{FF2B5EF4-FFF2-40B4-BE49-F238E27FC236}">
                  <a16:creationId xmlns:a16="http://schemas.microsoft.com/office/drawing/2014/main" id="{8526009C-AEA9-E9DC-A2CF-69BA6763C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41662" y="4089738"/>
              <a:ext cx="1415667" cy="1656000"/>
              <a:chOff x="4023759" y="786343"/>
              <a:chExt cx="2382041" cy="2786447"/>
            </a:xfrm>
          </p:grpSpPr>
          <p:pic>
            <p:nvPicPr>
              <p:cNvPr id="80" name="Obraz 79">
                <a:extLst>
                  <a:ext uri="{FF2B5EF4-FFF2-40B4-BE49-F238E27FC236}">
                    <a16:creationId xmlns:a16="http://schemas.microsoft.com/office/drawing/2014/main" id="{C0CFB352-2B92-0D81-6FCF-2DAA8BE2B3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30" b="37291"/>
              <a:stretch/>
            </p:blipFill>
            <p:spPr>
              <a:xfrm>
                <a:off x="4023759" y="786343"/>
                <a:ext cx="2382041" cy="2786447"/>
              </a:xfrm>
              <a:prstGeom prst="rect">
                <a:avLst/>
              </a:prstGeom>
            </p:spPr>
          </p:pic>
          <p:grpSp>
            <p:nvGrpSpPr>
              <p:cNvPr id="82" name="Grupa 81">
                <a:extLst>
                  <a:ext uri="{FF2B5EF4-FFF2-40B4-BE49-F238E27FC236}">
                    <a16:creationId xmlns:a16="http://schemas.microsoft.com/office/drawing/2014/main" id="{F920CF5E-BC85-C05C-0522-9BEB84D931AD}"/>
                  </a:ext>
                </a:extLst>
              </p:cNvPr>
              <p:cNvGrpSpPr/>
              <p:nvPr/>
            </p:nvGrpSpPr>
            <p:grpSpPr>
              <a:xfrm>
                <a:off x="4462759" y="886100"/>
                <a:ext cx="1697515" cy="1261667"/>
                <a:chOff x="3208757" y="1891946"/>
                <a:chExt cx="1426210" cy="1060021"/>
              </a:xfrm>
            </p:grpSpPr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F79F48D5-2D1D-8BD5-BD6E-438CDDBB98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2971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43580FB5-248D-4626-E60F-768EB4CEC1E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47748" y="1891946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5" name="Schemat blokowy: łącznik 104">
                  <a:extLst>
                    <a:ext uri="{FF2B5EF4-FFF2-40B4-BE49-F238E27FC236}">
                      <a16:creationId xmlns:a16="http://schemas.microsoft.com/office/drawing/2014/main" id="{412F1474-AE17-6D4A-E92A-9A6B864514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65120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1" name="Schemat blokowy: łącznik 110">
                  <a:extLst>
                    <a:ext uri="{FF2B5EF4-FFF2-40B4-BE49-F238E27FC236}">
                      <a16:creationId xmlns:a16="http://schemas.microsoft.com/office/drawing/2014/main" id="{CC552D86-FDA9-291D-EF31-43BAA0F0B6F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2" name="Schemat blokowy: łącznik 111">
                  <a:extLst>
                    <a:ext uri="{FF2B5EF4-FFF2-40B4-BE49-F238E27FC236}">
                      <a16:creationId xmlns:a16="http://schemas.microsoft.com/office/drawing/2014/main" id="{58BE0BA4-21CC-6F60-E06D-8517A25F0D6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80282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3" name="Schemat blokowy: łącznik 112">
                  <a:extLst>
                    <a:ext uri="{FF2B5EF4-FFF2-40B4-BE49-F238E27FC236}">
                      <a16:creationId xmlns:a16="http://schemas.microsoft.com/office/drawing/2014/main" id="{010F229C-AC3A-F778-8305-F26A5802076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33897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4" name="Schemat blokowy: łącznik 113">
                  <a:extLst>
                    <a:ext uri="{FF2B5EF4-FFF2-40B4-BE49-F238E27FC236}">
                      <a16:creationId xmlns:a16="http://schemas.microsoft.com/office/drawing/2014/main" id="{94BA1860-1495-3701-9D26-0EE3523028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15031" y="228300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5" name="Schemat blokowy: łącznik 114">
                  <a:extLst>
                    <a:ext uri="{FF2B5EF4-FFF2-40B4-BE49-F238E27FC236}">
                      <a16:creationId xmlns:a16="http://schemas.microsoft.com/office/drawing/2014/main" id="{52B5E99F-6606-F25F-C664-A1DBDC1358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37325" y="2275594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6" name="Schemat blokowy: łącznik 115">
                  <a:extLst>
                    <a:ext uri="{FF2B5EF4-FFF2-40B4-BE49-F238E27FC236}">
                      <a16:creationId xmlns:a16="http://schemas.microsoft.com/office/drawing/2014/main" id="{6A100D8A-F5B4-B4D6-0E2A-61F99256108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444141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7" name="Schemat blokowy: łącznik 116">
                  <a:extLst>
                    <a:ext uri="{FF2B5EF4-FFF2-40B4-BE49-F238E27FC236}">
                      <a16:creationId xmlns:a16="http://schemas.microsoft.com/office/drawing/2014/main" id="{DCF31EA4-DD07-8A7D-B148-D554ACC499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6967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8" name="Schemat blokowy: łącznik 117">
                  <a:extLst>
                    <a:ext uri="{FF2B5EF4-FFF2-40B4-BE49-F238E27FC236}">
                      <a16:creationId xmlns:a16="http://schemas.microsoft.com/office/drawing/2014/main" id="{90105834-DEE5-7C34-0460-643F2777C9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19792" y="2678231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9" name="Schemat blokowy: łącznik 118">
                  <a:extLst>
                    <a:ext uri="{FF2B5EF4-FFF2-40B4-BE49-F238E27FC236}">
                      <a16:creationId xmlns:a16="http://schemas.microsoft.com/office/drawing/2014/main" id="{3ACB7B80-5ECF-F6C9-4D6D-C1A63D75391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12426" y="2678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83" name="Schemat blokowy: łącznik 82">
                <a:extLst>
                  <a:ext uri="{FF2B5EF4-FFF2-40B4-BE49-F238E27FC236}">
                    <a16:creationId xmlns:a16="http://schemas.microsoft.com/office/drawing/2014/main" id="{349F85F0-F299-869C-AE42-44ADDDD580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3749" y="2272295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7" name="Schemat blokowy: łącznik 86">
                <a:extLst>
                  <a:ext uri="{FF2B5EF4-FFF2-40B4-BE49-F238E27FC236}">
                    <a16:creationId xmlns:a16="http://schemas.microsoft.com/office/drawing/2014/main" id="{7598E311-5990-CC2B-591D-540A5B75E0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5125" y="2249421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8" name="Schemat blokowy: łącznik 87">
                <a:extLst>
                  <a:ext uri="{FF2B5EF4-FFF2-40B4-BE49-F238E27FC236}">
                    <a16:creationId xmlns:a16="http://schemas.microsoft.com/office/drawing/2014/main" id="{125C2B1C-C81C-C538-A054-1DDFFABB47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1729" y="2483531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9" name="Schemat blokowy: łącznik 88">
                <a:extLst>
                  <a:ext uri="{FF2B5EF4-FFF2-40B4-BE49-F238E27FC236}">
                    <a16:creationId xmlns:a16="http://schemas.microsoft.com/office/drawing/2014/main" id="{03D58E5E-BE0C-ED30-7EF3-18092D7422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7125" y="2494295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0" name="Schemat blokowy: łącznik 89">
                <a:extLst>
                  <a:ext uri="{FF2B5EF4-FFF2-40B4-BE49-F238E27FC236}">
                    <a16:creationId xmlns:a16="http://schemas.microsoft.com/office/drawing/2014/main" id="{8148F939-7809-5D21-9ADE-A50B21A89B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7735" y="2771207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1" name="Schemat blokowy: łącznik 90">
                <a:extLst>
                  <a:ext uri="{FF2B5EF4-FFF2-40B4-BE49-F238E27FC236}">
                    <a16:creationId xmlns:a16="http://schemas.microsoft.com/office/drawing/2014/main" id="{ED9C89A9-43D8-5E6B-90B1-BAE773C87F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3962" y="2762151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2" name="Schemat blokowy: łącznik 91">
                <a:extLst>
                  <a:ext uri="{FF2B5EF4-FFF2-40B4-BE49-F238E27FC236}">
                    <a16:creationId xmlns:a16="http://schemas.microsoft.com/office/drawing/2014/main" id="{E6854050-FC70-199C-060B-FEC5B09319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7477" y="2923046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3" name="Schemat blokowy: łącznik 92">
                <a:extLst>
                  <a:ext uri="{FF2B5EF4-FFF2-40B4-BE49-F238E27FC236}">
                    <a16:creationId xmlns:a16="http://schemas.microsoft.com/office/drawing/2014/main" id="{F6025CA2-3A11-0363-9779-544B02298A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34806" y="2940808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4" name="Schemat blokowy: łącznik 93">
                <a:extLst>
                  <a:ext uri="{FF2B5EF4-FFF2-40B4-BE49-F238E27FC236}">
                    <a16:creationId xmlns:a16="http://schemas.microsoft.com/office/drawing/2014/main" id="{5010D306-18C0-DDFB-2D40-5C62A5D2D6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33045" y="3082215"/>
                <a:ext cx="128545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5" name="Schemat blokowy: łącznik 94">
                <a:extLst>
                  <a:ext uri="{FF2B5EF4-FFF2-40B4-BE49-F238E27FC236}">
                    <a16:creationId xmlns:a16="http://schemas.microsoft.com/office/drawing/2014/main" id="{F024AF8F-F38B-DC7D-FB73-2E1D7A7049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79134" y="3131486"/>
                <a:ext cx="128545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6" name="Schemat blokowy: łącznik 95">
                <a:extLst>
                  <a:ext uri="{FF2B5EF4-FFF2-40B4-BE49-F238E27FC236}">
                    <a16:creationId xmlns:a16="http://schemas.microsoft.com/office/drawing/2014/main" id="{4BFEAAA2-83E4-DD30-AB6E-A6FA653632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8617" y="3234212"/>
                <a:ext cx="128545" cy="128545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7" name="Schemat blokowy: łącznik 96">
                <a:extLst>
                  <a:ext uri="{FF2B5EF4-FFF2-40B4-BE49-F238E27FC236}">
                    <a16:creationId xmlns:a16="http://schemas.microsoft.com/office/drawing/2014/main" id="{9471B92F-74C9-9184-1ADA-48073D42CF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4154" y="3384184"/>
                <a:ext cx="128545" cy="128545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grpSp>
          <p:nvGrpSpPr>
            <p:cNvPr id="121" name="Grupa 120">
              <a:extLst>
                <a:ext uri="{FF2B5EF4-FFF2-40B4-BE49-F238E27FC236}">
                  <a16:creationId xmlns:a16="http://schemas.microsoft.com/office/drawing/2014/main" id="{DB27407A-9C30-7198-68A6-1C06991216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44562" y="2502658"/>
              <a:ext cx="1450788" cy="1368000"/>
              <a:chOff x="4350829" y="465622"/>
              <a:chExt cx="2252547" cy="2124000"/>
            </a:xfrm>
          </p:grpSpPr>
          <p:pic>
            <p:nvPicPr>
              <p:cNvPr id="122" name="Obraz 121">
                <a:extLst>
                  <a:ext uri="{FF2B5EF4-FFF2-40B4-BE49-F238E27FC236}">
                    <a16:creationId xmlns:a16="http://schemas.microsoft.com/office/drawing/2014/main" id="{903F517D-63FB-E5B6-32FC-1C04E47EA5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87" r="40735" b="55303"/>
              <a:stretch/>
            </p:blipFill>
            <p:spPr>
              <a:xfrm>
                <a:off x="4350829" y="465622"/>
                <a:ext cx="2252547" cy="2124000"/>
              </a:xfrm>
              <a:prstGeom prst="rect">
                <a:avLst/>
              </a:prstGeom>
            </p:spPr>
          </p:pic>
          <p:grpSp>
            <p:nvGrpSpPr>
              <p:cNvPr id="125" name="Grupa 124">
                <a:extLst>
                  <a:ext uri="{FF2B5EF4-FFF2-40B4-BE49-F238E27FC236}">
                    <a16:creationId xmlns:a16="http://schemas.microsoft.com/office/drawing/2014/main" id="{ECF7EECB-C6BA-928C-4E48-D8316168CD84}"/>
                  </a:ext>
                </a:extLst>
              </p:cNvPr>
              <p:cNvGrpSpPr/>
              <p:nvPr/>
            </p:nvGrpSpPr>
            <p:grpSpPr>
              <a:xfrm>
                <a:off x="4382603" y="509428"/>
                <a:ext cx="1918059" cy="1577127"/>
                <a:chOff x="3208757" y="1892550"/>
                <a:chExt cx="1480055" cy="1216975"/>
              </a:xfrm>
            </p:grpSpPr>
            <p:sp>
              <p:nvSpPr>
                <p:cNvPr id="126" name="Schemat blokowy: łącznik 125">
                  <a:extLst>
                    <a:ext uri="{FF2B5EF4-FFF2-40B4-BE49-F238E27FC236}">
                      <a16:creationId xmlns:a16="http://schemas.microsoft.com/office/drawing/2014/main" id="{7C01EFF5-5EE9-8886-92E2-839463C7F20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7254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7" name="Schemat blokowy: łącznik 126">
                  <a:extLst>
                    <a:ext uri="{FF2B5EF4-FFF2-40B4-BE49-F238E27FC236}">
                      <a16:creationId xmlns:a16="http://schemas.microsoft.com/office/drawing/2014/main" id="{FAFDA364-C4FF-5FAC-520F-D72C02E401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97940" y="1892550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8" name="Schemat blokowy: łącznik 127">
                  <a:extLst>
                    <a:ext uri="{FF2B5EF4-FFF2-40B4-BE49-F238E27FC236}">
                      <a16:creationId xmlns:a16="http://schemas.microsoft.com/office/drawing/2014/main" id="{A821EA25-8DA3-3B7E-D401-C23EBC5979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5748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9" name="Schemat blokowy: łącznik 128">
                  <a:extLst>
                    <a:ext uri="{FF2B5EF4-FFF2-40B4-BE49-F238E27FC236}">
                      <a16:creationId xmlns:a16="http://schemas.microsoft.com/office/drawing/2014/main" id="{30C04AE7-938C-DA02-6BD2-40423DF4EC0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0" name="Schemat blokowy: łącznik 129">
                  <a:extLst>
                    <a:ext uri="{FF2B5EF4-FFF2-40B4-BE49-F238E27FC236}">
                      <a16:creationId xmlns:a16="http://schemas.microsoft.com/office/drawing/2014/main" id="{8FDC36C2-D6FB-C42D-C818-3A19F1B259F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15089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1" name="Schemat blokowy: łącznik 130">
                  <a:extLst>
                    <a:ext uri="{FF2B5EF4-FFF2-40B4-BE49-F238E27FC236}">
                      <a16:creationId xmlns:a16="http://schemas.microsoft.com/office/drawing/2014/main" id="{5E910098-8B07-FE7E-BCCA-754A55F839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87897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2" name="Schemat blokowy: łącznik 131">
                  <a:extLst>
                    <a:ext uri="{FF2B5EF4-FFF2-40B4-BE49-F238E27FC236}">
                      <a16:creationId xmlns:a16="http://schemas.microsoft.com/office/drawing/2014/main" id="{27443BE4-A195-DA9E-D963-F4AACD8FFF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32213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3" name="Schemat blokowy: łącznik 132">
                  <a:extLst>
                    <a:ext uri="{FF2B5EF4-FFF2-40B4-BE49-F238E27FC236}">
                      <a16:creationId xmlns:a16="http://schemas.microsoft.com/office/drawing/2014/main" id="{B2F40484-52D0-B8BC-EDD7-25366D5A4C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1941" y="233492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4" name="Schemat blokowy: łącznik 133">
                  <a:extLst>
                    <a:ext uri="{FF2B5EF4-FFF2-40B4-BE49-F238E27FC236}">
                      <a16:creationId xmlns:a16="http://schemas.microsoft.com/office/drawing/2014/main" id="{77155C3F-BEC8-6EAA-A290-2935BE7573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29259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5" name="Schemat blokowy: łącznik 134">
                  <a:extLst>
                    <a:ext uri="{FF2B5EF4-FFF2-40B4-BE49-F238E27FC236}">
                      <a16:creationId xmlns:a16="http://schemas.microsoft.com/office/drawing/2014/main" id="{281C94CB-C60A-5F24-F23F-73E9C4C104D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78578" y="2455873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6" name="Schemat blokowy: łącznik 135">
                  <a:extLst>
                    <a:ext uri="{FF2B5EF4-FFF2-40B4-BE49-F238E27FC236}">
                      <a16:creationId xmlns:a16="http://schemas.microsoft.com/office/drawing/2014/main" id="{12CC52B5-8B59-9DEF-5675-F60A43B002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80812" y="2732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7" name="Schemat blokowy: łącznik 136">
                  <a:extLst>
                    <a:ext uri="{FF2B5EF4-FFF2-40B4-BE49-F238E27FC236}">
                      <a16:creationId xmlns:a16="http://schemas.microsoft.com/office/drawing/2014/main" id="{9164E4DE-7911-9439-B216-D4B0D012D1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724456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pic>
          <p:nvPicPr>
            <p:cNvPr id="110" name="Obraz 109">
              <a:extLst>
                <a:ext uri="{FF2B5EF4-FFF2-40B4-BE49-F238E27FC236}">
                  <a16:creationId xmlns:a16="http://schemas.microsoft.com/office/drawing/2014/main" id="{FBE405B5-2A61-4FAF-9965-A24025D44F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885066" y="4544781"/>
              <a:ext cx="1123480" cy="68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1378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a 21">
            <a:extLst>
              <a:ext uri="{FF2B5EF4-FFF2-40B4-BE49-F238E27FC236}">
                <a16:creationId xmlns:a16="http://schemas.microsoft.com/office/drawing/2014/main" id="{63E042CF-6198-D358-ED4D-1FE0BBC13586}"/>
              </a:ext>
            </a:extLst>
          </p:cNvPr>
          <p:cNvGrpSpPr/>
          <p:nvPr/>
        </p:nvGrpSpPr>
        <p:grpSpPr>
          <a:xfrm>
            <a:off x="643046" y="40221"/>
            <a:ext cx="11621212" cy="6731307"/>
            <a:chOff x="643046" y="40221"/>
            <a:chExt cx="11621212" cy="6731307"/>
          </a:xfrm>
        </p:grpSpPr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1460795C-B9D3-50D3-C67B-8124822CA1C1}"/>
                </a:ext>
              </a:extLst>
            </p:cNvPr>
            <p:cNvGrpSpPr/>
            <p:nvPr/>
          </p:nvGrpSpPr>
          <p:grpSpPr>
            <a:xfrm>
              <a:off x="643046" y="40221"/>
              <a:ext cx="11621212" cy="6731307"/>
              <a:chOff x="643046" y="40221"/>
              <a:chExt cx="11621212" cy="6731307"/>
            </a:xfrm>
          </p:grpSpPr>
          <p:pic>
            <p:nvPicPr>
              <p:cNvPr id="8" name="Obraz 7">
                <a:extLst>
                  <a:ext uri="{FF2B5EF4-FFF2-40B4-BE49-F238E27FC236}">
                    <a16:creationId xmlns:a16="http://schemas.microsoft.com/office/drawing/2014/main" id="{F0D2E10B-CCD0-4529-9A78-91E5AB6635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1878" y="183528"/>
                <a:ext cx="9441180" cy="6588000"/>
              </a:xfrm>
              <a:prstGeom prst="rect">
                <a:avLst/>
              </a:prstGeom>
            </p:spPr>
          </p:pic>
          <p:grpSp>
            <p:nvGrpSpPr>
              <p:cNvPr id="2" name="Grupa 1">
                <a:extLst>
                  <a:ext uri="{FF2B5EF4-FFF2-40B4-BE49-F238E27FC236}">
                    <a16:creationId xmlns:a16="http://schemas.microsoft.com/office/drawing/2014/main" id="{4DA9507F-8046-4D37-8864-482D0E1BFD3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583473" y="774597"/>
                <a:ext cx="1473788" cy="1224000"/>
                <a:chOff x="549419" y="380022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549419" y="380022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7" name="Schemat blokowy: łącznik 106">
                  <a:extLst>
                    <a:ext uri="{FF2B5EF4-FFF2-40B4-BE49-F238E27FC236}">
                      <a16:creationId xmlns:a16="http://schemas.microsoft.com/office/drawing/2014/main" id="{0D984BD9-609C-488A-AE2C-ABE4282B1A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4854" y="599053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8" name="Schemat blokowy: łącznik 107">
                  <a:extLst>
                    <a:ext uri="{FF2B5EF4-FFF2-40B4-BE49-F238E27FC236}">
                      <a16:creationId xmlns:a16="http://schemas.microsoft.com/office/drawing/2014/main" id="{3707C850-8AE5-42D2-925E-A5ACCEF705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9535" y="422352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15" name="pole tekstowe 114">
                <a:extLst>
                  <a:ext uri="{FF2B5EF4-FFF2-40B4-BE49-F238E27FC236}">
                    <a16:creationId xmlns:a16="http://schemas.microsoft.com/office/drawing/2014/main" id="{EA40E28C-10AB-40F5-A852-5BBDE9E85A09}"/>
                  </a:ext>
                </a:extLst>
              </p:cNvPr>
              <p:cNvSpPr txBox="1"/>
              <p:nvPr/>
            </p:nvSpPr>
            <p:spPr>
              <a:xfrm>
                <a:off x="9929136" y="3429000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6" name="pole tekstowe 115">
                <a:extLst>
                  <a:ext uri="{FF2B5EF4-FFF2-40B4-BE49-F238E27FC236}">
                    <a16:creationId xmlns:a16="http://schemas.microsoft.com/office/drawing/2014/main" id="{4A510C70-8E01-406A-BA84-FF761BADE53C}"/>
                  </a:ext>
                </a:extLst>
              </p:cNvPr>
              <p:cNvSpPr txBox="1"/>
              <p:nvPr/>
            </p:nvSpPr>
            <p:spPr>
              <a:xfrm>
                <a:off x="9405807" y="4236393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7" name="pole tekstowe 116">
                <a:extLst>
                  <a:ext uri="{FF2B5EF4-FFF2-40B4-BE49-F238E27FC236}">
                    <a16:creationId xmlns:a16="http://schemas.microsoft.com/office/drawing/2014/main" id="{FF6884B7-CA53-4961-84A0-EA3BC48DA8D6}"/>
                  </a:ext>
                </a:extLst>
              </p:cNvPr>
              <p:cNvSpPr txBox="1"/>
              <p:nvPr/>
            </p:nvSpPr>
            <p:spPr>
              <a:xfrm>
                <a:off x="9121567" y="4522512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8" name="pole tekstowe 117">
                <a:extLst>
                  <a:ext uri="{FF2B5EF4-FFF2-40B4-BE49-F238E27FC236}">
                    <a16:creationId xmlns:a16="http://schemas.microsoft.com/office/drawing/2014/main" id="{A0CBFA65-B459-4BBF-907E-B9AE2C24203E}"/>
                  </a:ext>
                </a:extLst>
              </p:cNvPr>
              <p:cNvSpPr txBox="1"/>
              <p:nvPr/>
            </p:nvSpPr>
            <p:spPr>
              <a:xfrm>
                <a:off x="7498783" y="4184524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9" name="pole tekstowe 118">
                <a:extLst>
                  <a:ext uri="{FF2B5EF4-FFF2-40B4-BE49-F238E27FC236}">
                    <a16:creationId xmlns:a16="http://schemas.microsoft.com/office/drawing/2014/main" id="{EE70A75C-9C65-4C60-8CE8-B817751A7E85}"/>
                  </a:ext>
                </a:extLst>
              </p:cNvPr>
              <p:cNvSpPr txBox="1"/>
              <p:nvPr/>
            </p:nvSpPr>
            <p:spPr>
              <a:xfrm>
                <a:off x="7403732" y="3124364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H</a:t>
                </a:r>
                <a:r>
                  <a:rPr lang="pl-PL" sz="1050" dirty="0"/>
                  <a:t>2</a:t>
                </a:r>
                <a:r>
                  <a:rPr lang="pl-PL" sz="1400" dirty="0"/>
                  <a:t>O</a:t>
                </a:r>
                <a:endParaRPr lang="pl-PL" sz="1050" dirty="0"/>
              </a:p>
            </p:txBody>
          </p:sp>
          <p:sp>
            <p:nvSpPr>
              <p:cNvPr id="120" name="pole tekstowe 119">
                <a:extLst>
                  <a:ext uri="{FF2B5EF4-FFF2-40B4-BE49-F238E27FC236}">
                    <a16:creationId xmlns:a16="http://schemas.microsoft.com/office/drawing/2014/main" id="{CCF04F40-3CE9-4582-B425-0F1E3FD0CCEC}"/>
                  </a:ext>
                </a:extLst>
              </p:cNvPr>
              <p:cNvSpPr txBox="1"/>
              <p:nvPr/>
            </p:nvSpPr>
            <p:spPr>
              <a:xfrm>
                <a:off x="8341441" y="3323639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122" name="pole tekstowe 121">
                <a:extLst>
                  <a:ext uri="{FF2B5EF4-FFF2-40B4-BE49-F238E27FC236}">
                    <a16:creationId xmlns:a16="http://schemas.microsoft.com/office/drawing/2014/main" id="{86BAD14D-6ED4-4C44-AC59-EBC9ECD19115}"/>
                  </a:ext>
                </a:extLst>
              </p:cNvPr>
              <p:cNvSpPr txBox="1"/>
              <p:nvPr/>
            </p:nvSpPr>
            <p:spPr>
              <a:xfrm>
                <a:off x="6263311" y="5232728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3" name="pole tekstowe 122">
                <a:extLst>
                  <a:ext uri="{FF2B5EF4-FFF2-40B4-BE49-F238E27FC236}">
                    <a16:creationId xmlns:a16="http://schemas.microsoft.com/office/drawing/2014/main" id="{1EE59E1D-87C0-41AC-AC4F-FCF943F781FF}"/>
                  </a:ext>
                </a:extLst>
              </p:cNvPr>
              <p:cNvSpPr txBox="1"/>
              <p:nvPr/>
            </p:nvSpPr>
            <p:spPr>
              <a:xfrm>
                <a:off x="9358010" y="4738231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4" name="pole tekstowe 123">
                <a:extLst>
                  <a:ext uri="{FF2B5EF4-FFF2-40B4-BE49-F238E27FC236}">
                    <a16:creationId xmlns:a16="http://schemas.microsoft.com/office/drawing/2014/main" id="{E92C0458-4811-461A-BD60-87D1EAB51908}"/>
                  </a:ext>
                </a:extLst>
              </p:cNvPr>
              <p:cNvSpPr txBox="1"/>
              <p:nvPr/>
            </p:nvSpPr>
            <p:spPr>
              <a:xfrm>
                <a:off x="9011705" y="4359504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6" name="Schemat blokowy: łącznik 125">
                <a:extLst>
                  <a:ext uri="{FF2B5EF4-FFF2-40B4-BE49-F238E27FC236}">
                    <a16:creationId xmlns:a16="http://schemas.microsoft.com/office/drawing/2014/main" id="{C0282EEB-D060-45C0-822E-9423C08865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3838" y="4132655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7" name="Schemat blokowy: łącznik 126">
                <a:extLst>
                  <a:ext uri="{FF2B5EF4-FFF2-40B4-BE49-F238E27FC236}">
                    <a16:creationId xmlns:a16="http://schemas.microsoft.com/office/drawing/2014/main" id="{F86E8A67-C4F2-4DAC-ACF5-F76B58F649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37703" y="69829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8" name="Schemat blokowy: łącznik 127">
                <a:extLst>
                  <a:ext uri="{FF2B5EF4-FFF2-40B4-BE49-F238E27FC236}">
                    <a16:creationId xmlns:a16="http://schemas.microsoft.com/office/drawing/2014/main" id="{7CE015A8-2387-4EFC-80C1-9E7FC66319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53802" y="175851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9" name="Schemat blokowy: łącznik 128">
                <a:extLst>
                  <a:ext uri="{FF2B5EF4-FFF2-40B4-BE49-F238E27FC236}">
                    <a16:creationId xmlns:a16="http://schemas.microsoft.com/office/drawing/2014/main" id="{090DA0B1-E7A1-4638-AD79-43C98EF479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456250" y="534756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pic>
            <p:nvPicPr>
              <p:cNvPr id="9" name="Obraz 8">
                <a:extLst>
                  <a:ext uri="{FF2B5EF4-FFF2-40B4-BE49-F238E27FC236}">
                    <a16:creationId xmlns:a16="http://schemas.microsoft.com/office/drawing/2014/main" id="{3C410E88-2801-4A6A-8F0A-4157146DFE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84" t="69176" r="80883" b="10421"/>
              <a:stretch/>
            </p:blipFill>
            <p:spPr>
              <a:xfrm>
                <a:off x="643046" y="3429000"/>
                <a:ext cx="1198773" cy="1399260"/>
              </a:xfrm>
              <a:prstGeom prst="rect">
                <a:avLst/>
              </a:prstGeom>
            </p:spPr>
          </p:pic>
          <p:pic>
            <p:nvPicPr>
              <p:cNvPr id="21" name="Obraz 20">
                <a:extLst>
                  <a:ext uri="{FF2B5EF4-FFF2-40B4-BE49-F238E27FC236}">
                    <a16:creationId xmlns:a16="http://schemas.microsoft.com/office/drawing/2014/main" id="{60203D25-8F7C-4431-9217-125124AA1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738087" y="354756"/>
                <a:ext cx="1008689" cy="360000"/>
              </a:xfrm>
              <a:prstGeom prst="rect">
                <a:avLst/>
              </a:prstGeom>
            </p:spPr>
          </p:pic>
          <p:sp>
            <p:nvSpPr>
              <p:cNvPr id="44" name="pole tekstowe 43">
                <a:extLst>
                  <a:ext uri="{FF2B5EF4-FFF2-40B4-BE49-F238E27FC236}">
                    <a16:creationId xmlns:a16="http://schemas.microsoft.com/office/drawing/2014/main" id="{123C30F0-BDCE-4169-9E6C-542EBB3A16AA}"/>
                  </a:ext>
                </a:extLst>
              </p:cNvPr>
              <p:cNvSpPr txBox="1"/>
              <p:nvPr/>
            </p:nvSpPr>
            <p:spPr>
              <a:xfrm>
                <a:off x="7498783" y="239960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H</a:t>
                </a:r>
                <a:r>
                  <a:rPr lang="pl-PL" sz="1050" dirty="0"/>
                  <a:t>2</a:t>
                </a:r>
                <a:r>
                  <a:rPr lang="pl-PL" sz="1400" dirty="0"/>
                  <a:t>O</a:t>
                </a:r>
                <a:endParaRPr lang="pl-PL" sz="1050" dirty="0"/>
              </a:p>
            </p:txBody>
          </p:sp>
          <p:sp>
            <p:nvSpPr>
              <p:cNvPr id="45" name="pole tekstowe 44">
                <a:extLst>
                  <a:ext uri="{FF2B5EF4-FFF2-40B4-BE49-F238E27FC236}">
                    <a16:creationId xmlns:a16="http://schemas.microsoft.com/office/drawing/2014/main" id="{F9FD7C24-5BB7-400F-943C-2B921C443B4B}"/>
                  </a:ext>
                </a:extLst>
              </p:cNvPr>
              <p:cNvSpPr txBox="1"/>
              <p:nvPr/>
            </p:nvSpPr>
            <p:spPr>
              <a:xfrm>
                <a:off x="8307576" y="772344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54460100-A87A-40E7-9AA6-64B567E59285}"/>
                  </a:ext>
                </a:extLst>
              </p:cNvPr>
              <p:cNvSpPr txBox="1"/>
              <p:nvPr/>
            </p:nvSpPr>
            <p:spPr>
              <a:xfrm>
                <a:off x="995287" y="668533"/>
                <a:ext cx="471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endParaRPr lang="pl-PL" sz="1050" b="1" dirty="0"/>
              </a:p>
            </p:txBody>
          </p:sp>
          <p:sp>
            <p:nvSpPr>
              <p:cNvPr id="47" name="pole tekstowe 46">
                <a:extLst>
                  <a:ext uri="{FF2B5EF4-FFF2-40B4-BE49-F238E27FC236}">
                    <a16:creationId xmlns:a16="http://schemas.microsoft.com/office/drawing/2014/main" id="{4F197A20-180F-4CA2-8C6B-177B988CABC1}"/>
                  </a:ext>
                </a:extLst>
              </p:cNvPr>
              <p:cNvSpPr txBox="1"/>
              <p:nvPr/>
            </p:nvSpPr>
            <p:spPr>
              <a:xfrm>
                <a:off x="676536" y="4781131"/>
                <a:ext cx="120097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H1</a:t>
                </a:r>
                <a:r>
                  <a:rPr lang="en-US" sz="1400" b="1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cov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(POM + </a:t>
                </a:r>
                <a:r>
                  <a:rPr lang="en-US" sz="1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</a:t>
                </a:r>
                <a:r>
                  <a:rPr lang="en-US" sz="1400" b="1" baseline="300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tpy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)</a:t>
                </a:r>
                <a:endParaRPr lang="pl-PL" sz="1400" b="1" dirty="0"/>
              </a:p>
            </p:txBody>
          </p:sp>
          <p:sp>
            <p:nvSpPr>
              <p:cNvPr id="48" name="Schemat blokowy: łącznik 47">
                <a:extLst>
                  <a:ext uri="{FF2B5EF4-FFF2-40B4-BE49-F238E27FC236}">
                    <a16:creationId xmlns:a16="http://schemas.microsoft.com/office/drawing/2014/main" id="{3ADF6FC0-788F-473A-9B54-CB68F76E8E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51681" y="4557716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49" name="Schemat blokowy: łącznik 48">
                <a:extLst>
                  <a:ext uri="{FF2B5EF4-FFF2-40B4-BE49-F238E27FC236}">
                    <a16:creationId xmlns:a16="http://schemas.microsoft.com/office/drawing/2014/main" id="{E7EF15CD-C3C4-47AA-8A46-44DDDF1C47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98200" y="5417394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0" name="Schemat blokowy: łącznik 49">
                <a:extLst>
                  <a:ext uri="{FF2B5EF4-FFF2-40B4-BE49-F238E27FC236}">
                    <a16:creationId xmlns:a16="http://schemas.microsoft.com/office/drawing/2014/main" id="{B7E5DC36-B8AE-4D1D-9BD4-A9B7826A27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1643" y="5232728"/>
                <a:ext cx="103738" cy="103738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1" name="Schemat blokowy: łącznik 50">
                <a:extLst>
                  <a:ext uri="{FF2B5EF4-FFF2-40B4-BE49-F238E27FC236}">
                    <a16:creationId xmlns:a16="http://schemas.microsoft.com/office/drawing/2014/main" id="{06BCB440-0A6A-4526-BAAD-AC5893B41C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9952" y="5537473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2" name="Schemat blokowy: łącznik 51">
                <a:extLst>
                  <a:ext uri="{FF2B5EF4-FFF2-40B4-BE49-F238E27FC236}">
                    <a16:creationId xmlns:a16="http://schemas.microsoft.com/office/drawing/2014/main" id="{0DF1C67A-D891-4F15-9F73-2F13DB6DA5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47998" y="5550191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4" name="Schemat blokowy: łącznik 53">
                <a:extLst>
                  <a:ext uri="{FF2B5EF4-FFF2-40B4-BE49-F238E27FC236}">
                    <a16:creationId xmlns:a16="http://schemas.microsoft.com/office/drawing/2014/main" id="{A011C13E-1866-4333-A155-6FD05E40EE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1821" y="1943497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5" name="Schemat blokowy: łącznik 54">
                <a:extLst>
                  <a:ext uri="{FF2B5EF4-FFF2-40B4-BE49-F238E27FC236}">
                    <a16:creationId xmlns:a16="http://schemas.microsoft.com/office/drawing/2014/main" id="{2269DA5F-4A8D-49C5-8066-A2C79E0D8D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99867" y="1376727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6" name="Schemat blokowy: łącznik 55">
                <a:extLst>
                  <a:ext uri="{FF2B5EF4-FFF2-40B4-BE49-F238E27FC236}">
                    <a16:creationId xmlns:a16="http://schemas.microsoft.com/office/drawing/2014/main" id="{0F8F0C7F-8BD2-43F0-86BD-E7D258F5B3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02393" y="1943497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7" name="Schemat blokowy: łącznik 56">
                <a:extLst>
                  <a:ext uri="{FF2B5EF4-FFF2-40B4-BE49-F238E27FC236}">
                    <a16:creationId xmlns:a16="http://schemas.microsoft.com/office/drawing/2014/main" id="{55E08759-24D3-46BA-8AD8-ED9ACB2922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15056" y="40221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8" name="Schemat blokowy: łącznik 57">
                <a:extLst>
                  <a:ext uri="{FF2B5EF4-FFF2-40B4-BE49-F238E27FC236}">
                    <a16:creationId xmlns:a16="http://schemas.microsoft.com/office/drawing/2014/main" id="{7CEE1097-6566-48AC-9594-5988A39C69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54262" y="5537473"/>
                <a:ext cx="103738" cy="103738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grpSp>
            <p:nvGrpSpPr>
              <p:cNvPr id="53" name="Grupa 52">
                <a:extLst>
                  <a:ext uri="{FF2B5EF4-FFF2-40B4-BE49-F238E27FC236}">
                    <a16:creationId xmlns:a16="http://schemas.microsoft.com/office/drawing/2014/main" id="{52873537-8FA0-59BE-1360-D6B4A6A6464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583473" y="3314524"/>
                <a:ext cx="1680785" cy="2240676"/>
                <a:chOff x="4286749" y="882018"/>
                <a:chExt cx="2533740" cy="3377772"/>
              </a:xfrm>
            </p:grpSpPr>
            <p:pic>
              <p:nvPicPr>
                <p:cNvPr id="59" name="Obraz 58">
                  <a:extLst>
                    <a:ext uri="{FF2B5EF4-FFF2-40B4-BE49-F238E27FC236}">
                      <a16:creationId xmlns:a16="http://schemas.microsoft.com/office/drawing/2014/main" id="{0B929C1D-BF29-2A40-5F09-0191EF69B6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4042"/>
                <a:stretch/>
              </p:blipFill>
              <p:spPr>
                <a:xfrm>
                  <a:off x="4415294" y="1010563"/>
                  <a:ext cx="2405195" cy="3249227"/>
                </a:xfrm>
                <a:prstGeom prst="rect">
                  <a:avLst/>
                </a:prstGeom>
              </p:spPr>
            </p:pic>
            <p:grpSp>
              <p:nvGrpSpPr>
                <p:cNvPr id="62" name="Grupa 61">
                  <a:extLst>
                    <a:ext uri="{FF2B5EF4-FFF2-40B4-BE49-F238E27FC236}">
                      <a16:creationId xmlns:a16="http://schemas.microsoft.com/office/drawing/2014/main" id="{23939514-5A0B-7BE7-6690-06FA7F4F6DF0}"/>
                    </a:ext>
                  </a:extLst>
                </p:cNvPr>
                <p:cNvGrpSpPr/>
                <p:nvPr/>
              </p:nvGrpSpPr>
              <p:grpSpPr>
                <a:xfrm>
                  <a:off x="4286749" y="882018"/>
                  <a:ext cx="1365282" cy="1686072"/>
                  <a:chOff x="3060879" y="1888516"/>
                  <a:chExt cx="1147076" cy="1416595"/>
                </a:xfrm>
              </p:grpSpPr>
              <p:sp>
                <p:nvSpPr>
                  <p:cNvPr id="63" name="Schemat blokowy: łącznik 62">
                    <a:extLst>
                      <a:ext uri="{FF2B5EF4-FFF2-40B4-BE49-F238E27FC236}">
                        <a16:creationId xmlns:a16="http://schemas.microsoft.com/office/drawing/2014/main" id="{404125E7-FF9E-A865-BB68-BC3F59924A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60879" y="2742703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4" name="Schemat blokowy: łącznik 63">
                    <a:extLst>
                      <a:ext uri="{FF2B5EF4-FFF2-40B4-BE49-F238E27FC236}">
                        <a16:creationId xmlns:a16="http://schemas.microsoft.com/office/drawing/2014/main" id="{DE77DCD4-CC0C-1C02-2087-007C1476F5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86901" y="1962210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5" name="Schemat blokowy: łącznik 64">
                    <a:extLst>
                      <a:ext uri="{FF2B5EF4-FFF2-40B4-BE49-F238E27FC236}">
                        <a16:creationId xmlns:a16="http://schemas.microsoft.com/office/drawing/2014/main" id="{481E36BC-CD43-62AD-C0D3-AE71D7B081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71271" y="2505890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6" name="Schemat blokowy: łącznik 65">
                    <a:extLst>
                      <a:ext uri="{FF2B5EF4-FFF2-40B4-BE49-F238E27FC236}">
                        <a16:creationId xmlns:a16="http://schemas.microsoft.com/office/drawing/2014/main" id="{DA1BD51B-10E6-C618-BDC0-0001BC5E71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7172" y="2925106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7" name="Schemat blokowy: łącznik 66">
                    <a:extLst>
                      <a:ext uri="{FF2B5EF4-FFF2-40B4-BE49-F238E27FC236}">
                        <a16:creationId xmlns:a16="http://schemas.microsoft.com/office/drawing/2014/main" id="{25F9DE29-1403-B91F-1339-C67126EC54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7868" y="2269180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8" name="Schemat blokowy: łącznik 67">
                    <a:extLst>
                      <a:ext uri="{FF2B5EF4-FFF2-40B4-BE49-F238E27FC236}">
                        <a16:creationId xmlns:a16="http://schemas.microsoft.com/office/drawing/2014/main" id="{47BBABD6-4CA6-B87A-6C6C-024CA919A4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69521" y="3033107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9" name="Schemat blokowy: łącznik 68">
                    <a:extLst>
                      <a:ext uri="{FF2B5EF4-FFF2-40B4-BE49-F238E27FC236}">
                        <a16:creationId xmlns:a16="http://schemas.microsoft.com/office/drawing/2014/main" id="{2DD1C8EA-38A3-C198-5F57-C7B38C7729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14157" y="319711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0" name="Schemat blokowy: łącznik 69">
                    <a:extLst>
                      <a:ext uri="{FF2B5EF4-FFF2-40B4-BE49-F238E27FC236}">
                        <a16:creationId xmlns:a16="http://schemas.microsoft.com/office/drawing/2014/main" id="{74FC2FBA-C641-1660-DC85-747458F9DF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99955" y="2011478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1" name="Schemat blokowy: łącznik 70">
                    <a:extLst>
                      <a:ext uri="{FF2B5EF4-FFF2-40B4-BE49-F238E27FC236}">
                        <a16:creationId xmlns:a16="http://schemas.microsoft.com/office/drawing/2014/main" id="{26D7CC7C-8FA9-F0A0-A824-755A1BD835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2189" y="1888516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2" name="Schemat blokowy: łącznik 71">
                    <a:extLst>
                      <a:ext uri="{FF2B5EF4-FFF2-40B4-BE49-F238E27FC236}">
                        <a16:creationId xmlns:a16="http://schemas.microsoft.com/office/drawing/2014/main" id="{ABB863AC-BEA1-A6EE-416A-5A58041FB2E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34756" y="3087107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</p:grpSp>
        </p:grpSp>
        <p:sp>
          <p:nvSpPr>
            <p:cNvPr id="73" name="Schemat blokowy: łącznik 72">
              <a:extLst>
                <a:ext uri="{FF2B5EF4-FFF2-40B4-BE49-F238E27FC236}">
                  <a16:creationId xmlns:a16="http://schemas.microsoft.com/office/drawing/2014/main" id="{55846AF2-8C90-C82C-78EE-8FA019B9F3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27551" y="4166364"/>
              <a:ext cx="86400" cy="864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8729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a 40">
            <a:extLst>
              <a:ext uri="{FF2B5EF4-FFF2-40B4-BE49-F238E27FC236}">
                <a16:creationId xmlns:a16="http://schemas.microsoft.com/office/drawing/2014/main" id="{DBB6C79C-1B83-1EAF-18B9-DB41ED8556A7}"/>
              </a:ext>
            </a:extLst>
          </p:cNvPr>
          <p:cNvGrpSpPr/>
          <p:nvPr/>
        </p:nvGrpSpPr>
        <p:grpSpPr>
          <a:xfrm>
            <a:off x="595169" y="198626"/>
            <a:ext cx="9293132" cy="6460748"/>
            <a:chOff x="595169" y="198626"/>
            <a:chExt cx="9293132" cy="6460748"/>
          </a:xfrm>
        </p:grpSpPr>
        <p:grpSp>
          <p:nvGrpSpPr>
            <p:cNvPr id="40" name="Grupa 39">
              <a:extLst>
                <a:ext uri="{FF2B5EF4-FFF2-40B4-BE49-F238E27FC236}">
                  <a16:creationId xmlns:a16="http://schemas.microsoft.com/office/drawing/2014/main" id="{50224BAE-F0E2-A2EE-5B6A-F1ECFC616F36}"/>
                </a:ext>
              </a:extLst>
            </p:cNvPr>
            <p:cNvGrpSpPr/>
            <p:nvPr/>
          </p:nvGrpSpPr>
          <p:grpSpPr>
            <a:xfrm>
              <a:off x="595169" y="198626"/>
              <a:ext cx="9293132" cy="6460748"/>
              <a:chOff x="595169" y="198626"/>
              <a:chExt cx="9293132" cy="6460748"/>
            </a:xfrm>
          </p:grpSpPr>
          <p:pic>
            <p:nvPicPr>
              <p:cNvPr id="5" name="Obraz 4">
                <a:extLst>
                  <a:ext uri="{FF2B5EF4-FFF2-40B4-BE49-F238E27FC236}">
                    <a16:creationId xmlns:a16="http://schemas.microsoft.com/office/drawing/2014/main" id="{E02386D3-AE77-F6CB-34C8-D79801440C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11"/>
              <a:stretch/>
            </p:blipFill>
            <p:spPr>
              <a:xfrm>
                <a:off x="824468" y="395374"/>
                <a:ext cx="8769347" cy="6264000"/>
              </a:xfrm>
              <a:prstGeom prst="rect">
                <a:avLst/>
              </a:prstGeom>
            </p:spPr>
          </p:pic>
          <p:grpSp>
            <p:nvGrpSpPr>
              <p:cNvPr id="2" name="Grupa 1">
                <a:extLst>
                  <a:ext uri="{FF2B5EF4-FFF2-40B4-BE49-F238E27FC236}">
                    <a16:creationId xmlns:a16="http://schemas.microsoft.com/office/drawing/2014/main" id="{4DA9507F-8046-4D37-8864-482D0E1BFD3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229496" y="1016688"/>
                <a:ext cx="1473788" cy="1224000"/>
                <a:chOff x="549419" y="380022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549419" y="380022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7" name="Schemat blokowy: łącznik 106">
                  <a:extLst>
                    <a:ext uri="{FF2B5EF4-FFF2-40B4-BE49-F238E27FC236}">
                      <a16:creationId xmlns:a16="http://schemas.microsoft.com/office/drawing/2014/main" id="{0D984BD9-609C-488A-AE2C-ABE4282B1A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4854" y="599053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8" name="Schemat blokowy: łącznik 107">
                  <a:extLst>
                    <a:ext uri="{FF2B5EF4-FFF2-40B4-BE49-F238E27FC236}">
                      <a16:creationId xmlns:a16="http://schemas.microsoft.com/office/drawing/2014/main" id="{3707C850-8AE5-42D2-925E-A5ACCEF705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9535" y="422352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pic>
            <p:nvPicPr>
              <p:cNvPr id="9" name="Obraz 8">
                <a:extLst>
                  <a:ext uri="{FF2B5EF4-FFF2-40B4-BE49-F238E27FC236}">
                    <a16:creationId xmlns:a16="http://schemas.microsoft.com/office/drawing/2014/main" id="{3C410E88-2801-4A6A-8F0A-4157146DFE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84" t="69176" r="80883" b="10421"/>
              <a:stretch/>
            </p:blipFill>
            <p:spPr>
              <a:xfrm>
                <a:off x="595169" y="3423415"/>
                <a:ext cx="1198773" cy="1399260"/>
              </a:xfrm>
              <a:prstGeom prst="rect">
                <a:avLst/>
              </a:prstGeom>
            </p:spPr>
          </p:pic>
          <p:pic>
            <p:nvPicPr>
              <p:cNvPr id="21" name="Obraz 20">
                <a:extLst>
                  <a:ext uri="{FF2B5EF4-FFF2-40B4-BE49-F238E27FC236}">
                    <a16:creationId xmlns:a16="http://schemas.microsoft.com/office/drawing/2014/main" id="{60203D25-8F7C-4431-9217-125124AA1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816788" y="1051276"/>
                <a:ext cx="1008689" cy="360000"/>
              </a:xfrm>
              <a:prstGeom prst="rect">
                <a:avLst/>
              </a:prstGeom>
            </p:spPr>
          </p:pic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54460100-A87A-40E7-9AA6-64B567E59285}"/>
                  </a:ext>
                </a:extLst>
              </p:cNvPr>
              <p:cNvSpPr txBox="1"/>
              <p:nvPr/>
            </p:nvSpPr>
            <p:spPr>
              <a:xfrm>
                <a:off x="1069325" y="1420180"/>
                <a:ext cx="471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endParaRPr lang="pl-PL" sz="1050" b="1" dirty="0"/>
              </a:p>
            </p:txBody>
          </p:sp>
          <p:sp>
            <p:nvSpPr>
              <p:cNvPr id="47" name="pole tekstowe 46">
                <a:extLst>
                  <a:ext uri="{FF2B5EF4-FFF2-40B4-BE49-F238E27FC236}">
                    <a16:creationId xmlns:a16="http://schemas.microsoft.com/office/drawing/2014/main" id="{4F197A20-180F-4CA2-8C6B-177B988CABC1}"/>
                  </a:ext>
                </a:extLst>
              </p:cNvPr>
              <p:cNvSpPr txBox="1"/>
              <p:nvPr/>
            </p:nvSpPr>
            <p:spPr>
              <a:xfrm>
                <a:off x="683818" y="4792447"/>
                <a:ext cx="120097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H1</a:t>
                </a:r>
                <a:r>
                  <a:rPr lang="en-US" sz="1400" b="1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cov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(POM + </a:t>
                </a:r>
                <a:r>
                  <a:rPr lang="en-US" sz="1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</a:t>
                </a:r>
                <a:r>
                  <a:rPr lang="en-US" sz="1400" b="1" baseline="300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tpy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)</a:t>
                </a:r>
                <a:endParaRPr lang="pl-PL" sz="1400" b="1" dirty="0"/>
              </a:p>
            </p:txBody>
          </p:sp>
          <p:sp>
            <p:nvSpPr>
              <p:cNvPr id="48" name="Schemat blokowy: łącznik 47">
                <a:extLst>
                  <a:ext uri="{FF2B5EF4-FFF2-40B4-BE49-F238E27FC236}">
                    <a16:creationId xmlns:a16="http://schemas.microsoft.com/office/drawing/2014/main" id="{3ADF6FC0-788F-473A-9B54-CB68F76E8E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24563" y="4340556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49" name="Schemat blokowy: łącznik 48">
                <a:extLst>
                  <a:ext uri="{FF2B5EF4-FFF2-40B4-BE49-F238E27FC236}">
                    <a16:creationId xmlns:a16="http://schemas.microsoft.com/office/drawing/2014/main" id="{E7EF15CD-C3C4-47AA-8A46-44DDDF1C47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24762" y="5256202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1" name="Schemat blokowy: łącznik 50">
                <a:extLst>
                  <a:ext uri="{FF2B5EF4-FFF2-40B4-BE49-F238E27FC236}">
                    <a16:creationId xmlns:a16="http://schemas.microsoft.com/office/drawing/2014/main" id="{06BCB440-0A6A-4526-BAAD-AC5893B41C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77923" y="5308071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2" name="Schemat blokowy: łącznik 51">
                <a:extLst>
                  <a:ext uri="{FF2B5EF4-FFF2-40B4-BE49-F238E27FC236}">
                    <a16:creationId xmlns:a16="http://schemas.microsoft.com/office/drawing/2014/main" id="{0DF1C67A-D891-4F15-9F73-2F13DB6DA5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07264" y="5359940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4" name="Schemat blokowy: łącznik 53">
                <a:extLst>
                  <a:ext uri="{FF2B5EF4-FFF2-40B4-BE49-F238E27FC236}">
                    <a16:creationId xmlns:a16="http://schemas.microsoft.com/office/drawing/2014/main" id="{A011C13E-1866-4333-A155-6FD05E40EE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94384" y="1927779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5" name="Schemat blokowy: łącznik 54">
                <a:extLst>
                  <a:ext uri="{FF2B5EF4-FFF2-40B4-BE49-F238E27FC236}">
                    <a16:creationId xmlns:a16="http://schemas.microsoft.com/office/drawing/2014/main" id="{2269DA5F-4A8D-49C5-8066-A2C79E0D8D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9141" y="1470331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6" name="Schemat blokowy: łącznik 55">
                <a:extLst>
                  <a:ext uri="{FF2B5EF4-FFF2-40B4-BE49-F238E27FC236}">
                    <a16:creationId xmlns:a16="http://schemas.microsoft.com/office/drawing/2014/main" id="{0F8F0C7F-8BD2-43F0-86BD-E7D258F5B3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69220" y="2010554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7" name="Schemat blokowy: łącznik 56">
                <a:extLst>
                  <a:ext uri="{FF2B5EF4-FFF2-40B4-BE49-F238E27FC236}">
                    <a16:creationId xmlns:a16="http://schemas.microsoft.com/office/drawing/2014/main" id="{55E08759-24D3-46BA-8AD8-ED9ACB2922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33049" y="198626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8" name="Schemat blokowy: łącznik 57">
                <a:extLst>
                  <a:ext uri="{FF2B5EF4-FFF2-40B4-BE49-F238E27FC236}">
                    <a16:creationId xmlns:a16="http://schemas.microsoft.com/office/drawing/2014/main" id="{7CEE1097-6566-48AC-9594-5988A39C69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47264" y="5411809"/>
                <a:ext cx="103738" cy="103738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grpSp>
            <p:nvGrpSpPr>
              <p:cNvPr id="53" name="Grupa 52">
                <a:extLst>
                  <a:ext uri="{FF2B5EF4-FFF2-40B4-BE49-F238E27FC236}">
                    <a16:creationId xmlns:a16="http://schemas.microsoft.com/office/drawing/2014/main" id="{52873537-8FA0-59BE-1360-D6B4A6A6464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207516" y="3323956"/>
                <a:ext cx="1680785" cy="2240676"/>
                <a:chOff x="4286749" y="882018"/>
                <a:chExt cx="2533740" cy="3377772"/>
              </a:xfrm>
            </p:grpSpPr>
            <p:pic>
              <p:nvPicPr>
                <p:cNvPr id="59" name="Obraz 58">
                  <a:extLst>
                    <a:ext uri="{FF2B5EF4-FFF2-40B4-BE49-F238E27FC236}">
                      <a16:creationId xmlns:a16="http://schemas.microsoft.com/office/drawing/2014/main" id="{0B929C1D-BF29-2A40-5F09-0191EF69B6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4042"/>
                <a:stretch/>
              </p:blipFill>
              <p:spPr>
                <a:xfrm>
                  <a:off x="4415294" y="1010564"/>
                  <a:ext cx="2405195" cy="3249226"/>
                </a:xfrm>
                <a:prstGeom prst="rect">
                  <a:avLst/>
                </a:prstGeom>
              </p:spPr>
            </p:pic>
            <p:grpSp>
              <p:nvGrpSpPr>
                <p:cNvPr id="62" name="Grupa 61">
                  <a:extLst>
                    <a:ext uri="{FF2B5EF4-FFF2-40B4-BE49-F238E27FC236}">
                      <a16:creationId xmlns:a16="http://schemas.microsoft.com/office/drawing/2014/main" id="{23939514-5A0B-7BE7-6690-06FA7F4F6DF0}"/>
                    </a:ext>
                  </a:extLst>
                </p:cNvPr>
                <p:cNvGrpSpPr/>
                <p:nvPr/>
              </p:nvGrpSpPr>
              <p:grpSpPr>
                <a:xfrm>
                  <a:off x="4286749" y="882018"/>
                  <a:ext cx="1365282" cy="1686072"/>
                  <a:chOff x="3060879" y="1888516"/>
                  <a:chExt cx="1147076" cy="1416595"/>
                </a:xfrm>
              </p:grpSpPr>
              <p:sp>
                <p:nvSpPr>
                  <p:cNvPr id="63" name="Schemat blokowy: łącznik 62">
                    <a:extLst>
                      <a:ext uri="{FF2B5EF4-FFF2-40B4-BE49-F238E27FC236}">
                        <a16:creationId xmlns:a16="http://schemas.microsoft.com/office/drawing/2014/main" id="{404125E7-FF9E-A865-BB68-BC3F59924A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60879" y="2742703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4" name="Schemat blokowy: łącznik 63">
                    <a:extLst>
                      <a:ext uri="{FF2B5EF4-FFF2-40B4-BE49-F238E27FC236}">
                        <a16:creationId xmlns:a16="http://schemas.microsoft.com/office/drawing/2014/main" id="{DE77DCD4-CC0C-1C02-2087-007C1476F5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86901" y="1962210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5" name="Schemat blokowy: łącznik 64">
                    <a:extLst>
                      <a:ext uri="{FF2B5EF4-FFF2-40B4-BE49-F238E27FC236}">
                        <a16:creationId xmlns:a16="http://schemas.microsoft.com/office/drawing/2014/main" id="{481E36BC-CD43-62AD-C0D3-AE71D7B081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71271" y="2505890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6" name="Schemat blokowy: łącznik 65">
                    <a:extLst>
                      <a:ext uri="{FF2B5EF4-FFF2-40B4-BE49-F238E27FC236}">
                        <a16:creationId xmlns:a16="http://schemas.microsoft.com/office/drawing/2014/main" id="{DA1BD51B-10E6-C618-BDC0-0001BC5E71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7172" y="2925106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7" name="Schemat blokowy: łącznik 66">
                    <a:extLst>
                      <a:ext uri="{FF2B5EF4-FFF2-40B4-BE49-F238E27FC236}">
                        <a16:creationId xmlns:a16="http://schemas.microsoft.com/office/drawing/2014/main" id="{25F9DE29-1403-B91F-1339-C67126EC54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7868" y="2269180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8" name="Schemat blokowy: łącznik 67">
                    <a:extLst>
                      <a:ext uri="{FF2B5EF4-FFF2-40B4-BE49-F238E27FC236}">
                        <a16:creationId xmlns:a16="http://schemas.microsoft.com/office/drawing/2014/main" id="{47BBABD6-4CA6-B87A-6C6C-024CA919A4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69521" y="3033107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9" name="Schemat blokowy: łącznik 68">
                    <a:extLst>
                      <a:ext uri="{FF2B5EF4-FFF2-40B4-BE49-F238E27FC236}">
                        <a16:creationId xmlns:a16="http://schemas.microsoft.com/office/drawing/2014/main" id="{2DD1C8EA-38A3-C198-5F57-C7B38C7729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14157" y="319711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0" name="Schemat blokowy: łącznik 69">
                    <a:extLst>
                      <a:ext uri="{FF2B5EF4-FFF2-40B4-BE49-F238E27FC236}">
                        <a16:creationId xmlns:a16="http://schemas.microsoft.com/office/drawing/2014/main" id="{74FC2FBA-C641-1660-DC85-747458F9DF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99955" y="2011478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1" name="Schemat blokowy: łącznik 70">
                    <a:extLst>
                      <a:ext uri="{FF2B5EF4-FFF2-40B4-BE49-F238E27FC236}">
                        <a16:creationId xmlns:a16="http://schemas.microsoft.com/office/drawing/2014/main" id="{26D7CC7C-8FA9-F0A0-A824-755A1BD835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2189" y="1888516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2" name="Schemat blokowy: łącznik 71">
                    <a:extLst>
                      <a:ext uri="{FF2B5EF4-FFF2-40B4-BE49-F238E27FC236}">
                        <a16:creationId xmlns:a16="http://schemas.microsoft.com/office/drawing/2014/main" id="{ABB863AC-BEA1-A6EE-416A-5A58041FB2E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34756" y="3087107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</p:grpSp>
          <p:cxnSp>
            <p:nvCxnSpPr>
              <p:cNvPr id="24" name="Łącznik prosty 23">
                <a:extLst>
                  <a:ext uri="{FF2B5EF4-FFF2-40B4-BE49-F238E27FC236}">
                    <a16:creationId xmlns:a16="http://schemas.microsoft.com/office/drawing/2014/main" id="{F105D4FE-F8A0-3E0A-DD55-AAF08D0AD4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56610" y="2320290"/>
                <a:ext cx="182880" cy="3241972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Łącznik prosty 72">
                <a:extLst>
                  <a:ext uri="{FF2B5EF4-FFF2-40B4-BE49-F238E27FC236}">
                    <a16:creationId xmlns:a16="http://schemas.microsoft.com/office/drawing/2014/main" id="{9460DA4F-CFCC-D93C-4C2D-CD36BC5A1C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36820" y="1698977"/>
                <a:ext cx="232410" cy="3928393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Łącznik prosty 73">
                <a:extLst>
                  <a:ext uri="{FF2B5EF4-FFF2-40B4-BE49-F238E27FC236}">
                    <a16:creationId xmlns:a16="http://schemas.microsoft.com/office/drawing/2014/main" id="{F5BB9182-5B35-364C-022F-BE16422D05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81661" y="2381250"/>
                <a:ext cx="209689" cy="3246120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Łącznik prosty 74">
                <a:extLst>
                  <a:ext uri="{FF2B5EF4-FFF2-40B4-BE49-F238E27FC236}">
                    <a16:creationId xmlns:a16="http://schemas.microsoft.com/office/drawing/2014/main" id="{90CA0368-7956-FE13-F45F-DC4E95ECE28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60602" y="395374"/>
                <a:ext cx="143097" cy="4176626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Schemat blokowy: łącznik 85">
              <a:extLst>
                <a:ext uri="{FF2B5EF4-FFF2-40B4-BE49-F238E27FC236}">
                  <a16:creationId xmlns:a16="http://schemas.microsoft.com/office/drawing/2014/main" id="{C2A4A719-1C88-B694-FC7D-306498791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80706" y="4175796"/>
              <a:ext cx="86400" cy="864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107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>
            <a:extLst>
              <a:ext uri="{FF2B5EF4-FFF2-40B4-BE49-F238E27FC236}">
                <a16:creationId xmlns:a16="http://schemas.microsoft.com/office/drawing/2014/main" id="{E6E42756-380E-8266-D5DF-87CD9CEBDE04}"/>
              </a:ext>
            </a:extLst>
          </p:cNvPr>
          <p:cNvGrpSpPr/>
          <p:nvPr/>
        </p:nvGrpSpPr>
        <p:grpSpPr>
          <a:xfrm>
            <a:off x="101504" y="17253"/>
            <a:ext cx="12050844" cy="6771625"/>
            <a:chOff x="101504" y="17253"/>
            <a:chExt cx="12050844" cy="6771625"/>
          </a:xfrm>
        </p:grpSpPr>
        <p:pic>
          <p:nvPicPr>
            <p:cNvPr id="24" name="Obraz 23">
              <a:extLst>
                <a:ext uri="{FF2B5EF4-FFF2-40B4-BE49-F238E27FC236}">
                  <a16:creationId xmlns:a16="http://schemas.microsoft.com/office/drawing/2014/main" id="{E535CE31-FF0B-40E1-887F-9958F63F9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721" y="56878"/>
              <a:ext cx="9647544" cy="6732000"/>
            </a:xfrm>
            <a:prstGeom prst="rect">
              <a:avLst/>
            </a:prstGeom>
          </p:spPr>
        </p:pic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8237E9F9-7934-44E9-8EB2-69376DEDA399}"/>
                </a:ext>
              </a:extLst>
            </p:cNvPr>
            <p:cNvGrpSpPr/>
            <p:nvPr/>
          </p:nvGrpSpPr>
          <p:grpSpPr>
            <a:xfrm>
              <a:off x="6193761" y="38970"/>
              <a:ext cx="4316720" cy="5677049"/>
              <a:chOff x="7405656" y="185443"/>
              <a:chExt cx="4316720" cy="5677049"/>
            </a:xfrm>
          </p:grpSpPr>
          <p:sp>
            <p:nvSpPr>
              <p:cNvPr id="115" name="pole tekstowe 114">
                <a:extLst>
                  <a:ext uri="{FF2B5EF4-FFF2-40B4-BE49-F238E27FC236}">
                    <a16:creationId xmlns:a16="http://schemas.microsoft.com/office/drawing/2014/main" id="{EA40E28C-10AB-40F5-A852-5BBDE9E85A09}"/>
                  </a:ext>
                </a:extLst>
              </p:cNvPr>
              <p:cNvSpPr txBox="1"/>
              <p:nvPr/>
            </p:nvSpPr>
            <p:spPr>
              <a:xfrm>
                <a:off x="11249490" y="4326379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6" name="pole tekstowe 115">
                <a:extLst>
                  <a:ext uri="{FF2B5EF4-FFF2-40B4-BE49-F238E27FC236}">
                    <a16:creationId xmlns:a16="http://schemas.microsoft.com/office/drawing/2014/main" id="{4A510C70-8E01-406A-BA84-FF761BADE53C}"/>
                  </a:ext>
                </a:extLst>
              </p:cNvPr>
              <p:cNvSpPr txBox="1"/>
              <p:nvPr/>
            </p:nvSpPr>
            <p:spPr>
              <a:xfrm>
                <a:off x="10776604" y="4326379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7" name="pole tekstowe 116">
                <a:extLst>
                  <a:ext uri="{FF2B5EF4-FFF2-40B4-BE49-F238E27FC236}">
                    <a16:creationId xmlns:a16="http://schemas.microsoft.com/office/drawing/2014/main" id="{FF6884B7-CA53-4961-84A0-EA3BC48DA8D6}"/>
                  </a:ext>
                </a:extLst>
              </p:cNvPr>
              <p:cNvSpPr txBox="1"/>
              <p:nvPr/>
            </p:nvSpPr>
            <p:spPr>
              <a:xfrm>
                <a:off x="10314565" y="4124557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8" name="pole tekstowe 117">
                <a:extLst>
                  <a:ext uri="{FF2B5EF4-FFF2-40B4-BE49-F238E27FC236}">
                    <a16:creationId xmlns:a16="http://schemas.microsoft.com/office/drawing/2014/main" id="{A0CBFA65-B459-4BBF-907E-B9AE2C24203E}"/>
                  </a:ext>
                </a:extLst>
              </p:cNvPr>
              <p:cNvSpPr txBox="1"/>
              <p:nvPr/>
            </p:nvSpPr>
            <p:spPr>
              <a:xfrm>
                <a:off x="8639914" y="4172490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20" name="pole tekstowe 119">
                <a:extLst>
                  <a:ext uri="{FF2B5EF4-FFF2-40B4-BE49-F238E27FC236}">
                    <a16:creationId xmlns:a16="http://schemas.microsoft.com/office/drawing/2014/main" id="{CCF04F40-3CE9-4582-B425-0F1E3FD0CCEC}"/>
                  </a:ext>
                </a:extLst>
              </p:cNvPr>
              <p:cNvSpPr txBox="1"/>
              <p:nvPr/>
            </p:nvSpPr>
            <p:spPr>
              <a:xfrm>
                <a:off x="9253223" y="4156226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123" name="pole tekstowe 122">
                <a:extLst>
                  <a:ext uri="{FF2B5EF4-FFF2-40B4-BE49-F238E27FC236}">
                    <a16:creationId xmlns:a16="http://schemas.microsoft.com/office/drawing/2014/main" id="{1EE59E1D-87C0-41AC-AC4F-FCF943F781FF}"/>
                  </a:ext>
                </a:extLst>
              </p:cNvPr>
              <p:cNvSpPr txBox="1"/>
              <p:nvPr/>
            </p:nvSpPr>
            <p:spPr>
              <a:xfrm>
                <a:off x="10739083" y="4093780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4" name="pole tekstowe 123">
                <a:extLst>
                  <a:ext uri="{FF2B5EF4-FFF2-40B4-BE49-F238E27FC236}">
                    <a16:creationId xmlns:a16="http://schemas.microsoft.com/office/drawing/2014/main" id="{E92C0458-4811-461A-BD60-87D1EAB51908}"/>
                  </a:ext>
                </a:extLst>
              </p:cNvPr>
              <p:cNvSpPr txBox="1"/>
              <p:nvPr/>
            </p:nvSpPr>
            <p:spPr>
              <a:xfrm>
                <a:off x="9005666" y="4201979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6" name="Schemat blokowy: łącznik 125">
                <a:extLst>
                  <a:ext uri="{FF2B5EF4-FFF2-40B4-BE49-F238E27FC236}">
                    <a16:creationId xmlns:a16="http://schemas.microsoft.com/office/drawing/2014/main" id="{C0282EEB-D060-45C0-822E-9423C08865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413134" y="5758754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7" name="Schemat blokowy: łącznik 126">
                <a:extLst>
                  <a:ext uri="{FF2B5EF4-FFF2-40B4-BE49-F238E27FC236}">
                    <a16:creationId xmlns:a16="http://schemas.microsoft.com/office/drawing/2014/main" id="{F86E8A67-C4F2-4DAC-ACF5-F76B58F649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61265" y="185443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8" name="Schemat blokowy: łącznik 127">
                <a:extLst>
                  <a:ext uri="{FF2B5EF4-FFF2-40B4-BE49-F238E27FC236}">
                    <a16:creationId xmlns:a16="http://schemas.microsoft.com/office/drawing/2014/main" id="{7CE015A8-2387-4EFC-80C1-9E7FC66319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05656" y="134032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9" name="Schemat blokowy: łącznik 128">
                <a:extLst>
                  <a:ext uri="{FF2B5EF4-FFF2-40B4-BE49-F238E27FC236}">
                    <a16:creationId xmlns:a16="http://schemas.microsoft.com/office/drawing/2014/main" id="{090DA0B1-E7A1-4638-AD79-43C98EF479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14954" y="474203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8" name="pole tekstowe 77">
                <a:extLst>
                  <a:ext uri="{FF2B5EF4-FFF2-40B4-BE49-F238E27FC236}">
                    <a16:creationId xmlns:a16="http://schemas.microsoft.com/office/drawing/2014/main" id="{C741DC98-FF33-4428-B85A-C7A314CEBFCD}"/>
                  </a:ext>
                </a:extLst>
              </p:cNvPr>
              <p:cNvSpPr txBox="1"/>
              <p:nvPr/>
            </p:nvSpPr>
            <p:spPr>
              <a:xfrm>
                <a:off x="9193411" y="4546147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79" name="pole tekstowe 78">
                <a:extLst>
                  <a:ext uri="{FF2B5EF4-FFF2-40B4-BE49-F238E27FC236}">
                    <a16:creationId xmlns:a16="http://schemas.microsoft.com/office/drawing/2014/main" id="{61045890-9F16-40C8-9E1D-EE6681A39212}"/>
                  </a:ext>
                </a:extLst>
              </p:cNvPr>
              <p:cNvSpPr txBox="1"/>
              <p:nvPr/>
            </p:nvSpPr>
            <p:spPr>
              <a:xfrm>
                <a:off x="9870776" y="4611042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80" name="pole tekstowe 79">
                <a:extLst>
                  <a:ext uri="{FF2B5EF4-FFF2-40B4-BE49-F238E27FC236}">
                    <a16:creationId xmlns:a16="http://schemas.microsoft.com/office/drawing/2014/main" id="{C6D43B9A-D7DD-4E46-BF08-E4A87A0D821E}"/>
                  </a:ext>
                </a:extLst>
              </p:cNvPr>
              <p:cNvSpPr txBox="1"/>
              <p:nvPr/>
            </p:nvSpPr>
            <p:spPr>
              <a:xfrm>
                <a:off x="10201471" y="4670358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</p:grpSp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B0BA0ADE-5D84-4C2F-8FB4-710F555088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15111" y="431468"/>
              <a:ext cx="1300402" cy="1080000"/>
              <a:chOff x="523219" y="376468"/>
              <a:chExt cx="1803676" cy="1497975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523219" y="376468"/>
                <a:ext cx="1803676" cy="1497975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4854" y="59905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535" y="422352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sp>
          <p:nvSpPr>
            <p:cNvPr id="71" name="pole tekstowe 70">
              <a:extLst>
                <a:ext uri="{FF2B5EF4-FFF2-40B4-BE49-F238E27FC236}">
                  <a16:creationId xmlns:a16="http://schemas.microsoft.com/office/drawing/2014/main" id="{DEED8874-4B76-41CA-8C31-82967048E0B3}"/>
                </a:ext>
              </a:extLst>
            </p:cNvPr>
            <p:cNvSpPr txBox="1"/>
            <p:nvPr/>
          </p:nvSpPr>
          <p:spPr>
            <a:xfrm>
              <a:off x="7944025" y="323688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i="1" dirty="0"/>
                <a:t>d6</a:t>
              </a:r>
              <a:r>
                <a:rPr lang="pl-PL" sz="1400" dirty="0"/>
                <a:t>-DMSO</a:t>
              </a:r>
              <a:endParaRPr lang="pl-PL" sz="1050" dirty="0"/>
            </a:p>
          </p:txBody>
        </p:sp>
        <p:sp>
          <p:nvSpPr>
            <p:cNvPr id="77" name="pole tekstowe 76">
              <a:extLst>
                <a:ext uri="{FF2B5EF4-FFF2-40B4-BE49-F238E27FC236}">
                  <a16:creationId xmlns:a16="http://schemas.microsoft.com/office/drawing/2014/main" id="{F830C90C-3EB4-4A13-B022-77B9BE7D7140}"/>
                </a:ext>
              </a:extLst>
            </p:cNvPr>
            <p:cNvSpPr txBox="1"/>
            <p:nvPr/>
          </p:nvSpPr>
          <p:spPr>
            <a:xfrm>
              <a:off x="7409107" y="143702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H</a:t>
              </a:r>
              <a:r>
                <a:rPr lang="pl-PL" sz="1050" dirty="0"/>
                <a:t>2</a:t>
              </a:r>
              <a:r>
                <a:rPr lang="pl-PL" sz="1400" dirty="0"/>
                <a:t>O</a:t>
              </a:r>
              <a:endParaRPr lang="pl-PL" sz="1050" dirty="0"/>
            </a:p>
          </p:txBody>
        </p:sp>
        <p:pic>
          <p:nvPicPr>
            <p:cNvPr id="81" name="Obraz 80">
              <a:extLst>
                <a:ext uri="{FF2B5EF4-FFF2-40B4-BE49-F238E27FC236}">
                  <a16:creationId xmlns:a16="http://schemas.microsoft.com/office/drawing/2014/main" id="{EEA97560-3AD2-4AF0-886E-A0AC70421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220587" y="492239"/>
              <a:ext cx="1008689" cy="360000"/>
            </a:xfrm>
            <a:prstGeom prst="rect">
              <a:avLst/>
            </a:prstGeom>
          </p:spPr>
        </p:pic>
        <p:pic>
          <p:nvPicPr>
            <p:cNvPr id="23" name="Obraz 22">
              <a:extLst>
                <a:ext uri="{FF2B5EF4-FFF2-40B4-BE49-F238E27FC236}">
                  <a16:creationId xmlns:a16="http://schemas.microsoft.com/office/drawing/2014/main" id="{670CF1A6-97C6-478C-8D91-D3E6A952C5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5" t="66155" r="50518" b="11068"/>
            <a:stretch/>
          </p:blipFill>
          <p:spPr>
            <a:xfrm>
              <a:off x="223662" y="3914565"/>
              <a:ext cx="960198" cy="1562091"/>
            </a:xfrm>
            <a:prstGeom prst="rect">
              <a:avLst/>
            </a:prstGeom>
          </p:spPr>
        </p:pic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7D73E68F-A32F-4956-804F-6917FF28B60E}"/>
                </a:ext>
              </a:extLst>
            </p:cNvPr>
            <p:cNvSpPr txBox="1"/>
            <p:nvPr/>
          </p:nvSpPr>
          <p:spPr>
            <a:xfrm>
              <a:off x="489129" y="834313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050" b="1" dirty="0"/>
            </a:p>
          </p:txBody>
        </p:sp>
        <p:sp>
          <p:nvSpPr>
            <p:cNvPr id="50" name="pole tekstowe 49">
              <a:extLst>
                <a:ext uri="{FF2B5EF4-FFF2-40B4-BE49-F238E27FC236}">
                  <a16:creationId xmlns:a16="http://schemas.microsoft.com/office/drawing/2014/main" id="{CA6A1FE4-4D0F-4207-9A48-8035DAA56A08}"/>
                </a:ext>
              </a:extLst>
            </p:cNvPr>
            <p:cNvSpPr txBox="1"/>
            <p:nvPr/>
          </p:nvSpPr>
          <p:spPr>
            <a:xfrm>
              <a:off x="101504" y="5367308"/>
              <a:ext cx="133165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H2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(POM + K1)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53" name="Obraz 52">
              <a:extLst>
                <a:ext uri="{FF2B5EF4-FFF2-40B4-BE49-F238E27FC236}">
                  <a16:creationId xmlns:a16="http://schemas.microsoft.com/office/drawing/2014/main" id="{F427A51F-1A0C-41E9-941D-9661863CEA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189567" y="2291897"/>
              <a:ext cx="1044594" cy="720000"/>
            </a:xfrm>
            <a:prstGeom prst="rect">
              <a:avLst/>
            </a:prstGeom>
          </p:spPr>
        </p:pic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79E98AD1-4386-42DB-BEE7-C3EA28FF5B9E}"/>
                </a:ext>
              </a:extLst>
            </p:cNvPr>
            <p:cNvSpPr txBox="1"/>
            <p:nvPr/>
          </p:nvSpPr>
          <p:spPr>
            <a:xfrm>
              <a:off x="500496" y="3032847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Schemat blokowy: łącznik 54">
              <a:extLst>
                <a:ext uri="{FF2B5EF4-FFF2-40B4-BE49-F238E27FC236}">
                  <a16:creationId xmlns:a16="http://schemas.microsoft.com/office/drawing/2014/main" id="{1D852C6D-3427-4618-AA45-78D4D6320A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70743" y="2415894"/>
              <a:ext cx="103738" cy="103738"/>
            </a:xfrm>
            <a:prstGeom prst="flowChartConnector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7" name="pole tekstowe 56">
              <a:extLst>
                <a:ext uri="{FF2B5EF4-FFF2-40B4-BE49-F238E27FC236}">
                  <a16:creationId xmlns:a16="http://schemas.microsoft.com/office/drawing/2014/main" id="{652B7AF2-C0BE-487A-9442-1D1459E9969F}"/>
                </a:ext>
              </a:extLst>
            </p:cNvPr>
            <p:cNvSpPr txBox="1"/>
            <p:nvPr/>
          </p:nvSpPr>
          <p:spPr>
            <a:xfrm>
              <a:off x="7956367" y="2494718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i="1" dirty="0"/>
                <a:t>d6</a:t>
              </a:r>
              <a:r>
                <a:rPr lang="pl-PL" sz="1400" dirty="0"/>
                <a:t>-DMSO</a:t>
              </a:r>
              <a:endParaRPr lang="pl-PL" sz="1050" dirty="0"/>
            </a:p>
          </p:txBody>
        </p:sp>
        <p:sp>
          <p:nvSpPr>
            <p:cNvPr id="58" name="Schemat blokowy: łącznik 57">
              <a:extLst>
                <a:ext uri="{FF2B5EF4-FFF2-40B4-BE49-F238E27FC236}">
                  <a16:creationId xmlns:a16="http://schemas.microsoft.com/office/drawing/2014/main" id="{3FEDBADA-515A-478D-911C-BFCAA43D07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57544" y="3192465"/>
              <a:ext cx="103738" cy="103738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9" name="Schemat blokowy: łącznik 58">
              <a:extLst>
                <a:ext uri="{FF2B5EF4-FFF2-40B4-BE49-F238E27FC236}">
                  <a16:creationId xmlns:a16="http://schemas.microsoft.com/office/drawing/2014/main" id="{E3CF6D81-4727-4163-9DE1-5EA9C21D2D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82379" y="2596737"/>
              <a:ext cx="103738" cy="103738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0" name="pole tekstowe 59">
              <a:extLst>
                <a:ext uri="{FF2B5EF4-FFF2-40B4-BE49-F238E27FC236}">
                  <a16:creationId xmlns:a16="http://schemas.microsoft.com/office/drawing/2014/main" id="{25878F96-70B0-423A-97DE-6749C05E608A}"/>
                </a:ext>
              </a:extLst>
            </p:cNvPr>
            <p:cNvSpPr txBox="1"/>
            <p:nvPr/>
          </p:nvSpPr>
          <p:spPr>
            <a:xfrm>
              <a:off x="7419204" y="2133003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H</a:t>
              </a:r>
              <a:r>
                <a:rPr lang="pl-PL" sz="1050" dirty="0"/>
                <a:t>2</a:t>
              </a:r>
              <a:r>
                <a:rPr lang="pl-PL" sz="1400" dirty="0"/>
                <a:t>O</a:t>
              </a:r>
              <a:endParaRPr lang="pl-PL" sz="1050" dirty="0"/>
            </a:p>
          </p:txBody>
        </p:sp>
        <p:sp>
          <p:nvSpPr>
            <p:cNvPr id="61" name="pole tekstowe 60">
              <a:extLst>
                <a:ext uri="{FF2B5EF4-FFF2-40B4-BE49-F238E27FC236}">
                  <a16:creationId xmlns:a16="http://schemas.microsoft.com/office/drawing/2014/main" id="{B9FC763E-63B9-4FC4-8C52-735320113EBA}"/>
                </a:ext>
              </a:extLst>
            </p:cNvPr>
            <p:cNvSpPr txBox="1"/>
            <p:nvPr/>
          </p:nvSpPr>
          <p:spPr>
            <a:xfrm>
              <a:off x="6745761" y="5421212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H</a:t>
              </a:r>
              <a:r>
                <a:rPr lang="pl-PL" sz="1050" dirty="0"/>
                <a:t>2</a:t>
              </a:r>
              <a:r>
                <a:rPr lang="pl-PL" sz="1400" dirty="0"/>
                <a:t>O</a:t>
              </a:r>
              <a:endParaRPr lang="pl-PL" sz="1050" dirty="0"/>
            </a:p>
          </p:txBody>
        </p:sp>
        <p:sp>
          <p:nvSpPr>
            <p:cNvPr id="25" name="Prostokąt 24">
              <a:extLst>
                <a:ext uri="{FF2B5EF4-FFF2-40B4-BE49-F238E27FC236}">
                  <a16:creationId xmlns:a16="http://schemas.microsoft.com/office/drawing/2014/main" id="{90B76D36-EA1B-46AA-8684-EF42CD028F55}"/>
                </a:ext>
              </a:extLst>
            </p:cNvPr>
            <p:cNvSpPr/>
            <p:nvPr/>
          </p:nvSpPr>
          <p:spPr>
            <a:xfrm>
              <a:off x="8182087" y="3085193"/>
              <a:ext cx="106532" cy="6147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3" name="Prostokąt 62">
              <a:extLst>
                <a:ext uri="{FF2B5EF4-FFF2-40B4-BE49-F238E27FC236}">
                  <a16:creationId xmlns:a16="http://schemas.microsoft.com/office/drawing/2014/main" id="{16419B73-D42F-4001-A4BB-9092E83A8074}"/>
                </a:ext>
              </a:extLst>
            </p:cNvPr>
            <p:cNvSpPr/>
            <p:nvPr/>
          </p:nvSpPr>
          <p:spPr>
            <a:xfrm>
              <a:off x="3016763" y="3717312"/>
              <a:ext cx="106532" cy="6147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F4012809-E09B-47C4-8AF3-361B8915A2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4457" y="3326521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5" name="Schemat blokowy: łącznik 64">
              <a:extLst>
                <a:ext uri="{FF2B5EF4-FFF2-40B4-BE49-F238E27FC236}">
                  <a16:creationId xmlns:a16="http://schemas.microsoft.com/office/drawing/2014/main" id="{4CFE584E-D6E1-4F97-A753-0F99784084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2298" y="4946503"/>
              <a:ext cx="103738" cy="10373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B405A1F9-10EF-46E7-B542-6346CEB886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9344" y="3244334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8DC42201-7CFD-46E2-927D-A42488405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6404" y="3192465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04E4CC22-6E39-41F4-BA86-593468EC2F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0129" y="2519632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CB105590-0FBF-4344-85C9-90BDE90896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16763" y="1297588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0" name="Schemat blokowy: łącznik 69">
              <a:extLst>
                <a:ext uri="{FF2B5EF4-FFF2-40B4-BE49-F238E27FC236}">
                  <a16:creationId xmlns:a16="http://schemas.microsoft.com/office/drawing/2014/main" id="{E5BDC7D5-1327-4A2E-85BD-49F159EAD5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20501" y="5625251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2" name="Schemat blokowy: łącznik 71">
              <a:extLst>
                <a:ext uri="{FF2B5EF4-FFF2-40B4-BE49-F238E27FC236}">
                  <a16:creationId xmlns:a16="http://schemas.microsoft.com/office/drawing/2014/main" id="{A6A06121-0AC1-4343-95BB-303A11D7D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89724" y="939811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3" name="Schemat blokowy: łącznik 72">
              <a:extLst>
                <a:ext uri="{FF2B5EF4-FFF2-40B4-BE49-F238E27FC236}">
                  <a16:creationId xmlns:a16="http://schemas.microsoft.com/office/drawing/2014/main" id="{FEEB1F4B-F3F5-43CC-B5B9-3345AC254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09510" y="5424787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4" name="Schemat blokowy: łącznik 73">
              <a:extLst>
                <a:ext uri="{FF2B5EF4-FFF2-40B4-BE49-F238E27FC236}">
                  <a16:creationId xmlns:a16="http://schemas.microsoft.com/office/drawing/2014/main" id="{8D5D5A01-690C-452C-AC10-FAC9E3911E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7135" y="1269366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5" name="Schemat blokowy: łącznik 74">
              <a:extLst>
                <a:ext uri="{FF2B5EF4-FFF2-40B4-BE49-F238E27FC236}">
                  <a16:creationId xmlns:a16="http://schemas.microsoft.com/office/drawing/2014/main" id="{8CE1DBCC-E0EA-4077-B287-EAB40C7B6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0656" y="5467651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6" name="Schemat blokowy: łącznik 75">
              <a:extLst>
                <a:ext uri="{FF2B5EF4-FFF2-40B4-BE49-F238E27FC236}">
                  <a16:creationId xmlns:a16="http://schemas.microsoft.com/office/drawing/2014/main" id="{AB5B28B0-6CB8-466E-892D-4EDAD0CCB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8899" y="17253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3" name="Schemat blokowy: łącznik 82">
              <a:extLst>
                <a:ext uri="{FF2B5EF4-FFF2-40B4-BE49-F238E27FC236}">
                  <a16:creationId xmlns:a16="http://schemas.microsoft.com/office/drawing/2014/main" id="{BF421A04-51FC-49C9-965D-D03A26316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5828" y="5573382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4" name="Schemat blokowy: łącznik 83">
              <a:extLst>
                <a:ext uri="{FF2B5EF4-FFF2-40B4-BE49-F238E27FC236}">
                  <a16:creationId xmlns:a16="http://schemas.microsoft.com/office/drawing/2014/main" id="{6DAC5874-B734-4496-A207-77CAEEA72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32525" y="5716019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5" name="pole tekstowe 84">
              <a:extLst>
                <a:ext uri="{FF2B5EF4-FFF2-40B4-BE49-F238E27FC236}">
                  <a16:creationId xmlns:a16="http://schemas.microsoft.com/office/drawing/2014/main" id="{947976C5-7770-4684-8450-B57E86E2C11D}"/>
                </a:ext>
              </a:extLst>
            </p:cNvPr>
            <p:cNvSpPr txBox="1"/>
            <p:nvPr/>
          </p:nvSpPr>
          <p:spPr>
            <a:xfrm>
              <a:off x="3729068" y="5583222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sp>
          <p:nvSpPr>
            <p:cNvPr id="86" name="Prostokąt 85">
              <a:extLst>
                <a:ext uri="{FF2B5EF4-FFF2-40B4-BE49-F238E27FC236}">
                  <a16:creationId xmlns:a16="http://schemas.microsoft.com/office/drawing/2014/main" id="{EBE01F02-9E2C-48E9-B7E1-134FBF28688C}"/>
                </a:ext>
              </a:extLst>
            </p:cNvPr>
            <p:cNvSpPr/>
            <p:nvPr/>
          </p:nvSpPr>
          <p:spPr>
            <a:xfrm>
              <a:off x="2439813" y="3717312"/>
              <a:ext cx="106532" cy="614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7" name="Prostokąt 86">
              <a:extLst>
                <a:ext uri="{FF2B5EF4-FFF2-40B4-BE49-F238E27FC236}">
                  <a16:creationId xmlns:a16="http://schemas.microsoft.com/office/drawing/2014/main" id="{C69201B8-EFC2-453E-B0A6-4E84A767D998}"/>
                </a:ext>
              </a:extLst>
            </p:cNvPr>
            <p:cNvSpPr/>
            <p:nvPr/>
          </p:nvSpPr>
          <p:spPr>
            <a:xfrm>
              <a:off x="1872450" y="3742928"/>
              <a:ext cx="106532" cy="6147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8" name="Prostokąt 87">
              <a:extLst>
                <a:ext uri="{FF2B5EF4-FFF2-40B4-BE49-F238E27FC236}">
                  <a16:creationId xmlns:a16="http://schemas.microsoft.com/office/drawing/2014/main" id="{EA758B84-0C85-446A-9B6F-C9E5BDFB07FA}"/>
                </a:ext>
              </a:extLst>
            </p:cNvPr>
            <p:cNvSpPr/>
            <p:nvPr/>
          </p:nvSpPr>
          <p:spPr>
            <a:xfrm>
              <a:off x="1442469" y="3557977"/>
              <a:ext cx="106532" cy="6147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82" name="Grupa 81">
              <a:extLst>
                <a:ext uri="{FF2B5EF4-FFF2-40B4-BE49-F238E27FC236}">
                  <a16:creationId xmlns:a16="http://schemas.microsoft.com/office/drawing/2014/main" id="{78A6F181-4402-18D3-BD74-1904A756D9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39739" y="2269823"/>
              <a:ext cx="1412609" cy="1332000"/>
              <a:chOff x="4350829" y="465622"/>
              <a:chExt cx="2252547" cy="2124000"/>
            </a:xfrm>
          </p:grpSpPr>
          <p:pic>
            <p:nvPicPr>
              <p:cNvPr id="89" name="Obraz 88">
                <a:extLst>
                  <a:ext uri="{FF2B5EF4-FFF2-40B4-BE49-F238E27FC236}">
                    <a16:creationId xmlns:a16="http://schemas.microsoft.com/office/drawing/2014/main" id="{9FC42D6C-6154-0238-C69C-5D83E4EA72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87" r="40735" b="55303"/>
              <a:stretch/>
            </p:blipFill>
            <p:spPr>
              <a:xfrm>
                <a:off x="4350829" y="465622"/>
                <a:ext cx="2252547" cy="2124000"/>
              </a:xfrm>
              <a:prstGeom prst="rect">
                <a:avLst/>
              </a:prstGeom>
            </p:spPr>
          </p:pic>
          <p:grpSp>
            <p:nvGrpSpPr>
              <p:cNvPr id="92" name="Grupa 91">
                <a:extLst>
                  <a:ext uri="{FF2B5EF4-FFF2-40B4-BE49-F238E27FC236}">
                    <a16:creationId xmlns:a16="http://schemas.microsoft.com/office/drawing/2014/main" id="{F67C2E2E-0B23-58E6-44ED-37891C527213}"/>
                  </a:ext>
                </a:extLst>
              </p:cNvPr>
              <p:cNvGrpSpPr/>
              <p:nvPr/>
            </p:nvGrpSpPr>
            <p:grpSpPr>
              <a:xfrm>
                <a:off x="4382603" y="509428"/>
                <a:ext cx="1918059" cy="1577127"/>
                <a:chOff x="3208757" y="1892550"/>
                <a:chExt cx="1480055" cy="1216975"/>
              </a:xfrm>
            </p:grpSpPr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372A619D-A53A-4B23-AD98-89A12D73EE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7254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0AE34882-80FF-915D-5A09-494B0C5F856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97940" y="1892550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8BECC8AF-8092-AA18-45CA-919B1D7D359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5748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5D9B680E-B82E-0281-32C8-DB3785F4981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4F7C0953-8266-1FE5-580D-2F4FFB47B6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15089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8923BB62-BD9B-0B89-8C95-04BE5EEBFF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87897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9" name="Schemat blokowy: łącznik 98">
                  <a:extLst>
                    <a:ext uri="{FF2B5EF4-FFF2-40B4-BE49-F238E27FC236}">
                      <a16:creationId xmlns:a16="http://schemas.microsoft.com/office/drawing/2014/main" id="{DED29961-1DEA-09E7-2F18-693AC9C6F5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32213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0" name="Schemat blokowy: łącznik 99">
                  <a:extLst>
                    <a:ext uri="{FF2B5EF4-FFF2-40B4-BE49-F238E27FC236}">
                      <a16:creationId xmlns:a16="http://schemas.microsoft.com/office/drawing/2014/main" id="{7EB9C705-2631-7B18-B85D-9BFDE19DC8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1941" y="233492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E35072D6-A49A-BD83-E719-5F8C0BBE62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29259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2" name="Schemat blokowy: łącznik 101">
                  <a:extLst>
                    <a:ext uri="{FF2B5EF4-FFF2-40B4-BE49-F238E27FC236}">
                      <a16:creationId xmlns:a16="http://schemas.microsoft.com/office/drawing/2014/main" id="{FE4C5FCE-2EB3-1D34-8030-6536EB99B55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78578" y="2455873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3" name="Schemat blokowy: łącznik 102">
                  <a:extLst>
                    <a:ext uri="{FF2B5EF4-FFF2-40B4-BE49-F238E27FC236}">
                      <a16:creationId xmlns:a16="http://schemas.microsoft.com/office/drawing/2014/main" id="{254B077D-66A9-768C-7334-D36751A835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80812" y="2732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4" name="Schemat blokowy: łącznik 103">
                  <a:extLst>
                    <a:ext uri="{FF2B5EF4-FFF2-40B4-BE49-F238E27FC236}">
                      <a16:creationId xmlns:a16="http://schemas.microsoft.com/office/drawing/2014/main" id="{2F4A5D45-D3CA-3127-B750-9FE759DEBB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724456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05" name="Grupa 104">
              <a:extLst>
                <a:ext uri="{FF2B5EF4-FFF2-40B4-BE49-F238E27FC236}">
                  <a16:creationId xmlns:a16="http://schemas.microsoft.com/office/drawing/2014/main" id="{A8D78489-5791-F8D7-06B3-0E6D819ACA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45023" y="4021176"/>
              <a:ext cx="1213973" cy="1836000"/>
              <a:chOff x="3293181" y="706093"/>
              <a:chExt cx="2250903" cy="3404268"/>
            </a:xfrm>
          </p:grpSpPr>
          <p:grpSp>
            <p:nvGrpSpPr>
              <p:cNvPr id="114" name="Grupa 113">
                <a:extLst>
                  <a:ext uri="{FF2B5EF4-FFF2-40B4-BE49-F238E27FC236}">
                    <a16:creationId xmlns:a16="http://schemas.microsoft.com/office/drawing/2014/main" id="{64FADB80-DF85-F936-E8A6-AB875E9E2013}"/>
                  </a:ext>
                </a:extLst>
              </p:cNvPr>
              <p:cNvGrpSpPr/>
              <p:nvPr/>
            </p:nvGrpSpPr>
            <p:grpSpPr>
              <a:xfrm>
                <a:off x="3314285" y="706093"/>
                <a:ext cx="1365281" cy="1686072"/>
                <a:chOff x="3060879" y="1888516"/>
                <a:chExt cx="1147076" cy="1416595"/>
              </a:xfrm>
            </p:grpSpPr>
            <p:sp>
              <p:nvSpPr>
                <p:cNvPr id="119" name="Schemat blokowy: łącznik 118">
                  <a:extLst>
                    <a:ext uri="{FF2B5EF4-FFF2-40B4-BE49-F238E27FC236}">
                      <a16:creationId xmlns:a16="http://schemas.microsoft.com/office/drawing/2014/main" id="{CF06AB22-B15A-C7AF-3AB7-82791997D7E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60879" y="2742703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1" name="Schemat blokowy: łącznik 120">
                  <a:extLst>
                    <a:ext uri="{FF2B5EF4-FFF2-40B4-BE49-F238E27FC236}">
                      <a16:creationId xmlns:a16="http://schemas.microsoft.com/office/drawing/2014/main" id="{E9A8D442-A6CB-404B-830B-37F3F730042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86901" y="1962210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2" name="Schemat blokowy: łącznik 121">
                  <a:extLst>
                    <a:ext uri="{FF2B5EF4-FFF2-40B4-BE49-F238E27FC236}">
                      <a16:creationId xmlns:a16="http://schemas.microsoft.com/office/drawing/2014/main" id="{6F86A87A-8D0B-C13D-8851-AF3BF302FB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71271" y="2505890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5" name="Schemat blokowy: łącznik 124">
                  <a:extLst>
                    <a:ext uri="{FF2B5EF4-FFF2-40B4-BE49-F238E27FC236}">
                      <a16:creationId xmlns:a16="http://schemas.microsoft.com/office/drawing/2014/main" id="{02848E15-2F18-ED80-75F6-FE18BBE1753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77172" y="2925106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0" name="Schemat blokowy: łącznik 129">
                  <a:extLst>
                    <a:ext uri="{FF2B5EF4-FFF2-40B4-BE49-F238E27FC236}">
                      <a16:creationId xmlns:a16="http://schemas.microsoft.com/office/drawing/2014/main" id="{7188A6B9-7D3C-CC4F-B77F-01F7BADE468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87868" y="2269180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1" name="Schemat blokowy: łącznik 130">
                  <a:extLst>
                    <a:ext uri="{FF2B5EF4-FFF2-40B4-BE49-F238E27FC236}">
                      <a16:creationId xmlns:a16="http://schemas.microsoft.com/office/drawing/2014/main" id="{ABBD2E2D-5A36-4311-0BC4-A66DF39E8B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69521" y="3033107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2" name="Schemat blokowy: łącznik 131">
                  <a:extLst>
                    <a:ext uri="{FF2B5EF4-FFF2-40B4-BE49-F238E27FC236}">
                      <a16:creationId xmlns:a16="http://schemas.microsoft.com/office/drawing/2014/main" id="{BBB5AAC9-0671-7F49-7D9E-260C7E0E417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14157" y="3197111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3" name="Schemat blokowy: łącznik 132">
                  <a:extLst>
                    <a:ext uri="{FF2B5EF4-FFF2-40B4-BE49-F238E27FC236}">
                      <a16:creationId xmlns:a16="http://schemas.microsoft.com/office/drawing/2014/main" id="{D5BDC3BA-E0A2-5B4E-6692-B2CB8B6C1DF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99955" y="2011478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4" name="Schemat blokowy: łącznik 133">
                  <a:extLst>
                    <a:ext uri="{FF2B5EF4-FFF2-40B4-BE49-F238E27FC236}">
                      <a16:creationId xmlns:a16="http://schemas.microsoft.com/office/drawing/2014/main" id="{95200508-8673-5A56-9175-2F30CBBB46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72189" y="1888516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5" name="Schemat blokowy: łącznik 134">
                  <a:extLst>
                    <a:ext uri="{FF2B5EF4-FFF2-40B4-BE49-F238E27FC236}">
                      <a16:creationId xmlns:a16="http://schemas.microsoft.com/office/drawing/2014/main" id="{414E5EDF-EEAC-7C01-9B42-6DEC9E5F206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34756" y="3087107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9" name="Schemat blokowy: łącznik 108">
                <a:extLst>
                  <a:ext uri="{FF2B5EF4-FFF2-40B4-BE49-F238E27FC236}">
                    <a16:creationId xmlns:a16="http://schemas.microsoft.com/office/drawing/2014/main" id="{BBC0739B-C4A3-7082-52F2-AD889AEC49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68177" y="2330706"/>
                <a:ext cx="128545" cy="128545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10" name="Schemat blokowy: łącznik 109">
                <a:extLst>
                  <a:ext uri="{FF2B5EF4-FFF2-40B4-BE49-F238E27FC236}">
                    <a16:creationId xmlns:a16="http://schemas.microsoft.com/office/drawing/2014/main" id="{40C79887-1C61-8103-2BAD-064586DB17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96183" y="2387542"/>
                <a:ext cx="128545" cy="128545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11" name="Schemat blokowy: łącznik 110">
                <a:extLst>
                  <a:ext uri="{FF2B5EF4-FFF2-40B4-BE49-F238E27FC236}">
                    <a16:creationId xmlns:a16="http://schemas.microsoft.com/office/drawing/2014/main" id="{E023FCEB-C2B3-3C01-8BB3-5241B1F445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8854" y="2314793"/>
                <a:ext cx="128545" cy="128545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pic>
            <p:nvPicPr>
              <p:cNvPr id="112" name="Obraz 111">
                <a:extLst>
                  <a:ext uri="{FF2B5EF4-FFF2-40B4-BE49-F238E27FC236}">
                    <a16:creationId xmlns:a16="http://schemas.microsoft.com/office/drawing/2014/main" id="{651DFDE1-581C-530E-B5F9-4670D99158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618" b="14960"/>
              <a:stretch/>
            </p:blipFill>
            <p:spPr>
              <a:xfrm>
                <a:off x="3293181" y="834638"/>
                <a:ext cx="2250903" cy="3275723"/>
              </a:xfrm>
              <a:prstGeom prst="rect">
                <a:avLst/>
              </a:prstGeom>
            </p:spPr>
          </p:pic>
        </p:grpSp>
        <p:sp>
          <p:nvSpPr>
            <p:cNvPr id="136" name="Schemat blokowy: łącznik 135">
              <a:extLst>
                <a:ext uri="{FF2B5EF4-FFF2-40B4-BE49-F238E27FC236}">
                  <a16:creationId xmlns:a16="http://schemas.microsoft.com/office/drawing/2014/main" id="{411F1A64-8265-3F2E-1D7A-33E09E410B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13984" y="4695610"/>
              <a:ext cx="72000" cy="72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955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chemat blokowy: łącznik 75">
            <a:extLst>
              <a:ext uri="{FF2B5EF4-FFF2-40B4-BE49-F238E27FC236}">
                <a16:creationId xmlns:a16="http://schemas.microsoft.com/office/drawing/2014/main" id="{AB5B28B0-6CB8-466E-892D-4EDAD0CCBC42}"/>
              </a:ext>
            </a:extLst>
          </p:cNvPr>
          <p:cNvSpPr>
            <a:spLocks noChangeAspect="1"/>
          </p:cNvSpPr>
          <p:nvPr/>
        </p:nvSpPr>
        <p:spPr>
          <a:xfrm>
            <a:off x="3212022" y="15400"/>
            <a:ext cx="103738" cy="103738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n>
                <a:solidFill>
                  <a:srgbClr val="002060"/>
                </a:solidFill>
              </a:ln>
            </a:endParaRP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77EF7908-063E-69A9-28D5-BA6ED0C8BA8F}"/>
              </a:ext>
            </a:extLst>
          </p:cNvPr>
          <p:cNvGrpSpPr/>
          <p:nvPr/>
        </p:nvGrpSpPr>
        <p:grpSpPr>
          <a:xfrm>
            <a:off x="141156" y="209006"/>
            <a:ext cx="11879215" cy="6408000"/>
            <a:chOff x="141156" y="209006"/>
            <a:chExt cx="11879215" cy="6408000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51F83960-5192-6ED1-FF87-D84ADBADC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3637" y="209006"/>
              <a:ext cx="9183225" cy="6408000"/>
            </a:xfrm>
            <a:prstGeom prst="rect">
              <a:avLst/>
            </a:prstGeom>
          </p:spPr>
        </p:pic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B0BA0ADE-5D84-4C2F-8FB4-710F555088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83072" y="635334"/>
              <a:ext cx="1300402" cy="1080000"/>
              <a:chOff x="523219" y="376468"/>
              <a:chExt cx="1803676" cy="1497975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523219" y="376468"/>
                <a:ext cx="1803676" cy="1497975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4854" y="59905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535" y="422352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81" name="Obraz 80">
              <a:extLst>
                <a:ext uri="{FF2B5EF4-FFF2-40B4-BE49-F238E27FC236}">
                  <a16:creationId xmlns:a16="http://schemas.microsoft.com/office/drawing/2014/main" id="{EEA97560-3AD2-4AF0-886E-A0AC70421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260239" y="474986"/>
              <a:ext cx="1008689" cy="360000"/>
            </a:xfrm>
            <a:prstGeom prst="rect">
              <a:avLst/>
            </a:prstGeom>
          </p:spPr>
        </p:pic>
        <p:pic>
          <p:nvPicPr>
            <p:cNvPr id="23" name="Obraz 22">
              <a:extLst>
                <a:ext uri="{FF2B5EF4-FFF2-40B4-BE49-F238E27FC236}">
                  <a16:creationId xmlns:a16="http://schemas.microsoft.com/office/drawing/2014/main" id="{670CF1A6-97C6-478C-8D91-D3E6A952C5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5" t="66155" r="50518" b="11068"/>
            <a:stretch/>
          </p:blipFill>
          <p:spPr>
            <a:xfrm>
              <a:off x="263314" y="3897312"/>
              <a:ext cx="960198" cy="1562091"/>
            </a:xfrm>
            <a:prstGeom prst="rect">
              <a:avLst/>
            </a:prstGeom>
          </p:spPr>
        </p:pic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7D73E68F-A32F-4956-804F-6917FF28B60E}"/>
                </a:ext>
              </a:extLst>
            </p:cNvPr>
            <p:cNvSpPr txBox="1"/>
            <p:nvPr/>
          </p:nvSpPr>
          <p:spPr>
            <a:xfrm>
              <a:off x="556196" y="827209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050" b="1" dirty="0"/>
            </a:p>
          </p:txBody>
        </p:sp>
        <p:sp>
          <p:nvSpPr>
            <p:cNvPr id="50" name="pole tekstowe 49">
              <a:extLst>
                <a:ext uri="{FF2B5EF4-FFF2-40B4-BE49-F238E27FC236}">
                  <a16:creationId xmlns:a16="http://schemas.microsoft.com/office/drawing/2014/main" id="{CA6A1FE4-4D0F-4207-9A48-8035DAA56A08}"/>
                </a:ext>
              </a:extLst>
            </p:cNvPr>
            <p:cNvSpPr txBox="1"/>
            <p:nvPr/>
          </p:nvSpPr>
          <p:spPr>
            <a:xfrm>
              <a:off x="141156" y="5350055"/>
              <a:ext cx="133165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H2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(POM + K1)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53" name="Obraz 52">
              <a:extLst>
                <a:ext uri="{FF2B5EF4-FFF2-40B4-BE49-F238E27FC236}">
                  <a16:creationId xmlns:a16="http://schemas.microsoft.com/office/drawing/2014/main" id="{F427A51F-1A0C-41E9-941D-9661863CEA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229219" y="2274644"/>
              <a:ext cx="1044594" cy="720000"/>
            </a:xfrm>
            <a:prstGeom prst="rect">
              <a:avLst/>
            </a:prstGeom>
          </p:spPr>
        </p:pic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79E98AD1-4386-42DB-BEE7-C3EA28FF5B9E}"/>
                </a:ext>
              </a:extLst>
            </p:cNvPr>
            <p:cNvSpPr txBox="1"/>
            <p:nvPr/>
          </p:nvSpPr>
          <p:spPr>
            <a:xfrm>
              <a:off x="540148" y="3015594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Prostokąt 62">
              <a:extLst>
                <a:ext uri="{FF2B5EF4-FFF2-40B4-BE49-F238E27FC236}">
                  <a16:creationId xmlns:a16="http://schemas.microsoft.com/office/drawing/2014/main" id="{16419B73-D42F-4001-A4BB-9092E83A8074}"/>
                </a:ext>
              </a:extLst>
            </p:cNvPr>
            <p:cNvSpPr/>
            <p:nvPr/>
          </p:nvSpPr>
          <p:spPr>
            <a:xfrm>
              <a:off x="9305586" y="3571459"/>
              <a:ext cx="106532" cy="6147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F4012809-E09B-47C4-8AF3-361B8915A2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4485" y="3129446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B405A1F9-10EF-46E7-B542-6346CEB886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2231" y="3121463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8DC42201-7CFD-46E2-927D-A42488405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2262" y="3015594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04E4CC22-6E39-41F4-BA86-593468EC2F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70076" y="2216502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CB105590-0FBF-4344-85C9-90BDE90896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66880" y="1209491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0" name="Schemat blokowy: łącznik 69">
              <a:extLst>
                <a:ext uri="{FF2B5EF4-FFF2-40B4-BE49-F238E27FC236}">
                  <a16:creationId xmlns:a16="http://schemas.microsoft.com/office/drawing/2014/main" id="{E5BDC7D5-1327-4A2E-85BD-49F159EAD5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18405" y="5066460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2" name="Schemat blokowy: łącznik 71">
              <a:extLst>
                <a:ext uri="{FF2B5EF4-FFF2-40B4-BE49-F238E27FC236}">
                  <a16:creationId xmlns:a16="http://schemas.microsoft.com/office/drawing/2014/main" id="{A6A06121-0AC1-4343-95BB-303A11D7D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10254" y="794714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3" name="Schemat blokowy: łącznik 72">
              <a:extLst>
                <a:ext uri="{FF2B5EF4-FFF2-40B4-BE49-F238E27FC236}">
                  <a16:creationId xmlns:a16="http://schemas.microsoft.com/office/drawing/2014/main" id="{FEEB1F4B-F3F5-43CC-B5B9-3345AC254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5798" y="3986717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4" name="Schemat blokowy: łącznik 73">
              <a:extLst>
                <a:ext uri="{FF2B5EF4-FFF2-40B4-BE49-F238E27FC236}">
                  <a16:creationId xmlns:a16="http://schemas.microsoft.com/office/drawing/2014/main" id="{8D5D5A01-690C-452C-AC10-FAC9E3911E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19785" y="1278951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5" name="Schemat blokowy: łącznik 74">
              <a:extLst>
                <a:ext uri="{FF2B5EF4-FFF2-40B4-BE49-F238E27FC236}">
                  <a16:creationId xmlns:a16="http://schemas.microsoft.com/office/drawing/2014/main" id="{8CE1DBCC-E0EA-4077-B287-EAB40C7B6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38716" y="4282941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3" name="Schemat blokowy: łącznik 82">
              <a:extLst>
                <a:ext uri="{FF2B5EF4-FFF2-40B4-BE49-F238E27FC236}">
                  <a16:creationId xmlns:a16="http://schemas.microsoft.com/office/drawing/2014/main" id="{BF421A04-51FC-49C9-965D-D03A26316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8827" y="4878596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4" name="Schemat blokowy: łącznik 83">
              <a:extLst>
                <a:ext uri="{FF2B5EF4-FFF2-40B4-BE49-F238E27FC236}">
                  <a16:creationId xmlns:a16="http://schemas.microsoft.com/office/drawing/2014/main" id="{6DAC5874-B734-4496-A207-77CAEEA72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5249" y="5398529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6" name="Prostokąt 85">
              <a:extLst>
                <a:ext uri="{FF2B5EF4-FFF2-40B4-BE49-F238E27FC236}">
                  <a16:creationId xmlns:a16="http://schemas.microsoft.com/office/drawing/2014/main" id="{EBE01F02-9E2C-48E9-B7E1-134FBF28688C}"/>
                </a:ext>
              </a:extLst>
            </p:cNvPr>
            <p:cNvSpPr/>
            <p:nvPr/>
          </p:nvSpPr>
          <p:spPr>
            <a:xfrm>
              <a:off x="7056988" y="3554353"/>
              <a:ext cx="106532" cy="614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7" name="Prostokąt 86">
              <a:extLst>
                <a:ext uri="{FF2B5EF4-FFF2-40B4-BE49-F238E27FC236}">
                  <a16:creationId xmlns:a16="http://schemas.microsoft.com/office/drawing/2014/main" id="{C69201B8-EFC2-453E-B0A6-4E84A767D998}"/>
                </a:ext>
              </a:extLst>
            </p:cNvPr>
            <p:cNvSpPr/>
            <p:nvPr/>
          </p:nvSpPr>
          <p:spPr>
            <a:xfrm>
              <a:off x="4713253" y="3584570"/>
              <a:ext cx="106532" cy="6147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8" name="Prostokąt 87">
              <a:extLst>
                <a:ext uri="{FF2B5EF4-FFF2-40B4-BE49-F238E27FC236}">
                  <a16:creationId xmlns:a16="http://schemas.microsoft.com/office/drawing/2014/main" id="{EA758B84-0C85-446A-9B6F-C9E5BDFB07FA}"/>
                </a:ext>
              </a:extLst>
            </p:cNvPr>
            <p:cNvSpPr/>
            <p:nvPr/>
          </p:nvSpPr>
          <p:spPr>
            <a:xfrm>
              <a:off x="3053621" y="3382271"/>
              <a:ext cx="106532" cy="6147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82" name="Grupa 81">
              <a:extLst>
                <a:ext uri="{FF2B5EF4-FFF2-40B4-BE49-F238E27FC236}">
                  <a16:creationId xmlns:a16="http://schemas.microsoft.com/office/drawing/2014/main" id="{78A6F181-4402-18D3-BD74-1904A756D9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07762" y="2456672"/>
              <a:ext cx="1412609" cy="1332000"/>
              <a:chOff x="4350829" y="465622"/>
              <a:chExt cx="2252547" cy="2124000"/>
            </a:xfrm>
          </p:grpSpPr>
          <p:pic>
            <p:nvPicPr>
              <p:cNvPr id="89" name="Obraz 88">
                <a:extLst>
                  <a:ext uri="{FF2B5EF4-FFF2-40B4-BE49-F238E27FC236}">
                    <a16:creationId xmlns:a16="http://schemas.microsoft.com/office/drawing/2014/main" id="{9FC42D6C-6154-0238-C69C-5D83E4EA72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87" r="40735" b="55303"/>
              <a:stretch/>
            </p:blipFill>
            <p:spPr>
              <a:xfrm>
                <a:off x="4350829" y="465622"/>
                <a:ext cx="2252547" cy="2124000"/>
              </a:xfrm>
              <a:prstGeom prst="rect">
                <a:avLst/>
              </a:prstGeom>
            </p:spPr>
          </p:pic>
          <p:grpSp>
            <p:nvGrpSpPr>
              <p:cNvPr id="92" name="Grupa 91">
                <a:extLst>
                  <a:ext uri="{FF2B5EF4-FFF2-40B4-BE49-F238E27FC236}">
                    <a16:creationId xmlns:a16="http://schemas.microsoft.com/office/drawing/2014/main" id="{F67C2E2E-0B23-58E6-44ED-37891C527213}"/>
                  </a:ext>
                </a:extLst>
              </p:cNvPr>
              <p:cNvGrpSpPr/>
              <p:nvPr/>
            </p:nvGrpSpPr>
            <p:grpSpPr>
              <a:xfrm>
                <a:off x="4382603" y="509428"/>
                <a:ext cx="1918059" cy="1577127"/>
                <a:chOff x="3208757" y="1892550"/>
                <a:chExt cx="1480055" cy="1216975"/>
              </a:xfrm>
            </p:grpSpPr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372A619D-A53A-4B23-AD98-89A12D73EE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7254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0AE34882-80FF-915D-5A09-494B0C5F856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97940" y="1892550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8BECC8AF-8092-AA18-45CA-919B1D7D359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5748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5D9B680E-B82E-0281-32C8-DB3785F4981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4F7C0953-8266-1FE5-580D-2F4FFB47B6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15089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8923BB62-BD9B-0B89-8C95-04BE5EEBFF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87897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9" name="Schemat blokowy: łącznik 98">
                  <a:extLst>
                    <a:ext uri="{FF2B5EF4-FFF2-40B4-BE49-F238E27FC236}">
                      <a16:creationId xmlns:a16="http://schemas.microsoft.com/office/drawing/2014/main" id="{DED29961-1DEA-09E7-2F18-693AC9C6F5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32213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0" name="Schemat blokowy: łącznik 99">
                  <a:extLst>
                    <a:ext uri="{FF2B5EF4-FFF2-40B4-BE49-F238E27FC236}">
                      <a16:creationId xmlns:a16="http://schemas.microsoft.com/office/drawing/2014/main" id="{7EB9C705-2631-7B18-B85D-9BFDE19DC8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1941" y="233492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E35072D6-A49A-BD83-E719-5F8C0BBE62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29259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2" name="Schemat blokowy: łącznik 101">
                  <a:extLst>
                    <a:ext uri="{FF2B5EF4-FFF2-40B4-BE49-F238E27FC236}">
                      <a16:creationId xmlns:a16="http://schemas.microsoft.com/office/drawing/2014/main" id="{FE4C5FCE-2EB3-1D34-8030-6536EB99B55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78578" y="2455873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3" name="Schemat blokowy: łącznik 102">
                  <a:extLst>
                    <a:ext uri="{FF2B5EF4-FFF2-40B4-BE49-F238E27FC236}">
                      <a16:creationId xmlns:a16="http://schemas.microsoft.com/office/drawing/2014/main" id="{254B077D-66A9-768C-7334-D36751A835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80812" y="2732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4" name="Schemat blokowy: łącznik 103">
                  <a:extLst>
                    <a:ext uri="{FF2B5EF4-FFF2-40B4-BE49-F238E27FC236}">
                      <a16:creationId xmlns:a16="http://schemas.microsoft.com/office/drawing/2014/main" id="{2F4A5D45-D3CA-3127-B750-9FE759DEBB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724456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BB069559-D282-0EE2-F070-960C2987AF50}"/>
                </a:ext>
              </a:extLst>
            </p:cNvPr>
            <p:cNvGrpSpPr/>
            <p:nvPr/>
          </p:nvGrpSpPr>
          <p:grpSpPr>
            <a:xfrm>
              <a:off x="10669501" y="4252198"/>
              <a:ext cx="1213973" cy="1836000"/>
              <a:chOff x="10669501" y="4252198"/>
              <a:chExt cx="1213973" cy="1836000"/>
            </a:xfrm>
          </p:grpSpPr>
          <p:grpSp>
            <p:nvGrpSpPr>
              <p:cNvPr id="105" name="Grupa 104">
                <a:extLst>
                  <a:ext uri="{FF2B5EF4-FFF2-40B4-BE49-F238E27FC236}">
                    <a16:creationId xmlns:a16="http://schemas.microsoft.com/office/drawing/2014/main" id="{A8D78489-5791-F8D7-06B3-0E6D819ACAA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669501" y="4252198"/>
                <a:ext cx="1213973" cy="1836000"/>
                <a:chOff x="3293181" y="706093"/>
                <a:chExt cx="2250903" cy="3404268"/>
              </a:xfrm>
            </p:grpSpPr>
            <p:grpSp>
              <p:nvGrpSpPr>
                <p:cNvPr id="114" name="Grupa 113">
                  <a:extLst>
                    <a:ext uri="{FF2B5EF4-FFF2-40B4-BE49-F238E27FC236}">
                      <a16:creationId xmlns:a16="http://schemas.microsoft.com/office/drawing/2014/main" id="{64FADB80-DF85-F936-E8A6-AB875E9E2013}"/>
                    </a:ext>
                  </a:extLst>
                </p:cNvPr>
                <p:cNvGrpSpPr/>
                <p:nvPr/>
              </p:nvGrpSpPr>
              <p:grpSpPr>
                <a:xfrm>
                  <a:off x="3314285" y="706093"/>
                  <a:ext cx="1365281" cy="1686072"/>
                  <a:chOff x="3060879" y="1888516"/>
                  <a:chExt cx="1147076" cy="1416595"/>
                </a:xfrm>
              </p:grpSpPr>
              <p:sp>
                <p:nvSpPr>
                  <p:cNvPr id="119" name="Schemat blokowy: łącznik 118">
                    <a:extLst>
                      <a:ext uri="{FF2B5EF4-FFF2-40B4-BE49-F238E27FC236}">
                        <a16:creationId xmlns:a16="http://schemas.microsoft.com/office/drawing/2014/main" id="{CF06AB22-B15A-C7AF-3AB7-82791997D7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60879" y="2742703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1" name="Schemat blokowy: łącznik 120">
                    <a:extLst>
                      <a:ext uri="{FF2B5EF4-FFF2-40B4-BE49-F238E27FC236}">
                        <a16:creationId xmlns:a16="http://schemas.microsoft.com/office/drawing/2014/main" id="{E9A8D442-A6CB-404B-830B-37F3F730042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86901" y="1962210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2" name="Schemat blokowy: łącznik 121">
                    <a:extLst>
                      <a:ext uri="{FF2B5EF4-FFF2-40B4-BE49-F238E27FC236}">
                        <a16:creationId xmlns:a16="http://schemas.microsoft.com/office/drawing/2014/main" id="{6F86A87A-8D0B-C13D-8851-AF3BF302FB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71271" y="2505890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5" name="Schemat blokowy: łącznik 124">
                    <a:extLst>
                      <a:ext uri="{FF2B5EF4-FFF2-40B4-BE49-F238E27FC236}">
                        <a16:creationId xmlns:a16="http://schemas.microsoft.com/office/drawing/2014/main" id="{02848E15-2F18-ED80-75F6-FE18BBE1753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7172" y="2925106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0" name="Schemat blokowy: łącznik 129">
                    <a:extLst>
                      <a:ext uri="{FF2B5EF4-FFF2-40B4-BE49-F238E27FC236}">
                        <a16:creationId xmlns:a16="http://schemas.microsoft.com/office/drawing/2014/main" id="{7188A6B9-7D3C-CC4F-B77F-01F7BADE468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7868" y="2269180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1" name="Schemat blokowy: łącznik 130">
                    <a:extLst>
                      <a:ext uri="{FF2B5EF4-FFF2-40B4-BE49-F238E27FC236}">
                        <a16:creationId xmlns:a16="http://schemas.microsoft.com/office/drawing/2014/main" id="{ABBD2E2D-5A36-4311-0BC4-A66DF39E8B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69521" y="3033107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2" name="Schemat blokowy: łącznik 131">
                    <a:extLst>
                      <a:ext uri="{FF2B5EF4-FFF2-40B4-BE49-F238E27FC236}">
                        <a16:creationId xmlns:a16="http://schemas.microsoft.com/office/drawing/2014/main" id="{BBB5AAC9-0671-7F49-7D9E-260C7E0E417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14157" y="319711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3" name="Schemat blokowy: łącznik 132">
                    <a:extLst>
                      <a:ext uri="{FF2B5EF4-FFF2-40B4-BE49-F238E27FC236}">
                        <a16:creationId xmlns:a16="http://schemas.microsoft.com/office/drawing/2014/main" id="{D5BDC3BA-E0A2-5B4E-6692-B2CB8B6C1DF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99955" y="2011478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4" name="Schemat blokowy: łącznik 133">
                    <a:extLst>
                      <a:ext uri="{FF2B5EF4-FFF2-40B4-BE49-F238E27FC236}">
                        <a16:creationId xmlns:a16="http://schemas.microsoft.com/office/drawing/2014/main" id="{95200508-8673-5A56-9175-2F30CBBB462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872189" y="1888516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5" name="Schemat blokowy: łącznik 134">
                    <a:extLst>
                      <a:ext uri="{FF2B5EF4-FFF2-40B4-BE49-F238E27FC236}">
                        <a16:creationId xmlns:a16="http://schemas.microsoft.com/office/drawing/2014/main" id="{414E5EDF-EEAC-7C01-9B42-6DEC9E5F206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34756" y="3087107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9" name="Schemat blokowy: łącznik 108">
                  <a:extLst>
                    <a:ext uri="{FF2B5EF4-FFF2-40B4-BE49-F238E27FC236}">
                      <a16:creationId xmlns:a16="http://schemas.microsoft.com/office/drawing/2014/main" id="{BBC0739B-C4A3-7082-52F2-AD889AEC49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0" name="Schemat blokowy: łącznik 109">
                  <a:extLst>
                    <a:ext uri="{FF2B5EF4-FFF2-40B4-BE49-F238E27FC236}">
                      <a16:creationId xmlns:a16="http://schemas.microsoft.com/office/drawing/2014/main" id="{40C79887-1C61-8103-2BAD-064586DB17E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1" name="Schemat blokowy: łącznik 110">
                  <a:extLst>
                    <a:ext uri="{FF2B5EF4-FFF2-40B4-BE49-F238E27FC236}">
                      <a16:creationId xmlns:a16="http://schemas.microsoft.com/office/drawing/2014/main" id="{E023FCEB-C2B3-3C01-8BB3-5241B1F4457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112" name="Obraz 111">
                  <a:extLst>
                    <a:ext uri="{FF2B5EF4-FFF2-40B4-BE49-F238E27FC236}">
                      <a16:creationId xmlns:a16="http://schemas.microsoft.com/office/drawing/2014/main" id="{651DFDE1-581C-530E-B5F9-4670D99158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136" name="Schemat blokowy: łącznik 135">
                <a:extLst>
                  <a:ext uri="{FF2B5EF4-FFF2-40B4-BE49-F238E27FC236}">
                    <a16:creationId xmlns:a16="http://schemas.microsoft.com/office/drawing/2014/main" id="{411F1A64-8265-3F2E-1D7A-33E09E410B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57990" y="4930465"/>
                <a:ext cx="72000" cy="72000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cxnSp>
          <p:nvCxnSpPr>
            <p:cNvPr id="106" name="Łącznik prosty 105">
              <a:extLst>
                <a:ext uri="{FF2B5EF4-FFF2-40B4-BE49-F238E27FC236}">
                  <a16:creationId xmlns:a16="http://schemas.microsoft.com/office/drawing/2014/main" id="{33455DCD-D860-13E8-A0BD-DD538041FC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69977" y="232775"/>
              <a:ext cx="192551" cy="4972086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Łącznik prosty 112">
              <a:extLst>
                <a:ext uri="{FF2B5EF4-FFF2-40B4-BE49-F238E27FC236}">
                  <a16:creationId xmlns:a16="http://schemas.microsoft.com/office/drawing/2014/main" id="{703F3F69-F029-B146-3B40-D07153173A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88508" y="1552543"/>
              <a:ext cx="94930" cy="3797512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Łącznik prosty 136">
              <a:extLst>
                <a:ext uri="{FF2B5EF4-FFF2-40B4-BE49-F238E27FC236}">
                  <a16:creationId xmlns:a16="http://schemas.microsoft.com/office/drawing/2014/main" id="{8CD2063C-A394-1385-E7D0-7E4A3B8CF9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8573" y="1065704"/>
              <a:ext cx="203550" cy="3097923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Łącznik prosty 137">
              <a:extLst>
                <a:ext uri="{FF2B5EF4-FFF2-40B4-BE49-F238E27FC236}">
                  <a16:creationId xmlns:a16="http://schemas.microsoft.com/office/drawing/2014/main" id="{9A671A8F-84D3-A2E2-093D-A0F317E313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84282" y="1514250"/>
              <a:ext cx="500844" cy="3884279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4885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F88D2030-0094-5432-8E36-F3DE342EBE66}"/>
              </a:ext>
            </a:extLst>
          </p:cNvPr>
          <p:cNvGrpSpPr/>
          <p:nvPr/>
        </p:nvGrpSpPr>
        <p:grpSpPr>
          <a:xfrm>
            <a:off x="5060" y="10827"/>
            <a:ext cx="11444931" cy="6756827"/>
            <a:chOff x="5060" y="10827"/>
            <a:chExt cx="11444931" cy="6756827"/>
          </a:xfrm>
        </p:grpSpPr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7CD9A03A-795D-0CC1-4102-EF2BBFCC369F}"/>
                </a:ext>
              </a:extLst>
            </p:cNvPr>
            <p:cNvGrpSpPr/>
            <p:nvPr/>
          </p:nvGrpSpPr>
          <p:grpSpPr>
            <a:xfrm>
              <a:off x="247214" y="10827"/>
              <a:ext cx="11202777" cy="6756827"/>
              <a:chOff x="247214" y="10827"/>
              <a:chExt cx="11202777" cy="6756827"/>
            </a:xfrm>
          </p:grpSpPr>
          <p:pic>
            <p:nvPicPr>
              <p:cNvPr id="21" name="Obraz 20">
                <a:extLst>
                  <a:ext uri="{FF2B5EF4-FFF2-40B4-BE49-F238E27FC236}">
                    <a16:creationId xmlns:a16="http://schemas.microsoft.com/office/drawing/2014/main" id="{8BD0FB45-528E-41B9-8CCE-4BF917B824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9680" y="143654"/>
                <a:ext cx="9492771" cy="6624000"/>
              </a:xfrm>
              <a:prstGeom prst="rect">
                <a:avLst/>
              </a:prstGeom>
            </p:spPr>
          </p:pic>
          <p:grpSp>
            <p:nvGrpSpPr>
              <p:cNvPr id="9" name="Grupa 8">
                <a:extLst>
                  <a:ext uri="{FF2B5EF4-FFF2-40B4-BE49-F238E27FC236}">
                    <a16:creationId xmlns:a16="http://schemas.microsoft.com/office/drawing/2014/main" id="{E44B3AD4-0236-4F8B-9B85-A5B3247A90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932792" y="615645"/>
                <a:ext cx="1301651" cy="1044000"/>
                <a:chOff x="541119" y="143873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541119" y="143873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7" name="Schemat blokowy: łącznik 106">
                  <a:extLst>
                    <a:ext uri="{FF2B5EF4-FFF2-40B4-BE49-F238E27FC236}">
                      <a16:creationId xmlns:a16="http://schemas.microsoft.com/office/drawing/2014/main" id="{0D984BD9-609C-488A-AE2C-ABE4282B1A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05786" y="370483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8" name="Schemat blokowy: łącznik 107">
                  <a:extLst>
                    <a:ext uri="{FF2B5EF4-FFF2-40B4-BE49-F238E27FC236}">
                      <a16:creationId xmlns:a16="http://schemas.microsoft.com/office/drawing/2014/main" id="{3707C850-8AE5-42D2-925E-A5ACCEF705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4118" y="196639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15" name="pole tekstowe 114">
                <a:extLst>
                  <a:ext uri="{FF2B5EF4-FFF2-40B4-BE49-F238E27FC236}">
                    <a16:creationId xmlns:a16="http://schemas.microsoft.com/office/drawing/2014/main" id="{EA40E28C-10AB-40F5-A852-5BBDE9E85A09}"/>
                  </a:ext>
                </a:extLst>
              </p:cNvPr>
              <p:cNvSpPr txBox="1"/>
              <p:nvPr/>
            </p:nvSpPr>
            <p:spPr>
              <a:xfrm>
                <a:off x="9533988" y="5236197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119" name="pole tekstowe 118">
                <a:extLst>
                  <a:ext uri="{FF2B5EF4-FFF2-40B4-BE49-F238E27FC236}">
                    <a16:creationId xmlns:a16="http://schemas.microsoft.com/office/drawing/2014/main" id="{EE70A75C-9C65-4C60-8CE8-B817751A7E85}"/>
                  </a:ext>
                </a:extLst>
              </p:cNvPr>
              <p:cNvSpPr txBox="1"/>
              <p:nvPr/>
            </p:nvSpPr>
            <p:spPr>
              <a:xfrm>
                <a:off x="7245821" y="173248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H</a:t>
                </a:r>
                <a:r>
                  <a:rPr lang="pl-PL" sz="1050" dirty="0"/>
                  <a:t>2</a:t>
                </a:r>
                <a:r>
                  <a:rPr lang="pl-PL" sz="1400" dirty="0"/>
                  <a:t>O</a:t>
                </a:r>
                <a:endParaRPr lang="pl-PL" sz="1050" dirty="0"/>
              </a:p>
            </p:txBody>
          </p:sp>
          <p:sp>
            <p:nvSpPr>
              <p:cNvPr id="122" name="pole tekstowe 121">
                <a:extLst>
                  <a:ext uri="{FF2B5EF4-FFF2-40B4-BE49-F238E27FC236}">
                    <a16:creationId xmlns:a16="http://schemas.microsoft.com/office/drawing/2014/main" id="{86BAD14D-6ED4-4C44-AC59-EBC9ECD19115}"/>
                  </a:ext>
                </a:extLst>
              </p:cNvPr>
              <p:cNvSpPr txBox="1"/>
              <p:nvPr/>
            </p:nvSpPr>
            <p:spPr>
              <a:xfrm>
                <a:off x="6536020" y="3576913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3" name="pole tekstowe 122">
                <a:extLst>
                  <a:ext uri="{FF2B5EF4-FFF2-40B4-BE49-F238E27FC236}">
                    <a16:creationId xmlns:a16="http://schemas.microsoft.com/office/drawing/2014/main" id="{1EE59E1D-87C0-41AC-AC4F-FCF943F781FF}"/>
                  </a:ext>
                </a:extLst>
              </p:cNvPr>
              <p:cNvSpPr txBox="1"/>
              <p:nvPr/>
            </p:nvSpPr>
            <p:spPr>
              <a:xfrm>
                <a:off x="7801391" y="4589579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4" name="pole tekstowe 123">
                <a:extLst>
                  <a:ext uri="{FF2B5EF4-FFF2-40B4-BE49-F238E27FC236}">
                    <a16:creationId xmlns:a16="http://schemas.microsoft.com/office/drawing/2014/main" id="{E92C0458-4811-461A-BD60-87D1EAB51908}"/>
                  </a:ext>
                </a:extLst>
              </p:cNvPr>
              <p:cNvSpPr txBox="1"/>
              <p:nvPr/>
            </p:nvSpPr>
            <p:spPr>
              <a:xfrm>
                <a:off x="8802583" y="5009091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26" name="Schemat blokowy: łącznik 125">
                <a:extLst>
                  <a:ext uri="{FF2B5EF4-FFF2-40B4-BE49-F238E27FC236}">
                    <a16:creationId xmlns:a16="http://schemas.microsoft.com/office/drawing/2014/main" id="{C0282EEB-D060-45C0-822E-9423C08865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23715" y="4133815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7" name="Schemat blokowy: łącznik 126">
                <a:extLst>
                  <a:ext uri="{FF2B5EF4-FFF2-40B4-BE49-F238E27FC236}">
                    <a16:creationId xmlns:a16="http://schemas.microsoft.com/office/drawing/2014/main" id="{F86E8A67-C4F2-4DAC-ACF5-F76B58F649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40915" y="121379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8" name="Schemat blokowy: łącznik 127">
                <a:extLst>
                  <a:ext uri="{FF2B5EF4-FFF2-40B4-BE49-F238E27FC236}">
                    <a16:creationId xmlns:a16="http://schemas.microsoft.com/office/drawing/2014/main" id="{7CE015A8-2387-4EFC-80C1-9E7FC66319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61420" y="1379719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29" name="Schemat blokowy: łącznik 128">
                <a:extLst>
                  <a:ext uri="{FF2B5EF4-FFF2-40B4-BE49-F238E27FC236}">
                    <a16:creationId xmlns:a16="http://schemas.microsoft.com/office/drawing/2014/main" id="{090DA0B1-E7A1-4638-AD79-43C98EF479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40510" y="661768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35" name="pole tekstowe 134">
                <a:extLst>
                  <a:ext uri="{FF2B5EF4-FFF2-40B4-BE49-F238E27FC236}">
                    <a16:creationId xmlns:a16="http://schemas.microsoft.com/office/drawing/2014/main" id="{AF9B69CE-8FA2-4D99-9F4D-D1A1B870389E}"/>
                  </a:ext>
                </a:extLst>
              </p:cNvPr>
              <p:cNvSpPr txBox="1"/>
              <p:nvPr/>
            </p:nvSpPr>
            <p:spPr>
              <a:xfrm>
                <a:off x="8503562" y="4485871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70" name="Schemat blokowy: łącznik 169">
                <a:extLst>
                  <a:ext uri="{FF2B5EF4-FFF2-40B4-BE49-F238E27FC236}">
                    <a16:creationId xmlns:a16="http://schemas.microsoft.com/office/drawing/2014/main" id="{36AA6306-5D61-431E-A003-26A8A1A752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0201" y="2208479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71" name="Schemat blokowy: łącznik 170">
                <a:extLst>
                  <a:ext uri="{FF2B5EF4-FFF2-40B4-BE49-F238E27FC236}">
                    <a16:creationId xmlns:a16="http://schemas.microsoft.com/office/drawing/2014/main" id="{E9257FD8-32D8-44B7-A572-63289A92EB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23715" y="2310498"/>
                <a:ext cx="103738" cy="103738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72" name="pole tekstowe 171">
                <a:extLst>
                  <a:ext uri="{FF2B5EF4-FFF2-40B4-BE49-F238E27FC236}">
                    <a16:creationId xmlns:a16="http://schemas.microsoft.com/office/drawing/2014/main" id="{2A6A0A77-7875-4DDB-BCBF-CF5B7E8779B2}"/>
                  </a:ext>
                </a:extLst>
              </p:cNvPr>
              <p:cNvSpPr txBox="1"/>
              <p:nvPr/>
            </p:nvSpPr>
            <p:spPr>
              <a:xfrm>
                <a:off x="8142716" y="2106459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173" name="pole tekstowe 172">
                <a:extLst>
                  <a:ext uri="{FF2B5EF4-FFF2-40B4-BE49-F238E27FC236}">
                    <a16:creationId xmlns:a16="http://schemas.microsoft.com/office/drawing/2014/main" id="{9BA64D77-145E-4E6E-96CF-D27E6E5DCD54}"/>
                  </a:ext>
                </a:extLst>
              </p:cNvPr>
              <p:cNvSpPr txBox="1"/>
              <p:nvPr/>
            </p:nvSpPr>
            <p:spPr>
              <a:xfrm>
                <a:off x="7620388" y="4558802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74" name="pole tekstowe 173">
                <a:extLst>
                  <a:ext uri="{FF2B5EF4-FFF2-40B4-BE49-F238E27FC236}">
                    <a16:creationId xmlns:a16="http://schemas.microsoft.com/office/drawing/2014/main" id="{00EE93FF-6AE9-4229-A651-8607FD9AED97}"/>
                  </a:ext>
                </a:extLst>
              </p:cNvPr>
              <p:cNvSpPr txBox="1"/>
              <p:nvPr/>
            </p:nvSpPr>
            <p:spPr>
              <a:xfrm>
                <a:off x="6028711" y="5342998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176" name="Schemat blokowy: łącznik 175">
                <a:extLst>
                  <a:ext uri="{FF2B5EF4-FFF2-40B4-BE49-F238E27FC236}">
                    <a16:creationId xmlns:a16="http://schemas.microsoft.com/office/drawing/2014/main" id="{177D1735-D6B9-45E6-8988-EDE155E0758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09551" y="2998081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pic>
            <p:nvPicPr>
              <p:cNvPr id="112" name="Obraz 111">
                <a:extLst>
                  <a:ext uri="{FF2B5EF4-FFF2-40B4-BE49-F238E27FC236}">
                    <a16:creationId xmlns:a16="http://schemas.microsoft.com/office/drawing/2014/main" id="{91286373-B0C8-44D0-82F8-87675D6153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441555" y="399325"/>
                <a:ext cx="1008689" cy="360000"/>
              </a:xfrm>
              <a:prstGeom prst="rect">
                <a:avLst/>
              </a:prstGeom>
            </p:spPr>
          </p:pic>
          <p:pic>
            <p:nvPicPr>
              <p:cNvPr id="33" name="Obraz 32">
                <a:extLst>
                  <a:ext uri="{FF2B5EF4-FFF2-40B4-BE49-F238E27FC236}">
                    <a16:creationId xmlns:a16="http://schemas.microsoft.com/office/drawing/2014/main" id="{C4C755D8-BBE7-4D9E-B9A1-6AE8488276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982" t="73823" r="5989" b="8837"/>
              <a:stretch/>
            </p:blipFill>
            <p:spPr>
              <a:xfrm>
                <a:off x="247214" y="2208479"/>
                <a:ext cx="1241741" cy="756000"/>
              </a:xfrm>
              <a:prstGeom prst="rect">
                <a:avLst/>
              </a:prstGeom>
            </p:spPr>
          </p:pic>
          <p:sp>
            <p:nvSpPr>
              <p:cNvPr id="125" name="pole tekstowe 124">
                <a:extLst>
                  <a:ext uri="{FF2B5EF4-FFF2-40B4-BE49-F238E27FC236}">
                    <a16:creationId xmlns:a16="http://schemas.microsoft.com/office/drawing/2014/main" id="{E8E5575E-A9BC-45FE-9FFC-86E275B21A4B}"/>
                  </a:ext>
                </a:extLst>
              </p:cNvPr>
              <p:cNvSpPr txBox="1"/>
              <p:nvPr/>
            </p:nvSpPr>
            <p:spPr>
              <a:xfrm>
                <a:off x="7245821" y="2411505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H</a:t>
                </a:r>
                <a:r>
                  <a:rPr lang="pl-PL" sz="1050" dirty="0"/>
                  <a:t>2</a:t>
                </a:r>
                <a:r>
                  <a:rPr lang="pl-PL" sz="1400" dirty="0"/>
                  <a:t>O</a:t>
                </a:r>
                <a:endParaRPr lang="pl-PL" sz="1050" dirty="0"/>
              </a:p>
            </p:txBody>
          </p:sp>
          <p:sp>
            <p:nvSpPr>
              <p:cNvPr id="136" name="pole tekstowe 135">
                <a:extLst>
                  <a:ext uri="{FF2B5EF4-FFF2-40B4-BE49-F238E27FC236}">
                    <a16:creationId xmlns:a16="http://schemas.microsoft.com/office/drawing/2014/main" id="{BC0AF400-31CE-4885-AB6D-7277285AB5B9}"/>
                  </a:ext>
                </a:extLst>
              </p:cNvPr>
              <p:cNvSpPr txBox="1"/>
              <p:nvPr/>
            </p:nvSpPr>
            <p:spPr>
              <a:xfrm>
                <a:off x="8168431" y="197649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137" name="pole tekstowe 136">
                <a:extLst>
                  <a:ext uri="{FF2B5EF4-FFF2-40B4-BE49-F238E27FC236}">
                    <a16:creationId xmlns:a16="http://schemas.microsoft.com/office/drawing/2014/main" id="{CE6552FC-7501-4886-ABAC-29F042A712C1}"/>
                  </a:ext>
                </a:extLst>
              </p:cNvPr>
              <p:cNvSpPr txBox="1"/>
              <p:nvPr/>
            </p:nvSpPr>
            <p:spPr>
              <a:xfrm>
                <a:off x="8112663" y="4015269"/>
                <a:ext cx="8899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i="1" dirty="0"/>
                  <a:t>d6</a:t>
                </a:r>
                <a:r>
                  <a:rPr lang="pl-PL" sz="1400" dirty="0"/>
                  <a:t>-DMSO</a:t>
                </a:r>
                <a:endParaRPr lang="pl-PL" sz="1050" dirty="0"/>
              </a:p>
            </p:txBody>
          </p:sp>
          <p:sp>
            <p:nvSpPr>
              <p:cNvPr id="53" name="pole tekstowe 52">
                <a:extLst>
                  <a:ext uri="{FF2B5EF4-FFF2-40B4-BE49-F238E27FC236}">
                    <a16:creationId xmlns:a16="http://schemas.microsoft.com/office/drawing/2014/main" id="{E7AB7D7D-2CB5-44F8-847B-C2C59C0E4339}"/>
                  </a:ext>
                </a:extLst>
              </p:cNvPr>
              <p:cNvSpPr txBox="1"/>
              <p:nvPr/>
            </p:nvSpPr>
            <p:spPr>
              <a:xfrm>
                <a:off x="710097" y="690955"/>
                <a:ext cx="471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endParaRPr lang="pl-PL" sz="1050" b="1" dirty="0"/>
              </a:p>
            </p:txBody>
          </p:sp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8CE058BB-040A-43D8-9751-6D825EC4E784}"/>
                  </a:ext>
                </a:extLst>
              </p:cNvPr>
              <p:cNvSpPr txBox="1"/>
              <p:nvPr/>
            </p:nvSpPr>
            <p:spPr>
              <a:xfrm>
                <a:off x="656202" y="2947931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K2</a:t>
                </a:r>
                <a:endParaRPr lang="pl-PL" sz="105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pole tekstowe 55">
                <a:extLst>
                  <a:ext uri="{FF2B5EF4-FFF2-40B4-BE49-F238E27FC236}">
                    <a16:creationId xmlns:a16="http://schemas.microsoft.com/office/drawing/2014/main" id="{4FFF0B8E-1F11-4B9C-BA97-EC741C0477EB}"/>
                  </a:ext>
                </a:extLst>
              </p:cNvPr>
              <p:cNvSpPr txBox="1"/>
              <p:nvPr/>
            </p:nvSpPr>
            <p:spPr>
              <a:xfrm>
                <a:off x="328012" y="4855203"/>
                <a:ext cx="149280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H3</a:t>
                </a:r>
                <a:r>
                  <a:rPr lang="en-US" sz="1400" b="1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cov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(POM + K2)</a:t>
                </a:r>
                <a:endParaRPr lang="pl-PL" sz="1400" dirty="0"/>
              </a:p>
            </p:txBody>
          </p:sp>
          <p:sp>
            <p:nvSpPr>
              <p:cNvPr id="57" name="pole tekstowe 56">
                <a:extLst>
                  <a:ext uri="{FF2B5EF4-FFF2-40B4-BE49-F238E27FC236}">
                    <a16:creationId xmlns:a16="http://schemas.microsoft.com/office/drawing/2014/main" id="{56379827-2640-4215-B03B-1309154E9717}"/>
                  </a:ext>
                </a:extLst>
              </p:cNvPr>
              <p:cNvSpPr txBox="1"/>
              <p:nvPr/>
            </p:nvSpPr>
            <p:spPr>
              <a:xfrm>
                <a:off x="9562951" y="3501940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58" name="Schemat blokowy: łącznik 57">
                <a:extLst>
                  <a:ext uri="{FF2B5EF4-FFF2-40B4-BE49-F238E27FC236}">
                    <a16:creationId xmlns:a16="http://schemas.microsoft.com/office/drawing/2014/main" id="{1F573A9E-030C-4AD1-8286-348456CB2E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71460" y="5464782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59" name="Schemat blokowy: łącznik 58">
                <a:extLst>
                  <a:ext uri="{FF2B5EF4-FFF2-40B4-BE49-F238E27FC236}">
                    <a16:creationId xmlns:a16="http://schemas.microsoft.com/office/drawing/2014/main" id="{A37397CD-937E-4B16-A93B-C3FF0527B4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87051" y="5504871"/>
                <a:ext cx="103738" cy="103738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0" name="Schemat blokowy: łącznik 59">
                <a:extLst>
                  <a:ext uri="{FF2B5EF4-FFF2-40B4-BE49-F238E27FC236}">
                    <a16:creationId xmlns:a16="http://schemas.microsoft.com/office/drawing/2014/main" id="{0EAC133E-4965-4948-B8FA-E4E42E2B87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84628" y="5535649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1" name="Schemat blokowy: łącznik 60">
                <a:extLst>
                  <a:ext uri="{FF2B5EF4-FFF2-40B4-BE49-F238E27FC236}">
                    <a16:creationId xmlns:a16="http://schemas.microsoft.com/office/drawing/2014/main" id="{67DC04E4-7C08-4625-BC65-A253BB0A32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26064" y="5615408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D30841B6-9304-4563-B201-48D99E9311A0}"/>
                  </a:ext>
                </a:extLst>
              </p:cNvPr>
              <p:cNvSpPr txBox="1"/>
              <p:nvPr/>
            </p:nvSpPr>
            <p:spPr>
              <a:xfrm>
                <a:off x="2528828" y="5466109"/>
                <a:ext cx="2641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63" name="Schemat blokowy: łącznik 62">
                <a:extLst>
                  <a:ext uri="{FF2B5EF4-FFF2-40B4-BE49-F238E27FC236}">
                    <a16:creationId xmlns:a16="http://schemas.microsoft.com/office/drawing/2014/main" id="{F6305910-CA4F-44AD-A7F8-CD186FEF4A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00863" y="4774245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4" name="Schemat blokowy: łącznik 63">
                <a:extLst>
                  <a:ext uri="{FF2B5EF4-FFF2-40B4-BE49-F238E27FC236}">
                    <a16:creationId xmlns:a16="http://schemas.microsoft.com/office/drawing/2014/main" id="{07754020-D402-4975-A8F1-9F33522438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17083" y="2667413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5" name="Schemat blokowy: łącznik 64">
                <a:extLst>
                  <a:ext uri="{FF2B5EF4-FFF2-40B4-BE49-F238E27FC236}">
                    <a16:creationId xmlns:a16="http://schemas.microsoft.com/office/drawing/2014/main" id="{9F744C90-49A1-4B2A-8DC1-2364763EBE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65207" y="10827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6" name="Schemat blokowy: łącznik 65">
                <a:extLst>
                  <a:ext uri="{FF2B5EF4-FFF2-40B4-BE49-F238E27FC236}">
                    <a16:creationId xmlns:a16="http://schemas.microsoft.com/office/drawing/2014/main" id="{536D9A3E-F980-45BE-BD87-EC7BD5C4A9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10904" y="3254960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7" name="Schemat blokowy: łącznik 66">
                <a:extLst>
                  <a:ext uri="{FF2B5EF4-FFF2-40B4-BE49-F238E27FC236}">
                    <a16:creationId xmlns:a16="http://schemas.microsoft.com/office/drawing/2014/main" id="{C6AB16B8-1C9D-4CFA-9197-7028BD16FA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25037" y="1473510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8" name="Schemat blokowy: łącznik 67">
                <a:extLst>
                  <a:ext uri="{FF2B5EF4-FFF2-40B4-BE49-F238E27FC236}">
                    <a16:creationId xmlns:a16="http://schemas.microsoft.com/office/drawing/2014/main" id="{2C8CF2B8-E60B-4F40-B38C-2E63333A66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60865" y="2964479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9" name="Schemat blokowy: łącznik 68">
                <a:extLst>
                  <a:ext uri="{FF2B5EF4-FFF2-40B4-BE49-F238E27FC236}">
                    <a16:creationId xmlns:a16="http://schemas.microsoft.com/office/drawing/2014/main" id="{6FA3265D-8D37-4DDA-91FF-C974C98E37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5095" y="1431588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0" name="Schemat blokowy: łącznik 69">
                <a:extLst>
                  <a:ext uri="{FF2B5EF4-FFF2-40B4-BE49-F238E27FC236}">
                    <a16:creationId xmlns:a16="http://schemas.microsoft.com/office/drawing/2014/main" id="{71925A8C-6290-427D-A0BB-B400E62840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0063" y="2912610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1" name="Schemat blokowy: łącznik 70">
                <a:extLst>
                  <a:ext uri="{FF2B5EF4-FFF2-40B4-BE49-F238E27FC236}">
                    <a16:creationId xmlns:a16="http://schemas.microsoft.com/office/drawing/2014/main" id="{569EA8C9-2FEB-4D7A-A794-B90128B8BB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65415" y="1132851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2" name="pole tekstowe 71">
                <a:extLst>
                  <a:ext uri="{FF2B5EF4-FFF2-40B4-BE49-F238E27FC236}">
                    <a16:creationId xmlns:a16="http://schemas.microsoft.com/office/drawing/2014/main" id="{E8220462-6EA9-4252-A6D5-D34101037B8B}"/>
                  </a:ext>
                </a:extLst>
              </p:cNvPr>
              <p:cNvSpPr txBox="1"/>
              <p:nvPr/>
            </p:nvSpPr>
            <p:spPr>
              <a:xfrm>
                <a:off x="6424138" y="5414631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H</a:t>
                </a:r>
                <a:r>
                  <a:rPr lang="pl-PL" sz="1050" dirty="0"/>
                  <a:t>2</a:t>
                </a:r>
                <a:r>
                  <a:rPr lang="pl-PL" sz="1400" dirty="0"/>
                  <a:t>O</a:t>
                </a:r>
                <a:endParaRPr lang="pl-PL" sz="1050" dirty="0"/>
              </a:p>
            </p:txBody>
          </p:sp>
          <p:sp>
            <p:nvSpPr>
              <p:cNvPr id="73" name="pole tekstowe 72">
                <a:extLst>
                  <a:ext uri="{FF2B5EF4-FFF2-40B4-BE49-F238E27FC236}">
                    <a16:creationId xmlns:a16="http://schemas.microsoft.com/office/drawing/2014/main" id="{F58BD994-2D4A-4D28-898D-925331C7E37E}"/>
                  </a:ext>
                </a:extLst>
              </p:cNvPr>
              <p:cNvSpPr txBox="1"/>
              <p:nvPr/>
            </p:nvSpPr>
            <p:spPr>
              <a:xfrm>
                <a:off x="7245821" y="5485498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74" name="pole tekstowe 73">
                <a:extLst>
                  <a:ext uri="{FF2B5EF4-FFF2-40B4-BE49-F238E27FC236}">
                    <a16:creationId xmlns:a16="http://schemas.microsoft.com/office/drawing/2014/main" id="{0F55082E-6C7B-481A-A842-64B107E5190D}"/>
                  </a:ext>
                </a:extLst>
              </p:cNvPr>
              <p:cNvSpPr txBox="1"/>
              <p:nvPr/>
            </p:nvSpPr>
            <p:spPr>
              <a:xfrm>
                <a:off x="9240510" y="5496886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75" name="pole tekstowe 74">
                <a:extLst>
                  <a:ext uri="{FF2B5EF4-FFF2-40B4-BE49-F238E27FC236}">
                    <a16:creationId xmlns:a16="http://schemas.microsoft.com/office/drawing/2014/main" id="{1C52AE18-2F7A-4BC7-9A14-30F915EB4D29}"/>
                  </a:ext>
                </a:extLst>
              </p:cNvPr>
              <p:cNvSpPr txBox="1"/>
              <p:nvPr/>
            </p:nvSpPr>
            <p:spPr>
              <a:xfrm>
                <a:off x="9162208" y="4952510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76" name="pole tekstowe 75">
                <a:extLst>
                  <a:ext uri="{FF2B5EF4-FFF2-40B4-BE49-F238E27FC236}">
                    <a16:creationId xmlns:a16="http://schemas.microsoft.com/office/drawing/2014/main" id="{7D726D52-6593-4FC2-A572-7BD8698CA7C3}"/>
                  </a:ext>
                </a:extLst>
              </p:cNvPr>
              <p:cNvSpPr txBox="1"/>
              <p:nvPr/>
            </p:nvSpPr>
            <p:spPr>
              <a:xfrm>
                <a:off x="8841546" y="5492584"/>
                <a:ext cx="4728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dirty="0"/>
                  <a:t>TBA</a:t>
                </a:r>
                <a:endParaRPr lang="pl-PL" sz="1050" dirty="0"/>
              </a:p>
            </p:txBody>
          </p:sp>
          <p:sp>
            <p:nvSpPr>
              <p:cNvPr id="77" name="Schemat blokowy: łącznik 76">
                <a:extLst>
                  <a:ext uri="{FF2B5EF4-FFF2-40B4-BE49-F238E27FC236}">
                    <a16:creationId xmlns:a16="http://schemas.microsoft.com/office/drawing/2014/main" id="{0F5064FF-0443-49E2-9953-8CFE0B4561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88809" y="5646472"/>
                <a:ext cx="103738" cy="103738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grpSp>
            <p:nvGrpSpPr>
              <p:cNvPr id="79" name="Grupa 78">
                <a:extLst>
                  <a:ext uri="{FF2B5EF4-FFF2-40B4-BE49-F238E27FC236}">
                    <a16:creationId xmlns:a16="http://schemas.microsoft.com/office/drawing/2014/main" id="{B317F976-788A-0DC7-7429-F8EEBEC616F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863660" y="2253290"/>
                <a:ext cx="1415667" cy="1656000"/>
                <a:chOff x="4023759" y="786343"/>
                <a:chExt cx="2382041" cy="2786447"/>
              </a:xfrm>
            </p:grpSpPr>
            <p:pic>
              <p:nvPicPr>
                <p:cNvPr id="80" name="Obraz 79">
                  <a:extLst>
                    <a:ext uri="{FF2B5EF4-FFF2-40B4-BE49-F238E27FC236}">
                      <a16:creationId xmlns:a16="http://schemas.microsoft.com/office/drawing/2014/main" id="{42AFDA9F-D1CD-92C5-2D79-52D641C08D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9830" b="37291"/>
                <a:stretch/>
              </p:blipFill>
              <p:spPr>
                <a:xfrm>
                  <a:off x="4023759" y="786343"/>
                  <a:ext cx="2382041" cy="2786447"/>
                </a:xfrm>
                <a:prstGeom prst="rect">
                  <a:avLst/>
                </a:prstGeom>
              </p:spPr>
            </p:pic>
            <p:grpSp>
              <p:nvGrpSpPr>
                <p:cNvPr id="81" name="Grupa 80">
                  <a:extLst>
                    <a:ext uri="{FF2B5EF4-FFF2-40B4-BE49-F238E27FC236}">
                      <a16:creationId xmlns:a16="http://schemas.microsoft.com/office/drawing/2014/main" id="{E178FB8C-6E05-5F1D-211D-E51FD8BBECA7}"/>
                    </a:ext>
                  </a:extLst>
                </p:cNvPr>
                <p:cNvGrpSpPr/>
                <p:nvPr/>
              </p:nvGrpSpPr>
              <p:grpSpPr>
                <a:xfrm>
                  <a:off x="4462759" y="886100"/>
                  <a:ext cx="1697515" cy="1261667"/>
                  <a:chOff x="3208757" y="1891946"/>
                  <a:chExt cx="1426210" cy="1060021"/>
                </a:xfrm>
              </p:grpSpPr>
              <p:sp>
                <p:nvSpPr>
                  <p:cNvPr id="94" name="Schemat blokowy: łącznik 93">
                    <a:extLst>
                      <a:ext uri="{FF2B5EF4-FFF2-40B4-BE49-F238E27FC236}">
                        <a16:creationId xmlns:a16="http://schemas.microsoft.com/office/drawing/2014/main" id="{C55C27F5-F321-D576-496E-5A7918A85EB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9897" y="2052971"/>
                    <a:ext cx="108000" cy="1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5" name="Schemat blokowy: łącznik 94">
                    <a:extLst>
                      <a:ext uri="{FF2B5EF4-FFF2-40B4-BE49-F238E27FC236}">
                        <a16:creationId xmlns:a16="http://schemas.microsoft.com/office/drawing/2014/main" id="{67C8E18D-E520-A847-49BB-934B5F5C13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47748" y="1891946"/>
                    <a:ext cx="108000" cy="108000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6" name="Schemat blokowy: łącznik 95">
                    <a:extLst>
                      <a:ext uri="{FF2B5EF4-FFF2-40B4-BE49-F238E27FC236}">
                        <a16:creationId xmlns:a16="http://schemas.microsoft.com/office/drawing/2014/main" id="{F3772F0F-EF71-7911-231E-06039BA5FFA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65120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7" name="Schemat blokowy: łącznik 96">
                    <a:extLst>
                      <a:ext uri="{FF2B5EF4-FFF2-40B4-BE49-F238E27FC236}">
                        <a16:creationId xmlns:a16="http://schemas.microsoft.com/office/drawing/2014/main" id="{1465EE5E-170B-757A-1880-7257F662CC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8" name="Schemat blokowy: łącznik 97">
                    <a:extLst>
                      <a:ext uri="{FF2B5EF4-FFF2-40B4-BE49-F238E27FC236}">
                        <a16:creationId xmlns:a16="http://schemas.microsoft.com/office/drawing/2014/main" id="{5405249E-3977-97C1-28BE-E0B1053343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0282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9" name="Schemat blokowy: łącznik 98">
                    <a:extLst>
                      <a:ext uri="{FF2B5EF4-FFF2-40B4-BE49-F238E27FC236}">
                        <a16:creationId xmlns:a16="http://schemas.microsoft.com/office/drawing/2014/main" id="{1AB09856-998C-AFAC-AFC7-A853BCA2B1A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33897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0" name="Schemat blokowy: łącznik 99">
                    <a:extLst>
                      <a:ext uri="{FF2B5EF4-FFF2-40B4-BE49-F238E27FC236}">
                        <a16:creationId xmlns:a16="http://schemas.microsoft.com/office/drawing/2014/main" id="{7B3D1880-3F11-EDA5-D0C2-CEAACEB867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15031" y="228300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1" name="Schemat blokowy: łącznik 100">
                    <a:extLst>
                      <a:ext uri="{FF2B5EF4-FFF2-40B4-BE49-F238E27FC236}">
                        <a16:creationId xmlns:a16="http://schemas.microsoft.com/office/drawing/2014/main" id="{956AFF4D-4871-7BB0-0A93-5D3532F0E2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37325" y="2275594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2" name="Schemat blokowy: łącznik 101">
                    <a:extLst>
                      <a:ext uri="{FF2B5EF4-FFF2-40B4-BE49-F238E27FC236}">
                        <a16:creationId xmlns:a16="http://schemas.microsoft.com/office/drawing/2014/main" id="{94DBF14C-7904-84A4-B944-9F9F93F6B5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08757" y="244414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3" name="Schemat blokowy: łącznik 102">
                    <a:extLst>
                      <a:ext uri="{FF2B5EF4-FFF2-40B4-BE49-F238E27FC236}">
                        <a16:creationId xmlns:a16="http://schemas.microsoft.com/office/drawing/2014/main" id="{4A995D31-17FF-7B8C-73AC-921180AD57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26967" y="244414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4" name="Schemat blokowy: łącznik 103">
                    <a:extLst>
                      <a:ext uri="{FF2B5EF4-FFF2-40B4-BE49-F238E27FC236}">
                        <a16:creationId xmlns:a16="http://schemas.microsoft.com/office/drawing/2014/main" id="{2CD78351-74AF-3BBA-9919-FB76851F1A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19792" y="2678231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5" name="Schemat blokowy: łącznik 104">
                    <a:extLst>
                      <a:ext uri="{FF2B5EF4-FFF2-40B4-BE49-F238E27FC236}">
                        <a16:creationId xmlns:a16="http://schemas.microsoft.com/office/drawing/2014/main" id="{029366CC-9D54-F7A3-CEA1-D587B91E89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12426" y="267823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82" name="Schemat blokowy: łącznik 81">
                  <a:extLst>
                    <a:ext uri="{FF2B5EF4-FFF2-40B4-BE49-F238E27FC236}">
                      <a16:creationId xmlns:a16="http://schemas.microsoft.com/office/drawing/2014/main" id="{31C46908-677A-6688-A5E3-D42603C5E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43749" y="2272295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3" name="Schemat blokowy: łącznik 82">
                  <a:extLst>
                    <a:ext uri="{FF2B5EF4-FFF2-40B4-BE49-F238E27FC236}">
                      <a16:creationId xmlns:a16="http://schemas.microsoft.com/office/drawing/2014/main" id="{5DF47197-3411-D88D-3839-A2E976EFAC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55125" y="2249421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4" name="Schemat blokowy: łącznik 83">
                  <a:extLst>
                    <a:ext uri="{FF2B5EF4-FFF2-40B4-BE49-F238E27FC236}">
                      <a16:creationId xmlns:a16="http://schemas.microsoft.com/office/drawing/2014/main" id="{B72CB50B-F8E5-04AF-C017-DCE635BAB8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1729" y="2483531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5" name="Schemat blokowy: łącznik 84">
                  <a:extLst>
                    <a:ext uri="{FF2B5EF4-FFF2-40B4-BE49-F238E27FC236}">
                      <a16:creationId xmlns:a16="http://schemas.microsoft.com/office/drawing/2014/main" id="{6B674A42-F8DD-5A99-2F83-182CDC0A66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7125" y="2494295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6" name="Schemat blokowy: łącznik 85">
                  <a:extLst>
                    <a:ext uri="{FF2B5EF4-FFF2-40B4-BE49-F238E27FC236}">
                      <a16:creationId xmlns:a16="http://schemas.microsoft.com/office/drawing/2014/main" id="{2F931923-8A7A-E6E7-2CD3-8D39EDF7568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87735" y="2771207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7" name="Schemat blokowy: łącznik 86">
                  <a:extLst>
                    <a:ext uri="{FF2B5EF4-FFF2-40B4-BE49-F238E27FC236}">
                      <a16:creationId xmlns:a16="http://schemas.microsoft.com/office/drawing/2014/main" id="{52761F4A-138D-3450-7E1D-8C00D07D19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3962" y="2762151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8" name="Schemat blokowy: łącznik 87">
                  <a:extLst>
                    <a:ext uri="{FF2B5EF4-FFF2-40B4-BE49-F238E27FC236}">
                      <a16:creationId xmlns:a16="http://schemas.microsoft.com/office/drawing/2014/main" id="{D9D407DD-840E-5B9B-8B51-E6C65F8104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77477" y="2923046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9" name="Schemat blokowy: łącznik 88">
                  <a:extLst>
                    <a:ext uri="{FF2B5EF4-FFF2-40B4-BE49-F238E27FC236}">
                      <a16:creationId xmlns:a16="http://schemas.microsoft.com/office/drawing/2014/main" id="{5C8BC846-2CC7-6518-BEC9-C703B6AA3DE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34806" y="2940808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0" name="Schemat blokowy: łącznik 89">
                  <a:extLst>
                    <a:ext uri="{FF2B5EF4-FFF2-40B4-BE49-F238E27FC236}">
                      <a16:creationId xmlns:a16="http://schemas.microsoft.com/office/drawing/2014/main" id="{3427E940-0A3A-1F53-C26A-4EF6F91EB01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93521" y="3026190"/>
                  <a:ext cx="128544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1" name="Schemat blokowy: łącznik 90">
                  <a:extLst>
                    <a:ext uri="{FF2B5EF4-FFF2-40B4-BE49-F238E27FC236}">
                      <a16:creationId xmlns:a16="http://schemas.microsoft.com/office/drawing/2014/main" id="{A906352B-ECE4-172F-55C7-E0445370F9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436882" y="3051591"/>
                  <a:ext cx="128544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2" name="Schemat blokowy: łącznik 91">
                  <a:extLst>
                    <a:ext uri="{FF2B5EF4-FFF2-40B4-BE49-F238E27FC236}">
                      <a16:creationId xmlns:a16="http://schemas.microsoft.com/office/drawing/2014/main" id="{FA222B25-772F-98BD-B563-5A57FF1E464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1733" y="3159718"/>
                  <a:ext cx="128544" cy="128545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93075837-C664-E0C6-8A87-6319DB43A1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84154" y="3384184"/>
                  <a:ext cx="128545" cy="128545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109" name="Grupa 108">
                <a:extLst>
                  <a:ext uri="{FF2B5EF4-FFF2-40B4-BE49-F238E27FC236}">
                    <a16:creationId xmlns:a16="http://schemas.microsoft.com/office/drawing/2014/main" id="{6CF4CDDC-10E5-EB61-F1A1-3C25D1F317B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017642" y="4065418"/>
                <a:ext cx="1432349" cy="1781365"/>
                <a:chOff x="3533711" y="490906"/>
                <a:chExt cx="2862053" cy="3559440"/>
              </a:xfrm>
            </p:grpSpPr>
            <p:grpSp>
              <p:nvGrpSpPr>
                <p:cNvPr id="110" name="Grupa 109">
                  <a:extLst>
                    <a:ext uri="{FF2B5EF4-FFF2-40B4-BE49-F238E27FC236}">
                      <a16:creationId xmlns:a16="http://schemas.microsoft.com/office/drawing/2014/main" id="{CD17C439-3DCD-8C6E-0949-E06B2C8F4DA7}"/>
                    </a:ext>
                  </a:extLst>
                </p:cNvPr>
                <p:cNvGrpSpPr/>
                <p:nvPr/>
              </p:nvGrpSpPr>
              <p:grpSpPr>
                <a:xfrm>
                  <a:off x="3533711" y="490906"/>
                  <a:ext cx="2862053" cy="3559440"/>
                  <a:chOff x="2966568" y="389877"/>
                  <a:chExt cx="3417147" cy="4356000"/>
                </a:xfrm>
              </p:grpSpPr>
              <p:pic>
                <p:nvPicPr>
                  <p:cNvPr id="114" name="Obraz 113">
                    <a:extLst>
                      <a:ext uri="{FF2B5EF4-FFF2-40B4-BE49-F238E27FC236}">
                        <a16:creationId xmlns:a16="http://schemas.microsoft.com/office/drawing/2014/main" id="{C8F64262-8438-6E9C-BF3A-438D8DB2CA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267" b="6709"/>
                  <a:stretch/>
                </p:blipFill>
                <p:spPr>
                  <a:xfrm>
                    <a:off x="2966568" y="389877"/>
                    <a:ext cx="3417147" cy="4356000"/>
                  </a:xfrm>
                  <a:prstGeom prst="rect">
                    <a:avLst/>
                  </a:prstGeom>
                </p:spPr>
              </p:pic>
              <p:grpSp>
                <p:nvGrpSpPr>
                  <p:cNvPr id="116" name="Grupa 115">
                    <a:extLst>
                      <a:ext uri="{FF2B5EF4-FFF2-40B4-BE49-F238E27FC236}">
                        <a16:creationId xmlns:a16="http://schemas.microsoft.com/office/drawing/2014/main" id="{F6D1651D-CD3E-193E-990F-0402E926D5F3}"/>
                      </a:ext>
                    </a:extLst>
                  </p:cNvPr>
                  <p:cNvGrpSpPr/>
                  <p:nvPr/>
                </p:nvGrpSpPr>
                <p:grpSpPr>
                  <a:xfrm>
                    <a:off x="3817621" y="1645369"/>
                    <a:ext cx="2033028" cy="1866609"/>
                    <a:chOff x="3887444" y="1625285"/>
                    <a:chExt cx="2033028" cy="1866609"/>
                  </a:xfrm>
                </p:grpSpPr>
                <p:grpSp>
                  <p:nvGrpSpPr>
                    <p:cNvPr id="147" name="Grupa 146">
                      <a:extLst>
                        <a:ext uri="{FF2B5EF4-FFF2-40B4-BE49-F238E27FC236}">
                          <a16:creationId xmlns:a16="http://schemas.microsoft.com/office/drawing/2014/main" id="{BFAEDC77-0EE9-0C54-CEBC-DB3534E9D48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7444" y="1625285"/>
                      <a:ext cx="1194722" cy="1410387"/>
                      <a:chOff x="3542434" y="2660798"/>
                      <a:chExt cx="1003776" cy="1184971"/>
                    </a:xfrm>
                  </p:grpSpPr>
                  <p:sp>
                    <p:nvSpPr>
                      <p:cNvPr id="148" name="Schemat blokowy: łącznik 147">
                        <a:extLst>
                          <a:ext uri="{FF2B5EF4-FFF2-40B4-BE49-F238E27FC236}">
                            <a16:creationId xmlns:a16="http://schemas.microsoft.com/office/drawing/2014/main" id="{900A1337-BC22-D7C9-0DA5-A786FAD97BE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38774" y="369918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49" name="Schemat blokowy: łącznik 148">
                        <a:extLst>
                          <a:ext uri="{FF2B5EF4-FFF2-40B4-BE49-F238E27FC236}">
                            <a16:creationId xmlns:a16="http://schemas.microsoft.com/office/drawing/2014/main" id="{13297A43-72DB-6F54-41DC-CD27ADFAA77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38210" y="297910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0" name="Schemat blokowy: łącznik 149">
                        <a:extLst>
                          <a:ext uri="{FF2B5EF4-FFF2-40B4-BE49-F238E27FC236}">
                            <a16:creationId xmlns:a16="http://schemas.microsoft.com/office/drawing/2014/main" id="{BB3A79EF-9E02-D669-78D9-3700D613351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6380" y="321707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1" name="Schemat blokowy: łącznik 150">
                        <a:extLst>
                          <a:ext uri="{FF2B5EF4-FFF2-40B4-BE49-F238E27FC236}">
                            <a16:creationId xmlns:a16="http://schemas.microsoft.com/office/drawing/2014/main" id="{62EE068A-3FBE-513B-8167-DBFDFCD23A7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736037" y="288266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2" name="Schemat blokowy: łącznik 151">
                        <a:extLst>
                          <a:ext uri="{FF2B5EF4-FFF2-40B4-BE49-F238E27FC236}">
                            <a16:creationId xmlns:a16="http://schemas.microsoft.com/office/drawing/2014/main" id="{542CE616-CCE7-6D3B-DE76-A8CFE2A1EB7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894174" y="276879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3" name="Schemat blokowy: łącznik 152">
                        <a:extLst>
                          <a:ext uri="{FF2B5EF4-FFF2-40B4-BE49-F238E27FC236}">
                            <a16:creationId xmlns:a16="http://schemas.microsoft.com/office/drawing/2014/main" id="{62D93223-35BF-A933-FC2A-C16BE5A328F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42434" y="339758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4" name="Schemat blokowy: łącznik 153">
                        <a:extLst>
                          <a:ext uri="{FF2B5EF4-FFF2-40B4-BE49-F238E27FC236}">
                            <a16:creationId xmlns:a16="http://schemas.microsoft.com/office/drawing/2014/main" id="{C67390D8-844D-C814-9E10-17383E0ED3B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65157" y="362976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5" name="Schemat blokowy: łącznik 154">
                        <a:extLst>
                          <a:ext uri="{FF2B5EF4-FFF2-40B4-BE49-F238E27FC236}">
                            <a16:creationId xmlns:a16="http://schemas.microsoft.com/office/drawing/2014/main" id="{19C135F1-DFEC-1EF3-BBB9-6539E2A6ED0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69687" y="266079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6" name="Schemat blokowy: łącznik 155">
                        <a:extLst>
                          <a:ext uri="{FF2B5EF4-FFF2-40B4-BE49-F238E27FC236}">
                            <a16:creationId xmlns:a16="http://schemas.microsoft.com/office/drawing/2014/main" id="{70833F0F-A99C-3037-B465-3FEB30BD4D4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283127" y="277159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7" name="Schemat blokowy: łącznik 156">
                        <a:extLst>
                          <a:ext uri="{FF2B5EF4-FFF2-40B4-BE49-F238E27FC236}">
                            <a16:creationId xmlns:a16="http://schemas.microsoft.com/office/drawing/2014/main" id="{2863C213-4488-FC67-00BF-D9088FE339C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751966" y="373776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43" name="Schemat blokowy: łącznik 142">
                      <a:extLst>
                        <a:ext uri="{FF2B5EF4-FFF2-40B4-BE49-F238E27FC236}">
                          <a16:creationId xmlns:a16="http://schemas.microsoft.com/office/drawing/2014/main" id="{B489CB80-1FDA-73B7-E079-1C3A376F0FE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791927" y="3299077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4" name="Schemat blokowy: łącznik 143">
                      <a:extLst>
                        <a:ext uri="{FF2B5EF4-FFF2-40B4-BE49-F238E27FC236}">
                          <a16:creationId xmlns:a16="http://schemas.microsoft.com/office/drawing/2014/main" id="{F385B9F0-5011-F0F0-E70B-7ED0642F12C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595972" y="3363349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5" name="Schemat blokowy: łącznik 144">
                      <a:extLst>
                        <a:ext uri="{FF2B5EF4-FFF2-40B4-BE49-F238E27FC236}">
                          <a16:creationId xmlns:a16="http://schemas.microsoft.com/office/drawing/2014/main" id="{3239102F-EA2C-B19B-E397-8C507FE631B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343505" y="3299076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17" name="Schemat blokowy: łącznik 116">
                    <a:extLst>
                      <a:ext uri="{FF2B5EF4-FFF2-40B4-BE49-F238E27FC236}">
                        <a16:creationId xmlns:a16="http://schemas.microsoft.com/office/drawing/2014/main" id="{885223B7-099E-52FC-01A2-192D8AD0AB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08940" y="1595604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8" name="Schemat blokowy: łącznik 117">
                    <a:extLst>
                      <a:ext uri="{FF2B5EF4-FFF2-40B4-BE49-F238E27FC236}">
                        <a16:creationId xmlns:a16="http://schemas.microsoft.com/office/drawing/2014/main" id="{40D671DC-5360-A540-FD01-3216505B14B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73176" y="1574268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0" name="Schemat blokowy: łącznik 119">
                    <a:extLst>
                      <a:ext uri="{FF2B5EF4-FFF2-40B4-BE49-F238E27FC236}">
                        <a16:creationId xmlns:a16="http://schemas.microsoft.com/office/drawing/2014/main" id="{3C5FE671-BC94-047B-723C-58F4CB86CD5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32552" y="1594440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1" name="Schemat blokowy: łącznik 120">
                    <a:extLst>
                      <a:ext uri="{FF2B5EF4-FFF2-40B4-BE49-F238E27FC236}">
                        <a16:creationId xmlns:a16="http://schemas.microsoft.com/office/drawing/2014/main" id="{72140467-C78E-FA0E-676E-11BA35D2AE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63487" y="1941250"/>
                    <a:ext cx="128545" cy="128545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0" name="Schemat blokowy: łącznik 129">
                    <a:extLst>
                      <a:ext uri="{FF2B5EF4-FFF2-40B4-BE49-F238E27FC236}">
                        <a16:creationId xmlns:a16="http://schemas.microsoft.com/office/drawing/2014/main" id="{73625B73-8168-F8E9-BFA7-5311F38AED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36889" y="2926855"/>
                    <a:ext cx="128545" cy="128545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1" name="Schemat blokowy: łącznik 130">
                    <a:extLst>
                      <a:ext uri="{FF2B5EF4-FFF2-40B4-BE49-F238E27FC236}">
                        <a16:creationId xmlns:a16="http://schemas.microsoft.com/office/drawing/2014/main" id="{9B90D87F-0778-84E1-EA4D-8454B7A8FA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153942" y="2005522"/>
                    <a:ext cx="128545" cy="128545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2" name="Schemat blokowy: łącznik 131">
                    <a:extLst>
                      <a:ext uri="{FF2B5EF4-FFF2-40B4-BE49-F238E27FC236}">
                        <a16:creationId xmlns:a16="http://schemas.microsoft.com/office/drawing/2014/main" id="{204D0BA6-7202-DE0E-D4AD-5395EFC43DB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46597" y="3175205"/>
                    <a:ext cx="128545" cy="128545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3" name="Schemat blokowy: łącznik 132">
                    <a:extLst>
                      <a:ext uri="{FF2B5EF4-FFF2-40B4-BE49-F238E27FC236}">
                        <a16:creationId xmlns:a16="http://schemas.microsoft.com/office/drawing/2014/main" id="{7A272560-0B88-1599-B91A-1A7B344494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53950" y="2163429"/>
                    <a:ext cx="128545" cy="128545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4" name="Schemat blokowy: łącznik 133">
                    <a:extLst>
                      <a:ext uri="{FF2B5EF4-FFF2-40B4-BE49-F238E27FC236}">
                        <a16:creationId xmlns:a16="http://schemas.microsoft.com/office/drawing/2014/main" id="{3DAC61F5-B35C-61CE-1F50-86E4AFD53C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60976" y="3271737"/>
                    <a:ext cx="128545" cy="128545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8" name="Schemat blokowy: łącznik 137">
                    <a:extLst>
                      <a:ext uri="{FF2B5EF4-FFF2-40B4-BE49-F238E27FC236}">
                        <a16:creationId xmlns:a16="http://schemas.microsoft.com/office/drawing/2014/main" id="{69058ED6-66A8-BC44-A2E9-C1B3DFB844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71660" y="2435203"/>
                    <a:ext cx="128545" cy="128545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9" name="Schemat blokowy: łącznik 138">
                    <a:extLst>
                      <a:ext uri="{FF2B5EF4-FFF2-40B4-BE49-F238E27FC236}">
                        <a16:creationId xmlns:a16="http://schemas.microsoft.com/office/drawing/2014/main" id="{9954EEBB-EC82-1E10-BFCD-4EAA05FFD2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01324" y="3168752"/>
                    <a:ext cx="128545" cy="128545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0" name="Schemat blokowy: łącznik 139">
                    <a:extLst>
                      <a:ext uri="{FF2B5EF4-FFF2-40B4-BE49-F238E27FC236}">
                        <a16:creationId xmlns:a16="http://schemas.microsoft.com/office/drawing/2014/main" id="{E69EADEA-17C3-AEF4-1D52-7AC71451F85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153942" y="2991127"/>
                    <a:ext cx="128545" cy="128545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1" name="Schemat blokowy: łącznik 140">
                    <a:extLst>
                      <a:ext uri="{FF2B5EF4-FFF2-40B4-BE49-F238E27FC236}">
                        <a16:creationId xmlns:a16="http://schemas.microsoft.com/office/drawing/2014/main" id="{493E7A62-C06E-5E55-A9A8-B0A989B39E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45716" y="2591679"/>
                    <a:ext cx="128545" cy="128545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11" name="Schemat blokowy: łącznik 110">
                  <a:extLst>
                    <a:ext uri="{FF2B5EF4-FFF2-40B4-BE49-F238E27FC236}">
                      <a16:creationId xmlns:a16="http://schemas.microsoft.com/office/drawing/2014/main" id="{C95F5EF5-5E3B-59ED-AFA7-2D0D32EBE6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76701" y="2634609"/>
                  <a:ext cx="108000" cy="108000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3" name="Schemat blokowy: łącznik 112">
                  <a:extLst>
                    <a:ext uri="{FF2B5EF4-FFF2-40B4-BE49-F238E27FC236}">
                      <a16:creationId xmlns:a16="http://schemas.microsoft.com/office/drawing/2014/main" id="{F8D67B8C-B7A8-9892-61CF-E562388A02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76665" y="1631282"/>
                  <a:ext cx="108000" cy="108000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pic>
          <p:nvPicPr>
            <p:cNvPr id="35" name="Obraz 34">
              <a:extLst>
                <a:ext uri="{FF2B5EF4-FFF2-40B4-BE49-F238E27FC236}">
                  <a16:creationId xmlns:a16="http://schemas.microsoft.com/office/drawing/2014/main" id="{609F9F12-E05A-4F63-BB7A-86B5E93AC0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5060" y="3946245"/>
              <a:ext cx="2138712" cy="82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7976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6FEDF03F-9892-08BD-9BC9-2030C66C0379}"/>
              </a:ext>
            </a:extLst>
          </p:cNvPr>
          <p:cNvGrpSpPr/>
          <p:nvPr/>
        </p:nvGrpSpPr>
        <p:grpSpPr>
          <a:xfrm>
            <a:off x="412142" y="0"/>
            <a:ext cx="9931177" cy="6688483"/>
            <a:chOff x="412142" y="0"/>
            <a:chExt cx="9931177" cy="6688483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6B604803-5773-A984-9351-9C88752E05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70"/>
            <a:stretch/>
          </p:blipFill>
          <p:spPr>
            <a:xfrm>
              <a:off x="1157557" y="136483"/>
              <a:ext cx="9185762" cy="6552000"/>
            </a:xfrm>
            <a:prstGeom prst="rect">
              <a:avLst/>
            </a:prstGeom>
          </p:spPr>
        </p:pic>
        <p:pic>
          <p:nvPicPr>
            <p:cNvPr id="35" name="Obraz 34">
              <a:extLst>
                <a:ext uri="{FF2B5EF4-FFF2-40B4-BE49-F238E27FC236}">
                  <a16:creationId xmlns:a16="http://schemas.microsoft.com/office/drawing/2014/main" id="{609F9F12-E05A-4F63-BB7A-86B5E93AC0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412142" y="3986662"/>
              <a:ext cx="2138712" cy="828000"/>
            </a:xfrm>
            <a:prstGeom prst="rect">
              <a:avLst/>
            </a:prstGeom>
          </p:spPr>
        </p:pic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1FC50E9B-0A80-D08F-2F14-8CEC6B5D6F25}"/>
                </a:ext>
              </a:extLst>
            </p:cNvPr>
            <p:cNvGrpSpPr/>
            <p:nvPr/>
          </p:nvGrpSpPr>
          <p:grpSpPr>
            <a:xfrm>
              <a:off x="735094" y="0"/>
              <a:ext cx="9471306" cy="5802765"/>
              <a:chOff x="735094" y="0"/>
              <a:chExt cx="9471306" cy="5802765"/>
            </a:xfrm>
          </p:grpSpPr>
          <p:grpSp>
            <p:nvGrpSpPr>
              <p:cNvPr id="9" name="Grupa 8">
                <a:extLst>
                  <a:ext uri="{FF2B5EF4-FFF2-40B4-BE49-F238E27FC236}">
                    <a16:creationId xmlns:a16="http://schemas.microsoft.com/office/drawing/2014/main" id="{E44B3AD4-0236-4F8B-9B85-A5B3247A90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78656" y="581276"/>
                <a:ext cx="1301651" cy="1044000"/>
                <a:chOff x="541119" y="143873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541119" y="143873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7" name="Schemat blokowy: łącznik 106">
                  <a:extLst>
                    <a:ext uri="{FF2B5EF4-FFF2-40B4-BE49-F238E27FC236}">
                      <a16:creationId xmlns:a16="http://schemas.microsoft.com/office/drawing/2014/main" id="{0D984BD9-609C-488A-AE2C-ABE4282B1A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05786" y="370483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8" name="Schemat blokowy: łącznik 107">
                  <a:extLst>
                    <a:ext uri="{FF2B5EF4-FFF2-40B4-BE49-F238E27FC236}">
                      <a16:creationId xmlns:a16="http://schemas.microsoft.com/office/drawing/2014/main" id="{3707C850-8AE5-42D2-925E-A5ACCEF705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4118" y="196639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pic>
            <p:nvPicPr>
              <p:cNvPr id="112" name="Obraz 111">
                <a:extLst>
                  <a:ext uri="{FF2B5EF4-FFF2-40B4-BE49-F238E27FC236}">
                    <a16:creationId xmlns:a16="http://schemas.microsoft.com/office/drawing/2014/main" id="{91286373-B0C8-44D0-82F8-87675D6153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953144" y="485878"/>
                <a:ext cx="1008689" cy="360000"/>
              </a:xfrm>
              <a:prstGeom prst="rect">
                <a:avLst/>
              </a:prstGeom>
            </p:spPr>
          </p:pic>
          <p:pic>
            <p:nvPicPr>
              <p:cNvPr id="33" name="Obraz 32">
                <a:extLst>
                  <a:ext uri="{FF2B5EF4-FFF2-40B4-BE49-F238E27FC236}">
                    <a16:creationId xmlns:a16="http://schemas.microsoft.com/office/drawing/2014/main" id="{C4C755D8-BBE7-4D9E-B9A1-6AE8488276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982" t="73823" r="5989" b="8837"/>
              <a:stretch/>
            </p:blipFill>
            <p:spPr>
              <a:xfrm>
                <a:off x="806346" y="2266549"/>
                <a:ext cx="1241741" cy="756000"/>
              </a:xfrm>
              <a:prstGeom prst="rect">
                <a:avLst/>
              </a:prstGeom>
            </p:spPr>
          </p:pic>
          <p:sp>
            <p:nvSpPr>
              <p:cNvPr id="53" name="pole tekstowe 52">
                <a:extLst>
                  <a:ext uri="{FF2B5EF4-FFF2-40B4-BE49-F238E27FC236}">
                    <a16:creationId xmlns:a16="http://schemas.microsoft.com/office/drawing/2014/main" id="{E7AB7D7D-2CB5-44F8-847B-C2C59C0E4339}"/>
                  </a:ext>
                </a:extLst>
              </p:cNvPr>
              <p:cNvSpPr txBox="1"/>
              <p:nvPr/>
            </p:nvSpPr>
            <p:spPr>
              <a:xfrm>
                <a:off x="1221686" y="811185"/>
                <a:ext cx="471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endParaRPr lang="pl-PL" sz="1050" b="1" dirty="0"/>
              </a:p>
            </p:txBody>
          </p:sp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8CE058BB-040A-43D8-9751-6D825EC4E784}"/>
                  </a:ext>
                </a:extLst>
              </p:cNvPr>
              <p:cNvSpPr txBox="1"/>
              <p:nvPr/>
            </p:nvSpPr>
            <p:spPr>
              <a:xfrm>
                <a:off x="1215334" y="3006001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K2</a:t>
                </a:r>
                <a:endParaRPr lang="pl-PL" sz="105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pole tekstowe 55">
                <a:extLst>
                  <a:ext uri="{FF2B5EF4-FFF2-40B4-BE49-F238E27FC236}">
                    <a16:creationId xmlns:a16="http://schemas.microsoft.com/office/drawing/2014/main" id="{4FFF0B8E-1F11-4B9C-BA97-EC741C0477EB}"/>
                  </a:ext>
                </a:extLst>
              </p:cNvPr>
              <p:cNvSpPr txBox="1"/>
              <p:nvPr/>
            </p:nvSpPr>
            <p:spPr>
              <a:xfrm>
                <a:off x="735094" y="4895620"/>
                <a:ext cx="149280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H3</a:t>
                </a:r>
                <a:r>
                  <a:rPr lang="en-US" sz="1400" b="1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cov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(POM + K2)</a:t>
                </a:r>
                <a:endParaRPr lang="pl-PL" sz="1400" dirty="0"/>
              </a:p>
            </p:txBody>
          </p:sp>
          <p:sp>
            <p:nvSpPr>
              <p:cNvPr id="58" name="Schemat blokowy: łącznik 57">
                <a:extLst>
                  <a:ext uri="{FF2B5EF4-FFF2-40B4-BE49-F238E27FC236}">
                    <a16:creationId xmlns:a16="http://schemas.microsoft.com/office/drawing/2014/main" id="{1F573A9E-030C-4AD1-8286-348456CB2E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5972" y="5315902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0" name="Schemat blokowy: łącznik 59">
                <a:extLst>
                  <a:ext uri="{FF2B5EF4-FFF2-40B4-BE49-F238E27FC236}">
                    <a16:creationId xmlns:a16="http://schemas.microsoft.com/office/drawing/2014/main" id="{0EAC133E-4965-4948-B8FA-E4E42E2B87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37032" y="5342186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1" name="Schemat blokowy: łącznik 60">
                <a:extLst>
                  <a:ext uri="{FF2B5EF4-FFF2-40B4-BE49-F238E27FC236}">
                    <a16:creationId xmlns:a16="http://schemas.microsoft.com/office/drawing/2014/main" id="{67DC04E4-7C08-4625-BC65-A253BB0A32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18187" y="5412913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D30841B6-9304-4563-B201-48D99E9311A0}"/>
                  </a:ext>
                </a:extLst>
              </p:cNvPr>
              <p:cNvSpPr txBox="1"/>
              <p:nvPr/>
            </p:nvSpPr>
            <p:spPr>
              <a:xfrm>
                <a:off x="5600157" y="5315902"/>
                <a:ext cx="2641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63" name="Schemat blokowy: łącznik 62">
                <a:extLst>
                  <a:ext uri="{FF2B5EF4-FFF2-40B4-BE49-F238E27FC236}">
                    <a16:creationId xmlns:a16="http://schemas.microsoft.com/office/drawing/2014/main" id="{F6305910-CA4F-44AD-A7F8-CD186FEF4A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66581" y="4648674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4" name="Schemat blokowy: łącznik 63">
                <a:extLst>
                  <a:ext uri="{FF2B5EF4-FFF2-40B4-BE49-F238E27FC236}">
                    <a16:creationId xmlns:a16="http://schemas.microsoft.com/office/drawing/2014/main" id="{07754020-D402-4975-A8F1-9F33522438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0063" y="2608479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5" name="Schemat blokowy: łącznik 64">
                <a:extLst>
                  <a:ext uri="{FF2B5EF4-FFF2-40B4-BE49-F238E27FC236}">
                    <a16:creationId xmlns:a16="http://schemas.microsoft.com/office/drawing/2014/main" id="{9F744C90-49A1-4B2A-8DC1-2364763EBE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1070" y="0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6" name="Schemat blokowy: łącznik 65">
                <a:extLst>
                  <a:ext uri="{FF2B5EF4-FFF2-40B4-BE49-F238E27FC236}">
                    <a16:creationId xmlns:a16="http://schemas.microsoft.com/office/drawing/2014/main" id="{536D9A3E-F980-45BE-BD87-EC7BD5C4A9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4829" y="3084530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7" name="Schemat blokowy: łącznik 66">
                <a:extLst>
                  <a:ext uri="{FF2B5EF4-FFF2-40B4-BE49-F238E27FC236}">
                    <a16:creationId xmlns:a16="http://schemas.microsoft.com/office/drawing/2014/main" id="{C6AB16B8-1C9D-4CFA-9197-7028BD16FA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42613" y="1332542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8" name="Schemat blokowy: łącznik 67">
                <a:extLst>
                  <a:ext uri="{FF2B5EF4-FFF2-40B4-BE49-F238E27FC236}">
                    <a16:creationId xmlns:a16="http://schemas.microsoft.com/office/drawing/2014/main" id="{2C8CF2B8-E60B-4F40-B38C-2E63333A66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55481" y="2840127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9" name="Schemat blokowy: łącznik 68">
                <a:extLst>
                  <a:ext uri="{FF2B5EF4-FFF2-40B4-BE49-F238E27FC236}">
                    <a16:creationId xmlns:a16="http://schemas.microsoft.com/office/drawing/2014/main" id="{6FA3265D-8D37-4DDA-91FF-C974C98E37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67196" y="1369772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0" name="Schemat blokowy: łącznik 69">
                <a:extLst>
                  <a:ext uri="{FF2B5EF4-FFF2-40B4-BE49-F238E27FC236}">
                    <a16:creationId xmlns:a16="http://schemas.microsoft.com/office/drawing/2014/main" id="{71925A8C-6290-427D-A0BB-B400E62840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12399" y="2840127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1" name="Schemat blokowy: łącznik 70">
                <a:extLst>
                  <a:ext uri="{FF2B5EF4-FFF2-40B4-BE49-F238E27FC236}">
                    <a16:creationId xmlns:a16="http://schemas.microsoft.com/office/drawing/2014/main" id="{569EA8C9-2FEB-4D7A-A794-B90128B8BB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65519" y="1031872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7" name="Schemat blokowy: łącznik 76">
                <a:extLst>
                  <a:ext uri="{FF2B5EF4-FFF2-40B4-BE49-F238E27FC236}">
                    <a16:creationId xmlns:a16="http://schemas.microsoft.com/office/drawing/2014/main" id="{0F5064FF-0443-49E2-9953-8CFE0B4561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77882" y="5516651"/>
                <a:ext cx="103738" cy="103738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grpSp>
            <p:nvGrpSpPr>
              <p:cNvPr id="79" name="Grupa 78">
                <a:extLst>
                  <a:ext uri="{FF2B5EF4-FFF2-40B4-BE49-F238E27FC236}">
                    <a16:creationId xmlns:a16="http://schemas.microsoft.com/office/drawing/2014/main" id="{B317F976-788A-0DC7-7429-F8EEBEC616F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668123" y="2167965"/>
                <a:ext cx="1415667" cy="1656000"/>
                <a:chOff x="4023759" y="786343"/>
                <a:chExt cx="2382041" cy="2786447"/>
              </a:xfrm>
            </p:grpSpPr>
            <p:pic>
              <p:nvPicPr>
                <p:cNvPr id="80" name="Obraz 79">
                  <a:extLst>
                    <a:ext uri="{FF2B5EF4-FFF2-40B4-BE49-F238E27FC236}">
                      <a16:creationId xmlns:a16="http://schemas.microsoft.com/office/drawing/2014/main" id="{42AFDA9F-D1CD-92C5-2D79-52D641C08D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9830" b="37291"/>
                <a:stretch/>
              </p:blipFill>
              <p:spPr>
                <a:xfrm>
                  <a:off x="4023759" y="786343"/>
                  <a:ext cx="2382041" cy="2786447"/>
                </a:xfrm>
                <a:prstGeom prst="rect">
                  <a:avLst/>
                </a:prstGeom>
              </p:spPr>
            </p:pic>
            <p:grpSp>
              <p:nvGrpSpPr>
                <p:cNvPr id="81" name="Grupa 80">
                  <a:extLst>
                    <a:ext uri="{FF2B5EF4-FFF2-40B4-BE49-F238E27FC236}">
                      <a16:creationId xmlns:a16="http://schemas.microsoft.com/office/drawing/2014/main" id="{E178FB8C-6E05-5F1D-211D-E51FD8BBECA7}"/>
                    </a:ext>
                  </a:extLst>
                </p:cNvPr>
                <p:cNvGrpSpPr/>
                <p:nvPr/>
              </p:nvGrpSpPr>
              <p:grpSpPr>
                <a:xfrm>
                  <a:off x="4462759" y="886100"/>
                  <a:ext cx="1697515" cy="1261667"/>
                  <a:chOff x="3208757" y="1891946"/>
                  <a:chExt cx="1426210" cy="1060021"/>
                </a:xfrm>
              </p:grpSpPr>
              <p:sp>
                <p:nvSpPr>
                  <p:cNvPr id="94" name="Schemat blokowy: łącznik 93">
                    <a:extLst>
                      <a:ext uri="{FF2B5EF4-FFF2-40B4-BE49-F238E27FC236}">
                        <a16:creationId xmlns:a16="http://schemas.microsoft.com/office/drawing/2014/main" id="{C55C27F5-F321-D576-496E-5A7918A85EB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9897" y="2052971"/>
                    <a:ext cx="108000" cy="1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5" name="Schemat blokowy: łącznik 94">
                    <a:extLst>
                      <a:ext uri="{FF2B5EF4-FFF2-40B4-BE49-F238E27FC236}">
                        <a16:creationId xmlns:a16="http://schemas.microsoft.com/office/drawing/2014/main" id="{67C8E18D-E520-A847-49BB-934B5F5C13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47748" y="1891946"/>
                    <a:ext cx="108000" cy="108000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6" name="Schemat blokowy: łącznik 95">
                    <a:extLst>
                      <a:ext uri="{FF2B5EF4-FFF2-40B4-BE49-F238E27FC236}">
                        <a16:creationId xmlns:a16="http://schemas.microsoft.com/office/drawing/2014/main" id="{F3772F0F-EF71-7911-231E-06039BA5FFA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65120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7" name="Schemat blokowy: łącznik 96">
                    <a:extLst>
                      <a:ext uri="{FF2B5EF4-FFF2-40B4-BE49-F238E27FC236}">
                        <a16:creationId xmlns:a16="http://schemas.microsoft.com/office/drawing/2014/main" id="{1465EE5E-170B-757A-1880-7257F662CC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2843967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8" name="Schemat blokowy: łącznik 97">
                    <a:extLst>
                      <a:ext uri="{FF2B5EF4-FFF2-40B4-BE49-F238E27FC236}">
                        <a16:creationId xmlns:a16="http://schemas.microsoft.com/office/drawing/2014/main" id="{5405249E-3977-97C1-28BE-E0B1053343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080282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9" name="Schemat blokowy: łącznik 98">
                    <a:extLst>
                      <a:ext uri="{FF2B5EF4-FFF2-40B4-BE49-F238E27FC236}">
                        <a16:creationId xmlns:a16="http://schemas.microsoft.com/office/drawing/2014/main" id="{1AB09856-998C-AFAC-AFC7-A853BCA2B1A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33897" y="2175008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0" name="Schemat blokowy: łącznik 99">
                    <a:extLst>
                      <a:ext uri="{FF2B5EF4-FFF2-40B4-BE49-F238E27FC236}">
                        <a16:creationId xmlns:a16="http://schemas.microsoft.com/office/drawing/2014/main" id="{7B3D1880-3F11-EDA5-D0C2-CEAACEB867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15031" y="228300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1" name="Schemat blokowy: łącznik 100">
                    <a:extLst>
                      <a:ext uri="{FF2B5EF4-FFF2-40B4-BE49-F238E27FC236}">
                        <a16:creationId xmlns:a16="http://schemas.microsoft.com/office/drawing/2014/main" id="{956AFF4D-4871-7BB0-0A93-5D3532F0E2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37325" y="2275594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2" name="Schemat blokowy: łącznik 101">
                    <a:extLst>
                      <a:ext uri="{FF2B5EF4-FFF2-40B4-BE49-F238E27FC236}">
                        <a16:creationId xmlns:a16="http://schemas.microsoft.com/office/drawing/2014/main" id="{94DBF14C-7904-84A4-B944-9F9F93F6B5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08757" y="2444141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3" name="Schemat blokowy: łącznik 102">
                    <a:extLst>
                      <a:ext uri="{FF2B5EF4-FFF2-40B4-BE49-F238E27FC236}">
                        <a16:creationId xmlns:a16="http://schemas.microsoft.com/office/drawing/2014/main" id="{4A995D31-17FF-7B8C-73AC-921180AD57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26967" y="244414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4" name="Schemat blokowy: łącznik 103">
                    <a:extLst>
                      <a:ext uri="{FF2B5EF4-FFF2-40B4-BE49-F238E27FC236}">
                        <a16:creationId xmlns:a16="http://schemas.microsoft.com/office/drawing/2014/main" id="{2CD78351-74AF-3BBA-9919-FB76851F1A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19792" y="2678231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5" name="Schemat blokowy: łącznik 104">
                    <a:extLst>
                      <a:ext uri="{FF2B5EF4-FFF2-40B4-BE49-F238E27FC236}">
                        <a16:creationId xmlns:a16="http://schemas.microsoft.com/office/drawing/2014/main" id="{029366CC-9D54-F7A3-CEA1-D587B91E89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12426" y="267823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82" name="Schemat blokowy: łącznik 81">
                  <a:extLst>
                    <a:ext uri="{FF2B5EF4-FFF2-40B4-BE49-F238E27FC236}">
                      <a16:creationId xmlns:a16="http://schemas.microsoft.com/office/drawing/2014/main" id="{31C46908-677A-6688-A5E3-D42603C5E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43749" y="2272295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3" name="Schemat blokowy: łącznik 82">
                  <a:extLst>
                    <a:ext uri="{FF2B5EF4-FFF2-40B4-BE49-F238E27FC236}">
                      <a16:creationId xmlns:a16="http://schemas.microsoft.com/office/drawing/2014/main" id="{5DF47197-3411-D88D-3839-A2E976EFAC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55125" y="2249421"/>
                  <a:ext cx="128545" cy="128545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4" name="Schemat blokowy: łącznik 83">
                  <a:extLst>
                    <a:ext uri="{FF2B5EF4-FFF2-40B4-BE49-F238E27FC236}">
                      <a16:creationId xmlns:a16="http://schemas.microsoft.com/office/drawing/2014/main" id="{B72CB50B-F8E5-04AF-C017-DCE635BAB8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1729" y="2483531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5" name="Schemat blokowy: łącznik 84">
                  <a:extLst>
                    <a:ext uri="{FF2B5EF4-FFF2-40B4-BE49-F238E27FC236}">
                      <a16:creationId xmlns:a16="http://schemas.microsoft.com/office/drawing/2014/main" id="{6B674A42-F8DD-5A99-2F83-182CDC0A66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7125" y="2494295"/>
                  <a:ext cx="128545" cy="128545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6" name="Schemat blokowy: łącznik 85">
                  <a:extLst>
                    <a:ext uri="{FF2B5EF4-FFF2-40B4-BE49-F238E27FC236}">
                      <a16:creationId xmlns:a16="http://schemas.microsoft.com/office/drawing/2014/main" id="{2F931923-8A7A-E6E7-2CD3-8D39EDF7568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87735" y="2771207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7" name="Schemat blokowy: łącznik 86">
                  <a:extLst>
                    <a:ext uri="{FF2B5EF4-FFF2-40B4-BE49-F238E27FC236}">
                      <a16:creationId xmlns:a16="http://schemas.microsoft.com/office/drawing/2014/main" id="{52761F4A-138D-3450-7E1D-8C00D07D19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33962" y="2762151"/>
                  <a:ext cx="128545" cy="128545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8" name="Schemat blokowy: łącznik 87">
                  <a:extLst>
                    <a:ext uri="{FF2B5EF4-FFF2-40B4-BE49-F238E27FC236}">
                      <a16:creationId xmlns:a16="http://schemas.microsoft.com/office/drawing/2014/main" id="{D9D407DD-840E-5B9B-8B51-E6C65F8104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77477" y="2923046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9" name="Schemat blokowy: łącznik 88">
                  <a:extLst>
                    <a:ext uri="{FF2B5EF4-FFF2-40B4-BE49-F238E27FC236}">
                      <a16:creationId xmlns:a16="http://schemas.microsoft.com/office/drawing/2014/main" id="{5C8BC846-2CC7-6518-BEC9-C703B6AA3DE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34806" y="2940808"/>
                  <a:ext cx="128545" cy="128545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0" name="Schemat blokowy: łącznik 89">
                  <a:extLst>
                    <a:ext uri="{FF2B5EF4-FFF2-40B4-BE49-F238E27FC236}">
                      <a16:creationId xmlns:a16="http://schemas.microsoft.com/office/drawing/2014/main" id="{3427E940-0A3A-1F53-C26A-4EF6F91EB01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93521" y="3026190"/>
                  <a:ext cx="128544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1" name="Schemat blokowy: łącznik 90">
                  <a:extLst>
                    <a:ext uri="{FF2B5EF4-FFF2-40B4-BE49-F238E27FC236}">
                      <a16:creationId xmlns:a16="http://schemas.microsoft.com/office/drawing/2014/main" id="{A906352B-ECE4-172F-55C7-E0445370F9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436882" y="3051591"/>
                  <a:ext cx="128544" cy="128545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2" name="Schemat blokowy: łącznik 91">
                  <a:extLst>
                    <a:ext uri="{FF2B5EF4-FFF2-40B4-BE49-F238E27FC236}">
                      <a16:creationId xmlns:a16="http://schemas.microsoft.com/office/drawing/2014/main" id="{FA222B25-772F-98BD-B563-5A57FF1E464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1733" y="3159718"/>
                  <a:ext cx="128544" cy="128545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93075837-C664-E0C6-8A87-6319DB43A1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884154" y="3384184"/>
                  <a:ext cx="128545" cy="128545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109" name="Grupa 108">
                <a:extLst>
                  <a:ext uri="{FF2B5EF4-FFF2-40B4-BE49-F238E27FC236}">
                    <a16:creationId xmlns:a16="http://schemas.microsoft.com/office/drawing/2014/main" id="{6CF4CDDC-10E5-EB61-F1A1-3C25D1F317B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74051" y="4021400"/>
                <a:ext cx="1432349" cy="1781365"/>
                <a:chOff x="3533711" y="490906"/>
                <a:chExt cx="2862053" cy="3559440"/>
              </a:xfrm>
            </p:grpSpPr>
            <p:grpSp>
              <p:nvGrpSpPr>
                <p:cNvPr id="110" name="Grupa 109">
                  <a:extLst>
                    <a:ext uri="{FF2B5EF4-FFF2-40B4-BE49-F238E27FC236}">
                      <a16:creationId xmlns:a16="http://schemas.microsoft.com/office/drawing/2014/main" id="{CD17C439-3DCD-8C6E-0949-E06B2C8F4DA7}"/>
                    </a:ext>
                  </a:extLst>
                </p:cNvPr>
                <p:cNvGrpSpPr/>
                <p:nvPr/>
              </p:nvGrpSpPr>
              <p:grpSpPr>
                <a:xfrm>
                  <a:off x="3533711" y="490906"/>
                  <a:ext cx="2862053" cy="3559440"/>
                  <a:chOff x="2966568" y="389877"/>
                  <a:chExt cx="3417147" cy="4356000"/>
                </a:xfrm>
              </p:grpSpPr>
              <p:pic>
                <p:nvPicPr>
                  <p:cNvPr id="114" name="Obraz 113">
                    <a:extLst>
                      <a:ext uri="{FF2B5EF4-FFF2-40B4-BE49-F238E27FC236}">
                        <a16:creationId xmlns:a16="http://schemas.microsoft.com/office/drawing/2014/main" id="{C8F64262-8438-6E9C-BF3A-438D8DB2CA8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267" b="6709"/>
                  <a:stretch/>
                </p:blipFill>
                <p:spPr>
                  <a:xfrm>
                    <a:off x="2966568" y="389877"/>
                    <a:ext cx="3417147" cy="4356000"/>
                  </a:xfrm>
                  <a:prstGeom prst="rect">
                    <a:avLst/>
                  </a:prstGeom>
                </p:spPr>
              </p:pic>
              <p:grpSp>
                <p:nvGrpSpPr>
                  <p:cNvPr id="116" name="Grupa 115">
                    <a:extLst>
                      <a:ext uri="{FF2B5EF4-FFF2-40B4-BE49-F238E27FC236}">
                        <a16:creationId xmlns:a16="http://schemas.microsoft.com/office/drawing/2014/main" id="{F6D1651D-CD3E-193E-990F-0402E926D5F3}"/>
                      </a:ext>
                    </a:extLst>
                  </p:cNvPr>
                  <p:cNvGrpSpPr/>
                  <p:nvPr/>
                </p:nvGrpSpPr>
                <p:grpSpPr>
                  <a:xfrm>
                    <a:off x="3817621" y="1645369"/>
                    <a:ext cx="2033028" cy="1866609"/>
                    <a:chOff x="3887444" y="1625285"/>
                    <a:chExt cx="2033028" cy="1866609"/>
                  </a:xfrm>
                </p:grpSpPr>
                <p:grpSp>
                  <p:nvGrpSpPr>
                    <p:cNvPr id="147" name="Grupa 146">
                      <a:extLst>
                        <a:ext uri="{FF2B5EF4-FFF2-40B4-BE49-F238E27FC236}">
                          <a16:creationId xmlns:a16="http://schemas.microsoft.com/office/drawing/2014/main" id="{BFAEDC77-0EE9-0C54-CEBC-DB3534E9D48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87444" y="1625285"/>
                      <a:ext cx="1194722" cy="1410387"/>
                      <a:chOff x="3542434" y="2660798"/>
                      <a:chExt cx="1003776" cy="1184971"/>
                    </a:xfrm>
                  </p:grpSpPr>
                  <p:sp>
                    <p:nvSpPr>
                      <p:cNvPr id="148" name="Schemat blokowy: łącznik 147">
                        <a:extLst>
                          <a:ext uri="{FF2B5EF4-FFF2-40B4-BE49-F238E27FC236}">
                            <a16:creationId xmlns:a16="http://schemas.microsoft.com/office/drawing/2014/main" id="{900A1337-BC22-D7C9-0DA5-A786FAD97BE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38774" y="369918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49" name="Schemat blokowy: łącznik 148">
                        <a:extLst>
                          <a:ext uri="{FF2B5EF4-FFF2-40B4-BE49-F238E27FC236}">
                            <a16:creationId xmlns:a16="http://schemas.microsoft.com/office/drawing/2014/main" id="{13297A43-72DB-6F54-41DC-CD27ADFAA77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38210" y="297910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0" name="Schemat blokowy: łącznik 149">
                        <a:extLst>
                          <a:ext uri="{FF2B5EF4-FFF2-40B4-BE49-F238E27FC236}">
                            <a16:creationId xmlns:a16="http://schemas.microsoft.com/office/drawing/2014/main" id="{BB3A79EF-9E02-D669-78D9-3700D613351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6380" y="321707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1" name="Schemat blokowy: łącznik 150">
                        <a:extLst>
                          <a:ext uri="{FF2B5EF4-FFF2-40B4-BE49-F238E27FC236}">
                            <a16:creationId xmlns:a16="http://schemas.microsoft.com/office/drawing/2014/main" id="{62EE068A-3FBE-513B-8167-DBFDFCD23A7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736037" y="288266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2" name="Schemat blokowy: łącznik 151">
                        <a:extLst>
                          <a:ext uri="{FF2B5EF4-FFF2-40B4-BE49-F238E27FC236}">
                            <a16:creationId xmlns:a16="http://schemas.microsoft.com/office/drawing/2014/main" id="{542CE616-CCE7-6D3B-DE76-A8CFE2A1EB7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894174" y="276879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3" name="Schemat blokowy: łącznik 152">
                        <a:extLst>
                          <a:ext uri="{FF2B5EF4-FFF2-40B4-BE49-F238E27FC236}">
                            <a16:creationId xmlns:a16="http://schemas.microsoft.com/office/drawing/2014/main" id="{62D93223-35BF-A933-FC2A-C16BE5A328F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42434" y="339758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4" name="Schemat blokowy: łącznik 153">
                        <a:extLst>
                          <a:ext uri="{FF2B5EF4-FFF2-40B4-BE49-F238E27FC236}">
                            <a16:creationId xmlns:a16="http://schemas.microsoft.com/office/drawing/2014/main" id="{C67390D8-844D-C814-9E10-17383E0ED3B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65157" y="362976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5" name="Schemat blokowy: łącznik 154">
                        <a:extLst>
                          <a:ext uri="{FF2B5EF4-FFF2-40B4-BE49-F238E27FC236}">
                            <a16:creationId xmlns:a16="http://schemas.microsoft.com/office/drawing/2014/main" id="{19C135F1-DFEC-1EF3-BBB9-6539E2A6ED0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69687" y="266079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6" name="Schemat blokowy: łącznik 155">
                        <a:extLst>
                          <a:ext uri="{FF2B5EF4-FFF2-40B4-BE49-F238E27FC236}">
                            <a16:creationId xmlns:a16="http://schemas.microsoft.com/office/drawing/2014/main" id="{70833F0F-A99C-3037-B465-3FEB30BD4D4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283127" y="277159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7" name="Schemat blokowy: łącznik 156">
                        <a:extLst>
                          <a:ext uri="{FF2B5EF4-FFF2-40B4-BE49-F238E27FC236}">
                            <a16:creationId xmlns:a16="http://schemas.microsoft.com/office/drawing/2014/main" id="{2863C213-4488-FC67-00BF-D9088FE339C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751966" y="373776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43" name="Schemat blokowy: łącznik 142">
                      <a:extLst>
                        <a:ext uri="{FF2B5EF4-FFF2-40B4-BE49-F238E27FC236}">
                          <a16:creationId xmlns:a16="http://schemas.microsoft.com/office/drawing/2014/main" id="{B489CB80-1FDA-73B7-E079-1C3A376F0FE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791927" y="3299077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4" name="Schemat blokowy: łącznik 143">
                      <a:extLst>
                        <a:ext uri="{FF2B5EF4-FFF2-40B4-BE49-F238E27FC236}">
                          <a16:creationId xmlns:a16="http://schemas.microsoft.com/office/drawing/2014/main" id="{F385B9F0-5011-F0F0-E70B-7ED0642F12C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595972" y="3363349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5" name="Schemat blokowy: łącznik 144">
                      <a:extLst>
                        <a:ext uri="{FF2B5EF4-FFF2-40B4-BE49-F238E27FC236}">
                          <a16:creationId xmlns:a16="http://schemas.microsoft.com/office/drawing/2014/main" id="{3239102F-EA2C-B19B-E397-8C507FE631B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343505" y="3299076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17" name="Schemat blokowy: łącznik 116">
                    <a:extLst>
                      <a:ext uri="{FF2B5EF4-FFF2-40B4-BE49-F238E27FC236}">
                        <a16:creationId xmlns:a16="http://schemas.microsoft.com/office/drawing/2014/main" id="{885223B7-099E-52FC-01A2-192D8AD0AB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08940" y="1595604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8" name="Schemat blokowy: łącznik 117">
                    <a:extLst>
                      <a:ext uri="{FF2B5EF4-FFF2-40B4-BE49-F238E27FC236}">
                        <a16:creationId xmlns:a16="http://schemas.microsoft.com/office/drawing/2014/main" id="{40D671DC-5360-A540-FD01-3216505B14B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73176" y="1574268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0" name="Schemat blokowy: łącznik 119">
                    <a:extLst>
                      <a:ext uri="{FF2B5EF4-FFF2-40B4-BE49-F238E27FC236}">
                        <a16:creationId xmlns:a16="http://schemas.microsoft.com/office/drawing/2014/main" id="{3C5FE671-BC94-047B-723C-58F4CB86CD5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32552" y="1594440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1" name="Schemat blokowy: łącznik 120">
                    <a:extLst>
                      <a:ext uri="{FF2B5EF4-FFF2-40B4-BE49-F238E27FC236}">
                        <a16:creationId xmlns:a16="http://schemas.microsoft.com/office/drawing/2014/main" id="{72140467-C78E-FA0E-676E-11BA35D2AE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63487" y="1941250"/>
                    <a:ext cx="128545" cy="128545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0" name="Schemat blokowy: łącznik 129">
                    <a:extLst>
                      <a:ext uri="{FF2B5EF4-FFF2-40B4-BE49-F238E27FC236}">
                        <a16:creationId xmlns:a16="http://schemas.microsoft.com/office/drawing/2014/main" id="{73625B73-8168-F8E9-BFA7-5311F38AED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36889" y="2926855"/>
                    <a:ext cx="128545" cy="128545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1" name="Schemat blokowy: łącznik 130">
                    <a:extLst>
                      <a:ext uri="{FF2B5EF4-FFF2-40B4-BE49-F238E27FC236}">
                        <a16:creationId xmlns:a16="http://schemas.microsoft.com/office/drawing/2014/main" id="{9B90D87F-0778-84E1-EA4D-8454B7A8FA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153942" y="2005522"/>
                    <a:ext cx="128545" cy="128545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2" name="Schemat blokowy: łącznik 131">
                    <a:extLst>
                      <a:ext uri="{FF2B5EF4-FFF2-40B4-BE49-F238E27FC236}">
                        <a16:creationId xmlns:a16="http://schemas.microsoft.com/office/drawing/2014/main" id="{204D0BA6-7202-DE0E-D4AD-5395EFC43DB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46597" y="3175205"/>
                    <a:ext cx="128545" cy="128545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3" name="Schemat blokowy: łącznik 132">
                    <a:extLst>
                      <a:ext uri="{FF2B5EF4-FFF2-40B4-BE49-F238E27FC236}">
                        <a16:creationId xmlns:a16="http://schemas.microsoft.com/office/drawing/2014/main" id="{7A272560-0B88-1599-B91A-1A7B344494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53950" y="2163429"/>
                    <a:ext cx="128545" cy="128545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4" name="Schemat blokowy: łącznik 133">
                    <a:extLst>
                      <a:ext uri="{FF2B5EF4-FFF2-40B4-BE49-F238E27FC236}">
                        <a16:creationId xmlns:a16="http://schemas.microsoft.com/office/drawing/2014/main" id="{3DAC61F5-B35C-61CE-1F50-86E4AFD53C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60976" y="3271737"/>
                    <a:ext cx="128545" cy="128545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8" name="Schemat blokowy: łącznik 137">
                    <a:extLst>
                      <a:ext uri="{FF2B5EF4-FFF2-40B4-BE49-F238E27FC236}">
                        <a16:creationId xmlns:a16="http://schemas.microsoft.com/office/drawing/2014/main" id="{69058ED6-66A8-BC44-A2E9-C1B3DFB844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71660" y="2435203"/>
                    <a:ext cx="128545" cy="128545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9" name="Schemat blokowy: łącznik 138">
                    <a:extLst>
                      <a:ext uri="{FF2B5EF4-FFF2-40B4-BE49-F238E27FC236}">
                        <a16:creationId xmlns:a16="http://schemas.microsoft.com/office/drawing/2014/main" id="{9954EEBB-EC82-1E10-BFCD-4EAA05FFD2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01324" y="3168752"/>
                    <a:ext cx="128545" cy="128545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0" name="Schemat blokowy: łącznik 139">
                    <a:extLst>
                      <a:ext uri="{FF2B5EF4-FFF2-40B4-BE49-F238E27FC236}">
                        <a16:creationId xmlns:a16="http://schemas.microsoft.com/office/drawing/2014/main" id="{E69EADEA-17C3-AEF4-1D52-7AC71451F85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153942" y="2991127"/>
                    <a:ext cx="128545" cy="128545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1" name="Schemat blokowy: łącznik 140">
                    <a:extLst>
                      <a:ext uri="{FF2B5EF4-FFF2-40B4-BE49-F238E27FC236}">
                        <a16:creationId xmlns:a16="http://schemas.microsoft.com/office/drawing/2014/main" id="{493E7A62-C06E-5E55-A9A8-B0A989B39E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45716" y="2591679"/>
                    <a:ext cx="128545" cy="128545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11" name="Schemat blokowy: łącznik 110">
                  <a:extLst>
                    <a:ext uri="{FF2B5EF4-FFF2-40B4-BE49-F238E27FC236}">
                      <a16:creationId xmlns:a16="http://schemas.microsoft.com/office/drawing/2014/main" id="{C95F5EF5-5E3B-59ED-AFA7-2D0D32EBE6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76701" y="2634609"/>
                  <a:ext cx="108000" cy="108000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3" name="Schemat blokowy: łącznik 112">
                  <a:extLst>
                    <a:ext uri="{FF2B5EF4-FFF2-40B4-BE49-F238E27FC236}">
                      <a16:creationId xmlns:a16="http://schemas.microsoft.com/office/drawing/2014/main" id="{F8D67B8C-B7A8-9892-61CF-E562388A02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76665" y="1631282"/>
                  <a:ext cx="108000" cy="108000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</p:grpSp>
      <p:cxnSp>
        <p:nvCxnSpPr>
          <p:cNvPr id="142" name="Łącznik prosty 141">
            <a:extLst>
              <a:ext uri="{FF2B5EF4-FFF2-40B4-BE49-F238E27FC236}">
                <a16:creationId xmlns:a16="http://schemas.microsoft.com/office/drawing/2014/main" id="{DCC33EEF-819D-66ED-4643-F9A642B191F7}"/>
              </a:ext>
            </a:extLst>
          </p:cNvPr>
          <p:cNvCxnSpPr>
            <a:cxnSpLocks/>
          </p:cNvCxnSpPr>
          <p:nvPr/>
        </p:nvCxnSpPr>
        <p:spPr>
          <a:xfrm flipV="1">
            <a:off x="2607651" y="169517"/>
            <a:ext cx="161934" cy="4723931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Łącznik prosty 105">
            <a:extLst>
              <a:ext uri="{FF2B5EF4-FFF2-40B4-BE49-F238E27FC236}">
                <a16:creationId xmlns:a16="http://schemas.microsoft.com/office/drawing/2014/main" id="{42D7B6B2-20A6-4053-1341-E43869146B02}"/>
              </a:ext>
            </a:extLst>
          </p:cNvPr>
          <p:cNvCxnSpPr>
            <a:cxnSpLocks/>
          </p:cNvCxnSpPr>
          <p:nvPr/>
        </p:nvCxnSpPr>
        <p:spPr>
          <a:xfrm flipV="1">
            <a:off x="3842473" y="1659434"/>
            <a:ext cx="250721" cy="3960955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Łącznik prosty 114">
            <a:extLst>
              <a:ext uri="{FF2B5EF4-FFF2-40B4-BE49-F238E27FC236}">
                <a16:creationId xmlns:a16="http://schemas.microsoft.com/office/drawing/2014/main" id="{11407EEF-99FB-F28D-299D-90F958BB0391}"/>
              </a:ext>
            </a:extLst>
          </p:cNvPr>
          <p:cNvCxnSpPr>
            <a:cxnSpLocks/>
          </p:cNvCxnSpPr>
          <p:nvPr/>
        </p:nvCxnSpPr>
        <p:spPr>
          <a:xfrm flipV="1">
            <a:off x="5593336" y="1313892"/>
            <a:ext cx="320999" cy="4371342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Łącznik prosty 118">
            <a:extLst>
              <a:ext uri="{FF2B5EF4-FFF2-40B4-BE49-F238E27FC236}">
                <a16:creationId xmlns:a16="http://schemas.microsoft.com/office/drawing/2014/main" id="{694454AC-C1C2-F87C-719F-05EEA28BCD67}"/>
              </a:ext>
            </a:extLst>
          </p:cNvPr>
          <p:cNvCxnSpPr>
            <a:cxnSpLocks/>
          </p:cNvCxnSpPr>
          <p:nvPr/>
        </p:nvCxnSpPr>
        <p:spPr>
          <a:xfrm flipV="1">
            <a:off x="7405133" y="1616757"/>
            <a:ext cx="293868" cy="4068477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141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a 4">
            <a:extLst>
              <a:ext uri="{FF2B5EF4-FFF2-40B4-BE49-F238E27FC236}">
                <a16:creationId xmlns:a16="http://schemas.microsoft.com/office/drawing/2014/main" id="{791F228D-6F88-FFA1-672F-9B6DC69E1BB6}"/>
              </a:ext>
            </a:extLst>
          </p:cNvPr>
          <p:cNvGrpSpPr/>
          <p:nvPr/>
        </p:nvGrpSpPr>
        <p:grpSpPr>
          <a:xfrm>
            <a:off x="-90942" y="17253"/>
            <a:ext cx="11814110" cy="6768000"/>
            <a:chOff x="-90942" y="17253"/>
            <a:chExt cx="11814110" cy="6768000"/>
          </a:xfrm>
        </p:grpSpPr>
        <p:grpSp>
          <p:nvGrpSpPr>
            <p:cNvPr id="44" name="Grupa 43">
              <a:extLst>
                <a:ext uri="{FF2B5EF4-FFF2-40B4-BE49-F238E27FC236}">
                  <a16:creationId xmlns:a16="http://schemas.microsoft.com/office/drawing/2014/main" id="{42C80C6C-4FD2-5344-A70B-C65A3E0E52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107641" y="4001875"/>
              <a:ext cx="1466490" cy="2160000"/>
              <a:chOff x="2977029" y="513503"/>
              <a:chExt cx="2505466" cy="3690309"/>
            </a:xfrm>
          </p:grpSpPr>
          <p:grpSp>
            <p:nvGrpSpPr>
              <p:cNvPr id="45" name="Grupa 44">
                <a:extLst>
                  <a:ext uri="{FF2B5EF4-FFF2-40B4-BE49-F238E27FC236}">
                    <a16:creationId xmlns:a16="http://schemas.microsoft.com/office/drawing/2014/main" id="{5B44779C-6280-B63F-8D36-E166FACEB92C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49" name="Grupa 48">
                  <a:extLst>
                    <a:ext uri="{FF2B5EF4-FFF2-40B4-BE49-F238E27FC236}">
                      <a16:creationId xmlns:a16="http://schemas.microsoft.com/office/drawing/2014/main" id="{37735462-5699-4EC6-969F-F2458F0EA00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82" name="Prostokąt 81">
                    <a:extLst>
                      <a:ext uri="{FF2B5EF4-FFF2-40B4-BE49-F238E27FC236}">
                        <a16:creationId xmlns:a16="http://schemas.microsoft.com/office/drawing/2014/main" id="{DD842D53-91C6-F89E-52E2-1EE0545DF531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110" name="Grupa 109">
                    <a:extLst>
                      <a:ext uri="{FF2B5EF4-FFF2-40B4-BE49-F238E27FC236}">
                        <a16:creationId xmlns:a16="http://schemas.microsoft.com/office/drawing/2014/main" id="{737F2501-5766-2DC2-E991-D4AB88B1F8B5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119" name="Schemat blokowy: łącznik 118">
                      <a:extLst>
                        <a:ext uri="{FF2B5EF4-FFF2-40B4-BE49-F238E27FC236}">
                          <a16:creationId xmlns:a16="http://schemas.microsoft.com/office/drawing/2014/main" id="{B111AF4C-D171-D4FF-A0E8-5B8C304EB8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38" name="Schemat blokowy: łącznik 137">
                      <a:extLst>
                        <a:ext uri="{FF2B5EF4-FFF2-40B4-BE49-F238E27FC236}">
                          <a16:creationId xmlns:a16="http://schemas.microsoft.com/office/drawing/2014/main" id="{8244A84C-5484-F922-0DA1-1DDCF6FB770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39" name="Schemat blokowy: łącznik 138">
                      <a:extLst>
                        <a:ext uri="{FF2B5EF4-FFF2-40B4-BE49-F238E27FC236}">
                          <a16:creationId xmlns:a16="http://schemas.microsoft.com/office/drawing/2014/main" id="{79080915-84C0-5365-8F3F-9D7C058C783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0" name="Schemat blokowy: łącznik 139">
                      <a:extLst>
                        <a:ext uri="{FF2B5EF4-FFF2-40B4-BE49-F238E27FC236}">
                          <a16:creationId xmlns:a16="http://schemas.microsoft.com/office/drawing/2014/main" id="{A914DEC9-504A-0879-56AC-239ED10C243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1" name="Schemat blokowy: łącznik 140">
                      <a:extLst>
                        <a:ext uri="{FF2B5EF4-FFF2-40B4-BE49-F238E27FC236}">
                          <a16:creationId xmlns:a16="http://schemas.microsoft.com/office/drawing/2014/main" id="{CB1A927A-55F4-342F-D995-8356E6E64B4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2" name="Schemat blokowy: łącznik 141">
                      <a:extLst>
                        <a:ext uri="{FF2B5EF4-FFF2-40B4-BE49-F238E27FC236}">
                          <a16:creationId xmlns:a16="http://schemas.microsoft.com/office/drawing/2014/main" id="{936B89A7-3550-C5EE-3B79-3DC7BD8FC4D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3" name="Schemat blokowy: łącznik 142">
                      <a:extLst>
                        <a:ext uri="{FF2B5EF4-FFF2-40B4-BE49-F238E27FC236}">
                          <a16:creationId xmlns:a16="http://schemas.microsoft.com/office/drawing/2014/main" id="{1C586B2B-154D-8624-08C5-66813418AE7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4" name="Schemat blokowy: łącznik 143">
                      <a:extLst>
                        <a:ext uri="{FF2B5EF4-FFF2-40B4-BE49-F238E27FC236}">
                          <a16:creationId xmlns:a16="http://schemas.microsoft.com/office/drawing/2014/main" id="{4D65A401-A060-C2A9-EC49-EE513764CBB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5" name="Schemat blokowy: łącznik 144">
                      <a:extLst>
                        <a:ext uri="{FF2B5EF4-FFF2-40B4-BE49-F238E27FC236}">
                          <a16:creationId xmlns:a16="http://schemas.microsoft.com/office/drawing/2014/main" id="{3612DF47-3F8A-503A-DBAF-A7E84FC58A0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6" name="Schemat blokowy: łącznik 145">
                      <a:extLst>
                        <a:ext uri="{FF2B5EF4-FFF2-40B4-BE49-F238E27FC236}">
                          <a16:creationId xmlns:a16="http://schemas.microsoft.com/office/drawing/2014/main" id="{8B8925A3-F00A-0365-B0BE-BE9BB4B112F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51" name="Schemat blokowy: łącznik 50">
                  <a:extLst>
                    <a:ext uri="{FF2B5EF4-FFF2-40B4-BE49-F238E27FC236}">
                      <a16:creationId xmlns:a16="http://schemas.microsoft.com/office/drawing/2014/main" id="{0402B945-E4AE-95C3-4F97-9EE54BF49A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52" name="Schemat blokowy: łącznik 51">
                  <a:extLst>
                    <a:ext uri="{FF2B5EF4-FFF2-40B4-BE49-F238E27FC236}">
                      <a16:creationId xmlns:a16="http://schemas.microsoft.com/office/drawing/2014/main" id="{27D194B7-E7D9-47AF-50A2-03EE0D3511B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56" name="Schemat blokowy: łącznik 55">
                  <a:extLst>
                    <a:ext uri="{FF2B5EF4-FFF2-40B4-BE49-F238E27FC236}">
                      <a16:creationId xmlns:a16="http://schemas.microsoft.com/office/drawing/2014/main" id="{4471F8D7-8C3B-4250-38B5-BCE22F85473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62" name="Obraz 61">
                  <a:extLst>
                    <a:ext uri="{FF2B5EF4-FFF2-40B4-BE49-F238E27FC236}">
                      <a16:creationId xmlns:a16="http://schemas.microsoft.com/office/drawing/2014/main" id="{64FAC134-7B24-0DFB-A4C6-69E5B060E1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46" name="Prostokąt 45">
                <a:extLst>
                  <a:ext uri="{FF2B5EF4-FFF2-40B4-BE49-F238E27FC236}">
                    <a16:creationId xmlns:a16="http://schemas.microsoft.com/office/drawing/2014/main" id="{B66BA298-2BBE-CF0A-CD74-15A4D9D6C8B6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47" name="Prostokąt 46">
                <a:extLst>
                  <a:ext uri="{FF2B5EF4-FFF2-40B4-BE49-F238E27FC236}">
                    <a16:creationId xmlns:a16="http://schemas.microsoft.com/office/drawing/2014/main" id="{49AC7DF2-1BC6-9C4B-C057-40A693F2642A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2E8867F0-DA59-E353-74D1-085649F1E939}"/>
                </a:ext>
              </a:extLst>
            </p:cNvPr>
            <p:cNvGrpSpPr/>
            <p:nvPr/>
          </p:nvGrpSpPr>
          <p:grpSpPr>
            <a:xfrm>
              <a:off x="-90942" y="17253"/>
              <a:ext cx="11814110" cy="6768000"/>
              <a:chOff x="-90942" y="17253"/>
              <a:chExt cx="11814110" cy="6768000"/>
            </a:xfrm>
          </p:grpSpPr>
          <p:grpSp>
            <p:nvGrpSpPr>
              <p:cNvPr id="9" name="Grupa 8">
                <a:extLst>
                  <a:ext uri="{FF2B5EF4-FFF2-40B4-BE49-F238E27FC236}">
                    <a16:creationId xmlns:a16="http://schemas.microsoft.com/office/drawing/2014/main" id="{9F03C8B0-AED1-516B-BDB4-0FA612C93BDE}"/>
                  </a:ext>
                </a:extLst>
              </p:cNvPr>
              <p:cNvGrpSpPr/>
              <p:nvPr/>
            </p:nvGrpSpPr>
            <p:grpSpPr>
              <a:xfrm>
                <a:off x="-90942" y="17253"/>
                <a:ext cx="11814110" cy="6768000"/>
                <a:chOff x="-90942" y="17253"/>
                <a:chExt cx="11814110" cy="6768000"/>
              </a:xfrm>
            </p:grpSpPr>
            <p:pic>
              <p:nvPicPr>
                <p:cNvPr id="27" name="Obraz 26">
                  <a:extLst>
                    <a:ext uri="{FF2B5EF4-FFF2-40B4-BE49-F238E27FC236}">
                      <a16:creationId xmlns:a16="http://schemas.microsoft.com/office/drawing/2014/main" id="{3B88F72B-836B-47D0-9BC3-AF1BA450FD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0672" y="17253"/>
                  <a:ext cx="9699135" cy="6768000"/>
                </a:xfrm>
                <a:prstGeom prst="rect">
                  <a:avLst/>
                </a:prstGeom>
              </p:spPr>
            </p:pic>
            <p:grpSp>
              <p:nvGrpSpPr>
                <p:cNvPr id="8" name="Grupa 7">
                  <a:extLst>
                    <a:ext uri="{FF2B5EF4-FFF2-40B4-BE49-F238E27FC236}">
                      <a16:creationId xmlns:a16="http://schemas.microsoft.com/office/drawing/2014/main" id="{AF397267-3BE3-8545-317F-B220E78DA4D7}"/>
                    </a:ext>
                  </a:extLst>
                </p:cNvPr>
                <p:cNvGrpSpPr/>
                <p:nvPr/>
              </p:nvGrpSpPr>
              <p:grpSpPr>
                <a:xfrm>
                  <a:off x="-90942" y="38970"/>
                  <a:ext cx="11814110" cy="5807018"/>
                  <a:chOff x="-90942" y="38970"/>
                  <a:chExt cx="11814110" cy="5807018"/>
                </a:xfrm>
              </p:grpSpPr>
              <p:grpSp>
                <p:nvGrpSpPr>
                  <p:cNvPr id="3" name="Grupa 2">
                    <a:extLst>
                      <a:ext uri="{FF2B5EF4-FFF2-40B4-BE49-F238E27FC236}">
                        <a16:creationId xmlns:a16="http://schemas.microsoft.com/office/drawing/2014/main" id="{8237E9F9-7934-44E9-8EB2-69376DEDA399}"/>
                      </a:ext>
                    </a:extLst>
                  </p:cNvPr>
                  <p:cNvGrpSpPr/>
                  <p:nvPr/>
                </p:nvGrpSpPr>
                <p:grpSpPr>
                  <a:xfrm>
                    <a:off x="5958286" y="38970"/>
                    <a:ext cx="4078780" cy="5317571"/>
                    <a:chOff x="7170181" y="185443"/>
                    <a:chExt cx="4078780" cy="5317571"/>
                  </a:xfrm>
                </p:grpSpPr>
                <p:sp>
                  <p:nvSpPr>
                    <p:cNvPr id="115" name="pole tekstowe 114">
                      <a:extLst>
                        <a:ext uri="{FF2B5EF4-FFF2-40B4-BE49-F238E27FC236}">
                          <a16:creationId xmlns:a16="http://schemas.microsoft.com/office/drawing/2014/main" id="{EA40E28C-10AB-40F5-A852-5BBDE9E85A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776075" y="4502055"/>
                      <a:ext cx="472886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/>
                        <a:t>TBA</a:t>
                      </a:r>
                      <a:endParaRPr lang="pl-PL" sz="1050" dirty="0"/>
                    </a:p>
                  </p:txBody>
                </p:sp>
                <p:sp>
                  <p:nvSpPr>
                    <p:cNvPr id="116" name="pole tekstowe 115">
                      <a:extLst>
                        <a:ext uri="{FF2B5EF4-FFF2-40B4-BE49-F238E27FC236}">
                          <a16:creationId xmlns:a16="http://schemas.microsoft.com/office/drawing/2014/main" id="{4A510C70-8E01-406A-BA84-FF761BADE53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188286" y="4362021"/>
                      <a:ext cx="472886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/>
                        <a:t>TBA</a:t>
                      </a:r>
                      <a:endParaRPr lang="pl-PL" sz="1050" dirty="0"/>
                    </a:p>
                  </p:txBody>
                </p:sp>
                <p:sp>
                  <p:nvSpPr>
                    <p:cNvPr id="117" name="pole tekstowe 116">
                      <a:extLst>
                        <a:ext uri="{FF2B5EF4-FFF2-40B4-BE49-F238E27FC236}">
                          <a16:creationId xmlns:a16="http://schemas.microsoft.com/office/drawing/2014/main" id="{FF6884B7-CA53-4961-84A0-EA3BC48DA8D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924905" y="4155335"/>
                      <a:ext cx="472886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/>
                        <a:t>TBA</a:t>
                      </a:r>
                      <a:endParaRPr lang="pl-PL" sz="1050" dirty="0"/>
                    </a:p>
                  </p:txBody>
                </p:sp>
                <p:sp>
                  <p:nvSpPr>
                    <p:cNvPr id="118" name="pole tekstowe 117">
                      <a:extLst>
                        <a:ext uri="{FF2B5EF4-FFF2-40B4-BE49-F238E27FC236}">
                          <a16:creationId xmlns:a16="http://schemas.microsoft.com/office/drawing/2014/main" id="{A0CBFA65-B459-4BBF-907E-B9AE2C24203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52526" y="4278445"/>
                      <a:ext cx="472886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dirty="0"/>
                        <a:t>TBA</a:t>
                      </a:r>
                      <a:endParaRPr lang="pl-PL" sz="1050" dirty="0"/>
                    </a:p>
                  </p:txBody>
                </p:sp>
                <p:sp>
                  <p:nvSpPr>
                    <p:cNvPr id="120" name="pole tekstowe 119">
                      <a:extLst>
                        <a:ext uri="{FF2B5EF4-FFF2-40B4-BE49-F238E27FC236}">
                          <a16:creationId xmlns:a16="http://schemas.microsoft.com/office/drawing/2014/main" id="{CCF04F40-3CE9-4582-B425-0F1E3FD0CCE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133894" y="4260929"/>
                      <a:ext cx="889987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i="1" dirty="0"/>
                        <a:t>d6</a:t>
                      </a:r>
                      <a:r>
                        <a:rPr lang="pl-PL" sz="1400" dirty="0"/>
                        <a:t>-DMSO</a:t>
                      </a:r>
                      <a:endParaRPr lang="pl-PL" sz="1050" dirty="0"/>
                    </a:p>
                  </p:txBody>
                </p:sp>
                <p:sp>
                  <p:nvSpPr>
                    <p:cNvPr id="123" name="pole tekstowe 122">
                      <a:extLst>
                        <a:ext uri="{FF2B5EF4-FFF2-40B4-BE49-F238E27FC236}">
                          <a16:creationId xmlns:a16="http://schemas.microsoft.com/office/drawing/2014/main" id="{1EE59E1D-87C0-41AC-AC4F-FCF943F781F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386297" y="3770696"/>
                      <a:ext cx="21972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dirty="0"/>
                        <a:t>*</a:t>
                      </a:r>
                    </a:p>
                  </p:txBody>
                </p:sp>
                <p:sp>
                  <p:nvSpPr>
                    <p:cNvPr id="124" name="pole tekstowe 123">
                      <a:extLst>
                        <a:ext uri="{FF2B5EF4-FFF2-40B4-BE49-F238E27FC236}">
                          <a16:creationId xmlns:a16="http://schemas.microsoft.com/office/drawing/2014/main" id="{E92C0458-4811-461A-BD60-87D1EAB5190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640185" y="4907281"/>
                      <a:ext cx="21972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dirty="0"/>
                        <a:t>*</a:t>
                      </a:r>
                    </a:p>
                  </p:txBody>
                </p:sp>
                <p:sp>
                  <p:nvSpPr>
                    <p:cNvPr id="126" name="Schemat blokowy: łącznik 125">
                      <a:extLst>
                        <a:ext uri="{FF2B5EF4-FFF2-40B4-BE49-F238E27FC236}">
                          <a16:creationId xmlns:a16="http://schemas.microsoft.com/office/drawing/2014/main" id="{C0282EEB-D060-45C0-822E-9423C08865F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9012603" y="4199167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7" name="Schemat blokowy: łącznik 126">
                      <a:extLst>
                        <a:ext uri="{FF2B5EF4-FFF2-40B4-BE49-F238E27FC236}">
                          <a16:creationId xmlns:a16="http://schemas.microsoft.com/office/drawing/2014/main" id="{F86E8A67-C4F2-4DAC-ACF5-F76B58F6497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9361265" y="185443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8" name="Schemat blokowy: łącznik 127">
                      <a:extLst>
                        <a:ext uri="{FF2B5EF4-FFF2-40B4-BE49-F238E27FC236}">
                          <a16:creationId xmlns:a16="http://schemas.microsoft.com/office/drawing/2014/main" id="{7CE015A8-2387-4EFC-80C1-9E7FC663192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170181" y="1459642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9" name="Schemat blokowy: łącznik 128">
                      <a:extLst>
                        <a:ext uri="{FF2B5EF4-FFF2-40B4-BE49-F238E27FC236}">
                          <a16:creationId xmlns:a16="http://schemas.microsoft.com/office/drawing/2014/main" id="{090DA0B1-E7A1-4638-AD79-43C98EF479C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0284248" y="987636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78" name="pole tekstowe 77">
                      <a:extLst>
                        <a:ext uri="{FF2B5EF4-FFF2-40B4-BE49-F238E27FC236}">
                          <a16:creationId xmlns:a16="http://schemas.microsoft.com/office/drawing/2014/main" id="{C741DC98-FF33-4428-B85A-C7A314CEBFC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815550" y="5133682"/>
                      <a:ext cx="21972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dirty="0"/>
                        <a:t>*</a:t>
                      </a:r>
                    </a:p>
                  </p:txBody>
                </p:sp>
                <p:sp>
                  <p:nvSpPr>
                    <p:cNvPr id="79" name="pole tekstowe 78">
                      <a:extLst>
                        <a:ext uri="{FF2B5EF4-FFF2-40B4-BE49-F238E27FC236}">
                          <a16:creationId xmlns:a16="http://schemas.microsoft.com/office/drawing/2014/main" id="{61045890-9F16-40C8-9E1D-EE6681A3921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828342" y="4093780"/>
                      <a:ext cx="21972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dirty="0"/>
                        <a:t>*</a:t>
                      </a:r>
                    </a:p>
                  </p:txBody>
                </p:sp>
                <p:sp>
                  <p:nvSpPr>
                    <p:cNvPr id="80" name="pole tekstowe 79">
                      <a:extLst>
                        <a:ext uri="{FF2B5EF4-FFF2-40B4-BE49-F238E27FC236}">
                          <a16:creationId xmlns:a16="http://schemas.microsoft.com/office/drawing/2014/main" id="{C6D43B9A-D7DD-4E46-BF08-E4A87A0D821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174386" y="4728574"/>
                      <a:ext cx="21972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dirty="0"/>
                        <a:t>*</a:t>
                      </a:r>
                    </a:p>
                  </p:txBody>
                </p:sp>
              </p:grpSp>
              <p:grpSp>
                <p:nvGrpSpPr>
                  <p:cNvPr id="2" name="Grupa 1">
                    <a:extLst>
                      <a:ext uri="{FF2B5EF4-FFF2-40B4-BE49-F238E27FC236}">
                        <a16:creationId xmlns:a16="http://schemas.microsoft.com/office/drawing/2014/main" id="{B0BA0ADE-5D84-4C2F-8FB4-710F5550884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236222" y="369053"/>
                    <a:ext cx="1460116" cy="1224000"/>
                    <a:chOff x="523220" y="376468"/>
                    <a:chExt cx="1803676" cy="1497975"/>
                  </a:xfrm>
                </p:grpSpPr>
                <p:grpSp>
                  <p:nvGrpSpPr>
                    <p:cNvPr id="6" name="Grupa 5">
                      <a:extLst>
                        <a:ext uri="{FF2B5EF4-FFF2-40B4-BE49-F238E27FC236}">
                          <a16:creationId xmlns:a16="http://schemas.microsoft.com/office/drawing/2014/main" id="{4CB7EE92-1AC5-49E9-B0DE-BDBABE6E1FB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23220" y="376468"/>
                      <a:ext cx="1803676" cy="1497975"/>
                      <a:chOff x="2980091" y="1844631"/>
                      <a:chExt cx="1877782" cy="1559521"/>
                    </a:xfrm>
                  </p:grpSpPr>
                  <p:pic>
                    <p:nvPicPr>
                      <p:cNvPr id="7" name="Obraz 6">
                        <a:extLst>
                          <a:ext uri="{FF2B5EF4-FFF2-40B4-BE49-F238E27FC236}">
                            <a16:creationId xmlns:a16="http://schemas.microsoft.com/office/drawing/2014/main" id="{D973F2F8-030C-4617-A72B-37B12C5A5439}"/>
                          </a:ext>
                        </a:extLst>
                      </p:cNvPr>
                      <p:cNvPicPr>
                        <a:picLocks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152218" y="1844631"/>
                        <a:ext cx="1533528" cy="1398478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0" name="Schemat blokowy: łącznik 9">
                        <a:extLst>
                          <a:ext uri="{FF2B5EF4-FFF2-40B4-BE49-F238E27FC236}">
                            <a16:creationId xmlns:a16="http://schemas.microsoft.com/office/drawing/2014/main" id="{488231EA-AF54-4279-839E-11732914E3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93749" y="327912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" name="Schemat blokowy: łącznik 10">
                        <a:extLst>
                          <a:ext uri="{FF2B5EF4-FFF2-40B4-BE49-F238E27FC236}">
                            <a16:creationId xmlns:a16="http://schemas.microsoft.com/office/drawing/2014/main" id="{1F9E7D90-BFA9-4175-B4DE-85DB9B0B097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329615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2" name="Schemat blokowy: łącznik 11">
                        <a:extLst>
                          <a:ext uri="{FF2B5EF4-FFF2-40B4-BE49-F238E27FC236}">
                            <a16:creationId xmlns:a16="http://schemas.microsoft.com/office/drawing/2014/main" id="{D93D3390-661F-493C-96C3-CCD41B684F2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139952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" name="Schemat blokowy: łącznik 12">
                        <a:extLst>
                          <a:ext uri="{FF2B5EF4-FFF2-40B4-BE49-F238E27FC236}">
                            <a16:creationId xmlns:a16="http://schemas.microsoft.com/office/drawing/2014/main" id="{7E0FEF3F-E986-4C09-95E3-273B11D71CD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1850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4" name="Schemat blokowy: łącznik 13">
                        <a:extLst>
                          <a:ext uri="{FF2B5EF4-FFF2-40B4-BE49-F238E27FC236}">
                            <a16:creationId xmlns:a16="http://schemas.microsoft.com/office/drawing/2014/main" id="{091D42D4-61C0-4DFA-9213-3A3231D42B38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" name="Schemat blokowy: łącznik 14">
                        <a:extLst>
                          <a:ext uri="{FF2B5EF4-FFF2-40B4-BE49-F238E27FC236}">
                            <a16:creationId xmlns:a16="http://schemas.microsoft.com/office/drawing/2014/main" id="{9A4F0DE0-7EC5-4E94-895E-0ADF3AF5536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25598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" name="Schemat blokowy: łącznik 15">
                        <a:extLst>
                          <a:ext uri="{FF2B5EF4-FFF2-40B4-BE49-F238E27FC236}">
                            <a16:creationId xmlns:a16="http://schemas.microsoft.com/office/drawing/2014/main" id="{B7485160-AACB-4F27-A4AA-620B0D8FCDB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80091" y="260786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" name="Schemat blokowy: łącznik 16">
                        <a:extLst>
                          <a:ext uri="{FF2B5EF4-FFF2-40B4-BE49-F238E27FC236}">
                            <a16:creationId xmlns:a16="http://schemas.microsoft.com/office/drawing/2014/main" id="{2BBE252D-25D0-4786-9655-808C7BDD4AD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749873" y="261040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8" name="Schemat blokowy: łącznik 17">
                        <a:extLst>
                          <a:ext uri="{FF2B5EF4-FFF2-40B4-BE49-F238E27FC236}">
                            <a16:creationId xmlns:a16="http://schemas.microsoft.com/office/drawing/2014/main" id="{6BC44B67-4BE5-491B-B6B8-A9186BB5F48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696386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9" name="Schemat blokowy: łącznik 18">
                        <a:extLst>
                          <a:ext uri="{FF2B5EF4-FFF2-40B4-BE49-F238E27FC236}">
                            <a16:creationId xmlns:a16="http://schemas.microsoft.com/office/drawing/2014/main" id="{385D18BA-AE35-4117-8374-3B26A85CB33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12155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07" name="Schemat blokowy: łącznik 106">
                      <a:extLst>
                        <a:ext uri="{FF2B5EF4-FFF2-40B4-BE49-F238E27FC236}">
                          <a16:creationId xmlns:a16="http://schemas.microsoft.com/office/drawing/2014/main" id="{0D984BD9-609C-488A-AE2C-ABE4282B1A6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024854" y="599053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8" name="Schemat blokowy: łącznik 107">
                      <a:extLst>
                        <a:ext uri="{FF2B5EF4-FFF2-40B4-BE49-F238E27FC236}">
                          <a16:creationId xmlns:a16="http://schemas.microsoft.com/office/drawing/2014/main" id="{3707C850-8AE5-42D2-925E-A5ACCEF705D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89535" y="422352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71" name="pole tekstowe 70">
                    <a:extLst>
                      <a:ext uri="{FF2B5EF4-FFF2-40B4-BE49-F238E27FC236}">
                        <a16:creationId xmlns:a16="http://schemas.microsoft.com/office/drawing/2014/main" id="{DEED8874-4B76-41CA-8C31-82967048E0B3}"/>
                      </a:ext>
                    </a:extLst>
                  </p:cNvPr>
                  <p:cNvSpPr txBox="1"/>
                  <p:nvPr/>
                </p:nvSpPr>
                <p:spPr>
                  <a:xfrm>
                    <a:off x="7944025" y="323688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77" name="pole tekstowe 76">
                    <a:extLst>
                      <a:ext uri="{FF2B5EF4-FFF2-40B4-BE49-F238E27FC236}">
                        <a16:creationId xmlns:a16="http://schemas.microsoft.com/office/drawing/2014/main" id="{F830C90C-3EB4-4A13-B022-77B9BE7D7140}"/>
                      </a:ext>
                    </a:extLst>
                  </p:cNvPr>
                  <p:cNvSpPr txBox="1"/>
                  <p:nvPr/>
                </p:nvSpPr>
                <p:spPr>
                  <a:xfrm>
                    <a:off x="7104933" y="55657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pic>
                <p:nvPicPr>
                  <p:cNvPr id="81" name="Obraz 80">
                    <a:extLst>
                      <a:ext uri="{FF2B5EF4-FFF2-40B4-BE49-F238E27FC236}">
                        <a16:creationId xmlns:a16="http://schemas.microsoft.com/office/drawing/2014/main" id="{EEA97560-3AD2-4AF0-886E-A0AC704210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5876" r="79016" b="28877"/>
                  <a:stretch/>
                </p:blipFill>
                <p:spPr>
                  <a:xfrm>
                    <a:off x="191318" y="242423"/>
                    <a:ext cx="1008689" cy="360000"/>
                  </a:xfrm>
                  <a:prstGeom prst="rect">
                    <a:avLst/>
                  </a:prstGeom>
                </p:spPr>
              </p:pic>
              <p:sp>
                <p:nvSpPr>
                  <p:cNvPr id="48" name="pole tekstowe 47">
                    <a:extLst>
                      <a:ext uri="{FF2B5EF4-FFF2-40B4-BE49-F238E27FC236}">
                        <a16:creationId xmlns:a16="http://schemas.microsoft.com/office/drawing/2014/main" id="{7D73E68F-A32F-4956-804F-6917FF28B60E}"/>
                      </a:ext>
                    </a:extLst>
                  </p:cNvPr>
                  <p:cNvSpPr txBox="1"/>
                  <p:nvPr/>
                </p:nvSpPr>
                <p:spPr>
                  <a:xfrm>
                    <a:off x="474136" y="585255"/>
                    <a:ext cx="47160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b="1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</a:t>
                    </a:r>
                    <a:r>
                      <a:rPr lang="pl-PL" sz="1400" b="1" baseline="30000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tpy</a:t>
                    </a:r>
                    <a:endParaRPr lang="pl-PL" sz="1050" b="1" dirty="0"/>
                  </a:p>
                </p:txBody>
              </p:sp>
              <p:sp>
                <p:nvSpPr>
                  <p:cNvPr id="50" name="pole tekstowe 49">
                    <a:extLst>
                      <a:ext uri="{FF2B5EF4-FFF2-40B4-BE49-F238E27FC236}">
                        <a16:creationId xmlns:a16="http://schemas.microsoft.com/office/drawing/2014/main" id="{CA6A1FE4-4D0F-4207-9A48-8035DAA56A08}"/>
                      </a:ext>
                    </a:extLst>
                  </p:cNvPr>
                  <p:cNvSpPr txBox="1"/>
                  <p:nvPr/>
                </p:nvSpPr>
                <p:spPr>
                  <a:xfrm>
                    <a:off x="-90942" y="5316510"/>
                    <a:ext cx="1770946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H4</a:t>
                    </a:r>
                    <a:r>
                      <a:rPr lang="en-US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cov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</a:endParaRPr>
                  </a:p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(H1</a:t>
                    </a:r>
                    <a:r>
                      <a:rPr lang="en-US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cov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+ ZnCl</a:t>
                    </a:r>
                    <a:r>
                      <a:rPr lang="en-US" sz="1400" b="1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2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)</a:t>
                    </a:r>
                    <a:r>
                      <a:rPr lang="en-US" sz="14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</a:t>
                    </a:r>
                    <a:endParaRPr lang="pl-PL" sz="1400" dirty="0"/>
                  </a:p>
                </p:txBody>
              </p:sp>
              <p:pic>
                <p:nvPicPr>
                  <p:cNvPr id="53" name="Obraz 52">
                    <a:extLst>
                      <a:ext uri="{FF2B5EF4-FFF2-40B4-BE49-F238E27FC236}">
                        <a16:creationId xmlns:a16="http://schemas.microsoft.com/office/drawing/2014/main" id="{F427A51F-1A0C-41E9-941D-9661863CEAA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530" t="56483" r="45382" b="21527"/>
                  <a:stretch/>
                </p:blipFill>
                <p:spPr>
                  <a:xfrm>
                    <a:off x="189567" y="2291897"/>
                    <a:ext cx="1044594" cy="720000"/>
                  </a:xfrm>
                  <a:prstGeom prst="rect">
                    <a:avLst/>
                  </a:prstGeom>
                </p:spPr>
              </p:pic>
              <p:sp>
                <p:nvSpPr>
                  <p:cNvPr id="54" name="pole tekstowe 53">
                    <a:extLst>
                      <a:ext uri="{FF2B5EF4-FFF2-40B4-BE49-F238E27FC236}">
                        <a16:creationId xmlns:a16="http://schemas.microsoft.com/office/drawing/2014/main" id="{79E98AD1-4386-42DB-BEE7-C3EA28FF5B9E}"/>
                      </a:ext>
                    </a:extLst>
                  </p:cNvPr>
                  <p:cNvSpPr txBox="1"/>
                  <p:nvPr/>
                </p:nvSpPr>
                <p:spPr>
                  <a:xfrm>
                    <a:off x="500496" y="3032847"/>
                    <a:ext cx="459956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sz="1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K1 </a:t>
                    </a:r>
                    <a:endParaRPr lang="pl-PL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" name="Schemat blokowy: łącznik 54">
                    <a:extLst>
                      <a:ext uri="{FF2B5EF4-FFF2-40B4-BE49-F238E27FC236}">
                        <a16:creationId xmlns:a16="http://schemas.microsoft.com/office/drawing/2014/main" id="{1D852C6D-3427-4618-AA45-78D4D6320A1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958890" y="2802495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57" name="pole tekstowe 56">
                    <a:extLst>
                      <a:ext uri="{FF2B5EF4-FFF2-40B4-BE49-F238E27FC236}">
                        <a16:creationId xmlns:a16="http://schemas.microsoft.com/office/drawing/2014/main" id="{652B7AF2-C0BE-487A-9442-1D1459E9969F}"/>
                      </a:ext>
                    </a:extLst>
                  </p:cNvPr>
                  <p:cNvSpPr txBox="1"/>
                  <p:nvPr/>
                </p:nvSpPr>
                <p:spPr>
                  <a:xfrm>
                    <a:off x="7949608" y="2133003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58" name="Schemat blokowy: łącznik 57">
                    <a:extLst>
                      <a:ext uri="{FF2B5EF4-FFF2-40B4-BE49-F238E27FC236}">
                        <a16:creationId xmlns:a16="http://schemas.microsoft.com/office/drawing/2014/main" id="{3FEDBADA-515A-478D-911C-BFCAA43D07A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887761" y="3332400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59" name="Schemat blokowy: łącznik 58">
                    <a:extLst>
                      <a:ext uri="{FF2B5EF4-FFF2-40B4-BE49-F238E27FC236}">
                        <a16:creationId xmlns:a16="http://schemas.microsoft.com/office/drawing/2014/main" id="{E3CF6D81-4727-4163-9DE1-5EA9C21D2D9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539774" y="2081134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0" name="pole tekstowe 59">
                    <a:extLst>
                      <a:ext uri="{FF2B5EF4-FFF2-40B4-BE49-F238E27FC236}">
                        <a16:creationId xmlns:a16="http://schemas.microsoft.com/office/drawing/2014/main" id="{25878F96-70B0-423A-97DE-6749C05E608A}"/>
                      </a:ext>
                    </a:extLst>
                  </p:cNvPr>
                  <p:cNvSpPr txBox="1"/>
                  <p:nvPr/>
                </p:nvSpPr>
                <p:spPr>
                  <a:xfrm>
                    <a:off x="7091675" y="2081134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61" name="pole tekstowe 60">
                    <a:extLst>
                      <a:ext uri="{FF2B5EF4-FFF2-40B4-BE49-F238E27FC236}">
                        <a16:creationId xmlns:a16="http://schemas.microsoft.com/office/drawing/2014/main" id="{B9FC763E-63B9-4FC4-8C52-735320113EBA}"/>
                      </a:ext>
                    </a:extLst>
                  </p:cNvPr>
                  <p:cNvSpPr txBox="1"/>
                  <p:nvPr/>
                </p:nvSpPr>
                <p:spPr>
                  <a:xfrm>
                    <a:off x="6521008" y="4679432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25" name="Prostokąt 24">
                    <a:extLst>
                      <a:ext uri="{FF2B5EF4-FFF2-40B4-BE49-F238E27FC236}">
                        <a16:creationId xmlns:a16="http://schemas.microsoft.com/office/drawing/2014/main" id="{90B76D36-EA1B-46AA-8684-EF42CD028F55}"/>
                      </a:ext>
                    </a:extLst>
                  </p:cNvPr>
                  <p:cNvSpPr/>
                  <p:nvPr/>
                </p:nvSpPr>
                <p:spPr>
                  <a:xfrm>
                    <a:off x="7794373" y="3264186"/>
                    <a:ext cx="106532" cy="6147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63" name="Prostokąt 62">
                    <a:extLst>
                      <a:ext uri="{FF2B5EF4-FFF2-40B4-BE49-F238E27FC236}">
                        <a16:creationId xmlns:a16="http://schemas.microsoft.com/office/drawing/2014/main" id="{16419B73-D42F-4001-A4BB-9092E83A8074}"/>
                      </a:ext>
                    </a:extLst>
                  </p:cNvPr>
                  <p:cNvSpPr/>
                  <p:nvPr/>
                </p:nvSpPr>
                <p:spPr>
                  <a:xfrm>
                    <a:off x="3016763" y="3717312"/>
                    <a:ext cx="106532" cy="61470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64" name="Schemat blokowy: łącznik 63">
                    <a:extLst>
                      <a:ext uri="{FF2B5EF4-FFF2-40B4-BE49-F238E27FC236}">
                        <a16:creationId xmlns:a16="http://schemas.microsoft.com/office/drawing/2014/main" id="{F4012809-E09B-47C4-8AF3-361B8915A2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623369" y="3429000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5" name="Schemat blokowy: łącznik 64">
                    <a:extLst>
                      <a:ext uri="{FF2B5EF4-FFF2-40B4-BE49-F238E27FC236}">
                        <a16:creationId xmlns:a16="http://schemas.microsoft.com/office/drawing/2014/main" id="{4CFE584E-D6E1-4F97-A753-0F99784084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82980" y="5026402"/>
                    <a:ext cx="103738" cy="103738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6" name="Schemat blokowy: łącznik 65">
                    <a:extLst>
                      <a:ext uri="{FF2B5EF4-FFF2-40B4-BE49-F238E27FC236}">
                        <a16:creationId xmlns:a16="http://schemas.microsoft.com/office/drawing/2014/main" id="{B405A1F9-10EF-46E7-B542-6346CEB886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58675" y="3381886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7" name="Schemat blokowy: łącznik 66">
                    <a:extLst>
                      <a:ext uri="{FF2B5EF4-FFF2-40B4-BE49-F238E27FC236}">
                        <a16:creationId xmlns:a16="http://schemas.microsoft.com/office/drawing/2014/main" id="{8DC42201-7CFD-46E2-927D-A4248840573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41022" y="3352827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8" name="Schemat blokowy: łącznik 67">
                    <a:extLst>
                      <a:ext uri="{FF2B5EF4-FFF2-40B4-BE49-F238E27FC236}">
                        <a16:creationId xmlns:a16="http://schemas.microsoft.com/office/drawing/2014/main" id="{04E4CC22-6E39-41F4-BA86-593468EC2F0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244381" y="2750626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9" name="Schemat blokowy: łącznik 68">
                    <a:extLst>
                      <a:ext uri="{FF2B5EF4-FFF2-40B4-BE49-F238E27FC236}">
                        <a16:creationId xmlns:a16="http://schemas.microsoft.com/office/drawing/2014/main" id="{CB105590-0FBF-4344-85C9-90BDE908963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53204" y="1401326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0" name="Schemat blokowy: łącznik 69">
                    <a:extLst>
                      <a:ext uri="{FF2B5EF4-FFF2-40B4-BE49-F238E27FC236}">
                        <a16:creationId xmlns:a16="http://schemas.microsoft.com/office/drawing/2014/main" id="{E5BDC7D5-1327-4A2E-85BD-49F159EAD5F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74866" y="5571347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2" name="Schemat blokowy: łącznik 71">
                    <a:extLst>
                      <a:ext uri="{FF2B5EF4-FFF2-40B4-BE49-F238E27FC236}">
                        <a16:creationId xmlns:a16="http://schemas.microsoft.com/office/drawing/2014/main" id="{A6A06121-0AC1-4343-95BB-303A11D7D3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409510" y="1141981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3" name="Schemat blokowy: łącznik 72">
                    <a:extLst>
                      <a:ext uri="{FF2B5EF4-FFF2-40B4-BE49-F238E27FC236}">
                        <a16:creationId xmlns:a16="http://schemas.microsoft.com/office/drawing/2014/main" id="{FEEB1F4B-F3F5-43CC-B5B9-3345AC2546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389341" y="5479484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4" name="Schemat blokowy: łącznik 73">
                    <a:extLst>
                      <a:ext uri="{FF2B5EF4-FFF2-40B4-BE49-F238E27FC236}">
                        <a16:creationId xmlns:a16="http://schemas.microsoft.com/office/drawing/2014/main" id="{8D5D5A01-690C-452C-AC10-FAC9E3911E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915330" y="1401326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5" name="Schemat blokowy: łącznik 74">
                    <a:extLst>
                      <a:ext uri="{FF2B5EF4-FFF2-40B4-BE49-F238E27FC236}">
                        <a16:creationId xmlns:a16="http://schemas.microsoft.com/office/drawing/2014/main" id="{8CE1DBCC-E0EA-4077-B287-EAB40C7B62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844007" y="5476656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6" name="Schemat blokowy: łącznik 75">
                    <a:extLst>
                      <a:ext uri="{FF2B5EF4-FFF2-40B4-BE49-F238E27FC236}">
                        <a16:creationId xmlns:a16="http://schemas.microsoft.com/office/drawing/2014/main" id="{AB5B28B0-6CB8-466E-892D-4EDAD0CCBC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500719" y="204903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83" name="Schemat blokowy: łącznik 82">
                    <a:extLst>
                      <a:ext uri="{FF2B5EF4-FFF2-40B4-BE49-F238E27FC236}">
                        <a16:creationId xmlns:a16="http://schemas.microsoft.com/office/drawing/2014/main" id="{BF421A04-51FC-49C9-965D-D03A263165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488665" y="4435814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84" name="Schemat blokowy: łącznik 83">
                    <a:extLst>
                      <a:ext uri="{FF2B5EF4-FFF2-40B4-BE49-F238E27FC236}">
                        <a16:creationId xmlns:a16="http://schemas.microsoft.com/office/drawing/2014/main" id="{6DAC5874-B734-4496-A207-77CAEEA72C1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957965" y="5571347"/>
                    <a:ext cx="103738" cy="103738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85" name="pole tekstowe 84">
                    <a:extLst>
                      <a:ext uri="{FF2B5EF4-FFF2-40B4-BE49-F238E27FC236}">
                        <a16:creationId xmlns:a16="http://schemas.microsoft.com/office/drawing/2014/main" id="{947976C5-7770-4684-8450-B57E86E2C11D}"/>
                      </a:ext>
                    </a:extLst>
                  </p:cNvPr>
                  <p:cNvSpPr txBox="1"/>
                  <p:nvPr/>
                </p:nvSpPr>
                <p:spPr>
                  <a:xfrm>
                    <a:off x="3162571" y="5476656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86" name="Prostokąt 85">
                    <a:extLst>
                      <a:ext uri="{FF2B5EF4-FFF2-40B4-BE49-F238E27FC236}">
                        <a16:creationId xmlns:a16="http://schemas.microsoft.com/office/drawing/2014/main" id="{EBE01F02-9E2C-48E9-B7E1-134FBF28688C}"/>
                      </a:ext>
                    </a:extLst>
                  </p:cNvPr>
                  <p:cNvSpPr/>
                  <p:nvPr/>
                </p:nvSpPr>
                <p:spPr>
                  <a:xfrm>
                    <a:off x="2439813" y="3717312"/>
                    <a:ext cx="106532" cy="61470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87" name="Prostokąt 86">
                    <a:extLst>
                      <a:ext uri="{FF2B5EF4-FFF2-40B4-BE49-F238E27FC236}">
                        <a16:creationId xmlns:a16="http://schemas.microsoft.com/office/drawing/2014/main" id="{C69201B8-EFC2-453E-B0A6-4E84A767D998}"/>
                      </a:ext>
                    </a:extLst>
                  </p:cNvPr>
                  <p:cNvSpPr/>
                  <p:nvPr/>
                </p:nvSpPr>
                <p:spPr>
                  <a:xfrm>
                    <a:off x="1872450" y="3742928"/>
                    <a:ext cx="106532" cy="61470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88" name="Prostokąt 87">
                    <a:extLst>
                      <a:ext uri="{FF2B5EF4-FFF2-40B4-BE49-F238E27FC236}">
                        <a16:creationId xmlns:a16="http://schemas.microsoft.com/office/drawing/2014/main" id="{EA758B84-0C85-446A-9B6F-C9E5BDFB07FA}"/>
                      </a:ext>
                    </a:extLst>
                  </p:cNvPr>
                  <p:cNvSpPr/>
                  <p:nvPr/>
                </p:nvSpPr>
                <p:spPr>
                  <a:xfrm>
                    <a:off x="1468927" y="3593488"/>
                    <a:ext cx="106532" cy="61470"/>
                  </a:xfrm>
                  <a:prstGeom prst="rect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89" name="pole tekstowe 88">
                    <a:extLst>
                      <a:ext uri="{FF2B5EF4-FFF2-40B4-BE49-F238E27FC236}">
                        <a16:creationId xmlns:a16="http://schemas.microsoft.com/office/drawing/2014/main" id="{F757E8D6-68A3-48D6-A6AA-0BE74167F1F3}"/>
                      </a:ext>
                    </a:extLst>
                  </p:cNvPr>
                  <p:cNvSpPr txBox="1"/>
                  <p:nvPr/>
                </p:nvSpPr>
                <p:spPr>
                  <a:xfrm>
                    <a:off x="5833728" y="513014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grpSp>
                <p:nvGrpSpPr>
                  <p:cNvPr id="90" name="Grupa 89">
                    <a:extLst>
                      <a:ext uri="{FF2B5EF4-FFF2-40B4-BE49-F238E27FC236}">
                        <a16:creationId xmlns:a16="http://schemas.microsoft.com/office/drawing/2014/main" id="{16EDC3A4-B18D-3C5C-81DF-9D4C893EC21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310559" y="2385312"/>
                    <a:ext cx="1412609" cy="1332000"/>
                    <a:chOff x="4350829" y="465621"/>
                    <a:chExt cx="2252547" cy="2123999"/>
                  </a:xfrm>
                </p:grpSpPr>
                <p:pic>
                  <p:nvPicPr>
                    <p:cNvPr id="91" name="Obraz 90">
                      <a:extLst>
                        <a:ext uri="{FF2B5EF4-FFF2-40B4-BE49-F238E27FC236}">
                          <a16:creationId xmlns:a16="http://schemas.microsoft.com/office/drawing/2014/main" id="{20B02EAE-8B09-0C09-CE8B-7E657DB6E8B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2587" r="40735" b="55303"/>
                    <a:stretch/>
                  </p:blipFill>
                  <p:spPr>
                    <a:xfrm>
                      <a:off x="4350829" y="465621"/>
                      <a:ext cx="2252547" cy="2123999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92" name="Grupa 91">
                      <a:extLst>
                        <a:ext uri="{FF2B5EF4-FFF2-40B4-BE49-F238E27FC236}">
                          <a16:creationId xmlns:a16="http://schemas.microsoft.com/office/drawing/2014/main" id="{9C919072-5B1E-CF10-0589-F626124B589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82603" y="509428"/>
                      <a:ext cx="1918059" cy="1577127"/>
                      <a:chOff x="3208757" y="1892550"/>
                      <a:chExt cx="1480055" cy="1216975"/>
                    </a:xfrm>
                  </p:grpSpPr>
                  <p:sp>
                    <p:nvSpPr>
                      <p:cNvPr id="93" name="Schemat blokowy: łącznik 92">
                        <a:extLst>
                          <a:ext uri="{FF2B5EF4-FFF2-40B4-BE49-F238E27FC236}">
                            <a16:creationId xmlns:a16="http://schemas.microsoft.com/office/drawing/2014/main" id="{874A5BCF-F9B8-9A56-F2A1-48D7C9F3179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9897" y="2057254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FFC000"/>
                      </a:solidFill>
                      <a:ln>
                        <a:solidFill>
                          <a:srgbClr val="FFC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4" name="Schemat blokowy: łącznik 93">
                        <a:extLst>
                          <a:ext uri="{FF2B5EF4-FFF2-40B4-BE49-F238E27FC236}">
                            <a16:creationId xmlns:a16="http://schemas.microsoft.com/office/drawing/2014/main" id="{C250760C-556A-A263-A304-58AEC1754D5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97940" y="189255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92D050"/>
                      </a:solidFill>
                      <a:ln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5" name="Schemat blokowy: łącznik 94">
                        <a:extLst>
                          <a:ext uri="{FF2B5EF4-FFF2-40B4-BE49-F238E27FC236}">
                            <a16:creationId xmlns:a16="http://schemas.microsoft.com/office/drawing/2014/main" id="{3C9BC932-3824-B136-3D3A-B34A8E0A178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55748" y="300152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6" name="Schemat blokowy: łącznik 95">
                        <a:extLst>
                          <a:ext uri="{FF2B5EF4-FFF2-40B4-BE49-F238E27FC236}">
                            <a16:creationId xmlns:a16="http://schemas.microsoft.com/office/drawing/2014/main" id="{0EDA027B-41D5-C04A-EA4D-BA127EFE5972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69031" y="300152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7" name="Schemat blokowy: łącznik 96">
                        <a:extLst>
                          <a:ext uri="{FF2B5EF4-FFF2-40B4-BE49-F238E27FC236}">
                            <a16:creationId xmlns:a16="http://schemas.microsoft.com/office/drawing/2014/main" id="{5EF2B267-6CF4-7F40-EE2A-2E62BAD378D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115089" y="2165254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8" name="Schemat blokowy: łącznik 97">
                        <a:extLst>
                          <a:ext uri="{FF2B5EF4-FFF2-40B4-BE49-F238E27FC236}">
                            <a16:creationId xmlns:a16="http://schemas.microsoft.com/office/drawing/2014/main" id="{F5A9FED0-C122-7739-1BB6-4930925C585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87897" y="2165254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9" name="Schemat blokowy: łącznik 98">
                        <a:extLst>
                          <a:ext uri="{FF2B5EF4-FFF2-40B4-BE49-F238E27FC236}">
                            <a16:creationId xmlns:a16="http://schemas.microsoft.com/office/drawing/2014/main" id="{96D14A00-ED2B-7A77-6BCC-3A6013F6853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69031" y="232213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0" name="Schemat blokowy: łącznik 99">
                        <a:extLst>
                          <a:ext uri="{FF2B5EF4-FFF2-40B4-BE49-F238E27FC236}">
                            <a16:creationId xmlns:a16="http://schemas.microsoft.com/office/drawing/2014/main" id="{E2A44127-BB99-4C56-086A-2629738EAEC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51941" y="233492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1" name="Schemat blokowy: łącznik 100">
                        <a:extLst>
                          <a:ext uri="{FF2B5EF4-FFF2-40B4-BE49-F238E27FC236}">
                            <a16:creationId xmlns:a16="http://schemas.microsoft.com/office/drawing/2014/main" id="{24773BFA-5546-F536-64FB-28091B970FD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29259" y="244414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2" name="Schemat blokowy: łącznik 101">
                        <a:extLst>
                          <a:ext uri="{FF2B5EF4-FFF2-40B4-BE49-F238E27FC236}">
                            <a16:creationId xmlns:a16="http://schemas.microsoft.com/office/drawing/2014/main" id="{63F1B7F3-A281-8E6C-6DD4-14C3067C4B9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78578" y="2455873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3" name="Schemat blokowy: łącznik 102">
                        <a:extLst>
                          <a:ext uri="{FF2B5EF4-FFF2-40B4-BE49-F238E27FC236}">
                            <a16:creationId xmlns:a16="http://schemas.microsoft.com/office/drawing/2014/main" id="{9895A52E-3656-118D-320C-183E6ADA65D8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80812" y="273223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4" name="Schemat blokowy: łącznik 103">
                        <a:extLst>
                          <a:ext uri="{FF2B5EF4-FFF2-40B4-BE49-F238E27FC236}">
                            <a16:creationId xmlns:a16="http://schemas.microsoft.com/office/drawing/2014/main" id="{120BB5DB-B0F1-AF23-F3FA-65936194C7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08757" y="272445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</p:grpSp>
            </p:grpSp>
          </p:grpSp>
          <p:pic>
            <p:nvPicPr>
              <p:cNvPr id="147" name="Obraz 146">
                <a:extLst>
                  <a:ext uri="{FF2B5EF4-FFF2-40B4-BE49-F238E27FC236}">
                    <a16:creationId xmlns:a16="http://schemas.microsoft.com/office/drawing/2014/main" id="{FB9B3E26-7C70-F1A5-86EC-94E2A7C91D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7094" r="10893"/>
              <a:stretch/>
            </p:blipFill>
            <p:spPr>
              <a:xfrm>
                <a:off x="76942" y="4135216"/>
                <a:ext cx="733517" cy="1260000"/>
              </a:xfrm>
              <a:prstGeom prst="rect">
                <a:avLst/>
              </a:prstGeom>
            </p:spPr>
          </p:pic>
          <p:pic>
            <p:nvPicPr>
              <p:cNvPr id="148" name="Obraz 147">
                <a:extLst>
                  <a:ext uri="{FF2B5EF4-FFF2-40B4-BE49-F238E27FC236}">
                    <a16:creationId xmlns:a16="http://schemas.microsoft.com/office/drawing/2014/main" id="{6F1F6119-705A-D3B1-5073-4F246F6674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15132" r="12650"/>
              <a:stretch/>
            </p:blipFill>
            <p:spPr>
              <a:xfrm>
                <a:off x="825497" y="4326609"/>
                <a:ext cx="649369" cy="1008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2223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514D65A9-2A3C-957B-16B6-776EA3250CD4}"/>
              </a:ext>
            </a:extLst>
          </p:cNvPr>
          <p:cNvGrpSpPr/>
          <p:nvPr/>
        </p:nvGrpSpPr>
        <p:grpSpPr>
          <a:xfrm>
            <a:off x="1201213" y="903105"/>
            <a:ext cx="7987451" cy="1978117"/>
            <a:chOff x="1201213" y="903105"/>
            <a:chExt cx="7987451" cy="1978117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AF6369E4-1034-B0FE-76F4-0D3E640E32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047"/>
            <a:stretch/>
          </p:blipFill>
          <p:spPr>
            <a:xfrm>
              <a:off x="1201213" y="903105"/>
              <a:ext cx="6942857" cy="1978117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381952E8-B41F-CFDC-DF72-361D40A519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8144070" y="1566669"/>
              <a:ext cx="1044594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4381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a 37">
            <a:extLst>
              <a:ext uri="{FF2B5EF4-FFF2-40B4-BE49-F238E27FC236}">
                <a16:creationId xmlns:a16="http://schemas.microsoft.com/office/drawing/2014/main" id="{0CA0BD19-41FF-D742-1C6A-27980A35B95D}"/>
              </a:ext>
            </a:extLst>
          </p:cNvPr>
          <p:cNvGrpSpPr/>
          <p:nvPr/>
        </p:nvGrpSpPr>
        <p:grpSpPr>
          <a:xfrm>
            <a:off x="-90942" y="0"/>
            <a:ext cx="11814110" cy="6858000"/>
            <a:chOff x="-90942" y="0"/>
            <a:chExt cx="11814110" cy="6858000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9183A92-A372-6178-61DA-EA44FEE7C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943" y="0"/>
              <a:ext cx="9828113" cy="6858000"/>
            </a:xfrm>
            <a:prstGeom prst="rect">
              <a:avLst/>
            </a:prstGeom>
          </p:spPr>
        </p:pic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B0BA0ADE-5D84-4C2F-8FB4-710F555088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36222" y="369053"/>
              <a:ext cx="1460116" cy="1224000"/>
              <a:chOff x="523220" y="376468"/>
              <a:chExt cx="1803676" cy="1497975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523220" y="376468"/>
                <a:ext cx="1803676" cy="1497975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4854" y="59905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535" y="422352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81" name="Obraz 80">
              <a:extLst>
                <a:ext uri="{FF2B5EF4-FFF2-40B4-BE49-F238E27FC236}">
                  <a16:creationId xmlns:a16="http://schemas.microsoft.com/office/drawing/2014/main" id="{EEA97560-3AD2-4AF0-886E-A0AC70421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191318" y="242423"/>
              <a:ext cx="1008689" cy="360000"/>
            </a:xfrm>
            <a:prstGeom prst="rect">
              <a:avLst/>
            </a:prstGeom>
          </p:spPr>
        </p:pic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7D73E68F-A32F-4956-804F-6917FF28B60E}"/>
                </a:ext>
              </a:extLst>
            </p:cNvPr>
            <p:cNvSpPr txBox="1"/>
            <p:nvPr/>
          </p:nvSpPr>
          <p:spPr>
            <a:xfrm>
              <a:off x="483157" y="561765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050" b="1" dirty="0"/>
            </a:p>
          </p:txBody>
        </p:sp>
        <p:pic>
          <p:nvPicPr>
            <p:cNvPr id="53" name="Obraz 52">
              <a:extLst>
                <a:ext uri="{FF2B5EF4-FFF2-40B4-BE49-F238E27FC236}">
                  <a16:creationId xmlns:a16="http://schemas.microsoft.com/office/drawing/2014/main" id="{F427A51F-1A0C-41E9-941D-9661863CEA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189567" y="2291897"/>
              <a:ext cx="1044594" cy="720000"/>
            </a:xfrm>
            <a:prstGeom prst="rect">
              <a:avLst/>
            </a:prstGeom>
          </p:spPr>
        </p:pic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79E98AD1-4386-42DB-BEE7-C3EA28FF5B9E}"/>
                </a:ext>
              </a:extLst>
            </p:cNvPr>
            <p:cNvSpPr txBox="1"/>
            <p:nvPr/>
          </p:nvSpPr>
          <p:spPr>
            <a:xfrm>
              <a:off x="500496" y="3032847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Prostokąt 62">
              <a:extLst>
                <a:ext uri="{FF2B5EF4-FFF2-40B4-BE49-F238E27FC236}">
                  <a16:creationId xmlns:a16="http://schemas.microsoft.com/office/drawing/2014/main" id="{16419B73-D42F-4001-A4BB-9092E83A8074}"/>
                </a:ext>
              </a:extLst>
            </p:cNvPr>
            <p:cNvSpPr/>
            <p:nvPr/>
          </p:nvSpPr>
          <p:spPr>
            <a:xfrm>
              <a:off x="7713051" y="3742928"/>
              <a:ext cx="106532" cy="6147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F4012809-E09B-47C4-8AF3-361B8915A2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6942" y="3453699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B405A1F9-10EF-46E7-B542-6346CEB886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11549" y="3380814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8DC42201-7CFD-46E2-927D-A42488405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77027" y="3401830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04E4CC22-6E39-41F4-BA86-593468EC2F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9071" y="2845103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CB105590-0FBF-4344-85C9-90BDE90896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8052" y="1433569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0" name="Schemat blokowy: łącznik 69">
              <a:extLst>
                <a:ext uri="{FF2B5EF4-FFF2-40B4-BE49-F238E27FC236}">
                  <a16:creationId xmlns:a16="http://schemas.microsoft.com/office/drawing/2014/main" id="{E5BDC7D5-1327-4A2E-85BD-49F159EAD5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2418" y="5528525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2" name="Schemat blokowy: łącznik 71">
              <a:extLst>
                <a:ext uri="{FF2B5EF4-FFF2-40B4-BE49-F238E27FC236}">
                  <a16:creationId xmlns:a16="http://schemas.microsoft.com/office/drawing/2014/main" id="{A6A06121-0AC1-4343-95BB-303A11D7D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3419" y="1193788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3" name="Schemat blokowy: łącznik 72">
              <a:extLst>
                <a:ext uri="{FF2B5EF4-FFF2-40B4-BE49-F238E27FC236}">
                  <a16:creationId xmlns:a16="http://schemas.microsoft.com/office/drawing/2014/main" id="{FEEB1F4B-F3F5-43CC-B5B9-3345AC254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66310" y="5580394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4" name="Schemat blokowy: łącznik 73">
              <a:extLst>
                <a:ext uri="{FF2B5EF4-FFF2-40B4-BE49-F238E27FC236}">
                  <a16:creationId xmlns:a16="http://schemas.microsoft.com/office/drawing/2014/main" id="{8D5D5A01-690C-452C-AC10-FAC9E3911E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5728" y="1414788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5" name="Schemat blokowy: łącznik 74">
              <a:extLst>
                <a:ext uri="{FF2B5EF4-FFF2-40B4-BE49-F238E27FC236}">
                  <a16:creationId xmlns:a16="http://schemas.microsoft.com/office/drawing/2014/main" id="{8CE1DBCC-E0EA-4077-B287-EAB40C7B6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3777" y="5403600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6" name="Schemat blokowy: łącznik 75">
              <a:extLst>
                <a:ext uri="{FF2B5EF4-FFF2-40B4-BE49-F238E27FC236}">
                  <a16:creationId xmlns:a16="http://schemas.microsoft.com/office/drawing/2014/main" id="{AB5B28B0-6CB8-466E-892D-4EDAD0CCB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6933" y="267611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3" name="Schemat blokowy: łącznik 82">
              <a:extLst>
                <a:ext uri="{FF2B5EF4-FFF2-40B4-BE49-F238E27FC236}">
                  <a16:creationId xmlns:a16="http://schemas.microsoft.com/office/drawing/2014/main" id="{BF421A04-51FC-49C9-965D-D03A26316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4079" y="4446500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4" name="Schemat blokowy: łącznik 83">
              <a:extLst>
                <a:ext uri="{FF2B5EF4-FFF2-40B4-BE49-F238E27FC236}">
                  <a16:creationId xmlns:a16="http://schemas.microsoft.com/office/drawing/2014/main" id="{6DAC5874-B734-4496-A207-77CAEEA72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14332" y="5602124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5" name="pole tekstowe 84">
              <a:extLst>
                <a:ext uri="{FF2B5EF4-FFF2-40B4-BE49-F238E27FC236}">
                  <a16:creationId xmlns:a16="http://schemas.microsoft.com/office/drawing/2014/main" id="{947976C5-7770-4684-8450-B57E86E2C11D}"/>
                </a:ext>
              </a:extLst>
            </p:cNvPr>
            <p:cNvSpPr txBox="1"/>
            <p:nvPr/>
          </p:nvSpPr>
          <p:spPr>
            <a:xfrm>
              <a:off x="8751913" y="5336530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sp>
          <p:nvSpPr>
            <p:cNvPr id="86" name="Prostokąt 85">
              <a:extLst>
                <a:ext uri="{FF2B5EF4-FFF2-40B4-BE49-F238E27FC236}">
                  <a16:creationId xmlns:a16="http://schemas.microsoft.com/office/drawing/2014/main" id="{EBE01F02-9E2C-48E9-B7E1-134FBF28688C}"/>
                </a:ext>
              </a:extLst>
            </p:cNvPr>
            <p:cNvSpPr/>
            <p:nvPr/>
          </p:nvSpPr>
          <p:spPr>
            <a:xfrm>
              <a:off x="5850153" y="3670752"/>
              <a:ext cx="106532" cy="614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7" name="Prostokąt 86">
              <a:extLst>
                <a:ext uri="{FF2B5EF4-FFF2-40B4-BE49-F238E27FC236}">
                  <a16:creationId xmlns:a16="http://schemas.microsoft.com/office/drawing/2014/main" id="{C69201B8-EFC2-453E-B0A6-4E84A767D998}"/>
                </a:ext>
              </a:extLst>
            </p:cNvPr>
            <p:cNvSpPr/>
            <p:nvPr/>
          </p:nvSpPr>
          <p:spPr>
            <a:xfrm>
              <a:off x="3949196" y="3691807"/>
              <a:ext cx="106532" cy="6147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8" name="Prostokąt 87">
              <a:extLst>
                <a:ext uri="{FF2B5EF4-FFF2-40B4-BE49-F238E27FC236}">
                  <a16:creationId xmlns:a16="http://schemas.microsoft.com/office/drawing/2014/main" id="{EA758B84-0C85-446A-9B6F-C9E5BDFB07FA}"/>
                </a:ext>
              </a:extLst>
            </p:cNvPr>
            <p:cNvSpPr/>
            <p:nvPr/>
          </p:nvSpPr>
          <p:spPr>
            <a:xfrm>
              <a:off x="2593821" y="3630337"/>
              <a:ext cx="106532" cy="6147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90" name="Grupa 89">
              <a:extLst>
                <a:ext uri="{FF2B5EF4-FFF2-40B4-BE49-F238E27FC236}">
                  <a16:creationId xmlns:a16="http://schemas.microsoft.com/office/drawing/2014/main" id="{16EDC3A4-B18D-3C5C-81DF-9D4C893EC2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310559" y="2385312"/>
              <a:ext cx="1412609" cy="1332000"/>
              <a:chOff x="4350829" y="465621"/>
              <a:chExt cx="2252547" cy="2123999"/>
            </a:xfrm>
          </p:grpSpPr>
          <p:pic>
            <p:nvPicPr>
              <p:cNvPr id="91" name="Obraz 90">
                <a:extLst>
                  <a:ext uri="{FF2B5EF4-FFF2-40B4-BE49-F238E27FC236}">
                    <a16:creationId xmlns:a16="http://schemas.microsoft.com/office/drawing/2014/main" id="{20B02EAE-8B09-0C09-CE8B-7E657DB6E8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87" r="40735" b="55303"/>
              <a:stretch/>
            </p:blipFill>
            <p:spPr>
              <a:xfrm>
                <a:off x="4350829" y="465621"/>
                <a:ext cx="2252547" cy="2123999"/>
              </a:xfrm>
              <a:prstGeom prst="rect">
                <a:avLst/>
              </a:prstGeom>
            </p:spPr>
          </p:pic>
          <p:grpSp>
            <p:nvGrpSpPr>
              <p:cNvPr id="92" name="Grupa 91">
                <a:extLst>
                  <a:ext uri="{FF2B5EF4-FFF2-40B4-BE49-F238E27FC236}">
                    <a16:creationId xmlns:a16="http://schemas.microsoft.com/office/drawing/2014/main" id="{9C919072-5B1E-CF10-0589-F626124B589A}"/>
                  </a:ext>
                </a:extLst>
              </p:cNvPr>
              <p:cNvGrpSpPr/>
              <p:nvPr/>
            </p:nvGrpSpPr>
            <p:grpSpPr>
              <a:xfrm>
                <a:off x="4382603" y="509428"/>
                <a:ext cx="1918059" cy="1577127"/>
                <a:chOff x="3208757" y="1892550"/>
                <a:chExt cx="1480055" cy="1216975"/>
              </a:xfrm>
            </p:grpSpPr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874A5BCF-F9B8-9A56-F2A1-48D7C9F3179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7254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C250760C-556A-A263-A304-58AEC1754D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97940" y="1892550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3C9BC932-3824-B136-3D3A-B34A8E0A178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5748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0EDA027B-41D5-C04A-EA4D-BA127EFE597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30015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5EF2B267-6CF4-7F40-EE2A-2E62BAD378D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15089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F5A9FED0-C122-7739-1BB6-4930925C585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87897" y="2165254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9" name="Schemat blokowy: łącznik 98">
                  <a:extLst>
                    <a:ext uri="{FF2B5EF4-FFF2-40B4-BE49-F238E27FC236}">
                      <a16:creationId xmlns:a16="http://schemas.microsoft.com/office/drawing/2014/main" id="{96D14A00-ED2B-7A77-6BCC-3A6013F685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32213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0" name="Schemat blokowy: łącznik 99">
                  <a:extLst>
                    <a:ext uri="{FF2B5EF4-FFF2-40B4-BE49-F238E27FC236}">
                      <a16:creationId xmlns:a16="http://schemas.microsoft.com/office/drawing/2014/main" id="{E2A44127-BB99-4C56-086A-2629738EAEC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51941" y="2334926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24773BFA-5546-F536-64FB-28091B970FD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29259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2" name="Schemat blokowy: łącznik 101">
                  <a:extLst>
                    <a:ext uri="{FF2B5EF4-FFF2-40B4-BE49-F238E27FC236}">
                      <a16:creationId xmlns:a16="http://schemas.microsoft.com/office/drawing/2014/main" id="{63F1B7F3-A281-8E6C-6DD4-14C3067C4B9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78578" y="2455873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3" name="Schemat blokowy: łącznik 102">
                  <a:extLst>
                    <a:ext uri="{FF2B5EF4-FFF2-40B4-BE49-F238E27FC236}">
                      <a16:creationId xmlns:a16="http://schemas.microsoft.com/office/drawing/2014/main" id="{9895A52E-3656-118D-320C-183E6ADA65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80812" y="2732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4" name="Schemat blokowy: łącznik 103">
                  <a:extLst>
                    <a:ext uri="{FF2B5EF4-FFF2-40B4-BE49-F238E27FC236}">
                      <a16:creationId xmlns:a16="http://schemas.microsoft.com/office/drawing/2014/main" id="{120BB5DB-B0F1-AF23-F3FA-65936194C7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724456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110" name="Łącznik prosty 109">
              <a:extLst>
                <a:ext uri="{FF2B5EF4-FFF2-40B4-BE49-F238E27FC236}">
                  <a16:creationId xmlns:a16="http://schemas.microsoft.com/office/drawing/2014/main" id="{856D9C03-70D0-B4D4-D765-89365F22CE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9688" y="1711329"/>
              <a:ext cx="212782" cy="3994533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Łącznik prosty 118">
              <a:extLst>
                <a:ext uri="{FF2B5EF4-FFF2-40B4-BE49-F238E27FC236}">
                  <a16:creationId xmlns:a16="http://schemas.microsoft.com/office/drawing/2014/main" id="{CF643F54-1AB4-246D-9040-2F8476912C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73668" y="469351"/>
              <a:ext cx="170774" cy="4262247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Łącznik prosty 137">
              <a:extLst>
                <a:ext uri="{FF2B5EF4-FFF2-40B4-BE49-F238E27FC236}">
                  <a16:creationId xmlns:a16="http://schemas.microsoft.com/office/drawing/2014/main" id="{67EF8BFB-BF90-4E26-A194-4FDBD2303F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7519" y="1443615"/>
              <a:ext cx="182834" cy="4405013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Łącznik prosty 138">
              <a:extLst>
                <a:ext uri="{FF2B5EF4-FFF2-40B4-BE49-F238E27FC236}">
                  <a16:creationId xmlns:a16="http://schemas.microsoft.com/office/drawing/2014/main" id="{60336D4E-5881-8BCF-0970-2133B039C4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9486" y="1711329"/>
              <a:ext cx="197206" cy="4059156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E84A1435-7ACE-E8F2-18E8-C03A0B4929D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36115" y="4062377"/>
              <a:ext cx="1295400" cy="1908000"/>
              <a:chOff x="2977029" y="513503"/>
              <a:chExt cx="2505466" cy="3690309"/>
            </a:xfrm>
          </p:grpSpPr>
          <p:grpSp>
            <p:nvGrpSpPr>
              <p:cNvPr id="4" name="Grupa 3">
                <a:extLst>
                  <a:ext uri="{FF2B5EF4-FFF2-40B4-BE49-F238E27FC236}">
                    <a16:creationId xmlns:a16="http://schemas.microsoft.com/office/drawing/2014/main" id="{050B559C-2345-ADDD-8E5E-D9023A921C4A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0" name="Grupa 19">
                  <a:extLst>
                    <a:ext uri="{FF2B5EF4-FFF2-40B4-BE49-F238E27FC236}">
                      <a16:creationId xmlns:a16="http://schemas.microsoft.com/office/drawing/2014/main" id="{799C33DE-D7CC-0B51-5BEB-81342187C3F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26" name="Prostokąt 25">
                    <a:extLst>
                      <a:ext uri="{FF2B5EF4-FFF2-40B4-BE49-F238E27FC236}">
                        <a16:creationId xmlns:a16="http://schemas.microsoft.com/office/drawing/2014/main" id="{C9C29BB4-EE64-612B-3A49-34FDE0A53637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27" name="Grupa 26">
                    <a:extLst>
                      <a:ext uri="{FF2B5EF4-FFF2-40B4-BE49-F238E27FC236}">
                        <a16:creationId xmlns:a16="http://schemas.microsoft.com/office/drawing/2014/main" id="{F2414C0A-2829-1B9C-D776-D9CB5BFD3910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28" name="Schemat blokowy: łącznik 27">
                      <a:extLst>
                        <a:ext uri="{FF2B5EF4-FFF2-40B4-BE49-F238E27FC236}">
                          <a16:creationId xmlns:a16="http://schemas.microsoft.com/office/drawing/2014/main" id="{3514DE49-9908-024D-F803-CBA7D66736E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29" name="Schemat blokowy: łącznik 28">
                      <a:extLst>
                        <a:ext uri="{FF2B5EF4-FFF2-40B4-BE49-F238E27FC236}">
                          <a16:creationId xmlns:a16="http://schemas.microsoft.com/office/drawing/2014/main" id="{FCCBFEA8-BC97-01FC-7B2E-0A713C18DA2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0" name="Schemat blokowy: łącznik 29">
                      <a:extLst>
                        <a:ext uri="{FF2B5EF4-FFF2-40B4-BE49-F238E27FC236}">
                          <a16:creationId xmlns:a16="http://schemas.microsoft.com/office/drawing/2014/main" id="{9817E331-9FE0-2CC6-26B3-99298CCC02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1" name="Schemat blokowy: łącznik 30">
                      <a:extLst>
                        <a:ext uri="{FF2B5EF4-FFF2-40B4-BE49-F238E27FC236}">
                          <a16:creationId xmlns:a16="http://schemas.microsoft.com/office/drawing/2014/main" id="{3B0885A0-0361-0466-B951-9C7C2237459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2" name="Schemat blokowy: łącznik 31">
                      <a:extLst>
                        <a:ext uri="{FF2B5EF4-FFF2-40B4-BE49-F238E27FC236}">
                          <a16:creationId xmlns:a16="http://schemas.microsoft.com/office/drawing/2014/main" id="{C80F947A-5D8A-A6DA-7E37-F2611FF9069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3" name="Schemat blokowy: łącznik 32">
                      <a:extLst>
                        <a:ext uri="{FF2B5EF4-FFF2-40B4-BE49-F238E27FC236}">
                          <a16:creationId xmlns:a16="http://schemas.microsoft.com/office/drawing/2014/main" id="{0D4CEFD7-325D-38C3-51D6-D91188E303A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4" name="Schemat blokowy: łącznik 33">
                      <a:extLst>
                        <a:ext uri="{FF2B5EF4-FFF2-40B4-BE49-F238E27FC236}">
                          <a16:creationId xmlns:a16="http://schemas.microsoft.com/office/drawing/2014/main" id="{8AF7DF8A-601A-CA65-BB5E-5E6454F8314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5" name="Schemat blokowy: łącznik 34">
                      <a:extLst>
                        <a:ext uri="{FF2B5EF4-FFF2-40B4-BE49-F238E27FC236}">
                          <a16:creationId xmlns:a16="http://schemas.microsoft.com/office/drawing/2014/main" id="{67EF6206-F027-E70A-0898-95117616A0D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EC44E9C8-DA6E-1A0C-C36B-7C8B67CB25D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B1682F4B-F599-1392-4085-EFC899C6963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1" name="Schemat blokowy: łącznik 20">
                  <a:extLst>
                    <a:ext uri="{FF2B5EF4-FFF2-40B4-BE49-F238E27FC236}">
                      <a16:creationId xmlns:a16="http://schemas.microsoft.com/office/drawing/2014/main" id="{202E1426-6387-1E97-073D-F0E51AB5D0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2" name="Schemat blokowy: łącznik 21">
                  <a:extLst>
                    <a:ext uri="{FF2B5EF4-FFF2-40B4-BE49-F238E27FC236}">
                      <a16:creationId xmlns:a16="http://schemas.microsoft.com/office/drawing/2014/main" id="{93A460D7-7D71-C0B7-AE5D-0D978B79BA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4" name="Schemat blokowy: łącznik 23">
                  <a:extLst>
                    <a:ext uri="{FF2B5EF4-FFF2-40B4-BE49-F238E27FC236}">
                      <a16:creationId xmlns:a16="http://schemas.microsoft.com/office/drawing/2014/main" id="{6198FF7B-2907-7006-D66C-3F796521D6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25" name="Obraz 24">
                  <a:extLst>
                    <a:ext uri="{FF2B5EF4-FFF2-40B4-BE49-F238E27FC236}">
                      <a16:creationId xmlns:a16="http://schemas.microsoft.com/office/drawing/2014/main" id="{0F930900-DB4D-A879-5DD6-D0948BBE19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8" name="Prostokąt 7">
                <a:extLst>
                  <a:ext uri="{FF2B5EF4-FFF2-40B4-BE49-F238E27FC236}">
                    <a16:creationId xmlns:a16="http://schemas.microsoft.com/office/drawing/2014/main" id="{35638286-A690-1972-4EDC-1EC4E646A3D8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9" name="Prostokąt 8">
                <a:extLst>
                  <a:ext uri="{FF2B5EF4-FFF2-40B4-BE49-F238E27FC236}">
                    <a16:creationId xmlns:a16="http://schemas.microsoft.com/office/drawing/2014/main" id="{62A3806C-D3C5-E859-DB97-E4D5C20F8132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39" name="Obraz 38">
              <a:extLst>
                <a:ext uri="{FF2B5EF4-FFF2-40B4-BE49-F238E27FC236}">
                  <a16:creationId xmlns:a16="http://schemas.microsoft.com/office/drawing/2014/main" id="{BE2EC86F-364F-62A8-47E0-AE1D91C6F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7094" r="10893"/>
            <a:stretch/>
          </p:blipFill>
          <p:spPr>
            <a:xfrm>
              <a:off x="76942" y="4135216"/>
              <a:ext cx="733517" cy="1260000"/>
            </a:xfrm>
            <a:prstGeom prst="rect">
              <a:avLst/>
            </a:prstGeom>
          </p:spPr>
        </p:pic>
        <p:pic>
          <p:nvPicPr>
            <p:cNvPr id="41" name="Obraz 40">
              <a:extLst>
                <a:ext uri="{FF2B5EF4-FFF2-40B4-BE49-F238E27FC236}">
                  <a16:creationId xmlns:a16="http://schemas.microsoft.com/office/drawing/2014/main" id="{23CCEAA5-87CF-9909-F240-4E7B3E743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5132" r="12650"/>
            <a:stretch/>
          </p:blipFill>
          <p:spPr>
            <a:xfrm>
              <a:off x="825497" y="4326609"/>
              <a:ext cx="649369" cy="1008000"/>
            </a:xfrm>
            <a:prstGeom prst="rect">
              <a:avLst/>
            </a:prstGeom>
          </p:spPr>
        </p:pic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68E815B3-E190-F94C-32AF-88C15DFA120D}"/>
                </a:ext>
              </a:extLst>
            </p:cNvPr>
            <p:cNvSpPr txBox="1"/>
            <p:nvPr/>
          </p:nvSpPr>
          <p:spPr>
            <a:xfrm>
              <a:off x="-90942" y="5316510"/>
              <a:ext cx="17709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H4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24654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a 19">
            <a:extLst>
              <a:ext uri="{FF2B5EF4-FFF2-40B4-BE49-F238E27FC236}">
                <a16:creationId xmlns:a16="http://schemas.microsoft.com/office/drawing/2014/main" id="{5F314D27-14F8-2F8E-A2E7-E66FB7A7A12C}"/>
              </a:ext>
            </a:extLst>
          </p:cNvPr>
          <p:cNvGrpSpPr/>
          <p:nvPr/>
        </p:nvGrpSpPr>
        <p:grpSpPr>
          <a:xfrm>
            <a:off x="-1896" y="-4913"/>
            <a:ext cx="11580364" cy="6700913"/>
            <a:chOff x="-1896" y="-4913"/>
            <a:chExt cx="11580364" cy="6700913"/>
          </a:xfrm>
        </p:grpSpPr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73E215F7-8731-F585-8B1A-349C7ECD9249}"/>
                </a:ext>
              </a:extLst>
            </p:cNvPr>
            <p:cNvGrpSpPr/>
            <p:nvPr/>
          </p:nvGrpSpPr>
          <p:grpSpPr>
            <a:xfrm>
              <a:off x="-445" y="-4913"/>
              <a:ext cx="11578913" cy="6700913"/>
              <a:chOff x="-445" y="-4913"/>
              <a:chExt cx="11578913" cy="6700913"/>
            </a:xfrm>
          </p:grpSpPr>
          <p:grpSp>
            <p:nvGrpSpPr>
              <p:cNvPr id="8" name="Grupa 7">
                <a:extLst>
                  <a:ext uri="{FF2B5EF4-FFF2-40B4-BE49-F238E27FC236}">
                    <a16:creationId xmlns:a16="http://schemas.microsoft.com/office/drawing/2014/main" id="{3444D9FD-31D4-4167-01AA-DD2A348D9825}"/>
                  </a:ext>
                </a:extLst>
              </p:cNvPr>
              <p:cNvGrpSpPr/>
              <p:nvPr/>
            </p:nvGrpSpPr>
            <p:grpSpPr>
              <a:xfrm>
                <a:off x="-445" y="-4913"/>
                <a:ext cx="11431023" cy="6700913"/>
                <a:chOff x="-445" y="-4913"/>
                <a:chExt cx="11431023" cy="6700913"/>
              </a:xfrm>
            </p:grpSpPr>
            <p:pic>
              <p:nvPicPr>
                <p:cNvPr id="24" name="Obraz 23">
                  <a:extLst>
                    <a:ext uri="{FF2B5EF4-FFF2-40B4-BE49-F238E27FC236}">
                      <a16:creationId xmlns:a16="http://schemas.microsoft.com/office/drawing/2014/main" id="{64CDB659-021A-4C7E-A4F6-B2D75A348B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3157"/>
                <a:stretch/>
              </p:blipFill>
              <p:spPr>
                <a:xfrm>
                  <a:off x="1181946" y="0"/>
                  <a:ext cx="9292972" cy="6696000"/>
                </a:xfrm>
                <a:prstGeom prst="rect">
                  <a:avLst/>
                </a:prstGeom>
              </p:spPr>
            </p:pic>
            <p:grpSp>
              <p:nvGrpSpPr>
                <p:cNvPr id="3" name="Grupa 2">
                  <a:extLst>
                    <a:ext uri="{FF2B5EF4-FFF2-40B4-BE49-F238E27FC236}">
                      <a16:creationId xmlns:a16="http://schemas.microsoft.com/office/drawing/2014/main" id="{97654CAF-69C1-B2F9-338C-860364F5BD7F}"/>
                    </a:ext>
                  </a:extLst>
                </p:cNvPr>
                <p:cNvGrpSpPr/>
                <p:nvPr/>
              </p:nvGrpSpPr>
              <p:grpSpPr>
                <a:xfrm>
                  <a:off x="-445" y="-4913"/>
                  <a:ext cx="11431023" cy="6034059"/>
                  <a:chOff x="-445" y="-4913"/>
                  <a:chExt cx="11431023" cy="6034059"/>
                </a:xfrm>
              </p:grpSpPr>
              <p:grpSp>
                <p:nvGrpSpPr>
                  <p:cNvPr id="2" name="Grupa 1">
                    <a:extLst>
                      <a:ext uri="{FF2B5EF4-FFF2-40B4-BE49-F238E27FC236}">
                        <a16:creationId xmlns:a16="http://schemas.microsoft.com/office/drawing/2014/main" id="{1793445D-4C35-EA72-091B-71B6E54DFF5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9904632" y="322953"/>
                    <a:ext cx="1451498" cy="1188000"/>
                    <a:chOff x="9782674" y="197649"/>
                    <a:chExt cx="1583453" cy="1270022"/>
                  </a:xfrm>
                </p:grpSpPr>
                <p:grpSp>
                  <p:nvGrpSpPr>
                    <p:cNvPr id="6" name="Grupa 5">
                      <a:extLst>
                        <a:ext uri="{FF2B5EF4-FFF2-40B4-BE49-F238E27FC236}">
                          <a16:creationId xmlns:a16="http://schemas.microsoft.com/office/drawing/2014/main" id="{4CB7EE92-1AC5-49E9-B0DE-BDBABE6E1FB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782674" y="197649"/>
                      <a:ext cx="1583453" cy="1270022"/>
                      <a:chOff x="2980091" y="1844631"/>
                      <a:chExt cx="1877782" cy="1559521"/>
                    </a:xfrm>
                  </p:grpSpPr>
                  <p:pic>
                    <p:nvPicPr>
                      <p:cNvPr id="7" name="Obraz 6">
                        <a:extLst>
                          <a:ext uri="{FF2B5EF4-FFF2-40B4-BE49-F238E27FC236}">
                            <a16:creationId xmlns:a16="http://schemas.microsoft.com/office/drawing/2014/main" id="{D973F2F8-030C-4617-A72B-37B12C5A5439}"/>
                          </a:ext>
                        </a:extLst>
                      </p:cNvPr>
                      <p:cNvPicPr>
                        <a:picLocks/>
                      </p:cNvPicPr>
                      <p:nvPr/>
                    </p:nvPicPr>
                    <p:blipFill>
                      <a:blip r:embed="rId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152218" y="1844631"/>
                        <a:ext cx="1533528" cy="1398478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0" name="Schemat blokowy: łącznik 9">
                        <a:extLst>
                          <a:ext uri="{FF2B5EF4-FFF2-40B4-BE49-F238E27FC236}">
                            <a16:creationId xmlns:a16="http://schemas.microsoft.com/office/drawing/2014/main" id="{488231EA-AF54-4279-839E-11732914E3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93749" y="327912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" name="Schemat blokowy: łącznik 10">
                        <a:extLst>
                          <a:ext uri="{FF2B5EF4-FFF2-40B4-BE49-F238E27FC236}">
                            <a16:creationId xmlns:a16="http://schemas.microsoft.com/office/drawing/2014/main" id="{1F9E7D90-BFA9-4175-B4DE-85DB9B0B097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329615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2" name="Schemat blokowy: łącznik 11">
                        <a:extLst>
                          <a:ext uri="{FF2B5EF4-FFF2-40B4-BE49-F238E27FC236}">
                            <a16:creationId xmlns:a16="http://schemas.microsoft.com/office/drawing/2014/main" id="{D93D3390-661F-493C-96C3-CCD41B684F2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139952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" name="Schemat blokowy: łącznik 12">
                        <a:extLst>
                          <a:ext uri="{FF2B5EF4-FFF2-40B4-BE49-F238E27FC236}">
                            <a16:creationId xmlns:a16="http://schemas.microsoft.com/office/drawing/2014/main" id="{7E0FEF3F-E986-4C09-95E3-273B11D71CD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1850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4" name="Schemat blokowy: łącznik 13">
                        <a:extLst>
                          <a:ext uri="{FF2B5EF4-FFF2-40B4-BE49-F238E27FC236}">
                            <a16:creationId xmlns:a16="http://schemas.microsoft.com/office/drawing/2014/main" id="{091D42D4-61C0-4DFA-9213-3A3231D42B38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" name="Schemat blokowy: łącznik 14">
                        <a:extLst>
                          <a:ext uri="{FF2B5EF4-FFF2-40B4-BE49-F238E27FC236}">
                            <a16:creationId xmlns:a16="http://schemas.microsoft.com/office/drawing/2014/main" id="{9A4F0DE0-7EC5-4E94-895E-0ADF3AF5536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25598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" name="Schemat blokowy: łącznik 15">
                        <a:extLst>
                          <a:ext uri="{FF2B5EF4-FFF2-40B4-BE49-F238E27FC236}">
                            <a16:creationId xmlns:a16="http://schemas.microsoft.com/office/drawing/2014/main" id="{B7485160-AACB-4F27-A4AA-620B0D8FCDB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80091" y="260786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" name="Schemat blokowy: łącznik 16">
                        <a:extLst>
                          <a:ext uri="{FF2B5EF4-FFF2-40B4-BE49-F238E27FC236}">
                            <a16:creationId xmlns:a16="http://schemas.microsoft.com/office/drawing/2014/main" id="{2BBE252D-25D0-4786-9655-808C7BDD4AD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749873" y="261040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8" name="Schemat blokowy: łącznik 17">
                        <a:extLst>
                          <a:ext uri="{FF2B5EF4-FFF2-40B4-BE49-F238E27FC236}">
                            <a16:creationId xmlns:a16="http://schemas.microsoft.com/office/drawing/2014/main" id="{6BC44B67-4BE5-491B-B6B8-A9186BB5F48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696386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9" name="Schemat blokowy: łącznik 18">
                        <a:extLst>
                          <a:ext uri="{FF2B5EF4-FFF2-40B4-BE49-F238E27FC236}">
                            <a16:creationId xmlns:a16="http://schemas.microsoft.com/office/drawing/2014/main" id="{385D18BA-AE35-4117-8374-3B26A85CB33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12155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07" name="Schemat blokowy: łącznik 106">
                      <a:extLst>
                        <a:ext uri="{FF2B5EF4-FFF2-40B4-BE49-F238E27FC236}">
                          <a16:creationId xmlns:a16="http://schemas.microsoft.com/office/drawing/2014/main" id="{0D984BD9-609C-488A-AE2C-ABE4282B1A6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0190607" y="389775"/>
                      <a:ext cx="91072" cy="87952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8" name="Schemat blokowy: łącznik 107">
                      <a:extLst>
                        <a:ext uri="{FF2B5EF4-FFF2-40B4-BE49-F238E27FC236}">
                          <a16:creationId xmlns:a16="http://schemas.microsoft.com/office/drawing/2014/main" id="{3707C850-8AE5-42D2-925E-A5ACCEF705D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0013562" y="242385"/>
                      <a:ext cx="91072" cy="87952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19" name="pole tekstowe 118">
                    <a:extLst>
                      <a:ext uri="{FF2B5EF4-FFF2-40B4-BE49-F238E27FC236}">
                        <a16:creationId xmlns:a16="http://schemas.microsoft.com/office/drawing/2014/main" id="{EE70A75C-9C65-4C60-8CE8-B817751A7E85}"/>
                      </a:ext>
                    </a:extLst>
                  </p:cNvPr>
                  <p:cNvSpPr txBox="1"/>
                  <p:nvPr/>
                </p:nvSpPr>
                <p:spPr>
                  <a:xfrm>
                    <a:off x="7398186" y="235885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122" name="pole tekstowe 121">
                    <a:extLst>
                      <a:ext uri="{FF2B5EF4-FFF2-40B4-BE49-F238E27FC236}">
                        <a16:creationId xmlns:a16="http://schemas.microsoft.com/office/drawing/2014/main" id="{86BAD14D-6ED4-4C44-AC59-EBC9ECD19115}"/>
                      </a:ext>
                    </a:extLst>
                  </p:cNvPr>
                  <p:cNvSpPr txBox="1"/>
                  <p:nvPr/>
                </p:nvSpPr>
                <p:spPr>
                  <a:xfrm>
                    <a:off x="6666352" y="342900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4" name="pole tekstowe 123">
                    <a:extLst>
                      <a:ext uri="{FF2B5EF4-FFF2-40B4-BE49-F238E27FC236}">
                        <a16:creationId xmlns:a16="http://schemas.microsoft.com/office/drawing/2014/main" id="{E92C0458-4811-461A-BD60-87D1EAB51908}"/>
                      </a:ext>
                    </a:extLst>
                  </p:cNvPr>
                  <p:cNvSpPr txBox="1"/>
                  <p:nvPr/>
                </p:nvSpPr>
                <p:spPr>
                  <a:xfrm>
                    <a:off x="8908212" y="4505792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6" name="Schemat blokowy: łącznik 125">
                    <a:extLst>
                      <a:ext uri="{FF2B5EF4-FFF2-40B4-BE49-F238E27FC236}">
                        <a16:creationId xmlns:a16="http://schemas.microsoft.com/office/drawing/2014/main" id="{C0282EEB-D060-45C0-822E-9423C08865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090847" y="3946245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7" name="Schemat blokowy: łącznik 126">
                    <a:extLst>
                      <a:ext uri="{FF2B5EF4-FFF2-40B4-BE49-F238E27FC236}">
                        <a16:creationId xmlns:a16="http://schemas.microsoft.com/office/drawing/2014/main" id="{F86E8A67-C4F2-4DAC-ACF5-F76B58F649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090847" y="-4913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8" name="Schemat blokowy: łącznik 127">
                    <a:extLst>
                      <a:ext uri="{FF2B5EF4-FFF2-40B4-BE49-F238E27FC236}">
                        <a16:creationId xmlns:a16="http://schemas.microsoft.com/office/drawing/2014/main" id="{7CE015A8-2387-4EFC-80C1-9E7FC66319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285222" y="1415802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9" name="Schemat blokowy: łącznik 128">
                    <a:extLst>
                      <a:ext uri="{FF2B5EF4-FFF2-40B4-BE49-F238E27FC236}">
                        <a16:creationId xmlns:a16="http://schemas.microsoft.com/office/drawing/2014/main" id="{090DA0B1-E7A1-4638-AD79-43C98EF479C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314432" y="918440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0" name="Schemat blokowy: łącznik 169">
                    <a:extLst>
                      <a:ext uri="{FF2B5EF4-FFF2-40B4-BE49-F238E27FC236}">
                        <a16:creationId xmlns:a16="http://schemas.microsoft.com/office/drawing/2014/main" id="{36AA6306-5D61-431E-A003-26A8A1A7520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381931" y="2109940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1" name="Schemat blokowy: łącznik 170">
                    <a:extLst>
                      <a:ext uri="{FF2B5EF4-FFF2-40B4-BE49-F238E27FC236}">
                        <a16:creationId xmlns:a16="http://schemas.microsoft.com/office/drawing/2014/main" id="{E9257FD8-32D8-44B7-A572-63289A92EBF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084346" y="2072179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2" name="pole tekstowe 171">
                    <a:extLst>
                      <a:ext uri="{FF2B5EF4-FFF2-40B4-BE49-F238E27FC236}">
                        <a16:creationId xmlns:a16="http://schemas.microsoft.com/office/drawing/2014/main" id="{2A6A0A77-7875-4DDB-BCBF-CF5B7E8779B2}"/>
                      </a:ext>
                    </a:extLst>
                  </p:cNvPr>
                  <p:cNvSpPr txBox="1"/>
                  <p:nvPr/>
                </p:nvSpPr>
                <p:spPr>
                  <a:xfrm>
                    <a:off x="8264046" y="2080150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174" name="pole tekstowe 173">
                    <a:extLst>
                      <a:ext uri="{FF2B5EF4-FFF2-40B4-BE49-F238E27FC236}">
                        <a16:creationId xmlns:a16="http://schemas.microsoft.com/office/drawing/2014/main" id="{00EE93FF-6AE9-4229-A651-8607FD9AED97}"/>
                      </a:ext>
                    </a:extLst>
                  </p:cNvPr>
                  <p:cNvSpPr txBox="1"/>
                  <p:nvPr/>
                </p:nvSpPr>
                <p:spPr>
                  <a:xfrm>
                    <a:off x="6175360" y="5137176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76" name="Schemat blokowy: łącznik 175">
                    <a:extLst>
                      <a:ext uri="{FF2B5EF4-FFF2-40B4-BE49-F238E27FC236}">
                        <a16:creationId xmlns:a16="http://schemas.microsoft.com/office/drawing/2014/main" id="{177D1735-D6B9-45E6-8988-EDE155E0758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285222" y="3049950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pic>
                <p:nvPicPr>
                  <p:cNvPr id="112" name="Obraz 111">
                    <a:extLst>
                      <a:ext uri="{FF2B5EF4-FFF2-40B4-BE49-F238E27FC236}">
                        <a16:creationId xmlns:a16="http://schemas.microsoft.com/office/drawing/2014/main" id="{91286373-B0C8-44D0-82F8-87675D6153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5876" r="79016" b="28877"/>
                  <a:stretch/>
                </p:blipFill>
                <p:spPr>
                  <a:xfrm>
                    <a:off x="441555" y="399325"/>
                    <a:ext cx="1008689" cy="360000"/>
                  </a:xfrm>
                  <a:prstGeom prst="rect">
                    <a:avLst/>
                  </a:prstGeom>
                </p:spPr>
              </p:pic>
              <p:pic>
                <p:nvPicPr>
                  <p:cNvPr id="33" name="Obraz 32">
                    <a:extLst>
                      <a:ext uri="{FF2B5EF4-FFF2-40B4-BE49-F238E27FC236}">
                        <a16:creationId xmlns:a16="http://schemas.microsoft.com/office/drawing/2014/main" id="{C4C755D8-BBE7-4D9E-B9A1-6AE8488276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982" t="73823" r="5989" b="8837"/>
                  <a:stretch/>
                </p:blipFill>
                <p:spPr>
                  <a:xfrm>
                    <a:off x="247214" y="2208479"/>
                    <a:ext cx="1241741" cy="756000"/>
                  </a:xfrm>
                  <a:prstGeom prst="rect">
                    <a:avLst/>
                  </a:prstGeom>
                </p:spPr>
              </p:pic>
              <p:sp>
                <p:nvSpPr>
                  <p:cNvPr id="125" name="pole tekstowe 124">
                    <a:extLst>
                      <a:ext uri="{FF2B5EF4-FFF2-40B4-BE49-F238E27FC236}">
                        <a16:creationId xmlns:a16="http://schemas.microsoft.com/office/drawing/2014/main" id="{E8E5575E-A9BC-45FE-9FFC-86E275B21A4B}"/>
                      </a:ext>
                    </a:extLst>
                  </p:cNvPr>
                  <p:cNvSpPr txBox="1"/>
                  <p:nvPr/>
                </p:nvSpPr>
                <p:spPr>
                  <a:xfrm>
                    <a:off x="7245821" y="2411505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136" name="pole tekstowe 135">
                    <a:extLst>
                      <a:ext uri="{FF2B5EF4-FFF2-40B4-BE49-F238E27FC236}">
                        <a16:creationId xmlns:a16="http://schemas.microsoft.com/office/drawing/2014/main" id="{BC0AF400-31CE-4885-AB6D-7277285AB5B9}"/>
                      </a:ext>
                    </a:extLst>
                  </p:cNvPr>
                  <p:cNvSpPr txBox="1"/>
                  <p:nvPr/>
                </p:nvSpPr>
                <p:spPr>
                  <a:xfrm>
                    <a:off x="8247041" y="197649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137" name="pole tekstowe 136">
                    <a:extLst>
                      <a:ext uri="{FF2B5EF4-FFF2-40B4-BE49-F238E27FC236}">
                        <a16:creationId xmlns:a16="http://schemas.microsoft.com/office/drawing/2014/main" id="{CE6552FC-7501-4886-ABAC-29F042A712C1}"/>
                      </a:ext>
                    </a:extLst>
                  </p:cNvPr>
                  <p:cNvSpPr txBox="1"/>
                  <p:nvPr/>
                </p:nvSpPr>
                <p:spPr>
                  <a:xfrm>
                    <a:off x="8272221" y="3979926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53" name="pole tekstowe 52">
                    <a:extLst>
                      <a:ext uri="{FF2B5EF4-FFF2-40B4-BE49-F238E27FC236}">
                        <a16:creationId xmlns:a16="http://schemas.microsoft.com/office/drawing/2014/main" id="{E7AB7D7D-2CB5-44F8-847B-C2C59C0E4339}"/>
                      </a:ext>
                    </a:extLst>
                  </p:cNvPr>
                  <p:cNvSpPr txBox="1"/>
                  <p:nvPr/>
                </p:nvSpPr>
                <p:spPr>
                  <a:xfrm>
                    <a:off x="695484" y="679403"/>
                    <a:ext cx="47160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b="1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</a:t>
                    </a:r>
                    <a:r>
                      <a:rPr lang="pl-PL" sz="1400" b="1" baseline="30000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tpy</a:t>
                    </a:r>
                    <a:endParaRPr lang="pl-PL" sz="1050" b="1" dirty="0"/>
                  </a:p>
                </p:txBody>
              </p:sp>
              <p:sp>
                <p:nvSpPr>
                  <p:cNvPr id="54" name="pole tekstowe 53">
                    <a:extLst>
                      <a:ext uri="{FF2B5EF4-FFF2-40B4-BE49-F238E27FC236}">
                        <a16:creationId xmlns:a16="http://schemas.microsoft.com/office/drawing/2014/main" id="{8CE058BB-040A-43D8-9751-6D825EC4E784}"/>
                      </a:ext>
                    </a:extLst>
                  </p:cNvPr>
                  <p:cNvSpPr txBox="1"/>
                  <p:nvPr/>
                </p:nvSpPr>
                <p:spPr>
                  <a:xfrm>
                    <a:off x="656202" y="2947931"/>
                    <a:ext cx="41389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K2</a:t>
                    </a:r>
                    <a:endParaRPr lang="pl-PL" sz="105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" name="pole tekstowe 55">
                    <a:extLst>
                      <a:ext uri="{FF2B5EF4-FFF2-40B4-BE49-F238E27FC236}">
                        <a16:creationId xmlns:a16="http://schemas.microsoft.com/office/drawing/2014/main" id="{4FFF0B8E-1F11-4B9C-BA97-EC741C0477EB}"/>
                      </a:ext>
                    </a:extLst>
                  </p:cNvPr>
                  <p:cNvSpPr txBox="1"/>
                  <p:nvPr/>
                </p:nvSpPr>
                <p:spPr>
                  <a:xfrm>
                    <a:off x="-445" y="5207506"/>
                    <a:ext cx="1986449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H5</a:t>
                    </a:r>
                    <a:r>
                      <a:rPr lang="en-US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cov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(H1</a:t>
                    </a:r>
                    <a:r>
                      <a:rPr lang="en-US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cov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+ Zn(ClO</a:t>
                    </a:r>
                    <a:r>
                      <a:rPr lang="en-US" sz="1400" b="1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4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US" sz="1400" b="1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 </a:t>
                    </a:r>
                    <a:endParaRPr lang="pl-PL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7" name="pole tekstowe 56">
                    <a:extLst>
                      <a:ext uri="{FF2B5EF4-FFF2-40B4-BE49-F238E27FC236}">
                        <a16:creationId xmlns:a16="http://schemas.microsoft.com/office/drawing/2014/main" id="{56379827-2640-4215-B03B-1309154E9717}"/>
                      </a:ext>
                    </a:extLst>
                  </p:cNvPr>
                  <p:cNvSpPr txBox="1"/>
                  <p:nvPr/>
                </p:nvSpPr>
                <p:spPr>
                  <a:xfrm>
                    <a:off x="9562951" y="350194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58" name="Schemat blokowy: łącznik 57">
                    <a:extLst>
                      <a:ext uri="{FF2B5EF4-FFF2-40B4-BE49-F238E27FC236}">
                        <a16:creationId xmlns:a16="http://schemas.microsoft.com/office/drawing/2014/main" id="{1F573A9E-030C-4AD1-8286-348456CB2E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320410" y="5361044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59" name="Schemat blokowy: łącznik 58">
                    <a:extLst>
                      <a:ext uri="{FF2B5EF4-FFF2-40B4-BE49-F238E27FC236}">
                        <a16:creationId xmlns:a16="http://schemas.microsoft.com/office/drawing/2014/main" id="{A37397CD-937E-4B16-A93B-C3FF0527B43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57450" y="5236197"/>
                    <a:ext cx="103738" cy="103738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0" name="Schemat blokowy: łącznik 59">
                    <a:extLst>
                      <a:ext uri="{FF2B5EF4-FFF2-40B4-BE49-F238E27FC236}">
                        <a16:creationId xmlns:a16="http://schemas.microsoft.com/office/drawing/2014/main" id="{0EAC133E-4965-4948-B8FA-E4E42E2B87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37518" y="5388846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1" name="Schemat blokowy: łącznik 60">
                    <a:extLst>
                      <a:ext uri="{FF2B5EF4-FFF2-40B4-BE49-F238E27FC236}">
                        <a16:creationId xmlns:a16="http://schemas.microsoft.com/office/drawing/2014/main" id="{67DC04E4-7C08-4625-BC65-A253BB0A32D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46212" y="5361044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3" name="Schemat blokowy: łącznik 62">
                    <a:extLst>
                      <a:ext uri="{FF2B5EF4-FFF2-40B4-BE49-F238E27FC236}">
                        <a16:creationId xmlns:a16="http://schemas.microsoft.com/office/drawing/2014/main" id="{F6305910-CA4F-44AD-A7F8-CD186FEF4A9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968122" y="4618668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4" name="Schemat blokowy: łącznik 63">
                    <a:extLst>
                      <a:ext uri="{FF2B5EF4-FFF2-40B4-BE49-F238E27FC236}">
                        <a16:creationId xmlns:a16="http://schemas.microsoft.com/office/drawing/2014/main" id="{07754020-D402-4975-A8F1-9F33522438D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000583" y="2719282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5" name="Schemat blokowy: łącznik 64">
                    <a:extLst>
                      <a:ext uri="{FF2B5EF4-FFF2-40B4-BE49-F238E27FC236}">
                        <a16:creationId xmlns:a16="http://schemas.microsoft.com/office/drawing/2014/main" id="{9F744C90-49A1-4B2A-8DC1-2364763EBE5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010215" y="401688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6" name="Schemat blokowy: łącznik 65">
                    <a:extLst>
                      <a:ext uri="{FF2B5EF4-FFF2-40B4-BE49-F238E27FC236}">
                        <a16:creationId xmlns:a16="http://schemas.microsoft.com/office/drawing/2014/main" id="{536D9A3E-F980-45BE-BD87-EC7BD5C4A9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10904" y="3254960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7" name="Schemat blokowy: łącznik 66">
                    <a:extLst>
                      <a:ext uri="{FF2B5EF4-FFF2-40B4-BE49-F238E27FC236}">
                        <a16:creationId xmlns:a16="http://schemas.microsoft.com/office/drawing/2014/main" id="{C6AB16B8-1C9D-4CFA-9197-7028BD16FAC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377165" y="1511764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8" name="Schemat blokowy: łącznik 67">
                    <a:extLst>
                      <a:ext uri="{FF2B5EF4-FFF2-40B4-BE49-F238E27FC236}">
                        <a16:creationId xmlns:a16="http://schemas.microsoft.com/office/drawing/2014/main" id="{2C8CF2B8-E60B-4F40-B38C-2E63333A66C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60865" y="2964479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9" name="Schemat blokowy: łącznik 68">
                    <a:extLst>
                      <a:ext uri="{FF2B5EF4-FFF2-40B4-BE49-F238E27FC236}">
                        <a16:creationId xmlns:a16="http://schemas.microsoft.com/office/drawing/2014/main" id="{6FA3265D-8D37-4DDA-91FF-C974C98E37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05915" y="1415802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0" name="Schemat blokowy: łącznik 69">
                    <a:extLst>
                      <a:ext uri="{FF2B5EF4-FFF2-40B4-BE49-F238E27FC236}">
                        <a16:creationId xmlns:a16="http://schemas.microsoft.com/office/drawing/2014/main" id="{71925A8C-6290-427D-A0BB-B400E62840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50063" y="2912610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1" name="Schemat blokowy: łącznik 70">
                    <a:extLst>
                      <a:ext uri="{FF2B5EF4-FFF2-40B4-BE49-F238E27FC236}">
                        <a16:creationId xmlns:a16="http://schemas.microsoft.com/office/drawing/2014/main" id="{569EA8C9-2FEB-4D7A-A794-B90128B8BB9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78479" y="1260183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2" name="pole tekstowe 71">
                    <a:extLst>
                      <a:ext uri="{FF2B5EF4-FFF2-40B4-BE49-F238E27FC236}">
                        <a16:creationId xmlns:a16="http://schemas.microsoft.com/office/drawing/2014/main" id="{E8220462-6EA9-4252-A6D5-D34101037B8B}"/>
                      </a:ext>
                    </a:extLst>
                  </p:cNvPr>
                  <p:cNvSpPr txBox="1"/>
                  <p:nvPr/>
                </p:nvSpPr>
                <p:spPr>
                  <a:xfrm>
                    <a:off x="7034417" y="3963943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75" name="pole tekstowe 74">
                    <a:extLst>
                      <a:ext uri="{FF2B5EF4-FFF2-40B4-BE49-F238E27FC236}">
                        <a16:creationId xmlns:a16="http://schemas.microsoft.com/office/drawing/2014/main" id="{1C52AE18-2F7A-4BC7-9A14-30F915EB4D29}"/>
                      </a:ext>
                    </a:extLst>
                  </p:cNvPr>
                  <p:cNvSpPr txBox="1"/>
                  <p:nvPr/>
                </p:nvSpPr>
                <p:spPr>
                  <a:xfrm>
                    <a:off x="9162208" y="495251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77" name="Schemat blokowy: łącznik 76">
                    <a:extLst>
                      <a:ext uri="{FF2B5EF4-FFF2-40B4-BE49-F238E27FC236}">
                        <a16:creationId xmlns:a16="http://schemas.microsoft.com/office/drawing/2014/main" id="{0F5064FF-0443-49E2-9953-8CFE0B4561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480903" y="5516651"/>
                    <a:ext cx="103738" cy="103738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grpSp>
                <p:nvGrpSpPr>
                  <p:cNvPr id="73" name="Grupa 72">
                    <a:extLst>
                      <a:ext uri="{FF2B5EF4-FFF2-40B4-BE49-F238E27FC236}">
                        <a16:creationId xmlns:a16="http://schemas.microsoft.com/office/drawing/2014/main" id="{78C9B4F0-CB60-2C0A-8E2B-090B3118A20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9864150" y="2137724"/>
                    <a:ext cx="1415667" cy="1656000"/>
                    <a:chOff x="4023759" y="786343"/>
                    <a:chExt cx="2382041" cy="2786447"/>
                  </a:xfrm>
                </p:grpSpPr>
                <p:pic>
                  <p:nvPicPr>
                    <p:cNvPr id="74" name="Obraz 73">
                      <a:extLst>
                        <a:ext uri="{FF2B5EF4-FFF2-40B4-BE49-F238E27FC236}">
                          <a16:creationId xmlns:a16="http://schemas.microsoft.com/office/drawing/2014/main" id="{6679006A-AB5F-CAEA-6BBB-0F1CC071804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9830" b="37291"/>
                    <a:stretch/>
                  </p:blipFill>
                  <p:spPr>
                    <a:xfrm>
                      <a:off x="4023759" y="786343"/>
                      <a:ext cx="2382041" cy="2786447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76" name="Grupa 75">
                      <a:extLst>
                        <a:ext uri="{FF2B5EF4-FFF2-40B4-BE49-F238E27FC236}">
                          <a16:creationId xmlns:a16="http://schemas.microsoft.com/office/drawing/2014/main" id="{5A0FA6D0-0FEC-B6AB-7E08-A956F571B8F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62759" y="886100"/>
                      <a:ext cx="1697515" cy="1261667"/>
                      <a:chOff x="3208757" y="1891946"/>
                      <a:chExt cx="1426210" cy="1060021"/>
                    </a:xfrm>
                  </p:grpSpPr>
                  <p:sp>
                    <p:nvSpPr>
                      <p:cNvPr id="90" name="Schemat blokowy: łącznik 89">
                        <a:extLst>
                          <a:ext uri="{FF2B5EF4-FFF2-40B4-BE49-F238E27FC236}">
                            <a16:creationId xmlns:a16="http://schemas.microsoft.com/office/drawing/2014/main" id="{CC70C875-42DB-8F7A-C804-B015D7BEB6C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9897" y="205297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FFC000"/>
                      </a:solidFill>
                      <a:ln>
                        <a:solidFill>
                          <a:srgbClr val="FFC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1" name="Schemat blokowy: łącznik 90">
                        <a:extLst>
                          <a:ext uri="{FF2B5EF4-FFF2-40B4-BE49-F238E27FC236}">
                            <a16:creationId xmlns:a16="http://schemas.microsoft.com/office/drawing/2014/main" id="{06B15149-5DCD-0FB7-7C9D-40C1EFEC7CF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47748" y="189194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92D050"/>
                      </a:solidFill>
                      <a:ln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2" name="Schemat blokowy: łącznik 91">
                        <a:extLst>
                          <a:ext uri="{FF2B5EF4-FFF2-40B4-BE49-F238E27FC236}">
                            <a16:creationId xmlns:a16="http://schemas.microsoft.com/office/drawing/2014/main" id="{771C4071-246B-E08E-305A-2F9A5010515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65120" y="284396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3" name="Schemat blokowy: łącznik 92">
                        <a:extLst>
                          <a:ext uri="{FF2B5EF4-FFF2-40B4-BE49-F238E27FC236}">
                            <a16:creationId xmlns:a16="http://schemas.microsoft.com/office/drawing/2014/main" id="{67A3ABA0-236F-25D7-4EA3-BDAC0256282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69031" y="284396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4" name="Schemat blokowy: łącznik 93">
                        <a:extLst>
                          <a:ext uri="{FF2B5EF4-FFF2-40B4-BE49-F238E27FC236}">
                            <a16:creationId xmlns:a16="http://schemas.microsoft.com/office/drawing/2014/main" id="{200C71B5-414D-7AC2-FDBA-E86431BCF5E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80282" y="217500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5" name="Schemat blokowy: łącznik 94">
                        <a:extLst>
                          <a:ext uri="{FF2B5EF4-FFF2-40B4-BE49-F238E27FC236}">
                            <a16:creationId xmlns:a16="http://schemas.microsoft.com/office/drawing/2014/main" id="{CA4A0E10-C26E-6EB9-9D71-AECAAAFB24E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33897" y="217500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6" name="Schemat blokowy: łącznik 95">
                        <a:extLst>
                          <a:ext uri="{FF2B5EF4-FFF2-40B4-BE49-F238E27FC236}">
                            <a16:creationId xmlns:a16="http://schemas.microsoft.com/office/drawing/2014/main" id="{1E73FDED-2241-DF3F-552B-7DBF97B039D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15031" y="228300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7" name="Schemat blokowy: łącznik 96">
                        <a:extLst>
                          <a:ext uri="{FF2B5EF4-FFF2-40B4-BE49-F238E27FC236}">
                            <a16:creationId xmlns:a16="http://schemas.microsoft.com/office/drawing/2014/main" id="{AD8BEC1B-A887-2460-9EBA-AFDF49F4133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37325" y="2275594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8" name="Schemat blokowy: łącznik 97">
                        <a:extLst>
                          <a:ext uri="{FF2B5EF4-FFF2-40B4-BE49-F238E27FC236}">
                            <a16:creationId xmlns:a16="http://schemas.microsoft.com/office/drawing/2014/main" id="{5FD4AB45-1BC4-CE2C-CD5F-38680FB9868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08757" y="244414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9" name="Schemat blokowy: łącznik 98">
                        <a:extLst>
                          <a:ext uri="{FF2B5EF4-FFF2-40B4-BE49-F238E27FC236}">
                            <a16:creationId xmlns:a16="http://schemas.microsoft.com/office/drawing/2014/main" id="{9BC16FA5-4AAB-45A7-6412-16762D9EACC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26967" y="244414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0" name="Schemat blokowy: łącznik 99">
                        <a:extLst>
                          <a:ext uri="{FF2B5EF4-FFF2-40B4-BE49-F238E27FC236}">
                            <a16:creationId xmlns:a16="http://schemas.microsoft.com/office/drawing/2014/main" id="{C1F29E0E-A11F-BFC0-3F44-8A96D175A12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19792" y="267823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1" name="Schemat blokowy: łącznik 100">
                        <a:extLst>
                          <a:ext uri="{FF2B5EF4-FFF2-40B4-BE49-F238E27FC236}">
                            <a16:creationId xmlns:a16="http://schemas.microsoft.com/office/drawing/2014/main" id="{34C61E59-8DD7-6CB5-9D20-628A7131CBF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12426" y="267823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78" name="Schemat blokowy: łącznik 77">
                      <a:extLst>
                        <a:ext uri="{FF2B5EF4-FFF2-40B4-BE49-F238E27FC236}">
                          <a16:creationId xmlns:a16="http://schemas.microsoft.com/office/drawing/2014/main" id="{7A81C755-04D4-9750-2CF7-A7F8F02D43D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843749" y="2272295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79" name="Schemat blokowy: łącznik 78">
                      <a:extLst>
                        <a:ext uri="{FF2B5EF4-FFF2-40B4-BE49-F238E27FC236}">
                          <a16:creationId xmlns:a16="http://schemas.microsoft.com/office/drawing/2014/main" id="{A3CBE520-D624-A7D5-3076-2FC0AD13AF4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655125" y="2249421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0" name="Schemat blokowy: łącznik 79">
                      <a:extLst>
                        <a:ext uri="{FF2B5EF4-FFF2-40B4-BE49-F238E27FC236}">
                          <a16:creationId xmlns:a16="http://schemas.microsoft.com/office/drawing/2014/main" id="{18969FF0-8EF4-E9DB-921D-349304303EF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6031729" y="2483531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1" name="Schemat blokowy: łącznik 80">
                      <a:extLst>
                        <a:ext uri="{FF2B5EF4-FFF2-40B4-BE49-F238E27FC236}">
                          <a16:creationId xmlns:a16="http://schemas.microsoft.com/office/drawing/2014/main" id="{24341E1B-D78F-6BDF-BC3A-7F57188D0CC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67125" y="2494295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2" name="Schemat blokowy: łącznik 81">
                      <a:extLst>
                        <a:ext uri="{FF2B5EF4-FFF2-40B4-BE49-F238E27FC236}">
                          <a16:creationId xmlns:a16="http://schemas.microsoft.com/office/drawing/2014/main" id="{24315DA2-0F64-DDAC-E86B-2090363A0E6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87735" y="2771207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3" name="Schemat blokowy: łącznik 82">
                      <a:extLst>
                        <a:ext uri="{FF2B5EF4-FFF2-40B4-BE49-F238E27FC236}">
                          <a16:creationId xmlns:a16="http://schemas.microsoft.com/office/drawing/2014/main" id="{EEAE39FA-0DC9-67E6-1A45-338FCF65097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6033962" y="2762151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4" name="Schemat blokowy: łącznik 83">
                      <a:extLst>
                        <a:ext uri="{FF2B5EF4-FFF2-40B4-BE49-F238E27FC236}">
                          <a16:creationId xmlns:a16="http://schemas.microsoft.com/office/drawing/2014/main" id="{4FD52BDE-E35E-B1F4-60D5-31232A660ED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777477" y="2923046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5" name="Schemat blokowy: łącznik 84">
                      <a:extLst>
                        <a:ext uri="{FF2B5EF4-FFF2-40B4-BE49-F238E27FC236}">
                          <a16:creationId xmlns:a16="http://schemas.microsoft.com/office/drawing/2014/main" id="{F64E9228-A1A3-D179-42EE-1119F441022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34806" y="2940808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6" name="Schemat blokowy: łącznik 85">
                      <a:extLst>
                        <a:ext uri="{FF2B5EF4-FFF2-40B4-BE49-F238E27FC236}">
                          <a16:creationId xmlns:a16="http://schemas.microsoft.com/office/drawing/2014/main" id="{1FF15B04-49CC-3E8E-9555-4A815FCF1A4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993521" y="3026190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7" name="Schemat blokowy: łącznik 86">
                      <a:extLst>
                        <a:ext uri="{FF2B5EF4-FFF2-40B4-BE49-F238E27FC236}">
                          <a16:creationId xmlns:a16="http://schemas.microsoft.com/office/drawing/2014/main" id="{DDA23604-0CD2-79E3-2BED-AC1632994A0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436882" y="3051591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8" name="Schemat blokowy: łącznik 87">
                      <a:extLst>
                        <a:ext uri="{FF2B5EF4-FFF2-40B4-BE49-F238E27FC236}">
                          <a16:creationId xmlns:a16="http://schemas.microsoft.com/office/drawing/2014/main" id="{74CBBA0A-860D-9F70-D6C5-C7545D520AF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661733" y="3159718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9" name="Schemat blokowy: łącznik 88">
                      <a:extLst>
                        <a:ext uri="{FF2B5EF4-FFF2-40B4-BE49-F238E27FC236}">
                          <a16:creationId xmlns:a16="http://schemas.microsoft.com/office/drawing/2014/main" id="{483BB418-23DB-959B-FECE-2F5BE2B7349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884154" y="3384184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grpSp>
                <p:nvGrpSpPr>
                  <p:cNvPr id="102" name="Grupa 101">
                    <a:extLst>
                      <a:ext uri="{FF2B5EF4-FFF2-40B4-BE49-F238E27FC236}">
                        <a16:creationId xmlns:a16="http://schemas.microsoft.com/office/drawing/2014/main" id="{371C2650-1781-A24A-B97E-189A9DC3F60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9832064" y="4041126"/>
                    <a:ext cx="1598514" cy="1988020"/>
                    <a:chOff x="2966568" y="389877"/>
                    <a:chExt cx="3417147" cy="4356000"/>
                  </a:xfrm>
                </p:grpSpPr>
                <p:pic>
                  <p:nvPicPr>
                    <p:cNvPr id="103" name="Obraz 102">
                      <a:extLst>
                        <a:ext uri="{FF2B5EF4-FFF2-40B4-BE49-F238E27FC236}">
                          <a16:creationId xmlns:a16="http://schemas.microsoft.com/office/drawing/2014/main" id="{D4D66265-D302-8CF5-5B33-C03C2952AEC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8267" b="6709"/>
                    <a:stretch/>
                  </p:blipFill>
                  <p:spPr>
                    <a:xfrm>
                      <a:off x="2966568" y="389877"/>
                      <a:ext cx="3417147" cy="4356000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104" name="Grupa 103">
                      <a:extLst>
                        <a:ext uri="{FF2B5EF4-FFF2-40B4-BE49-F238E27FC236}">
                          <a16:creationId xmlns:a16="http://schemas.microsoft.com/office/drawing/2014/main" id="{239BD18F-CE61-7A41-A3BF-313C877A718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17621" y="1645368"/>
                      <a:ext cx="2033028" cy="1866610"/>
                      <a:chOff x="3887444" y="1625284"/>
                      <a:chExt cx="2033028" cy="1866610"/>
                    </a:xfrm>
                  </p:grpSpPr>
                  <p:grpSp>
                    <p:nvGrpSpPr>
                      <p:cNvPr id="134" name="Grupa 133">
                        <a:extLst>
                          <a:ext uri="{FF2B5EF4-FFF2-40B4-BE49-F238E27FC236}">
                            <a16:creationId xmlns:a16="http://schemas.microsoft.com/office/drawing/2014/main" id="{9C9D4FF5-6AC0-E36D-9FE5-CC41D0B573A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87444" y="1625284"/>
                        <a:ext cx="1194722" cy="1410387"/>
                        <a:chOff x="3542434" y="2660798"/>
                        <a:chExt cx="1003776" cy="1184971"/>
                      </a:xfrm>
                    </p:grpSpPr>
                    <p:sp>
                      <p:nvSpPr>
                        <p:cNvPr id="135" name="Schemat blokowy: łącznik 134">
                          <a:extLst>
                            <a:ext uri="{FF2B5EF4-FFF2-40B4-BE49-F238E27FC236}">
                              <a16:creationId xmlns:a16="http://schemas.microsoft.com/office/drawing/2014/main" id="{422010C1-0C3C-7082-63C1-4265BE2891C0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938774" y="3699187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C00000"/>
                        </a:solidFill>
                        <a:ln>
                          <a:solidFill>
                            <a:srgbClr val="C0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38" name="Schemat blokowy: łącznik 137">
                          <a:extLst>
                            <a:ext uri="{FF2B5EF4-FFF2-40B4-BE49-F238E27FC236}">
                              <a16:creationId xmlns:a16="http://schemas.microsoft.com/office/drawing/2014/main" id="{73FCC402-B124-1C65-B8C8-456D49DBF893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438210" y="2979107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C00000"/>
                        </a:solidFill>
                        <a:ln>
                          <a:solidFill>
                            <a:srgbClr val="C0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39" name="Schemat blokowy: łącznik 138">
                          <a:extLst>
                            <a:ext uri="{FF2B5EF4-FFF2-40B4-BE49-F238E27FC236}">
                              <a16:creationId xmlns:a16="http://schemas.microsoft.com/office/drawing/2014/main" id="{0787553A-E8A0-D549-3133-522B23A9A413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576380" y="3217076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002060"/>
                        </a:solidFill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0" name="Schemat blokowy: łącznik 139">
                          <a:extLst>
                            <a:ext uri="{FF2B5EF4-FFF2-40B4-BE49-F238E27FC236}">
                              <a16:creationId xmlns:a16="http://schemas.microsoft.com/office/drawing/2014/main" id="{9F6722AF-3B42-AB92-F266-9DF9F5449412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736037" y="2882662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002060"/>
                        </a:solidFill>
                        <a:ln>
                          <a:solidFill>
                            <a:srgbClr val="00206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 dirty="0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1" name="Schemat blokowy: łącznik 140">
                          <a:extLst>
                            <a:ext uri="{FF2B5EF4-FFF2-40B4-BE49-F238E27FC236}">
                              <a16:creationId xmlns:a16="http://schemas.microsoft.com/office/drawing/2014/main" id="{618C782B-E05A-D01F-2E2C-AFC685B838EF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894174" y="2768798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accent5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 dirty="0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2" name="Schemat blokowy: łącznik 141">
                          <a:extLst>
                            <a:ext uri="{FF2B5EF4-FFF2-40B4-BE49-F238E27FC236}">
                              <a16:creationId xmlns:a16="http://schemas.microsoft.com/office/drawing/2014/main" id="{7B41DC88-EA0A-198C-EB6A-0224952018B3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542434" y="3397582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accent5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3" name="Schemat blokowy: łącznik 142">
                          <a:extLst>
                            <a:ext uri="{FF2B5EF4-FFF2-40B4-BE49-F238E27FC236}">
                              <a16:creationId xmlns:a16="http://schemas.microsoft.com/office/drawing/2014/main" id="{6F360608-52FB-18AC-E6F5-9571752E0EB8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565157" y="3629769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00B050"/>
                        </a:solidFill>
                        <a:ln>
                          <a:solidFill>
                            <a:srgbClr val="00B05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4" name="Schemat blokowy: łącznik 143">
                          <a:extLst>
                            <a:ext uri="{FF2B5EF4-FFF2-40B4-BE49-F238E27FC236}">
                              <a16:creationId xmlns:a16="http://schemas.microsoft.com/office/drawing/2014/main" id="{1D5F16CD-02C0-06CD-894C-DAA1A54E7646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069687" y="2660798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rgbClr val="00B050"/>
                        </a:solidFill>
                        <a:ln>
                          <a:solidFill>
                            <a:srgbClr val="00B05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5" name="Schemat blokowy: łącznik 144">
                          <a:extLst>
                            <a:ext uri="{FF2B5EF4-FFF2-40B4-BE49-F238E27FC236}">
                              <a16:creationId xmlns:a16="http://schemas.microsoft.com/office/drawing/2014/main" id="{A7BC6EC3-8DC3-B24B-8A73-5C7B40B2A1F9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283127" y="2771597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 dirty="0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6" name="Schemat blokowy: łącznik 145">
                          <a:extLst>
                            <a:ext uri="{FF2B5EF4-FFF2-40B4-BE49-F238E27FC236}">
                              <a16:creationId xmlns:a16="http://schemas.microsoft.com/office/drawing/2014/main" id="{649B9C1C-15FE-C0DA-7308-A00017585FA8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751966" y="3737769"/>
                          <a:ext cx="108000" cy="108000"/>
                        </a:xfrm>
                        <a:prstGeom prst="flowChartConnector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</p:grpSp>
                  <p:sp>
                    <p:nvSpPr>
                      <p:cNvPr id="130" name="Schemat blokowy: łącznik 129">
                        <a:extLst>
                          <a:ext uri="{FF2B5EF4-FFF2-40B4-BE49-F238E27FC236}">
                            <a16:creationId xmlns:a16="http://schemas.microsoft.com/office/drawing/2014/main" id="{2D9DC708-EF41-F44B-DA64-B07D0C11B3D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791927" y="3299077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1" name="Schemat blokowy: łącznik 130">
                        <a:extLst>
                          <a:ext uri="{FF2B5EF4-FFF2-40B4-BE49-F238E27FC236}">
                            <a16:creationId xmlns:a16="http://schemas.microsoft.com/office/drawing/2014/main" id="{9703C636-224B-22B0-9905-7CC71E2922F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595972" y="3363349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2" name="Schemat blokowy: łącznik 131">
                        <a:extLst>
                          <a:ext uri="{FF2B5EF4-FFF2-40B4-BE49-F238E27FC236}">
                            <a16:creationId xmlns:a16="http://schemas.microsoft.com/office/drawing/2014/main" id="{903E7527-F1F9-648B-C682-0E78A65F2B3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43505" y="3299076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05" name="Schemat blokowy: łącznik 104">
                      <a:extLst>
                        <a:ext uri="{FF2B5EF4-FFF2-40B4-BE49-F238E27FC236}">
                          <a16:creationId xmlns:a16="http://schemas.microsoft.com/office/drawing/2014/main" id="{EF3582C6-4136-3B11-5020-269A1799788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908940" y="1595604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6" name="Schemat blokowy: łącznik 105">
                      <a:extLst>
                        <a:ext uri="{FF2B5EF4-FFF2-40B4-BE49-F238E27FC236}">
                          <a16:creationId xmlns:a16="http://schemas.microsoft.com/office/drawing/2014/main" id="{2EED589B-D530-EAE5-A3EF-3178D7DA320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73176" y="1574268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9" name="Schemat blokowy: łącznik 108">
                      <a:extLst>
                        <a:ext uri="{FF2B5EF4-FFF2-40B4-BE49-F238E27FC236}">
                          <a16:creationId xmlns:a16="http://schemas.microsoft.com/office/drawing/2014/main" id="{E209E1C1-0D21-C411-8F78-86735818677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532552" y="1594440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0" name="Schemat blokowy: łącznik 109">
                      <a:extLst>
                        <a:ext uri="{FF2B5EF4-FFF2-40B4-BE49-F238E27FC236}">
                          <a16:creationId xmlns:a16="http://schemas.microsoft.com/office/drawing/2014/main" id="{68BA5EAA-CB67-101A-BC73-61F3FA82998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63487" y="1941250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1" name="Schemat blokowy: łącznik 110">
                      <a:extLst>
                        <a:ext uri="{FF2B5EF4-FFF2-40B4-BE49-F238E27FC236}">
                          <a16:creationId xmlns:a16="http://schemas.microsoft.com/office/drawing/2014/main" id="{EFE82F63-6E87-401B-2883-29A4FBD4F2A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36889" y="2926855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3" name="Schemat blokowy: łącznik 112">
                      <a:extLst>
                        <a:ext uri="{FF2B5EF4-FFF2-40B4-BE49-F238E27FC236}">
                          <a16:creationId xmlns:a16="http://schemas.microsoft.com/office/drawing/2014/main" id="{7C59DCE7-7F29-F0F1-3668-13C64EF6C20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153942" y="2005522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4" name="Schemat blokowy: łącznik 113">
                      <a:extLst>
                        <a:ext uri="{FF2B5EF4-FFF2-40B4-BE49-F238E27FC236}">
                          <a16:creationId xmlns:a16="http://schemas.microsoft.com/office/drawing/2014/main" id="{C052D612-9011-1529-3F52-02064A77E95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546597" y="3175205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5" name="Schemat blokowy: łącznik 114">
                      <a:extLst>
                        <a:ext uri="{FF2B5EF4-FFF2-40B4-BE49-F238E27FC236}">
                          <a16:creationId xmlns:a16="http://schemas.microsoft.com/office/drawing/2014/main" id="{BBA25399-6414-3346-287F-AF9F8088613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353950" y="2163429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6" name="Schemat blokowy: łącznik 115">
                      <a:extLst>
                        <a:ext uri="{FF2B5EF4-FFF2-40B4-BE49-F238E27FC236}">
                          <a16:creationId xmlns:a16="http://schemas.microsoft.com/office/drawing/2014/main" id="{64C6CFBD-C659-ABD1-8CC7-CECA8731A16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60976" y="3271737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7" name="Schemat blokowy: łącznik 116">
                      <a:extLst>
                        <a:ext uri="{FF2B5EF4-FFF2-40B4-BE49-F238E27FC236}">
                          <a16:creationId xmlns:a16="http://schemas.microsoft.com/office/drawing/2014/main" id="{C52EAB29-A060-3D73-C67F-62371D73F03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371660" y="2435203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8" name="Schemat blokowy: łącznik 117">
                      <a:extLst>
                        <a:ext uri="{FF2B5EF4-FFF2-40B4-BE49-F238E27FC236}">
                          <a16:creationId xmlns:a16="http://schemas.microsoft.com/office/drawing/2014/main" id="{A0133EC4-9873-2A38-1A42-FE92C81EEFF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001324" y="3168752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0" name="Schemat blokowy: łącznik 119">
                      <a:extLst>
                        <a:ext uri="{FF2B5EF4-FFF2-40B4-BE49-F238E27FC236}">
                          <a16:creationId xmlns:a16="http://schemas.microsoft.com/office/drawing/2014/main" id="{F34D8519-7A33-90A3-815B-489665FF60B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153942" y="2991127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1" name="Schemat blokowy: łącznik 120">
                      <a:extLst>
                        <a:ext uri="{FF2B5EF4-FFF2-40B4-BE49-F238E27FC236}">
                          <a16:creationId xmlns:a16="http://schemas.microsoft.com/office/drawing/2014/main" id="{C496831A-0E8E-4146-03A9-381B5AC7B43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345716" y="2591679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47" name="pole tekstowe 146">
                    <a:extLst>
                      <a:ext uri="{FF2B5EF4-FFF2-40B4-BE49-F238E27FC236}">
                        <a16:creationId xmlns:a16="http://schemas.microsoft.com/office/drawing/2014/main" id="{DC55642B-073E-656E-264B-436982532A79}"/>
                      </a:ext>
                    </a:extLst>
                  </p:cNvPr>
                  <p:cNvSpPr txBox="1"/>
                  <p:nvPr/>
                </p:nvSpPr>
                <p:spPr>
                  <a:xfrm>
                    <a:off x="4001249" y="5415035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</p:grpSp>
          </p:grpSp>
          <p:sp>
            <p:nvSpPr>
              <p:cNvPr id="4" name="Prostokąt 3">
                <a:extLst>
                  <a:ext uri="{FF2B5EF4-FFF2-40B4-BE49-F238E27FC236}">
                    <a16:creationId xmlns:a16="http://schemas.microsoft.com/office/drawing/2014/main" id="{CF3B1219-58E1-7631-18CE-6A65DE197C9A}"/>
                  </a:ext>
                </a:extLst>
              </p:cNvPr>
              <p:cNvSpPr/>
              <p:nvPr/>
            </p:nvSpPr>
            <p:spPr>
              <a:xfrm>
                <a:off x="9904632" y="3979926"/>
                <a:ext cx="1503631" cy="17366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" name="Prostokąt 4">
                <a:extLst>
                  <a:ext uri="{FF2B5EF4-FFF2-40B4-BE49-F238E27FC236}">
                    <a16:creationId xmlns:a16="http://schemas.microsoft.com/office/drawing/2014/main" id="{4E31E097-FD32-9153-853B-90385E6CF019}"/>
                  </a:ext>
                </a:extLst>
              </p:cNvPr>
              <p:cNvSpPr/>
              <p:nvPr/>
            </p:nvSpPr>
            <p:spPr>
              <a:xfrm>
                <a:off x="10624875" y="4546715"/>
                <a:ext cx="953593" cy="17366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pic>
          <p:nvPicPr>
            <p:cNvPr id="22" name="Obraz 21">
              <a:extLst>
                <a:ext uri="{FF2B5EF4-FFF2-40B4-BE49-F238E27FC236}">
                  <a16:creationId xmlns:a16="http://schemas.microsoft.com/office/drawing/2014/main" id="{64AFD22B-E904-F956-6067-6546D55AE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896" y="4505792"/>
              <a:ext cx="1230856" cy="648000"/>
            </a:xfrm>
            <a:prstGeom prst="rect">
              <a:avLst/>
            </a:prstGeom>
          </p:spPr>
        </p:pic>
        <p:pic>
          <p:nvPicPr>
            <p:cNvPr id="23" name="Obraz 22">
              <a:extLst>
                <a:ext uri="{FF2B5EF4-FFF2-40B4-BE49-F238E27FC236}">
                  <a16:creationId xmlns:a16="http://schemas.microsoft.com/office/drawing/2014/main" id="{1D3F5FFF-CA1A-0601-F306-1D3004F72B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860" t="10858" r="22402"/>
            <a:stretch/>
          </p:blipFill>
          <p:spPr>
            <a:xfrm>
              <a:off x="1181946" y="4383022"/>
              <a:ext cx="742757" cy="972000"/>
            </a:xfrm>
            <a:prstGeom prst="rect">
              <a:avLst/>
            </a:prstGeom>
          </p:spPr>
        </p:pic>
        <p:grpSp>
          <p:nvGrpSpPr>
            <p:cNvPr id="48" name="Grupa 47">
              <a:extLst>
                <a:ext uri="{FF2B5EF4-FFF2-40B4-BE49-F238E27FC236}">
                  <a16:creationId xmlns:a16="http://schemas.microsoft.com/office/drawing/2014/main" id="{E83D2A52-A0F3-FB51-A17B-E0F1AD195E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36115" y="4062377"/>
              <a:ext cx="1295400" cy="1908000"/>
              <a:chOff x="2977029" y="513503"/>
              <a:chExt cx="2505466" cy="3690309"/>
            </a:xfrm>
          </p:grpSpPr>
          <p:grpSp>
            <p:nvGrpSpPr>
              <p:cNvPr id="49" name="Grupa 48">
                <a:extLst>
                  <a:ext uri="{FF2B5EF4-FFF2-40B4-BE49-F238E27FC236}">
                    <a16:creationId xmlns:a16="http://schemas.microsoft.com/office/drawing/2014/main" id="{43CA55D5-281B-D8FB-318C-4B0B44BA77B5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52" name="Grupa 51">
                  <a:extLst>
                    <a:ext uri="{FF2B5EF4-FFF2-40B4-BE49-F238E27FC236}">
                      <a16:creationId xmlns:a16="http://schemas.microsoft.com/office/drawing/2014/main" id="{E77AB663-CD2E-46E4-C516-F04358330D9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148" name="Prostokąt 147">
                    <a:extLst>
                      <a:ext uri="{FF2B5EF4-FFF2-40B4-BE49-F238E27FC236}">
                        <a16:creationId xmlns:a16="http://schemas.microsoft.com/office/drawing/2014/main" id="{0F591958-CA49-CAE4-149F-7BEF72BD50E5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149" name="Grupa 148">
                    <a:extLst>
                      <a:ext uri="{FF2B5EF4-FFF2-40B4-BE49-F238E27FC236}">
                        <a16:creationId xmlns:a16="http://schemas.microsoft.com/office/drawing/2014/main" id="{7B30FFB6-8695-9AD1-62C3-427C9AE43A00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150" name="Schemat blokowy: łącznik 149">
                      <a:extLst>
                        <a:ext uri="{FF2B5EF4-FFF2-40B4-BE49-F238E27FC236}">
                          <a16:creationId xmlns:a16="http://schemas.microsoft.com/office/drawing/2014/main" id="{4782EEA1-B5DB-B4CD-51F3-6CABBEB06AC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1" name="Schemat blokowy: łącznik 150">
                      <a:extLst>
                        <a:ext uri="{FF2B5EF4-FFF2-40B4-BE49-F238E27FC236}">
                          <a16:creationId xmlns:a16="http://schemas.microsoft.com/office/drawing/2014/main" id="{29B89BCD-C5A7-4264-EB87-954B9E15A75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2" name="Schemat blokowy: łącznik 151">
                      <a:extLst>
                        <a:ext uri="{FF2B5EF4-FFF2-40B4-BE49-F238E27FC236}">
                          <a16:creationId xmlns:a16="http://schemas.microsoft.com/office/drawing/2014/main" id="{8E77E97E-396B-626F-5775-58384BE5AA1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3" name="Schemat blokowy: łącznik 152">
                      <a:extLst>
                        <a:ext uri="{FF2B5EF4-FFF2-40B4-BE49-F238E27FC236}">
                          <a16:creationId xmlns:a16="http://schemas.microsoft.com/office/drawing/2014/main" id="{220DECC1-F992-CF4A-3A55-98DB1CD04CA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4" name="Schemat blokowy: łącznik 153">
                      <a:extLst>
                        <a:ext uri="{FF2B5EF4-FFF2-40B4-BE49-F238E27FC236}">
                          <a16:creationId xmlns:a16="http://schemas.microsoft.com/office/drawing/2014/main" id="{71E4368F-F8F0-357D-7655-38734EB21FB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5" name="Schemat blokowy: łącznik 154">
                      <a:extLst>
                        <a:ext uri="{FF2B5EF4-FFF2-40B4-BE49-F238E27FC236}">
                          <a16:creationId xmlns:a16="http://schemas.microsoft.com/office/drawing/2014/main" id="{4B10F110-A9AD-680B-0A77-2F1E0534992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6" name="Schemat blokowy: łącznik 155">
                      <a:extLst>
                        <a:ext uri="{FF2B5EF4-FFF2-40B4-BE49-F238E27FC236}">
                          <a16:creationId xmlns:a16="http://schemas.microsoft.com/office/drawing/2014/main" id="{4C4C0C49-F965-F20B-5F2F-12B8EE30604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7" name="Schemat blokowy: łącznik 156">
                      <a:extLst>
                        <a:ext uri="{FF2B5EF4-FFF2-40B4-BE49-F238E27FC236}">
                          <a16:creationId xmlns:a16="http://schemas.microsoft.com/office/drawing/2014/main" id="{F16E1E4A-023D-4EB9-B6E8-ADAF3D93FA1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8" name="Schemat blokowy: łącznik 157">
                      <a:extLst>
                        <a:ext uri="{FF2B5EF4-FFF2-40B4-BE49-F238E27FC236}">
                          <a16:creationId xmlns:a16="http://schemas.microsoft.com/office/drawing/2014/main" id="{6E8F1BF7-81E2-9850-DAD1-83703CDFC4E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9" name="Schemat blokowy: łącznik 158">
                      <a:extLst>
                        <a:ext uri="{FF2B5EF4-FFF2-40B4-BE49-F238E27FC236}">
                          <a16:creationId xmlns:a16="http://schemas.microsoft.com/office/drawing/2014/main" id="{085B352A-5E9C-F17C-511E-B55ABF01567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55" name="Schemat blokowy: łącznik 54">
                  <a:extLst>
                    <a:ext uri="{FF2B5EF4-FFF2-40B4-BE49-F238E27FC236}">
                      <a16:creationId xmlns:a16="http://schemas.microsoft.com/office/drawing/2014/main" id="{3CF6D746-4AD3-DFC5-04F9-0EF9EB87E59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2" name="Schemat blokowy: łącznik 61">
                  <a:extLst>
                    <a:ext uri="{FF2B5EF4-FFF2-40B4-BE49-F238E27FC236}">
                      <a16:creationId xmlns:a16="http://schemas.microsoft.com/office/drawing/2014/main" id="{420B06D3-B2EC-03DC-D224-2162FF63A90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3" name="Schemat blokowy: łącznik 122">
                  <a:extLst>
                    <a:ext uri="{FF2B5EF4-FFF2-40B4-BE49-F238E27FC236}">
                      <a16:creationId xmlns:a16="http://schemas.microsoft.com/office/drawing/2014/main" id="{8946DF6D-9153-FE1F-3DD0-463F068ECA9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133" name="Obraz 132">
                  <a:extLst>
                    <a:ext uri="{FF2B5EF4-FFF2-40B4-BE49-F238E27FC236}">
                      <a16:creationId xmlns:a16="http://schemas.microsoft.com/office/drawing/2014/main" id="{AFE7C9F4-310C-32BB-F597-4D2122D81E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50" name="Prostokąt 49">
                <a:extLst>
                  <a:ext uri="{FF2B5EF4-FFF2-40B4-BE49-F238E27FC236}">
                    <a16:creationId xmlns:a16="http://schemas.microsoft.com/office/drawing/2014/main" id="{80A7C9D9-6C71-C407-A3F6-11F8C7169B39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51" name="Prostokąt 50">
                <a:extLst>
                  <a:ext uri="{FF2B5EF4-FFF2-40B4-BE49-F238E27FC236}">
                    <a16:creationId xmlns:a16="http://schemas.microsoft.com/office/drawing/2014/main" id="{DF7F6BE7-519A-B0AA-B503-98A3C6A6FD84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0337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52495BB5-8530-77C8-4B95-C5B9F069F8BF}"/>
              </a:ext>
            </a:extLst>
          </p:cNvPr>
          <p:cNvGrpSpPr/>
          <p:nvPr/>
        </p:nvGrpSpPr>
        <p:grpSpPr>
          <a:xfrm>
            <a:off x="-1896" y="210170"/>
            <a:ext cx="10136685" cy="6624000"/>
            <a:chOff x="-1896" y="210170"/>
            <a:chExt cx="10136685" cy="6624000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FD148E83-67A1-F4B8-5360-5CCFF4E721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8"/>
            <a:stretch/>
          </p:blipFill>
          <p:spPr>
            <a:xfrm>
              <a:off x="908657" y="210170"/>
              <a:ext cx="9148358" cy="6624000"/>
            </a:xfrm>
            <a:prstGeom prst="rect">
              <a:avLst/>
            </a:prstGeom>
          </p:spPr>
        </p:pic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1793445D-4C35-EA72-091B-71B6E54DFF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70067" y="578966"/>
              <a:ext cx="1451498" cy="1188000"/>
              <a:chOff x="9782674" y="197649"/>
              <a:chExt cx="1583453" cy="1270022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9782674" y="197649"/>
                <a:ext cx="1583453" cy="1270022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90607" y="389775"/>
                <a:ext cx="91072" cy="87952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13562" y="242385"/>
                <a:ext cx="91072" cy="87952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112" name="Obraz 111">
              <a:extLst>
                <a:ext uri="{FF2B5EF4-FFF2-40B4-BE49-F238E27FC236}">
                  <a16:creationId xmlns:a16="http://schemas.microsoft.com/office/drawing/2014/main" id="{91286373-B0C8-44D0-82F8-87675D615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441555" y="399325"/>
              <a:ext cx="1008689" cy="360000"/>
            </a:xfrm>
            <a:prstGeom prst="rect">
              <a:avLst/>
            </a:prstGeom>
          </p:spPr>
        </p:pic>
        <p:pic>
          <p:nvPicPr>
            <p:cNvPr id="33" name="Obraz 32">
              <a:extLst>
                <a:ext uri="{FF2B5EF4-FFF2-40B4-BE49-F238E27FC236}">
                  <a16:creationId xmlns:a16="http://schemas.microsoft.com/office/drawing/2014/main" id="{C4C755D8-BBE7-4D9E-B9A1-6AE848827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247214" y="2208479"/>
              <a:ext cx="1241741" cy="756000"/>
            </a:xfrm>
            <a:prstGeom prst="rect">
              <a:avLst/>
            </a:prstGeom>
          </p:spPr>
        </p:pic>
        <p:sp>
          <p:nvSpPr>
            <p:cNvPr id="53" name="pole tekstowe 52">
              <a:extLst>
                <a:ext uri="{FF2B5EF4-FFF2-40B4-BE49-F238E27FC236}">
                  <a16:creationId xmlns:a16="http://schemas.microsoft.com/office/drawing/2014/main" id="{E7AB7D7D-2CB5-44F8-847B-C2C59C0E4339}"/>
                </a:ext>
              </a:extLst>
            </p:cNvPr>
            <p:cNvSpPr txBox="1"/>
            <p:nvPr/>
          </p:nvSpPr>
          <p:spPr>
            <a:xfrm>
              <a:off x="770014" y="714401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400" b="1" dirty="0"/>
            </a:p>
          </p:txBody>
        </p:sp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8CE058BB-040A-43D8-9751-6D825EC4E784}"/>
                </a:ext>
              </a:extLst>
            </p:cNvPr>
            <p:cNvSpPr txBox="1"/>
            <p:nvPr/>
          </p:nvSpPr>
          <p:spPr>
            <a:xfrm>
              <a:off x="656202" y="2947931"/>
              <a:ext cx="4138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K2</a:t>
              </a:r>
              <a:endParaRPr lang="pl-PL" sz="105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Schemat blokowy: łącznik 57">
              <a:extLst>
                <a:ext uri="{FF2B5EF4-FFF2-40B4-BE49-F238E27FC236}">
                  <a16:creationId xmlns:a16="http://schemas.microsoft.com/office/drawing/2014/main" id="{1F573A9E-030C-4AD1-8286-348456CB2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03" y="5422902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0" name="Schemat blokowy: łącznik 59">
              <a:extLst>
                <a:ext uri="{FF2B5EF4-FFF2-40B4-BE49-F238E27FC236}">
                  <a16:creationId xmlns:a16="http://schemas.microsoft.com/office/drawing/2014/main" id="{0EAC133E-4965-4948-B8FA-E4E42E2B8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2256" y="5488783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1" name="Schemat blokowy: łącznik 60">
              <a:extLst>
                <a:ext uri="{FF2B5EF4-FFF2-40B4-BE49-F238E27FC236}">
                  <a16:creationId xmlns:a16="http://schemas.microsoft.com/office/drawing/2014/main" id="{67DC04E4-7C08-4625-BC65-A253BB0A3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41341" y="5460631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3" name="Schemat blokowy: łącznik 62">
              <a:extLst>
                <a:ext uri="{FF2B5EF4-FFF2-40B4-BE49-F238E27FC236}">
                  <a16:creationId xmlns:a16="http://schemas.microsoft.com/office/drawing/2014/main" id="{F6305910-CA4F-44AD-A7F8-CD186FEF4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7450" y="4708202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07754020-D402-4975-A8F1-9F33522438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31577" y="2887786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5" name="Schemat blokowy: łącznik 64">
              <a:extLst>
                <a:ext uri="{FF2B5EF4-FFF2-40B4-BE49-F238E27FC236}">
                  <a16:creationId xmlns:a16="http://schemas.microsoft.com/office/drawing/2014/main" id="{9F744C90-49A1-4B2A-8DC1-2364763EBE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83446" y="578966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536D9A3E-F980-45BE-BD87-EC7BD5C4A9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35405" y="3303124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C6AB16B8-1C9D-4CFA-9197-7028BD16FA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87274" y="1622092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2C8CF2B8-E60B-4F40-B38C-2E63333A6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27343" y="3107009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6FA3265D-8D37-4DDA-91FF-C974C98E37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25693" y="1673961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0" name="Schemat blokowy: łącznik 69">
              <a:extLst>
                <a:ext uri="{FF2B5EF4-FFF2-40B4-BE49-F238E27FC236}">
                  <a16:creationId xmlns:a16="http://schemas.microsoft.com/office/drawing/2014/main" id="{71925A8C-6290-427D-A0BB-B400E62840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0835" y="3070562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1" name="Schemat blokowy: łącznik 70">
              <a:extLst>
                <a:ext uri="{FF2B5EF4-FFF2-40B4-BE49-F238E27FC236}">
                  <a16:creationId xmlns:a16="http://schemas.microsoft.com/office/drawing/2014/main" id="{569EA8C9-2FEB-4D7A-A794-B90128B8BB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82704" y="1412633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7" name="Schemat blokowy: łącznik 76">
              <a:extLst>
                <a:ext uri="{FF2B5EF4-FFF2-40B4-BE49-F238E27FC236}">
                  <a16:creationId xmlns:a16="http://schemas.microsoft.com/office/drawing/2014/main" id="{0F5064FF-0443-49E2-9953-8CFE0B4561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0101" y="5600007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grpSp>
          <p:nvGrpSpPr>
            <p:cNvPr id="73" name="Grupa 72">
              <a:extLst>
                <a:ext uri="{FF2B5EF4-FFF2-40B4-BE49-F238E27FC236}">
                  <a16:creationId xmlns:a16="http://schemas.microsoft.com/office/drawing/2014/main" id="{78C9B4F0-CB60-2C0A-8E2B-090B3118A2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22416" y="2337856"/>
              <a:ext cx="1415667" cy="1656000"/>
              <a:chOff x="4023759" y="786343"/>
              <a:chExt cx="2382041" cy="2786447"/>
            </a:xfrm>
          </p:grpSpPr>
          <p:pic>
            <p:nvPicPr>
              <p:cNvPr id="74" name="Obraz 73">
                <a:extLst>
                  <a:ext uri="{FF2B5EF4-FFF2-40B4-BE49-F238E27FC236}">
                    <a16:creationId xmlns:a16="http://schemas.microsoft.com/office/drawing/2014/main" id="{6679006A-AB5F-CAEA-6BBB-0F1CC07180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30" b="37291"/>
              <a:stretch/>
            </p:blipFill>
            <p:spPr>
              <a:xfrm>
                <a:off x="4023759" y="786343"/>
                <a:ext cx="2382041" cy="2786447"/>
              </a:xfrm>
              <a:prstGeom prst="rect">
                <a:avLst/>
              </a:prstGeom>
            </p:spPr>
          </p:pic>
          <p:grpSp>
            <p:nvGrpSpPr>
              <p:cNvPr id="76" name="Grupa 75">
                <a:extLst>
                  <a:ext uri="{FF2B5EF4-FFF2-40B4-BE49-F238E27FC236}">
                    <a16:creationId xmlns:a16="http://schemas.microsoft.com/office/drawing/2014/main" id="{5A0FA6D0-0FEC-B6AB-7E08-A956F571B8FF}"/>
                  </a:ext>
                </a:extLst>
              </p:cNvPr>
              <p:cNvGrpSpPr/>
              <p:nvPr/>
            </p:nvGrpSpPr>
            <p:grpSpPr>
              <a:xfrm>
                <a:off x="4462759" y="886100"/>
                <a:ext cx="1697515" cy="1261667"/>
                <a:chOff x="3208757" y="1891946"/>
                <a:chExt cx="1426210" cy="1060021"/>
              </a:xfrm>
            </p:grpSpPr>
            <p:sp>
              <p:nvSpPr>
                <p:cNvPr id="90" name="Schemat blokowy: łącznik 89">
                  <a:extLst>
                    <a:ext uri="{FF2B5EF4-FFF2-40B4-BE49-F238E27FC236}">
                      <a16:creationId xmlns:a16="http://schemas.microsoft.com/office/drawing/2014/main" id="{CC70C875-42DB-8F7A-C804-B015D7BEB6C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2971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1" name="Schemat blokowy: łącznik 90">
                  <a:extLst>
                    <a:ext uri="{FF2B5EF4-FFF2-40B4-BE49-F238E27FC236}">
                      <a16:creationId xmlns:a16="http://schemas.microsoft.com/office/drawing/2014/main" id="{06B15149-5DCD-0FB7-7C9D-40C1EFEC7C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47748" y="1891946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2" name="Schemat blokowy: łącznik 91">
                  <a:extLst>
                    <a:ext uri="{FF2B5EF4-FFF2-40B4-BE49-F238E27FC236}">
                      <a16:creationId xmlns:a16="http://schemas.microsoft.com/office/drawing/2014/main" id="{771C4071-246B-E08E-305A-2F9A5010515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65120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67A3ABA0-236F-25D7-4EA3-BDAC0256282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200C71B5-414D-7AC2-FDBA-E86431BCF5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80282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CA4A0E10-C26E-6EB9-9D71-AECAAAFB24E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33897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1E73FDED-2241-DF3F-552B-7DBF97B039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15031" y="228300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AD8BEC1B-A887-2460-9EBA-AFDF49F4133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37325" y="2275594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5FD4AB45-1BC4-CE2C-CD5F-38680FB986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444141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9" name="Schemat blokowy: łącznik 98">
                  <a:extLst>
                    <a:ext uri="{FF2B5EF4-FFF2-40B4-BE49-F238E27FC236}">
                      <a16:creationId xmlns:a16="http://schemas.microsoft.com/office/drawing/2014/main" id="{9BC16FA5-4AAB-45A7-6412-16762D9EACC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6967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0" name="Schemat blokowy: łącznik 99">
                  <a:extLst>
                    <a:ext uri="{FF2B5EF4-FFF2-40B4-BE49-F238E27FC236}">
                      <a16:creationId xmlns:a16="http://schemas.microsoft.com/office/drawing/2014/main" id="{C1F29E0E-A11F-BFC0-3F44-8A96D175A12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19792" y="2678231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34C61E59-8DD7-6CB5-9D20-628A7131CBF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12426" y="2678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78" name="Schemat blokowy: łącznik 77">
                <a:extLst>
                  <a:ext uri="{FF2B5EF4-FFF2-40B4-BE49-F238E27FC236}">
                    <a16:creationId xmlns:a16="http://schemas.microsoft.com/office/drawing/2014/main" id="{7A81C755-04D4-9750-2CF7-A7F8F02D43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3749" y="2272295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9" name="Schemat blokowy: łącznik 78">
                <a:extLst>
                  <a:ext uri="{FF2B5EF4-FFF2-40B4-BE49-F238E27FC236}">
                    <a16:creationId xmlns:a16="http://schemas.microsoft.com/office/drawing/2014/main" id="{A3CBE520-D624-A7D5-3076-2FC0AD13AF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5125" y="2249421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0" name="Schemat blokowy: łącznik 79">
                <a:extLst>
                  <a:ext uri="{FF2B5EF4-FFF2-40B4-BE49-F238E27FC236}">
                    <a16:creationId xmlns:a16="http://schemas.microsoft.com/office/drawing/2014/main" id="{18969FF0-8EF4-E9DB-921D-349304303E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1729" y="2483531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1" name="Schemat blokowy: łącznik 80">
                <a:extLst>
                  <a:ext uri="{FF2B5EF4-FFF2-40B4-BE49-F238E27FC236}">
                    <a16:creationId xmlns:a16="http://schemas.microsoft.com/office/drawing/2014/main" id="{24341E1B-D78F-6BDF-BC3A-7F57188D0C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7125" y="2494295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2" name="Schemat blokowy: łącznik 81">
                <a:extLst>
                  <a:ext uri="{FF2B5EF4-FFF2-40B4-BE49-F238E27FC236}">
                    <a16:creationId xmlns:a16="http://schemas.microsoft.com/office/drawing/2014/main" id="{24315DA2-0F64-DDAC-E86B-2090363A0E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7735" y="2771207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3" name="Schemat blokowy: łącznik 82">
                <a:extLst>
                  <a:ext uri="{FF2B5EF4-FFF2-40B4-BE49-F238E27FC236}">
                    <a16:creationId xmlns:a16="http://schemas.microsoft.com/office/drawing/2014/main" id="{EEAE39FA-0DC9-67E6-1A45-338FCF6509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3962" y="2762151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4" name="Schemat blokowy: łącznik 83">
                <a:extLst>
                  <a:ext uri="{FF2B5EF4-FFF2-40B4-BE49-F238E27FC236}">
                    <a16:creationId xmlns:a16="http://schemas.microsoft.com/office/drawing/2014/main" id="{4FD52BDE-E35E-B1F4-60D5-31232A660E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7477" y="2923046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5" name="Schemat blokowy: łącznik 84">
                <a:extLst>
                  <a:ext uri="{FF2B5EF4-FFF2-40B4-BE49-F238E27FC236}">
                    <a16:creationId xmlns:a16="http://schemas.microsoft.com/office/drawing/2014/main" id="{F64E9228-A1A3-D179-42EE-1119F44102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34806" y="2940808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6" name="Schemat blokowy: łącznik 85">
                <a:extLst>
                  <a:ext uri="{FF2B5EF4-FFF2-40B4-BE49-F238E27FC236}">
                    <a16:creationId xmlns:a16="http://schemas.microsoft.com/office/drawing/2014/main" id="{1FF15B04-49CC-3E8E-9555-4A815FCF1A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93521" y="3026190"/>
                <a:ext cx="128544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7" name="Schemat blokowy: łącznik 86">
                <a:extLst>
                  <a:ext uri="{FF2B5EF4-FFF2-40B4-BE49-F238E27FC236}">
                    <a16:creationId xmlns:a16="http://schemas.microsoft.com/office/drawing/2014/main" id="{DDA23604-0CD2-79E3-2BED-AC1632994A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36882" y="3051591"/>
                <a:ext cx="128544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8" name="Schemat blokowy: łącznik 87">
                <a:extLst>
                  <a:ext uri="{FF2B5EF4-FFF2-40B4-BE49-F238E27FC236}">
                    <a16:creationId xmlns:a16="http://schemas.microsoft.com/office/drawing/2014/main" id="{74CBBA0A-860D-9F70-D6C5-C7545D520A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1733" y="3159718"/>
                <a:ext cx="128544" cy="128545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9" name="Schemat blokowy: łącznik 88">
                <a:extLst>
                  <a:ext uri="{FF2B5EF4-FFF2-40B4-BE49-F238E27FC236}">
                    <a16:creationId xmlns:a16="http://schemas.microsoft.com/office/drawing/2014/main" id="{483BB418-23DB-959B-FECE-2F5BE2B734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4154" y="3384184"/>
                <a:ext cx="128545" cy="128545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sp>
          <p:nvSpPr>
            <p:cNvPr id="147" name="pole tekstowe 146">
              <a:extLst>
                <a:ext uri="{FF2B5EF4-FFF2-40B4-BE49-F238E27FC236}">
                  <a16:creationId xmlns:a16="http://schemas.microsoft.com/office/drawing/2014/main" id="{DC55642B-073E-656E-264B-436982532A79}"/>
                </a:ext>
              </a:extLst>
            </p:cNvPr>
            <p:cNvSpPr txBox="1"/>
            <p:nvPr/>
          </p:nvSpPr>
          <p:spPr>
            <a:xfrm>
              <a:off x="8953744" y="5651876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32A2F4CA-BB8E-FD10-A129-8B0578475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896" y="4505792"/>
              <a:ext cx="1230856" cy="648000"/>
            </a:xfrm>
            <a:prstGeom prst="rect">
              <a:avLst/>
            </a:prstGeom>
          </p:spPr>
        </p:pic>
        <p:pic>
          <p:nvPicPr>
            <p:cNvPr id="22" name="Obraz 21">
              <a:extLst>
                <a:ext uri="{FF2B5EF4-FFF2-40B4-BE49-F238E27FC236}">
                  <a16:creationId xmlns:a16="http://schemas.microsoft.com/office/drawing/2014/main" id="{F4FC205C-7403-01F3-AC50-E5DC76E46D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860" t="10858" r="22402"/>
            <a:stretch/>
          </p:blipFill>
          <p:spPr>
            <a:xfrm>
              <a:off x="1178068" y="4455898"/>
              <a:ext cx="742757" cy="972000"/>
            </a:xfrm>
            <a:prstGeom prst="rect">
              <a:avLst/>
            </a:prstGeom>
          </p:spPr>
        </p:pic>
        <p:grpSp>
          <p:nvGrpSpPr>
            <p:cNvPr id="23" name="Grupa 22">
              <a:extLst>
                <a:ext uri="{FF2B5EF4-FFF2-40B4-BE49-F238E27FC236}">
                  <a16:creationId xmlns:a16="http://schemas.microsoft.com/office/drawing/2014/main" id="{B69B8249-8FDA-1D37-D81E-552A5C2B06E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39389" y="4122557"/>
              <a:ext cx="1295400" cy="1908000"/>
              <a:chOff x="2977029" y="513503"/>
              <a:chExt cx="2505466" cy="3690309"/>
            </a:xfrm>
          </p:grpSpPr>
          <p:grpSp>
            <p:nvGrpSpPr>
              <p:cNvPr id="24" name="Grupa 23">
                <a:extLst>
                  <a:ext uri="{FF2B5EF4-FFF2-40B4-BE49-F238E27FC236}">
                    <a16:creationId xmlns:a16="http://schemas.microsoft.com/office/drawing/2014/main" id="{A1CD16BD-8A54-0393-382A-45E70B950B6C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7" name="Grupa 26">
                  <a:extLst>
                    <a:ext uri="{FF2B5EF4-FFF2-40B4-BE49-F238E27FC236}">
                      <a16:creationId xmlns:a16="http://schemas.microsoft.com/office/drawing/2014/main" id="{392E8D92-EAD6-7495-DD27-A9C69B261E1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32" name="Prostokąt 31">
                    <a:extLst>
                      <a:ext uri="{FF2B5EF4-FFF2-40B4-BE49-F238E27FC236}">
                        <a16:creationId xmlns:a16="http://schemas.microsoft.com/office/drawing/2014/main" id="{0FBFBEF5-744A-6AEF-D92D-F7A9F19F51E0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34" name="Grupa 33">
                    <a:extLst>
                      <a:ext uri="{FF2B5EF4-FFF2-40B4-BE49-F238E27FC236}">
                        <a16:creationId xmlns:a16="http://schemas.microsoft.com/office/drawing/2014/main" id="{16FD1B11-3776-C09D-7E01-F763F29B3388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E5638B30-6956-0881-AFAC-76FA68A7D90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C9068BDD-0B61-10D2-C6B3-3E6CA75CC4F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8" name="Schemat blokowy: łącznik 37">
                      <a:extLst>
                        <a:ext uri="{FF2B5EF4-FFF2-40B4-BE49-F238E27FC236}">
                          <a16:creationId xmlns:a16="http://schemas.microsoft.com/office/drawing/2014/main" id="{6CD61B4D-E356-EFA9-15CA-CCAE5C73E23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9" name="Schemat blokowy: łącznik 38">
                      <a:extLst>
                        <a:ext uri="{FF2B5EF4-FFF2-40B4-BE49-F238E27FC236}">
                          <a16:creationId xmlns:a16="http://schemas.microsoft.com/office/drawing/2014/main" id="{7CF6BD10-A14B-B3E5-0D36-96FA88AB89E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0" name="Schemat blokowy: łącznik 39">
                      <a:extLst>
                        <a:ext uri="{FF2B5EF4-FFF2-40B4-BE49-F238E27FC236}">
                          <a16:creationId xmlns:a16="http://schemas.microsoft.com/office/drawing/2014/main" id="{1AAEA825-E9D0-AA88-0595-020BCA666BD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1" name="Schemat blokowy: łącznik 40">
                      <a:extLst>
                        <a:ext uri="{FF2B5EF4-FFF2-40B4-BE49-F238E27FC236}">
                          <a16:creationId xmlns:a16="http://schemas.microsoft.com/office/drawing/2014/main" id="{8C00D87A-45F2-6997-F678-FB2B2ED89DE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2" name="Schemat blokowy: łącznik 41">
                      <a:extLst>
                        <a:ext uri="{FF2B5EF4-FFF2-40B4-BE49-F238E27FC236}">
                          <a16:creationId xmlns:a16="http://schemas.microsoft.com/office/drawing/2014/main" id="{6307CC90-3BE7-867E-4971-8897A285B12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3" name="Schemat blokowy: łącznik 42">
                      <a:extLst>
                        <a:ext uri="{FF2B5EF4-FFF2-40B4-BE49-F238E27FC236}">
                          <a16:creationId xmlns:a16="http://schemas.microsoft.com/office/drawing/2014/main" id="{B2BA40CB-A393-4551-4B58-435DB0E4091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4" name="Schemat blokowy: łącznik 43">
                      <a:extLst>
                        <a:ext uri="{FF2B5EF4-FFF2-40B4-BE49-F238E27FC236}">
                          <a16:creationId xmlns:a16="http://schemas.microsoft.com/office/drawing/2014/main" id="{42487D85-DBAA-6C99-7EA9-EAC5DFFB135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5" name="Schemat blokowy: łącznik 44">
                      <a:extLst>
                        <a:ext uri="{FF2B5EF4-FFF2-40B4-BE49-F238E27FC236}">
                          <a16:creationId xmlns:a16="http://schemas.microsoft.com/office/drawing/2014/main" id="{8C48CDCB-F490-83C1-8518-4AFC626221A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8" name="Schemat blokowy: łącznik 27">
                  <a:extLst>
                    <a:ext uri="{FF2B5EF4-FFF2-40B4-BE49-F238E27FC236}">
                      <a16:creationId xmlns:a16="http://schemas.microsoft.com/office/drawing/2014/main" id="{755D1600-931B-190C-1992-A86D59670FD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9" name="Schemat blokowy: łącznik 28">
                  <a:extLst>
                    <a:ext uri="{FF2B5EF4-FFF2-40B4-BE49-F238E27FC236}">
                      <a16:creationId xmlns:a16="http://schemas.microsoft.com/office/drawing/2014/main" id="{1EC385C6-E5A5-7A0C-9E5E-4060511B23F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30" name="Schemat blokowy: łącznik 29">
                  <a:extLst>
                    <a:ext uri="{FF2B5EF4-FFF2-40B4-BE49-F238E27FC236}">
                      <a16:creationId xmlns:a16="http://schemas.microsoft.com/office/drawing/2014/main" id="{B9F0D62D-1F0E-34AC-E842-39B237C7049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31" name="Obraz 30">
                  <a:extLst>
                    <a:ext uri="{FF2B5EF4-FFF2-40B4-BE49-F238E27FC236}">
                      <a16:creationId xmlns:a16="http://schemas.microsoft.com/office/drawing/2014/main" id="{EFBCD359-B41D-5871-C8BA-A19E6F56D9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25" name="Prostokąt 24">
                <a:extLst>
                  <a:ext uri="{FF2B5EF4-FFF2-40B4-BE49-F238E27FC236}">
                    <a16:creationId xmlns:a16="http://schemas.microsoft.com/office/drawing/2014/main" id="{E288555A-D50C-5755-BB23-E417BFB77E90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26" name="Prostokąt 25">
                <a:extLst>
                  <a:ext uri="{FF2B5EF4-FFF2-40B4-BE49-F238E27FC236}">
                    <a16:creationId xmlns:a16="http://schemas.microsoft.com/office/drawing/2014/main" id="{1A826ACA-E5CF-92BE-6896-C036600A9413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3" name="pole tekstowe 2">
              <a:extLst>
                <a:ext uri="{FF2B5EF4-FFF2-40B4-BE49-F238E27FC236}">
                  <a16:creationId xmlns:a16="http://schemas.microsoft.com/office/drawing/2014/main" id="{C1157542-7F0F-7009-8C5C-3E4555E36674}"/>
                </a:ext>
              </a:extLst>
            </p:cNvPr>
            <p:cNvSpPr txBox="1"/>
            <p:nvPr/>
          </p:nvSpPr>
          <p:spPr>
            <a:xfrm>
              <a:off x="-445" y="5207506"/>
              <a:ext cx="198644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H5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411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38718594-005B-FD2B-4F89-7D07AB807C54}"/>
              </a:ext>
            </a:extLst>
          </p:cNvPr>
          <p:cNvSpPr/>
          <p:nvPr/>
        </p:nvSpPr>
        <p:spPr>
          <a:xfrm>
            <a:off x="10377189" y="4109444"/>
            <a:ext cx="1412609" cy="147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3" name="Grupa 22">
            <a:extLst>
              <a:ext uri="{FF2B5EF4-FFF2-40B4-BE49-F238E27FC236}">
                <a16:creationId xmlns:a16="http://schemas.microsoft.com/office/drawing/2014/main" id="{26F5EC55-8106-4200-21CE-FA6541E0EEDD}"/>
              </a:ext>
            </a:extLst>
          </p:cNvPr>
          <p:cNvGrpSpPr/>
          <p:nvPr/>
        </p:nvGrpSpPr>
        <p:grpSpPr>
          <a:xfrm>
            <a:off x="-252584" y="101512"/>
            <a:ext cx="12084998" cy="6572189"/>
            <a:chOff x="-252584" y="101512"/>
            <a:chExt cx="12084998" cy="6572189"/>
          </a:xfrm>
        </p:grpSpPr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9036F7DC-92EF-129C-748D-CA45068106C1}"/>
                </a:ext>
              </a:extLst>
            </p:cNvPr>
            <p:cNvGrpSpPr/>
            <p:nvPr/>
          </p:nvGrpSpPr>
          <p:grpSpPr>
            <a:xfrm>
              <a:off x="-252584" y="101512"/>
              <a:ext cx="12084998" cy="6572189"/>
              <a:chOff x="-252584" y="101512"/>
              <a:chExt cx="12084998" cy="6572189"/>
            </a:xfrm>
          </p:grpSpPr>
          <p:grpSp>
            <p:nvGrpSpPr>
              <p:cNvPr id="8" name="Grupa 7">
                <a:extLst>
                  <a:ext uri="{FF2B5EF4-FFF2-40B4-BE49-F238E27FC236}">
                    <a16:creationId xmlns:a16="http://schemas.microsoft.com/office/drawing/2014/main" id="{7954C4C8-F8B8-D360-C9A0-409DD279BC54}"/>
                  </a:ext>
                </a:extLst>
              </p:cNvPr>
              <p:cNvGrpSpPr/>
              <p:nvPr/>
            </p:nvGrpSpPr>
            <p:grpSpPr>
              <a:xfrm>
                <a:off x="189567" y="101512"/>
                <a:ext cx="11642847" cy="6572189"/>
                <a:chOff x="189567" y="101512"/>
                <a:chExt cx="11642847" cy="6572189"/>
              </a:xfrm>
            </p:grpSpPr>
            <p:pic>
              <p:nvPicPr>
                <p:cNvPr id="29" name="Obraz 28">
                  <a:extLst>
                    <a:ext uri="{FF2B5EF4-FFF2-40B4-BE49-F238E27FC236}">
                      <a16:creationId xmlns:a16="http://schemas.microsoft.com/office/drawing/2014/main" id="{FC9FDB44-B093-4104-92F3-0BD5793B7C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30804" y="229701"/>
                  <a:ext cx="9234816" cy="6444000"/>
                </a:xfrm>
                <a:prstGeom prst="rect">
                  <a:avLst/>
                </a:prstGeom>
              </p:spPr>
            </p:pic>
            <p:grpSp>
              <p:nvGrpSpPr>
                <p:cNvPr id="3" name="Grupa 2">
                  <a:extLst>
                    <a:ext uri="{FF2B5EF4-FFF2-40B4-BE49-F238E27FC236}">
                      <a16:creationId xmlns:a16="http://schemas.microsoft.com/office/drawing/2014/main" id="{8237E9F9-7934-44E9-8EB2-69376DEDA399}"/>
                    </a:ext>
                  </a:extLst>
                </p:cNvPr>
                <p:cNvGrpSpPr/>
                <p:nvPr/>
              </p:nvGrpSpPr>
              <p:grpSpPr>
                <a:xfrm>
                  <a:off x="6325250" y="108401"/>
                  <a:ext cx="4028967" cy="5585648"/>
                  <a:chOff x="7537145" y="254874"/>
                  <a:chExt cx="4028967" cy="5585648"/>
                </a:xfrm>
              </p:grpSpPr>
              <p:sp>
                <p:nvSpPr>
                  <p:cNvPr id="115" name="pole tekstowe 114">
                    <a:extLst>
                      <a:ext uri="{FF2B5EF4-FFF2-40B4-BE49-F238E27FC236}">
                        <a16:creationId xmlns:a16="http://schemas.microsoft.com/office/drawing/2014/main" id="{EA40E28C-10AB-40F5-A852-5BBDE9E85A09}"/>
                      </a:ext>
                    </a:extLst>
                  </p:cNvPr>
                  <p:cNvSpPr txBox="1"/>
                  <p:nvPr/>
                </p:nvSpPr>
                <p:spPr>
                  <a:xfrm>
                    <a:off x="10768712" y="5525406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116" name="pole tekstowe 115">
                    <a:extLst>
                      <a:ext uri="{FF2B5EF4-FFF2-40B4-BE49-F238E27FC236}">
                        <a16:creationId xmlns:a16="http://schemas.microsoft.com/office/drawing/2014/main" id="{4A510C70-8E01-406A-BA84-FF761BADE53C}"/>
                      </a:ext>
                    </a:extLst>
                  </p:cNvPr>
                  <p:cNvSpPr txBox="1"/>
                  <p:nvPr/>
                </p:nvSpPr>
                <p:spPr>
                  <a:xfrm>
                    <a:off x="10405156" y="5532745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117" name="pole tekstowe 116">
                    <a:extLst>
                      <a:ext uri="{FF2B5EF4-FFF2-40B4-BE49-F238E27FC236}">
                        <a16:creationId xmlns:a16="http://schemas.microsoft.com/office/drawing/2014/main" id="{FF6884B7-CA53-4961-84A0-EA3BC48DA8D6}"/>
                      </a:ext>
                    </a:extLst>
                  </p:cNvPr>
                  <p:cNvSpPr txBox="1"/>
                  <p:nvPr/>
                </p:nvSpPr>
                <p:spPr>
                  <a:xfrm>
                    <a:off x="11093226" y="5090357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118" name="pole tekstowe 117">
                    <a:extLst>
                      <a:ext uri="{FF2B5EF4-FFF2-40B4-BE49-F238E27FC236}">
                        <a16:creationId xmlns:a16="http://schemas.microsoft.com/office/drawing/2014/main" id="{A0CBFA65-B459-4BBF-907E-B9AE2C24203E}"/>
                      </a:ext>
                    </a:extLst>
                  </p:cNvPr>
                  <p:cNvSpPr txBox="1"/>
                  <p:nvPr/>
                </p:nvSpPr>
                <p:spPr>
                  <a:xfrm>
                    <a:off x="8713074" y="5456052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120" name="pole tekstowe 119">
                    <a:extLst>
                      <a:ext uri="{FF2B5EF4-FFF2-40B4-BE49-F238E27FC236}">
                        <a16:creationId xmlns:a16="http://schemas.microsoft.com/office/drawing/2014/main" id="{CCF04F40-3CE9-4582-B425-0F1E3FD0CCEC}"/>
                      </a:ext>
                    </a:extLst>
                  </p:cNvPr>
                  <p:cNvSpPr txBox="1"/>
                  <p:nvPr/>
                </p:nvSpPr>
                <p:spPr>
                  <a:xfrm>
                    <a:off x="9585322" y="4255917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123" name="pole tekstowe 122">
                    <a:extLst>
                      <a:ext uri="{FF2B5EF4-FFF2-40B4-BE49-F238E27FC236}">
                        <a16:creationId xmlns:a16="http://schemas.microsoft.com/office/drawing/2014/main" id="{1EE59E1D-87C0-41AC-AC4F-FCF943F781FF}"/>
                      </a:ext>
                    </a:extLst>
                  </p:cNvPr>
                  <p:cNvSpPr txBox="1"/>
                  <p:nvPr/>
                </p:nvSpPr>
                <p:spPr>
                  <a:xfrm>
                    <a:off x="10386297" y="3770696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4" name="pole tekstowe 123">
                    <a:extLst>
                      <a:ext uri="{FF2B5EF4-FFF2-40B4-BE49-F238E27FC236}">
                        <a16:creationId xmlns:a16="http://schemas.microsoft.com/office/drawing/2014/main" id="{E92C0458-4811-461A-BD60-87D1EAB51908}"/>
                      </a:ext>
                    </a:extLst>
                  </p:cNvPr>
                  <p:cNvSpPr txBox="1"/>
                  <p:nvPr/>
                </p:nvSpPr>
                <p:spPr>
                  <a:xfrm>
                    <a:off x="9086449" y="4583067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6" name="Schemat blokowy: łącznik 125">
                    <a:extLst>
                      <a:ext uri="{FF2B5EF4-FFF2-40B4-BE49-F238E27FC236}">
                        <a16:creationId xmlns:a16="http://schemas.microsoft.com/office/drawing/2014/main" id="{C0282EEB-D060-45C0-822E-9423C08865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449101" y="4369013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7" name="Schemat blokowy: łącznik 126">
                    <a:extLst>
                      <a:ext uri="{FF2B5EF4-FFF2-40B4-BE49-F238E27FC236}">
                        <a16:creationId xmlns:a16="http://schemas.microsoft.com/office/drawing/2014/main" id="{F86E8A67-C4F2-4DAC-ACF5-F76B58F649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475149" y="254874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8" name="Schemat blokowy: łącznik 127">
                    <a:extLst>
                      <a:ext uri="{FF2B5EF4-FFF2-40B4-BE49-F238E27FC236}">
                        <a16:creationId xmlns:a16="http://schemas.microsoft.com/office/drawing/2014/main" id="{7CE015A8-2387-4EFC-80C1-9E7FC66319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537145" y="1559688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9" name="Schemat blokowy: łącznik 128">
                    <a:extLst>
                      <a:ext uri="{FF2B5EF4-FFF2-40B4-BE49-F238E27FC236}">
                        <a16:creationId xmlns:a16="http://schemas.microsoft.com/office/drawing/2014/main" id="{090DA0B1-E7A1-4638-AD79-43C98EF479C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753941" y="833747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8" name="pole tekstowe 77">
                    <a:extLst>
                      <a:ext uri="{FF2B5EF4-FFF2-40B4-BE49-F238E27FC236}">
                        <a16:creationId xmlns:a16="http://schemas.microsoft.com/office/drawing/2014/main" id="{C741DC98-FF33-4428-B85A-C7A314CEBFCD}"/>
                      </a:ext>
                    </a:extLst>
                  </p:cNvPr>
                  <p:cNvSpPr txBox="1"/>
                  <p:nvPr/>
                </p:nvSpPr>
                <p:spPr>
                  <a:xfrm>
                    <a:off x="9243254" y="4735855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79" name="pole tekstowe 78">
                    <a:extLst>
                      <a:ext uri="{FF2B5EF4-FFF2-40B4-BE49-F238E27FC236}">
                        <a16:creationId xmlns:a16="http://schemas.microsoft.com/office/drawing/2014/main" id="{61045890-9F16-40C8-9E1D-EE6681A39212}"/>
                      </a:ext>
                    </a:extLst>
                  </p:cNvPr>
                  <p:cNvSpPr txBox="1"/>
                  <p:nvPr/>
                </p:nvSpPr>
                <p:spPr>
                  <a:xfrm>
                    <a:off x="10276435" y="508672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80" name="pole tekstowe 79">
                    <a:extLst>
                      <a:ext uri="{FF2B5EF4-FFF2-40B4-BE49-F238E27FC236}">
                        <a16:creationId xmlns:a16="http://schemas.microsoft.com/office/drawing/2014/main" id="{C6D43B9A-D7DD-4E46-BF08-E4A87A0D821E}"/>
                      </a:ext>
                    </a:extLst>
                  </p:cNvPr>
                  <p:cNvSpPr txBox="1"/>
                  <p:nvPr/>
                </p:nvSpPr>
                <p:spPr>
                  <a:xfrm>
                    <a:off x="10674760" y="4472751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</p:grpSp>
            <p:grpSp>
              <p:nvGrpSpPr>
                <p:cNvPr id="2" name="Grupa 1">
                  <a:extLst>
                    <a:ext uri="{FF2B5EF4-FFF2-40B4-BE49-F238E27FC236}">
                      <a16:creationId xmlns:a16="http://schemas.microsoft.com/office/drawing/2014/main" id="{B0BA0ADE-5D84-4C2F-8FB4-710F5550884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0294918" y="585111"/>
                  <a:ext cx="1430440" cy="1188000"/>
                  <a:chOff x="523220" y="376468"/>
                  <a:chExt cx="1803676" cy="1497975"/>
                </a:xfrm>
              </p:grpSpPr>
              <p:grpSp>
                <p:nvGrpSpPr>
                  <p:cNvPr id="6" name="Grupa 5">
                    <a:extLst>
                      <a:ext uri="{FF2B5EF4-FFF2-40B4-BE49-F238E27FC236}">
                        <a16:creationId xmlns:a16="http://schemas.microsoft.com/office/drawing/2014/main" id="{4CB7EE92-1AC5-49E9-B0DE-BDBABE6E1FBE}"/>
                      </a:ext>
                    </a:extLst>
                  </p:cNvPr>
                  <p:cNvGrpSpPr/>
                  <p:nvPr/>
                </p:nvGrpSpPr>
                <p:grpSpPr>
                  <a:xfrm>
                    <a:off x="523220" y="376468"/>
                    <a:ext cx="1803676" cy="1497975"/>
                    <a:chOff x="2980091" y="1844631"/>
                    <a:chExt cx="1877782" cy="1559521"/>
                  </a:xfrm>
                </p:grpSpPr>
                <p:pic>
                  <p:nvPicPr>
                    <p:cNvPr id="7" name="Obraz 6">
                      <a:extLst>
                        <a:ext uri="{FF2B5EF4-FFF2-40B4-BE49-F238E27FC236}">
                          <a16:creationId xmlns:a16="http://schemas.microsoft.com/office/drawing/2014/main" id="{D973F2F8-030C-4617-A72B-37B12C5A5439}"/>
                        </a:ext>
                      </a:extLst>
                    </p:cNvPr>
                    <p:cNvPicPr>
                      <a:picLocks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152218" y="1844631"/>
                      <a:ext cx="1533528" cy="1398478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10" name="Schemat blokowy: łącznik 9">
                      <a:extLst>
                        <a:ext uri="{FF2B5EF4-FFF2-40B4-BE49-F238E27FC236}">
                          <a16:creationId xmlns:a16="http://schemas.microsoft.com/office/drawing/2014/main" id="{488231EA-AF54-4279-839E-11732914E36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93749" y="3279125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" name="Schemat blokowy: łącznik 10">
                      <a:extLst>
                        <a:ext uri="{FF2B5EF4-FFF2-40B4-BE49-F238E27FC236}">
                          <a16:creationId xmlns:a16="http://schemas.microsoft.com/office/drawing/2014/main" id="{1F9E7D90-BFA9-4175-B4DE-85DB9B0B097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11792" y="3296152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2" name="Schemat blokowy: łącznik 11">
                      <a:extLst>
                        <a:ext uri="{FF2B5EF4-FFF2-40B4-BE49-F238E27FC236}">
                          <a16:creationId xmlns:a16="http://schemas.microsoft.com/office/drawing/2014/main" id="{D93D3390-661F-493C-96C3-CCD41B684F2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139952" y="2271795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3" name="Schemat blokowy: łącznik 12">
                      <a:extLst>
                        <a:ext uri="{FF2B5EF4-FFF2-40B4-BE49-F238E27FC236}">
                          <a16:creationId xmlns:a16="http://schemas.microsoft.com/office/drawing/2014/main" id="{7E0FEF3F-E986-4C09-95E3-273B11D71CD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571850" y="2271795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4" name="Schemat blokowy: łącznik 13">
                      <a:extLst>
                        <a:ext uri="{FF2B5EF4-FFF2-40B4-BE49-F238E27FC236}">
                          <a16:creationId xmlns:a16="http://schemas.microsoft.com/office/drawing/2014/main" id="{091D42D4-61C0-4DFA-9213-3A3231D42B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11792" y="2426339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5" name="Schemat blokowy: łącznik 14">
                      <a:extLst>
                        <a:ext uri="{FF2B5EF4-FFF2-40B4-BE49-F238E27FC236}">
                          <a16:creationId xmlns:a16="http://schemas.microsoft.com/office/drawing/2014/main" id="{9A4F0DE0-7EC5-4E94-895E-0ADF3AF5536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325598" y="2426339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" name="Schemat blokowy: łącznik 15">
                      <a:extLst>
                        <a:ext uri="{FF2B5EF4-FFF2-40B4-BE49-F238E27FC236}">
                          <a16:creationId xmlns:a16="http://schemas.microsoft.com/office/drawing/2014/main" id="{B7485160-AACB-4F27-A4AA-620B0D8FCDB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2980091" y="260786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" name="Schemat blokowy: łącznik 16">
                      <a:extLst>
                        <a:ext uri="{FF2B5EF4-FFF2-40B4-BE49-F238E27FC236}">
                          <a16:creationId xmlns:a16="http://schemas.microsoft.com/office/drawing/2014/main" id="{2BBE252D-25D0-4786-9655-808C7BDD4AD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49873" y="2610402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8" name="Schemat blokowy: łącznik 17">
                      <a:extLst>
                        <a:ext uri="{FF2B5EF4-FFF2-40B4-BE49-F238E27FC236}">
                          <a16:creationId xmlns:a16="http://schemas.microsoft.com/office/drawing/2014/main" id="{6BC44B67-4BE5-491B-B6B8-A9186BB5F48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696386" y="288501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9" name="Schemat blokowy: łącznik 18">
                      <a:extLst>
                        <a:ext uri="{FF2B5EF4-FFF2-40B4-BE49-F238E27FC236}">
                          <a16:creationId xmlns:a16="http://schemas.microsoft.com/office/drawing/2014/main" id="{385D18BA-AE35-4117-8374-3B26A85CB33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12155" y="288501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07" name="Schemat blokowy: łącznik 106">
                    <a:extLst>
                      <a:ext uri="{FF2B5EF4-FFF2-40B4-BE49-F238E27FC236}">
                        <a16:creationId xmlns:a16="http://schemas.microsoft.com/office/drawing/2014/main" id="{0D984BD9-609C-488A-AE2C-ABE4282B1A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24854" y="599053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8" name="Schemat blokowy: łącznik 107">
                    <a:extLst>
                      <a:ext uri="{FF2B5EF4-FFF2-40B4-BE49-F238E27FC236}">
                        <a16:creationId xmlns:a16="http://schemas.microsoft.com/office/drawing/2014/main" id="{3707C850-8AE5-42D2-925E-A5ACCEF705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89535" y="422352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71" name="pole tekstowe 70">
                  <a:extLst>
                    <a:ext uri="{FF2B5EF4-FFF2-40B4-BE49-F238E27FC236}">
                      <a16:creationId xmlns:a16="http://schemas.microsoft.com/office/drawing/2014/main" id="{DEED8874-4B76-41CA-8C31-82967048E0B3}"/>
                    </a:ext>
                  </a:extLst>
                </p:cNvPr>
                <p:cNvSpPr txBox="1"/>
                <p:nvPr/>
              </p:nvSpPr>
              <p:spPr>
                <a:xfrm>
                  <a:off x="8407070" y="250213"/>
                  <a:ext cx="8899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400" i="1" dirty="0"/>
                    <a:t>d6</a:t>
                  </a:r>
                  <a:r>
                    <a:rPr lang="pl-PL" sz="1400" dirty="0"/>
                    <a:t>-DMSO</a:t>
                  </a:r>
                  <a:endParaRPr lang="pl-PL" sz="1050" dirty="0"/>
                </a:p>
              </p:txBody>
            </p:sp>
            <p:sp>
              <p:nvSpPr>
                <p:cNvPr id="77" name="pole tekstowe 76">
                  <a:extLst>
                    <a:ext uri="{FF2B5EF4-FFF2-40B4-BE49-F238E27FC236}">
                      <a16:creationId xmlns:a16="http://schemas.microsoft.com/office/drawing/2014/main" id="{F830C90C-3EB4-4A13-B022-77B9BE7D7140}"/>
                    </a:ext>
                  </a:extLst>
                </p:cNvPr>
                <p:cNvSpPr txBox="1"/>
                <p:nvPr/>
              </p:nvSpPr>
              <p:spPr>
                <a:xfrm>
                  <a:off x="7148066" y="226682"/>
                  <a:ext cx="48442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400" dirty="0"/>
                    <a:t>H</a:t>
                  </a:r>
                  <a:r>
                    <a:rPr lang="pl-PL" sz="1050" dirty="0"/>
                    <a:t>2</a:t>
                  </a:r>
                  <a:r>
                    <a:rPr lang="pl-PL" sz="1400" dirty="0"/>
                    <a:t>O</a:t>
                  </a:r>
                  <a:endParaRPr lang="pl-PL" sz="1050" dirty="0"/>
                </a:p>
              </p:txBody>
            </p:sp>
            <p:pic>
              <p:nvPicPr>
                <p:cNvPr id="81" name="Obraz 80">
                  <a:extLst>
                    <a:ext uri="{FF2B5EF4-FFF2-40B4-BE49-F238E27FC236}">
                      <a16:creationId xmlns:a16="http://schemas.microsoft.com/office/drawing/2014/main" id="{EEA97560-3AD2-4AF0-886E-A0AC7042104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5876" r="79016" b="28877"/>
                <a:stretch/>
              </p:blipFill>
              <p:spPr>
                <a:xfrm>
                  <a:off x="191318" y="242423"/>
                  <a:ext cx="1008689" cy="360000"/>
                </a:xfrm>
                <a:prstGeom prst="rect">
                  <a:avLst/>
                </a:prstGeom>
              </p:spPr>
            </p:pic>
            <p:sp>
              <p:nvSpPr>
                <p:cNvPr id="48" name="pole tekstowe 47">
                  <a:extLst>
                    <a:ext uri="{FF2B5EF4-FFF2-40B4-BE49-F238E27FC236}">
                      <a16:creationId xmlns:a16="http://schemas.microsoft.com/office/drawing/2014/main" id="{7D73E68F-A32F-4956-804F-6917FF28B60E}"/>
                    </a:ext>
                  </a:extLst>
                </p:cNvPr>
                <p:cNvSpPr txBox="1"/>
                <p:nvPr/>
              </p:nvSpPr>
              <p:spPr>
                <a:xfrm>
                  <a:off x="546259" y="585255"/>
                  <a:ext cx="47160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400" b="1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L</a:t>
                  </a:r>
                  <a:r>
                    <a:rPr lang="pl-PL" sz="1400" b="1" baseline="30000" dirty="0" err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tpy</a:t>
                  </a:r>
                  <a:endParaRPr lang="pl-PL" sz="1400" b="1" dirty="0"/>
                </a:p>
              </p:txBody>
            </p:sp>
            <p:pic>
              <p:nvPicPr>
                <p:cNvPr id="53" name="Obraz 52">
                  <a:extLst>
                    <a:ext uri="{FF2B5EF4-FFF2-40B4-BE49-F238E27FC236}">
                      <a16:creationId xmlns:a16="http://schemas.microsoft.com/office/drawing/2014/main" id="{F427A51F-1A0C-41E9-941D-9661863CEA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530" t="56483" r="45382" b="21527"/>
                <a:stretch/>
              </p:blipFill>
              <p:spPr>
                <a:xfrm>
                  <a:off x="189567" y="2291897"/>
                  <a:ext cx="1044594" cy="720000"/>
                </a:xfrm>
                <a:prstGeom prst="rect">
                  <a:avLst/>
                </a:prstGeom>
              </p:spPr>
            </p:pic>
            <p:sp>
              <p:nvSpPr>
                <p:cNvPr id="54" name="pole tekstowe 53">
                  <a:extLst>
                    <a:ext uri="{FF2B5EF4-FFF2-40B4-BE49-F238E27FC236}">
                      <a16:creationId xmlns:a16="http://schemas.microsoft.com/office/drawing/2014/main" id="{79E98AD1-4386-42DB-BEE7-C3EA28FF5B9E}"/>
                    </a:ext>
                  </a:extLst>
                </p:cNvPr>
                <p:cNvSpPr txBox="1"/>
                <p:nvPr/>
              </p:nvSpPr>
              <p:spPr>
                <a:xfrm>
                  <a:off x="500496" y="3032847"/>
                  <a:ext cx="459956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pl-PL" sz="1400" b="1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K1 </a:t>
                  </a:r>
                  <a:endParaRPr lang="pl-PL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5" name="Schemat blokowy: łącznik 54">
                  <a:extLst>
                    <a:ext uri="{FF2B5EF4-FFF2-40B4-BE49-F238E27FC236}">
                      <a16:creationId xmlns:a16="http://schemas.microsoft.com/office/drawing/2014/main" id="{1D852C6D-3427-4618-AA45-78D4D6320A1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520858" y="2493034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57" name="pole tekstowe 56">
                  <a:extLst>
                    <a:ext uri="{FF2B5EF4-FFF2-40B4-BE49-F238E27FC236}">
                      <a16:creationId xmlns:a16="http://schemas.microsoft.com/office/drawing/2014/main" id="{652B7AF2-C0BE-487A-9442-1D1459E9969F}"/>
                    </a:ext>
                  </a:extLst>
                </p:cNvPr>
                <p:cNvSpPr txBox="1"/>
                <p:nvPr/>
              </p:nvSpPr>
              <p:spPr>
                <a:xfrm>
                  <a:off x="8431420" y="2237126"/>
                  <a:ext cx="8899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400" i="1" dirty="0"/>
                    <a:t>d6</a:t>
                  </a:r>
                  <a:r>
                    <a:rPr lang="pl-PL" sz="1400" dirty="0"/>
                    <a:t>-DMSO</a:t>
                  </a:r>
                  <a:endParaRPr lang="pl-PL" sz="1050" dirty="0"/>
                </a:p>
              </p:txBody>
            </p:sp>
            <p:sp>
              <p:nvSpPr>
                <p:cNvPr id="58" name="Schemat blokowy: łącznik 57">
                  <a:extLst>
                    <a:ext uri="{FF2B5EF4-FFF2-40B4-BE49-F238E27FC236}">
                      <a16:creationId xmlns:a16="http://schemas.microsoft.com/office/drawing/2014/main" id="{3FEDBADA-515A-478D-911C-BFCAA43D07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73381" y="3134866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59" name="Schemat blokowy: łącznik 58">
                  <a:extLst>
                    <a:ext uri="{FF2B5EF4-FFF2-40B4-BE49-F238E27FC236}">
                      <a16:creationId xmlns:a16="http://schemas.microsoft.com/office/drawing/2014/main" id="{E3CF6D81-4727-4163-9DE1-5EA9C21D2D9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78603" y="2368629"/>
                  <a:ext cx="103738" cy="103738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0" name="pole tekstowe 59">
                  <a:extLst>
                    <a:ext uri="{FF2B5EF4-FFF2-40B4-BE49-F238E27FC236}">
                      <a16:creationId xmlns:a16="http://schemas.microsoft.com/office/drawing/2014/main" id="{25878F96-70B0-423A-97DE-6749C05E608A}"/>
                    </a:ext>
                  </a:extLst>
                </p:cNvPr>
                <p:cNvSpPr txBox="1"/>
                <p:nvPr/>
              </p:nvSpPr>
              <p:spPr>
                <a:xfrm>
                  <a:off x="7091675" y="2081134"/>
                  <a:ext cx="48442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400" dirty="0"/>
                    <a:t>H</a:t>
                  </a:r>
                  <a:r>
                    <a:rPr lang="pl-PL" sz="1050" dirty="0"/>
                    <a:t>2</a:t>
                  </a:r>
                  <a:r>
                    <a:rPr lang="pl-PL" sz="1400" dirty="0"/>
                    <a:t>O</a:t>
                  </a:r>
                  <a:endParaRPr lang="pl-PL" sz="1050" dirty="0"/>
                </a:p>
              </p:txBody>
            </p:sp>
            <p:sp>
              <p:nvSpPr>
                <p:cNvPr id="25" name="Prostokąt 24">
                  <a:extLst>
                    <a:ext uri="{FF2B5EF4-FFF2-40B4-BE49-F238E27FC236}">
                      <a16:creationId xmlns:a16="http://schemas.microsoft.com/office/drawing/2014/main" id="{90B76D36-EA1B-46AA-8684-EF42CD028F55}"/>
                    </a:ext>
                  </a:extLst>
                </p:cNvPr>
                <p:cNvSpPr/>
                <p:nvPr/>
              </p:nvSpPr>
              <p:spPr>
                <a:xfrm>
                  <a:off x="8237206" y="3115956"/>
                  <a:ext cx="106532" cy="6147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63" name="Prostokąt 62">
                  <a:extLst>
                    <a:ext uri="{FF2B5EF4-FFF2-40B4-BE49-F238E27FC236}">
                      <a16:creationId xmlns:a16="http://schemas.microsoft.com/office/drawing/2014/main" id="{16419B73-D42F-4001-A4BB-9092E83A8074}"/>
                    </a:ext>
                  </a:extLst>
                </p:cNvPr>
                <p:cNvSpPr/>
                <p:nvPr/>
              </p:nvSpPr>
              <p:spPr>
                <a:xfrm>
                  <a:off x="3214605" y="3706746"/>
                  <a:ext cx="106532" cy="6147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64" name="Schemat blokowy: łącznik 63">
                  <a:extLst>
                    <a:ext uri="{FF2B5EF4-FFF2-40B4-BE49-F238E27FC236}">
                      <a16:creationId xmlns:a16="http://schemas.microsoft.com/office/drawing/2014/main" id="{F4012809-E09B-47C4-8AF3-361B8915A2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854227" y="3385937"/>
                  <a:ext cx="103738" cy="103738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5" name="Schemat blokowy: łącznik 64">
                  <a:extLst>
                    <a:ext uri="{FF2B5EF4-FFF2-40B4-BE49-F238E27FC236}">
                      <a16:creationId xmlns:a16="http://schemas.microsoft.com/office/drawing/2014/main" id="{4CFE584E-D6E1-4F97-A753-0F997840843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44607" y="5309579"/>
                  <a:ext cx="103738" cy="103738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6" name="Schemat blokowy: łącznik 65">
                  <a:extLst>
                    <a:ext uri="{FF2B5EF4-FFF2-40B4-BE49-F238E27FC236}">
                      <a16:creationId xmlns:a16="http://schemas.microsoft.com/office/drawing/2014/main" id="{B405A1F9-10EF-46E7-B542-6346CEB886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26735" y="3282199"/>
                  <a:ext cx="103738" cy="103738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7" name="Schemat blokowy: łącznik 66">
                  <a:extLst>
                    <a:ext uri="{FF2B5EF4-FFF2-40B4-BE49-F238E27FC236}">
                      <a16:creationId xmlns:a16="http://schemas.microsoft.com/office/drawing/2014/main" id="{8DC42201-7CFD-46E2-927D-A424884057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441210" y="3236886"/>
                  <a:ext cx="103738" cy="103738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8" name="Schemat blokowy: łącznik 67">
                  <a:extLst>
                    <a:ext uri="{FF2B5EF4-FFF2-40B4-BE49-F238E27FC236}">
                      <a16:creationId xmlns:a16="http://schemas.microsoft.com/office/drawing/2014/main" id="{04E4CC22-6E39-41F4-BA86-593468EC2F0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452644" y="2533024"/>
                  <a:ext cx="103738" cy="103738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69" name="Schemat blokowy: łącznik 68">
                  <a:extLst>
                    <a:ext uri="{FF2B5EF4-FFF2-40B4-BE49-F238E27FC236}">
                      <a16:creationId xmlns:a16="http://schemas.microsoft.com/office/drawing/2014/main" id="{CB105590-0FBF-4344-85C9-90BDE908963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34128" y="1516953"/>
                  <a:ext cx="103738" cy="103738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0" name="Schemat blokowy: łącznik 69">
                  <a:extLst>
                    <a:ext uri="{FF2B5EF4-FFF2-40B4-BE49-F238E27FC236}">
                      <a16:creationId xmlns:a16="http://schemas.microsoft.com/office/drawing/2014/main" id="{E5BDC7D5-1327-4A2E-85BD-49F159EAD5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117210" y="5528525"/>
                  <a:ext cx="103738" cy="103738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2" name="Schemat blokowy: łącznik 71">
                  <a:extLst>
                    <a:ext uri="{FF2B5EF4-FFF2-40B4-BE49-F238E27FC236}">
                      <a16:creationId xmlns:a16="http://schemas.microsoft.com/office/drawing/2014/main" id="{A6A06121-0AC1-4343-95BB-303A11D7D3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08998" y="1180119"/>
                  <a:ext cx="103738" cy="103738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3" name="Schemat blokowy: łącznik 72">
                  <a:extLst>
                    <a:ext uri="{FF2B5EF4-FFF2-40B4-BE49-F238E27FC236}">
                      <a16:creationId xmlns:a16="http://schemas.microsoft.com/office/drawing/2014/main" id="{FEEB1F4B-F3F5-43CC-B5B9-3345AC2546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48149" y="5528525"/>
                  <a:ext cx="103738" cy="103738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4" name="Schemat blokowy: łącznik 73">
                  <a:extLst>
                    <a:ext uri="{FF2B5EF4-FFF2-40B4-BE49-F238E27FC236}">
                      <a16:creationId xmlns:a16="http://schemas.microsoft.com/office/drawing/2014/main" id="{8D5D5A01-690C-452C-AC10-FAC9E3911E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089153" y="1523166"/>
                  <a:ext cx="103738" cy="103738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5" name="Schemat blokowy: łącznik 74">
                  <a:extLst>
                    <a:ext uri="{FF2B5EF4-FFF2-40B4-BE49-F238E27FC236}">
                      <a16:creationId xmlns:a16="http://schemas.microsoft.com/office/drawing/2014/main" id="{8CE1DBCC-E0EA-4077-B287-EAB40C7B62B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053813" y="5413317"/>
                  <a:ext cx="103738" cy="103738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76" name="Schemat blokowy: łącznik 75">
                  <a:extLst>
                    <a:ext uri="{FF2B5EF4-FFF2-40B4-BE49-F238E27FC236}">
                      <a16:creationId xmlns:a16="http://schemas.microsoft.com/office/drawing/2014/main" id="{AB5B28B0-6CB8-466E-892D-4EDAD0CCBC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727107" y="101512"/>
                  <a:ext cx="103738" cy="103738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3" name="Schemat blokowy: łącznik 82">
                  <a:extLst>
                    <a:ext uri="{FF2B5EF4-FFF2-40B4-BE49-F238E27FC236}">
                      <a16:creationId xmlns:a16="http://schemas.microsoft.com/office/drawing/2014/main" id="{BF421A04-51FC-49C9-965D-D03A263165F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674511" y="4500739"/>
                  <a:ext cx="103738" cy="103738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4" name="Schemat blokowy: łącznik 83">
                  <a:extLst>
                    <a:ext uri="{FF2B5EF4-FFF2-40B4-BE49-F238E27FC236}">
                      <a16:creationId xmlns:a16="http://schemas.microsoft.com/office/drawing/2014/main" id="{6DAC5874-B734-4496-A207-77CAEEA72C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213373" y="5582972"/>
                  <a:ext cx="103738" cy="103738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85" name="pole tekstowe 84">
                  <a:extLst>
                    <a:ext uri="{FF2B5EF4-FFF2-40B4-BE49-F238E27FC236}">
                      <a16:creationId xmlns:a16="http://schemas.microsoft.com/office/drawing/2014/main" id="{947976C5-7770-4684-8450-B57E86E2C11D}"/>
                    </a:ext>
                  </a:extLst>
                </p:cNvPr>
                <p:cNvSpPr txBox="1"/>
                <p:nvPr/>
              </p:nvSpPr>
              <p:spPr>
                <a:xfrm>
                  <a:off x="2559277" y="5413317"/>
                  <a:ext cx="21972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pl-PL" dirty="0"/>
                    <a:t>*</a:t>
                  </a:r>
                </a:p>
              </p:txBody>
            </p:sp>
            <p:sp>
              <p:nvSpPr>
                <p:cNvPr id="86" name="Prostokąt 85">
                  <a:extLst>
                    <a:ext uri="{FF2B5EF4-FFF2-40B4-BE49-F238E27FC236}">
                      <a16:creationId xmlns:a16="http://schemas.microsoft.com/office/drawing/2014/main" id="{EBE01F02-9E2C-48E9-B7E1-134FBF28688C}"/>
                    </a:ext>
                  </a:extLst>
                </p:cNvPr>
                <p:cNvSpPr/>
                <p:nvPr/>
              </p:nvSpPr>
              <p:spPr>
                <a:xfrm>
                  <a:off x="2691343" y="3654958"/>
                  <a:ext cx="106532" cy="6147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87" name="Prostokąt 86">
                  <a:extLst>
                    <a:ext uri="{FF2B5EF4-FFF2-40B4-BE49-F238E27FC236}">
                      <a16:creationId xmlns:a16="http://schemas.microsoft.com/office/drawing/2014/main" id="{C69201B8-EFC2-453E-B0A6-4E84A767D998}"/>
                    </a:ext>
                  </a:extLst>
                </p:cNvPr>
                <p:cNvSpPr/>
                <p:nvPr/>
              </p:nvSpPr>
              <p:spPr>
                <a:xfrm>
                  <a:off x="2117459" y="3693225"/>
                  <a:ext cx="106532" cy="6147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88" name="Prostokąt 87">
                  <a:extLst>
                    <a:ext uri="{FF2B5EF4-FFF2-40B4-BE49-F238E27FC236}">
                      <a16:creationId xmlns:a16="http://schemas.microsoft.com/office/drawing/2014/main" id="{EA758B84-0C85-446A-9B6F-C9E5BDFB07FA}"/>
                    </a:ext>
                  </a:extLst>
                </p:cNvPr>
                <p:cNvSpPr/>
                <p:nvPr/>
              </p:nvSpPr>
              <p:spPr>
                <a:xfrm>
                  <a:off x="1678538" y="3562753"/>
                  <a:ext cx="106532" cy="61470"/>
                </a:xfrm>
                <a:prstGeom prst="rect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89" name="pole tekstowe 88">
                  <a:extLst>
                    <a:ext uri="{FF2B5EF4-FFF2-40B4-BE49-F238E27FC236}">
                      <a16:creationId xmlns:a16="http://schemas.microsoft.com/office/drawing/2014/main" id="{F757E8D6-68A3-48D6-A6AA-0BE74167F1F3}"/>
                    </a:ext>
                  </a:extLst>
                </p:cNvPr>
                <p:cNvSpPr txBox="1"/>
                <p:nvPr/>
              </p:nvSpPr>
              <p:spPr>
                <a:xfrm>
                  <a:off x="6240219" y="4945474"/>
                  <a:ext cx="21972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pl-PL" dirty="0"/>
                    <a:t>*</a:t>
                  </a:r>
                </a:p>
              </p:txBody>
            </p:sp>
            <p:sp>
              <p:nvSpPr>
                <p:cNvPr id="90" name="pole tekstowe 89">
                  <a:extLst>
                    <a:ext uri="{FF2B5EF4-FFF2-40B4-BE49-F238E27FC236}">
                      <a16:creationId xmlns:a16="http://schemas.microsoft.com/office/drawing/2014/main" id="{6F838025-7BD9-4C16-89AB-4DBBDC35B900}"/>
                    </a:ext>
                  </a:extLst>
                </p:cNvPr>
                <p:cNvSpPr txBox="1"/>
                <p:nvPr/>
              </p:nvSpPr>
              <p:spPr>
                <a:xfrm>
                  <a:off x="8764115" y="4568296"/>
                  <a:ext cx="21972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pl-PL" dirty="0"/>
                    <a:t>*</a:t>
                  </a:r>
                </a:p>
              </p:txBody>
            </p:sp>
            <p:grpSp>
              <p:nvGrpSpPr>
                <p:cNvPr id="82" name="Grupa 81">
                  <a:extLst>
                    <a:ext uri="{FF2B5EF4-FFF2-40B4-BE49-F238E27FC236}">
                      <a16:creationId xmlns:a16="http://schemas.microsoft.com/office/drawing/2014/main" id="{D0BEAE44-2F9B-DD5E-F1E6-47F91BF10A3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0419805" y="2507691"/>
                  <a:ext cx="1412609" cy="1332000"/>
                  <a:chOff x="4350829" y="465621"/>
                  <a:chExt cx="2252547" cy="2123999"/>
                </a:xfrm>
              </p:grpSpPr>
              <p:pic>
                <p:nvPicPr>
                  <p:cNvPr id="91" name="Obraz 90">
                    <a:extLst>
                      <a:ext uri="{FF2B5EF4-FFF2-40B4-BE49-F238E27FC236}">
                        <a16:creationId xmlns:a16="http://schemas.microsoft.com/office/drawing/2014/main" id="{8CB513F2-EA17-E16B-D959-15F3BD8DA2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2587" r="40735" b="55303"/>
                  <a:stretch/>
                </p:blipFill>
                <p:spPr>
                  <a:xfrm>
                    <a:off x="4350829" y="465621"/>
                    <a:ext cx="2252547" cy="2123999"/>
                  </a:xfrm>
                  <a:prstGeom prst="rect">
                    <a:avLst/>
                  </a:prstGeom>
                </p:spPr>
              </p:pic>
              <p:grpSp>
                <p:nvGrpSpPr>
                  <p:cNvPr id="92" name="Grupa 91">
                    <a:extLst>
                      <a:ext uri="{FF2B5EF4-FFF2-40B4-BE49-F238E27FC236}">
                        <a16:creationId xmlns:a16="http://schemas.microsoft.com/office/drawing/2014/main" id="{31A734D2-B87B-814E-B81B-F29D12410172}"/>
                      </a:ext>
                    </a:extLst>
                  </p:cNvPr>
                  <p:cNvGrpSpPr/>
                  <p:nvPr/>
                </p:nvGrpSpPr>
                <p:grpSpPr>
                  <a:xfrm>
                    <a:off x="4382603" y="509428"/>
                    <a:ext cx="1918059" cy="1577127"/>
                    <a:chOff x="3208757" y="1892550"/>
                    <a:chExt cx="1480055" cy="1216975"/>
                  </a:xfrm>
                </p:grpSpPr>
                <p:sp>
                  <p:nvSpPr>
                    <p:cNvPr id="93" name="Schemat blokowy: łącznik 92">
                      <a:extLst>
                        <a:ext uri="{FF2B5EF4-FFF2-40B4-BE49-F238E27FC236}">
                          <a16:creationId xmlns:a16="http://schemas.microsoft.com/office/drawing/2014/main" id="{A7374515-FF4F-6708-3591-121EAC2067E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579897" y="2057254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4" name="Schemat blokowy: łącznik 93">
                      <a:extLst>
                        <a:ext uri="{FF2B5EF4-FFF2-40B4-BE49-F238E27FC236}">
                          <a16:creationId xmlns:a16="http://schemas.microsoft.com/office/drawing/2014/main" id="{C0366C97-BAA4-AF99-A14C-FBBC13A3363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397940" y="189255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5" name="Schemat blokowy: łącznik 94">
                      <a:extLst>
                        <a:ext uri="{FF2B5EF4-FFF2-40B4-BE49-F238E27FC236}">
                          <a16:creationId xmlns:a16="http://schemas.microsoft.com/office/drawing/2014/main" id="{9ED1344A-3CAA-5B8B-F500-74C08E9D6BA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55748" y="3001525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6" name="Schemat blokowy: łącznik 95">
                      <a:extLst>
                        <a:ext uri="{FF2B5EF4-FFF2-40B4-BE49-F238E27FC236}">
                          <a16:creationId xmlns:a16="http://schemas.microsoft.com/office/drawing/2014/main" id="{A00FFCC9-05BD-EBD5-C1C1-45D504A6CE0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369031" y="3001525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7" name="Schemat blokowy: łącznik 96">
                      <a:extLst>
                        <a:ext uri="{FF2B5EF4-FFF2-40B4-BE49-F238E27FC236}">
                          <a16:creationId xmlns:a16="http://schemas.microsoft.com/office/drawing/2014/main" id="{D96BE647-A70C-CEF5-8A23-698B5FA32DE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115089" y="2165254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8" name="Schemat blokowy: łącznik 97">
                      <a:extLst>
                        <a:ext uri="{FF2B5EF4-FFF2-40B4-BE49-F238E27FC236}">
                          <a16:creationId xmlns:a16="http://schemas.microsoft.com/office/drawing/2014/main" id="{93F6C193-EA82-30CA-C1B2-1C689D1BA35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87897" y="2165254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9" name="Schemat blokowy: łącznik 98">
                      <a:extLst>
                        <a:ext uri="{FF2B5EF4-FFF2-40B4-BE49-F238E27FC236}">
                          <a16:creationId xmlns:a16="http://schemas.microsoft.com/office/drawing/2014/main" id="{B53CEC90-BFBF-4C39-7FBD-2F3813277AF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369031" y="232213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0" name="Schemat blokowy: łącznik 99">
                      <a:extLst>
                        <a:ext uri="{FF2B5EF4-FFF2-40B4-BE49-F238E27FC236}">
                          <a16:creationId xmlns:a16="http://schemas.microsoft.com/office/drawing/2014/main" id="{FD9B9777-85CD-95A8-FC2E-D92CEFAD93C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51941" y="233492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1" name="Schemat blokowy: łącznik 100">
                      <a:extLst>
                        <a:ext uri="{FF2B5EF4-FFF2-40B4-BE49-F238E27FC236}">
                          <a16:creationId xmlns:a16="http://schemas.microsoft.com/office/drawing/2014/main" id="{B62D7C03-D633-48B1-ADA8-6917EA38761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29259" y="2444142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2" name="Schemat blokowy: łącznik 101">
                      <a:extLst>
                        <a:ext uri="{FF2B5EF4-FFF2-40B4-BE49-F238E27FC236}">
                          <a16:creationId xmlns:a16="http://schemas.microsoft.com/office/drawing/2014/main" id="{F91D309E-DAB1-42D0-A03C-C736831D894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578578" y="245587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3" name="Schemat blokowy: łącznik 102">
                      <a:extLst>
                        <a:ext uri="{FF2B5EF4-FFF2-40B4-BE49-F238E27FC236}">
                          <a16:creationId xmlns:a16="http://schemas.microsoft.com/office/drawing/2014/main" id="{891BE6D9-019A-E7E7-B207-1F8FD037AC4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580812" y="273223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4" name="Schemat blokowy: łącznik 103">
                      <a:extLst>
                        <a:ext uri="{FF2B5EF4-FFF2-40B4-BE49-F238E27FC236}">
                          <a16:creationId xmlns:a16="http://schemas.microsoft.com/office/drawing/2014/main" id="{E39640D9-84B2-A1BF-E4B6-7254D1FBC41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08757" y="272445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grpSp>
              <p:nvGrpSpPr>
                <p:cNvPr id="156" name="Grupa 155">
                  <a:extLst>
                    <a:ext uri="{FF2B5EF4-FFF2-40B4-BE49-F238E27FC236}">
                      <a16:creationId xmlns:a16="http://schemas.microsoft.com/office/drawing/2014/main" id="{AC319F92-0408-6071-99D2-3725E371C4F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0528791" y="4234096"/>
                  <a:ext cx="923617" cy="937890"/>
                  <a:chOff x="3252695" y="677207"/>
                  <a:chExt cx="1782438" cy="1809995"/>
                </a:xfrm>
              </p:grpSpPr>
              <p:grpSp>
                <p:nvGrpSpPr>
                  <p:cNvPr id="157" name="Grupa 156">
                    <a:extLst>
                      <a:ext uri="{FF2B5EF4-FFF2-40B4-BE49-F238E27FC236}">
                        <a16:creationId xmlns:a16="http://schemas.microsoft.com/office/drawing/2014/main" id="{9B5C0E78-47BE-7756-E050-99CD86B2CF61}"/>
                      </a:ext>
                    </a:extLst>
                  </p:cNvPr>
                  <p:cNvGrpSpPr/>
                  <p:nvPr/>
                </p:nvGrpSpPr>
                <p:grpSpPr>
                  <a:xfrm>
                    <a:off x="3252695" y="677207"/>
                    <a:ext cx="1782438" cy="1809995"/>
                    <a:chOff x="3314284" y="706092"/>
                    <a:chExt cx="1782438" cy="1809995"/>
                  </a:xfrm>
                </p:grpSpPr>
                <p:grpSp>
                  <p:nvGrpSpPr>
                    <p:cNvPr id="165" name="Grupa 164">
                      <a:extLst>
                        <a:ext uri="{FF2B5EF4-FFF2-40B4-BE49-F238E27FC236}">
                          <a16:creationId xmlns:a16="http://schemas.microsoft.com/office/drawing/2014/main" id="{D1156DC4-A5D0-1EE1-6CE2-7D87D8C1E79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14284" y="706092"/>
                      <a:ext cx="1365281" cy="1686072"/>
                      <a:chOff x="3060879" y="1888516"/>
                      <a:chExt cx="1147076" cy="1416595"/>
                    </a:xfrm>
                  </p:grpSpPr>
                  <p:sp>
                    <p:nvSpPr>
                      <p:cNvPr id="166" name="Schemat blokowy: łącznik 165">
                        <a:extLst>
                          <a:ext uri="{FF2B5EF4-FFF2-40B4-BE49-F238E27FC236}">
                            <a16:creationId xmlns:a16="http://schemas.microsoft.com/office/drawing/2014/main" id="{324C089D-B03C-DF4F-9006-A21E6AFA12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60879" y="2742703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7" name="Schemat blokowy: łącznik 166">
                        <a:extLst>
                          <a:ext uri="{FF2B5EF4-FFF2-40B4-BE49-F238E27FC236}">
                            <a16:creationId xmlns:a16="http://schemas.microsoft.com/office/drawing/2014/main" id="{FAEB1381-F9EF-A99C-4AD1-B3D1B6BFAA51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86901" y="19622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8" name="Schemat blokowy: łącznik 167">
                        <a:extLst>
                          <a:ext uri="{FF2B5EF4-FFF2-40B4-BE49-F238E27FC236}">
                            <a16:creationId xmlns:a16="http://schemas.microsoft.com/office/drawing/2014/main" id="{4735F6D6-C763-7B24-6DB4-44DFEDC5366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71271" y="250589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9" name="Schemat blokowy: łącznik 168">
                        <a:extLst>
                          <a:ext uri="{FF2B5EF4-FFF2-40B4-BE49-F238E27FC236}">
                            <a16:creationId xmlns:a16="http://schemas.microsoft.com/office/drawing/2014/main" id="{D6D0E30D-B5E8-1DC3-C54A-FA732007C14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877172" y="292510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0" name="Schemat blokowy: łącznik 169">
                        <a:extLst>
                          <a:ext uri="{FF2B5EF4-FFF2-40B4-BE49-F238E27FC236}">
                            <a16:creationId xmlns:a16="http://schemas.microsoft.com/office/drawing/2014/main" id="{67148E23-9499-3C60-DAA4-42F36B10E55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87868" y="226918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1" name="Schemat blokowy: łącznik 170">
                        <a:extLst>
                          <a:ext uri="{FF2B5EF4-FFF2-40B4-BE49-F238E27FC236}">
                            <a16:creationId xmlns:a16="http://schemas.microsoft.com/office/drawing/2014/main" id="{0067A178-A370-D6D6-CE02-596F2E0549B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69521" y="303310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2" name="Schemat blokowy: łącznik 171">
                        <a:extLst>
                          <a:ext uri="{FF2B5EF4-FFF2-40B4-BE49-F238E27FC236}">
                            <a16:creationId xmlns:a16="http://schemas.microsoft.com/office/drawing/2014/main" id="{6524D328-AB85-47C9-11AC-B84D5CE16F8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14157" y="319711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3" name="Schemat blokowy: łącznik 172">
                        <a:extLst>
                          <a:ext uri="{FF2B5EF4-FFF2-40B4-BE49-F238E27FC236}">
                            <a16:creationId xmlns:a16="http://schemas.microsoft.com/office/drawing/2014/main" id="{86744CC0-0DBE-0774-43FF-C8B3AE9F705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99955" y="201147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4" name="Schemat blokowy: łącznik 173">
                        <a:extLst>
                          <a:ext uri="{FF2B5EF4-FFF2-40B4-BE49-F238E27FC236}">
                            <a16:creationId xmlns:a16="http://schemas.microsoft.com/office/drawing/2014/main" id="{56E62D4E-75BF-E947-878E-0DDAC22D46E1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872189" y="188851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5" name="Schemat blokowy: łącznik 174">
                        <a:extLst>
                          <a:ext uri="{FF2B5EF4-FFF2-40B4-BE49-F238E27FC236}">
                            <a16:creationId xmlns:a16="http://schemas.microsoft.com/office/drawing/2014/main" id="{D8F9E083-9559-6E26-74F5-0218C58577D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34756" y="308710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60" name="Schemat blokowy: łącznik 159">
                      <a:extLst>
                        <a:ext uri="{FF2B5EF4-FFF2-40B4-BE49-F238E27FC236}">
                          <a16:creationId xmlns:a16="http://schemas.microsoft.com/office/drawing/2014/main" id="{26E3E843-D474-E7C8-D90A-F48187067F4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968177" y="2330706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1" name="Schemat blokowy: łącznik 160">
                      <a:extLst>
                        <a:ext uri="{FF2B5EF4-FFF2-40B4-BE49-F238E27FC236}">
                          <a16:creationId xmlns:a16="http://schemas.microsoft.com/office/drawing/2014/main" id="{F9D5DDB8-215E-4019-974F-82EE711FB47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96183" y="2387542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2" name="Schemat blokowy: łącznik 161">
                      <a:extLst>
                        <a:ext uri="{FF2B5EF4-FFF2-40B4-BE49-F238E27FC236}">
                          <a16:creationId xmlns:a16="http://schemas.microsoft.com/office/drawing/2014/main" id="{39963AD0-755D-5DB7-1B25-211DC7A7FAA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68854" y="2314793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58" name="Schemat blokowy: łącznik 157">
                    <a:extLst>
                      <a:ext uri="{FF2B5EF4-FFF2-40B4-BE49-F238E27FC236}">
                        <a16:creationId xmlns:a16="http://schemas.microsoft.com/office/drawing/2014/main" id="{6E428E6A-DB7E-63DF-05E1-EAD3EE66DA7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52588" y="1931532"/>
                    <a:ext cx="108000" cy="108000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</p:grpSp>
          <p:sp>
            <p:nvSpPr>
              <p:cNvPr id="50" name="pole tekstowe 49">
                <a:extLst>
                  <a:ext uri="{FF2B5EF4-FFF2-40B4-BE49-F238E27FC236}">
                    <a16:creationId xmlns:a16="http://schemas.microsoft.com/office/drawing/2014/main" id="{CA6A1FE4-4D0F-4207-9A48-8035DAA56A08}"/>
                  </a:ext>
                </a:extLst>
              </p:cNvPr>
              <p:cNvSpPr txBox="1"/>
              <p:nvPr/>
            </p:nvSpPr>
            <p:spPr>
              <a:xfrm>
                <a:off x="-252584" y="5278550"/>
                <a:ext cx="219087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H6</a:t>
                </a:r>
                <a:r>
                  <a:rPr lang="en-US" sz="1400" b="1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cov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(POM + </a:t>
                </a:r>
                <a:r>
                  <a:rPr lang="en-US" sz="1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</a:t>
                </a:r>
                <a:r>
                  <a:rPr lang="en-US" sz="1400" b="1" baseline="300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tpy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+ ZnCl</a:t>
                </a:r>
                <a:r>
                  <a:rPr lang="en-US" sz="1400" b="1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2</a:t>
                </a:r>
                <a:r>
                  <a:rPr lang="en-US" sz="1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)</a:t>
                </a:r>
                <a:r>
                  <a:rPr lang="en-US" sz="1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pl-PL" sz="1400" dirty="0"/>
              </a:p>
            </p:txBody>
          </p:sp>
        </p:grp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92C86EB5-C084-438F-527B-47CA981536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7094" r="10893"/>
            <a:stretch/>
          </p:blipFill>
          <p:spPr>
            <a:xfrm>
              <a:off x="76942" y="4135216"/>
              <a:ext cx="733517" cy="1260000"/>
            </a:xfrm>
            <a:prstGeom prst="rect">
              <a:avLst/>
            </a:prstGeom>
          </p:spPr>
        </p:pic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A5FA1D46-915A-D67F-094A-83A6470161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5132" r="12650"/>
            <a:stretch/>
          </p:blipFill>
          <p:spPr>
            <a:xfrm>
              <a:off x="825497" y="4326609"/>
              <a:ext cx="649369" cy="1008000"/>
            </a:xfrm>
            <a:prstGeom prst="rect">
              <a:avLst/>
            </a:prstGeom>
          </p:spPr>
        </p:pic>
        <p:grpSp>
          <p:nvGrpSpPr>
            <p:cNvPr id="21" name="Grupa 20">
              <a:extLst>
                <a:ext uri="{FF2B5EF4-FFF2-40B4-BE49-F238E27FC236}">
                  <a16:creationId xmlns:a16="http://schemas.microsoft.com/office/drawing/2014/main" id="{0BDC4FE0-85F8-B94E-8229-0F74485DAD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36115" y="4062377"/>
              <a:ext cx="1295400" cy="1908000"/>
              <a:chOff x="2977029" y="513503"/>
              <a:chExt cx="2505466" cy="3690309"/>
            </a:xfrm>
          </p:grpSpPr>
          <p:grpSp>
            <p:nvGrpSpPr>
              <p:cNvPr id="22" name="Grupa 21">
                <a:extLst>
                  <a:ext uri="{FF2B5EF4-FFF2-40B4-BE49-F238E27FC236}">
                    <a16:creationId xmlns:a16="http://schemas.microsoft.com/office/drawing/2014/main" id="{48FCFD51-66C6-7A9C-D29D-EA99B86CA83C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7" name="Grupa 26">
                  <a:extLst>
                    <a:ext uri="{FF2B5EF4-FFF2-40B4-BE49-F238E27FC236}">
                      <a16:creationId xmlns:a16="http://schemas.microsoft.com/office/drawing/2014/main" id="{8213F9E0-E37B-3069-8D31-18D833680F7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33" name="Prostokąt 32">
                    <a:extLst>
                      <a:ext uri="{FF2B5EF4-FFF2-40B4-BE49-F238E27FC236}">
                        <a16:creationId xmlns:a16="http://schemas.microsoft.com/office/drawing/2014/main" id="{0038BE13-10F3-0D73-617A-EC44C9934A41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34" name="Grupa 33">
                    <a:extLst>
                      <a:ext uri="{FF2B5EF4-FFF2-40B4-BE49-F238E27FC236}">
                        <a16:creationId xmlns:a16="http://schemas.microsoft.com/office/drawing/2014/main" id="{C1BF542F-3977-23A2-AA0A-2FF6AD219E55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35" name="Schemat blokowy: łącznik 34">
                      <a:extLst>
                        <a:ext uri="{FF2B5EF4-FFF2-40B4-BE49-F238E27FC236}">
                          <a16:creationId xmlns:a16="http://schemas.microsoft.com/office/drawing/2014/main" id="{4E6AAB3C-4E77-D182-9AB6-60FAE5E25C1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8E2F9A87-8231-97C2-6330-9EB28D9C157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001EE687-3AB7-9C21-5A59-9AD9869A99D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8" name="Schemat blokowy: łącznik 37">
                      <a:extLst>
                        <a:ext uri="{FF2B5EF4-FFF2-40B4-BE49-F238E27FC236}">
                          <a16:creationId xmlns:a16="http://schemas.microsoft.com/office/drawing/2014/main" id="{4EA1EBC9-7668-C123-F3D1-37EF704DF12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9" name="Schemat blokowy: łącznik 38">
                      <a:extLst>
                        <a:ext uri="{FF2B5EF4-FFF2-40B4-BE49-F238E27FC236}">
                          <a16:creationId xmlns:a16="http://schemas.microsoft.com/office/drawing/2014/main" id="{18847475-6E91-09F0-963E-A02288BC504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0" name="Schemat blokowy: łącznik 39">
                      <a:extLst>
                        <a:ext uri="{FF2B5EF4-FFF2-40B4-BE49-F238E27FC236}">
                          <a16:creationId xmlns:a16="http://schemas.microsoft.com/office/drawing/2014/main" id="{74B024B1-41B7-2B92-54B1-91BBA1A5506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1" name="Schemat blokowy: łącznik 40">
                      <a:extLst>
                        <a:ext uri="{FF2B5EF4-FFF2-40B4-BE49-F238E27FC236}">
                          <a16:creationId xmlns:a16="http://schemas.microsoft.com/office/drawing/2014/main" id="{81F2C0E3-8216-D0AA-7608-641492F771F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2" name="Schemat blokowy: łącznik 41">
                      <a:extLst>
                        <a:ext uri="{FF2B5EF4-FFF2-40B4-BE49-F238E27FC236}">
                          <a16:creationId xmlns:a16="http://schemas.microsoft.com/office/drawing/2014/main" id="{0AB189FC-47EB-5CB7-E239-F03D57FF767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3" name="Schemat blokowy: łącznik 42">
                      <a:extLst>
                        <a:ext uri="{FF2B5EF4-FFF2-40B4-BE49-F238E27FC236}">
                          <a16:creationId xmlns:a16="http://schemas.microsoft.com/office/drawing/2014/main" id="{BFEC2262-751E-EEB7-1CD2-FEBC2EA92F0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4" name="Schemat blokowy: łącznik 43">
                      <a:extLst>
                        <a:ext uri="{FF2B5EF4-FFF2-40B4-BE49-F238E27FC236}">
                          <a16:creationId xmlns:a16="http://schemas.microsoft.com/office/drawing/2014/main" id="{5E0B659A-B3C3-7FC4-DB58-9623CCBA7C3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8" name="Schemat blokowy: łącznik 27">
                  <a:extLst>
                    <a:ext uri="{FF2B5EF4-FFF2-40B4-BE49-F238E27FC236}">
                      <a16:creationId xmlns:a16="http://schemas.microsoft.com/office/drawing/2014/main" id="{2A5AA3F6-8B67-4A90-31A3-82B11BB81B3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30" name="Schemat blokowy: łącznik 29">
                  <a:extLst>
                    <a:ext uri="{FF2B5EF4-FFF2-40B4-BE49-F238E27FC236}">
                      <a16:creationId xmlns:a16="http://schemas.microsoft.com/office/drawing/2014/main" id="{6587E172-DBDA-3094-362B-293742E8C28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31" name="Schemat blokowy: łącznik 30">
                  <a:extLst>
                    <a:ext uri="{FF2B5EF4-FFF2-40B4-BE49-F238E27FC236}">
                      <a16:creationId xmlns:a16="http://schemas.microsoft.com/office/drawing/2014/main" id="{0FF2E663-B064-B1D3-2678-5A1D83E5787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32" name="Obraz 31">
                  <a:extLst>
                    <a:ext uri="{FF2B5EF4-FFF2-40B4-BE49-F238E27FC236}">
                      <a16:creationId xmlns:a16="http://schemas.microsoft.com/office/drawing/2014/main" id="{0E285766-C5AE-6ECF-4FB6-4F9F1E68AA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24" name="Prostokąt 23">
                <a:extLst>
                  <a:ext uri="{FF2B5EF4-FFF2-40B4-BE49-F238E27FC236}">
                    <a16:creationId xmlns:a16="http://schemas.microsoft.com/office/drawing/2014/main" id="{82282846-2947-9120-90FB-0DF0B297AA49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26" name="Prostokąt 25">
                <a:extLst>
                  <a:ext uri="{FF2B5EF4-FFF2-40B4-BE49-F238E27FC236}">
                    <a16:creationId xmlns:a16="http://schemas.microsoft.com/office/drawing/2014/main" id="{0F467810-E0DF-3453-2024-4418B004D08B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64019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a 41">
            <a:extLst>
              <a:ext uri="{FF2B5EF4-FFF2-40B4-BE49-F238E27FC236}">
                <a16:creationId xmlns:a16="http://schemas.microsoft.com/office/drawing/2014/main" id="{391B62A6-5610-4A68-988D-9179A091547E}"/>
              </a:ext>
            </a:extLst>
          </p:cNvPr>
          <p:cNvGrpSpPr/>
          <p:nvPr/>
        </p:nvGrpSpPr>
        <p:grpSpPr>
          <a:xfrm>
            <a:off x="-252584" y="0"/>
            <a:ext cx="11036140" cy="6784436"/>
            <a:chOff x="-252584" y="0"/>
            <a:chExt cx="11036140" cy="6784436"/>
          </a:xfrm>
        </p:grpSpPr>
        <p:grpSp>
          <p:nvGrpSpPr>
            <p:cNvPr id="26" name="Grupa 25">
              <a:extLst>
                <a:ext uri="{FF2B5EF4-FFF2-40B4-BE49-F238E27FC236}">
                  <a16:creationId xmlns:a16="http://schemas.microsoft.com/office/drawing/2014/main" id="{C98039C0-42C7-156A-E249-B0C7A7215C39}"/>
                </a:ext>
              </a:extLst>
            </p:cNvPr>
            <p:cNvGrpSpPr/>
            <p:nvPr/>
          </p:nvGrpSpPr>
          <p:grpSpPr>
            <a:xfrm>
              <a:off x="189567" y="0"/>
              <a:ext cx="10593989" cy="6784436"/>
              <a:chOff x="189567" y="0"/>
              <a:chExt cx="10593989" cy="6784436"/>
            </a:xfrm>
          </p:grpSpPr>
          <p:pic>
            <p:nvPicPr>
              <p:cNvPr id="5" name="Obraz 4">
                <a:extLst>
                  <a:ext uri="{FF2B5EF4-FFF2-40B4-BE49-F238E27FC236}">
                    <a16:creationId xmlns:a16="http://schemas.microsoft.com/office/drawing/2014/main" id="{7125B8A0-B590-7E45-578E-FE0C75D252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7841" y="88436"/>
                <a:ext cx="9595953" cy="6696000"/>
              </a:xfrm>
              <a:prstGeom prst="rect">
                <a:avLst/>
              </a:prstGeom>
            </p:spPr>
          </p:pic>
          <p:grpSp>
            <p:nvGrpSpPr>
              <p:cNvPr id="2" name="Grupa 1">
                <a:extLst>
                  <a:ext uri="{FF2B5EF4-FFF2-40B4-BE49-F238E27FC236}">
                    <a16:creationId xmlns:a16="http://schemas.microsoft.com/office/drawing/2014/main" id="{B0BA0ADE-5D84-4C2F-8FB4-710F555088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294700" y="559521"/>
                <a:ext cx="1430440" cy="1188000"/>
                <a:chOff x="523220" y="376468"/>
                <a:chExt cx="1803676" cy="1497975"/>
              </a:xfrm>
            </p:grpSpPr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523220" y="376468"/>
                  <a:ext cx="1803676" cy="1497975"/>
                  <a:chOff x="2980091" y="1844631"/>
                  <a:chExt cx="1877782" cy="1559521"/>
                </a:xfrm>
              </p:grpSpPr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07" name="Schemat blokowy: łącznik 106">
                  <a:extLst>
                    <a:ext uri="{FF2B5EF4-FFF2-40B4-BE49-F238E27FC236}">
                      <a16:creationId xmlns:a16="http://schemas.microsoft.com/office/drawing/2014/main" id="{0D984BD9-609C-488A-AE2C-ABE4282B1A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4854" y="599053"/>
                  <a:ext cx="103738" cy="103738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8" name="Schemat blokowy: łącznik 107">
                  <a:extLst>
                    <a:ext uri="{FF2B5EF4-FFF2-40B4-BE49-F238E27FC236}">
                      <a16:creationId xmlns:a16="http://schemas.microsoft.com/office/drawing/2014/main" id="{3707C850-8AE5-42D2-925E-A5ACCEF705D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9535" y="422352"/>
                  <a:ext cx="103738" cy="103738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pic>
            <p:nvPicPr>
              <p:cNvPr id="81" name="Obraz 80">
                <a:extLst>
                  <a:ext uri="{FF2B5EF4-FFF2-40B4-BE49-F238E27FC236}">
                    <a16:creationId xmlns:a16="http://schemas.microsoft.com/office/drawing/2014/main" id="{EEA97560-3AD2-4AF0-886E-A0AC704210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5876" r="79016" b="28877"/>
              <a:stretch/>
            </p:blipFill>
            <p:spPr>
              <a:xfrm>
                <a:off x="191231" y="572594"/>
                <a:ext cx="1008689" cy="360000"/>
              </a:xfrm>
              <a:prstGeom prst="rect">
                <a:avLst/>
              </a:prstGeom>
            </p:spPr>
          </p:pic>
          <p:sp>
            <p:nvSpPr>
              <p:cNvPr id="48" name="pole tekstowe 47">
                <a:extLst>
                  <a:ext uri="{FF2B5EF4-FFF2-40B4-BE49-F238E27FC236}">
                    <a16:creationId xmlns:a16="http://schemas.microsoft.com/office/drawing/2014/main" id="{7D73E68F-A32F-4956-804F-6917FF28B60E}"/>
                  </a:ext>
                </a:extLst>
              </p:cNvPr>
              <p:cNvSpPr txBox="1"/>
              <p:nvPr/>
            </p:nvSpPr>
            <p:spPr>
              <a:xfrm>
                <a:off x="546172" y="915426"/>
                <a:ext cx="471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4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lang="pl-PL" sz="1400" b="1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tpy</a:t>
                </a:r>
                <a:endParaRPr lang="pl-PL" sz="1400" b="1" dirty="0"/>
              </a:p>
            </p:txBody>
          </p:sp>
          <p:pic>
            <p:nvPicPr>
              <p:cNvPr id="53" name="Obraz 52">
                <a:extLst>
                  <a:ext uri="{FF2B5EF4-FFF2-40B4-BE49-F238E27FC236}">
                    <a16:creationId xmlns:a16="http://schemas.microsoft.com/office/drawing/2014/main" id="{F427A51F-1A0C-41E9-941D-9661863CEA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530" t="56483" r="45382" b="21527"/>
              <a:stretch/>
            </p:blipFill>
            <p:spPr>
              <a:xfrm>
                <a:off x="189567" y="2291897"/>
                <a:ext cx="1044594" cy="720000"/>
              </a:xfrm>
              <a:prstGeom prst="rect">
                <a:avLst/>
              </a:prstGeom>
            </p:spPr>
          </p:pic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79E98AD1-4386-42DB-BEE7-C3EA28FF5B9E}"/>
                  </a:ext>
                </a:extLst>
              </p:cNvPr>
              <p:cNvSpPr txBox="1"/>
              <p:nvPr/>
            </p:nvSpPr>
            <p:spPr>
              <a:xfrm>
                <a:off x="500496" y="3032847"/>
                <a:ext cx="45995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sz="1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K1 </a:t>
                </a:r>
                <a:endPara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Prostokąt 62">
                <a:extLst>
                  <a:ext uri="{FF2B5EF4-FFF2-40B4-BE49-F238E27FC236}">
                    <a16:creationId xmlns:a16="http://schemas.microsoft.com/office/drawing/2014/main" id="{16419B73-D42F-4001-A4BB-9092E83A8074}"/>
                  </a:ext>
                </a:extLst>
              </p:cNvPr>
              <p:cNvSpPr/>
              <p:nvPr/>
            </p:nvSpPr>
            <p:spPr>
              <a:xfrm>
                <a:off x="8337020" y="3654592"/>
                <a:ext cx="106532" cy="6147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64" name="Schemat blokowy: łącznik 63">
                <a:extLst>
                  <a:ext uri="{FF2B5EF4-FFF2-40B4-BE49-F238E27FC236}">
                    <a16:creationId xmlns:a16="http://schemas.microsoft.com/office/drawing/2014/main" id="{F4012809-E09B-47C4-8AF3-361B8915A2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01616" y="3272884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6" name="Schemat blokowy: łącznik 65">
                <a:extLst>
                  <a:ext uri="{FF2B5EF4-FFF2-40B4-BE49-F238E27FC236}">
                    <a16:creationId xmlns:a16="http://schemas.microsoft.com/office/drawing/2014/main" id="{B405A1F9-10EF-46E7-B542-6346CEB886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50161" y="3205144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7" name="Schemat blokowy: łącznik 66">
                <a:extLst>
                  <a:ext uri="{FF2B5EF4-FFF2-40B4-BE49-F238E27FC236}">
                    <a16:creationId xmlns:a16="http://schemas.microsoft.com/office/drawing/2014/main" id="{8DC42201-7CFD-46E2-927D-A424884057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9927" y="3134866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8" name="Schemat blokowy: łącznik 67">
                <a:extLst>
                  <a:ext uri="{FF2B5EF4-FFF2-40B4-BE49-F238E27FC236}">
                    <a16:creationId xmlns:a16="http://schemas.microsoft.com/office/drawing/2014/main" id="{04E4CC22-6E39-41F4-BA86-593468EC2F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30845" y="2425309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69" name="Schemat blokowy: łącznik 68">
                <a:extLst>
                  <a:ext uri="{FF2B5EF4-FFF2-40B4-BE49-F238E27FC236}">
                    <a16:creationId xmlns:a16="http://schemas.microsoft.com/office/drawing/2014/main" id="{CB105590-0FBF-4344-85C9-90BDE90896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91683" y="1419428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0" name="Schemat blokowy: łącznik 69">
                <a:extLst>
                  <a:ext uri="{FF2B5EF4-FFF2-40B4-BE49-F238E27FC236}">
                    <a16:creationId xmlns:a16="http://schemas.microsoft.com/office/drawing/2014/main" id="{E5BDC7D5-1327-4A2E-85BD-49F159EAD5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73295" y="5494245"/>
                <a:ext cx="103738" cy="103738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2" name="Schemat blokowy: łącznik 71">
                <a:extLst>
                  <a:ext uri="{FF2B5EF4-FFF2-40B4-BE49-F238E27FC236}">
                    <a16:creationId xmlns:a16="http://schemas.microsoft.com/office/drawing/2014/main" id="{A6A06121-0AC1-4343-95BB-303A11D7D3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04424" y="991916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3" name="Schemat blokowy: łącznik 72">
                <a:extLst>
                  <a:ext uri="{FF2B5EF4-FFF2-40B4-BE49-F238E27FC236}">
                    <a16:creationId xmlns:a16="http://schemas.microsoft.com/office/drawing/2014/main" id="{FEEB1F4B-F3F5-43CC-B5B9-3345AC2546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5817" y="5546114"/>
                <a:ext cx="103738" cy="103738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4" name="Schemat blokowy: łącznik 73">
                <a:extLst>
                  <a:ext uri="{FF2B5EF4-FFF2-40B4-BE49-F238E27FC236}">
                    <a16:creationId xmlns:a16="http://schemas.microsoft.com/office/drawing/2014/main" id="{8D5D5A01-690C-452C-AC10-FAC9E3911E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45755" y="1341319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5" name="Schemat blokowy: łącznik 74">
                <a:extLst>
                  <a:ext uri="{FF2B5EF4-FFF2-40B4-BE49-F238E27FC236}">
                    <a16:creationId xmlns:a16="http://schemas.microsoft.com/office/drawing/2014/main" id="{8CE1DBCC-E0EA-4077-B287-EAB40C7B62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41302" y="5390507"/>
                <a:ext cx="103738" cy="103738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76" name="Schemat blokowy: łącznik 75">
                <a:extLst>
                  <a:ext uri="{FF2B5EF4-FFF2-40B4-BE49-F238E27FC236}">
                    <a16:creationId xmlns:a16="http://schemas.microsoft.com/office/drawing/2014/main" id="{AB5B28B0-6CB8-466E-892D-4EDAD0CCBC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00916" y="0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3" name="Schemat blokowy: łącznik 82">
                <a:extLst>
                  <a:ext uri="{FF2B5EF4-FFF2-40B4-BE49-F238E27FC236}">
                    <a16:creationId xmlns:a16="http://schemas.microsoft.com/office/drawing/2014/main" id="{BF421A04-51FC-49C9-965D-D03A263165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7129" y="4471435"/>
                <a:ext cx="103738" cy="103738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4" name="Schemat blokowy: łącznik 83">
                <a:extLst>
                  <a:ext uri="{FF2B5EF4-FFF2-40B4-BE49-F238E27FC236}">
                    <a16:creationId xmlns:a16="http://schemas.microsoft.com/office/drawing/2014/main" id="{6DAC5874-B734-4496-A207-77CAEEA72C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06014" y="5494245"/>
                <a:ext cx="103738" cy="103738"/>
              </a:xfrm>
              <a:prstGeom prst="flowChartConnector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5" name="pole tekstowe 84">
                <a:extLst>
                  <a:ext uri="{FF2B5EF4-FFF2-40B4-BE49-F238E27FC236}">
                    <a16:creationId xmlns:a16="http://schemas.microsoft.com/office/drawing/2014/main" id="{947976C5-7770-4684-8450-B57E86E2C11D}"/>
                  </a:ext>
                </a:extLst>
              </p:cNvPr>
              <p:cNvSpPr txBox="1"/>
              <p:nvPr/>
            </p:nvSpPr>
            <p:spPr>
              <a:xfrm>
                <a:off x="6106287" y="5413317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  <p:sp>
            <p:nvSpPr>
              <p:cNvPr id="86" name="Prostokąt 85">
                <a:extLst>
                  <a:ext uri="{FF2B5EF4-FFF2-40B4-BE49-F238E27FC236}">
                    <a16:creationId xmlns:a16="http://schemas.microsoft.com/office/drawing/2014/main" id="{EBE01F02-9E2C-48E9-B7E1-134FBF28688C}"/>
                  </a:ext>
                </a:extLst>
              </p:cNvPr>
              <p:cNvSpPr/>
              <p:nvPr/>
            </p:nvSpPr>
            <p:spPr>
              <a:xfrm>
                <a:off x="6351158" y="3654592"/>
                <a:ext cx="106532" cy="6147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87" name="Prostokąt 86">
                <a:extLst>
                  <a:ext uri="{FF2B5EF4-FFF2-40B4-BE49-F238E27FC236}">
                    <a16:creationId xmlns:a16="http://schemas.microsoft.com/office/drawing/2014/main" id="{C69201B8-EFC2-453E-B0A6-4E84A767D998}"/>
                  </a:ext>
                </a:extLst>
              </p:cNvPr>
              <p:cNvSpPr/>
              <p:nvPr/>
            </p:nvSpPr>
            <p:spPr>
              <a:xfrm>
                <a:off x="4239223" y="3685327"/>
                <a:ext cx="106532" cy="61470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88" name="Prostokąt 87">
                <a:extLst>
                  <a:ext uri="{FF2B5EF4-FFF2-40B4-BE49-F238E27FC236}">
                    <a16:creationId xmlns:a16="http://schemas.microsoft.com/office/drawing/2014/main" id="{EA758B84-0C85-446A-9B6F-C9E5BDFB07FA}"/>
                  </a:ext>
                </a:extLst>
              </p:cNvPr>
              <p:cNvSpPr/>
              <p:nvPr/>
            </p:nvSpPr>
            <p:spPr>
              <a:xfrm>
                <a:off x="2765706" y="3474206"/>
                <a:ext cx="106532" cy="61470"/>
              </a:xfrm>
              <a:prstGeom prst="rect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82" name="Grupa 81">
                <a:extLst>
                  <a:ext uri="{FF2B5EF4-FFF2-40B4-BE49-F238E27FC236}">
                    <a16:creationId xmlns:a16="http://schemas.microsoft.com/office/drawing/2014/main" id="{D0BEAE44-2F9B-DD5E-F1E6-47F91BF10A3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370947" y="2501575"/>
                <a:ext cx="1412609" cy="1332000"/>
                <a:chOff x="4350829" y="465621"/>
                <a:chExt cx="2252547" cy="2123999"/>
              </a:xfrm>
            </p:grpSpPr>
            <p:pic>
              <p:nvPicPr>
                <p:cNvPr id="91" name="Obraz 90">
                  <a:extLst>
                    <a:ext uri="{FF2B5EF4-FFF2-40B4-BE49-F238E27FC236}">
                      <a16:creationId xmlns:a16="http://schemas.microsoft.com/office/drawing/2014/main" id="{8CB513F2-EA17-E16B-D959-15F3BD8DA2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587" r="40735" b="55303"/>
                <a:stretch/>
              </p:blipFill>
              <p:spPr>
                <a:xfrm>
                  <a:off x="4350829" y="465621"/>
                  <a:ext cx="2252547" cy="2123999"/>
                </a:xfrm>
                <a:prstGeom prst="rect">
                  <a:avLst/>
                </a:prstGeom>
              </p:spPr>
            </p:pic>
            <p:grpSp>
              <p:nvGrpSpPr>
                <p:cNvPr id="92" name="Grupa 91">
                  <a:extLst>
                    <a:ext uri="{FF2B5EF4-FFF2-40B4-BE49-F238E27FC236}">
                      <a16:creationId xmlns:a16="http://schemas.microsoft.com/office/drawing/2014/main" id="{31A734D2-B87B-814E-B81B-F29D12410172}"/>
                    </a:ext>
                  </a:extLst>
                </p:cNvPr>
                <p:cNvGrpSpPr/>
                <p:nvPr/>
              </p:nvGrpSpPr>
              <p:grpSpPr>
                <a:xfrm>
                  <a:off x="4382603" y="509428"/>
                  <a:ext cx="1918059" cy="1577127"/>
                  <a:chOff x="3208757" y="1892550"/>
                  <a:chExt cx="1480055" cy="1216975"/>
                </a:xfrm>
              </p:grpSpPr>
              <p:sp>
                <p:nvSpPr>
                  <p:cNvPr id="93" name="Schemat blokowy: łącznik 92">
                    <a:extLst>
                      <a:ext uri="{FF2B5EF4-FFF2-40B4-BE49-F238E27FC236}">
                        <a16:creationId xmlns:a16="http://schemas.microsoft.com/office/drawing/2014/main" id="{A7374515-FF4F-6708-3591-121EAC2067E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9897" y="2057254"/>
                    <a:ext cx="108000" cy="1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4" name="Schemat blokowy: łącznik 93">
                    <a:extLst>
                      <a:ext uri="{FF2B5EF4-FFF2-40B4-BE49-F238E27FC236}">
                        <a16:creationId xmlns:a16="http://schemas.microsoft.com/office/drawing/2014/main" id="{C0366C97-BAA4-AF99-A14C-FBBC13A3363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97940" y="1892550"/>
                    <a:ext cx="108000" cy="108000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5" name="Schemat blokowy: łącznik 94">
                    <a:extLst>
                      <a:ext uri="{FF2B5EF4-FFF2-40B4-BE49-F238E27FC236}">
                        <a16:creationId xmlns:a16="http://schemas.microsoft.com/office/drawing/2014/main" id="{9ED1344A-3CAA-5B8B-F500-74C08E9D6BA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55748" y="30015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6" name="Schemat blokowy: łącznik 95">
                    <a:extLst>
                      <a:ext uri="{FF2B5EF4-FFF2-40B4-BE49-F238E27FC236}">
                        <a16:creationId xmlns:a16="http://schemas.microsoft.com/office/drawing/2014/main" id="{A00FFCC9-05BD-EBD5-C1C1-45D504A6CE0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30015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7" name="Schemat blokowy: łącznik 96">
                    <a:extLst>
                      <a:ext uri="{FF2B5EF4-FFF2-40B4-BE49-F238E27FC236}">
                        <a16:creationId xmlns:a16="http://schemas.microsoft.com/office/drawing/2014/main" id="{D96BE647-A70C-CEF5-8A23-698B5FA32D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15089" y="2165254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8" name="Schemat blokowy: łącznik 97">
                    <a:extLst>
                      <a:ext uri="{FF2B5EF4-FFF2-40B4-BE49-F238E27FC236}">
                        <a16:creationId xmlns:a16="http://schemas.microsoft.com/office/drawing/2014/main" id="{93F6C193-EA82-30CA-C1B2-1C689D1BA3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87897" y="2165254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99" name="Schemat blokowy: łącznik 98">
                    <a:extLst>
                      <a:ext uri="{FF2B5EF4-FFF2-40B4-BE49-F238E27FC236}">
                        <a16:creationId xmlns:a16="http://schemas.microsoft.com/office/drawing/2014/main" id="{B53CEC90-BFBF-4C39-7FBD-2F3813277AF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369031" y="2322136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0" name="Schemat blokowy: łącznik 99">
                    <a:extLst>
                      <a:ext uri="{FF2B5EF4-FFF2-40B4-BE49-F238E27FC236}">
                        <a16:creationId xmlns:a16="http://schemas.microsoft.com/office/drawing/2014/main" id="{FD9B9777-85CD-95A8-FC2E-D92CEFAD93C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451941" y="2334926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1" name="Schemat blokowy: łącznik 100">
                    <a:extLst>
                      <a:ext uri="{FF2B5EF4-FFF2-40B4-BE49-F238E27FC236}">
                        <a16:creationId xmlns:a16="http://schemas.microsoft.com/office/drawing/2014/main" id="{B62D7C03-D633-48B1-ADA8-6917EA38761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29259" y="244414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2" name="Schemat blokowy: łącznik 101">
                    <a:extLst>
                      <a:ext uri="{FF2B5EF4-FFF2-40B4-BE49-F238E27FC236}">
                        <a16:creationId xmlns:a16="http://schemas.microsoft.com/office/drawing/2014/main" id="{F91D309E-DAB1-42D0-A03C-C736831D89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78578" y="2455873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3" name="Schemat blokowy: łącznik 102">
                    <a:extLst>
                      <a:ext uri="{FF2B5EF4-FFF2-40B4-BE49-F238E27FC236}">
                        <a16:creationId xmlns:a16="http://schemas.microsoft.com/office/drawing/2014/main" id="{891BE6D9-019A-E7E7-B207-1F8FD037AC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580812" y="273223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04" name="Schemat blokowy: łącznik 103">
                    <a:extLst>
                      <a:ext uri="{FF2B5EF4-FFF2-40B4-BE49-F238E27FC236}">
                        <a16:creationId xmlns:a16="http://schemas.microsoft.com/office/drawing/2014/main" id="{E39640D9-84B2-A1BF-E4B6-7254D1FBC41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08757" y="2724456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</p:grpSp>
          <p:grpSp>
            <p:nvGrpSpPr>
              <p:cNvPr id="156" name="Grupa 155">
                <a:extLst>
                  <a:ext uri="{FF2B5EF4-FFF2-40B4-BE49-F238E27FC236}">
                    <a16:creationId xmlns:a16="http://schemas.microsoft.com/office/drawing/2014/main" id="{AC319F92-0408-6071-99D2-3725E371C4F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445693" y="4171738"/>
                <a:ext cx="923617" cy="937890"/>
                <a:chOff x="3252695" y="677207"/>
                <a:chExt cx="1782438" cy="1809995"/>
              </a:xfrm>
            </p:grpSpPr>
            <p:grpSp>
              <p:nvGrpSpPr>
                <p:cNvPr id="157" name="Grupa 156">
                  <a:extLst>
                    <a:ext uri="{FF2B5EF4-FFF2-40B4-BE49-F238E27FC236}">
                      <a16:creationId xmlns:a16="http://schemas.microsoft.com/office/drawing/2014/main" id="{9B5C0E78-47BE-7756-E050-99CD86B2CF61}"/>
                    </a:ext>
                  </a:extLst>
                </p:cNvPr>
                <p:cNvGrpSpPr/>
                <p:nvPr/>
              </p:nvGrpSpPr>
              <p:grpSpPr>
                <a:xfrm>
                  <a:off x="3252695" y="677207"/>
                  <a:ext cx="1782438" cy="1809995"/>
                  <a:chOff x="3314284" y="706092"/>
                  <a:chExt cx="1782438" cy="1809995"/>
                </a:xfrm>
              </p:grpSpPr>
              <p:grpSp>
                <p:nvGrpSpPr>
                  <p:cNvPr id="165" name="Grupa 164">
                    <a:extLst>
                      <a:ext uri="{FF2B5EF4-FFF2-40B4-BE49-F238E27FC236}">
                        <a16:creationId xmlns:a16="http://schemas.microsoft.com/office/drawing/2014/main" id="{D1156DC4-A5D0-1EE1-6CE2-7D87D8C1E79A}"/>
                      </a:ext>
                    </a:extLst>
                  </p:cNvPr>
                  <p:cNvGrpSpPr/>
                  <p:nvPr/>
                </p:nvGrpSpPr>
                <p:grpSpPr>
                  <a:xfrm>
                    <a:off x="3314284" y="706092"/>
                    <a:ext cx="1365281" cy="1686072"/>
                    <a:chOff x="3060879" y="1888516"/>
                    <a:chExt cx="1147076" cy="1416595"/>
                  </a:xfrm>
                </p:grpSpPr>
                <p:sp>
                  <p:nvSpPr>
                    <p:cNvPr id="166" name="Schemat blokowy: łącznik 165">
                      <a:extLst>
                        <a:ext uri="{FF2B5EF4-FFF2-40B4-BE49-F238E27FC236}">
                          <a16:creationId xmlns:a16="http://schemas.microsoft.com/office/drawing/2014/main" id="{324C089D-B03C-DF4F-9006-A21E6AFA126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7" name="Schemat blokowy: łącznik 166">
                      <a:extLst>
                        <a:ext uri="{FF2B5EF4-FFF2-40B4-BE49-F238E27FC236}">
                          <a16:creationId xmlns:a16="http://schemas.microsoft.com/office/drawing/2014/main" id="{FAEB1381-F9EF-A99C-4AD1-B3D1B6BFAA5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8" name="Schemat blokowy: łącznik 167">
                      <a:extLst>
                        <a:ext uri="{FF2B5EF4-FFF2-40B4-BE49-F238E27FC236}">
                          <a16:creationId xmlns:a16="http://schemas.microsoft.com/office/drawing/2014/main" id="{4735F6D6-C763-7B24-6DB4-44DFEDC5366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69" name="Schemat blokowy: łącznik 168">
                      <a:extLst>
                        <a:ext uri="{FF2B5EF4-FFF2-40B4-BE49-F238E27FC236}">
                          <a16:creationId xmlns:a16="http://schemas.microsoft.com/office/drawing/2014/main" id="{D6D0E30D-B5E8-1DC3-C54A-FA732007C14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0" name="Schemat blokowy: łącznik 169">
                      <a:extLst>
                        <a:ext uri="{FF2B5EF4-FFF2-40B4-BE49-F238E27FC236}">
                          <a16:creationId xmlns:a16="http://schemas.microsoft.com/office/drawing/2014/main" id="{67148E23-9499-3C60-DAA4-42F36B10E55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1" name="Schemat blokowy: łącznik 170">
                      <a:extLst>
                        <a:ext uri="{FF2B5EF4-FFF2-40B4-BE49-F238E27FC236}">
                          <a16:creationId xmlns:a16="http://schemas.microsoft.com/office/drawing/2014/main" id="{0067A178-A370-D6D6-CE02-596F2E0549B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2" name="Schemat blokowy: łącznik 171">
                      <a:extLst>
                        <a:ext uri="{FF2B5EF4-FFF2-40B4-BE49-F238E27FC236}">
                          <a16:creationId xmlns:a16="http://schemas.microsoft.com/office/drawing/2014/main" id="{6524D328-AB85-47C9-11AC-B84D5CE16F8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3" name="Schemat blokowy: łącznik 172">
                      <a:extLst>
                        <a:ext uri="{FF2B5EF4-FFF2-40B4-BE49-F238E27FC236}">
                          <a16:creationId xmlns:a16="http://schemas.microsoft.com/office/drawing/2014/main" id="{86744CC0-0DBE-0774-43FF-C8B3AE9F70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4" name="Schemat blokowy: łącznik 173">
                      <a:extLst>
                        <a:ext uri="{FF2B5EF4-FFF2-40B4-BE49-F238E27FC236}">
                          <a16:creationId xmlns:a16="http://schemas.microsoft.com/office/drawing/2014/main" id="{56E62D4E-75BF-E947-878E-0DDAC22D46E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75" name="Schemat blokowy: łącznik 174">
                      <a:extLst>
                        <a:ext uri="{FF2B5EF4-FFF2-40B4-BE49-F238E27FC236}">
                          <a16:creationId xmlns:a16="http://schemas.microsoft.com/office/drawing/2014/main" id="{D8F9E083-9559-6E26-74F5-0218C58577D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60" name="Schemat blokowy: łącznik 159">
                    <a:extLst>
                      <a:ext uri="{FF2B5EF4-FFF2-40B4-BE49-F238E27FC236}">
                        <a16:creationId xmlns:a16="http://schemas.microsoft.com/office/drawing/2014/main" id="{26E3E843-D474-E7C8-D90A-F48187067F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68177" y="2330706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1" name="Schemat blokowy: łącznik 160">
                    <a:extLst>
                      <a:ext uri="{FF2B5EF4-FFF2-40B4-BE49-F238E27FC236}">
                        <a16:creationId xmlns:a16="http://schemas.microsoft.com/office/drawing/2014/main" id="{F9D5DDB8-215E-4019-974F-82EE711FB47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96183" y="2387542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2" name="Schemat blokowy: łącznik 161">
                    <a:extLst>
                      <a:ext uri="{FF2B5EF4-FFF2-40B4-BE49-F238E27FC236}">
                        <a16:creationId xmlns:a16="http://schemas.microsoft.com/office/drawing/2014/main" id="{39963AD0-755D-5DB7-1B25-211DC7A7FA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68854" y="2314793"/>
                    <a:ext cx="128545" cy="128545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158" name="Schemat blokowy: łącznik 157">
                  <a:extLst>
                    <a:ext uri="{FF2B5EF4-FFF2-40B4-BE49-F238E27FC236}">
                      <a16:creationId xmlns:a16="http://schemas.microsoft.com/office/drawing/2014/main" id="{6E428E6A-DB7E-63DF-05E1-EAD3EE66DA7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52588" y="1931532"/>
                  <a:ext cx="108000" cy="108000"/>
                </a:xfrm>
                <a:prstGeom prst="flowChartConnector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cxnSp>
            <p:nvCxnSpPr>
              <p:cNvPr id="105" name="Łącznik prosty 104">
                <a:extLst>
                  <a:ext uri="{FF2B5EF4-FFF2-40B4-BE49-F238E27FC236}">
                    <a16:creationId xmlns:a16="http://schemas.microsoft.com/office/drawing/2014/main" id="{1F559523-C70D-99F0-E066-597A1CCFAD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3206" y="103738"/>
                <a:ext cx="215050" cy="4558751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Łącznik prosty 108">
                <a:extLst>
                  <a:ext uri="{FF2B5EF4-FFF2-40B4-BE49-F238E27FC236}">
                    <a16:creationId xmlns:a16="http://schemas.microsoft.com/office/drawing/2014/main" id="{6A23AE73-1B48-3AC5-E6B7-6B032F0E9C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93068" y="1734550"/>
                <a:ext cx="299954" cy="3862961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Łącznik prosty 109">
                <a:extLst>
                  <a:ext uri="{FF2B5EF4-FFF2-40B4-BE49-F238E27FC236}">
                    <a16:creationId xmlns:a16="http://schemas.microsoft.com/office/drawing/2014/main" id="{6A60D040-6EB6-54CD-5B39-8ECBC631CA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84876" y="1341319"/>
                <a:ext cx="440887" cy="4423736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Łącznik prosty 110">
                <a:extLst>
                  <a:ext uri="{FF2B5EF4-FFF2-40B4-BE49-F238E27FC236}">
                    <a16:creationId xmlns:a16="http://schemas.microsoft.com/office/drawing/2014/main" id="{58D131E6-C251-CDAB-ADB2-25C83950AC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27606" y="1734550"/>
                <a:ext cx="387927" cy="4030505"/>
              </a:xfrm>
              <a:prstGeom prst="line">
                <a:avLst/>
              </a:prstGeom>
              <a:ln w="12700">
                <a:solidFill>
                  <a:srgbClr val="00206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68796A10-D897-8A4A-8743-CE582A5A913E}"/>
                </a:ext>
              </a:extLst>
            </p:cNvPr>
            <p:cNvSpPr/>
            <p:nvPr/>
          </p:nvSpPr>
          <p:spPr>
            <a:xfrm>
              <a:off x="9271395" y="4140892"/>
              <a:ext cx="1412609" cy="14735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20BD570F-BFDD-5468-EEFC-49A45B9C5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7094" r="10893"/>
            <a:stretch/>
          </p:blipFill>
          <p:spPr>
            <a:xfrm>
              <a:off x="76942" y="4135216"/>
              <a:ext cx="733517" cy="1260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7D1E6B52-A5F8-0516-1808-A298FC50F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5132" r="12650"/>
            <a:stretch/>
          </p:blipFill>
          <p:spPr>
            <a:xfrm>
              <a:off x="825497" y="4326609"/>
              <a:ext cx="649369" cy="1008000"/>
            </a:xfrm>
            <a:prstGeom prst="rect">
              <a:avLst/>
            </a:prstGeom>
          </p:spPr>
        </p:pic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F10A5769-503D-F560-5DB5-397B3AE90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64580" y="4069009"/>
              <a:ext cx="1295400" cy="1908000"/>
              <a:chOff x="2977029" y="513503"/>
              <a:chExt cx="2505466" cy="3690309"/>
            </a:xfrm>
          </p:grpSpPr>
          <p:grpSp>
            <p:nvGrpSpPr>
              <p:cNvPr id="20" name="Grupa 19">
                <a:extLst>
                  <a:ext uri="{FF2B5EF4-FFF2-40B4-BE49-F238E27FC236}">
                    <a16:creationId xmlns:a16="http://schemas.microsoft.com/office/drawing/2014/main" id="{9E8D067F-8C57-5F21-13B3-C5BD692D091E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4" name="Grupa 23">
                  <a:extLst>
                    <a:ext uri="{FF2B5EF4-FFF2-40B4-BE49-F238E27FC236}">
                      <a16:creationId xmlns:a16="http://schemas.microsoft.com/office/drawing/2014/main" id="{546C1E36-7C30-4969-07D0-8478F4C2EFE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30" name="Prostokąt 29">
                    <a:extLst>
                      <a:ext uri="{FF2B5EF4-FFF2-40B4-BE49-F238E27FC236}">
                        <a16:creationId xmlns:a16="http://schemas.microsoft.com/office/drawing/2014/main" id="{FDBFDB45-682B-C162-9418-5598A1193436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31" name="Grupa 30">
                    <a:extLst>
                      <a:ext uri="{FF2B5EF4-FFF2-40B4-BE49-F238E27FC236}">
                        <a16:creationId xmlns:a16="http://schemas.microsoft.com/office/drawing/2014/main" id="{25A77160-CE7F-A0E0-8D53-F7AF5E30DC0E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32" name="Schemat blokowy: łącznik 31">
                      <a:extLst>
                        <a:ext uri="{FF2B5EF4-FFF2-40B4-BE49-F238E27FC236}">
                          <a16:creationId xmlns:a16="http://schemas.microsoft.com/office/drawing/2014/main" id="{88A60884-424F-3943-39E5-08DC08E08F8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3" name="Schemat blokowy: łącznik 32">
                      <a:extLst>
                        <a:ext uri="{FF2B5EF4-FFF2-40B4-BE49-F238E27FC236}">
                          <a16:creationId xmlns:a16="http://schemas.microsoft.com/office/drawing/2014/main" id="{B98C5F0A-92C7-34BB-AC85-E59BB5C2730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4" name="Schemat blokowy: łącznik 33">
                      <a:extLst>
                        <a:ext uri="{FF2B5EF4-FFF2-40B4-BE49-F238E27FC236}">
                          <a16:creationId xmlns:a16="http://schemas.microsoft.com/office/drawing/2014/main" id="{F8FE0C6B-FF79-07A8-B6DB-62FD288AF6E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5" name="Schemat blokowy: łącznik 34">
                      <a:extLst>
                        <a:ext uri="{FF2B5EF4-FFF2-40B4-BE49-F238E27FC236}">
                          <a16:creationId xmlns:a16="http://schemas.microsoft.com/office/drawing/2014/main" id="{73C641E8-6F66-9FB0-B2F9-77443D9A898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36EF961B-F7CA-A171-6FC4-A60ED0C61B1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DF212EA5-7EDC-38CF-E738-8ABFBA5D13E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8" name="Schemat blokowy: łącznik 37">
                      <a:extLst>
                        <a:ext uri="{FF2B5EF4-FFF2-40B4-BE49-F238E27FC236}">
                          <a16:creationId xmlns:a16="http://schemas.microsoft.com/office/drawing/2014/main" id="{BD84A85E-FB9F-2E69-47BB-EDE4BACCC1F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9" name="Schemat blokowy: łącznik 38">
                      <a:extLst>
                        <a:ext uri="{FF2B5EF4-FFF2-40B4-BE49-F238E27FC236}">
                          <a16:creationId xmlns:a16="http://schemas.microsoft.com/office/drawing/2014/main" id="{35A26A39-02D5-94EB-D2EC-A219000118B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0" name="Schemat blokowy: łącznik 39">
                      <a:extLst>
                        <a:ext uri="{FF2B5EF4-FFF2-40B4-BE49-F238E27FC236}">
                          <a16:creationId xmlns:a16="http://schemas.microsoft.com/office/drawing/2014/main" id="{B449AF67-BAD9-96F9-3BF2-1899C3332FE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1" name="Schemat blokowy: łącznik 40">
                      <a:extLst>
                        <a:ext uri="{FF2B5EF4-FFF2-40B4-BE49-F238E27FC236}">
                          <a16:creationId xmlns:a16="http://schemas.microsoft.com/office/drawing/2014/main" id="{4D661EFC-AB1B-6287-0080-95E7D30E52B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5" name="Schemat blokowy: łącznik 24">
                  <a:extLst>
                    <a:ext uri="{FF2B5EF4-FFF2-40B4-BE49-F238E27FC236}">
                      <a16:creationId xmlns:a16="http://schemas.microsoft.com/office/drawing/2014/main" id="{F774AC51-137E-423C-F64F-B70FB32BC9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7" name="Schemat blokowy: łącznik 26">
                  <a:extLst>
                    <a:ext uri="{FF2B5EF4-FFF2-40B4-BE49-F238E27FC236}">
                      <a16:creationId xmlns:a16="http://schemas.microsoft.com/office/drawing/2014/main" id="{D25FE3B3-B90C-5D7A-FC8F-EFBFF1AE40C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8" name="Schemat blokowy: łącznik 27">
                  <a:extLst>
                    <a:ext uri="{FF2B5EF4-FFF2-40B4-BE49-F238E27FC236}">
                      <a16:creationId xmlns:a16="http://schemas.microsoft.com/office/drawing/2014/main" id="{269E3500-C38D-4E09-3318-2C80737C67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29" name="Obraz 28">
                  <a:extLst>
                    <a:ext uri="{FF2B5EF4-FFF2-40B4-BE49-F238E27FC236}">
                      <a16:creationId xmlns:a16="http://schemas.microsoft.com/office/drawing/2014/main" id="{FB6C8880-10DE-9EEB-A83B-38D6247F51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21" name="Prostokąt 20">
                <a:extLst>
                  <a:ext uri="{FF2B5EF4-FFF2-40B4-BE49-F238E27FC236}">
                    <a16:creationId xmlns:a16="http://schemas.microsoft.com/office/drawing/2014/main" id="{D0BB14E0-ADF3-71D0-D2F9-65F84824A93D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22" name="Prostokąt 21">
                <a:extLst>
                  <a:ext uri="{FF2B5EF4-FFF2-40B4-BE49-F238E27FC236}">
                    <a16:creationId xmlns:a16="http://schemas.microsoft.com/office/drawing/2014/main" id="{72AF1A3C-D3EC-E914-1E8E-B25561646B0C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F58139B6-B599-CE8F-7429-781F4CD0B027}"/>
                </a:ext>
              </a:extLst>
            </p:cNvPr>
            <p:cNvSpPr txBox="1"/>
            <p:nvPr/>
          </p:nvSpPr>
          <p:spPr>
            <a:xfrm>
              <a:off x="-252584" y="5278550"/>
              <a:ext cx="21908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H6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7511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5FE5E6E-5699-8BF9-3F1A-07509A3BCF7E}"/>
              </a:ext>
            </a:extLst>
          </p:cNvPr>
          <p:cNvSpPr/>
          <p:nvPr/>
        </p:nvSpPr>
        <p:spPr>
          <a:xfrm>
            <a:off x="10740087" y="4455665"/>
            <a:ext cx="1376818" cy="124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35" name="Grupa 34">
            <a:extLst>
              <a:ext uri="{FF2B5EF4-FFF2-40B4-BE49-F238E27FC236}">
                <a16:creationId xmlns:a16="http://schemas.microsoft.com/office/drawing/2014/main" id="{FC24DBE3-65F4-AC57-1AEA-6252516F5A1C}"/>
              </a:ext>
            </a:extLst>
          </p:cNvPr>
          <p:cNvGrpSpPr/>
          <p:nvPr/>
        </p:nvGrpSpPr>
        <p:grpSpPr>
          <a:xfrm>
            <a:off x="-53415" y="0"/>
            <a:ext cx="12058437" cy="6858000"/>
            <a:chOff x="-53415" y="0"/>
            <a:chExt cx="12058437" cy="6858000"/>
          </a:xfrm>
        </p:grpSpPr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A41AC677-F9C5-C5E7-E4D1-B426FB1DFA5E}"/>
                </a:ext>
              </a:extLst>
            </p:cNvPr>
            <p:cNvGrpSpPr/>
            <p:nvPr/>
          </p:nvGrpSpPr>
          <p:grpSpPr>
            <a:xfrm>
              <a:off x="-53415" y="0"/>
              <a:ext cx="12025497" cy="6858000"/>
              <a:chOff x="-255351" y="0"/>
              <a:chExt cx="12025497" cy="6858000"/>
            </a:xfrm>
          </p:grpSpPr>
          <p:grpSp>
            <p:nvGrpSpPr>
              <p:cNvPr id="8" name="Grupa 7">
                <a:extLst>
                  <a:ext uri="{FF2B5EF4-FFF2-40B4-BE49-F238E27FC236}">
                    <a16:creationId xmlns:a16="http://schemas.microsoft.com/office/drawing/2014/main" id="{6979C81F-150F-24F1-7779-0987BC832FB6}"/>
                  </a:ext>
                </a:extLst>
              </p:cNvPr>
              <p:cNvGrpSpPr/>
              <p:nvPr/>
            </p:nvGrpSpPr>
            <p:grpSpPr>
              <a:xfrm>
                <a:off x="-255351" y="0"/>
                <a:ext cx="12025497" cy="6858000"/>
                <a:chOff x="-255351" y="0"/>
                <a:chExt cx="12025497" cy="6858000"/>
              </a:xfrm>
            </p:grpSpPr>
            <p:pic>
              <p:nvPicPr>
                <p:cNvPr id="3" name="Obraz 2">
                  <a:extLst>
                    <a:ext uri="{FF2B5EF4-FFF2-40B4-BE49-F238E27FC236}">
                      <a16:creationId xmlns:a16="http://schemas.microsoft.com/office/drawing/2014/main" id="{5ACECFF9-A5FD-4519-AF34-63ABBAC0B6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81943" y="0"/>
                  <a:ext cx="9828113" cy="6858000"/>
                </a:xfrm>
                <a:prstGeom prst="rect">
                  <a:avLst/>
                </a:prstGeom>
              </p:spPr>
            </p:pic>
            <p:grpSp>
              <p:nvGrpSpPr>
                <p:cNvPr id="2" name="Grupa 1">
                  <a:extLst>
                    <a:ext uri="{FF2B5EF4-FFF2-40B4-BE49-F238E27FC236}">
                      <a16:creationId xmlns:a16="http://schemas.microsoft.com/office/drawing/2014/main" id="{7ACF16E8-5199-9D30-516F-82C3491BEBE6}"/>
                    </a:ext>
                  </a:extLst>
                </p:cNvPr>
                <p:cNvGrpSpPr/>
                <p:nvPr/>
              </p:nvGrpSpPr>
              <p:grpSpPr>
                <a:xfrm>
                  <a:off x="-255351" y="76845"/>
                  <a:ext cx="12025497" cy="6155921"/>
                  <a:chOff x="-255351" y="76845"/>
                  <a:chExt cx="12025497" cy="6155921"/>
                </a:xfrm>
              </p:grpSpPr>
              <p:grpSp>
                <p:nvGrpSpPr>
                  <p:cNvPr id="9" name="Grupa 8">
                    <a:extLst>
                      <a:ext uri="{FF2B5EF4-FFF2-40B4-BE49-F238E27FC236}">
                        <a16:creationId xmlns:a16="http://schemas.microsoft.com/office/drawing/2014/main" id="{E44B3AD4-0236-4F8B-9B85-A5B3247A906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378726" y="420422"/>
                    <a:ext cx="1391420" cy="1116000"/>
                    <a:chOff x="541119" y="143873"/>
                    <a:chExt cx="1803676" cy="1497975"/>
                  </a:xfrm>
                </p:grpSpPr>
                <p:grpSp>
                  <p:nvGrpSpPr>
                    <p:cNvPr id="6" name="Grupa 5">
                      <a:extLst>
                        <a:ext uri="{FF2B5EF4-FFF2-40B4-BE49-F238E27FC236}">
                          <a16:creationId xmlns:a16="http://schemas.microsoft.com/office/drawing/2014/main" id="{4CB7EE92-1AC5-49E9-B0DE-BDBABE6E1FB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1119" y="143873"/>
                      <a:ext cx="1803676" cy="1497975"/>
                      <a:chOff x="2980091" y="1844631"/>
                      <a:chExt cx="1877782" cy="1559521"/>
                    </a:xfrm>
                  </p:grpSpPr>
                  <p:pic>
                    <p:nvPicPr>
                      <p:cNvPr id="7" name="Obraz 6">
                        <a:extLst>
                          <a:ext uri="{FF2B5EF4-FFF2-40B4-BE49-F238E27FC236}">
                            <a16:creationId xmlns:a16="http://schemas.microsoft.com/office/drawing/2014/main" id="{D973F2F8-030C-4617-A72B-37B12C5A5439}"/>
                          </a:ext>
                        </a:extLst>
                      </p:cNvPr>
                      <p:cNvPicPr>
                        <a:picLocks/>
                      </p:cNvPicPr>
                      <p:nvPr/>
                    </p:nvPicPr>
                    <p:blipFill>
                      <a:blip r:embed="rId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152218" y="1844631"/>
                        <a:ext cx="1533528" cy="1398478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10" name="Schemat blokowy: łącznik 9">
                        <a:extLst>
                          <a:ext uri="{FF2B5EF4-FFF2-40B4-BE49-F238E27FC236}">
                            <a16:creationId xmlns:a16="http://schemas.microsoft.com/office/drawing/2014/main" id="{488231EA-AF54-4279-839E-11732914E3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93749" y="327912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" name="Schemat blokowy: łącznik 10">
                        <a:extLst>
                          <a:ext uri="{FF2B5EF4-FFF2-40B4-BE49-F238E27FC236}">
                            <a16:creationId xmlns:a16="http://schemas.microsoft.com/office/drawing/2014/main" id="{1F9E7D90-BFA9-4175-B4DE-85DB9B0B097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329615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2" name="Schemat blokowy: łącznik 11">
                        <a:extLst>
                          <a:ext uri="{FF2B5EF4-FFF2-40B4-BE49-F238E27FC236}">
                            <a16:creationId xmlns:a16="http://schemas.microsoft.com/office/drawing/2014/main" id="{D93D3390-661F-493C-96C3-CCD41B684F2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139952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" name="Schemat blokowy: łącznik 12">
                        <a:extLst>
                          <a:ext uri="{FF2B5EF4-FFF2-40B4-BE49-F238E27FC236}">
                            <a16:creationId xmlns:a16="http://schemas.microsoft.com/office/drawing/2014/main" id="{7E0FEF3F-E986-4C09-95E3-273B11D71CD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1850" y="2271795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4" name="Schemat blokowy: łącznik 13">
                        <a:extLst>
                          <a:ext uri="{FF2B5EF4-FFF2-40B4-BE49-F238E27FC236}">
                            <a16:creationId xmlns:a16="http://schemas.microsoft.com/office/drawing/2014/main" id="{091D42D4-61C0-4DFA-9213-3A3231D42B38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11792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5" name="Schemat blokowy: łącznik 14">
                        <a:extLst>
                          <a:ext uri="{FF2B5EF4-FFF2-40B4-BE49-F238E27FC236}">
                            <a16:creationId xmlns:a16="http://schemas.microsoft.com/office/drawing/2014/main" id="{9A4F0DE0-7EC5-4E94-895E-0ADF3AF5536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25598" y="242633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6" name="Schemat blokowy: łącznik 15">
                        <a:extLst>
                          <a:ext uri="{FF2B5EF4-FFF2-40B4-BE49-F238E27FC236}">
                            <a16:creationId xmlns:a16="http://schemas.microsoft.com/office/drawing/2014/main" id="{B7485160-AACB-4F27-A4AA-620B0D8FCDB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80091" y="260786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7" name="Schemat blokowy: łącznik 16">
                        <a:extLst>
                          <a:ext uri="{FF2B5EF4-FFF2-40B4-BE49-F238E27FC236}">
                            <a16:creationId xmlns:a16="http://schemas.microsoft.com/office/drawing/2014/main" id="{2BBE252D-25D0-4786-9655-808C7BDD4AD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749873" y="261040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8" name="Schemat blokowy: łącznik 17">
                        <a:extLst>
                          <a:ext uri="{FF2B5EF4-FFF2-40B4-BE49-F238E27FC236}">
                            <a16:creationId xmlns:a16="http://schemas.microsoft.com/office/drawing/2014/main" id="{6BC44B67-4BE5-491B-B6B8-A9186BB5F48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696386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9" name="Schemat blokowy: łącznik 18">
                        <a:extLst>
                          <a:ext uri="{FF2B5EF4-FFF2-40B4-BE49-F238E27FC236}">
                            <a16:creationId xmlns:a16="http://schemas.microsoft.com/office/drawing/2014/main" id="{385D18BA-AE35-4117-8374-3B26A85CB33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12155" y="288501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07" name="Schemat blokowy: łącznik 106">
                      <a:extLst>
                        <a:ext uri="{FF2B5EF4-FFF2-40B4-BE49-F238E27FC236}">
                          <a16:creationId xmlns:a16="http://schemas.microsoft.com/office/drawing/2014/main" id="{0D984BD9-609C-488A-AE2C-ABE4282B1A6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005786" y="370483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08" name="Schemat blokowy: łącznik 107">
                      <a:extLst>
                        <a:ext uri="{FF2B5EF4-FFF2-40B4-BE49-F238E27FC236}">
                          <a16:creationId xmlns:a16="http://schemas.microsoft.com/office/drawing/2014/main" id="{3707C850-8AE5-42D2-925E-A5ACCEF705D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804118" y="196639"/>
                      <a:ext cx="103738" cy="103738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sp>
                <p:nvSpPr>
                  <p:cNvPr id="115" name="pole tekstowe 114">
                    <a:extLst>
                      <a:ext uri="{FF2B5EF4-FFF2-40B4-BE49-F238E27FC236}">
                        <a16:creationId xmlns:a16="http://schemas.microsoft.com/office/drawing/2014/main" id="{EA40E28C-10AB-40F5-A852-5BBDE9E85A09}"/>
                      </a:ext>
                    </a:extLst>
                  </p:cNvPr>
                  <p:cNvSpPr txBox="1"/>
                  <p:nvPr/>
                </p:nvSpPr>
                <p:spPr>
                  <a:xfrm>
                    <a:off x="10101947" y="5359500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119" name="pole tekstowe 118">
                    <a:extLst>
                      <a:ext uri="{FF2B5EF4-FFF2-40B4-BE49-F238E27FC236}">
                        <a16:creationId xmlns:a16="http://schemas.microsoft.com/office/drawing/2014/main" id="{EE70A75C-9C65-4C60-8CE8-B817751A7E85}"/>
                      </a:ext>
                    </a:extLst>
                  </p:cNvPr>
                  <p:cNvSpPr txBox="1"/>
                  <p:nvPr/>
                </p:nvSpPr>
                <p:spPr>
                  <a:xfrm>
                    <a:off x="7626428" y="180444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122" name="pole tekstowe 121">
                    <a:extLst>
                      <a:ext uri="{FF2B5EF4-FFF2-40B4-BE49-F238E27FC236}">
                        <a16:creationId xmlns:a16="http://schemas.microsoft.com/office/drawing/2014/main" id="{86BAD14D-6ED4-4C44-AC59-EBC9ECD19115}"/>
                      </a:ext>
                    </a:extLst>
                  </p:cNvPr>
                  <p:cNvSpPr txBox="1"/>
                  <p:nvPr/>
                </p:nvSpPr>
                <p:spPr>
                  <a:xfrm>
                    <a:off x="6828983" y="3576913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3" name="pole tekstowe 122">
                    <a:extLst>
                      <a:ext uri="{FF2B5EF4-FFF2-40B4-BE49-F238E27FC236}">
                        <a16:creationId xmlns:a16="http://schemas.microsoft.com/office/drawing/2014/main" id="{1EE59E1D-87C0-41AC-AC4F-FCF943F781FF}"/>
                      </a:ext>
                    </a:extLst>
                  </p:cNvPr>
                  <p:cNvSpPr txBox="1"/>
                  <p:nvPr/>
                </p:nvSpPr>
                <p:spPr>
                  <a:xfrm>
                    <a:off x="8005179" y="4179845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4" name="pole tekstowe 123">
                    <a:extLst>
                      <a:ext uri="{FF2B5EF4-FFF2-40B4-BE49-F238E27FC236}">
                        <a16:creationId xmlns:a16="http://schemas.microsoft.com/office/drawing/2014/main" id="{E92C0458-4811-461A-BD60-87D1EAB51908}"/>
                      </a:ext>
                    </a:extLst>
                  </p:cNvPr>
                  <p:cNvSpPr txBox="1"/>
                  <p:nvPr/>
                </p:nvSpPr>
                <p:spPr>
                  <a:xfrm>
                    <a:off x="9350750" y="4394703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26" name="Schemat blokowy: łącznik 125">
                    <a:extLst>
                      <a:ext uri="{FF2B5EF4-FFF2-40B4-BE49-F238E27FC236}">
                        <a16:creationId xmlns:a16="http://schemas.microsoft.com/office/drawing/2014/main" id="{C0282EEB-D060-45C0-822E-9423C08865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395608" y="4105069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7" name="Schemat blokowy: łącznik 126">
                    <a:extLst>
                      <a:ext uri="{FF2B5EF4-FFF2-40B4-BE49-F238E27FC236}">
                        <a16:creationId xmlns:a16="http://schemas.microsoft.com/office/drawing/2014/main" id="{F86E8A67-C4F2-4DAC-ACF5-F76B58F649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312784" y="128575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8" name="Schemat blokowy: łącznik 127">
                    <a:extLst>
                      <a:ext uri="{FF2B5EF4-FFF2-40B4-BE49-F238E27FC236}">
                        <a16:creationId xmlns:a16="http://schemas.microsoft.com/office/drawing/2014/main" id="{7CE015A8-2387-4EFC-80C1-9E7FC66319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423058" y="1523287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9" name="Schemat blokowy: łącznik 128">
                    <a:extLst>
                      <a:ext uri="{FF2B5EF4-FFF2-40B4-BE49-F238E27FC236}">
                        <a16:creationId xmlns:a16="http://schemas.microsoft.com/office/drawing/2014/main" id="{090DA0B1-E7A1-4638-AD79-43C98EF479C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721892" y="1115646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5" name="pole tekstowe 134">
                    <a:extLst>
                      <a:ext uri="{FF2B5EF4-FFF2-40B4-BE49-F238E27FC236}">
                        <a16:creationId xmlns:a16="http://schemas.microsoft.com/office/drawing/2014/main" id="{AF9B69CE-8FA2-4D99-9F4D-D1A1B870389E}"/>
                      </a:ext>
                    </a:extLst>
                  </p:cNvPr>
                  <p:cNvSpPr txBox="1"/>
                  <p:nvPr/>
                </p:nvSpPr>
                <p:spPr>
                  <a:xfrm>
                    <a:off x="8972440" y="4413475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70" name="Schemat blokowy: łącznik 169">
                    <a:extLst>
                      <a:ext uri="{FF2B5EF4-FFF2-40B4-BE49-F238E27FC236}">
                        <a16:creationId xmlns:a16="http://schemas.microsoft.com/office/drawing/2014/main" id="{36AA6306-5D61-431E-A003-26A8A1A7520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737881" y="2156609"/>
                    <a:ext cx="103738" cy="103738"/>
                  </a:xfrm>
                  <a:prstGeom prst="flowChartConnector">
                    <a:avLst/>
                  </a:prstGeom>
                  <a:solidFill>
                    <a:srgbClr val="92D050"/>
                  </a:solidFill>
                  <a:ln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1" name="Schemat blokowy: łącznik 170">
                    <a:extLst>
                      <a:ext uri="{FF2B5EF4-FFF2-40B4-BE49-F238E27FC236}">
                        <a16:creationId xmlns:a16="http://schemas.microsoft.com/office/drawing/2014/main" id="{E9257FD8-32D8-44B7-A572-63289A92EBF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325250" y="2299070"/>
                    <a:ext cx="103738" cy="103738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2" name="pole tekstowe 171">
                    <a:extLst>
                      <a:ext uri="{FF2B5EF4-FFF2-40B4-BE49-F238E27FC236}">
                        <a16:creationId xmlns:a16="http://schemas.microsoft.com/office/drawing/2014/main" id="{2A6A0A77-7875-4DDB-BCBF-CF5B7E8779B2}"/>
                      </a:ext>
                    </a:extLst>
                  </p:cNvPr>
                  <p:cNvSpPr txBox="1"/>
                  <p:nvPr/>
                </p:nvSpPr>
                <p:spPr>
                  <a:xfrm>
                    <a:off x="8534449" y="2145182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173" name="pole tekstowe 172">
                    <a:extLst>
                      <a:ext uri="{FF2B5EF4-FFF2-40B4-BE49-F238E27FC236}">
                        <a16:creationId xmlns:a16="http://schemas.microsoft.com/office/drawing/2014/main" id="{9BA64D77-145E-4E6E-96CF-D27E6E5DCD54}"/>
                      </a:ext>
                    </a:extLst>
                  </p:cNvPr>
                  <p:cNvSpPr txBox="1"/>
                  <p:nvPr/>
                </p:nvSpPr>
                <p:spPr>
                  <a:xfrm>
                    <a:off x="8160140" y="4274515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74" name="pole tekstowe 173">
                    <a:extLst>
                      <a:ext uri="{FF2B5EF4-FFF2-40B4-BE49-F238E27FC236}">
                        <a16:creationId xmlns:a16="http://schemas.microsoft.com/office/drawing/2014/main" id="{00EE93FF-6AE9-4229-A651-8607FD9AED97}"/>
                      </a:ext>
                    </a:extLst>
                  </p:cNvPr>
                  <p:cNvSpPr txBox="1"/>
                  <p:nvPr/>
                </p:nvSpPr>
                <p:spPr>
                  <a:xfrm>
                    <a:off x="6290005" y="5321842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176" name="Schemat blokowy: łącznik 175">
                    <a:extLst>
                      <a:ext uri="{FF2B5EF4-FFF2-40B4-BE49-F238E27FC236}">
                        <a16:creationId xmlns:a16="http://schemas.microsoft.com/office/drawing/2014/main" id="{177D1735-D6B9-45E6-8988-EDE155E0758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414132" y="3209784"/>
                    <a:ext cx="103738" cy="103738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pic>
                <p:nvPicPr>
                  <p:cNvPr id="112" name="Obraz 111">
                    <a:extLst>
                      <a:ext uri="{FF2B5EF4-FFF2-40B4-BE49-F238E27FC236}">
                        <a16:creationId xmlns:a16="http://schemas.microsoft.com/office/drawing/2014/main" id="{91286373-B0C8-44D0-82F8-87675D6153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5876" r="79016" b="28877"/>
                  <a:stretch/>
                </p:blipFill>
                <p:spPr>
                  <a:xfrm>
                    <a:off x="334755" y="410899"/>
                    <a:ext cx="1008689" cy="360000"/>
                  </a:xfrm>
                  <a:prstGeom prst="rect">
                    <a:avLst/>
                  </a:prstGeom>
                </p:spPr>
              </p:pic>
              <p:pic>
                <p:nvPicPr>
                  <p:cNvPr id="33" name="Obraz 32">
                    <a:extLst>
                      <a:ext uri="{FF2B5EF4-FFF2-40B4-BE49-F238E27FC236}">
                        <a16:creationId xmlns:a16="http://schemas.microsoft.com/office/drawing/2014/main" id="{C4C755D8-BBE7-4D9E-B9A1-6AE8488276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7982" t="73823" r="5989" b="8837"/>
                  <a:stretch/>
                </p:blipFill>
                <p:spPr>
                  <a:xfrm>
                    <a:off x="264152" y="2110571"/>
                    <a:ext cx="1241741" cy="756000"/>
                  </a:xfrm>
                  <a:prstGeom prst="rect">
                    <a:avLst/>
                  </a:prstGeom>
                </p:spPr>
              </p:pic>
              <p:sp>
                <p:nvSpPr>
                  <p:cNvPr id="125" name="pole tekstowe 124">
                    <a:extLst>
                      <a:ext uri="{FF2B5EF4-FFF2-40B4-BE49-F238E27FC236}">
                        <a16:creationId xmlns:a16="http://schemas.microsoft.com/office/drawing/2014/main" id="{E8E5575E-A9BC-45FE-9FFC-86E275B21A4B}"/>
                      </a:ext>
                    </a:extLst>
                  </p:cNvPr>
                  <p:cNvSpPr txBox="1"/>
                  <p:nvPr/>
                </p:nvSpPr>
                <p:spPr>
                  <a:xfrm>
                    <a:off x="7626428" y="2156609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136" name="pole tekstowe 135">
                    <a:extLst>
                      <a:ext uri="{FF2B5EF4-FFF2-40B4-BE49-F238E27FC236}">
                        <a16:creationId xmlns:a16="http://schemas.microsoft.com/office/drawing/2014/main" id="{BC0AF400-31CE-4885-AB6D-7277285AB5B9}"/>
                      </a:ext>
                    </a:extLst>
                  </p:cNvPr>
                  <p:cNvSpPr txBox="1"/>
                  <p:nvPr/>
                </p:nvSpPr>
                <p:spPr>
                  <a:xfrm>
                    <a:off x="8534450" y="76845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137" name="pole tekstowe 136">
                    <a:extLst>
                      <a:ext uri="{FF2B5EF4-FFF2-40B4-BE49-F238E27FC236}">
                        <a16:creationId xmlns:a16="http://schemas.microsoft.com/office/drawing/2014/main" id="{CE6552FC-7501-4886-ABAC-29F042A712C1}"/>
                      </a:ext>
                    </a:extLst>
                  </p:cNvPr>
                  <p:cNvSpPr txBox="1"/>
                  <p:nvPr/>
                </p:nvSpPr>
                <p:spPr>
                  <a:xfrm>
                    <a:off x="8577312" y="4003050"/>
                    <a:ext cx="88998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i="1" dirty="0"/>
                      <a:t>d6</a:t>
                    </a:r>
                    <a:r>
                      <a:rPr lang="pl-PL" sz="1400" dirty="0"/>
                      <a:t>-DMSO</a:t>
                    </a:r>
                    <a:endParaRPr lang="pl-PL" sz="1050" dirty="0"/>
                  </a:p>
                </p:txBody>
              </p:sp>
              <p:sp>
                <p:nvSpPr>
                  <p:cNvPr id="53" name="pole tekstowe 52">
                    <a:extLst>
                      <a:ext uri="{FF2B5EF4-FFF2-40B4-BE49-F238E27FC236}">
                        <a16:creationId xmlns:a16="http://schemas.microsoft.com/office/drawing/2014/main" id="{E7AB7D7D-2CB5-44F8-847B-C2C59C0E4339}"/>
                      </a:ext>
                    </a:extLst>
                  </p:cNvPr>
                  <p:cNvSpPr txBox="1"/>
                  <p:nvPr/>
                </p:nvSpPr>
                <p:spPr>
                  <a:xfrm>
                    <a:off x="618691" y="676084"/>
                    <a:ext cx="471604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b="1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</a:t>
                    </a:r>
                    <a:r>
                      <a:rPr lang="pl-PL" sz="1400" b="1" baseline="30000" dirty="0" err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tpy</a:t>
                    </a:r>
                    <a:endParaRPr lang="pl-PL" sz="1400" b="1" dirty="0"/>
                  </a:p>
                </p:txBody>
              </p:sp>
              <p:sp>
                <p:nvSpPr>
                  <p:cNvPr id="54" name="pole tekstowe 53">
                    <a:extLst>
                      <a:ext uri="{FF2B5EF4-FFF2-40B4-BE49-F238E27FC236}">
                        <a16:creationId xmlns:a16="http://schemas.microsoft.com/office/drawing/2014/main" id="{8CE058BB-040A-43D8-9751-6D825EC4E784}"/>
                      </a:ext>
                    </a:extLst>
                  </p:cNvPr>
                  <p:cNvSpPr txBox="1"/>
                  <p:nvPr/>
                </p:nvSpPr>
                <p:spPr>
                  <a:xfrm>
                    <a:off x="652190" y="2844192"/>
                    <a:ext cx="41389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K2</a:t>
                    </a:r>
                    <a:endParaRPr lang="pl-PL" sz="105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6" name="pole tekstowe 55">
                    <a:extLst>
                      <a:ext uri="{FF2B5EF4-FFF2-40B4-BE49-F238E27FC236}">
                        <a16:creationId xmlns:a16="http://schemas.microsoft.com/office/drawing/2014/main" id="{4FFF0B8E-1F11-4B9C-BA97-EC741C0477EB}"/>
                      </a:ext>
                    </a:extLst>
                  </p:cNvPr>
                  <p:cNvSpPr txBox="1"/>
                  <p:nvPr/>
                </p:nvSpPr>
                <p:spPr>
                  <a:xfrm>
                    <a:off x="-255351" y="5709546"/>
                    <a:ext cx="2301790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H7</a:t>
                    </a:r>
                    <a:r>
                      <a:rPr lang="en-US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cov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</a:endParaRPr>
                  </a:p>
                  <a:p>
                    <a:pPr algn="ctr"/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(POM + </a:t>
                    </a:r>
                    <a:r>
                      <a:rPr lang="en-US" sz="1400" b="1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L</a:t>
                    </a:r>
                    <a:r>
                      <a:rPr lang="en-US" sz="1400" b="1" baseline="300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tpy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+ Zn(ClO</a:t>
                    </a:r>
                    <a:r>
                      <a:rPr lang="en-US" sz="1400" b="1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4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)</a:t>
                    </a:r>
                    <a:r>
                      <a:rPr lang="en-US" sz="1400" b="1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2</a:t>
                    </a:r>
                    <a:r>
                      <a:rPr lang="en-US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)</a:t>
                    </a:r>
                    <a:r>
                      <a:rPr lang="en-US" sz="14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 </a:t>
                    </a:r>
                    <a:endParaRPr lang="pl-PL" sz="1400" dirty="0"/>
                  </a:p>
                </p:txBody>
              </p:sp>
              <p:sp>
                <p:nvSpPr>
                  <p:cNvPr id="57" name="pole tekstowe 56">
                    <a:extLst>
                      <a:ext uri="{FF2B5EF4-FFF2-40B4-BE49-F238E27FC236}">
                        <a16:creationId xmlns:a16="http://schemas.microsoft.com/office/drawing/2014/main" id="{56379827-2640-4215-B03B-1309154E9717}"/>
                      </a:ext>
                    </a:extLst>
                  </p:cNvPr>
                  <p:cNvSpPr txBox="1"/>
                  <p:nvPr/>
                </p:nvSpPr>
                <p:spPr>
                  <a:xfrm>
                    <a:off x="10078641" y="3576913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58" name="Schemat blokowy: łącznik 57">
                    <a:extLst>
                      <a:ext uri="{FF2B5EF4-FFF2-40B4-BE49-F238E27FC236}">
                        <a16:creationId xmlns:a16="http://schemas.microsoft.com/office/drawing/2014/main" id="{1F573A9E-030C-4AD1-8286-348456CB2E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018993" y="5467260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59" name="Schemat blokowy: łącznik 58">
                    <a:extLst>
                      <a:ext uri="{FF2B5EF4-FFF2-40B4-BE49-F238E27FC236}">
                        <a16:creationId xmlns:a16="http://schemas.microsoft.com/office/drawing/2014/main" id="{A37397CD-937E-4B16-A93B-C3FF0527B43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397687" y="5587407"/>
                    <a:ext cx="103738" cy="103738"/>
                  </a:xfrm>
                  <a:prstGeom prst="flowChartConnector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0" name="Schemat blokowy: łącznik 59">
                    <a:extLst>
                      <a:ext uri="{FF2B5EF4-FFF2-40B4-BE49-F238E27FC236}">
                        <a16:creationId xmlns:a16="http://schemas.microsoft.com/office/drawing/2014/main" id="{0EAC133E-4965-4948-B8FA-E4E42E2B87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36497" y="5535538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1" name="Schemat blokowy: łącznik 60">
                    <a:extLst>
                      <a:ext uri="{FF2B5EF4-FFF2-40B4-BE49-F238E27FC236}">
                        <a16:creationId xmlns:a16="http://schemas.microsoft.com/office/drawing/2014/main" id="{67DC04E4-7C08-4625-BC65-A253BB0A32D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598194" y="5440714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3" name="Schemat blokowy: łącznik 62">
                    <a:extLst>
                      <a:ext uri="{FF2B5EF4-FFF2-40B4-BE49-F238E27FC236}">
                        <a16:creationId xmlns:a16="http://schemas.microsoft.com/office/drawing/2014/main" id="{F6305910-CA4F-44AD-A7F8-CD186FEF4A9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628515" y="4776636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4" name="Schemat blokowy: łącznik 63">
                    <a:extLst>
                      <a:ext uri="{FF2B5EF4-FFF2-40B4-BE49-F238E27FC236}">
                        <a16:creationId xmlns:a16="http://schemas.microsoft.com/office/drawing/2014/main" id="{07754020-D402-4975-A8F1-9F33522438D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649786" y="2861241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5" name="Schemat blokowy: łącznik 64">
                    <a:extLst>
                      <a:ext uri="{FF2B5EF4-FFF2-40B4-BE49-F238E27FC236}">
                        <a16:creationId xmlns:a16="http://schemas.microsoft.com/office/drawing/2014/main" id="{9F744C90-49A1-4B2A-8DC1-2364763EBE5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666417" y="661768"/>
                    <a:ext cx="103738" cy="103738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6" name="Schemat blokowy: łącznik 65">
                    <a:extLst>
                      <a:ext uri="{FF2B5EF4-FFF2-40B4-BE49-F238E27FC236}">
                        <a16:creationId xmlns:a16="http://schemas.microsoft.com/office/drawing/2014/main" id="{536D9A3E-F980-45BE-BD87-EC7BD5C4A9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030792" y="3325262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7" name="Schemat blokowy: łącznik 66">
                    <a:extLst>
                      <a:ext uri="{FF2B5EF4-FFF2-40B4-BE49-F238E27FC236}">
                        <a16:creationId xmlns:a16="http://schemas.microsoft.com/office/drawing/2014/main" id="{C6AB16B8-1C9D-4CFA-9197-7028BD16FAC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081693" y="1564410"/>
                    <a:ext cx="103738" cy="103738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8" name="Schemat blokowy: łącznik 67">
                    <a:extLst>
                      <a:ext uri="{FF2B5EF4-FFF2-40B4-BE49-F238E27FC236}">
                        <a16:creationId xmlns:a16="http://schemas.microsoft.com/office/drawing/2014/main" id="{2C8CF2B8-E60B-4F40-B38C-2E63333A66C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88366" y="3150312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69" name="Schemat blokowy: łącznik 68">
                    <a:extLst>
                      <a:ext uri="{FF2B5EF4-FFF2-40B4-BE49-F238E27FC236}">
                        <a16:creationId xmlns:a16="http://schemas.microsoft.com/office/drawing/2014/main" id="{6FA3265D-8D37-4DDA-91FF-C974C98E37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88366" y="1575156"/>
                    <a:ext cx="103738" cy="103738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0" name="Schemat blokowy: łącznik 69">
                    <a:extLst>
                      <a:ext uri="{FF2B5EF4-FFF2-40B4-BE49-F238E27FC236}">
                        <a16:creationId xmlns:a16="http://schemas.microsoft.com/office/drawing/2014/main" id="{71925A8C-6290-427D-A0BB-B400E62840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50063" y="3070658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1" name="Schemat blokowy: łącznik 70">
                    <a:extLst>
                      <a:ext uri="{FF2B5EF4-FFF2-40B4-BE49-F238E27FC236}">
                        <a16:creationId xmlns:a16="http://schemas.microsoft.com/office/drawing/2014/main" id="{569EA8C9-2FEB-4D7A-A794-B90128B8BB9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69542" y="1404436"/>
                    <a:ext cx="103738" cy="103738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72" name="pole tekstowe 71">
                    <a:extLst>
                      <a:ext uri="{FF2B5EF4-FFF2-40B4-BE49-F238E27FC236}">
                        <a16:creationId xmlns:a16="http://schemas.microsoft.com/office/drawing/2014/main" id="{E8220462-6EA9-4252-A6D5-D34101037B8B}"/>
                      </a:ext>
                    </a:extLst>
                  </p:cNvPr>
                  <p:cNvSpPr txBox="1"/>
                  <p:nvPr/>
                </p:nvSpPr>
                <p:spPr>
                  <a:xfrm>
                    <a:off x="7142000" y="5137176"/>
                    <a:ext cx="48442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H</a:t>
                    </a:r>
                    <a:r>
                      <a:rPr lang="pl-PL" sz="1050" dirty="0"/>
                      <a:t>2</a:t>
                    </a:r>
                    <a:r>
                      <a:rPr lang="pl-PL" sz="1400" dirty="0"/>
                      <a:t>O</a:t>
                    </a:r>
                    <a:endParaRPr lang="pl-PL" sz="1050" dirty="0"/>
                  </a:p>
                </p:txBody>
              </p:sp>
              <p:sp>
                <p:nvSpPr>
                  <p:cNvPr id="73" name="pole tekstowe 72">
                    <a:extLst>
                      <a:ext uri="{FF2B5EF4-FFF2-40B4-BE49-F238E27FC236}">
                        <a16:creationId xmlns:a16="http://schemas.microsoft.com/office/drawing/2014/main" id="{F58BD994-2D4A-4D28-898D-925331C7E37E}"/>
                      </a:ext>
                    </a:extLst>
                  </p:cNvPr>
                  <p:cNvSpPr txBox="1"/>
                  <p:nvPr/>
                </p:nvSpPr>
                <p:spPr>
                  <a:xfrm>
                    <a:off x="7637626" y="5537257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74" name="pole tekstowe 73">
                    <a:extLst>
                      <a:ext uri="{FF2B5EF4-FFF2-40B4-BE49-F238E27FC236}">
                        <a16:creationId xmlns:a16="http://schemas.microsoft.com/office/drawing/2014/main" id="{0F55082E-6C7B-481A-A842-64B107E5190D}"/>
                      </a:ext>
                    </a:extLst>
                  </p:cNvPr>
                  <p:cNvSpPr txBox="1"/>
                  <p:nvPr/>
                </p:nvSpPr>
                <p:spPr>
                  <a:xfrm>
                    <a:off x="9766748" y="5544452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75" name="pole tekstowe 74">
                    <a:extLst>
                      <a:ext uri="{FF2B5EF4-FFF2-40B4-BE49-F238E27FC236}">
                        <a16:creationId xmlns:a16="http://schemas.microsoft.com/office/drawing/2014/main" id="{1C52AE18-2F7A-4BC7-9A14-30F915EB4D29}"/>
                      </a:ext>
                    </a:extLst>
                  </p:cNvPr>
                  <p:cNvSpPr txBox="1"/>
                  <p:nvPr/>
                </p:nvSpPr>
                <p:spPr>
                  <a:xfrm>
                    <a:off x="9612030" y="4952510"/>
                    <a:ext cx="21972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l-PL" dirty="0"/>
                      <a:t>*</a:t>
                    </a:r>
                  </a:p>
                </p:txBody>
              </p:sp>
              <p:sp>
                <p:nvSpPr>
                  <p:cNvPr id="76" name="pole tekstowe 75">
                    <a:extLst>
                      <a:ext uri="{FF2B5EF4-FFF2-40B4-BE49-F238E27FC236}">
                        <a16:creationId xmlns:a16="http://schemas.microsoft.com/office/drawing/2014/main" id="{7D726D52-6593-4FC2-A572-7BD8698CA7C3}"/>
                      </a:ext>
                    </a:extLst>
                  </p:cNvPr>
                  <p:cNvSpPr txBox="1"/>
                  <p:nvPr/>
                </p:nvSpPr>
                <p:spPr>
                  <a:xfrm>
                    <a:off x="9336512" y="5570998"/>
                    <a:ext cx="472886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400" dirty="0"/>
                      <a:t>TBA</a:t>
                    </a:r>
                    <a:endParaRPr lang="pl-PL" sz="1050" dirty="0"/>
                  </a:p>
                </p:txBody>
              </p:sp>
              <p:sp>
                <p:nvSpPr>
                  <p:cNvPr id="77" name="Schemat blokowy: łącznik 76">
                    <a:extLst>
                      <a:ext uri="{FF2B5EF4-FFF2-40B4-BE49-F238E27FC236}">
                        <a16:creationId xmlns:a16="http://schemas.microsoft.com/office/drawing/2014/main" id="{0F5064FF-0443-49E2-9953-8CFE0B4561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75198" y="5715626"/>
                    <a:ext cx="103738" cy="103738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grpSp>
                <p:nvGrpSpPr>
                  <p:cNvPr id="78" name="Grupa 77">
                    <a:extLst>
                      <a:ext uri="{FF2B5EF4-FFF2-40B4-BE49-F238E27FC236}">
                        <a16:creationId xmlns:a16="http://schemas.microsoft.com/office/drawing/2014/main" id="{ACBF7EE7-7EE5-3C20-E932-7622BED2B0E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346062" y="2197053"/>
                    <a:ext cx="1415667" cy="1656000"/>
                    <a:chOff x="4023759" y="786343"/>
                    <a:chExt cx="2382041" cy="2786447"/>
                  </a:xfrm>
                </p:grpSpPr>
                <p:pic>
                  <p:nvPicPr>
                    <p:cNvPr id="79" name="Obraz 78">
                      <a:extLst>
                        <a:ext uri="{FF2B5EF4-FFF2-40B4-BE49-F238E27FC236}">
                          <a16:creationId xmlns:a16="http://schemas.microsoft.com/office/drawing/2014/main" id="{F446DB1D-6B8B-3E81-F8BD-8A6D2E7AA44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9830" b="37291"/>
                    <a:stretch/>
                  </p:blipFill>
                  <p:spPr>
                    <a:xfrm>
                      <a:off x="4023759" y="786343"/>
                      <a:ext cx="2382041" cy="2786447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80" name="Grupa 79">
                      <a:extLst>
                        <a:ext uri="{FF2B5EF4-FFF2-40B4-BE49-F238E27FC236}">
                          <a16:creationId xmlns:a16="http://schemas.microsoft.com/office/drawing/2014/main" id="{43539B03-D9B9-AB6F-9C18-AC59A7102B6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62759" y="886100"/>
                      <a:ext cx="1697515" cy="1261667"/>
                      <a:chOff x="3208757" y="1891946"/>
                      <a:chExt cx="1426210" cy="1060021"/>
                    </a:xfrm>
                  </p:grpSpPr>
                  <p:sp>
                    <p:nvSpPr>
                      <p:cNvPr id="93" name="Schemat blokowy: łącznik 92">
                        <a:extLst>
                          <a:ext uri="{FF2B5EF4-FFF2-40B4-BE49-F238E27FC236}">
                            <a16:creationId xmlns:a16="http://schemas.microsoft.com/office/drawing/2014/main" id="{36F256BF-7BF6-589D-7CDA-CB6DFE19B73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79897" y="205297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FFC000"/>
                      </a:solidFill>
                      <a:ln>
                        <a:solidFill>
                          <a:srgbClr val="FFC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4" name="Schemat blokowy: łącznik 93">
                        <a:extLst>
                          <a:ext uri="{FF2B5EF4-FFF2-40B4-BE49-F238E27FC236}">
                            <a16:creationId xmlns:a16="http://schemas.microsoft.com/office/drawing/2014/main" id="{BBC8DA19-B3C8-0A2D-93AA-7F72FCA49C4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47748" y="1891946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92D050"/>
                      </a:solidFill>
                      <a:ln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5" name="Schemat blokowy: łącznik 94">
                        <a:extLst>
                          <a:ext uri="{FF2B5EF4-FFF2-40B4-BE49-F238E27FC236}">
                            <a16:creationId xmlns:a16="http://schemas.microsoft.com/office/drawing/2014/main" id="{549743D7-299F-718E-A72E-FDDACFD5BD4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65120" y="284396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6" name="Schemat blokowy: łącznik 95">
                        <a:extLst>
                          <a:ext uri="{FF2B5EF4-FFF2-40B4-BE49-F238E27FC236}">
                            <a16:creationId xmlns:a16="http://schemas.microsoft.com/office/drawing/2014/main" id="{AEB9E951-D1AC-AF12-5449-CE081399850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69031" y="2843967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7" name="Schemat blokowy: łącznik 96">
                        <a:extLst>
                          <a:ext uri="{FF2B5EF4-FFF2-40B4-BE49-F238E27FC236}">
                            <a16:creationId xmlns:a16="http://schemas.microsoft.com/office/drawing/2014/main" id="{E0BA99A3-EEED-D7AC-41F1-8434C85E3BA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080282" y="217500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8" name="Schemat blokowy: łącznik 97">
                        <a:extLst>
                          <a:ext uri="{FF2B5EF4-FFF2-40B4-BE49-F238E27FC236}">
                            <a16:creationId xmlns:a16="http://schemas.microsoft.com/office/drawing/2014/main" id="{0CCF684A-1309-1C75-2D7E-4E16EA501A0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33897" y="2175008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99" name="Schemat blokowy: łącznik 98">
                        <a:extLst>
                          <a:ext uri="{FF2B5EF4-FFF2-40B4-BE49-F238E27FC236}">
                            <a16:creationId xmlns:a16="http://schemas.microsoft.com/office/drawing/2014/main" id="{38F14C56-73C4-28D5-A729-D29B4EB953E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315031" y="2283009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0" name="Schemat blokowy: łącznik 99">
                        <a:extLst>
                          <a:ext uri="{FF2B5EF4-FFF2-40B4-BE49-F238E27FC236}">
                            <a16:creationId xmlns:a16="http://schemas.microsoft.com/office/drawing/2014/main" id="{BB716D98-F175-ED01-DC21-9DFFF3FB3EB1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437325" y="2275594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1" name="Schemat blokowy: łącznik 100">
                        <a:extLst>
                          <a:ext uri="{FF2B5EF4-FFF2-40B4-BE49-F238E27FC236}">
                            <a16:creationId xmlns:a16="http://schemas.microsoft.com/office/drawing/2014/main" id="{D8B66EDC-F0E9-06F7-43D3-C4FD92A58BD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08757" y="244414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2" name="Schemat blokowy: łącznik 101">
                        <a:extLst>
                          <a:ext uri="{FF2B5EF4-FFF2-40B4-BE49-F238E27FC236}">
                            <a16:creationId xmlns:a16="http://schemas.microsoft.com/office/drawing/2014/main" id="{4E0D7474-129A-0BBB-5534-087A8A5DBBA1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26967" y="2444142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3" name="Schemat blokowy: łącznik 102">
                        <a:extLst>
                          <a:ext uri="{FF2B5EF4-FFF2-40B4-BE49-F238E27FC236}">
                            <a16:creationId xmlns:a16="http://schemas.microsoft.com/office/drawing/2014/main" id="{333C80D6-23EC-4C85-8065-B21D60A7ECC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19792" y="2678231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04" name="Schemat blokowy: łącznik 103">
                        <a:extLst>
                          <a:ext uri="{FF2B5EF4-FFF2-40B4-BE49-F238E27FC236}">
                            <a16:creationId xmlns:a16="http://schemas.microsoft.com/office/drawing/2014/main" id="{85F9AF09-E197-ED16-F5CF-5CBF0A6AB4F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12426" y="2678230"/>
                        <a:ext cx="108000" cy="108000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81" name="Schemat blokowy: łącznik 80">
                      <a:extLst>
                        <a:ext uri="{FF2B5EF4-FFF2-40B4-BE49-F238E27FC236}">
                          <a16:creationId xmlns:a16="http://schemas.microsoft.com/office/drawing/2014/main" id="{32E1E6ED-589D-431A-4680-451F39A58E6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843749" y="2272295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2" name="Schemat blokowy: łącznik 81">
                      <a:extLst>
                        <a:ext uri="{FF2B5EF4-FFF2-40B4-BE49-F238E27FC236}">
                          <a16:creationId xmlns:a16="http://schemas.microsoft.com/office/drawing/2014/main" id="{E9FB1E55-C593-E170-DDD1-58A4C99BD38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655125" y="2249421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3" name="Schemat blokowy: łącznik 82">
                      <a:extLst>
                        <a:ext uri="{FF2B5EF4-FFF2-40B4-BE49-F238E27FC236}">
                          <a16:creationId xmlns:a16="http://schemas.microsoft.com/office/drawing/2014/main" id="{90381F91-7903-0A30-D1D1-FF6D35A6BA5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6031729" y="2483531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4" name="Schemat blokowy: łącznik 83">
                      <a:extLst>
                        <a:ext uri="{FF2B5EF4-FFF2-40B4-BE49-F238E27FC236}">
                          <a16:creationId xmlns:a16="http://schemas.microsoft.com/office/drawing/2014/main" id="{E3101BCE-7A7F-A2EA-0421-918855642AD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67125" y="2494295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5" name="Schemat blokowy: łącznik 84">
                      <a:extLst>
                        <a:ext uri="{FF2B5EF4-FFF2-40B4-BE49-F238E27FC236}">
                          <a16:creationId xmlns:a16="http://schemas.microsoft.com/office/drawing/2014/main" id="{08B62688-A237-8E29-E8F6-E5E5D4F5329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487735" y="2771207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6" name="Schemat blokowy: łącznik 85">
                      <a:extLst>
                        <a:ext uri="{FF2B5EF4-FFF2-40B4-BE49-F238E27FC236}">
                          <a16:creationId xmlns:a16="http://schemas.microsoft.com/office/drawing/2014/main" id="{9EAC27FE-CD3A-723B-D38E-AA0E7EA2306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6033962" y="2762151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7" name="Schemat blokowy: łącznik 86">
                      <a:extLst>
                        <a:ext uri="{FF2B5EF4-FFF2-40B4-BE49-F238E27FC236}">
                          <a16:creationId xmlns:a16="http://schemas.microsoft.com/office/drawing/2014/main" id="{6128BF09-A275-94F5-D1B4-C3EE9ADDF2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777477" y="2923046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8" name="Schemat blokowy: łącznik 87">
                      <a:extLst>
                        <a:ext uri="{FF2B5EF4-FFF2-40B4-BE49-F238E27FC236}">
                          <a16:creationId xmlns:a16="http://schemas.microsoft.com/office/drawing/2014/main" id="{3D332B75-B836-6D2E-AAD7-CC61E083839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734806" y="2940808"/>
                      <a:ext cx="128545" cy="128545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89" name="Schemat blokowy: łącznik 88">
                      <a:extLst>
                        <a:ext uri="{FF2B5EF4-FFF2-40B4-BE49-F238E27FC236}">
                          <a16:creationId xmlns:a16="http://schemas.microsoft.com/office/drawing/2014/main" id="{81619E2E-E69A-A36C-ABDC-FDDF1703EC3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993521" y="3026190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0" name="Schemat blokowy: łącznik 89">
                      <a:extLst>
                        <a:ext uri="{FF2B5EF4-FFF2-40B4-BE49-F238E27FC236}">
                          <a16:creationId xmlns:a16="http://schemas.microsoft.com/office/drawing/2014/main" id="{AB2471C9-60EC-4A40-AB29-169EC178769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436882" y="3051591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1" name="Schemat blokowy: łącznik 90">
                      <a:extLst>
                        <a:ext uri="{FF2B5EF4-FFF2-40B4-BE49-F238E27FC236}">
                          <a16:creationId xmlns:a16="http://schemas.microsoft.com/office/drawing/2014/main" id="{717BBEB2-9CD5-AB17-76CB-82476E76A5E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661733" y="3159718"/>
                      <a:ext cx="128544" cy="128545"/>
                    </a:xfrm>
                    <a:prstGeom prst="flowChartConnector">
                      <a:avLst/>
                    </a:prstGeom>
                    <a:solidFill>
                      <a:srgbClr val="FFC000"/>
                    </a:solidFill>
                    <a:ln>
                      <a:solidFill>
                        <a:srgbClr val="FFC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92" name="Schemat blokowy: łącznik 91">
                      <a:extLst>
                        <a:ext uri="{FF2B5EF4-FFF2-40B4-BE49-F238E27FC236}">
                          <a16:creationId xmlns:a16="http://schemas.microsoft.com/office/drawing/2014/main" id="{33AC1CAB-D634-AB23-6C94-C0EE4D04C6E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884154" y="3384184"/>
                      <a:ext cx="128545" cy="128545"/>
                    </a:xfrm>
                    <a:prstGeom prst="flowChartConnector">
                      <a:avLst/>
                    </a:prstGeom>
                    <a:solidFill>
                      <a:srgbClr val="92D050"/>
                    </a:solidFill>
                    <a:ln>
                      <a:solidFill>
                        <a:srgbClr val="92D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  <p:grpSp>
                <p:nvGrpSpPr>
                  <p:cNvPr id="105" name="Grupa 104">
                    <a:extLst>
                      <a:ext uri="{FF2B5EF4-FFF2-40B4-BE49-F238E27FC236}">
                        <a16:creationId xmlns:a16="http://schemas.microsoft.com/office/drawing/2014/main" id="{4559B2E7-AB68-0DD8-1CBC-B45BBD5D2CC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595264" y="4684230"/>
                    <a:ext cx="1080008" cy="880777"/>
                    <a:chOff x="3694468" y="1393774"/>
                    <a:chExt cx="1941537" cy="1583371"/>
                  </a:xfrm>
                </p:grpSpPr>
                <p:grpSp>
                  <p:nvGrpSpPr>
                    <p:cNvPr id="106" name="Grupa 105">
                      <a:extLst>
                        <a:ext uri="{FF2B5EF4-FFF2-40B4-BE49-F238E27FC236}">
                          <a16:creationId xmlns:a16="http://schemas.microsoft.com/office/drawing/2014/main" id="{C5084724-BD5A-0C92-B59A-851D612DCC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694468" y="1393774"/>
                      <a:ext cx="1941537" cy="1583371"/>
                      <a:chOff x="3532552" y="1574268"/>
                      <a:chExt cx="2318097" cy="1937710"/>
                    </a:xfrm>
                  </p:grpSpPr>
                  <p:grpSp>
                    <p:nvGrpSpPr>
                      <p:cNvPr id="113" name="Grupa 112">
                        <a:extLst>
                          <a:ext uri="{FF2B5EF4-FFF2-40B4-BE49-F238E27FC236}">
                            <a16:creationId xmlns:a16="http://schemas.microsoft.com/office/drawing/2014/main" id="{44493774-8B6B-EF29-3B87-6C086AA4552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17621" y="1645367"/>
                        <a:ext cx="2033028" cy="1866611"/>
                        <a:chOff x="3887444" y="1625283"/>
                        <a:chExt cx="2033028" cy="1866611"/>
                      </a:xfrm>
                    </p:grpSpPr>
                    <p:grpSp>
                      <p:nvGrpSpPr>
                        <p:cNvPr id="140" name="Grupa 139">
                          <a:extLst>
                            <a:ext uri="{FF2B5EF4-FFF2-40B4-BE49-F238E27FC236}">
                              <a16:creationId xmlns:a16="http://schemas.microsoft.com/office/drawing/2014/main" id="{0FC641E5-C7C7-40E7-0C22-50CAB48F99C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887444" y="1625283"/>
                          <a:ext cx="1194722" cy="1410386"/>
                          <a:chOff x="3542434" y="2660798"/>
                          <a:chExt cx="1003776" cy="1184971"/>
                        </a:xfrm>
                      </p:grpSpPr>
                      <p:sp>
                        <p:nvSpPr>
                          <p:cNvPr id="144" name="Schemat blokowy: łącznik 143">
                            <a:extLst>
                              <a:ext uri="{FF2B5EF4-FFF2-40B4-BE49-F238E27FC236}">
                                <a16:creationId xmlns:a16="http://schemas.microsoft.com/office/drawing/2014/main" id="{BEC690C2-0FC5-2ED4-8169-F777D87540BE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938774" y="3699187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C00000"/>
                          </a:solidFill>
                          <a:ln>
                            <a:solidFill>
                              <a:srgbClr val="C0000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45" name="Schemat blokowy: łącznik 144">
                            <a:extLst>
                              <a:ext uri="{FF2B5EF4-FFF2-40B4-BE49-F238E27FC236}">
                                <a16:creationId xmlns:a16="http://schemas.microsoft.com/office/drawing/2014/main" id="{6BEE5EFD-5268-0CC5-8209-B5E218A28031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4438210" y="2979107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C00000"/>
                          </a:solidFill>
                          <a:ln>
                            <a:solidFill>
                              <a:srgbClr val="C0000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46" name="Schemat blokowy: łącznik 145">
                            <a:extLst>
                              <a:ext uri="{FF2B5EF4-FFF2-40B4-BE49-F238E27FC236}">
                                <a16:creationId xmlns:a16="http://schemas.microsoft.com/office/drawing/2014/main" id="{ECD32B35-6ABF-4A13-D7EC-24AD90E14E64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576380" y="3217076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002060"/>
                          </a:solidFill>
                          <a:ln>
                            <a:solidFill>
                              <a:srgbClr val="00206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47" name="Schemat blokowy: łącznik 146">
                            <a:extLst>
                              <a:ext uri="{FF2B5EF4-FFF2-40B4-BE49-F238E27FC236}">
                                <a16:creationId xmlns:a16="http://schemas.microsoft.com/office/drawing/2014/main" id="{B0717E65-1A58-9772-78F5-64629CC9AA86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736037" y="2882662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002060"/>
                          </a:solidFill>
                          <a:ln>
                            <a:solidFill>
                              <a:srgbClr val="00206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 dirty="0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48" name="Schemat blokowy: łącznik 147">
                            <a:extLst>
                              <a:ext uri="{FF2B5EF4-FFF2-40B4-BE49-F238E27FC236}">
                                <a16:creationId xmlns:a16="http://schemas.microsoft.com/office/drawing/2014/main" id="{457EF90E-B782-3C6F-097C-4629713FE60B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894174" y="2768798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chemeClr val="accent5"/>
                          </a:solidFill>
                          <a:ln>
                            <a:solidFill>
                              <a:schemeClr val="accent5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 dirty="0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49" name="Schemat blokowy: łącznik 148">
                            <a:extLst>
                              <a:ext uri="{FF2B5EF4-FFF2-40B4-BE49-F238E27FC236}">
                                <a16:creationId xmlns:a16="http://schemas.microsoft.com/office/drawing/2014/main" id="{39EEE993-A000-A50A-26A9-F07B759918ED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542434" y="3397582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chemeClr val="accent5"/>
                          </a:solidFill>
                          <a:ln>
                            <a:solidFill>
                              <a:schemeClr val="accent5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50" name="Schemat blokowy: łącznik 149">
                            <a:extLst>
                              <a:ext uri="{FF2B5EF4-FFF2-40B4-BE49-F238E27FC236}">
                                <a16:creationId xmlns:a16="http://schemas.microsoft.com/office/drawing/2014/main" id="{E41F25E5-A58A-FC9E-7312-C7B979214A49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565157" y="3629769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00B050"/>
                          </a:solidFill>
                          <a:ln>
                            <a:solidFill>
                              <a:srgbClr val="00B05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51" name="Schemat blokowy: łącznik 150">
                            <a:extLst>
                              <a:ext uri="{FF2B5EF4-FFF2-40B4-BE49-F238E27FC236}">
                                <a16:creationId xmlns:a16="http://schemas.microsoft.com/office/drawing/2014/main" id="{33BC24F6-377D-10FE-DCCC-E933CC622E28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4069687" y="2660798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rgbClr val="00B050"/>
                          </a:solidFill>
                          <a:ln>
                            <a:solidFill>
                              <a:srgbClr val="00B05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52" name="Schemat blokowy: łącznik 151">
                            <a:extLst>
                              <a:ext uri="{FF2B5EF4-FFF2-40B4-BE49-F238E27FC236}">
                                <a16:creationId xmlns:a16="http://schemas.microsoft.com/office/drawing/2014/main" id="{1DFF8C8B-70B5-795F-6811-EEAC39E4FF6C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4283127" y="2771597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 dirty="0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  <p:sp>
                        <p:nvSpPr>
                          <p:cNvPr id="153" name="Schemat blokowy: łącznik 152">
                            <a:extLst>
                              <a:ext uri="{FF2B5EF4-FFF2-40B4-BE49-F238E27FC236}">
                                <a16:creationId xmlns:a16="http://schemas.microsoft.com/office/drawing/2014/main" id="{7D395CC0-FB85-FFD2-5741-88FF4C5C70C7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3751966" y="3737769"/>
                            <a:ext cx="108000" cy="108000"/>
                          </a:xfrm>
                          <a:prstGeom prst="flowChartConnector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pl-PL">
                              <a:ln>
                                <a:solidFill>
                                  <a:srgbClr val="002060"/>
                                </a:solidFill>
                              </a:ln>
                            </a:endParaRPr>
                          </a:p>
                        </p:txBody>
                      </p:sp>
                    </p:grpSp>
                    <p:sp>
                      <p:nvSpPr>
                        <p:cNvPr id="141" name="Schemat blokowy: łącznik 140">
                          <a:extLst>
                            <a:ext uri="{FF2B5EF4-FFF2-40B4-BE49-F238E27FC236}">
                              <a16:creationId xmlns:a16="http://schemas.microsoft.com/office/drawing/2014/main" id="{47402E77-496D-0FEB-DB19-8F17DCE15DE5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5791927" y="3299077"/>
                          <a:ext cx="128545" cy="128545"/>
                        </a:xfrm>
                        <a:prstGeom prst="flowChartConnector">
                          <a:avLst/>
                        </a:prstGeom>
                        <a:solidFill>
                          <a:schemeClr val="tx1"/>
                        </a:solidFill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2" name="Schemat blokowy: łącznik 141">
                          <a:extLst>
                            <a:ext uri="{FF2B5EF4-FFF2-40B4-BE49-F238E27FC236}">
                              <a16:creationId xmlns:a16="http://schemas.microsoft.com/office/drawing/2014/main" id="{FF374FE7-9878-7364-18AE-603EA0190790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5595972" y="3363349"/>
                          <a:ext cx="128545" cy="128545"/>
                        </a:xfrm>
                        <a:prstGeom prst="flowChartConnector">
                          <a:avLst/>
                        </a:prstGeom>
                        <a:solidFill>
                          <a:schemeClr val="tx1"/>
                        </a:solidFill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  <p:sp>
                      <p:nvSpPr>
                        <p:cNvPr id="143" name="Schemat blokowy: łącznik 142">
                          <a:extLst>
                            <a:ext uri="{FF2B5EF4-FFF2-40B4-BE49-F238E27FC236}">
                              <a16:creationId xmlns:a16="http://schemas.microsoft.com/office/drawing/2014/main" id="{7FD068DD-C805-56C5-797B-7A2862643169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5343505" y="3299076"/>
                          <a:ext cx="128545" cy="128545"/>
                        </a:xfrm>
                        <a:prstGeom prst="flowChartConnector">
                          <a:avLst/>
                        </a:prstGeom>
                        <a:solidFill>
                          <a:schemeClr val="tx1"/>
                        </a:solidFill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pl-PL">
                            <a:ln>
                              <a:solidFill>
                                <a:srgbClr val="002060"/>
                              </a:solidFill>
                            </a:ln>
                          </a:endParaRPr>
                        </a:p>
                      </p:txBody>
                    </p:sp>
                  </p:grpSp>
                  <p:sp>
                    <p:nvSpPr>
                      <p:cNvPr id="114" name="Schemat blokowy: łącznik 113">
                        <a:extLst>
                          <a:ext uri="{FF2B5EF4-FFF2-40B4-BE49-F238E27FC236}">
                            <a16:creationId xmlns:a16="http://schemas.microsoft.com/office/drawing/2014/main" id="{3E175DE6-CFD6-676D-1A4F-17225135378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08940" y="1595604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6" name="Schemat blokowy: łącznik 115">
                        <a:extLst>
                          <a:ext uri="{FF2B5EF4-FFF2-40B4-BE49-F238E27FC236}">
                            <a16:creationId xmlns:a16="http://schemas.microsoft.com/office/drawing/2014/main" id="{64493D56-BCAE-79B2-BD65-A5D0FEEEC28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673176" y="1574268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7" name="Schemat blokowy: łącznik 116">
                        <a:extLst>
                          <a:ext uri="{FF2B5EF4-FFF2-40B4-BE49-F238E27FC236}">
                            <a16:creationId xmlns:a16="http://schemas.microsoft.com/office/drawing/2014/main" id="{60DE807B-D8CD-B803-642C-E1783B89A68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532552" y="1594440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18" name="Schemat blokowy: łącznik 117">
                        <a:extLst>
                          <a:ext uri="{FF2B5EF4-FFF2-40B4-BE49-F238E27FC236}">
                            <a16:creationId xmlns:a16="http://schemas.microsoft.com/office/drawing/2014/main" id="{F8B7F84F-340E-DC6C-61AF-E66AB0FFC08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763487" y="1941250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20" name="Schemat blokowy: łącznik 119">
                        <a:extLst>
                          <a:ext uri="{FF2B5EF4-FFF2-40B4-BE49-F238E27FC236}">
                            <a16:creationId xmlns:a16="http://schemas.microsoft.com/office/drawing/2014/main" id="{094D8489-F8C4-9B63-B06B-782FC7DE9580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436889" y="2926855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C00000"/>
                      </a:solidFill>
                      <a:ln>
                        <a:solidFill>
                          <a:srgbClr val="C0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21" name="Schemat blokowy: łącznik 120">
                        <a:extLst>
                          <a:ext uri="{FF2B5EF4-FFF2-40B4-BE49-F238E27FC236}">
                            <a16:creationId xmlns:a16="http://schemas.microsoft.com/office/drawing/2014/main" id="{372FA645-0418-5B63-178D-84C9E3A2F3A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153942" y="2005522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0" name="Schemat blokowy: łącznik 129">
                        <a:extLst>
                          <a:ext uri="{FF2B5EF4-FFF2-40B4-BE49-F238E27FC236}">
                            <a16:creationId xmlns:a16="http://schemas.microsoft.com/office/drawing/2014/main" id="{EB354081-B025-BE6B-88C4-B4B692CACA7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546597" y="3175205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bg1">
                          <a:lumMod val="50000"/>
                        </a:schemeClr>
                      </a:solidFill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1" name="Schemat blokowy: łącznik 130">
                        <a:extLst>
                          <a:ext uri="{FF2B5EF4-FFF2-40B4-BE49-F238E27FC236}">
                            <a16:creationId xmlns:a16="http://schemas.microsoft.com/office/drawing/2014/main" id="{F824ED45-F615-6B94-6F70-3058DFE18BC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53950" y="2163429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2" name="Schemat blokowy: łącznik 131">
                        <a:extLst>
                          <a:ext uri="{FF2B5EF4-FFF2-40B4-BE49-F238E27FC236}">
                            <a16:creationId xmlns:a16="http://schemas.microsoft.com/office/drawing/2014/main" id="{C100A0D8-D955-16DA-D246-15FB93A22E2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760976" y="3271737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3" name="Schemat blokowy: łącznik 132">
                        <a:extLst>
                          <a:ext uri="{FF2B5EF4-FFF2-40B4-BE49-F238E27FC236}">
                            <a16:creationId xmlns:a16="http://schemas.microsoft.com/office/drawing/2014/main" id="{652EDECF-DDF1-5953-5810-630C06A5696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71660" y="2435203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4" name="Schemat blokowy: łącznik 133">
                        <a:extLst>
                          <a:ext uri="{FF2B5EF4-FFF2-40B4-BE49-F238E27FC236}">
                            <a16:creationId xmlns:a16="http://schemas.microsoft.com/office/drawing/2014/main" id="{A2246C29-DF5B-CCB8-AD19-6B88D5E729C6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001324" y="3168752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chemeClr val="accent5"/>
                      </a:solidFill>
                      <a:ln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 dirty="0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8" name="Schemat blokowy: łącznik 137">
                        <a:extLst>
                          <a:ext uri="{FF2B5EF4-FFF2-40B4-BE49-F238E27FC236}">
                            <a16:creationId xmlns:a16="http://schemas.microsoft.com/office/drawing/2014/main" id="{892A902E-690A-5771-DDA9-5523FBE2B562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153942" y="2991127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  <p:sp>
                    <p:nvSpPr>
                      <p:cNvPr id="139" name="Schemat blokowy: łącznik 138">
                        <a:extLst>
                          <a:ext uri="{FF2B5EF4-FFF2-40B4-BE49-F238E27FC236}">
                            <a16:creationId xmlns:a16="http://schemas.microsoft.com/office/drawing/2014/main" id="{9D3362C2-BDF8-8D8E-4CDD-5450272FD26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345716" y="2591679"/>
                        <a:ext cx="128545" cy="128545"/>
                      </a:xfrm>
                      <a:prstGeom prst="flowChartConnector">
                        <a:avLst/>
                      </a:prstGeom>
                      <a:solidFill>
                        <a:srgbClr val="002060"/>
                      </a:solidFill>
                      <a:ln>
                        <a:solidFill>
                          <a:srgbClr val="00206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pl-PL">
                          <a:ln>
                            <a:solidFill>
                              <a:srgbClr val="002060"/>
                            </a:solidFill>
                          </a:ln>
                        </a:endParaRPr>
                      </a:p>
                    </p:txBody>
                  </p:sp>
                </p:grpSp>
                <p:sp>
                  <p:nvSpPr>
                    <p:cNvPr id="109" name="Schemat blokowy: łącznik 108">
                      <a:extLst>
                        <a:ext uri="{FF2B5EF4-FFF2-40B4-BE49-F238E27FC236}">
                          <a16:creationId xmlns:a16="http://schemas.microsoft.com/office/drawing/2014/main" id="{5BA0D74B-86E9-136F-AD9B-D828846F7A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470424" y="2566824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7030A0"/>
                    </a:solidFill>
                    <a:ln>
                      <a:solidFill>
                        <a:srgbClr val="7030A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 dirty="0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110" name="Schemat blokowy: łącznik 109">
                      <a:extLst>
                        <a:ext uri="{FF2B5EF4-FFF2-40B4-BE49-F238E27FC236}">
                          <a16:creationId xmlns:a16="http://schemas.microsoft.com/office/drawing/2014/main" id="{B950E3FC-CBD3-8DB7-3C14-5ED53E82FFA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59143" y="153670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7030A0"/>
                    </a:solidFill>
                    <a:ln>
                      <a:solidFill>
                        <a:srgbClr val="7030A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</p:grpSp>
          <p:sp>
            <p:nvSpPr>
              <p:cNvPr id="154" name="pole tekstowe 153">
                <a:extLst>
                  <a:ext uri="{FF2B5EF4-FFF2-40B4-BE49-F238E27FC236}">
                    <a16:creationId xmlns:a16="http://schemas.microsoft.com/office/drawing/2014/main" id="{F60CDD2E-0632-AE1F-3B20-A35103B415B5}"/>
                  </a:ext>
                </a:extLst>
              </p:cNvPr>
              <p:cNvSpPr txBox="1"/>
              <p:nvPr/>
            </p:nvSpPr>
            <p:spPr>
              <a:xfrm>
                <a:off x="3904749" y="5587407"/>
                <a:ext cx="2197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l-PL" dirty="0"/>
                  <a:t>*</a:t>
                </a:r>
              </a:p>
            </p:txBody>
          </p:sp>
        </p:grp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C5ADFA43-A0D4-BAFE-C974-4F0A2A912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58" y="5029793"/>
              <a:ext cx="1094094" cy="576000"/>
            </a:xfrm>
            <a:prstGeom prst="rect">
              <a:avLst/>
            </a:prstGeom>
          </p:spPr>
        </p:pic>
        <p:pic>
          <p:nvPicPr>
            <p:cNvPr id="21" name="Obraz 20">
              <a:extLst>
                <a:ext uri="{FF2B5EF4-FFF2-40B4-BE49-F238E27FC236}">
                  <a16:creationId xmlns:a16="http://schemas.microsoft.com/office/drawing/2014/main" id="{CB449760-130F-EA3C-9E49-4CF19C0926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860" t="10858" r="22402"/>
            <a:stretch/>
          </p:blipFill>
          <p:spPr>
            <a:xfrm>
              <a:off x="1101543" y="4807434"/>
              <a:ext cx="687738" cy="900000"/>
            </a:xfrm>
            <a:prstGeom prst="rect">
              <a:avLst/>
            </a:prstGeom>
          </p:spPr>
        </p:pic>
        <p:grpSp>
          <p:nvGrpSpPr>
            <p:cNvPr id="22" name="Grupa 21">
              <a:extLst>
                <a:ext uri="{FF2B5EF4-FFF2-40B4-BE49-F238E27FC236}">
                  <a16:creationId xmlns:a16="http://schemas.microsoft.com/office/drawing/2014/main" id="{34314993-CF40-5E2F-057C-466F7D55E5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709622" y="4132701"/>
              <a:ext cx="1295400" cy="1908000"/>
              <a:chOff x="2977029" y="513503"/>
              <a:chExt cx="2505466" cy="3690309"/>
            </a:xfrm>
          </p:grpSpPr>
          <p:grpSp>
            <p:nvGrpSpPr>
              <p:cNvPr id="23" name="Grupa 22">
                <a:extLst>
                  <a:ext uri="{FF2B5EF4-FFF2-40B4-BE49-F238E27FC236}">
                    <a16:creationId xmlns:a16="http://schemas.microsoft.com/office/drawing/2014/main" id="{6B3339EF-659D-2264-01CD-68D3A05CABE4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6" name="Grupa 25">
                  <a:extLst>
                    <a:ext uri="{FF2B5EF4-FFF2-40B4-BE49-F238E27FC236}">
                      <a16:creationId xmlns:a16="http://schemas.microsoft.com/office/drawing/2014/main" id="{6357E602-5947-FD22-533A-C6B4EDEAB56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31" name="Prostokąt 30">
                    <a:extLst>
                      <a:ext uri="{FF2B5EF4-FFF2-40B4-BE49-F238E27FC236}">
                        <a16:creationId xmlns:a16="http://schemas.microsoft.com/office/drawing/2014/main" id="{9226F547-C38C-C1AC-2290-BE2C8984C315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32" name="Grupa 31">
                    <a:extLst>
                      <a:ext uri="{FF2B5EF4-FFF2-40B4-BE49-F238E27FC236}">
                        <a16:creationId xmlns:a16="http://schemas.microsoft.com/office/drawing/2014/main" id="{BFDE1DB3-4376-AD2E-F6A9-01A6EA947E1B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34" name="Schemat blokowy: łącznik 33">
                      <a:extLst>
                        <a:ext uri="{FF2B5EF4-FFF2-40B4-BE49-F238E27FC236}">
                          <a16:creationId xmlns:a16="http://schemas.microsoft.com/office/drawing/2014/main" id="{263E40C7-4E8E-6F91-F9F5-E9D399E0B5B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2A91B61A-9571-5819-6853-481178EF7AB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76AF7C95-F3F0-AF84-8CA0-DFA61E9E900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8" name="Schemat blokowy: łącznik 37">
                      <a:extLst>
                        <a:ext uri="{FF2B5EF4-FFF2-40B4-BE49-F238E27FC236}">
                          <a16:creationId xmlns:a16="http://schemas.microsoft.com/office/drawing/2014/main" id="{1C8D4898-5008-EEB4-0A39-10899B09926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9" name="Schemat blokowy: łącznik 38">
                      <a:extLst>
                        <a:ext uri="{FF2B5EF4-FFF2-40B4-BE49-F238E27FC236}">
                          <a16:creationId xmlns:a16="http://schemas.microsoft.com/office/drawing/2014/main" id="{E2E9CEED-D669-7F43-0C81-96A13039E06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0" name="Schemat blokowy: łącznik 39">
                      <a:extLst>
                        <a:ext uri="{FF2B5EF4-FFF2-40B4-BE49-F238E27FC236}">
                          <a16:creationId xmlns:a16="http://schemas.microsoft.com/office/drawing/2014/main" id="{1E4F77BC-F644-A775-F465-F4FF0B4A548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1" name="Schemat blokowy: łącznik 40">
                      <a:extLst>
                        <a:ext uri="{FF2B5EF4-FFF2-40B4-BE49-F238E27FC236}">
                          <a16:creationId xmlns:a16="http://schemas.microsoft.com/office/drawing/2014/main" id="{76CACD0F-286C-A49C-64F0-A6650E1A591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2" name="Schemat blokowy: łącznik 41">
                      <a:extLst>
                        <a:ext uri="{FF2B5EF4-FFF2-40B4-BE49-F238E27FC236}">
                          <a16:creationId xmlns:a16="http://schemas.microsoft.com/office/drawing/2014/main" id="{59807F69-F865-0E64-E3F4-4C7DF054131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3" name="Schemat blokowy: łącznik 42">
                      <a:extLst>
                        <a:ext uri="{FF2B5EF4-FFF2-40B4-BE49-F238E27FC236}">
                          <a16:creationId xmlns:a16="http://schemas.microsoft.com/office/drawing/2014/main" id="{013E4A01-9B38-507E-C9BA-D9CDC43F03C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4" name="Schemat blokowy: łącznik 43">
                      <a:extLst>
                        <a:ext uri="{FF2B5EF4-FFF2-40B4-BE49-F238E27FC236}">
                          <a16:creationId xmlns:a16="http://schemas.microsoft.com/office/drawing/2014/main" id="{B6D0663E-158B-6F2B-E87A-FDD58F8607E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7" name="Schemat blokowy: łącznik 26">
                  <a:extLst>
                    <a:ext uri="{FF2B5EF4-FFF2-40B4-BE49-F238E27FC236}">
                      <a16:creationId xmlns:a16="http://schemas.microsoft.com/office/drawing/2014/main" id="{90BA9830-F88D-972A-56EB-38726AFFFB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8" name="Schemat blokowy: łącznik 27">
                  <a:extLst>
                    <a:ext uri="{FF2B5EF4-FFF2-40B4-BE49-F238E27FC236}">
                      <a16:creationId xmlns:a16="http://schemas.microsoft.com/office/drawing/2014/main" id="{0002182A-ED58-08A6-269F-56043641BEA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9" name="Schemat blokowy: łącznik 28">
                  <a:extLst>
                    <a:ext uri="{FF2B5EF4-FFF2-40B4-BE49-F238E27FC236}">
                      <a16:creationId xmlns:a16="http://schemas.microsoft.com/office/drawing/2014/main" id="{EC62D22C-9B85-BC95-5191-9C8AF200C8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30" name="Obraz 29">
                  <a:extLst>
                    <a:ext uri="{FF2B5EF4-FFF2-40B4-BE49-F238E27FC236}">
                      <a16:creationId xmlns:a16="http://schemas.microsoft.com/office/drawing/2014/main" id="{60EE2F27-731F-AA4D-2543-BDD94A98F6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24" name="Prostokąt 23">
                <a:extLst>
                  <a:ext uri="{FF2B5EF4-FFF2-40B4-BE49-F238E27FC236}">
                    <a16:creationId xmlns:a16="http://schemas.microsoft.com/office/drawing/2014/main" id="{A28E259B-21D7-FBCE-BBE6-C2A6F4645899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25" name="Prostokąt 24">
                <a:extLst>
                  <a:ext uri="{FF2B5EF4-FFF2-40B4-BE49-F238E27FC236}">
                    <a16:creationId xmlns:a16="http://schemas.microsoft.com/office/drawing/2014/main" id="{22EAF8FA-FC69-0B7D-E58A-708B1DAB0525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20862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a 40">
            <a:extLst>
              <a:ext uri="{FF2B5EF4-FFF2-40B4-BE49-F238E27FC236}">
                <a16:creationId xmlns:a16="http://schemas.microsoft.com/office/drawing/2014/main" id="{C2DF8B13-3CC7-D239-D720-11855465E134}"/>
              </a:ext>
            </a:extLst>
          </p:cNvPr>
          <p:cNvGrpSpPr/>
          <p:nvPr/>
        </p:nvGrpSpPr>
        <p:grpSpPr>
          <a:xfrm>
            <a:off x="-67222" y="154907"/>
            <a:ext cx="9939759" cy="6624000"/>
            <a:chOff x="-67222" y="154907"/>
            <a:chExt cx="9939759" cy="6624000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AE54FCA4-8050-4718-8EB3-D7012DEBA8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3" r="8359"/>
            <a:stretch/>
          </p:blipFill>
          <p:spPr>
            <a:xfrm>
              <a:off x="1360536" y="154907"/>
              <a:ext cx="8512001" cy="6624000"/>
            </a:xfrm>
            <a:prstGeom prst="rect">
              <a:avLst/>
            </a:prstGeom>
          </p:spPr>
        </p:pic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E44B3AD4-0236-4F8B-9B85-A5B3247A90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66392" y="608100"/>
              <a:ext cx="1391420" cy="1116000"/>
              <a:chOff x="541119" y="143873"/>
              <a:chExt cx="1803676" cy="1497975"/>
            </a:xfrm>
          </p:grpSpPr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541119" y="143873"/>
                <a:ext cx="1803676" cy="1497975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05786" y="37048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4118" y="196639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112" name="Obraz 111">
              <a:extLst>
                <a:ext uri="{FF2B5EF4-FFF2-40B4-BE49-F238E27FC236}">
                  <a16:creationId xmlns:a16="http://schemas.microsoft.com/office/drawing/2014/main" id="{91286373-B0C8-44D0-82F8-87675D615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406428" y="921658"/>
              <a:ext cx="1008689" cy="360000"/>
            </a:xfrm>
            <a:prstGeom prst="rect">
              <a:avLst/>
            </a:prstGeom>
          </p:spPr>
        </p:pic>
        <p:pic>
          <p:nvPicPr>
            <p:cNvPr id="33" name="Obraz 32">
              <a:extLst>
                <a:ext uri="{FF2B5EF4-FFF2-40B4-BE49-F238E27FC236}">
                  <a16:creationId xmlns:a16="http://schemas.microsoft.com/office/drawing/2014/main" id="{C4C755D8-BBE7-4D9E-B9A1-6AE848827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264390" y="2345818"/>
              <a:ext cx="1241741" cy="756000"/>
            </a:xfrm>
            <a:prstGeom prst="rect">
              <a:avLst/>
            </a:prstGeom>
          </p:spPr>
        </p:pic>
        <p:sp>
          <p:nvSpPr>
            <p:cNvPr id="53" name="pole tekstowe 52">
              <a:extLst>
                <a:ext uri="{FF2B5EF4-FFF2-40B4-BE49-F238E27FC236}">
                  <a16:creationId xmlns:a16="http://schemas.microsoft.com/office/drawing/2014/main" id="{E7AB7D7D-2CB5-44F8-847B-C2C59C0E4339}"/>
                </a:ext>
              </a:extLst>
            </p:cNvPr>
            <p:cNvSpPr txBox="1"/>
            <p:nvPr/>
          </p:nvSpPr>
          <p:spPr>
            <a:xfrm>
              <a:off x="674970" y="1227242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400" b="1" dirty="0"/>
            </a:p>
          </p:txBody>
        </p:sp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8CE058BB-040A-43D8-9751-6D825EC4E784}"/>
                </a:ext>
              </a:extLst>
            </p:cNvPr>
            <p:cNvSpPr txBox="1"/>
            <p:nvPr/>
          </p:nvSpPr>
          <p:spPr>
            <a:xfrm>
              <a:off x="652428" y="3079439"/>
              <a:ext cx="4138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K2</a:t>
              </a:r>
              <a:endParaRPr lang="pl-PL" sz="105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Schemat blokowy: łącznik 57">
              <a:extLst>
                <a:ext uri="{FF2B5EF4-FFF2-40B4-BE49-F238E27FC236}">
                  <a16:creationId xmlns:a16="http://schemas.microsoft.com/office/drawing/2014/main" id="{1F573A9E-030C-4AD1-8286-348456CB2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12788" y="5378648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0" name="Schemat blokowy: łącznik 59">
              <a:extLst>
                <a:ext uri="{FF2B5EF4-FFF2-40B4-BE49-F238E27FC236}">
                  <a16:creationId xmlns:a16="http://schemas.microsoft.com/office/drawing/2014/main" id="{0EAC133E-4965-4948-B8FA-E4E42E2B8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93592" y="5509219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1" name="Schemat blokowy: łącznik 60">
              <a:extLst>
                <a:ext uri="{FF2B5EF4-FFF2-40B4-BE49-F238E27FC236}">
                  <a16:creationId xmlns:a16="http://schemas.microsoft.com/office/drawing/2014/main" id="{67DC04E4-7C08-4625-BC65-A253BB0A3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00270" y="5315942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3" name="Schemat blokowy: łącznik 62">
              <a:extLst>
                <a:ext uri="{FF2B5EF4-FFF2-40B4-BE49-F238E27FC236}">
                  <a16:creationId xmlns:a16="http://schemas.microsoft.com/office/drawing/2014/main" id="{F6305910-CA4F-44AD-A7F8-CD186FEF4A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81693" y="4705000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07754020-D402-4975-A8F1-9F33522438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85431" y="2998080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5" name="Schemat blokowy: łącznik 64">
              <a:extLst>
                <a:ext uri="{FF2B5EF4-FFF2-40B4-BE49-F238E27FC236}">
                  <a16:creationId xmlns:a16="http://schemas.microsoft.com/office/drawing/2014/main" id="{9F744C90-49A1-4B2A-8DC1-2364763EBE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60815" y="702927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536D9A3E-F980-45BE-BD87-EC7BD5C4A9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4606" y="3354164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C6AB16B8-1C9D-4CFA-9197-7028BD16FA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36514" y="1646815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2C8CF2B8-E60B-4F40-B38C-2E63333A6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3951" y="3195928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6FA3265D-8D37-4DDA-91FF-C974C98E37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3951" y="1630323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0" name="Schemat blokowy: łącznik 69">
              <a:extLst>
                <a:ext uri="{FF2B5EF4-FFF2-40B4-BE49-F238E27FC236}">
                  <a16:creationId xmlns:a16="http://schemas.microsoft.com/office/drawing/2014/main" id="{71925A8C-6290-427D-A0BB-B400E62840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12798" y="3151969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1" name="Schemat blokowy: łącznik 70">
              <a:extLst>
                <a:ext uri="{FF2B5EF4-FFF2-40B4-BE49-F238E27FC236}">
                  <a16:creationId xmlns:a16="http://schemas.microsoft.com/office/drawing/2014/main" id="{569EA8C9-2FEB-4D7A-A794-B90128B8BB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12798" y="1391242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7" name="Schemat blokowy: łącznik 76">
              <a:extLst>
                <a:ext uri="{FF2B5EF4-FFF2-40B4-BE49-F238E27FC236}">
                  <a16:creationId xmlns:a16="http://schemas.microsoft.com/office/drawing/2014/main" id="{0F5064FF-0443-49E2-9953-8CFE0B4561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8928" y="5612957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grpSp>
          <p:nvGrpSpPr>
            <p:cNvPr id="78" name="Grupa 77">
              <a:extLst>
                <a:ext uri="{FF2B5EF4-FFF2-40B4-BE49-F238E27FC236}">
                  <a16:creationId xmlns:a16="http://schemas.microsoft.com/office/drawing/2014/main" id="{ACBF7EE7-7EE5-3C20-E932-7622BED2B0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05263" y="2284621"/>
              <a:ext cx="1415667" cy="1656000"/>
              <a:chOff x="4023759" y="786343"/>
              <a:chExt cx="2382041" cy="2786447"/>
            </a:xfrm>
          </p:grpSpPr>
          <p:pic>
            <p:nvPicPr>
              <p:cNvPr id="79" name="Obraz 78">
                <a:extLst>
                  <a:ext uri="{FF2B5EF4-FFF2-40B4-BE49-F238E27FC236}">
                    <a16:creationId xmlns:a16="http://schemas.microsoft.com/office/drawing/2014/main" id="{F446DB1D-6B8B-3E81-F8BD-8A6D2E7AA4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830" b="37291"/>
              <a:stretch/>
            </p:blipFill>
            <p:spPr>
              <a:xfrm>
                <a:off x="4023759" y="786343"/>
                <a:ext cx="2382041" cy="2786447"/>
              </a:xfrm>
              <a:prstGeom prst="rect">
                <a:avLst/>
              </a:prstGeom>
            </p:spPr>
          </p:pic>
          <p:grpSp>
            <p:nvGrpSpPr>
              <p:cNvPr id="80" name="Grupa 79">
                <a:extLst>
                  <a:ext uri="{FF2B5EF4-FFF2-40B4-BE49-F238E27FC236}">
                    <a16:creationId xmlns:a16="http://schemas.microsoft.com/office/drawing/2014/main" id="{43539B03-D9B9-AB6F-9C18-AC59A7102B68}"/>
                  </a:ext>
                </a:extLst>
              </p:cNvPr>
              <p:cNvGrpSpPr/>
              <p:nvPr/>
            </p:nvGrpSpPr>
            <p:grpSpPr>
              <a:xfrm>
                <a:off x="4462759" y="886100"/>
                <a:ext cx="1697515" cy="1261667"/>
                <a:chOff x="3208757" y="1891946"/>
                <a:chExt cx="1426210" cy="1060021"/>
              </a:xfrm>
            </p:grpSpPr>
            <p:sp>
              <p:nvSpPr>
                <p:cNvPr id="93" name="Schemat blokowy: łącznik 92">
                  <a:extLst>
                    <a:ext uri="{FF2B5EF4-FFF2-40B4-BE49-F238E27FC236}">
                      <a16:creationId xmlns:a16="http://schemas.microsoft.com/office/drawing/2014/main" id="{36F256BF-7BF6-589D-7CDA-CB6DFE19B7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9897" y="2052971"/>
                  <a:ext cx="108000" cy="108000"/>
                </a:xfrm>
                <a:prstGeom prst="flowChartConnector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4" name="Schemat blokowy: łącznik 93">
                  <a:extLst>
                    <a:ext uri="{FF2B5EF4-FFF2-40B4-BE49-F238E27FC236}">
                      <a16:creationId xmlns:a16="http://schemas.microsoft.com/office/drawing/2014/main" id="{BBC8DA19-B3C8-0A2D-93AA-7F72FCA49C4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47748" y="1891946"/>
                  <a:ext cx="108000" cy="108000"/>
                </a:xfrm>
                <a:prstGeom prst="flowChartConnector">
                  <a:avLst/>
                </a:prstGeom>
                <a:solidFill>
                  <a:srgbClr val="92D050"/>
                </a:solidFill>
                <a:ln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5" name="Schemat blokowy: łącznik 94">
                  <a:extLst>
                    <a:ext uri="{FF2B5EF4-FFF2-40B4-BE49-F238E27FC236}">
                      <a16:creationId xmlns:a16="http://schemas.microsoft.com/office/drawing/2014/main" id="{549743D7-299F-718E-A72E-FDDACFD5BD4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65120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6" name="Schemat blokowy: łącznik 95">
                  <a:extLst>
                    <a:ext uri="{FF2B5EF4-FFF2-40B4-BE49-F238E27FC236}">
                      <a16:creationId xmlns:a16="http://schemas.microsoft.com/office/drawing/2014/main" id="{AEB9E951-D1AC-AF12-5449-CE081399850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69031" y="2843967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7" name="Schemat blokowy: łącznik 96">
                  <a:extLst>
                    <a:ext uri="{FF2B5EF4-FFF2-40B4-BE49-F238E27FC236}">
                      <a16:creationId xmlns:a16="http://schemas.microsoft.com/office/drawing/2014/main" id="{E0BA99A3-EEED-D7AC-41F1-8434C85E3BA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80282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8" name="Schemat blokowy: łącznik 97">
                  <a:extLst>
                    <a:ext uri="{FF2B5EF4-FFF2-40B4-BE49-F238E27FC236}">
                      <a16:creationId xmlns:a16="http://schemas.microsoft.com/office/drawing/2014/main" id="{0CCF684A-1309-1C75-2D7E-4E16EA501A0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633897" y="2175008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99" name="Schemat blokowy: łącznik 98">
                  <a:extLst>
                    <a:ext uri="{FF2B5EF4-FFF2-40B4-BE49-F238E27FC236}">
                      <a16:creationId xmlns:a16="http://schemas.microsoft.com/office/drawing/2014/main" id="{38F14C56-73C4-28D5-A729-D29B4EB953E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15031" y="228300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0" name="Schemat blokowy: łącznik 99">
                  <a:extLst>
                    <a:ext uri="{FF2B5EF4-FFF2-40B4-BE49-F238E27FC236}">
                      <a16:creationId xmlns:a16="http://schemas.microsoft.com/office/drawing/2014/main" id="{BB716D98-F175-ED01-DC21-9DFFF3FB3EB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437325" y="2275594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1" name="Schemat blokowy: łącznik 100">
                  <a:extLst>
                    <a:ext uri="{FF2B5EF4-FFF2-40B4-BE49-F238E27FC236}">
                      <a16:creationId xmlns:a16="http://schemas.microsoft.com/office/drawing/2014/main" id="{D8B66EDC-F0E9-06F7-43D3-C4FD92A58BD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08757" y="2444141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2" name="Schemat blokowy: łącznik 101">
                  <a:extLst>
                    <a:ext uri="{FF2B5EF4-FFF2-40B4-BE49-F238E27FC236}">
                      <a16:creationId xmlns:a16="http://schemas.microsoft.com/office/drawing/2014/main" id="{4E0D7474-129A-0BBB-5534-087A8A5DBBA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26967" y="244414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3" name="Schemat blokowy: łącznik 102">
                  <a:extLst>
                    <a:ext uri="{FF2B5EF4-FFF2-40B4-BE49-F238E27FC236}">
                      <a16:creationId xmlns:a16="http://schemas.microsoft.com/office/drawing/2014/main" id="{333C80D6-23EC-4C85-8065-B21D60A7EC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19792" y="2678231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04" name="Schemat blokowy: łącznik 103">
                  <a:extLst>
                    <a:ext uri="{FF2B5EF4-FFF2-40B4-BE49-F238E27FC236}">
                      <a16:creationId xmlns:a16="http://schemas.microsoft.com/office/drawing/2014/main" id="{85F9AF09-E197-ED16-F5CF-5CBF0A6AB4F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12426" y="267823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81" name="Schemat blokowy: łącznik 80">
                <a:extLst>
                  <a:ext uri="{FF2B5EF4-FFF2-40B4-BE49-F238E27FC236}">
                    <a16:creationId xmlns:a16="http://schemas.microsoft.com/office/drawing/2014/main" id="{32E1E6ED-589D-431A-4680-451F39A58E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3749" y="2272295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2" name="Schemat blokowy: łącznik 81">
                <a:extLst>
                  <a:ext uri="{FF2B5EF4-FFF2-40B4-BE49-F238E27FC236}">
                    <a16:creationId xmlns:a16="http://schemas.microsoft.com/office/drawing/2014/main" id="{E9FB1E55-C593-E170-DDD1-58A4C99BD3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5125" y="2249421"/>
                <a:ext cx="128545" cy="128545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3" name="Schemat blokowy: łącznik 82">
                <a:extLst>
                  <a:ext uri="{FF2B5EF4-FFF2-40B4-BE49-F238E27FC236}">
                    <a16:creationId xmlns:a16="http://schemas.microsoft.com/office/drawing/2014/main" id="{90381F91-7903-0A30-D1D1-FF6D35A6BA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1729" y="2483531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4" name="Schemat blokowy: łącznik 83">
                <a:extLst>
                  <a:ext uri="{FF2B5EF4-FFF2-40B4-BE49-F238E27FC236}">
                    <a16:creationId xmlns:a16="http://schemas.microsoft.com/office/drawing/2014/main" id="{E3101BCE-7A7F-A2EA-0421-918855642A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7125" y="2494295"/>
                <a:ext cx="128545" cy="128545"/>
              </a:xfrm>
              <a:prstGeom prst="flowChartConnector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5" name="Schemat blokowy: łącznik 84">
                <a:extLst>
                  <a:ext uri="{FF2B5EF4-FFF2-40B4-BE49-F238E27FC236}">
                    <a16:creationId xmlns:a16="http://schemas.microsoft.com/office/drawing/2014/main" id="{08B62688-A237-8E29-E8F6-E5E5D4F532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87735" y="2771207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6" name="Schemat blokowy: łącznik 85">
                <a:extLst>
                  <a:ext uri="{FF2B5EF4-FFF2-40B4-BE49-F238E27FC236}">
                    <a16:creationId xmlns:a16="http://schemas.microsoft.com/office/drawing/2014/main" id="{9EAC27FE-CD3A-723B-D38E-AA0E7EA230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3962" y="2762151"/>
                <a:ext cx="128545" cy="128545"/>
              </a:xfrm>
              <a:prstGeom prst="flowChartConnector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7" name="Schemat blokowy: łącznik 86">
                <a:extLst>
                  <a:ext uri="{FF2B5EF4-FFF2-40B4-BE49-F238E27FC236}">
                    <a16:creationId xmlns:a16="http://schemas.microsoft.com/office/drawing/2014/main" id="{6128BF09-A275-94F5-D1B4-C3EE9ADDF2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7477" y="2923046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8" name="Schemat blokowy: łącznik 87">
                <a:extLst>
                  <a:ext uri="{FF2B5EF4-FFF2-40B4-BE49-F238E27FC236}">
                    <a16:creationId xmlns:a16="http://schemas.microsoft.com/office/drawing/2014/main" id="{3D332B75-B836-6D2E-AAD7-CC61E08383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34806" y="2940808"/>
                <a:ext cx="128545" cy="128545"/>
              </a:xfrm>
              <a:prstGeom prst="flowChartConnector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89" name="Schemat blokowy: łącznik 88">
                <a:extLst>
                  <a:ext uri="{FF2B5EF4-FFF2-40B4-BE49-F238E27FC236}">
                    <a16:creationId xmlns:a16="http://schemas.microsoft.com/office/drawing/2014/main" id="{81619E2E-E69A-A36C-ABDC-FDDF1703EC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93521" y="3026190"/>
                <a:ext cx="128544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0" name="Schemat blokowy: łącznik 89">
                <a:extLst>
                  <a:ext uri="{FF2B5EF4-FFF2-40B4-BE49-F238E27FC236}">
                    <a16:creationId xmlns:a16="http://schemas.microsoft.com/office/drawing/2014/main" id="{AB2471C9-60EC-4A40-AB29-169EC17876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36882" y="3051591"/>
                <a:ext cx="128544" cy="128545"/>
              </a:xfrm>
              <a:prstGeom prst="flowChartConnector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1" name="Schemat blokowy: łącznik 90">
                <a:extLst>
                  <a:ext uri="{FF2B5EF4-FFF2-40B4-BE49-F238E27FC236}">
                    <a16:creationId xmlns:a16="http://schemas.microsoft.com/office/drawing/2014/main" id="{717BBEB2-9CD5-AB17-76CB-82476E76A5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1733" y="3159718"/>
                <a:ext cx="128544" cy="128545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92" name="Schemat blokowy: łącznik 91">
                <a:extLst>
                  <a:ext uri="{FF2B5EF4-FFF2-40B4-BE49-F238E27FC236}">
                    <a16:creationId xmlns:a16="http://schemas.microsoft.com/office/drawing/2014/main" id="{33AC1CAB-D634-AB23-6C94-C0EE4D04C6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4154" y="3384184"/>
                <a:ext cx="128545" cy="128545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cxnSp>
          <p:nvCxnSpPr>
            <p:cNvPr id="154" name="Łącznik prosty 153">
              <a:extLst>
                <a:ext uri="{FF2B5EF4-FFF2-40B4-BE49-F238E27FC236}">
                  <a16:creationId xmlns:a16="http://schemas.microsoft.com/office/drawing/2014/main" id="{E7EE499E-A1C1-C6B6-668C-7C6D99097C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5197" y="849350"/>
              <a:ext cx="153505" cy="4072232"/>
            </a:xfrm>
            <a:prstGeom prst="line">
              <a:avLst/>
            </a:prstGeom>
            <a:ln w="12700">
              <a:solidFill>
                <a:srgbClr val="0020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129F92EE-7EA6-F5EA-CC4E-398314DEB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896" y="4505792"/>
              <a:ext cx="1230856" cy="648000"/>
            </a:xfrm>
            <a:prstGeom prst="rect">
              <a:avLst/>
            </a:prstGeom>
          </p:spPr>
        </p:pic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417B7376-D338-41F4-718E-F3E311AE7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860" t="10858" r="22402"/>
            <a:stretch/>
          </p:blipFill>
          <p:spPr>
            <a:xfrm>
              <a:off x="1181946" y="4383022"/>
              <a:ext cx="742757" cy="972000"/>
            </a:xfrm>
            <a:prstGeom prst="rect">
              <a:avLst/>
            </a:prstGeom>
          </p:spPr>
        </p:pic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212EF9FB-7BE4-A080-E0D0-C4A6376F72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93937" y="4110870"/>
              <a:ext cx="1295400" cy="1908000"/>
              <a:chOff x="2977029" y="513503"/>
              <a:chExt cx="2505466" cy="3690309"/>
            </a:xfrm>
          </p:grpSpPr>
          <p:grpSp>
            <p:nvGrpSpPr>
              <p:cNvPr id="8" name="Grupa 7">
                <a:extLst>
                  <a:ext uri="{FF2B5EF4-FFF2-40B4-BE49-F238E27FC236}">
                    <a16:creationId xmlns:a16="http://schemas.microsoft.com/office/drawing/2014/main" id="{192230CF-346C-8291-6635-8AC3A5535267}"/>
                  </a:ext>
                </a:extLst>
              </p:cNvPr>
              <p:cNvGrpSpPr/>
              <p:nvPr/>
            </p:nvGrpSpPr>
            <p:grpSpPr>
              <a:xfrm>
                <a:off x="3082730" y="513503"/>
                <a:ext cx="2399765" cy="3690309"/>
                <a:chOff x="3144319" y="542388"/>
                <a:chExt cx="2399765" cy="3690309"/>
              </a:xfrm>
            </p:grpSpPr>
            <p:grpSp>
              <p:nvGrpSpPr>
                <p:cNvPr id="22" name="Grupa 21">
                  <a:extLst>
                    <a:ext uri="{FF2B5EF4-FFF2-40B4-BE49-F238E27FC236}">
                      <a16:creationId xmlns:a16="http://schemas.microsoft.com/office/drawing/2014/main" id="{6364DD00-81A7-7C74-6596-A9BF6E4743C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44319" y="542388"/>
                  <a:ext cx="2399765" cy="3690309"/>
                  <a:chOff x="2987825" y="1750609"/>
                  <a:chExt cx="2016224" cy="3100505"/>
                </a:xfrm>
              </p:grpSpPr>
              <p:sp>
                <p:nvSpPr>
                  <p:cNvPr id="27" name="Prostokąt 26">
                    <a:extLst>
                      <a:ext uri="{FF2B5EF4-FFF2-40B4-BE49-F238E27FC236}">
                        <a16:creationId xmlns:a16="http://schemas.microsoft.com/office/drawing/2014/main" id="{1A30FBF5-34AE-6C33-44C4-5C03D74AAB1E}"/>
                      </a:ext>
                    </a:extLst>
                  </p:cNvPr>
                  <p:cNvSpPr/>
                  <p:nvPr/>
                </p:nvSpPr>
                <p:spPr>
                  <a:xfrm>
                    <a:off x="2987825" y="1750609"/>
                    <a:ext cx="2016224" cy="3100505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/>
                  </a:p>
                </p:txBody>
              </p:sp>
              <p:grpSp>
                <p:nvGrpSpPr>
                  <p:cNvPr id="28" name="Grupa 27">
                    <a:extLst>
                      <a:ext uri="{FF2B5EF4-FFF2-40B4-BE49-F238E27FC236}">
                        <a16:creationId xmlns:a16="http://schemas.microsoft.com/office/drawing/2014/main" id="{2CEBA6C3-C550-68AA-AA7C-1B74831DDC47}"/>
                      </a:ext>
                    </a:extLst>
                  </p:cNvPr>
                  <p:cNvGrpSpPr/>
                  <p:nvPr/>
                </p:nvGrpSpPr>
                <p:grpSpPr>
                  <a:xfrm>
                    <a:off x="3130626" y="1888150"/>
                    <a:ext cx="1147076" cy="1416595"/>
                    <a:chOff x="3060879" y="1888516"/>
                    <a:chExt cx="1147076" cy="1416595"/>
                  </a:xfrm>
                </p:grpSpPr>
                <p:sp>
                  <p:nvSpPr>
                    <p:cNvPr id="29" name="Schemat blokowy: łącznik 28">
                      <a:extLst>
                        <a:ext uri="{FF2B5EF4-FFF2-40B4-BE49-F238E27FC236}">
                          <a16:creationId xmlns:a16="http://schemas.microsoft.com/office/drawing/2014/main" id="{F3308764-E803-8BE6-EDD5-18A029968ED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060879" y="2742703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0" name="Schemat blokowy: łącznik 29">
                      <a:extLst>
                        <a:ext uri="{FF2B5EF4-FFF2-40B4-BE49-F238E27FC236}">
                          <a16:creationId xmlns:a16="http://schemas.microsoft.com/office/drawing/2014/main" id="{D47373A7-5DEA-E65B-6A1F-3D9EDA54FB6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86901" y="196221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C00000"/>
                    </a:solidFill>
                    <a:ln>
                      <a:solidFill>
                        <a:srgbClr val="C0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1" name="Schemat blokowy: łącznik 30">
                      <a:extLst>
                        <a:ext uri="{FF2B5EF4-FFF2-40B4-BE49-F238E27FC236}">
                          <a16:creationId xmlns:a16="http://schemas.microsoft.com/office/drawing/2014/main" id="{E7B46A86-B571-43BC-E16C-32EC2E38555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71271" y="2505890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2" name="Schemat blokowy: łącznik 31">
                      <a:extLst>
                        <a:ext uri="{FF2B5EF4-FFF2-40B4-BE49-F238E27FC236}">
                          <a16:creationId xmlns:a16="http://schemas.microsoft.com/office/drawing/2014/main" id="{C428BC92-2C17-510E-C836-C24CB59B9DE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7172" y="2925106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2060"/>
                    </a:solidFill>
                    <a:ln>
                      <a:solidFill>
                        <a:srgbClr val="00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4" name="Schemat blokowy: łącznik 33">
                      <a:extLst>
                        <a:ext uri="{FF2B5EF4-FFF2-40B4-BE49-F238E27FC236}">
                          <a16:creationId xmlns:a16="http://schemas.microsoft.com/office/drawing/2014/main" id="{4A40DBA8-DAFC-BCDE-FB5C-B6E1B186D7B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87868" y="2269180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6" name="Schemat blokowy: łącznik 35">
                      <a:extLst>
                        <a:ext uri="{FF2B5EF4-FFF2-40B4-BE49-F238E27FC236}">
                          <a16:creationId xmlns:a16="http://schemas.microsoft.com/office/drawing/2014/main" id="{7CBBDE44-CBA0-1F3E-12DB-630CFB8C8AE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669521" y="3033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accent5"/>
                    </a:solidFill>
                    <a:ln>
                      <a:solidFill>
                        <a:schemeClr val="accent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7" name="Schemat blokowy: łącznik 36">
                      <a:extLst>
                        <a:ext uri="{FF2B5EF4-FFF2-40B4-BE49-F238E27FC236}">
                          <a16:creationId xmlns:a16="http://schemas.microsoft.com/office/drawing/2014/main" id="{55B0302F-308F-8C1D-6F3A-710034BE31D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414157" y="3197111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8" name="Schemat blokowy: łącznik 37">
                      <a:extLst>
                        <a:ext uri="{FF2B5EF4-FFF2-40B4-BE49-F238E27FC236}">
                          <a16:creationId xmlns:a16="http://schemas.microsoft.com/office/drawing/2014/main" id="{9B8FBEBC-A3A6-8608-B867-9082F537F6C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099955" y="2011478"/>
                      <a:ext cx="108000" cy="108000"/>
                    </a:xfrm>
                    <a:prstGeom prst="flowChartConnector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39" name="Schemat blokowy: łącznik 38">
                      <a:extLst>
                        <a:ext uri="{FF2B5EF4-FFF2-40B4-BE49-F238E27FC236}">
                          <a16:creationId xmlns:a16="http://schemas.microsoft.com/office/drawing/2014/main" id="{A3461CFC-6C69-F6D7-F150-10C226D6B1B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872189" y="1888516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  <p:sp>
                  <p:nvSpPr>
                    <p:cNvPr id="40" name="Schemat blokowy: łącznik 39">
                      <a:extLst>
                        <a:ext uri="{FF2B5EF4-FFF2-40B4-BE49-F238E27FC236}">
                          <a16:creationId xmlns:a16="http://schemas.microsoft.com/office/drawing/2014/main" id="{D0D79F22-0013-5019-F498-0B96F9F01ED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3234756" y="3087107"/>
                      <a:ext cx="108000" cy="108000"/>
                    </a:xfrm>
                    <a:prstGeom prst="flowChartConnector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pl-PL">
                        <a:ln>
                          <a:solidFill>
                            <a:srgbClr val="002060"/>
                          </a:solidFill>
                        </a:ln>
                      </a:endParaRPr>
                    </a:p>
                  </p:txBody>
                </p:sp>
              </p:grpSp>
            </p:grpSp>
            <p:sp>
              <p:nvSpPr>
                <p:cNvPr id="23" name="Schemat blokowy: łącznik 22">
                  <a:extLst>
                    <a:ext uri="{FF2B5EF4-FFF2-40B4-BE49-F238E27FC236}">
                      <a16:creationId xmlns:a16="http://schemas.microsoft.com/office/drawing/2014/main" id="{E17C5F76-4CB8-5579-F893-10B404FABE2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8177" y="2330706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4" name="Schemat blokowy: łącznik 23">
                  <a:extLst>
                    <a:ext uri="{FF2B5EF4-FFF2-40B4-BE49-F238E27FC236}">
                      <a16:creationId xmlns:a16="http://schemas.microsoft.com/office/drawing/2014/main" id="{6AC9FA73-7890-183A-6B28-5067C7DDF88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96183" y="2387542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25" name="Schemat blokowy: łącznik 24">
                  <a:extLst>
                    <a:ext uri="{FF2B5EF4-FFF2-40B4-BE49-F238E27FC236}">
                      <a16:creationId xmlns:a16="http://schemas.microsoft.com/office/drawing/2014/main" id="{84CCC96E-3ABB-FB41-B029-1BCA20073AC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68854" y="2314793"/>
                  <a:ext cx="128545" cy="128545"/>
                </a:xfrm>
                <a:prstGeom prst="flowChartConnector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pic>
              <p:nvPicPr>
                <p:cNvPr id="26" name="Obraz 25">
                  <a:extLst>
                    <a:ext uri="{FF2B5EF4-FFF2-40B4-BE49-F238E27FC236}">
                      <a16:creationId xmlns:a16="http://schemas.microsoft.com/office/drawing/2014/main" id="{C15E05F3-342B-130B-8209-6BD15D27B2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618" b="14960"/>
                <a:stretch/>
              </p:blipFill>
              <p:spPr>
                <a:xfrm>
                  <a:off x="3293181" y="834638"/>
                  <a:ext cx="2250903" cy="3275723"/>
                </a:xfrm>
                <a:prstGeom prst="rect">
                  <a:avLst/>
                </a:prstGeom>
              </p:spPr>
            </p:pic>
          </p:grpSp>
          <p:sp>
            <p:nvSpPr>
              <p:cNvPr id="20" name="Prostokąt 19">
                <a:extLst>
                  <a:ext uri="{FF2B5EF4-FFF2-40B4-BE49-F238E27FC236}">
                    <a16:creationId xmlns:a16="http://schemas.microsoft.com/office/drawing/2014/main" id="{6360D073-EAB4-DC96-3F0C-36AE36F09CAC}"/>
                  </a:ext>
                </a:extLst>
              </p:cNvPr>
              <p:cNvSpPr/>
              <p:nvPr/>
            </p:nvSpPr>
            <p:spPr>
              <a:xfrm>
                <a:off x="2977029" y="952106"/>
                <a:ext cx="1000089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21" name="Prostokąt 20">
                <a:extLst>
                  <a:ext uri="{FF2B5EF4-FFF2-40B4-BE49-F238E27FC236}">
                    <a16:creationId xmlns:a16="http://schemas.microsoft.com/office/drawing/2014/main" id="{0301D930-43E6-DAE0-7D22-DAB24C67025D}"/>
                  </a:ext>
                </a:extLst>
              </p:cNvPr>
              <p:cNvSpPr/>
              <p:nvPr/>
            </p:nvSpPr>
            <p:spPr>
              <a:xfrm>
                <a:off x="3304024" y="754303"/>
                <a:ext cx="384220" cy="552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35" name="pole tekstowe 34">
              <a:extLst>
                <a:ext uri="{FF2B5EF4-FFF2-40B4-BE49-F238E27FC236}">
                  <a16:creationId xmlns:a16="http://schemas.microsoft.com/office/drawing/2014/main" id="{FAA717D8-13C6-F441-D23B-38A93012C0E5}"/>
                </a:ext>
              </a:extLst>
            </p:cNvPr>
            <p:cNvSpPr txBox="1"/>
            <p:nvPr/>
          </p:nvSpPr>
          <p:spPr>
            <a:xfrm>
              <a:off x="-67222" y="5300574"/>
              <a:ext cx="230179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H7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2817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a 21">
            <a:extLst>
              <a:ext uri="{FF2B5EF4-FFF2-40B4-BE49-F238E27FC236}">
                <a16:creationId xmlns:a16="http://schemas.microsoft.com/office/drawing/2014/main" id="{F0E4D5C4-8C74-B475-EDED-661337BCB922}"/>
              </a:ext>
            </a:extLst>
          </p:cNvPr>
          <p:cNvGrpSpPr/>
          <p:nvPr/>
        </p:nvGrpSpPr>
        <p:grpSpPr>
          <a:xfrm>
            <a:off x="-170432" y="734"/>
            <a:ext cx="12174216" cy="6788012"/>
            <a:chOff x="-170432" y="734"/>
            <a:chExt cx="12174216" cy="6788012"/>
          </a:xfrm>
        </p:grpSpPr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DAA477E9-64FA-9789-43A3-2D831DF64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094" r="10893"/>
            <a:stretch/>
          </p:blipFill>
          <p:spPr>
            <a:xfrm>
              <a:off x="262290" y="4955278"/>
              <a:ext cx="544895" cy="936000"/>
            </a:xfrm>
            <a:prstGeom prst="rect">
              <a:avLst/>
            </a:prstGeom>
          </p:spPr>
        </p:pic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54993661-A487-2FBB-3D42-002CFE0E2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094" r="10893"/>
            <a:stretch/>
          </p:blipFill>
          <p:spPr>
            <a:xfrm>
              <a:off x="252779" y="4075257"/>
              <a:ext cx="544895" cy="936000"/>
            </a:xfrm>
            <a:prstGeom prst="rect">
              <a:avLst/>
            </a:prstGeom>
          </p:spPr>
        </p:pic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ED74A7C1-21DB-49AB-8372-10E36E124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49"/>
            <a:stretch/>
          </p:blipFill>
          <p:spPr>
            <a:xfrm>
              <a:off x="981830" y="92746"/>
              <a:ext cx="8900372" cy="6696000"/>
            </a:xfrm>
            <a:prstGeom prst="rect">
              <a:avLst/>
            </a:prstGeom>
          </p:spPr>
        </p:pic>
        <p:pic>
          <p:nvPicPr>
            <p:cNvPr id="81" name="Obraz 80">
              <a:extLst>
                <a:ext uri="{FF2B5EF4-FFF2-40B4-BE49-F238E27FC236}">
                  <a16:creationId xmlns:a16="http://schemas.microsoft.com/office/drawing/2014/main" id="{EEA97560-3AD2-4AF0-886E-A0AC70421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180189" y="468390"/>
              <a:ext cx="806951" cy="288000"/>
            </a:xfrm>
            <a:prstGeom prst="rect">
              <a:avLst/>
            </a:prstGeom>
          </p:spPr>
        </p:pic>
        <p:sp>
          <p:nvSpPr>
            <p:cNvPr id="50" name="pole tekstowe 49">
              <a:extLst>
                <a:ext uri="{FF2B5EF4-FFF2-40B4-BE49-F238E27FC236}">
                  <a16:creationId xmlns:a16="http://schemas.microsoft.com/office/drawing/2014/main" id="{CA6A1FE4-4D0F-4207-9A48-8035DAA56A08}"/>
                </a:ext>
              </a:extLst>
            </p:cNvPr>
            <p:cNvSpPr txBox="1"/>
            <p:nvPr/>
          </p:nvSpPr>
          <p:spPr>
            <a:xfrm>
              <a:off x="19209" y="4770494"/>
              <a:ext cx="18502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H4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53" name="Obraz 52">
              <a:extLst>
                <a:ext uri="{FF2B5EF4-FFF2-40B4-BE49-F238E27FC236}">
                  <a16:creationId xmlns:a16="http://schemas.microsoft.com/office/drawing/2014/main" id="{F427A51F-1A0C-41E9-941D-9661863CEA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149536" y="1238556"/>
              <a:ext cx="887904" cy="612000"/>
            </a:xfrm>
            <a:prstGeom prst="rect">
              <a:avLst/>
            </a:prstGeom>
          </p:spPr>
        </p:pic>
        <p:sp>
          <p:nvSpPr>
            <p:cNvPr id="54" name="pole tekstowe 53">
              <a:extLst>
                <a:ext uri="{FF2B5EF4-FFF2-40B4-BE49-F238E27FC236}">
                  <a16:creationId xmlns:a16="http://schemas.microsoft.com/office/drawing/2014/main" id="{79E98AD1-4386-42DB-BEE7-C3EA28FF5B9E}"/>
                </a:ext>
              </a:extLst>
            </p:cNvPr>
            <p:cNvSpPr txBox="1"/>
            <p:nvPr/>
          </p:nvSpPr>
          <p:spPr>
            <a:xfrm>
              <a:off x="381106" y="1741073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Prostokąt 62">
              <a:extLst>
                <a:ext uri="{FF2B5EF4-FFF2-40B4-BE49-F238E27FC236}">
                  <a16:creationId xmlns:a16="http://schemas.microsoft.com/office/drawing/2014/main" id="{16419B73-D42F-4001-A4BB-9092E83A8074}"/>
                </a:ext>
              </a:extLst>
            </p:cNvPr>
            <p:cNvSpPr/>
            <p:nvPr/>
          </p:nvSpPr>
          <p:spPr>
            <a:xfrm>
              <a:off x="6174333" y="1925697"/>
              <a:ext cx="106532" cy="6147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F4012809-E09B-47C4-8AF3-361B8915A2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89758" y="1760489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5" name="Schemat blokowy: łącznik 64">
              <a:extLst>
                <a:ext uri="{FF2B5EF4-FFF2-40B4-BE49-F238E27FC236}">
                  <a16:creationId xmlns:a16="http://schemas.microsoft.com/office/drawing/2014/main" id="{4CFE584E-D6E1-4F97-A753-0F99784084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97528" y="2549532"/>
              <a:ext cx="103738" cy="10373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6" name="Schemat blokowy: łącznik 65">
              <a:extLst>
                <a:ext uri="{FF2B5EF4-FFF2-40B4-BE49-F238E27FC236}">
                  <a16:creationId xmlns:a16="http://schemas.microsoft.com/office/drawing/2014/main" id="{B405A1F9-10EF-46E7-B542-6346CEB886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80147" y="1688480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7" name="Schemat blokowy: łącznik 66">
              <a:extLst>
                <a:ext uri="{FF2B5EF4-FFF2-40B4-BE49-F238E27FC236}">
                  <a16:creationId xmlns:a16="http://schemas.microsoft.com/office/drawing/2014/main" id="{8DC42201-7CFD-46E2-927D-A42488405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5848" y="1636611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8" name="Schemat blokowy: łącznik 67">
              <a:extLst>
                <a:ext uri="{FF2B5EF4-FFF2-40B4-BE49-F238E27FC236}">
                  <a16:creationId xmlns:a16="http://schemas.microsoft.com/office/drawing/2014/main" id="{04E4CC22-6E39-41F4-BA86-593468EC2F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71721" y="1318216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9" name="Schemat blokowy: łącznik 68">
              <a:extLst>
                <a:ext uri="{FF2B5EF4-FFF2-40B4-BE49-F238E27FC236}">
                  <a16:creationId xmlns:a16="http://schemas.microsoft.com/office/drawing/2014/main" id="{CB105590-0FBF-4344-85C9-90BDE90896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5697" y="743260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2" name="Schemat blokowy: łącznik 71">
              <a:extLst>
                <a:ext uri="{FF2B5EF4-FFF2-40B4-BE49-F238E27FC236}">
                  <a16:creationId xmlns:a16="http://schemas.microsoft.com/office/drawing/2014/main" id="{A6A06121-0AC1-4343-95BB-303A11D7D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7603" y="523498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3" name="Schemat blokowy: łącznik 72">
              <a:extLst>
                <a:ext uri="{FF2B5EF4-FFF2-40B4-BE49-F238E27FC236}">
                  <a16:creationId xmlns:a16="http://schemas.microsoft.com/office/drawing/2014/main" id="{FEEB1F4B-F3F5-43CC-B5B9-3345AC254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40083" y="5633921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4" name="Schemat blokowy: łącznik 73">
              <a:extLst>
                <a:ext uri="{FF2B5EF4-FFF2-40B4-BE49-F238E27FC236}">
                  <a16:creationId xmlns:a16="http://schemas.microsoft.com/office/drawing/2014/main" id="{8D5D5A01-690C-452C-AC10-FAC9E3911E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0425" y="784367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5" name="Schemat blokowy: łącznik 74">
              <a:extLst>
                <a:ext uri="{FF2B5EF4-FFF2-40B4-BE49-F238E27FC236}">
                  <a16:creationId xmlns:a16="http://schemas.microsoft.com/office/drawing/2014/main" id="{8CE1DBCC-E0EA-4077-B287-EAB40C7B6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3511" y="5582052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6" name="Schemat blokowy: łącznik 75">
              <a:extLst>
                <a:ext uri="{FF2B5EF4-FFF2-40B4-BE49-F238E27FC236}">
                  <a16:creationId xmlns:a16="http://schemas.microsoft.com/office/drawing/2014/main" id="{AB5B28B0-6CB8-466E-892D-4EDAD0CCB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48871" y="734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3" name="Schemat blokowy: łącznik 82">
              <a:extLst>
                <a:ext uri="{FF2B5EF4-FFF2-40B4-BE49-F238E27FC236}">
                  <a16:creationId xmlns:a16="http://schemas.microsoft.com/office/drawing/2014/main" id="{BF421A04-51FC-49C9-965D-D03A26316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54011" y="5078271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4" name="Schemat blokowy: łącznik 83">
              <a:extLst>
                <a:ext uri="{FF2B5EF4-FFF2-40B4-BE49-F238E27FC236}">
                  <a16:creationId xmlns:a16="http://schemas.microsoft.com/office/drawing/2014/main" id="{6DAC5874-B734-4496-A207-77CAEEA72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0425" y="5729147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5" name="pole tekstowe 84">
              <a:extLst>
                <a:ext uri="{FF2B5EF4-FFF2-40B4-BE49-F238E27FC236}">
                  <a16:creationId xmlns:a16="http://schemas.microsoft.com/office/drawing/2014/main" id="{947976C5-7770-4684-8450-B57E86E2C11D}"/>
                </a:ext>
              </a:extLst>
            </p:cNvPr>
            <p:cNvSpPr txBox="1"/>
            <p:nvPr/>
          </p:nvSpPr>
          <p:spPr>
            <a:xfrm>
              <a:off x="6987538" y="4564419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sp>
          <p:nvSpPr>
            <p:cNvPr id="86" name="Prostokąt 85">
              <a:extLst>
                <a:ext uri="{FF2B5EF4-FFF2-40B4-BE49-F238E27FC236}">
                  <a16:creationId xmlns:a16="http://schemas.microsoft.com/office/drawing/2014/main" id="{EBE01F02-9E2C-48E9-B7E1-134FBF28688C}"/>
                </a:ext>
              </a:extLst>
            </p:cNvPr>
            <p:cNvSpPr/>
            <p:nvPr/>
          </p:nvSpPr>
          <p:spPr>
            <a:xfrm>
              <a:off x="4742940" y="1956432"/>
              <a:ext cx="106532" cy="6147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7" name="Prostokąt 86">
              <a:extLst>
                <a:ext uri="{FF2B5EF4-FFF2-40B4-BE49-F238E27FC236}">
                  <a16:creationId xmlns:a16="http://schemas.microsoft.com/office/drawing/2014/main" id="{C69201B8-EFC2-453E-B0A6-4E84A767D998}"/>
                </a:ext>
              </a:extLst>
            </p:cNvPr>
            <p:cNvSpPr/>
            <p:nvPr/>
          </p:nvSpPr>
          <p:spPr>
            <a:xfrm>
              <a:off x="3258281" y="1925697"/>
              <a:ext cx="106532" cy="6147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88" name="Prostokąt 87">
              <a:extLst>
                <a:ext uri="{FF2B5EF4-FFF2-40B4-BE49-F238E27FC236}">
                  <a16:creationId xmlns:a16="http://schemas.microsoft.com/office/drawing/2014/main" id="{EA758B84-0C85-446A-9B6F-C9E5BDFB07FA}"/>
                </a:ext>
              </a:extLst>
            </p:cNvPr>
            <p:cNvSpPr/>
            <p:nvPr/>
          </p:nvSpPr>
          <p:spPr>
            <a:xfrm>
              <a:off x="2138228" y="1864227"/>
              <a:ext cx="106532" cy="6147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B0BA0ADE-5D84-4C2F-8FB4-710F55508840}"/>
                </a:ext>
              </a:extLst>
            </p:cNvPr>
            <p:cNvGrpSpPr/>
            <p:nvPr/>
          </p:nvGrpSpPr>
          <p:grpSpPr>
            <a:xfrm>
              <a:off x="10067130" y="65032"/>
              <a:ext cx="1936654" cy="1656000"/>
              <a:chOff x="463654" y="286509"/>
              <a:chExt cx="1936654" cy="1656000"/>
            </a:xfrm>
          </p:grpSpPr>
          <p:grpSp>
            <p:nvGrpSpPr>
              <p:cNvPr id="4" name="Grupa 3">
                <a:extLst>
                  <a:ext uri="{FF2B5EF4-FFF2-40B4-BE49-F238E27FC236}">
                    <a16:creationId xmlns:a16="http://schemas.microsoft.com/office/drawing/2014/main" id="{F12D1139-7CCB-4ED7-B9E1-D48F157D0D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63654" y="286509"/>
                <a:ext cx="1936654" cy="1656000"/>
                <a:chOff x="2987825" y="1750610"/>
                <a:chExt cx="2016224" cy="1724039"/>
              </a:xfrm>
            </p:grpSpPr>
            <p:sp>
              <p:nvSpPr>
                <p:cNvPr id="5" name="Prostokąt 4">
                  <a:extLst>
                    <a:ext uri="{FF2B5EF4-FFF2-40B4-BE49-F238E27FC236}">
                      <a16:creationId xmlns:a16="http://schemas.microsoft.com/office/drawing/2014/main" id="{8E1B72C3-27C4-4D25-BAAF-249AEB2D064B}"/>
                    </a:ext>
                  </a:extLst>
                </p:cNvPr>
                <p:cNvSpPr/>
                <p:nvPr/>
              </p:nvSpPr>
              <p:spPr>
                <a:xfrm>
                  <a:off x="2987825" y="1750610"/>
                  <a:ext cx="2016224" cy="1724039"/>
                </a:xfrm>
                <a:prstGeom prst="rect">
                  <a:avLst/>
                </a:prstGeom>
                <a:noFill/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grpSp>
              <p:nvGrpSpPr>
                <p:cNvPr id="6" name="Grupa 5">
                  <a:extLst>
                    <a:ext uri="{FF2B5EF4-FFF2-40B4-BE49-F238E27FC236}">
                      <a16:creationId xmlns:a16="http://schemas.microsoft.com/office/drawing/2014/main" id="{4CB7EE92-1AC5-49E9-B0DE-BDBABE6E1FBE}"/>
                    </a:ext>
                  </a:extLst>
                </p:cNvPr>
                <p:cNvGrpSpPr/>
                <p:nvPr/>
              </p:nvGrpSpPr>
              <p:grpSpPr>
                <a:xfrm>
                  <a:off x="3049838" y="1844265"/>
                  <a:ext cx="1877782" cy="1559521"/>
                  <a:chOff x="2980091" y="1844631"/>
                  <a:chExt cx="1877782" cy="1559521"/>
                </a:xfrm>
              </p:grpSpPr>
              <p:sp>
                <p:nvSpPr>
                  <p:cNvPr id="10" name="Schemat blokowy: łącznik 9">
                    <a:extLst>
                      <a:ext uri="{FF2B5EF4-FFF2-40B4-BE49-F238E27FC236}">
                        <a16:creationId xmlns:a16="http://schemas.microsoft.com/office/drawing/2014/main" id="{488231EA-AF54-4279-839E-11732914E3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93749" y="3279125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1" name="Schemat blokowy: łącznik 10">
                    <a:extLst>
                      <a:ext uri="{FF2B5EF4-FFF2-40B4-BE49-F238E27FC236}">
                        <a16:creationId xmlns:a16="http://schemas.microsoft.com/office/drawing/2014/main" id="{1F9E7D90-BFA9-4175-B4DE-85DB9B0B09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3296152"/>
                    <a:ext cx="108000" cy="108000"/>
                  </a:xfrm>
                  <a:prstGeom prst="flowChartConnector">
                    <a:avLst/>
                  </a:prstGeom>
                  <a:solidFill>
                    <a:srgbClr val="C00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2" name="Schemat blokowy: łącznik 11">
                    <a:extLst>
                      <a:ext uri="{FF2B5EF4-FFF2-40B4-BE49-F238E27FC236}">
                        <a16:creationId xmlns:a16="http://schemas.microsoft.com/office/drawing/2014/main" id="{D93D3390-661F-493C-96C3-CCD41B684F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139952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 dirty="0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3" name="Schemat blokowy: łącznik 12">
                    <a:extLst>
                      <a:ext uri="{FF2B5EF4-FFF2-40B4-BE49-F238E27FC236}">
                        <a16:creationId xmlns:a16="http://schemas.microsoft.com/office/drawing/2014/main" id="{7E0FEF3F-E986-4C09-95E3-273B11D71C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71850" y="2271795"/>
                    <a:ext cx="108000" cy="108000"/>
                  </a:xfrm>
                  <a:prstGeom prst="flowChartConnector">
                    <a:avLst/>
                  </a:prstGeom>
                  <a:solidFill>
                    <a:srgbClr val="002060"/>
                  </a:solidFill>
                  <a:ln>
                    <a:solidFill>
                      <a:srgbClr val="00206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4" name="Schemat blokowy: łącznik 13">
                    <a:extLst>
                      <a:ext uri="{FF2B5EF4-FFF2-40B4-BE49-F238E27FC236}">
                        <a16:creationId xmlns:a16="http://schemas.microsoft.com/office/drawing/2014/main" id="{091D42D4-61C0-4DFA-9213-3A3231D42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11792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5" name="Schemat blokowy: łącznik 14">
                    <a:extLst>
                      <a:ext uri="{FF2B5EF4-FFF2-40B4-BE49-F238E27FC236}">
                        <a16:creationId xmlns:a16="http://schemas.microsoft.com/office/drawing/2014/main" id="{9A4F0DE0-7EC5-4E94-895E-0ADF3AF553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5598" y="2426339"/>
                    <a:ext cx="108000" cy="108000"/>
                  </a:xfrm>
                  <a:prstGeom prst="flowChartConnector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6" name="Schemat blokowy: łącznik 15">
                    <a:extLst>
                      <a:ext uri="{FF2B5EF4-FFF2-40B4-BE49-F238E27FC236}">
                        <a16:creationId xmlns:a16="http://schemas.microsoft.com/office/drawing/2014/main" id="{B7485160-AACB-4F27-A4AA-620B0D8FC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980091" y="2607866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7" name="Schemat blokowy: łącznik 16">
                    <a:extLst>
                      <a:ext uri="{FF2B5EF4-FFF2-40B4-BE49-F238E27FC236}">
                        <a16:creationId xmlns:a16="http://schemas.microsoft.com/office/drawing/2014/main" id="{2BBE252D-25D0-4786-9655-808C7BDD4A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49873" y="2610402"/>
                    <a:ext cx="108000" cy="1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8" name="Schemat blokowy: łącznik 17">
                    <a:extLst>
                      <a:ext uri="{FF2B5EF4-FFF2-40B4-BE49-F238E27FC236}">
                        <a16:creationId xmlns:a16="http://schemas.microsoft.com/office/drawing/2014/main" id="{6BC44B67-4BE5-491B-B6B8-A9186BB5F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696386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sp>
                <p:nvSpPr>
                  <p:cNvPr id="19" name="Schemat blokowy: łącznik 18">
                    <a:extLst>
                      <a:ext uri="{FF2B5EF4-FFF2-40B4-BE49-F238E27FC236}">
                        <a16:creationId xmlns:a16="http://schemas.microsoft.com/office/drawing/2014/main" id="{385D18BA-AE35-4117-8374-3B26A85CB3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2155" y="2885010"/>
                    <a:ext cx="108000" cy="108000"/>
                  </a:xfrm>
                  <a:prstGeom prst="flowChartConnector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>
                      <a:ln>
                        <a:solidFill>
                          <a:srgbClr val="002060"/>
                        </a:solidFill>
                      </a:ln>
                    </a:endParaRPr>
                  </a:p>
                </p:txBody>
              </p:sp>
              <p:pic>
                <p:nvPicPr>
                  <p:cNvPr id="7" name="Obraz 6">
                    <a:extLst>
                      <a:ext uri="{FF2B5EF4-FFF2-40B4-BE49-F238E27FC236}">
                        <a16:creationId xmlns:a16="http://schemas.microsoft.com/office/drawing/2014/main" id="{D973F2F8-030C-4617-A72B-37B12C5A5439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52218" y="1844631"/>
                    <a:ext cx="1533528" cy="1398478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0D984BD9-609C-488A-AE2C-ABE4282B1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4854" y="599053"/>
                <a:ext cx="103738" cy="103738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8" name="Schemat blokowy: łącznik 107">
                <a:extLst>
                  <a:ext uri="{FF2B5EF4-FFF2-40B4-BE49-F238E27FC236}">
                    <a16:creationId xmlns:a16="http://schemas.microsoft.com/office/drawing/2014/main" id="{3707C850-8AE5-42D2-925E-A5ACCEF705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535" y="422352"/>
                <a:ext cx="103738" cy="103738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91" name="Obraz 90">
              <a:extLst>
                <a:ext uri="{FF2B5EF4-FFF2-40B4-BE49-F238E27FC236}">
                  <a16:creationId xmlns:a16="http://schemas.microsoft.com/office/drawing/2014/main" id="{9F9CB0BC-598E-42B6-A720-0E59A71DD0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190349" y="2118956"/>
              <a:ext cx="616836" cy="720000"/>
            </a:xfrm>
            <a:prstGeom prst="rect">
              <a:avLst/>
            </a:prstGeom>
          </p:spPr>
        </p:pic>
        <p:sp>
          <p:nvSpPr>
            <p:cNvPr id="92" name="pole tekstowe 91">
              <a:extLst>
                <a:ext uri="{FF2B5EF4-FFF2-40B4-BE49-F238E27FC236}">
                  <a16:creationId xmlns:a16="http://schemas.microsoft.com/office/drawing/2014/main" id="{F001BA5D-FAF5-4E1E-8D4A-99A7E7B5DCF0}"/>
                </a:ext>
              </a:extLst>
            </p:cNvPr>
            <p:cNvSpPr txBox="1"/>
            <p:nvPr/>
          </p:nvSpPr>
          <p:spPr>
            <a:xfrm>
              <a:off x="58783" y="2785193"/>
              <a:ext cx="16466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endParaRPr lang="pl-PL" sz="1400" b="1" dirty="0"/>
            </a:p>
          </p:txBody>
        </p:sp>
        <p:sp>
          <p:nvSpPr>
            <p:cNvPr id="93" name="pole tekstowe 92">
              <a:extLst>
                <a:ext uri="{FF2B5EF4-FFF2-40B4-BE49-F238E27FC236}">
                  <a16:creationId xmlns:a16="http://schemas.microsoft.com/office/drawing/2014/main" id="{8B89C6BF-3536-4394-8D6B-C5CFE3EDDBA1}"/>
                </a:ext>
              </a:extLst>
            </p:cNvPr>
            <p:cNvSpPr txBox="1"/>
            <p:nvPr/>
          </p:nvSpPr>
          <p:spPr>
            <a:xfrm>
              <a:off x="-39917" y="3767480"/>
              <a:ext cx="169420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H2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K1)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94" name="pole tekstowe 93">
              <a:extLst>
                <a:ext uri="{FF2B5EF4-FFF2-40B4-BE49-F238E27FC236}">
                  <a16:creationId xmlns:a16="http://schemas.microsoft.com/office/drawing/2014/main" id="{45905B47-739D-4B06-9B46-E43044960FF9}"/>
                </a:ext>
              </a:extLst>
            </p:cNvPr>
            <p:cNvSpPr txBox="1"/>
            <p:nvPr/>
          </p:nvSpPr>
          <p:spPr>
            <a:xfrm>
              <a:off x="-170432" y="5697352"/>
              <a:ext cx="24037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H6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95" name="Schemat blokowy: łącznik 94">
              <a:extLst>
                <a:ext uri="{FF2B5EF4-FFF2-40B4-BE49-F238E27FC236}">
                  <a16:creationId xmlns:a16="http://schemas.microsoft.com/office/drawing/2014/main" id="{CCB39EA4-547A-4B58-8B5F-EFDEE95869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49397" y="3252347"/>
              <a:ext cx="103738" cy="10373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6" name="Schemat blokowy: łącznik 95">
              <a:extLst>
                <a:ext uri="{FF2B5EF4-FFF2-40B4-BE49-F238E27FC236}">
                  <a16:creationId xmlns:a16="http://schemas.microsoft.com/office/drawing/2014/main" id="{FEBA0A8B-A982-45B8-9654-93BCD213A1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97528" y="4337209"/>
              <a:ext cx="103738" cy="10373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7" name="Schemat blokowy: łącznik 96">
              <a:extLst>
                <a:ext uri="{FF2B5EF4-FFF2-40B4-BE49-F238E27FC236}">
                  <a16:creationId xmlns:a16="http://schemas.microsoft.com/office/drawing/2014/main" id="{6C595607-98B1-4ABA-9283-44B711EEC7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45659" y="5476656"/>
              <a:ext cx="103738" cy="10373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8" name="Schemat blokowy: łącznik 97">
              <a:extLst>
                <a:ext uri="{FF2B5EF4-FFF2-40B4-BE49-F238E27FC236}">
                  <a16:creationId xmlns:a16="http://schemas.microsoft.com/office/drawing/2014/main" id="{FD42CE8C-6C34-4965-B01E-0AC08D8002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4131" y="2838956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9" name="Schemat blokowy: łącznik 98">
              <a:extLst>
                <a:ext uri="{FF2B5EF4-FFF2-40B4-BE49-F238E27FC236}">
                  <a16:creationId xmlns:a16="http://schemas.microsoft.com/office/drawing/2014/main" id="{BB4520B6-A96C-4F70-93E1-F5B61704BC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05751" y="3752023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0" name="Schemat blokowy: łącznik 99">
              <a:extLst>
                <a:ext uri="{FF2B5EF4-FFF2-40B4-BE49-F238E27FC236}">
                  <a16:creationId xmlns:a16="http://schemas.microsoft.com/office/drawing/2014/main" id="{E5B45F2C-6107-4419-9727-887290EE0D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0595" y="4645347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1" name="Schemat blokowy: łącznik 100">
              <a:extLst>
                <a:ext uri="{FF2B5EF4-FFF2-40B4-BE49-F238E27FC236}">
                  <a16:creationId xmlns:a16="http://schemas.microsoft.com/office/drawing/2014/main" id="{64508225-8594-41F8-81A7-DAC3DE6467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40393" y="5658856"/>
              <a:ext cx="103738" cy="103738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2" name="Schemat blokowy: łącznik 101">
              <a:extLst>
                <a:ext uri="{FF2B5EF4-FFF2-40B4-BE49-F238E27FC236}">
                  <a16:creationId xmlns:a16="http://schemas.microsoft.com/office/drawing/2014/main" id="{9970BFA6-C969-48AF-92A3-B46BFF2552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6456" y="4075911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3" name="Schemat blokowy: łącznik 102">
              <a:extLst>
                <a:ext uri="{FF2B5EF4-FFF2-40B4-BE49-F238E27FC236}">
                  <a16:creationId xmlns:a16="http://schemas.microsoft.com/office/drawing/2014/main" id="{2BF61026-C584-4D0C-B989-C005DDF64D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97002" y="2290814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4" name="Schemat blokowy: łącznik 103">
              <a:extLst>
                <a:ext uri="{FF2B5EF4-FFF2-40B4-BE49-F238E27FC236}">
                  <a16:creationId xmlns:a16="http://schemas.microsoft.com/office/drawing/2014/main" id="{52F63535-F77C-4FE6-B721-B5002B3D40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84587" y="3594983"/>
              <a:ext cx="103738" cy="103738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6" name="pole tekstowe 105">
              <a:extLst>
                <a:ext uri="{FF2B5EF4-FFF2-40B4-BE49-F238E27FC236}">
                  <a16:creationId xmlns:a16="http://schemas.microsoft.com/office/drawing/2014/main" id="{6E42DD9D-68FB-4223-A42C-D019E28627ED}"/>
                </a:ext>
              </a:extLst>
            </p:cNvPr>
            <p:cNvSpPr txBox="1"/>
            <p:nvPr/>
          </p:nvSpPr>
          <p:spPr>
            <a:xfrm>
              <a:off x="4531313" y="5561772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sp>
          <p:nvSpPr>
            <p:cNvPr id="109" name="Schemat blokowy: łącznik 108">
              <a:extLst>
                <a:ext uri="{FF2B5EF4-FFF2-40B4-BE49-F238E27FC236}">
                  <a16:creationId xmlns:a16="http://schemas.microsoft.com/office/drawing/2014/main" id="{7E425BE1-9C5C-426C-B64F-3049315B8C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95380" y="4593478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0" name="Schemat blokowy: łącznik 109">
              <a:extLst>
                <a:ext uri="{FF2B5EF4-FFF2-40B4-BE49-F238E27FC236}">
                  <a16:creationId xmlns:a16="http://schemas.microsoft.com/office/drawing/2014/main" id="{C2CAB597-CE9B-4631-918B-3575E4F349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34163" y="4718625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1" name="Schemat blokowy: łącznik 110">
              <a:extLst>
                <a:ext uri="{FF2B5EF4-FFF2-40B4-BE49-F238E27FC236}">
                  <a16:creationId xmlns:a16="http://schemas.microsoft.com/office/drawing/2014/main" id="{5A6D3C33-ABA1-4493-9535-5AE7FD4582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34163" y="3440746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2" name="Schemat blokowy: łącznik 111">
              <a:extLst>
                <a:ext uri="{FF2B5EF4-FFF2-40B4-BE49-F238E27FC236}">
                  <a16:creationId xmlns:a16="http://schemas.microsoft.com/office/drawing/2014/main" id="{D2423375-52BB-4DB7-B439-60094033A9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61075" y="3803892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3" name="Schemat blokowy: łącznik 112">
              <a:extLst>
                <a:ext uri="{FF2B5EF4-FFF2-40B4-BE49-F238E27FC236}">
                  <a16:creationId xmlns:a16="http://schemas.microsoft.com/office/drawing/2014/main" id="{D7C76264-898F-4CD7-9516-DC907BE472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9599" y="4673530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4" name="Schemat blokowy: łącznik 113">
              <a:extLst>
                <a:ext uri="{FF2B5EF4-FFF2-40B4-BE49-F238E27FC236}">
                  <a16:creationId xmlns:a16="http://schemas.microsoft.com/office/drawing/2014/main" id="{C8CE59F5-3A4A-4721-9C6F-3BDF02FA33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7298" y="3325262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19" name="Schemat blokowy: łącznik 118">
              <a:extLst>
                <a:ext uri="{FF2B5EF4-FFF2-40B4-BE49-F238E27FC236}">
                  <a16:creationId xmlns:a16="http://schemas.microsoft.com/office/drawing/2014/main" id="{3E857A9C-7A07-4E6B-BFF2-0D0A52E963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7730" y="2881141"/>
              <a:ext cx="103738" cy="103738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21" name="Schemat blokowy: łącznik 120">
              <a:extLst>
                <a:ext uri="{FF2B5EF4-FFF2-40B4-BE49-F238E27FC236}">
                  <a16:creationId xmlns:a16="http://schemas.microsoft.com/office/drawing/2014/main" id="{91983D57-7D34-41FC-A45C-4459F6D853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95380" y="2785193"/>
              <a:ext cx="103738" cy="103738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22" name="Schemat blokowy: łącznik 121">
              <a:extLst>
                <a:ext uri="{FF2B5EF4-FFF2-40B4-BE49-F238E27FC236}">
                  <a16:creationId xmlns:a16="http://schemas.microsoft.com/office/drawing/2014/main" id="{F2D1E4C0-8BDD-4393-9AEC-657F4DFBCD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34163" y="2853642"/>
              <a:ext cx="103738" cy="103738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376199BA-4FE2-2F70-41B1-E4A5A825BF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5" t="66155" r="50518" b="11068"/>
            <a:stretch/>
          </p:blipFill>
          <p:spPr>
            <a:xfrm>
              <a:off x="244289" y="3030725"/>
              <a:ext cx="508956" cy="828000"/>
            </a:xfrm>
            <a:prstGeom prst="rect">
              <a:avLst/>
            </a:prstGeom>
          </p:spPr>
        </p:pic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55375120-35E1-E35E-2556-F571EBF18BAE}"/>
                </a:ext>
              </a:extLst>
            </p:cNvPr>
            <p:cNvSpPr txBox="1"/>
            <p:nvPr/>
          </p:nvSpPr>
          <p:spPr>
            <a:xfrm>
              <a:off x="337178" y="669035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600113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a 19">
            <a:extLst>
              <a:ext uri="{FF2B5EF4-FFF2-40B4-BE49-F238E27FC236}">
                <a16:creationId xmlns:a16="http://schemas.microsoft.com/office/drawing/2014/main" id="{88630097-2475-091C-01B6-FD91F1EF1720}"/>
              </a:ext>
            </a:extLst>
          </p:cNvPr>
          <p:cNvGrpSpPr/>
          <p:nvPr/>
        </p:nvGrpSpPr>
        <p:grpSpPr>
          <a:xfrm>
            <a:off x="-258114" y="78482"/>
            <a:ext cx="12184396" cy="6732000"/>
            <a:chOff x="-258114" y="78482"/>
            <a:chExt cx="12184396" cy="6732000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4CAAE301-05F6-4518-9BD2-52967A7C5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76"/>
            <a:stretch/>
          </p:blipFill>
          <p:spPr>
            <a:xfrm>
              <a:off x="1023699" y="78482"/>
              <a:ext cx="8887723" cy="6732000"/>
            </a:xfrm>
            <a:prstGeom prst="rect">
              <a:avLst/>
            </a:prstGeom>
          </p:spPr>
        </p:pic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F12D1139-7CCB-4ED7-B9E1-D48F157D0D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89628" y="94855"/>
              <a:ext cx="1936654" cy="1656000"/>
              <a:chOff x="2987825" y="1750610"/>
              <a:chExt cx="2016224" cy="1724039"/>
            </a:xfrm>
          </p:grpSpPr>
          <p:sp>
            <p:nvSpPr>
              <p:cNvPr id="5" name="Prostokąt 4">
                <a:extLst>
                  <a:ext uri="{FF2B5EF4-FFF2-40B4-BE49-F238E27FC236}">
                    <a16:creationId xmlns:a16="http://schemas.microsoft.com/office/drawing/2014/main" id="{8E1B72C3-27C4-4D25-BAAF-249AEB2D064B}"/>
                  </a:ext>
                </a:extLst>
              </p:cNvPr>
              <p:cNvSpPr/>
              <p:nvPr/>
            </p:nvSpPr>
            <p:spPr>
              <a:xfrm>
                <a:off x="2987825" y="1750610"/>
                <a:ext cx="2016224" cy="17240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  <p:grpSp>
            <p:nvGrpSpPr>
              <p:cNvPr id="6" name="Grupa 5">
                <a:extLst>
                  <a:ext uri="{FF2B5EF4-FFF2-40B4-BE49-F238E27FC236}">
                    <a16:creationId xmlns:a16="http://schemas.microsoft.com/office/drawing/2014/main" id="{4CB7EE92-1AC5-49E9-B0DE-BDBABE6E1FBE}"/>
                  </a:ext>
                </a:extLst>
              </p:cNvPr>
              <p:cNvGrpSpPr/>
              <p:nvPr/>
            </p:nvGrpSpPr>
            <p:grpSpPr>
              <a:xfrm>
                <a:off x="3049838" y="1844265"/>
                <a:ext cx="1877782" cy="1559521"/>
                <a:chOff x="2980091" y="1844631"/>
                <a:chExt cx="1877782" cy="1559521"/>
              </a:xfrm>
            </p:grpSpPr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D973F2F8-030C-4617-A72B-37B12C5A543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" name="Schemat blokowy: łącznik 9">
                  <a:extLst>
                    <a:ext uri="{FF2B5EF4-FFF2-40B4-BE49-F238E27FC236}">
                      <a16:creationId xmlns:a16="http://schemas.microsoft.com/office/drawing/2014/main" id="{488231EA-AF54-4279-839E-11732914E36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9" y="3279125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" name="Schemat blokowy: łącznik 10">
                  <a:extLst>
                    <a:ext uri="{FF2B5EF4-FFF2-40B4-BE49-F238E27FC236}">
                      <a16:creationId xmlns:a16="http://schemas.microsoft.com/office/drawing/2014/main" id="{1F9E7D90-BFA9-4175-B4DE-85DB9B0B09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3296152"/>
                  <a:ext cx="108000" cy="108000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2" name="Schemat blokowy: łącznik 11">
                  <a:extLst>
                    <a:ext uri="{FF2B5EF4-FFF2-40B4-BE49-F238E27FC236}">
                      <a16:creationId xmlns:a16="http://schemas.microsoft.com/office/drawing/2014/main" id="{D93D3390-661F-493C-96C3-CCD41B684F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2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3" name="Schemat blokowy: łącznik 12">
                  <a:extLst>
                    <a:ext uri="{FF2B5EF4-FFF2-40B4-BE49-F238E27FC236}">
                      <a16:creationId xmlns:a16="http://schemas.microsoft.com/office/drawing/2014/main" id="{7E0FEF3F-E986-4C09-95E3-273B11D71CD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50" y="2271795"/>
                  <a:ext cx="108000" cy="108000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4" name="Schemat blokowy: łącznik 13">
                  <a:extLst>
                    <a:ext uri="{FF2B5EF4-FFF2-40B4-BE49-F238E27FC236}">
                      <a16:creationId xmlns:a16="http://schemas.microsoft.com/office/drawing/2014/main" id="{091D42D4-61C0-4DFA-9213-3A3231D42B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2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5" name="Schemat blokowy: łącznik 14">
                  <a:extLst>
                    <a:ext uri="{FF2B5EF4-FFF2-40B4-BE49-F238E27FC236}">
                      <a16:creationId xmlns:a16="http://schemas.microsoft.com/office/drawing/2014/main" id="{9A4F0DE0-7EC5-4E94-895E-0ADF3AF553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8" y="2426339"/>
                  <a:ext cx="108000" cy="108000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6" name="Schemat blokowy: łącznik 15">
                  <a:extLst>
                    <a:ext uri="{FF2B5EF4-FFF2-40B4-BE49-F238E27FC236}">
                      <a16:creationId xmlns:a16="http://schemas.microsoft.com/office/drawing/2014/main" id="{B7485160-AACB-4F27-A4AA-620B0D8FCD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1" y="2607866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7" name="Schemat blokowy: łącznik 16">
                  <a:extLst>
                    <a:ext uri="{FF2B5EF4-FFF2-40B4-BE49-F238E27FC236}">
                      <a16:creationId xmlns:a16="http://schemas.microsoft.com/office/drawing/2014/main" id="{2BBE252D-25D0-4786-9655-808C7BDD4A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3" y="2610402"/>
                  <a:ext cx="108000" cy="108000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8" name="Schemat blokowy: łącznik 17">
                  <a:extLst>
                    <a:ext uri="{FF2B5EF4-FFF2-40B4-BE49-F238E27FC236}">
                      <a16:creationId xmlns:a16="http://schemas.microsoft.com/office/drawing/2014/main" id="{6BC44B67-4BE5-491B-B6B8-A9186BB5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6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9" name="Schemat blokowy: łącznik 18">
                  <a:extLst>
                    <a:ext uri="{FF2B5EF4-FFF2-40B4-BE49-F238E27FC236}">
                      <a16:creationId xmlns:a16="http://schemas.microsoft.com/office/drawing/2014/main" id="{385D18BA-AE35-4117-8374-3B26A85CB3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5" y="2885010"/>
                  <a:ext cx="108000" cy="108000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sp>
          <p:nvSpPr>
            <p:cNvPr id="25" name="Schemat blokowy: łącznik 24">
              <a:extLst>
                <a:ext uri="{FF2B5EF4-FFF2-40B4-BE49-F238E27FC236}">
                  <a16:creationId xmlns:a16="http://schemas.microsoft.com/office/drawing/2014/main" id="{40804531-D926-4F04-B3F7-A3A5BF315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33143" y="814855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6" name="Schemat blokowy: łącznik 25">
              <a:extLst>
                <a:ext uri="{FF2B5EF4-FFF2-40B4-BE49-F238E27FC236}">
                  <a16:creationId xmlns:a16="http://schemas.microsoft.com/office/drawing/2014/main" id="{C1EFB0EE-17D8-419A-956B-45237D3B6E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76252" y="655372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7" name="Schemat blokowy: łącznik 26">
              <a:extLst>
                <a:ext uri="{FF2B5EF4-FFF2-40B4-BE49-F238E27FC236}">
                  <a16:creationId xmlns:a16="http://schemas.microsoft.com/office/drawing/2014/main" id="{0825083A-54C9-40C1-9312-7A650ECDF5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5422" y="768570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1" name="Schemat blokowy: łącznik 30">
              <a:extLst>
                <a:ext uri="{FF2B5EF4-FFF2-40B4-BE49-F238E27FC236}">
                  <a16:creationId xmlns:a16="http://schemas.microsoft.com/office/drawing/2014/main" id="{9F7ADFB9-E307-437F-85B7-B373C96E1B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65848" y="240329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3" name="Schemat blokowy: łącznik 32">
              <a:extLst>
                <a:ext uri="{FF2B5EF4-FFF2-40B4-BE49-F238E27FC236}">
                  <a16:creationId xmlns:a16="http://schemas.microsoft.com/office/drawing/2014/main" id="{BA265AAE-27C4-4629-9979-4A8192A97A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5589" y="1378321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5" name="Schemat blokowy: łącznik 34">
              <a:extLst>
                <a:ext uri="{FF2B5EF4-FFF2-40B4-BE49-F238E27FC236}">
                  <a16:creationId xmlns:a16="http://schemas.microsoft.com/office/drawing/2014/main" id="{BF33E2E6-B4DC-4707-8A4B-8729596231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8055" y="1552187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7" name="Schemat blokowy: łącznik 36">
              <a:extLst>
                <a:ext uri="{FF2B5EF4-FFF2-40B4-BE49-F238E27FC236}">
                  <a16:creationId xmlns:a16="http://schemas.microsoft.com/office/drawing/2014/main" id="{508F2715-C493-49DE-9E3F-7A05C6E613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2252" y="1398271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9" name="Schemat blokowy: łącznik 38">
              <a:extLst>
                <a:ext uri="{FF2B5EF4-FFF2-40B4-BE49-F238E27FC236}">
                  <a16:creationId xmlns:a16="http://schemas.microsoft.com/office/drawing/2014/main" id="{2C9ED7D4-A92E-4629-A95C-492E89B1E5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5143" y="1378321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1" name="Schemat blokowy: łącznik 70">
              <a:extLst>
                <a:ext uri="{FF2B5EF4-FFF2-40B4-BE49-F238E27FC236}">
                  <a16:creationId xmlns:a16="http://schemas.microsoft.com/office/drawing/2014/main" id="{B60AA8E3-DF92-4B3C-8F91-98AA278D02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39366" y="390401"/>
              <a:ext cx="108000" cy="108000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6" name="Schemat blokowy: łącznik 85">
              <a:extLst>
                <a:ext uri="{FF2B5EF4-FFF2-40B4-BE49-F238E27FC236}">
                  <a16:creationId xmlns:a16="http://schemas.microsoft.com/office/drawing/2014/main" id="{9DC41891-E28E-4035-B7D1-4B4F3ABEC2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71971" y="191650"/>
              <a:ext cx="108000" cy="108000"/>
            </a:xfrm>
            <a:prstGeom prst="flowChartConnector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pic>
          <p:nvPicPr>
            <p:cNvPr id="109" name="Obraz 108">
              <a:extLst>
                <a:ext uri="{FF2B5EF4-FFF2-40B4-BE49-F238E27FC236}">
                  <a16:creationId xmlns:a16="http://schemas.microsoft.com/office/drawing/2014/main" id="{8A021172-5AF0-4324-B8D6-A9A60DA338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585597" y="246401"/>
              <a:ext cx="806951" cy="288000"/>
            </a:xfrm>
            <a:prstGeom prst="rect">
              <a:avLst/>
            </a:prstGeom>
          </p:spPr>
        </p:pic>
        <p:pic>
          <p:nvPicPr>
            <p:cNvPr id="110" name="Obraz 109">
              <a:extLst>
                <a:ext uri="{FF2B5EF4-FFF2-40B4-BE49-F238E27FC236}">
                  <a16:creationId xmlns:a16="http://schemas.microsoft.com/office/drawing/2014/main" id="{FBE405B5-2A61-4FAF-9965-A24025D44F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481076" y="1387570"/>
              <a:ext cx="827827" cy="504000"/>
            </a:xfrm>
            <a:prstGeom prst="rect">
              <a:avLst/>
            </a:prstGeom>
          </p:spPr>
        </p:pic>
        <p:sp>
          <p:nvSpPr>
            <p:cNvPr id="47" name="pole tekstowe 46">
              <a:extLst>
                <a:ext uri="{FF2B5EF4-FFF2-40B4-BE49-F238E27FC236}">
                  <a16:creationId xmlns:a16="http://schemas.microsoft.com/office/drawing/2014/main" id="{8471E611-2938-4F21-A0B5-5919A85885BE}"/>
                </a:ext>
              </a:extLst>
            </p:cNvPr>
            <p:cNvSpPr txBox="1"/>
            <p:nvPr/>
          </p:nvSpPr>
          <p:spPr>
            <a:xfrm>
              <a:off x="688292" y="1788794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K2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363FF4A7-AA0D-4228-B4B4-2802B5F714BA}"/>
                </a:ext>
              </a:extLst>
            </p:cNvPr>
            <p:cNvSpPr txBox="1"/>
            <p:nvPr/>
          </p:nvSpPr>
          <p:spPr>
            <a:xfrm>
              <a:off x="748065" y="501557"/>
              <a:ext cx="64959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14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endParaRPr lang="pl-PL" sz="1400" b="1" dirty="0"/>
            </a:p>
          </p:txBody>
        </p:sp>
        <p:sp>
          <p:nvSpPr>
            <p:cNvPr id="62" name="Schemat blokowy: łącznik 61">
              <a:extLst>
                <a:ext uri="{FF2B5EF4-FFF2-40B4-BE49-F238E27FC236}">
                  <a16:creationId xmlns:a16="http://schemas.microsoft.com/office/drawing/2014/main" id="{CF9EA3F5-AEA9-46A3-8B02-E2308319B9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4175" y="2664654"/>
              <a:ext cx="108000" cy="108000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3" name="Schemat blokowy: łącznik 62">
              <a:extLst>
                <a:ext uri="{FF2B5EF4-FFF2-40B4-BE49-F238E27FC236}">
                  <a16:creationId xmlns:a16="http://schemas.microsoft.com/office/drawing/2014/main" id="{EF1A3D25-4B4F-4D5D-A020-C822943CCD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24552" y="3618520"/>
              <a:ext cx="108000" cy="108000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4" name="Schemat blokowy: łącznik 63">
              <a:extLst>
                <a:ext uri="{FF2B5EF4-FFF2-40B4-BE49-F238E27FC236}">
                  <a16:creationId xmlns:a16="http://schemas.microsoft.com/office/drawing/2014/main" id="{2CB2780F-F607-4D65-A6CF-1DB4CAE1E1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0552" y="4401683"/>
              <a:ext cx="108000" cy="108000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5" name="Schemat blokowy: łącznik 64">
              <a:extLst>
                <a:ext uri="{FF2B5EF4-FFF2-40B4-BE49-F238E27FC236}">
                  <a16:creationId xmlns:a16="http://schemas.microsoft.com/office/drawing/2014/main" id="{17707D6B-B3DA-4DC6-B4DC-3637585AA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60175" y="5443372"/>
              <a:ext cx="108000" cy="108000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pic>
          <p:nvPicPr>
            <p:cNvPr id="66" name="Obraz 65">
              <a:extLst>
                <a:ext uri="{FF2B5EF4-FFF2-40B4-BE49-F238E27FC236}">
                  <a16:creationId xmlns:a16="http://schemas.microsoft.com/office/drawing/2014/main" id="{CE3D804A-9F94-4AE4-B4DB-D9ED9ABBB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616322" y="2266104"/>
              <a:ext cx="542457" cy="684000"/>
            </a:xfrm>
            <a:prstGeom prst="rect">
              <a:avLst/>
            </a:prstGeom>
          </p:spPr>
        </p:pic>
        <p:pic>
          <p:nvPicPr>
            <p:cNvPr id="68" name="Obraz 67">
              <a:extLst>
                <a:ext uri="{FF2B5EF4-FFF2-40B4-BE49-F238E27FC236}">
                  <a16:creationId xmlns:a16="http://schemas.microsoft.com/office/drawing/2014/main" id="{72C3A34A-0D47-45CC-8C28-6FD218C2B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149578" y="3348915"/>
              <a:ext cx="1301825" cy="504000"/>
            </a:xfrm>
            <a:prstGeom prst="rect">
              <a:avLst/>
            </a:prstGeom>
          </p:spPr>
        </p:pic>
        <p:sp>
          <p:nvSpPr>
            <p:cNvPr id="72" name="pole tekstowe 71">
              <a:extLst>
                <a:ext uri="{FF2B5EF4-FFF2-40B4-BE49-F238E27FC236}">
                  <a16:creationId xmlns:a16="http://schemas.microsoft.com/office/drawing/2014/main" id="{90B9BAED-7F4D-409C-AA45-3CFC59AFE2C8}"/>
                </a:ext>
              </a:extLst>
            </p:cNvPr>
            <p:cNvSpPr txBox="1"/>
            <p:nvPr/>
          </p:nvSpPr>
          <p:spPr>
            <a:xfrm>
              <a:off x="-136349" y="3776972"/>
              <a:ext cx="22625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H3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K2)</a:t>
              </a:r>
              <a:endParaRPr lang="pl-PL" sz="1400" dirty="0"/>
            </a:p>
          </p:txBody>
        </p:sp>
        <p:sp>
          <p:nvSpPr>
            <p:cNvPr id="73" name="pole tekstowe 72">
              <a:extLst>
                <a:ext uri="{FF2B5EF4-FFF2-40B4-BE49-F238E27FC236}">
                  <a16:creationId xmlns:a16="http://schemas.microsoft.com/office/drawing/2014/main" id="{DFC40AB1-AD5A-4DA8-8D33-220C32932064}"/>
                </a:ext>
              </a:extLst>
            </p:cNvPr>
            <p:cNvSpPr txBox="1"/>
            <p:nvPr/>
          </p:nvSpPr>
          <p:spPr>
            <a:xfrm>
              <a:off x="-258114" y="4682737"/>
              <a:ext cx="24072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H5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pole tekstowe 73">
              <a:extLst>
                <a:ext uri="{FF2B5EF4-FFF2-40B4-BE49-F238E27FC236}">
                  <a16:creationId xmlns:a16="http://schemas.microsoft.com/office/drawing/2014/main" id="{107FCC0D-F49F-4656-AD1E-0843B9D79C1B}"/>
                </a:ext>
              </a:extLst>
            </p:cNvPr>
            <p:cNvSpPr txBox="1"/>
            <p:nvPr/>
          </p:nvSpPr>
          <p:spPr>
            <a:xfrm>
              <a:off x="-161490" y="5968593"/>
              <a:ext cx="26796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H7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75" name="Schemat blokowy: łącznik 74">
              <a:extLst>
                <a:ext uri="{FF2B5EF4-FFF2-40B4-BE49-F238E27FC236}">
                  <a16:creationId xmlns:a16="http://schemas.microsoft.com/office/drawing/2014/main" id="{6758F3BA-EFE3-4432-9CB7-9996ADBC69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1589" y="2300820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6" name="Schemat blokowy: łącznik 75">
              <a:extLst>
                <a:ext uri="{FF2B5EF4-FFF2-40B4-BE49-F238E27FC236}">
                  <a16:creationId xmlns:a16="http://schemas.microsoft.com/office/drawing/2014/main" id="{86153D8C-A1C2-4F61-AE51-858A38DEB4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7589" y="3254120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7" name="Schemat blokowy: łącznik 76">
              <a:extLst>
                <a:ext uri="{FF2B5EF4-FFF2-40B4-BE49-F238E27FC236}">
                  <a16:creationId xmlns:a16="http://schemas.microsoft.com/office/drawing/2014/main" id="{CA6CBF34-8A34-4689-8557-6C390B2159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8479" y="4106606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8" name="Schemat blokowy: łącznik 77">
              <a:extLst>
                <a:ext uri="{FF2B5EF4-FFF2-40B4-BE49-F238E27FC236}">
                  <a16:creationId xmlns:a16="http://schemas.microsoft.com/office/drawing/2014/main" id="{5F71ED15-3505-4906-AAEB-9512B2E7A3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7381" y="5027275"/>
              <a:ext cx="108000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9" name="Schemat blokowy: łącznik 78">
              <a:extLst>
                <a:ext uri="{FF2B5EF4-FFF2-40B4-BE49-F238E27FC236}">
                  <a16:creationId xmlns:a16="http://schemas.microsoft.com/office/drawing/2014/main" id="{ADD28EB0-6633-4FDE-A166-251A524E1F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20344" y="2772654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0" name="Schemat blokowy: łącznik 79">
              <a:extLst>
                <a:ext uri="{FF2B5EF4-FFF2-40B4-BE49-F238E27FC236}">
                  <a16:creationId xmlns:a16="http://schemas.microsoft.com/office/drawing/2014/main" id="{7A848904-7320-43DA-BC13-5EA4F78B6A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6897" y="3629685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1" name="Schemat blokowy: łącznik 80">
              <a:extLst>
                <a:ext uri="{FF2B5EF4-FFF2-40B4-BE49-F238E27FC236}">
                  <a16:creationId xmlns:a16="http://schemas.microsoft.com/office/drawing/2014/main" id="{3F773178-B7DF-41B2-B51D-22FC793030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47449" y="4437432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2" name="Schemat blokowy: łącznik 81">
              <a:extLst>
                <a:ext uri="{FF2B5EF4-FFF2-40B4-BE49-F238E27FC236}">
                  <a16:creationId xmlns:a16="http://schemas.microsoft.com/office/drawing/2014/main" id="{B5FBDE51-579A-47FE-ABC5-B0013E1D16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47449" y="5335372"/>
              <a:ext cx="108000" cy="108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3" name="Schemat blokowy: łącznik 82">
              <a:extLst>
                <a:ext uri="{FF2B5EF4-FFF2-40B4-BE49-F238E27FC236}">
                  <a16:creationId xmlns:a16="http://schemas.microsoft.com/office/drawing/2014/main" id="{866ECD0C-0199-4457-828F-D083CEA049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5929" y="2862629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7" name="Schemat blokowy: łącznik 86">
              <a:extLst>
                <a:ext uri="{FF2B5EF4-FFF2-40B4-BE49-F238E27FC236}">
                  <a16:creationId xmlns:a16="http://schemas.microsoft.com/office/drawing/2014/main" id="{FBA3C8E3-6C24-4E84-AE4E-54437E3445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5011" y="3726432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8" name="Schemat blokowy: łącznik 87">
              <a:extLst>
                <a:ext uri="{FF2B5EF4-FFF2-40B4-BE49-F238E27FC236}">
                  <a16:creationId xmlns:a16="http://schemas.microsoft.com/office/drawing/2014/main" id="{BC537FF5-3B61-4931-839C-E8AD3A618D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93011" y="4547877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89" name="Schemat blokowy: łącznik 88">
              <a:extLst>
                <a:ext uri="{FF2B5EF4-FFF2-40B4-BE49-F238E27FC236}">
                  <a16:creationId xmlns:a16="http://schemas.microsoft.com/office/drawing/2014/main" id="{8B4F828D-1CFE-46C9-BE71-61090D1E8A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3929" y="5290907"/>
              <a:ext cx="108000" cy="108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0" name="Schemat blokowy: łącznik 89">
              <a:extLst>
                <a:ext uri="{FF2B5EF4-FFF2-40B4-BE49-F238E27FC236}">
                  <a16:creationId xmlns:a16="http://schemas.microsoft.com/office/drawing/2014/main" id="{4D2553F5-3747-4A4E-9113-8B28450069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069" y="2800661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1" name="Schemat blokowy: łącznik 90">
              <a:extLst>
                <a:ext uri="{FF2B5EF4-FFF2-40B4-BE49-F238E27FC236}">
                  <a16:creationId xmlns:a16="http://schemas.microsoft.com/office/drawing/2014/main" id="{18E5A789-CB0E-413F-A8DC-96C35614E3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069" y="3653904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2" name="Schemat blokowy: łącznik 91">
              <a:extLst>
                <a:ext uri="{FF2B5EF4-FFF2-40B4-BE49-F238E27FC236}">
                  <a16:creationId xmlns:a16="http://schemas.microsoft.com/office/drawing/2014/main" id="{E29415E9-7DE2-4F1D-8D73-FDBED307C4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63143" y="4540536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3" name="Schemat blokowy: łącznik 92">
              <a:extLst>
                <a:ext uri="{FF2B5EF4-FFF2-40B4-BE49-F238E27FC236}">
                  <a16:creationId xmlns:a16="http://schemas.microsoft.com/office/drawing/2014/main" id="{8F916B02-447E-4ACD-917F-8843BB90AE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17143" y="5398907"/>
              <a:ext cx="108000" cy="108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4" name="Schemat blokowy: łącznik 93">
              <a:extLst>
                <a:ext uri="{FF2B5EF4-FFF2-40B4-BE49-F238E27FC236}">
                  <a16:creationId xmlns:a16="http://schemas.microsoft.com/office/drawing/2014/main" id="{1C8FD623-2DA3-408F-B76E-0BC8C94F8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2191" y="2854661"/>
              <a:ext cx="108000" cy="108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5" name="Schemat blokowy: łącznik 94">
              <a:extLst>
                <a:ext uri="{FF2B5EF4-FFF2-40B4-BE49-F238E27FC236}">
                  <a16:creationId xmlns:a16="http://schemas.microsoft.com/office/drawing/2014/main" id="{581C9BF7-ADDD-4EF9-B05F-89E73C4BA0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6328" y="3815904"/>
              <a:ext cx="108000" cy="108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7" name="Schemat blokowy: łącznik 96">
              <a:extLst>
                <a:ext uri="{FF2B5EF4-FFF2-40B4-BE49-F238E27FC236}">
                  <a16:creationId xmlns:a16="http://schemas.microsoft.com/office/drawing/2014/main" id="{E93885A3-8A35-49A7-B9D9-F774A27B13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9881" y="5627994"/>
              <a:ext cx="108000" cy="108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98" name="Schemat blokowy: łącznik 97">
              <a:extLst>
                <a:ext uri="{FF2B5EF4-FFF2-40B4-BE49-F238E27FC236}">
                  <a16:creationId xmlns:a16="http://schemas.microsoft.com/office/drawing/2014/main" id="{0D239B32-011C-4334-90A3-20962520CF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9881" y="4661507"/>
              <a:ext cx="108000" cy="108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01" name="pole tekstowe 100">
              <a:extLst>
                <a:ext uri="{FF2B5EF4-FFF2-40B4-BE49-F238E27FC236}">
                  <a16:creationId xmlns:a16="http://schemas.microsoft.com/office/drawing/2014/main" id="{F6B14106-A42D-4AC3-A208-BBDA9038E833}"/>
                </a:ext>
              </a:extLst>
            </p:cNvPr>
            <p:cNvSpPr txBox="1"/>
            <p:nvPr/>
          </p:nvSpPr>
          <p:spPr>
            <a:xfrm>
              <a:off x="5373209" y="3618001"/>
              <a:ext cx="219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dirty="0"/>
                <a:t>*</a:t>
              </a:r>
            </a:p>
          </p:txBody>
        </p:sp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79B7984A-20AF-3DF5-332D-37E5F881D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9578" y="4131683"/>
              <a:ext cx="1230856" cy="648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C3F96A05-D4C5-DA53-4ECA-EEDD970E30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8333" b="1"/>
            <a:stretch/>
          </p:blipFill>
          <p:spPr>
            <a:xfrm>
              <a:off x="181379" y="5254934"/>
              <a:ext cx="1230856" cy="594000"/>
            </a:xfrm>
            <a:prstGeom prst="rect">
              <a:avLst/>
            </a:prstGeom>
          </p:spPr>
        </p:pic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C422136E-3E6A-C9DB-9DE0-E16645B6AFF0}"/>
                </a:ext>
              </a:extLst>
            </p:cNvPr>
            <p:cNvSpPr txBox="1"/>
            <p:nvPr/>
          </p:nvSpPr>
          <p:spPr>
            <a:xfrm>
              <a:off x="186692" y="2869649"/>
              <a:ext cx="16466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endParaRPr lang="pl-PL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280686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a 23">
            <a:extLst>
              <a:ext uri="{FF2B5EF4-FFF2-40B4-BE49-F238E27FC236}">
                <a16:creationId xmlns:a16="http://schemas.microsoft.com/office/drawing/2014/main" id="{63063D1F-7532-5C2B-BD1D-9A28A52ECBE3}"/>
              </a:ext>
            </a:extLst>
          </p:cNvPr>
          <p:cNvGrpSpPr/>
          <p:nvPr/>
        </p:nvGrpSpPr>
        <p:grpSpPr>
          <a:xfrm>
            <a:off x="838096" y="0"/>
            <a:ext cx="9802317" cy="6840000"/>
            <a:chOff x="838096" y="0"/>
            <a:chExt cx="9802317" cy="6840000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0271A796-6F01-4511-90CD-170345F1B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096" y="0"/>
              <a:ext cx="9802317" cy="6840000"/>
            </a:xfrm>
            <a:prstGeom prst="rect">
              <a:avLst/>
            </a:prstGeom>
          </p:spPr>
        </p:pic>
        <p:pic>
          <p:nvPicPr>
            <p:cNvPr id="102" name="Obraz 101">
              <a:extLst>
                <a:ext uri="{FF2B5EF4-FFF2-40B4-BE49-F238E27FC236}">
                  <a16:creationId xmlns:a16="http://schemas.microsoft.com/office/drawing/2014/main" id="{4CE960D4-0099-47FB-A281-1A2B76FDBC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34" t="12871" r="50000"/>
            <a:stretch/>
          </p:blipFill>
          <p:spPr>
            <a:xfrm>
              <a:off x="2258385" y="2214834"/>
              <a:ext cx="200195" cy="396000"/>
            </a:xfrm>
            <a:prstGeom prst="rect">
              <a:avLst/>
            </a:prstGeom>
          </p:spPr>
        </p:pic>
        <p:pic>
          <p:nvPicPr>
            <p:cNvPr id="43" name="Obraz 42">
              <a:extLst>
                <a:ext uri="{FF2B5EF4-FFF2-40B4-BE49-F238E27FC236}">
                  <a16:creationId xmlns:a16="http://schemas.microsoft.com/office/drawing/2014/main" id="{E8A54D26-8816-4171-9E39-F9FECDB6F5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1800560" y="3674438"/>
              <a:ext cx="1115850" cy="432000"/>
            </a:xfrm>
            <a:prstGeom prst="rect">
              <a:avLst/>
            </a:prstGeom>
          </p:spPr>
        </p:pic>
        <p:pic>
          <p:nvPicPr>
            <p:cNvPr id="44" name="Obraz 43">
              <a:extLst>
                <a:ext uri="{FF2B5EF4-FFF2-40B4-BE49-F238E27FC236}">
                  <a16:creationId xmlns:a16="http://schemas.microsoft.com/office/drawing/2014/main" id="{4AA31B61-DB52-484B-ACC9-89FF700F8B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2083997" y="2568622"/>
              <a:ext cx="493468" cy="576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3D65800A-2C41-4FB7-A987-1366D4FED0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0" t="68997" r="50000" b="8091"/>
            <a:stretch/>
          </p:blipFill>
          <p:spPr>
            <a:xfrm>
              <a:off x="2139502" y="3064535"/>
              <a:ext cx="437963" cy="612000"/>
            </a:xfrm>
            <a:prstGeom prst="rect">
              <a:avLst/>
            </a:prstGeom>
          </p:spPr>
        </p:pic>
        <p:sp>
          <p:nvSpPr>
            <p:cNvPr id="50" name="pole tekstowe 49">
              <a:extLst>
                <a:ext uri="{FF2B5EF4-FFF2-40B4-BE49-F238E27FC236}">
                  <a16:creationId xmlns:a16="http://schemas.microsoft.com/office/drawing/2014/main" id="{55FF7654-802C-4BAF-B4B9-EB7CB5FE254E}"/>
                </a:ext>
              </a:extLst>
            </p:cNvPr>
            <p:cNvSpPr txBox="1"/>
            <p:nvPr/>
          </p:nvSpPr>
          <p:spPr>
            <a:xfrm>
              <a:off x="3314021" y="2328553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V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3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POM</a:t>
              </a:r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-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TRIZMA </a:t>
              </a:r>
              <a:endParaRPr lang="pl-PL" sz="1400" dirty="0"/>
            </a:p>
          </p:txBody>
        </p:sp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2231A512-BADD-4CD5-B5F6-75293775C4B0}"/>
                </a:ext>
              </a:extLst>
            </p:cNvPr>
            <p:cNvSpPr txBox="1"/>
            <p:nvPr/>
          </p:nvSpPr>
          <p:spPr>
            <a:xfrm>
              <a:off x="3557567" y="1407002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V</a:t>
              </a:r>
              <a:r>
                <a:rPr lang="pl-PL" sz="11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3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POM-K8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9889F7EB-7298-4DEA-A18A-498B4D4F0A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605"/>
            <a:stretch/>
          </p:blipFill>
          <p:spPr>
            <a:xfrm>
              <a:off x="2261806" y="1761133"/>
              <a:ext cx="192678" cy="432000"/>
            </a:xfrm>
            <a:prstGeom prst="rect">
              <a:avLst/>
            </a:prstGeom>
          </p:spPr>
        </p:pic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A58E6C23-A3DC-40B6-8DFB-101E329FA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004" b="51710"/>
            <a:stretch/>
          </p:blipFill>
          <p:spPr>
            <a:xfrm>
              <a:off x="2277106" y="1244939"/>
              <a:ext cx="185298" cy="432000"/>
            </a:xfrm>
            <a:prstGeom prst="rect">
              <a:avLst/>
            </a:prstGeom>
          </p:spPr>
        </p:pic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2979F9E8-AB71-4DB4-91E8-16487263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290" b="26100"/>
            <a:stretch/>
          </p:blipFill>
          <p:spPr>
            <a:xfrm>
              <a:off x="2278346" y="733536"/>
              <a:ext cx="196568" cy="504000"/>
            </a:xfrm>
            <a:prstGeom prst="rect">
              <a:avLst/>
            </a:prstGeom>
          </p:spPr>
        </p:pic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5D947EC5-EB4C-4C81-9658-888F20124C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484"/>
            <a:stretch/>
          </p:blipFill>
          <p:spPr>
            <a:xfrm>
              <a:off x="2264596" y="195641"/>
              <a:ext cx="210318" cy="432000"/>
            </a:xfrm>
            <a:prstGeom prst="rect">
              <a:avLst/>
            </a:prstGeom>
          </p:spPr>
        </p:pic>
        <p:sp>
          <p:nvSpPr>
            <p:cNvPr id="31" name="pole tekstowe 30">
              <a:extLst>
                <a:ext uri="{FF2B5EF4-FFF2-40B4-BE49-F238E27FC236}">
                  <a16:creationId xmlns:a16="http://schemas.microsoft.com/office/drawing/2014/main" id="{A2B4BA45-6B29-4A74-85D5-7A997189A93C}"/>
                </a:ext>
              </a:extLst>
            </p:cNvPr>
            <p:cNvSpPr txBox="1"/>
            <p:nvPr/>
          </p:nvSpPr>
          <p:spPr>
            <a:xfrm>
              <a:off x="3557567" y="1853673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V</a:t>
              </a:r>
              <a:r>
                <a:rPr lang="pl-PL" sz="11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3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POM-TBA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32" name="pole tekstowe 31">
              <a:extLst>
                <a:ext uri="{FF2B5EF4-FFF2-40B4-BE49-F238E27FC236}">
                  <a16:creationId xmlns:a16="http://schemas.microsoft.com/office/drawing/2014/main" id="{B52431D5-B3B0-4714-851B-19876AC5EC57}"/>
                </a:ext>
              </a:extLst>
            </p:cNvPr>
            <p:cNvSpPr txBox="1"/>
            <p:nvPr/>
          </p:nvSpPr>
          <p:spPr>
            <a:xfrm>
              <a:off x="3593078" y="882092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POM-Na12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33" name="pole tekstowe 32">
              <a:extLst>
                <a:ext uri="{FF2B5EF4-FFF2-40B4-BE49-F238E27FC236}">
                  <a16:creationId xmlns:a16="http://schemas.microsoft.com/office/drawing/2014/main" id="{FF95395E-4553-4FD4-9C94-6EFBD5D7DAE5}"/>
                </a:ext>
              </a:extLst>
            </p:cNvPr>
            <p:cNvSpPr txBox="1"/>
            <p:nvPr/>
          </p:nvSpPr>
          <p:spPr>
            <a:xfrm>
              <a:off x="3707313" y="365948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POM-K6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C95DDE3B-7A49-F818-E890-56725C9063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4306" b="13084"/>
            <a:stretch/>
          </p:blipFill>
          <p:spPr>
            <a:xfrm>
              <a:off x="1880486" y="4627668"/>
              <a:ext cx="1035924" cy="396000"/>
            </a:xfrm>
            <a:prstGeom prst="rect">
              <a:avLst/>
            </a:prstGeom>
          </p:spPr>
        </p:pic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2C056FF4-8509-9D49-8117-992F486EB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4306" b="13084"/>
            <a:stretch/>
          </p:blipFill>
          <p:spPr>
            <a:xfrm>
              <a:off x="1880486" y="5620846"/>
              <a:ext cx="1035924" cy="396000"/>
            </a:xfrm>
            <a:prstGeom prst="rect">
              <a:avLst/>
            </a:prstGeom>
          </p:spPr>
        </p:pic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A7B5FEEE-14AE-C8B3-298B-2FF4FA20E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EDEDED"/>
                </a:clrFrom>
                <a:clrTo>
                  <a:srgbClr val="EDEDED">
                    <a:alpha val="0"/>
                  </a:srgbClr>
                </a:clrTo>
              </a:clrChange>
            </a:blip>
            <a:srcRect l="17094" t="7191" r="10893" b="11782"/>
            <a:stretch/>
          </p:blipFill>
          <p:spPr>
            <a:xfrm>
              <a:off x="2208504" y="4118866"/>
              <a:ext cx="336251" cy="468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6834C0F7-8252-B8DB-049A-0C1392CD64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 l="17094" t="7191" r="10893" b="11782"/>
            <a:stretch/>
          </p:blipFill>
          <p:spPr>
            <a:xfrm>
              <a:off x="2204458" y="5073061"/>
              <a:ext cx="336251" cy="468000"/>
            </a:xfrm>
            <a:prstGeom prst="rect">
              <a:avLst/>
            </a:prstGeom>
          </p:spPr>
        </p:pic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3783CA26-547F-DFD3-CC2B-0BDCB9653D95}"/>
                </a:ext>
              </a:extLst>
            </p:cNvPr>
            <p:cNvSpPr txBox="1"/>
            <p:nvPr/>
          </p:nvSpPr>
          <p:spPr>
            <a:xfrm>
              <a:off x="3314021" y="2775224"/>
              <a:ext cx="16466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endParaRPr lang="pl-PL" sz="1400" b="1" dirty="0"/>
            </a:p>
          </p:txBody>
        </p:sp>
        <p:sp>
          <p:nvSpPr>
            <p:cNvPr id="12" name="pole tekstowe 11">
              <a:extLst>
                <a:ext uri="{FF2B5EF4-FFF2-40B4-BE49-F238E27FC236}">
                  <a16:creationId xmlns:a16="http://schemas.microsoft.com/office/drawing/2014/main" id="{5EEB5762-588D-DA82-4635-6F99A5294C10}"/>
                </a:ext>
              </a:extLst>
            </p:cNvPr>
            <p:cNvSpPr txBox="1"/>
            <p:nvPr/>
          </p:nvSpPr>
          <p:spPr>
            <a:xfrm>
              <a:off x="3290222" y="3270540"/>
              <a:ext cx="169420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H2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K1)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7E5FB5EB-51A1-0BBA-2F91-5053BBB55968}"/>
                </a:ext>
              </a:extLst>
            </p:cNvPr>
            <p:cNvSpPr txBox="1"/>
            <p:nvPr/>
          </p:nvSpPr>
          <p:spPr>
            <a:xfrm>
              <a:off x="3006046" y="3761427"/>
              <a:ext cx="22625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H3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K2)</a:t>
              </a:r>
              <a:endParaRPr lang="pl-PL" sz="1400" dirty="0"/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E37020FE-AA3F-E08D-3F5B-FFE2A896AB49}"/>
                </a:ext>
              </a:extLst>
            </p:cNvPr>
            <p:cNvSpPr txBox="1"/>
            <p:nvPr/>
          </p:nvSpPr>
          <p:spPr>
            <a:xfrm>
              <a:off x="3188784" y="4252314"/>
              <a:ext cx="18502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H4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840C4B06-D23F-3C91-9D43-8A8C00AD259C}"/>
                </a:ext>
              </a:extLst>
            </p:cNvPr>
            <p:cNvSpPr txBox="1"/>
            <p:nvPr/>
          </p:nvSpPr>
          <p:spPr>
            <a:xfrm>
              <a:off x="3006046" y="4715891"/>
              <a:ext cx="24072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H5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CEC548A0-780F-3C0F-5471-C5B37FA09FD9}"/>
                </a:ext>
              </a:extLst>
            </p:cNvPr>
            <p:cNvSpPr txBox="1"/>
            <p:nvPr/>
          </p:nvSpPr>
          <p:spPr>
            <a:xfrm>
              <a:off x="2985000" y="5206778"/>
              <a:ext cx="24037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H6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17526B7F-67A2-A545-BFDD-08D77AEEE590}"/>
                </a:ext>
              </a:extLst>
            </p:cNvPr>
            <p:cNvSpPr txBox="1"/>
            <p:nvPr/>
          </p:nvSpPr>
          <p:spPr>
            <a:xfrm>
              <a:off x="2916410" y="5692801"/>
              <a:ext cx="26796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H7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345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a 4">
            <a:extLst>
              <a:ext uri="{FF2B5EF4-FFF2-40B4-BE49-F238E27FC236}">
                <a16:creationId xmlns:a16="http://schemas.microsoft.com/office/drawing/2014/main" id="{731B5BAB-197A-428A-867F-F5125948E943}"/>
              </a:ext>
            </a:extLst>
          </p:cNvPr>
          <p:cNvGrpSpPr/>
          <p:nvPr/>
        </p:nvGrpSpPr>
        <p:grpSpPr>
          <a:xfrm>
            <a:off x="873409" y="931653"/>
            <a:ext cx="8533011" cy="2889849"/>
            <a:chOff x="873409" y="931653"/>
            <a:chExt cx="8533011" cy="2889849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5E8BC672-A51E-22DC-894E-3DCEB5AB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258" b="5060"/>
            <a:stretch/>
          </p:blipFill>
          <p:spPr>
            <a:xfrm>
              <a:off x="873409" y="931653"/>
              <a:ext cx="6942857" cy="2889849"/>
            </a:xfrm>
            <a:prstGeom prst="rect">
              <a:avLst/>
            </a:prstGeom>
          </p:spPr>
        </p:pic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04EF8CFE-248E-E18F-A042-B382373D8D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8164679" y="1998577"/>
              <a:ext cx="1241741" cy="75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0001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upa 27">
            <a:extLst>
              <a:ext uri="{FF2B5EF4-FFF2-40B4-BE49-F238E27FC236}">
                <a16:creationId xmlns:a16="http://schemas.microsoft.com/office/drawing/2014/main" id="{4D705249-21A5-3D98-968E-5324DBC2910D}"/>
              </a:ext>
            </a:extLst>
          </p:cNvPr>
          <p:cNvGrpSpPr/>
          <p:nvPr/>
        </p:nvGrpSpPr>
        <p:grpSpPr>
          <a:xfrm>
            <a:off x="708330" y="436961"/>
            <a:ext cx="7309447" cy="5898191"/>
            <a:chOff x="708330" y="436961"/>
            <a:chExt cx="7309447" cy="5898191"/>
          </a:xfrm>
        </p:grpSpPr>
        <p:pic>
          <p:nvPicPr>
            <p:cNvPr id="27" name="Obraz 26">
              <a:extLst>
                <a:ext uri="{FF2B5EF4-FFF2-40B4-BE49-F238E27FC236}">
                  <a16:creationId xmlns:a16="http://schemas.microsoft.com/office/drawing/2014/main" id="{52155059-D5D8-8887-0D7A-B8BD3AC107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281" t="9881" r="11479" b="4082"/>
            <a:stretch/>
          </p:blipFill>
          <p:spPr>
            <a:xfrm>
              <a:off x="1524144" y="575152"/>
              <a:ext cx="6493633" cy="5760000"/>
            </a:xfrm>
            <a:prstGeom prst="rect">
              <a:avLst/>
            </a:prstGeom>
          </p:spPr>
        </p:pic>
        <p:pic>
          <p:nvPicPr>
            <p:cNvPr id="102" name="Obraz 101">
              <a:extLst>
                <a:ext uri="{FF2B5EF4-FFF2-40B4-BE49-F238E27FC236}">
                  <a16:creationId xmlns:a16="http://schemas.microsoft.com/office/drawing/2014/main" id="{4CE960D4-0099-47FB-A281-1A2B76FDBC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34" t="12871" r="50000"/>
            <a:stretch/>
          </p:blipFill>
          <p:spPr>
            <a:xfrm>
              <a:off x="1534463" y="744738"/>
              <a:ext cx="200195" cy="396000"/>
            </a:xfrm>
            <a:prstGeom prst="rect">
              <a:avLst/>
            </a:prstGeom>
          </p:spPr>
        </p:pic>
        <p:pic>
          <p:nvPicPr>
            <p:cNvPr id="43" name="Obraz 42">
              <a:extLst>
                <a:ext uri="{FF2B5EF4-FFF2-40B4-BE49-F238E27FC236}">
                  <a16:creationId xmlns:a16="http://schemas.microsoft.com/office/drawing/2014/main" id="{E8A54D26-8816-4171-9E39-F9FECDB6F5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708330" y="2672973"/>
              <a:ext cx="1115850" cy="432000"/>
            </a:xfrm>
            <a:prstGeom prst="rect">
              <a:avLst/>
            </a:prstGeom>
          </p:spPr>
        </p:pic>
        <p:pic>
          <p:nvPicPr>
            <p:cNvPr id="44" name="Obraz 43">
              <a:extLst>
                <a:ext uri="{FF2B5EF4-FFF2-40B4-BE49-F238E27FC236}">
                  <a16:creationId xmlns:a16="http://schemas.microsoft.com/office/drawing/2014/main" id="{4AA31B61-DB52-484B-ACC9-89FF700F8B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1312199" y="1885224"/>
              <a:ext cx="431784" cy="504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3D65800A-2C41-4FB7-A987-1366D4FED0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0" t="68997" r="50000" b="8091"/>
            <a:stretch/>
          </p:blipFill>
          <p:spPr>
            <a:xfrm>
              <a:off x="1361066" y="2322485"/>
              <a:ext cx="386438" cy="540000"/>
            </a:xfrm>
            <a:prstGeom prst="rect">
              <a:avLst/>
            </a:prstGeom>
          </p:spPr>
        </p:pic>
        <p:sp>
          <p:nvSpPr>
            <p:cNvPr id="50" name="pole tekstowe 49">
              <a:extLst>
                <a:ext uri="{FF2B5EF4-FFF2-40B4-BE49-F238E27FC236}">
                  <a16:creationId xmlns:a16="http://schemas.microsoft.com/office/drawing/2014/main" id="{55FF7654-802C-4BAF-B4B9-EB7CB5FE254E}"/>
                </a:ext>
              </a:extLst>
            </p:cNvPr>
            <p:cNvSpPr txBox="1"/>
            <p:nvPr/>
          </p:nvSpPr>
          <p:spPr>
            <a:xfrm>
              <a:off x="1798208" y="800796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V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3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POM</a:t>
              </a:r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-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TRIZMA </a:t>
              </a:r>
              <a:endParaRPr lang="pl-PL" sz="1400" dirty="0"/>
            </a:p>
          </p:txBody>
        </p:sp>
        <p:sp>
          <p:nvSpPr>
            <p:cNvPr id="31" name="pole tekstowe 30">
              <a:extLst>
                <a:ext uri="{FF2B5EF4-FFF2-40B4-BE49-F238E27FC236}">
                  <a16:creationId xmlns:a16="http://schemas.microsoft.com/office/drawing/2014/main" id="{A2B4BA45-6B29-4A74-85D5-7A997189A93C}"/>
                </a:ext>
              </a:extLst>
            </p:cNvPr>
            <p:cNvSpPr txBox="1"/>
            <p:nvPr/>
          </p:nvSpPr>
          <p:spPr>
            <a:xfrm>
              <a:off x="1972305" y="436961"/>
              <a:ext cx="21816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pl-PL" sz="1400" b="1" baseline="30000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C95DDE3B-7A49-F818-E890-56725C9063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4306" b="13084"/>
            <a:stretch/>
          </p:blipFill>
          <p:spPr>
            <a:xfrm>
              <a:off x="756305" y="3443001"/>
              <a:ext cx="1035924" cy="396000"/>
            </a:xfrm>
            <a:prstGeom prst="rect">
              <a:avLst/>
            </a:prstGeom>
          </p:spPr>
        </p:pic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2C056FF4-8509-9D49-8117-992F486EB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4306" b="13084"/>
            <a:stretch/>
          </p:blipFill>
          <p:spPr>
            <a:xfrm>
              <a:off x="762284" y="4491698"/>
              <a:ext cx="1035924" cy="396000"/>
            </a:xfrm>
            <a:prstGeom prst="rect">
              <a:avLst/>
            </a:prstGeom>
          </p:spPr>
        </p:pic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A7B5FEEE-14AE-C8B3-298B-2FF4FA20E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EDEDED"/>
                </a:clrFrom>
                <a:clrTo>
                  <a:srgbClr val="EDEDED">
                    <a:alpha val="0"/>
                  </a:srgbClr>
                </a:clrTo>
              </a:clrChange>
            </a:blip>
            <a:srcRect l="17094" t="7191" r="10893" b="11782"/>
            <a:stretch/>
          </p:blipFill>
          <p:spPr>
            <a:xfrm>
              <a:off x="1386218" y="3074326"/>
              <a:ext cx="336251" cy="468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6834C0F7-8252-B8DB-049A-0C1392CD64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 l="17094" t="7191" r="10893" b="11782"/>
            <a:stretch/>
          </p:blipFill>
          <p:spPr>
            <a:xfrm>
              <a:off x="1391710" y="3921081"/>
              <a:ext cx="336251" cy="468000"/>
            </a:xfrm>
            <a:prstGeom prst="rect">
              <a:avLst/>
            </a:prstGeom>
          </p:spPr>
        </p:pic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3783CA26-547F-DFD3-CC2B-0BDCB9653D95}"/>
                </a:ext>
              </a:extLst>
            </p:cNvPr>
            <p:cNvSpPr txBox="1"/>
            <p:nvPr/>
          </p:nvSpPr>
          <p:spPr>
            <a:xfrm>
              <a:off x="1734658" y="2014933"/>
              <a:ext cx="16466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endParaRPr lang="pl-PL" sz="1400" b="1" dirty="0"/>
            </a:p>
          </p:txBody>
        </p:sp>
        <p:sp>
          <p:nvSpPr>
            <p:cNvPr id="12" name="pole tekstowe 11">
              <a:extLst>
                <a:ext uri="{FF2B5EF4-FFF2-40B4-BE49-F238E27FC236}">
                  <a16:creationId xmlns:a16="http://schemas.microsoft.com/office/drawing/2014/main" id="{5EEB5762-588D-DA82-4635-6F99A5294C10}"/>
                </a:ext>
              </a:extLst>
            </p:cNvPr>
            <p:cNvSpPr txBox="1"/>
            <p:nvPr/>
          </p:nvSpPr>
          <p:spPr>
            <a:xfrm>
              <a:off x="1660491" y="2443005"/>
              <a:ext cx="169420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H2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K1)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7E5FB5EB-51A1-0BBA-2F91-5053BBB55968}"/>
                </a:ext>
              </a:extLst>
            </p:cNvPr>
            <p:cNvSpPr txBox="1"/>
            <p:nvPr/>
          </p:nvSpPr>
          <p:spPr>
            <a:xfrm>
              <a:off x="1376315" y="2827967"/>
              <a:ext cx="22625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H3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K2)</a:t>
              </a:r>
              <a:endParaRPr lang="pl-PL" sz="1400" dirty="0"/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E37020FE-AA3F-E08D-3F5B-FFE2A896AB49}"/>
                </a:ext>
              </a:extLst>
            </p:cNvPr>
            <p:cNvSpPr txBox="1"/>
            <p:nvPr/>
          </p:nvSpPr>
          <p:spPr>
            <a:xfrm>
              <a:off x="1660491" y="3174873"/>
              <a:ext cx="18502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H4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840C4B06-D23F-3C91-9D43-8A8C00AD259C}"/>
                </a:ext>
              </a:extLst>
            </p:cNvPr>
            <p:cNvSpPr txBox="1"/>
            <p:nvPr/>
          </p:nvSpPr>
          <p:spPr>
            <a:xfrm>
              <a:off x="1546824" y="3526628"/>
              <a:ext cx="24072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H5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r>
                <a: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CEC548A0-780F-3C0F-5471-C5B37FA09FD9}"/>
                </a:ext>
              </a:extLst>
            </p:cNvPr>
            <p:cNvSpPr txBox="1"/>
            <p:nvPr/>
          </p:nvSpPr>
          <p:spPr>
            <a:xfrm>
              <a:off x="1634560" y="4027426"/>
              <a:ext cx="24037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H6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ZnCl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17526B7F-67A2-A545-BFDD-08D77AEEE590}"/>
                </a:ext>
              </a:extLst>
            </p:cNvPr>
            <p:cNvSpPr txBox="1"/>
            <p:nvPr/>
          </p:nvSpPr>
          <p:spPr>
            <a:xfrm>
              <a:off x="1660491" y="4597264"/>
              <a:ext cx="26796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H7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cov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(POM + </a:t>
              </a:r>
              <a:r>
                <a:rPr lang="en-US" sz="14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L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tpy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+ Zn(ClO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4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baseline="-25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en-US" sz="14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pl-PL" sz="1400" dirty="0"/>
            </a:p>
          </p:txBody>
        </p:sp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83B5711B-7B5C-2C1F-E74E-0060BD9B0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1248268" y="490024"/>
              <a:ext cx="605213" cy="216000"/>
            </a:xfrm>
            <a:prstGeom prst="rect">
              <a:avLst/>
            </a:prstGeom>
          </p:spPr>
        </p:pic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414DECE8-C680-A8AA-E65F-0DDCE86494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0" t="56483" r="45382" b="21527"/>
            <a:stretch/>
          </p:blipFill>
          <p:spPr>
            <a:xfrm>
              <a:off x="1280246" y="1164631"/>
              <a:ext cx="626754" cy="432000"/>
            </a:xfrm>
            <a:prstGeom prst="rect">
              <a:avLst/>
            </a:prstGeom>
          </p:spPr>
        </p:pic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DDDFE86C-371F-9A91-68F1-1F24AB111EE9}"/>
                </a:ext>
              </a:extLst>
            </p:cNvPr>
            <p:cNvSpPr txBox="1"/>
            <p:nvPr/>
          </p:nvSpPr>
          <p:spPr>
            <a:xfrm>
              <a:off x="1972305" y="1180328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K1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" name="Obraz 20">
              <a:extLst>
                <a:ext uri="{FF2B5EF4-FFF2-40B4-BE49-F238E27FC236}">
                  <a16:creationId xmlns:a16="http://schemas.microsoft.com/office/drawing/2014/main" id="{BEE58052-4BF7-3C32-10EF-7D7D10D852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82" t="73823" r="5989" b="8837"/>
            <a:stretch/>
          </p:blipFill>
          <p:spPr>
            <a:xfrm>
              <a:off x="1280246" y="1550663"/>
              <a:ext cx="591305" cy="360000"/>
            </a:xfrm>
            <a:prstGeom prst="rect">
              <a:avLst/>
            </a:prstGeom>
          </p:spPr>
        </p:pic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316CF299-053E-5589-317B-0F1A120A489D}"/>
                </a:ext>
              </a:extLst>
            </p:cNvPr>
            <p:cNvSpPr txBox="1"/>
            <p:nvPr/>
          </p:nvSpPr>
          <p:spPr>
            <a:xfrm>
              <a:off x="1966803" y="1626296"/>
              <a:ext cx="45995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K2 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3268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>
            <a:extLst>
              <a:ext uri="{FF2B5EF4-FFF2-40B4-BE49-F238E27FC236}">
                <a16:creationId xmlns:a16="http://schemas.microsoft.com/office/drawing/2014/main" id="{2F0CBDED-B5D2-2C3C-2773-1848751AA352}"/>
              </a:ext>
            </a:extLst>
          </p:cNvPr>
          <p:cNvGrpSpPr/>
          <p:nvPr/>
        </p:nvGrpSpPr>
        <p:grpSpPr>
          <a:xfrm>
            <a:off x="1353143" y="0"/>
            <a:ext cx="9668527" cy="6483868"/>
            <a:chOff x="1353143" y="0"/>
            <a:chExt cx="9668527" cy="6483868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5D2B0B1D-5691-0082-B3A2-34800C29D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3143" y="0"/>
              <a:ext cx="9485714" cy="5942857"/>
            </a:xfrm>
            <a:prstGeom prst="rect">
              <a:avLst/>
            </a:prstGeom>
          </p:spPr>
        </p:pic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BA296263-3B20-24B6-E9F3-F4477F799F86}"/>
                </a:ext>
              </a:extLst>
            </p:cNvPr>
            <p:cNvSpPr txBox="1"/>
            <p:nvPr/>
          </p:nvSpPr>
          <p:spPr>
            <a:xfrm>
              <a:off x="2032000" y="5960648"/>
              <a:ext cx="1138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Hybrid</a:t>
              </a:r>
              <a:r>
                <a: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H1</a:t>
              </a:r>
              <a:r>
                <a:rPr lang="en-US" sz="1400" b="1" baseline="30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endParaRPr lang="pl-PL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pole tekstowe 6">
              <a:extLst>
                <a:ext uri="{FF2B5EF4-FFF2-40B4-BE49-F238E27FC236}">
                  <a16:creationId xmlns:a16="http://schemas.microsoft.com/office/drawing/2014/main" id="{3588A6F5-AD5B-9F42-7A64-9C4A18543B88}"/>
                </a:ext>
              </a:extLst>
            </p:cNvPr>
            <p:cNvSpPr txBox="1"/>
            <p:nvPr/>
          </p:nvSpPr>
          <p:spPr>
            <a:xfrm>
              <a:off x="3931920" y="5960648"/>
              <a:ext cx="330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Hybrid</a:t>
              </a:r>
              <a:r>
                <a: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endParaRPr lang="pl-PL" sz="1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pl-PL" sz="14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presumably</a:t>
              </a:r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b="1" baseline="300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and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8" name="pole tekstowe 7">
              <a:extLst>
                <a:ext uri="{FF2B5EF4-FFF2-40B4-BE49-F238E27FC236}">
                  <a16:creationId xmlns:a16="http://schemas.microsoft.com/office/drawing/2014/main" id="{F5B4FDBD-A5EC-DB11-D8D3-CBA074C57B1A}"/>
                </a:ext>
              </a:extLst>
            </p:cNvPr>
            <p:cNvSpPr txBox="1"/>
            <p:nvPr/>
          </p:nvSpPr>
          <p:spPr>
            <a:xfrm>
              <a:off x="7719670" y="5939585"/>
              <a:ext cx="330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Hybrid</a:t>
              </a:r>
              <a:r>
                <a:rPr lang="pl-PL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endParaRPr lang="pl-PL" sz="1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pl-PL" sz="1400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presumably</a:t>
              </a:r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baseline="300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l-PL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and </a:t>
              </a:r>
              <a:r>
                <a:rPr lang="en-US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  <a:r>
                <a:rPr lang="pl-PL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lang="en-US" sz="14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pl-PL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106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4975B694-5859-1FDD-2AFD-E4FFA35B01A8}"/>
              </a:ext>
            </a:extLst>
          </p:cNvPr>
          <p:cNvGrpSpPr/>
          <p:nvPr/>
        </p:nvGrpSpPr>
        <p:grpSpPr>
          <a:xfrm>
            <a:off x="445106" y="667763"/>
            <a:ext cx="5483199" cy="2158171"/>
            <a:chOff x="445106" y="667763"/>
            <a:chExt cx="5483199" cy="2158171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6F8DF6BB-F039-05CC-182F-2446B08B3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5106" y="667763"/>
              <a:ext cx="4383404" cy="2158171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B479DD6-FEA0-7D8E-1457-0CE88D660F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5033891" y="1297384"/>
              <a:ext cx="894414" cy="104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9853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D497F142-EB31-8F5F-00FF-AAD5A5779A0D}"/>
              </a:ext>
            </a:extLst>
          </p:cNvPr>
          <p:cNvGrpSpPr/>
          <p:nvPr/>
        </p:nvGrpSpPr>
        <p:grpSpPr>
          <a:xfrm>
            <a:off x="477538" y="1029036"/>
            <a:ext cx="5453776" cy="2194750"/>
            <a:chOff x="477538" y="1029036"/>
            <a:chExt cx="5453776" cy="2194750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079140B6-F370-07F4-BC85-396CA3916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538" y="1029036"/>
              <a:ext cx="4456562" cy="2194750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C346CB95-525B-1964-280B-FE85B80908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5" t="66155" r="50518" b="11068"/>
            <a:stretch/>
          </p:blipFill>
          <p:spPr>
            <a:xfrm>
              <a:off x="5178939" y="1578278"/>
              <a:ext cx="752375" cy="12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650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007B7722-97C2-3448-EC73-9B7F86855BBC}"/>
              </a:ext>
            </a:extLst>
          </p:cNvPr>
          <p:cNvGrpSpPr/>
          <p:nvPr/>
        </p:nvGrpSpPr>
        <p:grpSpPr>
          <a:xfrm>
            <a:off x="467294" y="481634"/>
            <a:ext cx="5977283" cy="2840982"/>
            <a:chOff x="467294" y="481634"/>
            <a:chExt cx="5977283" cy="2840982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A1066365-E9A1-7943-890A-ADB3F1E06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294" y="481634"/>
              <a:ext cx="4615072" cy="2840982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46298845-970E-0D63-0568-22AC92EBC7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5142752" y="1979423"/>
              <a:ext cx="1301825" cy="50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4332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DC96DD38-5101-DA3E-9062-A221FE9AF096}"/>
              </a:ext>
            </a:extLst>
          </p:cNvPr>
          <p:cNvGrpSpPr/>
          <p:nvPr/>
        </p:nvGrpSpPr>
        <p:grpSpPr>
          <a:xfrm>
            <a:off x="244731" y="1117356"/>
            <a:ext cx="6315476" cy="3846909"/>
            <a:chOff x="244731" y="1117356"/>
            <a:chExt cx="6315476" cy="3846909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613B30C7-2B4E-35FB-C688-2EAD85B80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4731" y="1117356"/>
              <a:ext cx="5974598" cy="3846909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3F91087F-1133-DC8E-B2E9-66FBA8DA43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094" r="10893"/>
            <a:stretch/>
          </p:blipFill>
          <p:spPr>
            <a:xfrm>
              <a:off x="5826690" y="1547291"/>
              <a:ext cx="733517" cy="1260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913954AD-ED38-2AED-2273-E530FDF176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132" r="12650"/>
            <a:stretch/>
          </p:blipFill>
          <p:spPr>
            <a:xfrm>
              <a:off x="5868763" y="3619242"/>
              <a:ext cx="649369" cy="10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5104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>
            <a:extLst>
              <a:ext uri="{FF2B5EF4-FFF2-40B4-BE49-F238E27FC236}">
                <a16:creationId xmlns:a16="http://schemas.microsoft.com/office/drawing/2014/main" id="{859AE56C-545A-64B5-D1AC-17DE21608BC1}"/>
              </a:ext>
            </a:extLst>
          </p:cNvPr>
          <p:cNvGrpSpPr/>
          <p:nvPr/>
        </p:nvGrpSpPr>
        <p:grpSpPr>
          <a:xfrm>
            <a:off x="374128" y="789203"/>
            <a:ext cx="6694915" cy="5279594"/>
            <a:chOff x="374128" y="789203"/>
            <a:chExt cx="6694915" cy="5279594"/>
          </a:xfrm>
        </p:grpSpPr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889B0B8F-5E1D-6E90-0338-D92696B19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128" y="789203"/>
              <a:ext cx="5974598" cy="5279594"/>
            </a:xfrm>
            <a:prstGeom prst="rect">
              <a:avLst/>
            </a:prstGeom>
          </p:spPr>
        </p:pic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1948FC34-32B0-1435-2B8C-F99F7698D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38187" y="1805724"/>
              <a:ext cx="1230856" cy="648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D9278647-E998-B59F-FDB6-2349F50EF2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860" t="10858" r="22402"/>
            <a:stretch/>
          </p:blipFill>
          <p:spPr>
            <a:xfrm>
              <a:off x="6096000" y="4404277"/>
              <a:ext cx="742757" cy="97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4250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3FD1DB10-DBAD-3B17-CCF8-98C36B8CF258}"/>
              </a:ext>
            </a:extLst>
          </p:cNvPr>
          <p:cNvGrpSpPr/>
          <p:nvPr/>
        </p:nvGrpSpPr>
        <p:grpSpPr>
          <a:xfrm>
            <a:off x="460391" y="937323"/>
            <a:ext cx="6367853" cy="4517528"/>
            <a:chOff x="460391" y="937323"/>
            <a:chExt cx="6367853" cy="4517528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880EFF46-6B14-568C-F5D6-AACF7358A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0391" y="937323"/>
              <a:ext cx="5974598" cy="4517528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AA2B360D-A243-E242-6DDE-5A09A7A4C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094" r="10893"/>
            <a:stretch/>
          </p:blipFill>
          <p:spPr>
            <a:xfrm>
              <a:off x="6199517" y="1762489"/>
              <a:ext cx="628727" cy="1080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20A2494C-FB78-B324-1FDF-3428E940A3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132" r="12650"/>
            <a:stretch/>
          </p:blipFill>
          <p:spPr>
            <a:xfrm>
              <a:off x="6223983" y="4179498"/>
              <a:ext cx="579793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672286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460</Words>
  <Application>Microsoft Office PowerPoint</Application>
  <PresentationFormat>Panoramiczny</PresentationFormat>
  <Paragraphs>224</Paragraphs>
  <Slides>31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Daria Nowicka</dc:creator>
  <cp:lastModifiedBy>Daria Brykczyńska</cp:lastModifiedBy>
  <cp:revision>37</cp:revision>
  <dcterms:created xsi:type="dcterms:W3CDTF">2024-02-02T13:11:40Z</dcterms:created>
  <dcterms:modified xsi:type="dcterms:W3CDTF">2024-04-22T13:05:14Z</dcterms:modified>
</cp:coreProperties>
</file>