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79" r:id="rId4"/>
    <p:sldId id="283" r:id="rId5"/>
    <p:sldId id="288" r:id="rId6"/>
    <p:sldId id="284" r:id="rId7"/>
    <p:sldId id="286" r:id="rId8"/>
    <p:sldId id="285" r:id="rId9"/>
    <p:sldId id="287" r:id="rId10"/>
    <p:sldId id="282" r:id="rId1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6F7F50-7668-85DC-0B18-5AB5E01D0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42D5E79-30D5-1225-EBA1-A27CFA1A8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3F04474-ABD3-BE6F-4181-D97344A37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F886AFC-6812-984D-C7F9-E8643B22B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D43550A-8AA0-CFA1-15BB-E5F227F04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829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91D1D9-BDA7-E160-CAFD-96D826E13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4050A9-1246-4860-0FC0-52CA32719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7C11256-A711-AECA-7C34-C9ABF69F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2E4DC9F-627A-D5C3-03C4-36B085682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80C7FDB-6667-D912-E9C6-522F9A66A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031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16ABAB-B07B-2C8A-255E-21359822BF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E2C023D-0DF6-2CBD-9B33-85156C835B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552E8C5-A148-B007-FF46-BF16A64A5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0535624-9E87-7FC9-B8B7-18893D31C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898C119-D3C3-D772-E686-1780C26FC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151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B3FE46-493E-AB14-A0B0-1464D4FB1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ED9368-0655-1935-619D-7583C3E84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EE79922-AEAA-AAC2-E99F-E38A395B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3D6DC16-A7AA-7B0C-7853-745F6DA0F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079B0D0-8FA8-54B4-1C90-E0D2FED97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8569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1680A0-7E0A-5669-39CF-80DB2DA6D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D526FE9-4616-FB69-1B03-5F1E2D3F0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A59C48B-DE51-53F2-361A-0D0D9B2E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65AB162-CAB3-A708-1661-2E1FBF1CC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DEF7D7B-6166-A8CB-CBA1-5D3FEBFB7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86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3DDB51-A319-4BE6-AA9C-E7CC06102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51957-0628-644F-63E5-F2622780B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163B86D-C991-D63E-7F80-E484EB9DB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4A2D359-C173-2BFF-D57B-71362BB61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E7507C6-84CE-C159-5E9A-3DA644CC9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502F27E-EB9D-D161-BE1F-69F4336FF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61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D09016-23C7-45E8-2FB5-0CE3C0A88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CBDB07A-750D-9C4B-BA93-CD22B90C3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C76507C-325F-6CE0-0442-BB2B3DB736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076B4EC-438C-3B0D-8814-84928D5BC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FAE38BD-1D26-76CF-646D-BC787C271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EA6EE176-BC4F-7E38-3DF7-EF56B33A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3F7BF69-B8D9-A346-1105-C82B1B09D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D3A8666-D4F6-3828-9964-21FCE2A0D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138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5FF9A6-9359-6599-A58C-E874153D6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198CE8A-8BCC-6087-6BD9-9F714C3F1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7417EE7-63A0-B7E3-1D13-3186098C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85F6271-C439-E8A9-2205-B14FCE400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54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B078D5C-7FC7-0F7A-0E32-6E9BD11CE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287AC7D3-87A8-4312-766B-1C5465747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C3670C6-7F08-0CAA-72A6-B3AFABAB4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9033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CA0CA4-0BA1-6DE8-2E9A-50C560FF4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DB1D9E7-A59D-7BEE-4565-34D3988D7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F909080-9E78-F53D-AF02-E88552BD7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C5FAFA6-0674-88B2-0AC3-3A57F40AF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3434C4F-63CC-CF05-3E07-DA3001763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D27B7B4-90FC-71B2-CE55-FEA59DFB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181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E52494-0EEE-5D98-0579-F1206188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0170EDA-41D3-4082-149B-F65E020D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84CB3FD-1367-1DA9-A6F6-7F6E861251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71EBF40-6E3B-CAC9-8129-92B814AFD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831D6C9-40F4-C379-4611-9E7F9A88D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41B853F-6990-4FB3-922F-8DEB455FC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9152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C33865B-1E69-40DD-AEC5-03F3597F1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3D9783-8EE8-6820-8ED9-9083F6DF5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AA9E4B3-44C5-85A3-358D-84E63E013F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D26E0-6649-4407-8DB4-899B0BCF2106}" type="datetimeFigureOut">
              <a:rPr lang="pl-PL" smtClean="0"/>
              <a:t>08.05.2024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0E68F20-EB0A-B8AE-7E4D-D771B3999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3E6929-1A78-ECCF-1600-494D164196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FF089-0B94-4CF5-B496-F8655E4E95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092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tiff"/><Relationship Id="rId3" Type="http://schemas.openxmlformats.org/officeDocument/2006/relationships/image" Target="../media/image24.tiff"/><Relationship Id="rId7" Type="http://schemas.openxmlformats.org/officeDocument/2006/relationships/image" Target="../media/image28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tiff"/><Relationship Id="rId5" Type="http://schemas.openxmlformats.org/officeDocument/2006/relationships/image" Target="../media/image26.tiff"/><Relationship Id="rId4" Type="http://schemas.openxmlformats.org/officeDocument/2006/relationships/image" Target="../media/image25.tiff"/><Relationship Id="rId9" Type="http://schemas.openxmlformats.org/officeDocument/2006/relationships/image" Target="../media/image3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iff"/><Relationship Id="rId3" Type="http://schemas.openxmlformats.org/officeDocument/2006/relationships/image" Target="../media/image38.tiff"/><Relationship Id="rId7" Type="http://schemas.openxmlformats.org/officeDocument/2006/relationships/image" Target="../media/image42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tiff"/><Relationship Id="rId5" Type="http://schemas.openxmlformats.org/officeDocument/2006/relationships/image" Target="../media/image40.tiff"/><Relationship Id="rId4" Type="http://schemas.openxmlformats.org/officeDocument/2006/relationships/image" Target="../media/image39.tiff"/><Relationship Id="rId9" Type="http://schemas.openxmlformats.org/officeDocument/2006/relationships/image" Target="../media/image4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DF4A0-5C3E-59C5-1E25-D0C46812B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upa 37">
            <a:extLst>
              <a:ext uri="{FF2B5EF4-FFF2-40B4-BE49-F238E27FC236}">
                <a16:creationId xmlns:a16="http://schemas.microsoft.com/office/drawing/2014/main" id="{A8FDA01E-815F-F047-F174-D8984BA3E2C6}"/>
              </a:ext>
            </a:extLst>
          </p:cNvPr>
          <p:cNvGrpSpPr/>
          <p:nvPr/>
        </p:nvGrpSpPr>
        <p:grpSpPr>
          <a:xfrm>
            <a:off x="-265586" y="4314"/>
            <a:ext cx="12723171" cy="6834882"/>
            <a:chOff x="-301576" y="2206"/>
            <a:chExt cx="12723171" cy="6834882"/>
          </a:xfrm>
        </p:grpSpPr>
        <p:grpSp>
          <p:nvGrpSpPr>
            <p:cNvPr id="36" name="Grupa 35">
              <a:extLst>
                <a:ext uri="{FF2B5EF4-FFF2-40B4-BE49-F238E27FC236}">
                  <a16:creationId xmlns:a16="http://schemas.microsoft.com/office/drawing/2014/main" id="{38B1D3C7-07F9-51F0-24B5-58BE36FEF745}"/>
                </a:ext>
              </a:extLst>
            </p:cNvPr>
            <p:cNvGrpSpPr/>
            <p:nvPr/>
          </p:nvGrpSpPr>
          <p:grpSpPr>
            <a:xfrm>
              <a:off x="-301576" y="2206"/>
              <a:ext cx="12723171" cy="6834882"/>
              <a:chOff x="-301576" y="2206"/>
              <a:chExt cx="12723171" cy="6834882"/>
            </a:xfrm>
          </p:grpSpPr>
          <p:grpSp>
            <p:nvGrpSpPr>
              <p:cNvPr id="33" name="Grupa 32">
                <a:extLst>
                  <a:ext uri="{FF2B5EF4-FFF2-40B4-BE49-F238E27FC236}">
                    <a16:creationId xmlns:a16="http://schemas.microsoft.com/office/drawing/2014/main" id="{2044F6A0-C6F3-940D-5F61-574BDCCBD178}"/>
                  </a:ext>
                </a:extLst>
              </p:cNvPr>
              <p:cNvGrpSpPr/>
              <p:nvPr/>
            </p:nvGrpSpPr>
            <p:grpSpPr>
              <a:xfrm>
                <a:off x="-301576" y="2206"/>
                <a:ext cx="12480234" cy="6834882"/>
                <a:chOff x="-301576" y="2206"/>
                <a:chExt cx="12480234" cy="6834882"/>
              </a:xfrm>
            </p:grpSpPr>
            <p:grpSp>
              <p:nvGrpSpPr>
                <p:cNvPr id="85" name="Grupa 84">
                  <a:extLst>
                    <a:ext uri="{FF2B5EF4-FFF2-40B4-BE49-F238E27FC236}">
                      <a16:creationId xmlns:a16="http://schemas.microsoft.com/office/drawing/2014/main" id="{B609C269-51FB-4050-EA79-49522A10ADD0}"/>
                    </a:ext>
                  </a:extLst>
                </p:cNvPr>
                <p:cNvGrpSpPr/>
                <p:nvPr/>
              </p:nvGrpSpPr>
              <p:grpSpPr>
                <a:xfrm>
                  <a:off x="53800" y="2206"/>
                  <a:ext cx="12124858" cy="6834882"/>
                  <a:chOff x="53800" y="2206"/>
                  <a:chExt cx="12124858" cy="6834882"/>
                </a:xfrm>
              </p:grpSpPr>
              <p:sp>
                <p:nvSpPr>
                  <p:cNvPr id="12" name="Prostokąt 11">
                    <a:extLst>
                      <a:ext uri="{FF2B5EF4-FFF2-40B4-BE49-F238E27FC236}">
                        <a16:creationId xmlns:a16="http://schemas.microsoft.com/office/drawing/2014/main" id="{CC304E8D-848E-BBEB-4EA6-4852FF02BED7}"/>
                      </a:ext>
                    </a:extLst>
                  </p:cNvPr>
                  <p:cNvSpPr/>
                  <p:nvPr/>
                </p:nvSpPr>
                <p:spPr>
                  <a:xfrm>
                    <a:off x="53800" y="2328162"/>
                    <a:ext cx="6012000" cy="3089922"/>
                  </a:xfrm>
                  <a:prstGeom prst="rect">
                    <a:avLst/>
                  </a:prstGeom>
                  <a:noFill/>
                  <a:ln w="19050">
                    <a:solidFill>
                      <a:schemeClr val="bg1">
                        <a:lumMod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pic>
                <p:nvPicPr>
                  <p:cNvPr id="5" name="Obraz 4">
                    <a:extLst>
                      <a:ext uri="{FF2B5EF4-FFF2-40B4-BE49-F238E27FC236}">
                        <a16:creationId xmlns:a16="http://schemas.microsoft.com/office/drawing/2014/main" id="{71B60C0C-F3A4-928D-04AF-A369764BAF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934" t="12871" r="50000"/>
                  <a:stretch/>
                </p:blipFill>
                <p:spPr>
                  <a:xfrm>
                    <a:off x="208733" y="1302162"/>
                    <a:ext cx="345795" cy="684000"/>
                  </a:xfrm>
                  <a:prstGeom prst="rect">
                    <a:avLst/>
                  </a:prstGeom>
                </p:spPr>
              </p:pic>
              <p:sp>
                <p:nvSpPr>
                  <p:cNvPr id="13" name="Prostokąt 12">
                    <a:extLst>
                      <a:ext uri="{FF2B5EF4-FFF2-40B4-BE49-F238E27FC236}">
                        <a16:creationId xmlns:a16="http://schemas.microsoft.com/office/drawing/2014/main" id="{CCB48E5F-EBA1-6288-3BF0-3EF26ADD2D91}"/>
                      </a:ext>
                    </a:extLst>
                  </p:cNvPr>
                  <p:cNvSpPr/>
                  <p:nvPr/>
                </p:nvSpPr>
                <p:spPr>
                  <a:xfrm>
                    <a:off x="6137646" y="2328161"/>
                    <a:ext cx="6024435" cy="3089922"/>
                  </a:xfrm>
                  <a:prstGeom prst="rect">
                    <a:avLst/>
                  </a:prstGeom>
                  <a:noFill/>
                  <a:ln w="19050">
                    <a:solidFill>
                      <a:schemeClr val="tx1"/>
                    </a:solidFill>
                    <a:prstDash val="lg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sp>
                <p:nvSpPr>
                  <p:cNvPr id="14" name="pole tekstowe 13">
                    <a:extLst>
                      <a:ext uri="{FF2B5EF4-FFF2-40B4-BE49-F238E27FC236}">
                        <a16:creationId xmlns:a16="http://schemas.microsoft.com/office/drawing/2014/main" id="{D5C4064E-FBDC-3860-13A5-CCEA58917384}"/>
                      </a:ext>
                    </a:extLst>
                  </p:cNvPr>
                  <p:cNvSpPr txBox="1"/>
                  <p:nvPr/>
                </p:nvSpPr>
                <p:spPr>
                  <a:xfrm>
                    <a:off x="92210" y="2785750"/>
                    <a:ext cx="1452129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Previous</a:t>
                    </a:r>
                    <a:r>
                      <a:rPr lang="pl-PL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work</a:t>
                    </a:r>
                    <a:endParaRPr lang="pl-PL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" name="pole tekstowe 15">
                    <a:extLst>
                      <a:ext uri="{FF2B5EF4-FFF2-40B4-BE49-F238E27FC236}">
                        <a16:creationId xmlns:a16="http://schemas.microsoft.com/office/drawing/2014/main" id="{582ABD44-FFEA-D31A-F729-A885C2CFD987}"/>
                      </a:ext>
                    </a:extLst>
                  </p:cNvPr>
                  <p:cNvSpPr txBox="1"/>
                  <p:nvPr/>
                </p:nvSpPr>
                <p:spPr>
                  <a:xfrm>
                    <a:off x="6289242" y="2785750"/>
                    <a:ext cx="107914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This</a:t>
                    </a:r>
                    <a:r>
                      <a:rPr lang="pl-PL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work</a:t>
                    </a:r>
                    <a:endParaRPr lang="pl-PL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" name="pole tekstowe 20">
                    <a:extLst>
                      <a:ext uri="{FF2B5EF4-FFF2-40B4-BE49-F238E27FC236}">
                        <a16:creationId xmlns:a16="http://schemas.microsoft.com/office/drawing/2014/main" id="{178B72FA-C2E4-D61B-B89D-D742F40586ED}"/>
                      </a:ext>
                    </a:extLst>
                  </p:cNvPr>
                  <p:cNvSpPr txBox="1"/>
                  <p:nvPr/>
                </p:nvSpPr>
                <p:spPr>
                  <a:xfrm>
                    <a:off x="10379940" y="2378476"/>
                    <a:ext cx="172194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Covalent</a:t>
                    </a:r>
                    <a:endParaRPr lang="pl-PL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pl-PL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functionalization</a:t>
                    </a:r>
                    <a:endParaRPr lang="pl-PL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" name="pole tekstowe 21">
                    <a:extLst>
                      <a:ext uri="{FF2B5EF4-FFF2-40B4-BE49-F238E27FC236}">
                        <a16:creationId xmlns:a16="http://schemas.microsoft.com/office/drawing/2014/main" id="{910D8EE7-43A5-2D93-545F-20D5D4457EFD}"/>
                      </a:ext>
                    </a:extLst>
                  </p:cNvPr>
                  <p:cNvSpPr txBox="1"/>
                  <p:nvPr/>
                </p:nvSpPr>
                <p:spPr>
                  <a:xfrm>
                    <a:off x="4355897" y="2378476"/>
                    <a:ext cx="1721946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Ionic</a:t>
                    </a:r>
                    <a:endParaRPr lang="pl-PL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pl-PL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pl-PL" sz="16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functionalization</a:t>
                    </a:r>
                    <a:endParaRPr lang="pl-PL" sz="1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39" name="Grupa 38">
                    <a:extLst>
                      <a:ext uri="{FF2B5EF4-FFF2-40B4-BE49-F238E27FC236}">
                        <a16:creationId xmlns:a16="http://schemas.microsoft.com/office/drawing/2014/main" id="{B553E69E-5C5C-B59E-EF04-D2EF7688B0EA}"/>
                      </a:ext>
                    </a:extLst>
                  </p:cNvPr>
                  <p:cNvGrpSpPr/>
                  <p:nvPr/>
                </p:nvGrpSpPr>
                <p:grpSpPr>
                  <a:xfrm>
                    <a:off x="898114" y="2206"/>
                    <a:ext cx="9959102" cy="2193267"/>
                    <a:chOff x="915367" y="3003545"/>
                    <a:chExt cx="9959102" cy="2193267"/>
                  </a:xfrm>
                </p:grpSpPr>
                <p:sp>
                  <p:nvSpPr>
                    <p:cNvPr id="40" name="pole tekstowe 39">
                      <a:extLst>
                        <a:ext uri="{FF2B5EF4-FFF2-40B4-BE49-F238E27FC236}">
                          <a16:creationId xmlns:a16="http://schemas.microsoft.com/office/drawing/2014/main" id="{551CA246-EA80-94CC-2CB9-0B47FA3B6E6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72617" y="3030490"/>
                      <a:ext cx="2009924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K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H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[P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V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]</a:t>
                      </a:r>
                    </a:p>
                    <a:p>
                      <a:pPr algn="ctr"/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∙9H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 </a:t>
                      </a:r>
                      <a:endParaRPr lang="pl-PL" sz="1600" dirty="0"/>
                    </a:p>
                  </p:txBody>
                </p:sp>
                <p:sp>
                  <p:nvSpPr>
                    <p:cNvPr id="41" name="pole tekstowe 40">
                      <a:extLst>
                        <a:ext uri="{FF2B5EF4-FFF2-40B4-BE49-F238E27FC236}">
                          <a16:creationId xmlns:a16="http://schemas.microsoft.com/office/drawing/2014/main" id="{22752EB2-29EC-DAA1-9613-D71862DA875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17392" y="3030489"/>
                      <a:ext cx="2009925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TBA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H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[P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V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]</a:t>
                      </a:r>
                      <a:endParaRPr lang="pl-PL" sz="1600" b="1" dirty="0"/>
                    </a:p>
                  </p:txBody>
                </p:sp>
                <p:pic>
                  <p:nvPicPr>
                    <p:cNvPr id="42" name="Obraz 41">
                      <a:extLst>
                        <a:ext uri="{FF2B5EF4-FFF2-40B4-BE49-F238E27FC236}">
                          <a16:creationId xmlns:a16="http://schemas.microsoft.com/office/drawing/2014/main" id="{2B07E28D-7127-BD72-B632-D942A0A2CF3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3"/>
                    <a:srcRect l="33204" t="6873" r="37160"/>
                    <a:stretch/>
                  </p:blipFill>
                  <p:spPr>
                    <a:xfrm>
                      <a:off x="5318191" y="3658946"/>
                      <a:ext cx="1056330" cy="1296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3" name="Obraz 42">
                      <a:extLst>
                        <a:ext uri="{FF2B5EF4-FFF2-40B4-BE49-F238E27FC236}">
                          <a16:creationId xmlns:a16="http://schemas.microsoft.com/office/drawing/2014/main" id="{4106791E-E649-0F3B-575A-75C4FA1D52E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3"/>
                    <a:srcRect l="33204" t="6873" r="37160"/>
                    <a:stretch/>
                  </p:blipFill>
                  <p:spPr>
                    <a:xfrm>
                      <a:off x="6994190" y="3642482"/>
                      <a:ext cx="1056330" cy="1296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4" name="Obraz 43">
                      <a:extLst>
                        <a:ext uri="{FF2B5EF4-FFF2-40B4-BE49-F238E27FC236}">
                          <a16:creationId xmlns:a16="http://schemas.microsoft.com/office/drawing/2014/main" id="{739F14CF-18B6-B996-48A0-EA404007F95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4"/>
                    <a:srcRect l="33131" t="9671" r="37160"/>
                    <a:stretch/>
                  </p:blipFill>
                  <p:spPr>
                    <a:xfrm>
                      <a:off x="1646623" y="3658946"/>
                      <a:ext cx="1122044" cy="1332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5" name="Obraz 44">
                      <a:extLst>
                        <a:ext uri="{FF2B5EF4-FFF2-40B4-BE49-F238E27FC236}">
                          <a16:creationId xmlns:a16="http://schemas.microsoft.com/office/drawing/2014/main" id="{996840DE-3EE8-6974-5CEC-CA303227089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5"/>
                    <a:srcRect l="32549" t="23098" r="38179"/>
                    <a:stretch/>
                  </p:blipFill>
                  <p:spPr>
                    <a:xfrm>
                      <a:off x="3450040" y="3740764"/>
                      <a:ext cx="1087982" cy="1116000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46" name="pole tekstowe 45">
                      <a:extLst>
                        <a:ext uri="{FF2B5EF4-FFF2-40B4-BE49-F238E27FC236}">
                          <a16:creationId xmlns:a16="http://schemas.microsoft.com/office/drawing/2014/main" id="{A71E0D35-3897-F4A7-F640-93E58389252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15367" y="3040159"/>
                      <a:ext cx="2520910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(K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[α-P</a:t>
                      </a:r>
                      <a:r>
                        <a:rPr lang="en-US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</a:t>
                      </a:r>
                      <a:r>
                        <a:rPr lang="en-US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18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r>
                        <a:rPr lang="en-US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62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]</a:t>
                      </a:r>
                      <a:endParaRPr lang="pl-PL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∙14H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endParaRPr lang="pl-PL" sz="1600" dirty="0"/>
                    </a:p>
                  </p:txBody>
                </p:sp>
                <p:pic>
                  <p:nvPicPr>
                    <p:cNvPr id="47" name="Obraz 46">
                      <a:extLst>
                        <a:ext uri="{FF2B5EF4-FFF2-40B4-BE49-F238E27FC236}">
                          <a16:creationId xmlns:a16="http://schemas.microsoft.com/office/drawing/2014/main" id="{C454A251-94CA-7875-8784-CFF141981FC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088833" y="3579835"/>
                      <a:ext cx="964018" cy="1476000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48" name="pole tekstowe 47">
                      <a:extLst>
                        <a:ext uri="{FF2B5EF4-FFF2-40B4-BE49-F238E27FC236}">
                          <a16:creationId xmlns:a16="http://schemas.microsoft.com/office/drawing/2014/main" id="{AEA99B2F-FFDC-7A5B-B8E3-AE443C46D01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168539" y="3003545"/>
                      <a:ext cx="2705930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(TBA)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H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[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H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NC(CH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O)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V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r>
                        <a:rPr lang="pl-PL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59</a:t>
                      </a:r>
                      <a:r>
                        <a:rPr lang="pl-PL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]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·3C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H</a:t>
                      </a:r>
                      <a:r>
                        <a:rPr lang="pl-PL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</a:t>
                      </a:r>
                      <a:r>
                        <a:rPr lang="pl-PL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NO </a:t>
                      </a:r>
                      <a:endParaRPr lang="pl-PL" sz="1600" dirty="0"/>
                    </a:p>
                  </p:txBody>
                </p:sp>
                <p:sp>
                  <p:nvSpPr>
                    <p:cNvPr id="49" name="pole tekstowe 48">
                      <a:extLst>
                        <a:ext uri="{FF2B5EF4-FFF2-40B4-BE49-F238E27FC236}">
                          <a16:creationId xmlns:a16="http://schemas.microsoft.com/office/drawing/2014/main" id="{F22BF159-C134-09BD-7B72-4E4FF9D7097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90550" y="3030489"/>
                      <a:ext cx="2372493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Na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[α-P</a:t>
                      </a:r>
                      <a:r>
                        <a:rPr lang="en-US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W</a:t>
                      </a:r>
                      <a:r>
                        <a:rPr lang="en-US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15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r>
                        <a:rPr lang="en-US" sz="1600" b="1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56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]</a:t>
                      </a:r>
                      <a:endParaRPr lang="pl-PL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∙18H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</a:t>
                      </a:r>
                      <a:endParaRPr lang="pl-PL" sz="1600" dirty="0"/>
                    </a:p>
                  </p:txBody>
                </p:sp>
                <p:cxnSp>
                  <p:nvCxnSpPr>
                    <p:cNvPr id="50" name="Łącznik prosty ze strzałką 49">
                      <a:extLst>
                        <a:ext uri="{FF2B5EF4-FFF2-40B4-BE49-F238E27FC236}">
                          <a16:creationId xmlns:a16="http://schemas.microsoft.com/office/drawing/2014/main" id="{D8FD836D-A3C0-DB15-BFCA-28A3F5F525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3233" y="5196812"/>
                      <a:ext cx="5203747" cy="0"/>
                    </a:xfrm>
                    <a:prstGeom prst="straightConnector1">
                      <a:avLst/>
                    </a:prstGeom>
                    <a:ln w="1905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arrow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1" name="pole tekstowe 50">
                      <a:extLst>
                        <a:ext uri="{FF2B5EF4-FFF2-40B4-BE49-F238E27FC236}">
                          <a16:creationId xmlns:a16="http://schemas.microsoft.com/office/drawing/2014/main" id="{20533614-E6A6-EBEB-ADB4-286877695CA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67454" y="4858258"/>
                      <a:ext cx="5214133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Direction</a:t>
                      </a:r>
                      <a:r>
                        <a:rPr lang="pl-PL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of POM-TRIZMA </a:t>
                      </a:r>
                      <a:r>
                        <a:rPr lang="pl-PL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synthesis</a:t>
                      </a:r>
                      <a:r>
                        <a:rPr lang="pl-PL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path</a:t>
                      </a:r>
                      <a:endParaRPr lang="pl-PL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cxnSp>
                <p:nvCxnSpPr>
                  <p:cNvPr id="56" name="Łącznik prosty 55">
                    <a:extLst>
                      <a:ext uri="{FF2B5EF4-FFF2-40B4-BE49-F238E27FC236}">
                        <a16:creationId xmlns:a16="http://schemas.microsoft.com/office/drawing/2014/main" id="{77167E26-6872-7F9A-9D68-63A48A14F0B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698868" y="1327773"/>
                    <a:ext cx="790762" cy="0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Łącznik prosty 56">
                    <a:extLst>
                      <a:ext uri="{FF2B5EF4-FFF2-40B4-BE49-F238E27FC236}">
                        <a16:creationId xmlns:a16="http://schemas.microsoft.com/office/drawing/2014/main" id="{6480807B-E7EE-746C-9DC3-7F44AD7FBB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09461" y="1318236"/>
                    <a:ext cx="0" cy="1009925"/>
                  </a:xfrm>
                  <a:prstGeom prst="line">
                    <a:avLst/>
                  </a:prstGeom>
                  <a:ln w="19050" cap="flat" cmpd="sng" algn="ctr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8" name="Prostokąt 57">
                    <a:extLst>
                      <a:ext uri="{FF2B5EF4-FFF2-40B4-BE49-F238E27FC236}">
                        <a16:creationId xmlns:a16="http://schemas.microsoft.com/office/drawing/2014/main" id="{72E52E5D-C54D-6C66-9019-29CC4A53D0F3}"/>
                      </a:ext>
                    </a:extLst>
                  </p:cNvPr>
                  <p:cNvSpPr/>
                  <p:nvPr/>
                </p:nvSpPr>
                <p:spPr>
                  <a:xfrm>
                    <a:off x="1489630" y="563108"/>
                    <a:ext cx="1381639" cy="1449364"/>
                  </a:xfrm>
                  <a:prstGeom prst="rect">
                    <a:avLst/>
                  </a:prstGeom>
                  <a:noFill/>
                  <a:ln w="19050">
                    <a:solidFill>
                      <a:schemeClr val="bg1">
                        <a:lumMod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cxnSp>
                <p:nvCxnSpPr>
                  <p:cNvPr id="60" name="Łącznik prosty 59">
                    <a:extLst>
                      <a:ext uri="{FF2B5EF4-FFF2-40B4-BE49-F238E27FC236}">
                        <a16:creationId xmlns:a16="http://schemas.microsoft.com/office/drawing/2014/main" id="{2F3E16CA-78F4-55C5-37A7-27D99336EF2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99594" y="1337289"/>
                    <a:ext cx="790762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Prostokąt 60">
                    <a:extLst>
                      <a:ext uri="{FF2B5EF4-FFF2-40B4-BE49-F238E27FC236}">
                        <a16:creationId xmlns:a16="http://schemas.microsoft.com/office/drawing/2014/main" id="{72FBD999-3FB3-FE13-D6A5-FDA5D189A789}"/>
                      </a:ext>
                    </a:extLst>
                  </p:cNvPr>
                  <p:cNvSpPr/>
                  <p:nvPr/>
                </p:nvSpPr>
                <p:spPr>
                  <a:xfrm>
                    <a:off x="8817955" y="561159"/>
                    <a:ext cx="1381639" cy="1449364"/>
                  </a:xfrm>
                  <a:prstGeom prst="rect">
                    <a:avLst/>
                  </a:prstGeom>
                  <a:noFill/>
                  <a:ln w="19050">
                    <a:solidFill>
                      <a:schemeClr val="tx1"/>
                    </a:solidFill>
                    <a:prstDash val="lg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l-PL"/>
                  </a:p>
                </p:txBody>
              </p:sp>
              <p:cxnSp>
                <p:nvCxnSpPr>
                  <p:cNvPr id="62" name="Łącznik prosty 61">
                    <a:extLst>
                      <a:ext uri="{FF2B5EF4-FFF2-40B4-BE49-F238E27FC236}">
                        <a16:creationId xmlns:a16="http://schemas.microsoft.com/office/drawing/2014/main" id="{AF874F43-24D0-EF4B-BE9C-D7EFFE5B4A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990356" y="1337289"/>
                    <a:ext cx="0" cy="1009925"/>
                  </a:xfrm>
                  <a:prstGeom prst="line">
                    <a:avLst/>
                  </a:prstGeom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63" name="Obraz 62">
                    <a:extLst>
                      <a:ext uri="{FF2B5EF4-FFF2-40B4-BE49-F238E27FC236}">
                        <a16:creationId xmlns:a16="http://schemas.microsoft.com/office/drawing/2014/main" id="{C6EA8CF6-DB08-1BB2-56C4-C788F2C4D6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934" t="12871" r="50000"/>
                  <a:stretch/>
                </p:blipFill>
                <p:spPr>
                  <a:xfrm>
                    <a:off x="11343051" y="1305607"/>
                    <a:ext cx="345795" cy="684000"/>
                  </a:xfrm>
                  <a:prstGeom prst="rect">
                    <a:avLst/>
                  </a:prstGeom>
                </p:spPr>
              </p:pic>
              <p:pic>
                <p:nvPicPr>
                  <p:cNvPr id="64" name="Obraz 63">
                    <a:extLst>
                      <a:ext uri="{FF2B5EF4-FFF2-40B4-BE49-F238E27FC236}">
                        <a16:creationId xmlns:a16="http://schemas.microsoft.com/office/drawing/2014/main" id="{B3E2ECD2-A4A6-0DDB-FDC9-A09A7CFDBB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78594" b="61789"/>
                  <a:stretch/>
                </p:blipFill>
                <p:spPr>
                  <a:xfrm>
                    <a:off x="7227123" y="5691315"/>
                    <a:ext cx="909938" cy="828000"/>
                  </a:xfrm>
                  <a:prstGeom prst="rect">
                    <a:avLst/>
                  </a:prstGeom>
                </p:spPr>
              </p:pic>
              <p:pic>
                <p:nvPicPr>
                  <p:cNvPr id="65" name="Obraz 64">
                    <a:extLst>
                      <a:ext uri="{FF2B5EF4-FFF2-40B4-BE49-F238E27FC236}">
                        <a16:creationId xmlns:a16="http://schemas.microsoft.com/office/drawing/2014/main" id="{3B37C630-5070-22C3-4DDD-14F867D7F4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393" r="80635" b="27409"/>
                  <a:stretch/>
                </p:blipFill>
                <p:spPr>
                  <a:xfrm>
                    <a:off x="6278332" y="5894010"/>
                    <a:ext cx="804555" cy="216000"/>
                  </a:xfrm>
                  <a:prstGeom prst="rect">
                    <a:avLst/>
                  </a:prstGeom>
                </p:spPr>
              </p:pic>
              <p:pic>
                <p:nvPicPr>
                  <p:cNvPr id="66" name="Obraz 65">
                    <a:extLst>
                      <a:ext uri="{FF2B5EF4-FFF2-40B4-BE49-F238E27FC236}">
                        <a16:creationId xmlns:a16="http://schemas.microsoft.com/office/drawing/2014/main" id="{D012A7D0-45D1-4525-8BB0-2E33044902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67" t="51668" r="88088" b="40506"/>
                  <a:stretch/>
                </p:blipFill>
                <p:spPr>
                  <a:xfrm rot="16200000">
                    <a:off x="6978327" y="6013595"/>
                    <a:ext cx="249220" cy="252000"/>
                  </a:xfrm>
                  <a:prstGeom prst="rect">
                    <a:avLst/>
                  </a:prstGeom>
                </p:spPr>
              </p:pic>
              <p:pic>
                <p:nvPicPr>
                  <p:cNvPr id="67" name="Obraz 66">
                    <a:extLst>
                      <a:ext uri="{FF2B5EF4-FFF2-40B4-BE49-F238E27FC236}">
                        <a16:creationId xmlns:a16="http://schemas.microsoft.com/office/drawing/2014/main" id="{DB2A100C-BCA3-AED5-495E-E36A67197D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5703" t="64852" r="46284" b="14900"/>
                  <a:stretch/>
                </p:blipFill>
                <p:spPr>
                  <a:xfrm>
                    <a:off x="8082618" y="5896762"/>
                    <a:ext cx="879573" cy="504000"/>
                  </a:xfrm>
                  <a:prstGeom prst="rect">
                    <a:avLst/>
                  </a:prstGeom>
                </p:spPr>
              </p:pic>
              <p:pic>
                <p:nvPicPr>
                  <p:cNvPr id="68" name="Obraz 67">
                    <a:extLst>
                      <a:ext uri="{FF2B5EF4-FFF2-40B4-BE49-F238E27FC236}">
                        <a16:creationId xmlns:a16="http://schemas.microsoft.com/office/drawing/2014/main" id="{A393766E-4733-860D-F0FD-2EB59C628FF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67" t="51668" r="88088" b="40506"/>
                  <a:stretch/>
                </p:blipFill>
                <p:spPr>
                  <a:xfrm rot="16200000">
                    <a:off x="8781976" y="6063258"/>
                    <a:ext cx="249220" cy="252000"/>
                  </a:xfrm>
                  <a:prstGeom prst="rect">
                    <a:avLst/>
                  </a:prstGeom>
                </p:spPr>
              </p:pic>
              <p:pic>
                <p:nvPicPr>
                  <p:cNvPr id="70" name="Obraz 69">
                    <a:extLst>
                      <a:ext uri="{FF2B5EF4-FFF2-40B4-BE49-F238E27FC236}">
                        <a16:creationId xmlns:a16="http://schemas.microsoft.com/office/drawing/2014/main" id="{CE73E0E2-5333-0C8E-2820-0E049BE39D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9027791" y="5686929"/>
                    <a:ext cx="938829" cy="1080000"/>
                  </a:xfrm>
                  <a:prstGeom prst="rect">
                    <a:avLst/>
                  </a:prstGeom>
                </p:spPr>
              </p:pic>
              <p:pic>
                <p:nvPicPr>
                  <p:cNvPr id="72" name="Obraz 71">
                    <a:extLst>
                      <a:ext uri="{FF2B5EF4-FFF2-40B4-BE49-F238E27FC236}">
                        <a16:creationId xmlns:a16="http://schemas.microsoft.com/office/drawing/2014/main" id="{1AF22297-4264-499B-86E7-D5DA49583D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67" t="51668" r="88088" b="40506"/>
                  <a:stretch/>
                </p:blipFill>
                <p:spPr>
                  <a:xfrm rot="16200000">
                    <a:off x="10850617" y="6013596"/>
                    <a:ext cx="249220" cy="252000"/>
                  </a:xfrm>
                  <a:prstGeom prst="rect">
                    <a:avLst/>
                  </a:prstGeom>
                </p:spPr>
              </p:pic>
              <p:pic>
                <p:nvPicPr>
                  <p:cNvPr id="73" name="Obraz 72">
                    <a:extLst>
                      <a:ext uri="{FF2B5EF4-FFF2-40B4-BE49-F238E27FC236}">
                        <a16:creationId xmlns:a16="http://schemas.microsoft.com/office/drawing/2014/main" id="{A2C57095-5128-7FBF-848F-310DEE5943F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0559" b="32171"/>
                  <a:stretch/>
                </p:blipFill>
                <p:spPr>
                  <a:xfrm>
                    <a:off x="11044518" y="5459141"/>
                    <a:ext cx="1134140" cy="1332000"/>
                  </a:xfrm>
                  <a:prstGeom prst="rect">
                    <a:avLst/>
                  </a:prstGeom>
                </p:spPr>
              </p:pic>
              <p:sp>
                <p:nvSpPr>
                  <p:cNvPr id="75" name="pole tekstowe 74">
                    <a:extLst>
                      <a:ext uri="{FF2B5EF4-FFF2-40B4-BE49-F238E27FC236}">
                        <a16:creationId xmlns:a16="http://schemas.microsoft.com/office/drawing/2014/main" id="{647A7C4E-E3E9-212C-B0A9-4BFB5E6EA260}"/>
                      </a:ext>
                    </a:extLst>
                  </p:cNvPr>
                  <p:cNvSpPr txBox="1"/>
                  <p:nvPr/>
                </p:nvSpPr>
                <p:spPr>
                  <a:xfrm>
                    <a:off x="5912821" y="6312182"/>
                    <a:ext cx="1505784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l-PL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Ligand </a:t>
                    </a:r>
                  </a:p>
                  <a:p>
                    <a:pPr algn="ctr"/>
                    <a:r>
                      <a:rPr lang="pl-PL" sz="1400" b="1" dirty="0" err="1"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L</a:t>
                    </a:r>
                    <a:r>
                      <a:rPr lang="pl-PL" sz="1400" b="1" baseline="30000" dirty="0" err="1"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tpy</a:t>
                    </a:r>
                    <a:endParaRPr lang="pl-PL" sz="1400" b="1" baseline="300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</a:endParaRPr>
                  </a:p>
                </p:txBody>
              </p:sp>
              <p:sp>
                <p:nvSpPr>
                  <p:cNvPr id="76" name="pole tekstowe 75">
                    <a:extLst>
                      <a:ext uri="{FF2B5EF4-FFF2-40B4-BE49-F238E27FC236}">
                        <a16:creationId xmlns:a16="http://schemas.microsoft.com/office/drawing/2014/main" id="{906A7BF1-5117-3018-99AD-E864EE1C6DA4}"/>
                      </a:ext>
                    </a:extLst>
                  </p:cNvPr>
                  <p:cNvSpPr txBox="1"/>
                  <p:nvPr/>
                </p:nvSpPr>
                <p:spPr>
                  <a:xfrm>
                    <a:off x="7886906" y="6313868"/>
                    <a:ext cx="1345125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l-PL" sz="1400" dirty="0" err="1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Complex</a:t>
                    </a:r>
                    <a:r>
                      <a:rPr lang="pl-PL" sz="14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GB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K1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[Zn(</a:t>
                    </a:r>
                    <a:r>
                      <a:rPr lang="en-GB" sz="14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L</a:t>
                    </a:r>
                    <a:r>
                      <a:rPr lang="en-GB" sz="1400" baseline="300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tpy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)Cl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]</a:t>
                    </a:r>
                    <a:endParaRPr lang="pl-PL" sz="1400" baseline="300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7" name="pole tekstowe 76">
                    <a:extLst>
                      <a:ext uri="{FF2B5EF4-FFF2-40B4-BE49-F238E27FC236}">
                        <a16:creationId xmlns:a16="http://schemas.microsoft.com/office/drawing/2014/main" id="{82D54A55-7278-4170-8F8F-5328C88A8158}"/>
                      </a:ext>
                    </a:extLst>
                  </p:cNvPr>
                  <p:cNvSpPr txBox="1"/>
                  <p:nvPr/>
                </p:nvSpPr>
                <p:spPr>
                  <a:xfrm>
                    <a:off x="9567601" y="6296841"/>
                    <a:ext cx="1948348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l-PL" sz="1400" dirty="0" err="1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Complex</a:t>
                    </a:r>
                    <a:r>
                      <a:rPr lang="pl-PL" sz="14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GB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K2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[Zn(</a:t>
                    </a:r>
                    <a:r>
                      <a:rPr lang="en-GB" sz="14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L</a:t>
                    </a:r>
                    <a:r>
                      <a:rPr lang="en-GB" sz="1400" baseline="300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tpy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](ClO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4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endParaRPr lang="pl-PL" sz="1400" baseline="300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" name="pole tekstowe 80">
                    <a:extLst>
                      <a:ext uri="{FF2B5EF4-FFF2-40B4-BE49-F238E27FC236}">
                        <a16:creationId xmlns:a16="http://schemas.microsoft.com/office/drawing/2014/main" id="{1E98939D-6922-2111-24AF-01926F3D6B4B}"/>
                      </a:ext>
                    </a:extLst>
                  </p:cNvPr>
                  <p:cNvSpPr txBox="1"/>
                  <p:nvPr/>
                </p:nvSpPr>
                <p:spPr>
                  <a:xfrm>
                    <a:off x="53800" y="29150"/>
                    <a:ext cx="31290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</a:t>
                    </a:r>
                  </a:p>
                </p:txBody>
              </p:sp>
              <p:sp>
                <p:nvSpPr>
                  <p:cNvPr id="82" name="pole tekstowe 81">
                    <a:extLst>
                      <a:ext uri="{FF2B5EF4-FFF2-40B4-BE49-F238E27FC236}">
                        <a16:creationId xmlns:a16="http://schemas.microsoft.com/office/drawing/2014/main" id="{D2288A4B-2CC5-22C6-F518-915567FFC955}"/>
                      </a:ext>
                    </a:extLst>
                  </p:cNvPr>
                  <p:cNvSpPr txBox="1"/>
                  <p:nvPr/>
                </p:nvSpPr>
                <p:spPr>
                  <a:xfrm>
                    <a:off x="96070" y="2354042"/>
                    <a:ext cx="32733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b</a:t>
                    </a:r>
                  </a:p>
                </p:txBody>
              </p:sp>
              <p:sp>
                <p:nvSpPr>
                  <p:cNvPr id="83" name="pole tekstowe 82">
                    <a:extLst>
                      <a:ext uri="{FF2B5EF4-FFF2-40B4-BE49-F238E27FC236}">
                        <a16:creationId xmlns:a16="http://schemas.microsoft.com/office/drawing/2014/main" id="{67B2F3C8-0F29-54A2-D77F-0CA125E0CD4C}"/>
                      </a:ext>
                    </a:extLst>
                  </p:cNvPr>
                  <p:cNvSpPr txBox="1"/>
                  <p:nvPr/>
                </p:nvSpPr>
                <p:spPr>
                  <a:xfrm>
                    <a:off x="6215985" y="2351527"/>
                    <a:ext cx="29848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</a:t>
                    </a:r>
                  </a:p>
                </p:txBody>
              </p:sp>
              <p:sp>
                <p:nvSpPr>
                  <p:cNvPr id="84" name="pole tekstowe 83">
                    <a:extLst>
                      <a:ext uri="{FF2B5EF4-FFF2-40B4-BE49-F238E27FC236}">
                        <a16:creationId xmlns:a16="http://schemas.microsoft.com/office/drawing/2014/main" id="{B16B9A54-D785-CF48-45BF-4E1A3DBA321F}"/>
                      </a:ext>
                    </a:extLst>
                  </p:cNvPr>
                  <p:cNvSpPr txBox="1"/>
                  <p:nvPr/>
                </p:nvSpPr>
                <p:spPr>
                  <a:xfrm>
                    <a:off x="96070" y="5480417"/>
                    <a:ext cx="327334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</a:t>
                    </a:r>
                  </a:p>
                </p:txBody>
              </p:sp>
            </p:grpSp>
            <p:grpSp>
              <p:nvGrpSpPr>
                <p:cNvPr id="32" name="Grupa 31">
                  <a:extLst>
                    <a:ext uri="{FF2B5EF4-FFF2-40B4-BE49-F238E27FC236}">
                      <a16:creationId xmlns:a16="http://schemas.microsoft.com/office/drawing/2014/main" id="{AB229F8A-B237-D2EB-EA23-FF48D6730C3C}"/>
                    </a:ext>
                  </a:extLst>
                </p:cNvPr>
                <p:cNvGrpSpPr/>
                <p:nvPr/>
              </p:nvGrpSpPr>
              <p:grpSpPr>
                <a:xfrm>
                  <a:off x="-301576" y="2453651"/>
                  <a:ext cx="12309166" cy="4370413"/>
                  <a:chOff x="-301576" y="2453651"/>
                  <a:chExt cx="12309166" cy="4370413"/>
                </a:xfrm>
              </p:grpSpPr>
              <p:pic>
                <p:nvPicPr>
                  <p:cNvPr id="3" name="Obraz 2">
                    <a:extLst>
                      <a:ext uri="{FF2B5EF4-FFF2-40B4-BE49-F238E27FC236}">
                        <a16:creationId xmlns:a16="http://schemas.microsoft.com/office/drawing/2014/main" id="{59D0D35F-1AA4-B4F9-70FD-74949F1F12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6289242" y="2453651"/>
                    <a:ext cx="5718348" cy="2880000"/>
                  </a:xfrm>
                  <a:prstGeom prst="rect">
                    <a:avLst/>
                  </a:prstGeom>
                </p:spPr>
              </p:pic>
              <p:pic>
                <p:nvPicPr>
                  <p:cNvPr id="4" name="Obraz 3">
                    <a:extLst>
                      <a:ext uri="{FF2B5EF4-FFF2-40B4-BE49-F238E27FC236}">
                        <a16:creationId xmlns:a16="http://schemas.microsoft.com/office/drawing/2014/main" id="{C9A58D27-2A6F-0857-AF69-44FDF7976C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8309" t="74325" r="5933" b="8805"/>
                  <a:stretch/>
                </p:blipFill>
                <p:spPr>
                  <a:xfrm>
                    <a:off x="10183268" y="5923595"/>
                    <a:ext cx="717014" cy="432000"/>
                  </a:xfrm>
                  <a:prstGeom prst="rect">
                    <a:avLst/>
                  </a:prstGeom>
                </p:spPr>
              </p:pic>
              <p:cxnSp>
                <p:nvCxnSpPr>
                  <p:cNvPr id="10" name="Łącznik prosty 9">
                    <a:extLst>
                      <a:ext uri="{FF2B5EF4-FFF2-40B4-BE49-F238E27FC236}">
                        <a16:creationId xmlns:a16="http://schemas.microsoft.com/office/drawing/2014/main" id="{B96B73C3-141C-474B-80D2-D19F321BA28B}"/>
                      </a:ext>
                    </a:extLst>
                  </p:cNvPr>
                  <p:cNvCxnSpPr/>
                  <p:nvPr/>
                </p:nvCxnSpPr>
                <p:spPr>
                  <a:xfrm>
                    <a:off x="6096000" y="5480417"/>
                    <a:ext cx="0" cy="133964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lg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" name="pole tekstowe 10">
                    <a:extLst>
                      <a:ext uri="{FF2B5EF4-FFF2-40B4-BE49-F238E27FC236}">
                        <a16:creationId xmlns:a16="http://schemas.microsoft.com/office/drawing/2014/main" id="{D1AA63E9-D83D-CF1D-78F8-E9A9D805CB5F}"/>
                      </a:ext>
                    </a:extLst>
                  </p:cNvPr>
                  <p:cNvSpPr txBox="1"/>
                  <p:nvPr/>
                </p:nvSpPr>
                <p:spPr>
                  <a:xfrm>
                    <a:off x="6161601" y="5480417"/>
                    <a:ext cx="298480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e</a:t>
                    </a:r>
                  </a:p>
                </p:txBody>
              </p:sp>
              <p:pic>
                <p:nvPicPr>
                  <p:cNvPr id="19" name="Obraz 18">
                    <a:extLst>
                      <a:ext uri="{FF2B5EF4-FFF2-40B4-BE49-F238E27FC236}">
                        <a16:creationId xmlns:a16="http://schemas.microsoft.com/office/drawing/2014/main" id="{933C9E24-B0BB-2C92-A188-70E6F22D53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67" t="51668" r="88088" b="40506"/>
                  <a:stretch/>
                </p:blipFill>
                <p:spPr>
                  <a:xfrm rot="16200000">
                    <a:off x="583956" y="6038635"/>
                    <a:ext cx="249220" cy="252000"/>
                  </a:xfrm>
                  <a:prstGeom prst="rect">
                    <a:avLst/>
                  </a:prstGeom>
                </p:spPr>
              </p:pic>
              <p:sp>
                <p:nvSpPr>
                  <p:cNvPr id="20" name="pole tekstowe 19">
                    <a:extLst>
                      <a:ext uri="{FF2B5EF4-FFF2-40B4-BE49-F238E27FC236}">
                        <a16:creationId xmlns:a16="http://schemas.microsoft.com/office/drawing/2014/main" id="{7EDB7754-9716-27C2-05CC-0992F515746C}"/>
                      </a:ext>
                    </a:extLst>
                  </p:cNvPr>
                  <p:cNvSpPr txBox="1"/>
                  <p:nvPr/>
                </p:nvSpPr>
                <p:spPr>
                  <a:xfrm>
                    <a:off x="-301576" y="6295960"/>
                    <a:ext cx="1505784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l-PL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Ligand </a:t>
                    </a:r>
                  </a:p>
                  <a:p>
                    <a:pPr algn="ctr"/>
                    <a:r>
                      <a:rPr lang="pl-PL" sz="1400" b="1" dirty="0"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L</a:t>
                    </a:r>
                    <a:r>
                      <a:rPr lang="pl-PL" sz="1400" b="1" baseline="30000" dirty="0"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a:t>N2O</a:t>
                    </a:r>
                    <a:endParaRPr lang="pl-PL" sz="1400" b="1" baseline="300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</a:endParaRPr>
                  </a:p>
                </p:txBody>
              </p:sp>
              <p:pic>
                <p:nvPicPr>
                  <p:cNvPr id="23" name="Obraz 22">
                    <a:extLst>
                      <a:ext uri="{FF2B5EF4-FFF2-40B4-BE49-F238E27FC236}">
                        <a16:creationId xmlns:a16="http://schemas.microsoft.com/office/drawing/2014/main" id="{F3031416-026B-2A8F-0980-F7EE677320F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24812" r="77854" b="48541"/>
                  <a:stretch/>
                </p:blipFill>
                <p:spPr>
                  <a:xfrm>
                    <a:off x="812725" y="5937258"/>
                    <a:ext cx="1151477" cy="504000"/>
                  </a:xfrm>
                  <a:prstGeom prst="rect">
                    <a:avLst/>
                  </a:prstGeom>
                </p:spPr>
              </p:pic>
              <p:pic>
                <p:nvPicPr>
                  <p:cNvPr id="26" name="Obraz 25">
                    <a:extLst>
                      <a:ext uri="{FF2B5EF4-FFF2-40B4-BE49-F238E27FC236}">
                        <a16:creationId xmlns:a16="http://schemas.microsoft.com/office/drawing/2014/main" id="{0E482578-1503-1E55-3D6B-B3FE986F72E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3962" r="44741" b="50000"/>
                  <a:stretch/>
                </p:blipFill>
                <p:spPr>
                  <a:xfrm>
                    <a:off x="2901242" y="5727701"/>
                    <a:ext cx="1011660" cy="864000"/>
                  </a:xfrm>
                  <a:prstGeom prst="rect">
                    <a:avLst/>
                  </a:prstGeom>
                </p:spPr>
              </p:pic>
              <p:pic>
                <p:nvPicPr>
                  <p:cNvPr id="27" name="Obraz 26">
                    <a:extLst>
                      <a:ext uri="{FF2B5EF4-FFF2-40B4-BE49-F238E27FC236}">
                        <a16:creationId xmlns:a16="http://schemas.microsoft.com/office/drawing/2014/main" id="{989A4743-1B3E-CD5B-D0C8-7FFE7D492D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533" b="44651"/>
                  <a:stretch/>
                </p:blipFill>
                <p:spPr>
                  <a:xfrm>
                    <a:off x="4743253" y="5619315"/>
                    <a:ext cx="1374260" cy="972000"/>
                  </a:xfrm>
                  <a:prstGeom prst="rect">
                    <a:avLst/>
                  </a:prstGeom>
                </p:spPr>
              </p:pic>
              <p:pic>
                <p:nvPicPr>
                  <p:cNvPr id="28" name="Obraz 27">
                    <a:extLst>
                      <a:ext uri="{FF2B5EF4-FFF2-40B4-BE49-F238E27FC236}">
                        <a16:creationId xmlns:a16="http://schemas.microsoft.com/office/drawing/2014/main" id="{91E43104-9E29-5196-78A6-45A0BB99267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67" t="51668" r="88088" b="40506"/>
                  <a:stretch/>
                </p:blipFill>
                <p:spPr>
                  <a:xfrm rot="16200000">
                    <a:off x="2814414" y="6033701"/>
                    <a:ext cx="249220" cy="252000"/>
                  </a:xfrm>
                  <a:prstGeom prst="rect">
                    <a:avLst/>
                  </a:prstGeom>
                </p:spPr>
              </p:pic>
              <p:pic>
                <p:nvPicPr>
                  <p:cNvPr id="29" name="Obraz 28">
                    <a:extLst>
                      <a:ext uri="{FF2B5EF4-FFF2-40B4-BE49-F238E27FC236}">
                        <a16:creationId xmlns:a16="http://schemas.microsoft.com/office/drawing/2014/main" id="{BF01E272-9F13-C912-419A-789148939A7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67" t="51668" r="88088" b="40506"/>
                  <a:stretch/>
                </p:blipFill>
                <p:spPr>
                  <a:xfrm rot="16200000">
                    <a:off x="4573783" y="6038635"/>
                    <a:ext cx="249220" cy="252000"/>
                  </a:xfrm>
                  <a:prstGeom prst="rect">
                    <a:avLst/>
                  </a:prstGeom>
                </p:spPr>
              </p:pic>
              <p:sp>
                <p:nvSpPr>
                  <p:cNvPr id="30" name="pole tekstowe 29">
                    <a:extLst>
                      <a:ext uri="{FF2B5EF4-FFF2-40B4-BE49-F238E27FC236}">
                        <a16:creationId xmlns:a16="http://schemas.microsoft.com/office/drawing/2014/main" id="{40D26F9F-8EE8-88EB-D12E-5CC9EDA6F283}"/>
                      </a:ext>
                    </a:extLst>
                  </p:cNvPr>
                  <p:cNvSpPr txBox="1"/>
                  <p:nvPr/>
                </p:nvSpPr>
                <p:spPr>
                  <a:xfrm>
                    <a:off x="1811206" y="6294892"/>
                    <a:ext cx="1345125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l-PL" sz="1400" dirty="0" err="1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Complex</a:t>
                    </a:r>
                    <a:r>
                      <a:rPr lang="pl-PL" sz="14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GB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K1</a:t>
                    </a:r>
                    <a:r>
                      <a:rPr lang="pl-PL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pl-PL" sz="1400" b="1" baseline="300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ion</a:t>
                    </a:r>
                    <a:r>
                      <a:rPr lang="en-GB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[Zn(L</a:t>
                    </a:r>
                    <a:r>
                      <a:rPr lang="pl-PL" sz="1400" baseline="30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N2O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)Cl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]</a:t>
                    </a:r>
                    <a:endParaRPr lang="pl-PL" sz="1400" baseline="300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pole tekstowe 30">
                    <a:extLst>
                      <a:ext uri="{FF2B5EF4-FFF2-40B4-BE49-F238E27FC236}">
                        <a16:creationId xmlns:a16="http://schemas.microsoft.com/office/drawing/2014/main" id="{92DBE646-2E9B-C597-BA6C-616A431BE134}"/>
                      </a:ext>
                    </a:extLst>
                  </p:cNvPr>
                  <p:cNvSpPr txBox="1"/>
                  <p:nvPr/>
                </p:nvSpPr>
                <p:spPr>
                  <a:xfrm>
                    <a:off x="3317301" y="6300844"/>
                    <a:ext cx="1948348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l-PL" sz="1400" dirty="0" err="1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Complex</a:t>
                    </a:r>
                    <a:r>
                      <a:rPr lang="pl-PL" sz="14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GB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K2</a:t>
                    </a:r>
                    <a:r>
                      <a:rPr lang="pl-PL" sz="1400" b="1" baseline="30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pl-PL" sz="1400" b="1" baseline="30000" dirty="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ion</a:t>
                    </a:r>
                    <a:r>
                      <a:rPr lang="en-GB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</a:t>
                    </a:r>
                    <a:endParaRPr lang="pl-PL" sz="1400" b="1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[Zn(L</a:t>
                    </a:r>
                    <a:r>
                      <a:rPr lang="pl-PL" sz="1400" baseline="300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N2O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](ClO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4</a:t>
                    </a:r>
                    <a:r>
                      <a: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)</a:t>
                    </a:r>
                    <a:r>
                      <a:rPr lang="en-GB" sz="1400" baseline="-25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2</a:t>
                    </a:r>
                    <a:endParaRPr lang="pl-PL" sz="1400" baseline="30000" dirty="0"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01C9B4C6-3D2F-9158-82DD-54F0F3B20B0D}"/>
                  </a:ext>
                </a:extLst>
              </p:cNvPr>
              <p:cNvSpPr txBox="1"/>
              <p:nvPr/>
            </p:nvSpPr>
            <p:spPr>
              <a:xfrm>
                <a:off x="10956097" y="1943458"/>
                <a:ext cx="1465498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</a:t>
                </a:r>
                <a:r>
                  <a:rPr lang="en-US" sz="1000" b="1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3</a:t>
                </a:r>
                <a:r>
                  <a:rPr lang="en-US" sz="1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POM+TRIZMA </a:t>
                </a:r>
                <a:endParaRPr lang="pl-PL" sz="1000" dirty="0"/>
              </a:p>
            </p:txBody>
          </p:sp>
          <p:sp>
            <p:nvSpPr>
              <p:cNvPr id="35" name="pole tekstowe 34">
                <a:extLst>
                  <a:ext uri="{FF2B5EF4-FFF2-40B4-BE49-F238E27FC236}">
                    <a16:creationId xmlns:a16="http://schemas.microsoft.com/office/drawing/2014/main" id="{0B751837-6A15-FD02-986C-00C023A3FA7C}"/>
                  </a:ext>
                </a:extLst>
              </p:cNvPr>
              <p:cNvSpPr txBox="1"/>
              <p:nvPr/>
            </p:nvSpPr>
            <p:spPr>
              <a:xfrm>
                <a:off x="128800" y="1986162"/>
                <a:ext cx="545888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POM </a:t>
                </a:r>
                <a:endParaRPr lang="pl-PL" sz="1000" dirty="0"/>
              </a:p>
            </p:txBody>
          </p:sp>
        </p:grpSp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A65B5339-C8A3-D6B7-06C3-AC809DAC1A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0" t="70766" r="81820" b="18248"/>
            <a:stretch/>
          </p:blipFill>
          <p:spPr>
            <a:xfrm>
              <a:off x="59493" y="5890173"/>
              <a:ext cx="695054" cy="180000"/>
            </a:xfrm>
            <a:prstGeom prst="rect">
              <a:avLst/>
            </a:prstGeom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37E06F09-F126-F6A4-6DB7-C2E5F79AE7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19" t="72675" r="47014"/>
            <a:stretch/>
          </p:blipFill>
          <p:spPr>
            <a:xfrm>
              <a:off x="2001974" y="5880527"/>
              <a:ext cx="815185" cy="504000"/>
            </a:xfrm>
            <a:prstGeom prst="rect">
              <a:avLst/>
            </a:prstGeom>
          </p:spPr>
        </p:pic>
        <p:pic>
          <p:nvPicPr>
            <p:cNvPr id="15" name="Obraz 14">
              <a:extLst>
                <a:ext uri="{FF2B5EF4-FFF2-40B4-BE49-F238E27FC236}">
                  <a16:creationId xmlns:a16="http://schemas.microsoft.com/office/drawing/2014/main" id="{42EFA868-DD7A-3E77-5265-BFB27FF1FD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630" t="69775" r="7246" b="4416"/>
            <a:stretch/>
          </p:blipFill>
          <p:spPr>
            <a:xfrm>
              <a:off x="3921051" y="5848648"/>
              <a:ext cx="650307" cy="432000"/>
            </a:xfrm>
            <a:prstGeom prst="rect">
              <a:avLst/>
            </a:prstGeom>
          </p:spPr>
        </p:pic>
        <p:pic>
          <p:nvPicPr>
            <p:cNvPr id="37" name="Obraz 36">
              <a:extLst>
                <a:ext uri="{FF2B5EF4-FFF2-40B4-BE49-F238E27FC236}">
                  <a16:creationId xmlns:a16="http://schemas.microsoft.com/office/drawing/2014/main" id="{D46B4854-F3D0-3B81-C4D5-5A7DB47F1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5776" y="2437339"/>
              <a:ext cx="5945316" cy="28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115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>
            <a:extLst>
              <a:ext uri="{FF2B5EF4-FFF2-40B4-BE49-F238E27FC236}">
                <a16:creationId xmlns:a16="http://schemas.microsoft.com/office/drawing/2014/main" id="{D608357E-5E77-12FB-2168-1E91037E4C13}"/>
              </a:ext>
            </a:extLst>
          </p:cNvPr>
          <p:cNvGrpSpPr/>
          <p:nvPr/>
        </p:nvGrpSpPr>
        <p:grpSpPr>
          <a:xfrm>
            <a:off x="319596" y="241917"/>
            <a:ext cx="11872404" cy="3358083"/>
            <a:chOff x="319596" y="241917"/>
            <a:chExt cx="11872404" cy="3358083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6444AB71-D85C-F0DA-790E-EA2F51F667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0" t="9124" r="10348"/>
            <a:stretch/>
          </p:blipFill>
          <p:spPr>
            <a:xfrm>
              <a:off x="319596" y="328474"/>
              <a:ext cx="3977196" cy="3271526"/>
            </a:xfrm>
            <a:prstGeom prst="rect">
              <a:avLst/>
            </a:prstGeom>
          </p:spPr>
        </p:pic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FB4F68FF-93D1-09C5-FC1D-0911A93DCA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5" t="9124" r="10364"/>
            <a:stretch/>
          </p:blipFill>
          <p:spPr>
            <a:xfrm>
              <a:off x="4296792" y="328474"/>
              <a:ext cx="3977196" cy="3271526"/>
            </a:xfrm>
            <a:prstGeom prst="rect">
              <a:avLst/>
            </a:prstGeom>
          </p:spPr>
        </p:pic>
        <p:pic>
          <p:nvPicPr>
            <p:cNvPr id="9" name="Obraz 8">
              <a:extLst>
                <a:ext uri="{FF2B5EF4-FFF2-40B4-BE49-F238E27FC236}">
                  <a16:creationId xmlns:a16="http://schemas.microsoft.com/office/drawing/2014/main" id="{4E7EDB9E-C31B-DB4E-DB42-D5076EC079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8" t="6720" r="10661"/>
            <a:stretch/>
          </p:blipFill>
          <p:spPr>
            <a:xfrm>
              <a:off x="8214803" y="241917"/>
              <a:ext cx="3977197" cy="3358083"/>
            </a:xfrm>
            <a:prstGeom prst="rect">
              <a:avLst/>
            </a:prstGeom>
          </p:spPr>
        </p:pic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585B258F-D233-4D71-423C-6378C19E736A}"/>
                </a:ext>
              </a:extLst>
            </p:cNvPr>
            <p:cNvSpPr txBox="1"/>
            <p:nvPr/>
          </p:nvSpPr>
          <p:spPr>
            <a:xfrm>
              <a:off x="331769" y="241917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a</a:t>
              </a:r>
            </a:p>
          </p:txBody>
        </p:sp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A0D2AB03-FEB1-A344-DAE8-CD2A2B43CAC4}"/>
                </a:ext>
              </a:extLst>
            </p:cNvPr>
            <p:cNvSpPr txBox="1"/>
            <p:nvPr/>
          </p:nvSpPr>
          <p:spPr>
            <a:xfrm>
              <a:off x="4268477" y="241917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b</a:t>
              </a:r>
            </a:p>
          </p:txBody>
        </p:sp>
        <p:sp>
          <p:nvSpPr>
            <p:cNvPr id="12" name="pole tekstowe 11">
              <a:extLst>
                <a:ext uri="{FF2B5EF4-FFF2-40B4-BE49-F238E27FC236}">
                  <a16:creationId xmlns:a16="http://schemas.microsoft.com/office/drawing/2014/main" id="{0FEF0C8E-BBBF-6B48-13EE-29488DE94989}"/>
                </a:ext>
              </a:extLst>
            </p:cNvPr>
            <p:cNvSpPr txBox="1"/>
            <p:nvPr/>
          </p:nvSpPr>
          <p:spPr>
            <a:xfrm>
              <a:off x="8235793" y="241917"/>
              <a:ext cx="280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649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>
            <a:extLst>
              <a:ext uri="{FF2B5EF4-FFF2-40B4-BE49-F238E27FC236}">
                <a16:creationId xmlns:a16="http://schemas.microsoft.com/office/drawing/2014/main" id="{C8EF9DF1-62C9-B27C-7D12-1E22ED4653E1}"/>
              </a:ext>
            </a:extLst>
          </p:cNvPr>
          <p:cNvGrpSpPr/>
          <p:nvPr/>
        </p:nvGrpSpPr>
        <p:grpSpPr>
          <a:xfrm>
            <a:off x="1098085" y="2024634"/>
            <a:ext cx="6735029" cy="3723132"/>
            <a:chOff x="1098085" y="2024634"/>
            <a:chExt cx="6735029" cy="3723132"/>
          </a:xfrm>
        </p:grpSpPr>
        <p:pic>
          <p:nvPicPr>
            <p:cNvPr id="12" name="Obraz 11">
              <a:extLst>
                <a:ext uri="{FF2B5EF4-FFF2-40B4-BE49-F238E27FC236}">
                  <a16:creationId xmlns:a16="http://schemas.microsoft.com/office/drawing/2014/main" id="{D2397757-1488-7AF8-E092-C3E2090A9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223" y="2024634"/>
              <a:ext cx="3610891" cy="370800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D877A7D2-7FE1-201B-5348-22A905066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085" y="2024634"/>
              <a:ext cx="3060192" cy="37231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grpSp>
          <p:nvGrpSpPr>
            <p:cNvPr id="7" name="Grupa 6">
              <a:extLst>
                <a:ext uri="{FF2B5EF4-FFF2-40B4-BE49-F238E27FC236}">
                  <a16:creationId xmlns:a16="http://schemas.microsoft.com/office/drawing/2014/main" id="{16044088-BC85-8F7F-E2CC-1292F23FCE87}"/>
                </a:ext>
              </a:extLst>
            </p:cNvPr>
            <p:cNvGrpSpPr/>
            <p:nvPr/>
          </p:nvGrpSpPr>
          <p:grpSpPr>
            <a:xfrm>
              <a:off x="1193548" y="2024634"/>
              <a:ext cx="3432853" cy="338554"/>
              <a:chOff x="1219427" y="2007381"/>
              <a:chExt cx="3432853" cy="338554"/>
            </a:xfrm>
          </p:grpSpPr>
          <p:sp>
            <p:nvSpPr>
              <p:cNvPr id="5" name="pole tekstowe 4">
                <a:extLst>
                  <a:ext uri="{FF2B5EF4-FFF2-40B4-BE49-F238E27FC236}">
                    <a16:creationId xmlns:a16="http://schemas.microsoft.com/office/drawing/2014/main" id="{68B03703-0711-38DE-22AB-3025EAB85EF3}"/>
                  </a:ext>
                </a:extLst>
              </p:cNvPr>
              <p:cNvSpPr txBox="1"/>
              <p:nvPr/>
            </p:nvSpPr>
            <p:spPr>
              <a:xfrm>
                <a:off x="1219427" y="2007381"/>
                <a:ext cx="2872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6" name="pole tekstowe 5">
                <a:extLst>
                  <a:ext uri="{FF2B5EF4-FFF2-40B4-BE49-F238E27FC236}">
                    <a16:creationId xmlns:a16="http://schemas.microsoft.com/office/drawing/2014/main" id="{6DAA0A75-8210-D3D2-7DB0-2CFB7EEEB1F5}"/>
                  </a:ext>
                </a:extLst>
              </p:cNvPr>
              <p:cNvSpPr txBox="1"/>
              <p:nvPr/>
            </p:nvSpPr>
            <p:spPr>
              <a:xfrm>
                <a:off x="4353800" y="2007381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8363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3C53E800-6DDC-B2D6-07F3-F62E87838C68}"/>
              </a:ext>
            </a:extLst>
          </p:cNvPr>
          <p:cNvGrpSpPr/>
          <p:nvPr/>
        </p:nvGrpSpPr>
        <p:grpSpPr>
          <a:xfrm>
            <a:off x="-85085" y="18000"/>
            <a:ext cx="9313803" cy="6840000"/>
            <a:chOff x="-85085" y="18000"/>
            <a:chExt cx="9313803" cy="6840000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9A3E5B20-319C-CAC5-F896-3D92268AEB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" r="16877"/>
            <a:stretch/>
          </p:blipFill>
          <p:spPr>
            <a:xfrm>
              <a:off x="663869" y="18000"/>
              <a:ext cx="7890977" cy="6840000"/>
            </a:xfrm>
            <a:prstGeom prst="rect">
              <a:avLst/>
            </a:prstGeom>
          </p:spPr>
        </p:pic>
        <p:sp>
          <p:nvSpPr>
            <p:cNvPr id="4" name="Schemat blokowy: łącznik 3">
              <a:extLst>
                <a:ext uri="{FF2B5EF4-FFF2-40B4-BE49-F238E27FC236}">
                  <a16:creationId xmlns:a16="http://schemas.microsoft.com/office/drawing/2014/main" id="{233B8C35-2E5C-6177-F147-19FF4EF11E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8835" y="1042163"/>
              <a:ext cx="180000" cy="18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5" name="Schemat blokowy: łącznik 4">
              <a:extLst>
                <a:ext uri="{FF2B5EF4-FFF2-40B4-BE49-F238E27FC236}">
                  <a16:creationId xmlns:a16="http://schemas.microsoft.com/office/drawing/2014/main" id="{CAB2C14B-4B57-FB29-94E9-E114113E9A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30171" y="877446"/>
              <a:ext cx="180000" cy="180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6" name="Schemat blokowy: łącznik 5">
              <a:extLst>
                <a:ext uri="{FF2B5EF4-FFF2-40B4-BE49-F238E27FC236}">
                  <a16:creationId xmlns:a16="http://schemas.microsoft.com/office/drawing/2014/main" id="{42D9EB6E-C672-B696-5C83-A229E4D1D9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48034" y="1057446"/>
              <a:ext cx="180000" cy="180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7" name="Schemat blokowy: łącznik 6">
              <a:extLst>
                <a:ext uri="{FF2B5EF4-FFF2-40B4-BE49-F238E27FC236}">
                  <a16:creationId xmlns:a16="http://schemas.microsoft.com/office/drawing/2014/main" id="{C0690020-BFF3-6FFE-CEAB-401AE4E40A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97895" y="136315"/>
              <a:ext cx="180000" cy="180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F877CC36-2D2B-4B50-E255-94E952AE38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68865" y="30057"/>
              <a:ext cx="1859853" cy="1551290"/>
              <a:chOff x="10049192" y="184815"/>
              <a:chExt cx="1815571" cy="1514355"/>
            </a:xfrm>
          </p:grpSpPr>
          <p:grpSp>
            <p:nvGrpSpPr>
              <p:cNvPr id="105" name="Grupa 104">
                <a:extLst>
                  <a:ext uri="{FF2B5EF4-FFF2-40B4-BE49-F238E27FC236}">
                    <a16:creationId xmlns:a16="http://schemas.microsoft.com/office/drawing/2014/main" id="{72D5A375-803B-63C8-197E-C06EA707DB5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049192" y="184815"/>
                <a:ext cx="1815571" cy="1514355"/>
                <a:chOff x="2980090" y="1844631"/>
                <a:chExt cx="1918308" cy="1600046"/>
              </a:xfrm>
            </p:grpSpPr>
            <p:pic>
              <p:nvPicPr>
                <p:cNvPr id="108" name="Obraz 107">
                  <a:extLst>
                    <a:ext uri="{FF2B5EF4-FFF2-40B4-BE49-F238E27FC236}">
                      <a16:creationId xmlns:a16="http://schemas.microsoft.com/office/drawing/2014/main" id="{888E4090-69EE-4970-D581-AA01202400F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52218" y="1844631"/>
                  <a:ext cx="1533528" cy="1398478"/>
                </a:xfrm>
                <a:prstGeom prst="rect">
                  <a:avLst/>
                </a:prstGeom>
              </p:spPr>
            </p:pic>
            <p:sp>
              <p:nvSpPr>
                <p:cNvPr id="109" name="Schemat blokowy: łącznik 108">
                  <a:extLst>
                    <a:ext uri="{FF2B5EF4-FFF2-40B4-BE49-F238E27FC236}">
                      <a16:creationId xmlns:a16="http://schemas.microsoft.com/office/drawing/2014/main" id="{9654A939-38F7-7973-06E7-BC12084220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293748" y="3279124"/>
                  <a:ext cx="148526" cy="148526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0" name="Schemat blokowy: łącznik 109">
                  <a:extLst>
                    <a:ext uri="{FF2B5EF4-FFF2-40B4-BE49-F238E27FC236}">
                      <a16:creationId xmlns:a16="http://schemas.microsoft.com/office/drawing/2014/main" id="{7F865165-5116-450E-14C1-BDA529777A1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1" y="3296151"/>
                  <a:ext cx="148526" cy="148526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1" name="Schemat blokowy: łącznik 110">
                  <a:extLst>
                    <a:ext uri="{FF2B5EF4-FFF2-40B4-BE49-F238E27FC236}">
                      <a16:creationId xmlns:a16="http://schemas.microsoft.com/office/drawing/2014/main" id="{9D0FA24D-807B-0B31-528F-FAF498AE57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139951" y="2271794"/>
                  <a:ext cx="148526" cy="148526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2" name="Schemat blokowy: łącznik 111">
                  <a:extLst>
                    <a:ext uri="{FF2B5EF4-FFF2-40B4-BE49-F238E27FC236}">
                      <a16:creationId xmlns:a16="http://schemas.microsoft.com/office/drawing/2014/main" id="{719FDF0C-BD7D-0005-2C64-29D228DAF76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571849" y="2271794"/>
                  <a:ext cx="148526" cy="148526"/>
                </a:xfrm>
                <a:prstGeom prst="flowChartConnector">
                  <a:avLst/>
                </a:prstGeom>
                <a:solidFill>
                  <a:srgbClr val="002060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3" name="Schemat blokowy: łącznik 112">
                  <a:extLst>
                    <a:ext uri="{FF2B5EF4-FFF2-40B4-BE49-F238E27FC236}">
                      <a16:creationId xmlns:a16="http://schemas.microsoft.com/office/drawing/2014/main" id="{FF06CC2F-0AB5-C62B-74DC-F77A00CE5F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11791" y="2426337"/>
                  <a:ext cx="148526" cy="148526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4" name="Schemat blokowy: łącznik 113">
                  <a:extLst>
                    <a:ext uri="{FF2B5EF4-FFF2-40B4-BE49-F238E27FC236}">
                      <a16:creationId xmlns:a16="http://schemas.microsoft.com/office/drawing/2014/main" id="{45E224F9-0DB5-DCED-8E77-96828E33F52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25597" y="2426337"/>
                  <a:ext cx="148526" cy="148526"/>
                </a:xfrm>
                <a:prstGeom prst="flowChartConnector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5" name="Schemat blokowy: łącznik 114">
                  <a:extLst>
                    <a:ext uri="{FF2B5EF4-FFF2-40B4-BE49-F238E27FC236}">
                      <a16:creationId xmlns:a16="http://schemas.microsoft.com/office/drawing/2014/main" id="{F6C24D93-1488-B2C1-1569-260004375F7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980090" y="2607865"/>
                  <a:ext cx="148526" cy="148526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6" name="Schemat blokowy: łącznik 115">
                  <a:extLst>
                    <a:ext uri="{FF2B5EF4-FFF2-40B4-BE49-F238E27FC236}">
                      <a16:creationId xmlns:a16="http://schemas.microsoft.com/office/drawing/2014/main" id="{84DB7071-03BF-B714-EA51-E4B1FBA2F5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749872" y="2610401"/>
                  <a:ext cx="148526" cy="148526"/>
                </a:xfrm>
                <a:prstGeom prst="flowChartConnector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7" name="Schemat blokowy: łącznik 116">
                  <a:extLst>
                    <a:ext uri="{FF2B5EF4-FFF2-40B4-BE49-F238E27FC236}">
                      <a16:creationId xmlns:a16="http://schemas.microsoft.com/office/drawing/2014/main" id="{3A06FCE3-C6C7-0716-54C7-818B7B623E7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6385" y="2885009"/>
                  <a:ext cx="148526" cy="148526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118" name="Schemat blokowy: łącznik 117">
                  <a:extLst>
                    <a:ext uri="{FF2B5EF4-FFF2-40B4-BE49-F238E27FC236}">
                      <a16:creationId xmlns:a16="http://schemas.microsoft.com/office/drawing/2014/main" id="{27F57991-76EC-9DF6-7C1A-2A8D6FF25A7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012154" y="2885009"/>
                  <a:ext cx="148526" cy="148526"/>
                </a:xfrm>
                <a:prstGeom prst="flowChartConnector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sp>
            <p:nvSpPr>
              <p:cNvPr id="106" name="Schemat blokowy: łącznik 105">
                <a:extLst>
                  <a:ext uri="{FF2B5EF4-FFF2-40B4-BE49-F238E27FC236}">
                    <a16:creationId xmlns:a16="http://schemas.microsoft.com/office/drawing/2014/main" id="{02B395A1-E6D7-AE34-098B-F60648ADDE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539366" y="390401"/>
                <a:ext cx="140571" cy="140571"/>
              </a:xfrm>
              <a:prstGeom prst="flowChartConnector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107" name="Schemat blokowy: łącznik 106">
                <a:extLst>
                  <a:ext uri="{FF2B5EF4-FFF2-40B4-BE49-F238E27FC236}">
                    <a16:creationId xmlns:a16="http://schemas.microsoft.com/office/drawing/2014/main" id="{B5968476-BA44-3890-297D-B90D12DAE1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371971" y="191650"/>
                <a:ext cx="140571" cy="140571"/>
              </a:xfrm>
              <a:prstGeom prst="flowChartConnector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ln>
                    <a:solidFill>
                      <a:srgbClr val="002060"/>
                    </a:solidFill>
                  </a:ln>
                </a:endParaRPr>
              </a:p>
            </p:txBody>
          </p:sp>
        </p:grpSp>
        <p:pic>
          <p:nvPicPr>
            <p:cNvPr id="9" name="Obraz 8">
              <a:extLst>
                <a:ext uri="{FF2B5EF4-FFF2-40B4-BE49-F238E27FC236}">
                  <a16:creationId xmlns:a16="http://schemas.microsoft.com/office/drawing/2014/main" id="{FEB53FC3-D466-BEC0-1D98-781C5BE07A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76" r="79016" b="28877"/>
            <a:stretch/>
          </p:blipFill>
          <p:spPr>
            <a:xfrm>
              <a:off x="582873" y="493347"/>
              <a:ext cx="806951" cy="288000"/>
            </a:xfrm>
            <a:prstGeom prst="rect">
              <a:avLst/>
            </a:prstGeom>
          </p:spPr>
        </p:pic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1C9679C7-C34F-56DE-C7C7-C44CA9812CD0}"/>
                </a:ext>
              </a:extLst>
            </p:cNvPr>
            <p:cNvSpPr txBox="1"/>
            <p:nvPr/>
          </p:nvSpPr>
          <p:spPr>
            <a:xfrm>
              <a:off x="642841" y="722230"/>
              <a:ext cx="769223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22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pl-PL" sz="2200" b="1" baseline="30000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r>
                <a:rPr lang="pl-PL" sz="2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pl-PL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FAF5C905-8DC0-EFB1-7F15-E03000BF5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84" t="69176" r="80883" b="10421"/>
            <a:stretch/>
          </p:blipFill>
          <p:spPr>
            <a:xfrm>
              <a:off x="600654" y="1853896"/>
              <a:ext cx="542457" cy="684000"/>
            </a:xfrm>
            <a:prstGeom prst="rect">
              <a:avLst/>
            </a:prstGeom>
          </p:spPr>
        </p:pic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DB5AFE85-17FB-FDA1-E2C5-0BAB3F7A7BC3}"/>
                </a:ext>
              </a:extLst>
            </p:cNvPr>
            <p:cNvSpPr txBox="1"/>
            <p:nvPr/>
          </p:nvSpPr>
          <p:spPr>
            <a:xfrm>
              <a:off x="-74918" y="2396521"/>
              <a:ext cx="185339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H1</a:t>
              </a:r>
              <a:r>
                <a:rPr lang="en-GB" sz="22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pl-PL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(POM + </a:t>
              </a:r>
              <a:r>
                <a:rPr lang="en-GB" sz="2200" b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</a:t>
              </a:r>
              <a:r>
                <a:rPr lang="en-GB" sz="22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tpy</a:t>
              </a:r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 </a:t>
              </a:r>
              <a:endParaRPr lang="pl-PL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Obraz 14">
              <a:extLst>
                <a:ext uri="{FF2B5EF4-FFF2-40B4-BE49-F238E27FC236}">
                  <a16:creationId xmlns:a16="http://schemas.microsoft.com/office/drawing/2014/main" id="{E3F28083-4913-7D1F-EE03-C51025C3F2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47" t="78476" r="5904" b="5824"/>
            <a:stretch/>
          </p:blipFill>
          <p:spPr>
            <a:xfrm>
              <a:off x="238886" y="4743861"/>
              <a:ext cx="1367567" cy="504000"/>
            </a:xfrm>
            <a:prstGeom prst="rect">
              <a:avLst/>
            </a:prstGeom>
          </p:spPr>
        </p:pic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A85FB526-C0CA-7E41-D757-47BA2834931E}"/>
                </a:ext>
              </a:extLst>
            </p:cNvPr>
            <p:cNvSpPr txBox="1"/>
            <p:nvPr/>
          </p:nvSpPr>
          <p:spPr>
            <a:xfrm>
              <a:off x="4863" y="5159762"/>
              <a:ext cx="169382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H3</a:t>
              </a:r>
              <a:r>
                <a:rPr lang="en-GB" sz="22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pl-PL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(POM + K2) </a:t>
              </a:r>
              <a:endParaRPr lang="pl-PL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Schemat blokowy: łącznik 16">
              <a:extLst>
                <a:ext uri="{FF2B5EF4-FFF2-40B4-BE49-F238E27FC236}">
                  <a16:creationId xmlns:a16="http://schemas.microsoft.com/office/drawing/2014/main" id="{203683B3-B625-BE89-0222-57A79A4653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4986" y="1697654"/>
              <a:ext cx="180000" cy="180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8" name="Schemat blokowy: łącznik 17">
              <a:extLst>
                <a:ext uri="{FF2B5EF4-FFF2-40B4-BE49-F238E27FC236}">
                  <a16:creationId xmlns:a16="http://schemas.microsoft.com/office/drawing/2014/main" id="{0C6DA646-4A9B-694C-36C7-6C81BE5963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020" y="4764470"/>
              <a:ext cx="113454" cy="108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19" name="Schemat blokowy: łącznik 18">
              <a:extLst>
                <a:ext uri="{FF2B5EF4-FFF2-40B4-BE49-F238E27FC236}">
                  <a16:creationId xmlns:a16="http://schemas.microsoft.com/office/drawing/2014/main" id="{58FA9432-7F57-58FF-01F6-540ACFF2D0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0842" y="2573896"/>
              <a:ext cx="180000" cy="180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0" name="Schemat blokowy: łącznik 19">
              <a:extLst>
                <a:ext uri="{FF2B5EF4-FFF2-40B4-BE49-F238E27FC236}">
                  <a16:creationId xmlns:a16="http://schemas.microsoft.com/office/drawing/2014/main" id="{BBE862F0-4228-7948-2AA3-1D999B71FE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6251" y="5446775"/>
              <a:ext cx="189090" cy="180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1" name="Schemat blokowy: łącznik 20">
              <a:extLst>
                <a:ext uri="{FF2B5EF4-FFF2-40B4-BE49-F238E27FC236}">
                  <a16:creationId xmlns:a16="http://schemas.microsoft.com/office/drawing/2014/main" id="{14838F6C-2429-2ADD-3542-6B0E744558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79954" y="2739506"/>
              <a:ext cx="180000" cy="180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2" name="Schemat blokowy: łącznik 21">
              <a:extLst>
                <a:ext uri="{FF2B5EF4-FFF2-40B4-BE49-F238E27FC236}">
                  <a16:creationId xmlns:a16="http://schemas.microsoft.com/office/drawing/2014/main" id="{A8DCEC27-6499-9B23-E244-4D6F230B48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0864" y="5580543"/>
              <a:ext cx="189090" cy="180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3" name="Schemat blokowy: łącznik 22">
              <a:extLst>
                <a:ext uri="{FF2B5EF4-FFF2-40B4-BE49-F238E27FC236}">
                  <a16:creationId xmlns:a16="http://schemas.microsoft.com/office/drawing/2014/main" id="{1C55180A-E27E-34E5-3C63-05CE882BCD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1631" y="2711196"/>
              <a:ext cx="180000" cy="18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4" name="Schemat blokowy: łącznik 23">
              <a:extLst>
                <a:ext uri="{FF2B5EF4-FFF2-40B4-BE49-F238E27FC236}">
                  <a16:creationId xmlns:a16="http://schemas.microsoft.com/office/drawing/2014/main" id="{69E04731-FFC6-B452-E69A-8715DA2534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54613" y="5518988"/>
              <a:ext cx="189090" cy="18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5" name="Schemat blokowy: łącznik 24">
              <a:extLst>
                <a:ext uri="{FF2B5EF4-FFF2-40B4-BE49-F238E27FC236}">
                  <a16:creationId xmlns:a16="http://schemas.microsoft.com/office/drawing/2014/main" id="{821865D2-D144-26B3-A43A-1F8A679E5C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43245" y="2706538"/>
              <a:ext cx="180000" cy="180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6" name="Schemat blokowy: łącznik 25">
              <a:extLst>
                <a:ext uri="{FF2B5EF4-FFF2-40B4-BE49-F238E27FC236}">
                  <a16:creationId xmlns:a16="http://schemas.microsoft.com/office/drawing/2014/main" id="{4D9ED324-517C-708E-9EF4-7E97DF9453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01004" y="5656389"/>
              <a:ext cx="189090" cy="180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27" name="pole tekstowe 26">
              <a:extLst>
                <a:ext uri="{FF2B5EF4-FFF2-40B4-BE49-F238E27FC236}">
                  <a16:creationId xmlns:a16="http://schemas.microsoft.com/office/drawing/2014/main" id="{D8CCFF7F-49E2-7AA8-D5C8-83B507E0B29D}"/>
                </a:ext>
              </a:extLst>
            </p:cNvPr>
            <p:cNvSpPr txBox="1"/>
            <p:nvPr/>
          </p:nvSpPr>
          <p:spPr>
            <a:xfrm>
              <a:off x="4844545" y="5474270"/>
              <a:ext cx="230819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2200" dirty="0"/>
                <a:t>*</a:t>
              </a:r>
            </a:p>
          </p:txBody>
        </p:sp>
        <p:sp>
          <p:nvSpPr>
            <p:cNvPr id="30" name="Schemat blokowy: łącznik 29">
              <a:extLst>
                <a:ext uri="{FF2B5EF4-FFF2-40B4-BE49-F238E27FC236}">
                  <a16:creationId xmlns:a16="http://schemas.microsoft.com/office/drawing/2014/main" id="{0BA2E966-1287-99AD-6530-3081F21E43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31375" y="4128622"/>
              <a:ext cx="180000" cy="18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1" name="Schemat blokowy: łącznik 30">
              <a:extLst>
                <a:ext uri="{FF2B5EF4-FFF2-40B4-BE49-F238E27FC236}">
                  <a16:creationId xmlns:a16="http://schemas.microsoft.com/office/drawing/2014/main" id="{D79B4C6D-53C2-DD29-9420-6F2A928197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3117" y="4047458"/>
              <a:ext cx="180000" cy="180000"/>
            </a:xfrm>
            <a:prstGeom prst="flowChartConnector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2" name="Schemat blokowy: łącznik 31">
              <a:extLst>
                <a:ext uri="{FF2B5EF4-FFF2-40B4-BE49-F238E27FC236}">
                  <a16:creationId xmlns:a16="http://schemas.microsoft.com/office/drawing/2014/main" id="{A32B95E4-FD68-7FD5-435A-EA038410D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4397" y="3803892"/>
              <a:ext cx="180000" cy="180000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3" name="Schemat blokowy: łącznik 32">
              <a:extLst>
                <a:ext uri="{FF2B5EF4-FFF2-40B4-BE49-F238E27FC236}">
                  <a16:creationId xmlns:a16="http://schemas.microsoft.com/office/drawing/2014/main" id="{6C642442-F5C2-7037-F747-4D8C54095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16606" y="4151196"/>
              <a:ext cx="180000" cy="180000"/>
            </a:xfrm>
            <a:prstGeom prst="flowChartConnector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n>
                  <a:solidFill>
                    <a:srgbClr val="002060"/>
                  </a:solidFill>
                </a:ln>
              </a:endParaRPr>
            </a:p>
          </p:txBody>
        </p:sp>
        <p:sp>
          <p:nvSpPr>
            <p:cNvPr id="34" name="Schemat blokowy: łącznik 33">
              <a:extLst>
                <a:ext uri="{FF2B5EF4-FFF2-40B4-BE49-F238E27FC236}">
                  <a16:creationId xmlns:a16="http://schemas.microsoft.com/office/drawing/2014/main" id="{DAF65234-D5D1-3AD9-A28D-6C923555FC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5364" y="3617754"/>
              <a:ext cx="180000" cy="1800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ln>
                  <a:solidFill>
                    <a:srgbClr val="002060"/>
                  </a:solidFill>
                </a:ln>
              </a:endParaRPr>
            </a:p>
          </p:txBody>
        </p:sp>
        <p:pic>
          <p:nvPicPr>
            <p:cNvPr id="35" name="Obraz 34">
              <a:extLst>
                <a:ext uri="{FF2B5EF4-FFF2-40B4-BE49-F238E27FC236}">
                  <a16:creationId xmlns:a16="http://schemas.microsoft.com/office/drawing/2014/main" id="{EF4DB8BE-CA60-3B60-5DE4-4527A57B22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5" t="66155" r="50518" b="11068"/>
            <a:stretch/>
          </p:blipFill>
          <p:spPr>
            <a:xfrm>
              <a:off x="634155" y="3090515"/>
              <a:ext cx="508956" cy="828000"/>
            </a:xfrm>
            <a:prstGeom prst="rect">
              <a:avLst/>
            </a:prstGeom>
          </p:spPr>
        </p:pic>
        <p:sp>
          <p:nvSpPr>
            <p:cNvPr id="28" name="pole tekstowe 27">
              <a:extLst>
                <a:ext uri="{FF2B5EF4-FFF2-40B4-BE49-F238E27FC236}">
                  <a16:creationId xmlns:a16="http://schemas.microsoft.com/office/drawing/2014/main" id="{9BE7016D-3820-61AE-90DA-DFF8E591E074}"/>
                </a:ext>
              </a:extLst>
            </p:cNvPr>
            <p:cNvSpPr txBox="1"/>
            <p:nvPr/>
          </p:nvSpPr>
          <p:spPr>
            <a:xfrm>
              <a:off x="-85085" y="3767485"/>
              <a:ext cx="16851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H2</a:t>
              </a:r>
              <a:r>
                <a:rPr lang="en-GB" sz="2200" b="1" baseline="30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cov</a:t>
              </a:r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pl-PL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2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(POM + K1) </a:t>
              </a:r>
              <a:endParaRPr lang="pl-PL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321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4D41FCCE-3CF5-28E7-1108-D12886F75317}"/>
              </a:ext>
            </a:extLst>
          </p:cNvPr>
          <p:cNvGrpSpPr>
            <a:grpSpLocks noChangeAspect="1"/>
          </p:cNvGrpSpPr>
          <p:nvPr/>
        </p:nvGrpSpPr>
        <p:grpSpPr>
          <a:xfrm>
            <a:off x="1136344" y="115409"/>
            <a:ext cx="4249990" cy="3456000"/>
            <a:chOff x="630315" y="443883"/>
            <a:chExt cx="4382803" cy="3600000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5809298F-2384-91AB-7192-81098A365D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333" t="6295" r="8593"/>
            <a:stretch/>
          </p:blipFill>
          <p:spPr>
            <a:xfrm>
              <a:off x="630315" y="443883"/>
              <a:ext cx="4382803" cy="3600000"/>
            </a:xfrm>
            <a:prstGeom prst="rect">
              <a:avLst/>
            </a:prstGeom>
          </p:spPr>
        </p:pic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EB49B092-4144-F7B6-D30D-229A3391CC86}"/>
                </a:ext>
              </a:extLst>
            </p:cNvPr>
            <p:cNvSpPr txBox="1"/>
            <p:nvPr/>
          </p:nvSpPr>
          <p:spPr>
            <a:xfrm>
              <a:off x="3231210" y="796623"/>
              <a:ext cx="30649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700" b="1" dirty="0" err="1"/>
                <a:t>tpy</a:t>
              </a:r>
              <a:endParaRPr lang="pl-PL" sz="700" b="1" dirty="0"/>
            </a:p>
          </p:txBody>
        </p:sp>
        <p:sp>
          <p:nvSpPr>
            <p:cNvPr id="6" name="pole tekstowe 5">
              <a:extLst>
                <a:ext uri="{FF2B5EF4-FFF2-40B4-BE49-F238E27FC236}">
                  <a16:creationId xmlns:a16="http://schemas.microsoft.com/office/drawing/2014/main" id="{524A23E9-9830-49D0-C0AE-656750E47D55}"/>
                </a:ext>
              </a:extLst>
            </p:cNvPr>
            <p:cNvSpPr txBox="1"/>
            <p:nvPr/>
          </p:nvSpPr>
          <p:spPr>
            <a:xfrm>
              <a:off x="3231210" y="996678"/>
              <a:ext cx="30649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700" b="1" dirty="0" err="1"/>
                <a:t>tpy</a:t>
              </a:r>
              <a:endParaRPr lang="pl-PL" sz="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72287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84FD28A7-5CBD-AED9-CE18-349DAFA4839F}"/>
              </a:ext>
            </a:extLst>
          </p:cNvPr>
          <p:cNvGrpSpPr/>
          <p:nvPr/>
        </p:nvGrpSpPr>
        <p:grpSpPr>
          <a:xfrm>
            <a:off x="660265" y="537455"/>
            <a:ext cx="2676376" cy="3319468"/>
            <a:chOff x="660265" y="537455"/>
            <a:chExt cx="2676376" cy="3319468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3CE1D577-3C8A-5314-9ABB-E4F0CF96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0265" y="537455"/>
              <a:ext cx="2676376" cy="1987468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84D727ED-10D8-885D-9C6A-537E19D6E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858" y="2524923"/>
              <a:ext cx="2364783" cy="133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7280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a 20">
            <a:extLst>
              <a:ext uri="{FF2B5EF4-FFF2-40B4-BE49-F238E27FC236}">
                <a16:creationId xmlns:a16="http://schemas.microsoft.com/office/drawing/2014/main" id="{AB8B3B14-2768-3FF5-B254-C90FAAF4F6E6}"/>
              </a:ext>
            </a:extLst>
          </p:cNvPr>
          <p:cNvGrpSpPr/>
          <p:nvPr/>
        </p:nvGrpSpPr>
        <p:grpSpPr>
          <a:xfrm>
            <a:off x="434645" y="0"/>
            <a:ext cx="7596095" cy="6297456"/>
            <a:chOff x="434645" y="0"/>
            <a:chExt cx="7596095" cy="6297456"/>
          </a:xfrm>
        </p:grpSpPr>
        <p:grpSp>
          <p:nvGrpSpPr>
            <p:cNvPr id="12" name="Grupa 11">
              <a:extLst>
                <a:ext uri="{FF2B5EF4-FFF2-40B4-BE49-F238E27FC236}">
                  <a16:creationId xmlns:a16="http://schemas.microsoft.com/office/drawing/2014/main" id="{3B21BE79-22CD-2D36-2FBA-E8875EA10C2C}"/>
                </a:ext>
              </a:extLst>
            </p:cNvPr>
            <p:cNvGrpSpPr/>
            <p:nvPr/>
          </p:nvGrpSpPr>
          <p:grpSpPr>
            <a:xfrm>
              <a:off x="434645" y="0"/>
              <a:ext cx="7596095" cy="6297456"/>
              <a:chOff x="319235" y="0"/>
              <a:chExt cx="7596095" cy="6297456"/>
            </a:xfrm>
          </p:grpSpPr>
          <p:pic>
            <p:nvPicPr>
              <p:cNvPr id="4" name="Obraz 3">
                <a:extLst>
                  <a:ext uri="{FF2B5EF4-FFF2-40B4-BE49-F238E27FC236}">
                    <a16:creationId xmlns:a16="http://schemas.microsoft.com/office/drawing/2014/main" id="{BEC22A8E-91BB-0D19-4AB3-9E006F69D8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9002"/>
              <a:stretch/>
            </p:blipFill>
            <p:spPr bwMode="auto">
              <a:xfrm>
                <a:off x="319470" y="0"/>
                <a:ext cx="2570123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5" name="Obraz 4">
                <a:extLst>
                  <a:ext uri="{FF2B5EF4-FFF2-40B4-BE49-F238E27FC236}">
                    <a16:creationId xmlns:a16="http://schemas.microsoft.com/office/drawing/2014/main" id="{53475EB1-20CD-E40F-9405-1FEAE22594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667"/>
              <a:stretch/>
            </p:blipFill>
            <p:spPr bwMode="auto">
              <a:xfrm>
                <a:off x="2805163" y="0"/>
                <a:ext cx="2521574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6" name="Obraz 5">
                <a:extLst>
                  <a:ext uri="{FF2B5EF4-FFF2-40B4-BE49-F238E27FC236}">
                    <a16:creationId xmlns:a16="http://schemas.microsoft.com/office/drawing/2014/main" id="{BE0E0D5B-F3C3-E2E8-5EE2-8341428CAF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314"/>
              <a:stretch/>
            </p:blipFill>
            <p:spPr bwMode="auto">
              <a:xfrm>
                <a:off x="5326737" y="0"/>
                <a:ext cx="2532044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7" name="Obraz 6">
                <a:extLst>
                  <a:ext uri="{FF2B5EF4-FFF2-40B4-BE49-F238E27FC236}">
                    <a16:creationId xmlns:a16="http://schemas.microsoft.com/office/drawing/2014/main" id="{BBAB2BF2-4672-25D2-03E1-6015C92FD5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190"/>
              <a:stretch/>
            </p:blipFill>
            <p:spPr bwMode="auto">
              <a:xfrm>
                <a:off x="319235" y="2121364"/>
                <a:ext cx="2534712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8" name="Obraz 7">
                <a:extLst>
                  <a:ext uri="{FF2B5EF4-FFF2-40B4-BE49-F238E27FC236}">
                    <a16:creationId xmlns:a16="http://schemas.microsoft.com/office/drawing/2014/main" id="{7EA5BFAE-447C-4A58-8F91-179274C333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9864"/>
              <a:stretch/>
            </p:blipFill>
            <p:spPr bwMode="auto">
              <a:xfrm>
                <a:off x="2848194" y="2127116"/>
                <a:ext cx="2543551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9" name="Obraz 8">
                <a:extLst>
                  <a:ext uri="{FF2B5EF4-FFF2-40B4-BE49-F238E27FC236}">
                    <a16:creationId xmlns:a16="http://schemas.microsoft.com/office/drawing/2014/main" id="{2964ACF6-EA0F-1B6E-9846-15DF4714E0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9613"/>
              <a:stretch/>
            </p:blipFill>
            <p:spPr bwMode="auto">
              <a:xfrm>
                <a:off x="5363504" y="2107365"/>
                <a:ext cx="2551826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0" name="Obraz 9">
                <a:extLst>
                  <a:ext uri="{FF2B5EF4-FFF2-40B4-BE49-F238E27FC236}">
                    <a16:creationId xmlns:a16="http://schemas.microsoft.com/office/drawing/2014/main" id="{8379EE65-E236-2208-25B7-488D9E672A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238"/>
              <a:stretch/>
            </p:blipFill>
            <p:spPr bwMode="auto">
              <a:xfrm>
                <a:off x="362915" y="4137456"/>
                <a:ext cx="2533553" cy="21600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1" name="Obraz 10">
                <a:extLst>
                  <a:ext uri="{FF2B5EF4-FFF2-40B4-BE49-F238E27FC236}">
                    <a16:creationId xmlns:a16="http://schemas.microsoft.com/office/drawing/2014/main" id="{69EB8A38-EF94-7C50-3A3D-77B8EF1978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9593" y="4137456"/>
                <a:ext cx="2823258" cy="2160000"/>
              </a:xfrm>
              <a:prstGeom prst="rect">
                <a:avLst/>
              </a:prstGeom>
            </p:spPr>
          </p:pic>
        </p:grpSp>
        <p:sp>
          <p:nvSpPr>
            <p:cNvPr id="13" name="pole tekstowe 12">
              <a:extLst>
                <a:ext uri="{FF2B5EF4-FFF2-40B4-BE49-F238E27FC236}">
                  <a16:creationId xmlns:a16="http://schemas.microsoft.com/office/drawing/2014/main" id="{30821170-432B-AD30-6CF0-D15F11F37ABD}"/>
                </a:ext>
              </a:extLst>
            </p:cNvPr>
            <p:cNvSpPr txBox="1"/>
            <p:nvPr/>
          </p:nvSpPr>
          <p:spPr>
            <a:xfrm>
              <a:off x="434645" y="105272"/>
              <a:ext cx="260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a</a:t>
              </a:r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0CAC20CF-0679-4780-8D4E-AAE17D102830}"/>
                </a:ext>
              </a:extLst>
            </p:cNvPr>
            <p:cNvSpPr txBox="1"/>
            <p:nvPr/>
          </p:nvSpPr>
          <p:spPr>
            <a:xfrm>
              <a:off x="2956921" y="105272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b</a:t>
              </a:r>
            </a:p>
          </p:txBody>
        </p:sp>
        <p:sp>
          <p:nvSpPr>
            <p:cNvPr id="15" name="pole tekstowe 14">
              <a:extLst>
                <a:ext uri="{FF2B5EF4-FFF2-40B4-BE49-F238E27FC236}">
                  <a16:creationId xmlns:a16="http://schemas.microsoft.com/office/drawing/2014/main" id="{D7292E6E-EBB2-BFFD-4758-992113E4EDF8}"/>
                </a:ext>
              </a:extLst>
            </p:cNvPr>
            <p:cNvSpPr txBox="1"/>
            <p:nvPr/>
          </p:nvSpPr>
          <p:spPr>
            <a:xfrm>
              <a:off x="5475289" y="105272"/>
              <a:ext cx="2487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c</a:t>
              </a:r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F9A9865E-3033-274A-194D-E75A21A4D5CE}"/>
                </a:ext>
              </a:extLst>
            </p:cNvPr>
            <p:cNvSpPr txBox="1"/>
            <p:nvPr/>
          </p:nvSpPr>
          <p:spPr>
            <a:xfrm>
              <a:off x="445867" y="2265272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d</a:t>
              </a: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9DF001B8-9741-6DEC-3018-8C2C52E72444}"/>
                </a:ext>
              </a:extLst>
            </p:cNvPr>
            <p:cNvSpPr txBox="1"/>
            <p:nvPr/>
          </p:nvSpPr>
          <p:spPr>
            <a:xfrm>
              <a:off x="3011878" y="2269742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e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459EF384-ACE7-2283-C5CE-5A1BBCF52CE2}"/>
                </a:ext>
              </a:extLst>
            </p:cNvPr>
            <p:cNvSpPr txBox="1"/>
            <p:nvPr/>
          </p:nvSpPr>
          <p:spPr>
            <a:xfrm>
              <a:off x="5521435" y="2265271"/>
              <a:ext cx="2327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f</a:t>
              </a: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583EEE02-070D-F226-282C-5E85E27E3FE8}"/>
                </a:ext>
              </a:extLst>
            </p:cNvPr>
            <p:cNvSpPr txBox="1"/>
            <p:nvPr/>
          </p:nvSpPr>
          <p:spPr>
            <a:xfrm>
              <a:off x="481133" y="4281364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g</a:t>
              </a: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013B51D8-B353-6330-FCC3-5650674BAD37}"/>
                </a:ext>
              </a:extLst>
            </p:cNvPr>
            <p:cNvSpPr txBox="1"/>
            <p:nvPr/>
          </p:nvSpPr>
          <p:spPr>
            <a:xfrm>
              <a:off x="3013481" y="4306867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2305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a 15">
            <a:extLst>
              <a:ext uri="{FF2B5EF4-FFF2-40B4-BE49-F238E27FC236}">
                <a16:creationId xmlns:a16="http://schemas.microsoft.com/office/drawing/2014/main" id="{22FEC4C3-83C6-88ED-B459-2A4E88557B6C}"/>
              </a:ext>
            </a:extLst>
          </p:cNvPr>
          <p:cNvGrpSpPr/>
          <p:nvPr/>
        </p:nvGrpSpPr>
        <p:grpSpPr>
          <a:xfrm>
            <a:off x="64370" y="0"/>
            <a:ext cx="11305159" cy="2967696"/>
            <a:chOff x="64370" y="0"/>
            <a:chExt cx="11305159" cy="2967696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22D935C8-05FF-0B79-FA57-64CB7D12E2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5" t="9396" r="10544"/>
            <a:stretch/>
          </p:blipFill>
          <p:spPr>
            <a:xfrm>
              <a:off x="64370" y="87696"/>
              <a:ext cx="3807233" cy="2880000"/>
            </a:xfrm>
            <a:prstGeom prst="rect">
              <a:avLst/>
            </a:prstGeom>
          </p:spPr>
        </p:pic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E46A098A-1D81-41B7-13FC-BDC6D5129D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24255" y="87696"/>
              <a:ext cx="3711548" cy="2880000"/>
              <a:chOff x="166517" y="166122"/>
              <a:chExt cx="2254859" cy="1749673"/>
            </a:xfrm>
          </p:grpSpPr>
          <p:pic>
            <p:nvPicPr>
              <p:cNvPr id="6" name="Obraz 5">
                <a:extLst>
                  <a:ext uri="{FF2B5EF4-FFF2-40B4-BE49-F238E27FC236}">
                    <a16:creationId xmlns:a16="http://schemas.microsoft.com/office/drawing/2014/main" id="{4EF34A4E-BBDE-8A0A-4CD3-9F310EBF6C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11" t="8671" r="11156"/>
              <a:stretch/>
            </p:blipFill>
            <p:spPr>
              <a:xfrm>
                <a:off x="166517" y="166122"/>
                <a:ext cx="2254859" cy="1749673"/>
              </a:xfrm>
              <a:prstGeom prst="rect">
                <a:avLst/>
              </a:prstGeom>
            </p:spPr>
          </p:pic>
          <p:cxnSp>
            <p:nvCxnSpPr>
              <p:cNvPr id="7" name="Łącznik prosty ze strzałką 6">
                <a:extLst>
                  <a:ext uri="{FF2B5EF4-FFF2-40B4-BE49-F238E27FC236}">
                    <a16:creationId xmlns:a16="http://schemas.microsoft.com/office/drawing/2014/main" id="{4466CC09-4478-2A18-D20D-E76BBC49590B}"/>
                  </a:ext>
                </a:extLst>
              </p:cNvPr>
              <p:cNvCxnSpPr/>
              <p:nvPr/>
            </p:nvCxnSpPr>
            <p:spPr>
              <a:xfrm>
                <a:off x="1131570" y="922020"/>
                <a:ext cx="7620" cy="365760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Łącznik prosty ze strzałką 7">
                <a:extLst>
                  <a:ext uri="{FF2B5EF4-FFF2-40B4-BE49-F238E27FC236}">
                    <a16:creationId xmlns:a16="http://schemas.microsoft.com/office/drawing/2014/main" id="{678A4A0F-244D-DDDF-47AD-1FFDBDF3752A}"/>
                  </a:ext>
                </a:extLst>
              </p:cNvPr>
              <p:cNvCxnSpPr/>
              <p:nvPr/>
            </p:nvCxnSpPr>
            <p:spPr>
              <a:xfrm flipV="1">
                <a:off x="922020" y="350520"/>
                <a:ext cx="0" cy="246491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upa 8">
              <a:extLst>
                <a:ext uri="{FF2B5EF4-FFF2-40B4-BE49-F238E27FC236}">
                  <a16:creationId xmlns:a16="http://schemas.microsoft.com/office/drawing/2014/main" id="{7F038AF5-0D0E-9ED1-919A-26C34953E9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35803" y="87696"/>
              <a:ext cx="3833726" cy="2880000"/>
              <a:chOff x="123430" y="129736"/>
              <a:chExt cx="2361461" cy="1773993"/>
            </a:xfrm>
          </p:grpSpPr>
          <p:pic>
            <p:nvPicPr>
              <p:cNvPr id="10" name="Obraz 9">
                <a:extLst>
                  <a:ext uri="{FF2B5EF4-FFF2-40B4-BE49-F238E27FC236}">
                    <a16:creationId xmlns:a16="http://schemas.microsoft.com/office/drawing/2014/main" id="{C9FEE5CB-A3BE-4800-A26D-CFBBBFF78B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7" t="6815" r="8868"/>
              <a:stretch/>
            </p:blipFill>
            <p:spPr>
              <a:xfrm>
                <a:off x="123430" y="129736"/>
                <a:ext cx="2361461" cy="1773993"/>
              </a:xfrm>
              <a:prstGeom prst="rect">
                <a:avLst/>
              </a:prstGeom>
            </p:spPr>
          </p:pic>
          <p:cxnSp>
            <p:nvCxnSpPr>
              <p:cNvPr id="11" name="Łącznik prosty ze strzałką 10">
                <a:extLst>
                  <a:ext uri="{FF2B5EF4-FFF2-40B4-BE49-F238E27FC236}">
                    <a16:creationId xmlns:a16="http://schemas.microsoft.com/office/drawing/2014/main" id="{618ED2FC-3C45-E472-BE58-34CC63648DB4}"/>
                  </a:ext>
                </a:extLst>
              </p:cNvPr>
              <p:cNvCxnSpPr/>
              <p:nvPr/>
            </p:nvCxnSpPr>
            <p:spPr>
              <a:xfrm>
                <a:off x="1127760" y="1028700"/>
                <a:ext cx="0" cy="317500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Łącznik prosty ze strzałką 11">
                <a:extLst>
                  <a:ext uri="{FF2B5EF4-FFF2-40B4-BE49-F238E27FC236}">
                    <a16:creationId xmlns:a16="http://schemas.microsoft.com/office/drawing/2014/main" id="{7A6B6AEF-D23C-4932-7C29-00C928FBF781}"/>
                  </a:ext>
                </a:extLst>
              </p:cNvPr>
              <p:cNvCxnSpPr/>
              <p:nvPr/>
            </p:nvCxnSpPr>
            <p:spPr>
              <a:xfrm flipV="1">
                <a:off x="944880" y="396240"/>
                <a:ext cx="0" cy="310101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pole tekstowe 12">
              <a:extLst>
                <a:ext uri="{FF2B5EF4-FFF2-40B4-BE49-F238E27FC236}">
                  <a16:creationId xmlns:a16="http://schemas.microsoft.com/office/drawing/2014/main" id="{7A98CD16-28D8-BD7C-7235-E535073C5BD6}"/>
                </a:ext>
              </a:extLst>
            </p:cNvPr>
            <p:cNvSpPr txBox="1"/>
            <p:nvPr/>
          </p:nvSpPr>
          <p:spPr>
            <a:xfrm>
              <a:off x="64370" y="0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a</a:t>
              </a:r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509680C9-E100-78E3-36CD-288CE75A0A4E}"/>
                </a:ext>
              </a:extLst>
            </p:cNvPr>
            <p:cNvSpPr txBox="1"/>
            <p:nvPr/>
          </p:nvSpPr>
          <p:spPr>
            <a:xfrm>
              <a:off x="3824255" y="0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b</a:t>
              </a:r>
            </a:p>
          </p:txBody>
        </p:sp>
        <p:sp>
          <p:nvSpPr>
            <p:cNvPr id="15" name="pole tekstowe 14">
              <a:extLst>
                <a:ext uri="{FF2B5EF4-FFF2-40B4-BE49-F238E27FC236}">
                  <a16:creationId xmlns:a16="http://schemas.microsoft.com/office/drawing/2014/main" id="{ECE62008-95DC-B671-D725-E6A547B01EDF}"/>
                </a:ext>
              </a:extLst>
            </p:cNvPr>
            <p:cNvSpPr txBox="1"/>
            <p:nvPr/>
          </p:nvSpPr>
          <p:spPr>
            <a:xfrm>
              <a:off x="7543405" y="0"/>
              <a:ext cx="280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472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a 14">
            <a:extLst>
              <a:ext uri="{FF2B5EF4-FFF2-40B4-BE49-F238E27FC236}">
                <a16:creationId xmlns:a16="http://schemas.microsoft.com/office/drawing/2014/main" id="{10C8BEE9-3074-EE2F-E449-0B2E75CBF926}"/>
              </a:ext>
            </a:extLst>
          </p:cNvPr>
          <p:cNvGrpSpPr/>
          <p:nvPr/>
        </p:nvGrpSpPr>
        <p:grpSpPr>
          <a:xfrm>
            <a:off x="0" y="52719"/>
            <a:ext cx="11114662" cy="2998887"/>
            <a:chOff x="0" y="52719"/>
            <a:chExt cx="11114662" cy="2998887"/>
          </a:xfrm>
        </p:grpSpPr>
        <p:pic>
          <p:nvPicPr>
            <p:cNvPr id="2" name="Obraz 1">
              <a:extLst>
                <a:ext uri="{FF2B5EF4-FFF2-40B4-BE49-F238E27FC236}">
                  <a16:creationId xmlns:a16="http://schemas.microsoft.com/office/drawing/2014/main" id="{DECE5BAE-7DF3-67BE-D92F-B4DE2B49A4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1" t="8660" r="11122"/>
            <a:stretch/>
          </p:blipFill>
          <p:spPr>
            <a:xfrm>
              <a:off x="1" y="168675"/>
              <a:ext cx="3714728" cy="2808000"/>
            </a:xfrm>
            <a:prstGeom prst="rect">
              <a:avLst/>
            </a:prstGeom>
          </p:spPr>
        </p:pic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8CECB475-2305-C074-513E-02CE53C6D6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91697" y="114675"/>
              <a:ext cx="3731269" cy="2916000"/>
              <a:chOff x="138325" y="122068"/>
              <a:chExt cx="2183908" cy="1706732"/>
            </a:xfrm>
          </p:grpSpPr>
          <p:pic>
            <p:nvPicPr>
              <p:cNvPr id="5" name="Obraz 4">
                <a:extLst>
                  <a:ext uri="{FF2B5EF4-FFF2-40B4-BE49-F238E27FC236}">
                    <a16:creationId xmlns:a16="http://schemas.microsoft.com/office/drawing/2014/main" id="{623B355B-B8F9-5AC0-A8E2-F43A44BBB1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0" t="6675" r="11021"/>
              <a:stretch/>
            </p:blipFill>
            <p:spPr>
              <a:xfrm>
                <a:off x="138325" y="122068"/>
                <a:ext cx="2183908" cy="1706732"/>
              </a:xfrm>
              <a:prstGeom prst="rect">
                <a:avLst/>
              </a:prstGeom>
            </p:spPr>
          </p:pic>
          <p:cxnSp>
            <p:nvCxnSpPr>
              <p:cNvPr id="6" name="Łącznik prosty ze strzałką 5">
                <a:extLst>
                  <a:ext uri="{FF2B5EF4-FFF2-40B4-BE49-F238E27FC236}">
                    <a16:creationId xmlns:a16="http://schemas.microsoft.com/office/drawing/2014/main" id="{45551FC5-6D51-1D3F-D7C8-5DC06DFBF155}"/>
                  </a:ext>
                </a:extLst>
              </p:cNvPr>
              <p:cNvCxnSpPr/>
              <p:nvPr/>
            </p:nvCxnSpPr>
            <p:spPr>
              <a:xfrm>
                <a:off x="956310" y="998220"/>
                <a:ext cx="7951" cy="365760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Łącznik prosty ze strzałką 6">
                <a:extLst>
                  <a:ext uri="{FF2B5EF4-FFF2-40B4-BE49-F238E27FC236}">
                    <a16:creationId xmlns:a16="http://schemas.microsoft.com/office/drawing/2014/main" id="{D426C7BE-3701-3BC2-FB0A-6A5EBF9FE2A7}"/>
                  </a:ext>
                </a:extLst>
              </p:cNvPr>
              <p:cNvCxnSpPr/>
              <p:nvPr/>
            </p:nvCxnSpPr>
            <p:spPr>
              <a:xfrm flipV="1">
                <a:off x="746760" y="426720"/>
                <a:ext cx="0" cy="246491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4FA4460B-BB7B-8686-CEBC-2F8E92222E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55241" y="171606"/>
              <a:ext cx="3759421" cy="2880000"/>
              <a:chOff x="116473" y="139824"/>
              <a:chExt cx="2183160" cy="1672465"/>
            </a:xfrm>
          </p:grpSpPr>
          <p:pic>
            <p:nvPicPr>
              <p:cNvPr id="9" name="Obraz 8">
                <a:extLst>
                  <a:ext uri="{FF2B5EF4-FFF2-40B4-BE49-F238E27FC236}">
                    <a16:creationId xmlns:a16="http://schemas.microsoft.com/office/drawing/2014/main" id="{56E5DC43-8802-3212-FE91-A057F9F886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02" t="7715" r="11108"/>
              <a:stretch/>
            </p:blipFill>
            <p:spPr>
              <a:xfrm>
                <a:off x="116473" y="139824"/>
                <a:ext cx="2183160" cy="1672465"/>
              </a:xfrm>
              <a:prstGeom prst="rect">
                <a:avLst/>
              </a:prstGeom>
            </p:spPr>
          </p:pic>
          <p:cxnSp>
            <p:nvCxnSpPr>
              <p:cNvPr id="10" name="Łącznik prosty ze strzałką 9">
                <a:extLst>
                  <a:ext uri="{FF2B5EF4-FFF2-40B4-BE49-F238E27FC236}">
                    <a16:creationId xmlns:a16="http://schemas.microsoft.com/office/drawing/2014/main" id="{A6F52DFD-92B5-C5EC-75C2-7DF75D9C1221}"/>
                  </a:ext>
                </a:extLst>
              </p:cNvPr>
              <p:cNvCxnSpPr/>
              <p:nvPr/>
            </p:nvCxnSpPr>
            <p:spPr>
              <a:xfrm>
                <a:off x="944880" y="982980"/>
                <a:ext cx="0" cy="318052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Łącznik prosty ze strzałką 10">
                <a:extLst>
                  <a:ext uri="{FF2B5EF4-FFF2-40B4-BE49-F238E27FC236}">
                    <a16:creationId xmlns:a16="http://schemas.microsoft.com/office/drawing/2014/main" id="{9E7819AB-3AFC-080C-5DEC-196C2533E2D5}"/>
                  </a:ext>
                </a:extLst>
              </p:cNvPr>
              <p:cNvCxnSpPr/>
              <p:nvPr/>
            </p:nvCxnSpPr>
            <p:spPr>
              <a:xfrm flipV="1">
                <a:off x="762000" y="350520"/>
                <a:ext cx="0" cy="310101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pole tekstowe 11">
              <a:extLst>
                <a:ext uri="{FF2B5EF4-FFF2-40B4-BE49-F238E27FC236}">
                  <a16:creationId xmlns:a16="http://schemas.microsoft.com/office/drawing/2014/main" id="{6172F7D2-634D-5EFE-FB88-805ECFB8DA3F}"/>
                </a:ext>
              </a:extLst>
            </p:cNvPr>
            <p:cNvSpPr txBox="1"/>
            <p:nvPr/>
          </p:nvSpPr>
          <p:spPr>
            <a:xfrm>
              <a:off x="0" y="52719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a</a:t>
              </a:r>
            </a:p>
          </p:txBody>
        </p:sp>
        <p:sp>
          <p:nvSpPr>
            <p:cNvPr id="13" name="pole tekstowe 12">
              <a:extLst>
                <a:ext uri="{FF2B5EF4-FFF2-40B4-BE49-F238E27FC236}">
                  <a16:creationId xmlns:a16="http://schemas.microsoft.com/office/drawing/2014/main" id="{2B3512E4-15BA-312C-4283-41E08B996BB7}"/>
                </a:ext>
              </a:extLst>
            </p:cNvPr>
            <p:cNvSpPr txBox="1"/>
            <p:nvPr/>
          </p:nvSpPr>
          <p:spPr>
            <a:xfrm>
              <a:off x="3692362" y="52719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b</a:t>
              </a:r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E651A1C3-52CB-A357-0538-C3EFA2715E73}"/>
                </a:ext>
              </a:extLst>
            </p:cNvPr>
            <p:cNvSpPr txBox="1"/>
            <p:nvPr/>
          </p:nvSpPr>
          <p:spPr>
            <a:xfrm>
              <a:off x="7394342" y="52719"/>
              <a:ext cx="280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b="1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6417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a 23">
            <a:extLst>
              <a:ext uri="{FF2B5EF4-FFF2-40B4-BE49-F238E27FC236}">
                <a16:creationId xmlns:a16="http://schemas.microsoft.com/office/drawing/2014/main" id="{4522999A-EDDC-927B-9A58-B534E67C1BC8}"/>
              </a:ext>
            </a:extLst>
          </p:cNvPr>
          <p:cNvGrpSpPr/>
          <p:nvPr/>
        </p:nvGrpSpPr>
        <p:grpSpPr>
          <a:xfrm>
            <a:off x="324706" y="105551"/>
            <a:ext cx="8044456" cy="6685448"/>
            <a:chOff x="324706" y="105551"/>
            <a:chExt cx="8044456" cy="6685448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8ED15763-781E-3D56-DAE5-996B1BA9E8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5" t="9295" r="10760"/>
            <a:stretch/>
          </p:blipFill>
          <p:spPr>
            <a:xfrm>
              <a:off x="372860" y="177551"/>
              <a:ext cx="2634208" cy="2160000"/>
            </a:xfrm>
            <a:prstGeom prst="rect">
              <a:avLst/>
            </a:prstGeom>
          </p:spPr>
        </p:pic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4AA34DF7-6332-691A-0789-0CD5E8D2D5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45" t="5413" r="10889"/>
            <a:stretch/>
          </p:blipFill>
          <p:spPr>
            <a:xfrm>
              <a:off x="3007068" y="105551"/>
              <a:ext cx="2601636" cy="2232000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F1B1998A-119E-2851-8EFB-D512984DF5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6" t="5726" r="11323"/>
            <a:stretch/>
          </p:blipFill>
          <p:spPr>
            <a:xfrm>
              <a:off x="5638773" y="123551"/>
              <a:ext cx="2643598" cy="2268000"/>
            </a:xfrm>
            <a:prstGeom prst="rect">
              <a:avLst/>
            </a:prstGeom>
          </p:spPr>
        </p:pic>
        <p:grpSp>
          <p:nvGrpSpPr>
            <p:cNvPr id="7" name="Grupa 6">
              <a:extLst>
                <a:ext uri="{FF2B5EF4-FFF2-40B4-BE49-F238E27FC236}">
                  <a16:creationId xmlns:a16="http://schemas.microsoft.com/office/drawing/2014/main" id="{607EB9E7-B328-DE1B-21F5-610D5A63DA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72365" y="2254999"/>
              <a:ext cx="2760457" cy="2304000"/>
              <a:chOff x="130684" y="131728"/>
              <a:chExt cx="2290439" cy="1911702"/>
            </a:xfrm>
          </p:grpSpPr>
          <p:pic>
            <p:nvPicPr>
              <p:cNvPr id="8" name="Obraz 7">
                <a:extLst>
                  <a:ext uri="{FF2B5EF4-FFF2-40B4-BE49-F238E27FC236}">
                    <a16:creationId xmlns:a16="http://schemas.microsoft.com/office/drawing/2014/main" id="{5A494408-B167-AC91-C58E-57934BA88C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4" t="6446" r="9327"/>
              <a:stretch/>
            </p:blipFill>
            <p:spPr>
              <a:xfrm>
                <a:off x="130684" y="131728"/>
                <a:ext cx="2290439" cy="1911702"/>
              </a:xfrm>
              <a:prstGeom prst="rect">
                <a:avLst/>
              </a:prstGeom>
            </p:spPr>
          </p:pic>
          <p:cxnSp>
            <p:nvCxnSpPr>
              <p:cNvPr id="9" name="Łącznik prosty ze strzałką 8">
                <a:extLst>
                  <a:ext uri="{FF2B5EF4-FFF2-40B4-BE49-F238E27FC236}">
                    <a16:creationId xmlns:a16="http://schemas.microsoft.com/office/drawing/2014/main" id="{D6E66249-D264-8067-7A03-AEF3327FC44B}"/>
                  </a:ext>
                </a:extLst>
              </p:cNvPr>
              <p:cNvCxnSpPr/>
              <p:nvPr/>
            </p:nvCxnSpPr>
            <p:spPr>
              <a:xfrm>
                <a:off x="906780" y="563880"/>
                <a:ext cx="0" cy="393700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E6C9558E-8703-5D7C-3168-E4DED61DF4F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64344" y="2296275"/>
              <a:ext cx="2814730" cy="2304000"/>
              <a:chOff x="112417" y="172406"/>
              <a:chExt cx="2450238" cy="2005644"/>
            </a:xfrm>
          </p:grpSpPr>
          <p:pic>
            <p:nvPicPr>
              <p:cNvPr id="11" name="Obraz 10">
                <a:extLst>
                  <a:ext uri="{FF2B5EF4-FFF2-40B4-BE49-F238E27FC236}">
                    <a16:creationId xmlns:a16="http://schemas.microsoft.com/office/drawing/2014/main" id="{073BDC3B-62FE-B5A0-EE17-3EC083980A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49" t="7916" r="9978"/>
              <a:stretch/>
            </p:blipFill>
            <p:spPr>
              <a:xfrm>
                <a:off x="112417" y="172406"/>
                <a:ext cx="2450238" cy="2005644"/>
              </a:xfrm>
              <a:prstGeom prst="rect">
                <a:avLst/>
              </a:prstGeom>
            </p:spPr>
          </p:pic>
          <p:cxnSp>
            <p:nvCxnSpPr>
              <p:cNvPr id="12" name="Łącznik prosty ze strzałką 11">
                <a:extLst>
                  <a:ext uri="{FF2B5EF4-FFF2-40B4-BE49-F238E27FC236}">
                    <a16:creationId xmlns:a16="http://schemas.microsoft.com/office/drawing/2014/main" id="{22D03180-7F66-EFE7-2051-385747C78F66}"/>
                  </a:ext>
                </a:extLst>
              </p:cNvPr>
              <p:cNvCxnSpPr/>
              <p:nvPr/>
            </p:nvCxnSpPr>
            <p:spPr>
              <a:xfrm>
                <a:off x="929640" y="464820"/>
                <a:ext cx="0" cy="393700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E6E4F6C3-066B-539C-76C8-DD1CAF3B6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0" t="7024" r="9267"/>
            <a:stretch/>
          </p:blipFill>
          <p:spPr>
            <a:xfrm>
              <a:off x="372860" y="4476447"/>
              <a:ext cx="2601636" cy="2160000"/>
            </a:xfrm>
            <a:prstGeom prst="rect">
              <a:avLst/>
            </a:prstGeom>
          </p:spPr>
        </p:pic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C4DCE005-4D55-C7C4-7A78-6A7C215E81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2" t="8781" r="10809"/>
            <a:stretch/>
          </p:blipFill>
          <p:spPr>
            <a:xfrm>
              <a:off x="2934949" y="4558999"/>
              <a:ext cx="2632537" cy="2160000"/>
            </a:xfrm>
            <a:prstGeom prst="rect">
              <a:avLst/>
            </a:prstGeom>
          </p:spPr>
        </p:pic>
        <p:pic>
          <p:nvPicPr>
            <p:cNvPr id="15" name="Obraz 14">
              <a:extLst>
                <a:ext uri="{FF2B5EF4-FFF2-40B4-BE49-F238E27FC236}">
                  <a16:creationId xmlns:a16="http://schemas.microsoft.com/office/drawing/2014/main" id="{E1215836-A48B-E8AF-DEC1-05BC54810F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2" t="8909" r="10679"/>
            <a:stretch/>
          </p:blipFill>
          <p:spPr>
            <a:xfrm>
              <a:off x="5641306" y="4522999"/>
              <a:ext cx="2727856" cy="2268000"/>
            </a:xfrm>
            <a:prstGeom prst="rect">
              <a:avLst/>
            </a:prstGeom>
          </p:spPr>
        </p:pic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85884480-F68E-091D-81E1-8C5F15ACE07C}"/>
                </a:ext>
              </a:extLst>
            </p:cNvPr>
            <p:cNvSpPr txBox="1"/>
            <p:nvPr/>
          </p:nvSpPr>
          <p:spPr>
            <a:xfrm>
              <a:off x="353587" y="139000"/>
              <a:ext cx="260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a</a:t>
              </a: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1F5AE29B-90E8-BF8B-50E2-23D8593574EC}"/>
                </a:ext>
              </a:extLst>
            </p:cNvPr>
            <p:cNvSpPr txBox="1"/>
            <p:nvPr/>
          </p:nvSpPr>
          <p:spPr>
            <a:xfrm>
              <a:off x="2973668" y="139001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b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A58937F8-CAE0-3DF1-7E76-C72F98903544}"/>
                </a:ext>
              </a:extLst>
            </p:cNvPr>
            <p:cNvSpPr txBox="1"/>
            <p:nvPr/>
          </p:nvSpPr>
          <p:spPr>
            <a:xfrm>
              <a:off x="5642104" y="138999"/>
              <a:ext cx="2487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c</a:t>
              </a: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34714F82-CFA4-BC8D-D2EA-9FEE33404CCD}"/>
                </a:ext>
              </a:extLst>
            </p:cNvPr>
            <p:cNvSpPr txBox="1"/>
            <p:nvPr/>
          </p:nvSpPr>
          <p:spPr>
            <a:xfrm>
              <a:off x="1262430" y="2248917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d</a:t>
              </a: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D1B66F6F-6DEE-E7FF-F04E-FD6541B70AE1}"/>
                </a:ext>
              </a:extLst>
            </p:cNvPr>
            <p:cNvSpPr txBox="1"/>
            <p:nvPr/>
          </p:nvSpPr>
          <p:spPr>
            <a:xfrm>
              <a:off x="4162891" y="224777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e</a:t>
              </a:r>
            </a:p>
          </p:txBody>
        </p:sp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1DA0932A-9686-CA58-8F8D-73D01D6598FE}"/>
                </a:ext>
              </a:extLst>
            </p:cNvPr>
            <p:cNvSpPr txBox="1"/>
            <p:nvPr/>
          </p:nvSpPr>
          <p:spPr>
            <a:xfrm>
              <a:off x="324706" y="4501670"/>
              <a:ext cx="2327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f</a:t>
              </a: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83A7703B-0BFE-38BA-DA0D-081A89FBA0E0}"/>
                </a:ext>
              </a:extLst>
            </p:cNvPr>
            <p:cNvSpPr txBox="1"/>
            <p:nvPr/>
          </p:nvSpPr>
          <p:spPr>
            <a:xfrm>
              <a:off x="2945368" y="4503051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g</a:t>
              </a:r>
            </a:p>
          </p:txBody>
        </p: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D2AF1D25-9C72-DB9A-8856-76D5E5B88A03}"/>
                </a:ext>
              </a:extLst>
            </p:cNvPr>
            <p:cNvSpPr txBox="1"/>
            <p:nvPr/>
          </p:nvSpPr>
          <p:spPr>
            <a:xfrm>
              <a:off x="5561395" y="4510275"/>
              <a:ext cx="2680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200" b="1" dirty="0"/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77334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157</Words>
  <Application>Microsoft Office PowerPoint</Application>
  <PresentationFormat>Panoramiczny</PresentationFormat>
  <Paragraphs>72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Daria Nowicka</dc:creator>
  <cp:lastModifiedBy>Daria Nowicka</cp:lastModifiedBy>
  <cp:revision>60</cp:revision>
  <dcterms:created xsi:type="dcterms:W3CDTF">2024-02-02T13:11:40Z</dcterms:created>
  <dcterms:modified xsi:type="dcterms:W3CDTF">2024-05-08T10:00:47Z</dcterms:modified>
</cp:coreProperties>
</file>