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6.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812" r:id="rId2"/>
  </p:sldMasterIdLst>
  <p:notesMasterIdLst>
    <p:notesMasterId r:id="rId28"/>
  </p:notesMasterIdLst>
  <p:sldIdLst>
    <p:sldId id="493" r:id="rId3"/>
    <p:sldId id="447" r:id="rId4"/>
    <p:sldId id="260" r:id="rId5"/>
    <p:sldId id="472" r:id="rId6"/>
    <p:sldId id="470" r:id="rId7"/>
    <p:sldId id="473" r:id="rId8"/>
    <p:sldId id="474" r:id="rId9"/>
    <p:sldId id="487" r:id="rId10"/>
    <p:sldId id="476" r:id="rId11"/>
    <p:sldId id="475" r:id="rId12"/>
    <p:sldId id="464" r:id="rId13"/>
    <p:sldId id="477" r:id="rId14"/>
    <p:sldId id="478" r:id="rId15"/>
    <p:sldId id="482" r:id="rId16"/>
    <p:sldId id="480" r:id="rId17"/>
    <p:sldId id="485" r:id="rId18"/>
    <p:sldId id="483" r:id="rId19"/>
    <p:sldId id="466" r:id="rId20"/>
    <p:sldId id="488" r:id="rId21"/>
    <p:sldId id="492" r:id="rId22"/>
    <p:sldId id="491" r:id="rId23"/>
    <p:sldId id="490" r:id="rId24"/>
    <p:sldId id="489" r:id="rId25"/>
    <p:sldId id="486" r:id="rId26"/>
    <p:sldId id="423" r:id="rId27"/>
  </p:sldIdLst>
  <p:sldSz cx="12192000" cy="6858000"/>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ERRIN Sebastien"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33"/>
    <a:srgbClr val="EAA700"/>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99" autoAdjust="0"/>
    <p:restoredTop sz="61387" autoAdjust="0"/>
  </p:normalViewPr>
  <p:slideViewPr>
    <p:cSldViewPr>
      <p:cViewPr varScale="1">
        <p:scale>
          <a:sx n="47" d="100"/>
          <a:sy n="47" d="100"/>
        </p:scale>
        <p:origin x="1954"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diagrams/_rels/data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emf"/></Relationships>
</file>

<file path=ppt/diagrams/_rels/drawing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emf"/></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70A590D-DB86-40C4-86CD-6335506A0336}" type="doc">
      <dgm:prSet loTypeId="urn:microsoft.com/office/officeart/2005/8/layout/vList5" loCatId="list" qsTypeId="urn:microsoft.com/office/officeart/2005/8/quickstyle/simple1" qsCatId="simple" csTypeId="urn:microsoft.com/office/officeart/2005/8/colors/accent0_3" csCatId="mainScheme" phldr="1"/>
      <dgm:spPr/>
      <dgm:t>
        <a:bodyPr/>
        <a:lstStyle/>
        <a:p>
          <a:endParaRPr lang="fr-FR"/>
        </a:p>
      </dgm:t>
    </dgm:pt>
    <dgm:pt modelId="{FDDA5B5E-303F-461C-A1B0-9CA4D9E22638}">
      <dgm:prSet phldrT="[Texte]"/>
      <dgm:spPr/>
      <dgm:t>
        <a:bodyPr/>
        <a:lstStyle/>
        <a:p>
          <a:r>
            <a:rPr lang="fr-FR" dirty="0" err="1" smtClean="0"/>
            <a:t>Author</a:t>
          </a:r>
          <a:endParaRPr lang="fr-FR" dirty="0"/>
        </a:p>
      </dgm:t>
    </dgm:pt>
    <dgm:pt modelId="{6076B502-93D5-45E8-8501-BF50132D8487}" type="parTrans" cxnId="{3F8A4280-F503-4294-8C59-F14939BE699C}">
      <dgm:prSet/>
      <dgm:spPr/>
      <dgm:t>
        <a:bodyPr/>
        <a:lstStyle/>
        <a:p>
          <a:endParaRPr lang="fr-FR"/>
        </a:p>
      </dgm:t>
    </dgm:pt>
    <dgm:pt modelId="{F2F08192-1FD6-49A4-A5D6-FF0E4A9C16A4}" type="sibTrans" cxnId="{3F8A4280-F503-4294-8C59-F14939BE699C}">
      <dgm:prSet/>
      <dgm:spPr/>
      <dgm:t>
        <a:bodyPr/>
        <a:lstStyle/>
        <a:p>
          <a:endParaRPr lang="fr-FR"/>
        </a:p>
      </dgm:t>
    </dgm:pt>
    <dgm:pt modelId="{AC79A5CE-C0D4-4297-8131-910875DF5039}">
      <dgm:prSet phldrT="[Texte]"/>
      <dgm:spPr/>
      <dgm:t>
        <a:bodyPr/>
        <a:lstStyle/>
        <a:p>
          <a:r>
            <a:rPr lang="fr-FR" dirty="0" err="1" smtClean="0"/>
            <a:t>Identity</a:t>
          </a:r>
          <a:r>
            <a:rPr lang="fr-FR" dirty="0" smtClean="0"/>
            <a:t> visible</a:t>
          </a:r>
          <a:endParaRPr lang="fr-FR" dirty="0"/>
        </a:p>
      </dgm:t>
    </dgm:pt>
    <dgm:pt modelId="{75F9DAF6-215B-487F-89BB-5280AEAE7FA6}" type="parTrans" cxnId="{0B2FA81E-41FA-4635-9588-18671D65FA81}">
      <dgm:prSet/>
      <dgm:spPr/>
      <dgm:t>
        <a:bodyPr/>
        <a:lstStyle/>
        <a:p>
          <a:endParaRPr lang="fr-FR"/>
        </a:p>
      </dgm:t>
    </dgm:pt>
    <dgm:pt modelId="{4672E1B7-9D55-4F3C-9DCC-DEC9543C2E8E}" type="sibTrans" cxnId="{0B2FA81E-41FA-4635-9588-18671D65FA81}">
      <dgm:prSet/>
      <dgm:spPr/>
      <dgm:t>
        <a:bodyPr/>
        <a:lstStyle/>
        <a:p>
          <a:endParaRPr lang="fr-FR"/>
        </a:p>
      </dgm:t>
    </dgm:pt>
    <dgm:pt modelId="{1839B54B-D983-4607-9D34-A171E9913E99}">
      <dgm:prSet phldrT="[Texte]"/>
      <dgm:spPr/>
      <dgm:t>
        <a:bodyPr/>
        <a:lstStyle/>
        <a:p>
          <a:r>
            <a:rPr lang="fr-FR" dirty="0" smtClean="0"/>
            <a:t>Referees</a:t>
          </a:r>
          <a:endParaRPr lang="fr-FR" dirty="0"/>
        </a:p>
      </dgm:t>
    </dgm:pt>
    <dgm:pt modelId="{AE786749-DAB6-44CA-B30B-A089EFEE68E9}" type="parTrans" cxnId="{E7173E4C-4854-4EED-ACB5-787DADFD2534}">
      <dgm:prSet/>
      <dgm:spPr/>
      <dgm:t>
        <a:bodyPr/>
        <a:lstStyle/>
        <a:p>
          <a:endParaRPr lang="fr-FR"/>
        </a:p>
      </dgm:t>
    </dgm:pt>
    <dgm:pt modelId="{1D9BB174-FD7F-4472-A1D1-2404F0DFA08C}" type="sibTrans" cxnId="{E7173E4C-4854-4EED-ACB5-787DADFD2534}">
      <dgm:prSet/>
      <dgm:spPr/>
      <dgm:t>
        <a:bodyPr/>
        <a:lstStyle/>
        <a:p>
          <a:endParaRPr lang="fr-FR"/>
        </a:p>
      </dgm:t>
    </dgm:pt>
    <dgm:pt modelId="{29823C12-CEBD-446B-BF42-691095730E47}">
      <dgm:prSet phldrT="[Texte]"/>
      <dgm:spPr/>
      <dgm:t>
        <a:bodyPr/>
        <a:lstStyle/>
        <a:p>
          <a:r>
            <a:rPr lang="fr-FR" b="0" dirty="0" err="1" smtClean="0"/>
            <a:t>Anonymized</a:t>
          </a:r>
          <a:r>
            <a:rPr lang="fr-FR" b="0" dirty="0" smtClean="0"/>
            <a:t> (for </a:t>
          </a:r>
          <a:r>
            <a:rPr lang="fr-FR" b="0" dirty="0" err="1" smtClean="0"/>
            <a:t>author</a:t>
          </a:r>
          <a:r>
            <a:rPr lang="fr-FR" b="0" dirty="0" smtClean="0"/>
            <a:t>)</a:t>
          </a:r>
          <a:endParaRPr lang="fr-FR" b="0" dirty="0"/>
        </a:p>
      </dgm:t>
    </dgm:pt>
    <dgm:pt modelId="{DBFE4CD9-2A0D-462E-B122-704EB6688A8C}" type="parTrans" cxnId="{667B927A-5DD2-43E2-B7C4-11E562073E4D}">
      <dgm:prSet/>
      <dgm:spPr/>
      <dgm:t>
        <a:bodyPr/>
        <a:lstStyle/>
        <a:p>
          <a:endParaRPr lang="fr-FR"/>
        </a:p>
      </dgm:t>
    </dgm:pt>
    <dgm:pt modelId="{D5B3351F-26A5-4F30-9A97-F1B71664E24C}" type="sibTrans" cxnId="{667B927A-5DD2-43E2-B7C4-11E562073E4D}">
      <dgm:prSet/>
      <dgm:spPr/>
      <dgm:t>
        <a:bodyPr/>
        <a:lstStyle/>
        <a:p>
          <a:endParaRPr lang="fr-FR"/>
        </a:p>
      </dgm:t>
    </dgm:pt>
    <dgm:pt modelId="{E6D967A7-9B8A-457F-BE7D-52AD3152E823}">
      <dgm:prSet phldrT="[Texte]"/>
      <dgm:spPr/>
      <dgm:t>
        <a:bodyPr/>
        <a:lstStyle/>
        <a:p>
          <a:r>
            <a:rPr lang="fr-FR" b="0" dirty="0" smtClean="0"/>
            <a:t>Editor</a:t>
          </a:r>
          <a:endParaRPr lang="fr-FR" b="0" dirty="0"/>
        </a:p>
      </dgm:t>
    </dgm:pt>
    <dgm:pt modelId="{64F2ECB2-8395-4075-B2E1-ED343E433901}" type="parTrans" cxnId="{C4979DA0-320F-4EA5-A469-C35A96A36A61}">
      <dgm:prSet/>
      <dgm:spPr/>
      <dgm:t>
        <a:bodyPr/>
        <a:lstStyle/>
        <a:p>
          <a:endParaRPr lang="fr-FR"/>
        </a:p>
      </dgm:t>
    </dgm:pt>
    <dgm:pt modelId="{61AFC74D-5983-46C7-A890-7FD172D8E116}" type="sibTrans" cxnId="{C4979DA0-320F-4EA5-A469-C35A96A36A61}">
      <dgm:prSet/>
      <dgm:spPr/>
      <dgm:t>
        <a:bodyPr/>
        <a:lstStyle/>
        <a:p>
          <a:endParaRPr lang="fr-FR"/>
        </a:p>
      </dgm:t>
    </dgm:pt>
    <dgm:pt modelId="{F071E6B8-002B-43DE-9A6B-7CF54FC1218D}">
      <dgm:prSet phldrT="[Texte]"/>
      <dgm:spPr/>
      <dgm:t>
        <a:bodyPr/>
        <a:lstStyle/>
        <a:p>
          <a:r>
            <a:rPr lang="fr-FR" b="0" dirty="0" err="1" smtClean="0"/>
            <a:t>Identity</a:t>
          </a:r>
          <a:r>
            <a:rPr lang="fr-FR" b="0" dirty="0" smtClean="0"/>
            <a:t> visible</a:t>
          </a:r>
          <a:endParaRPr lang="fr-FR" b="0" dirty="0"/>
        </a:p>
      </dgm:t>
    </dgm:pt>
    <dgm:pt modelId="{363B80B9-504E-4B92-91D1-7CC14D4D8A29}" type="parTrans" cxnId="{59902E83-3591-449D-96CD-B328C809869D}">
      <dgm:prSet/>
      <dgm:spPr/>
      <dgm:t>
        <a:bodyPr/>
        <a:lstStyle/>
        <a:p>
          <a:endParaRPr lang="fr-FR"/>
        </a:p>
      </dgm:t>
    </dgm:pt>
    <dgm:pt modelId="{4282A783-16D7-41E3-92A4-666315E8DCA8}" type="sibTrans" cxnId="{59902E83-3591-449D-96CD-B328C809869D}">
      <dgm:prSet/>
      <dgm:spPr/>
      <dgm:t>
        <a:bodyPr/>
        <a:lstStyle/>
        <a:p>
          <a:endParaRPr lang="fr-FR"/>
        </a:p>
      </dgm:t>
    </dgm:pt>
    <dgm:pt modelId="{299A8E15-3E25-4B25-B83D-55DBD7156FF6}" type="pres">
      <dgm:prSet presAssocID="{770A590D-DB86-40C4-86CD-6335506A0336}" presName="Name0" presStyleCnt="0">
        <dgm:presLayoutVars>
          <dgm:dir/>
          <dgm:animLvl val="lvl"/>
          <dgm:resizeHandles val="exact"/>
        </dgm:presLayoutVars>
      </dgm:prSet>
      <dgm:spPr/>
      <dgm:t>
        <a:bodyPr/>
        <a:lstStyle/>
        <a:p>
          <a:endParaRPr lang="fr-FR"/>
        </a:p>
      </dgm:t>
    </dgm:pt>
    <dgm:pt modelId="{BE001C9A-A172-403A-93A2-0CE8EAFEFFF5}" type="pres">
      <dgm:prSet presAssocID="{FDDA5B5E-303F-461C-A1B0-9CA4D9E22638}" presName="linNode" presStyleCnt="0"/>
      <dgm:spPr/>
    </dgm:pt>
    <dgm:pt modelId="{ADC87E24-8B25-4868-BC6A-1F63FF4E93EE}" type="pres">
      <dgm:prSet presAssocID="{FDDA5B5E-303F-461C-A1B0-9CA4D9E22638}" presName="parentText" presStyleLbl="node1" presStyleIdx="0" presStyleCnt="3">
        <dgm:presLayoutVars>
          <dgm:chMax val="1"/>
          <dgm:bulletEnabled val="1"/>
        </dgm:presLayoutVars>
      </dgm:prSet>
      <dgm:spPr/>
      <dgm:t>
        <a:bodyPr/>
        <a:lstStyle/>
        <a:p>
          <a:endParaRPr lang="fr-FR"/>
        </a:p>
      </dgm:t>
    </dgm:pt>
    <dgm:pt modelId="{87A40FC0-30FE-4758-94DC-2CA8E685E7ED}" type="pres">
      <dgm:prSet presAssocID="{FDDA5B5E-303F-461C-A1B0-9CA4D9E22638}" presName="descendantText" presStyleLbl="alignAccFollowNode1" presStyleIdx="0" presStyleCnt="3">
        <dgm:presLayoutVars>
          <dgm:bulletEnabled val="1"/>
        </dgm:presLayoutVars>
      </dgm:prSet>
      <dgm:spPr/>
      <dgm:t>
        <a:bodyPr/>
        <a:lstStyle/>
        <a:p>
          <a:endParaRPr lang="fr-FR"/>
        </a:p>
      </dgm:t>
    </dgm:pt>
    <dgm:pt modelId="{F49674E1-1C54-40EA-BB1D-CA58DABD64BF}" type="pres">
      <dgm:prSet presAssocID="{F2F08192-1FD6-49A4-A5D6-FF0E4A9C16A4}" presName="sp" presStyleCnt="0"/>
      <dgm:spPr/>
    </dgm:pt>
    <dgm:pt modelId="{1077129F-0840-445C-A375-4181944482F8}" type="pres">
      <dgm:prSet presAssocID="{1839B54B-D983-4607-9D34-A171E9913E99}" presName="linNode" presStyleCnt="0"/>
      <dgm:spPr/>
    </dgm:pt>
    <dgm:pt modelId="{2D98F6EA-3614-4AE1-8FDC-91D5DD4D1841}" type="pres">
      <dgm:prSet presAssocID="{1839B54B-D983-4607-9D34-A171E9913E99}" presName="parentText" presStyleLbl="node1" presStyleIdx="1" presStyleCnt="3">
        <dgm:presLayoutVars>
          <dgm:chMax val="1"/>
          <dgm:bulletEnabled val="1"/>
        </dgm:presLayoutVars>
      </dgm:prSet>
      <dgm:spPr/>
      <dgm:t>
        <a:bodyPr/>
        <a:lstStyle/>
        <a:p>
          <a:endParaRPr lang="fr-FR"/>
        </a:p>
      </dgm:t>
    </dgm:pt>
    <dgm:pt modelId="{FA022777-7E69-4EAE-8D2F-68805EF80B79}" type="pres">
      <dgm:prSet presAssocID="{1839B54B-D983-4607-9D34-A171E9913E99}" presName="descendantText" presStyleLbl="alignAccFollowNode1" presStyleIdx="1" presStyleCnt="3">
        <dgm:presLayoutVars>
          <dgm:bulletEnabled val="1"/>
        </dgm:presLayoutVars>
      </dgm:prSet>
      <dgm:spPr/>
      <dgm:t>
        <a:bodyPr/>
        <a:lstStyle/>
        <a:p>
          <a:endParaRPr lang="fr-FR"/>
        </a:p>
      </dgm:t>
    </dgm:pt>
    <dgm:pt modelId="{871A6084-FAB6-4C62-AD30-E3DACF1EAA39}" type="pres">
      <dgm:prSet presAssocID="{1D9BB174-FD7F-4472-A1D1-2404F0DFA08C}" presName="sp" presStyleCnt="0"/>
      <dgm:spPr/>
    </dgm:pt>
    <dgm:pt modelId="{6E7BABDB-9A3F-4427-86DD-32CB62A38273}" type="pres">
      <dgm:prSet presAssocID="{E6D967A7-9B8A-457F-BE7D-52AD3152E823}" presName="linNode" presStyleCnt="0"/>
      <dgm:spPr/>
    </dgm:pt>
    <dgm:pt modelId="{84A1D732-A7C3-4DAF-A923-FF4C202C2800}" type="pres">
      <dgm:prSet presAssocID="{E6D967A7-9B8A-457F-BE7D-52AD3152E823}" presName="parentText" presStyleLbl="node1" presStyleIdx="2" presStyleCnt="3">
        <dgm:presLayoutVars>
          <dgm:chMax val="1"/>
          <dgm:bulletEnabled val="1"/>
        </dgm:presLayoutVars>
      </dgm:prSet>
      <dgm:spPr/>
      <dgm:t>
        <a:bodyPr/>
        <a:lstStyle/>
        <a:p>
          <a:endParaRPr lang="fr-FR"/>
        </a:p>
      </dgm:t>
    </dgm:pt>
    <dgm:pt modelId="{4F2AA560-C3D1-47CC-8E67-380734C53F23}" type="pres">
      <dgm:prSet presAssocID="{E6D967A7-9B8A-457F-BE7D-52AD3152E823}" presName="descendantText" presStyleLbl="alignAccFollowNode1" presStyleIdx="2" presStyleCnt="3">
        <dgm:presLayoutVars>
          <dgm:bulletEnabled val="1"/>
        </dgm:presLayoutVars>
      </dgm:prSet>
      <dgm:spPr/>
      <dgm:t>
        <a:bodyPr/>
        <a:lstStyle/>
        <a:p>
          <a:endParaRPr lang="fr-FR"/>
        </a:p>
      </dgm:t>
    </dgm:pt>
  </dgm:ptLst>
  <dgm:cxnLst>
    <dgm:cxn modelId="{C4979DA0-320F-4EA5-A469-C35A96A36A61}" srcId="{770A590D-DB86-40C4-86CD-6335506A0336}" destId="{E6D967A7-9B8A-457F-BE7D-52AD3152E823}" srcOrd="2" destOrd="0" parTransId="{64F2ECB2-8395-4075-B2E1-ED343E433901}" sibTransId="{61AFC74D-5983-46C7-A890-7FD172D8E116}"/>
    <dgm:cxn modelId="{BCD5BAFA-CB19-44E1-82D8-CF4584AA6BEF}" type="presOf" srcId="{F071E6B8-002B-43DE-9A6B-7CF54FC1218D}" destId="{4F2AA560-C3D1-47CC-8E67-380734C53F23}" srcOrd="0" destOrd="0" presId="urn:microsoft.com/office/officeart/2005/8/layout/vList5"/>
    <dgm:cxn modelId="{3F8A4280-F503-4294-8C59-F14939BE699C}" srcId="{770A590D-DB86-40C4-86CD-6335506A0336}" destId="{FDDA5B5E-303F-461C-A1B0-9CA4D9E22638}" srcOrd="0" destOrd="0" parTransId="{6076B502-93D5-45E8-8501-BF50132D8487}" sibTransId="{F2F08192-1FD6-49A4-A5D6-FF0E4A9C16A4}"/>
    <dgm:cxn modelId="{E7173E4C-4854-4EED-ACB5-787DADFD2534}" srcId="{770A590D-DB86-40C4-86CD-6335506A0336}" destId="{1839B54B-D983-4607-9D34-A171E9913E99}" srcOrd="1" destOrd="0" parTransId="{AE786749-DAB6-44CA-B30B-A089EFEE68E9}" sibTransId="{1D9BB174-FD7F-4472-A1D1-2404F0DFA08C}"/>
    <dgm:cxn modelId="{068CDAE7-F49C-4E70-9408-4C62ED70D3DB}" type="presOf" srcId="{FDDA5B5E-303F-461C-A1B0-9CA4D9E22638}" destId="{ADC87E24-8B25-4868-BC6A-1F63FF4E93EE}" srcOrd="0" destOrd="0" presId="urn:microsoft.com/office/officeart/2005/8/layout/vList5"/>
    <dgm:cxn modelId="{0B2FA81E-41FA-4635-9588-18671D65FA81}" srcId="{FDDA5B5E-303F-461C-A1B0-9CA4D9E22638}" destId="{AC79A5CE-C0D4-4297-8131-910875DF5039}" srcOrd="0" destOrd="0" parTransId="{75F9DAF6-215B-487F-89BB-5280AEAE7FA6}" sibTransId="{4672E1B7-9D55-4F3C-9DCC-DEC9543C2E8E}"/>
    <dgm:cxn modelId="{7928BDA9-C255-43A4-8C79-6475993D0085}" type="presOf" srcId="{770A590D-DB86-40C4-86CD-6335506A0336}" destId="{299A8E15-3E25-4B25-B83D-55DBD7156FF6}" srcOrd="0" destOrd="0" presId="urn:microsoft.com/office/officeart/2005/8/layout/vList5"/>
    <dgm:cxn modelId="{667B927A-5DD2-43E2-B7C4-11E562073E4D}" srcId="{1839B54B-D983-4607-9D34-A171E9913E99}" destId="{29823C12-CEBD-446B-BF42-691095730E47}" srcOrd="0" destOrd="0" parTransId="{DBFE4CD9-2A0D-462E-B122-704EB6688A8C}" sibTransId="{D5B3351F-26A5-4F30-9A97-F1B71664E24C}"/>
    <dgm:cxn modelId="{A8A18887-691C-42A1-B35D-154685A7F6AB}" type="presOf" srcId="{1839B54B-D983-4607-9D34-A171E9913E99}" destId="{2D98F6EA-3614-4AE1-8FDC-91D5DD4D1841}" srcOrd="0" destOrd="0" presId="urn:microsoft.com/office/officeart/2005/8/layout/vList5"/>
    <dgm:cxn modelId="{876F9337-3E11-478E-9C8F-C5B2B539EDF7}" type="presOf" srcId="{29823C12-CEBD-446B-BF42-691095730E47}" destId="{FA022777-7E69-4EAE-8D2F-68805EF80B79}" srcOrd="0" destOrd="0" presId="urn:microsoft.com/office/officeart/2005/8/layout/vList5"/>
    <dgm:cxn modelId="{59902E83-3591-449D-96CD-B328C809869D}" srcId="{E6D967A7-9B8A-457F-BE7D-52AD3152E823}" destId="{F071E6B8-002B-43DE-9A6B-7CF54FC1218D}" srcOrd="0" destOrd="0" parTransId="{363B80B9-504E-4B92-91D1-7CC14D4D8A29}" sibTransId="{4282A783-16D7-41E3-92A4-666315E8DCA8}"/>
    <dgm:cxn modelId="{2904733E-74E5-4251-90F9-19E1EB3C3548}" type="presOf" srcId="{E6D967A7-9B8A-457F-BE7D-52AD3152E823}" destId="{84A1D732-A7C3-4DAF-A923-FF4C202C2800}" srcOrd="0" destOrd="0" presId="urn:microsoft.com/office/officeart/2005/8/layout/vList5"/>
    <dgm:cxn modelId="{B674E7F3-10DC-4D5B-AF08-E8329D7AC465}" type="presOf" srcId="{AC79A5CE-C0D4-4297-8131-910875DF5039}" destId="{87A40FC0-30FE-4758-94DC-2CA8E685E7ED}" srcOrd="0" destOrd="0" presId="urn:microsoft.com/office/officeart/2005/8/layout/vList5"/>
    <dgm:cxn modelId="{FE8FADB7-90C3-4F69-8A33-0174621C366F}" type="presParOf" srcId="{299A8E15-3E25-4B25-B83D-55DBD7156FF6}" destId="{BE001C9A-A172-403A-93A2-0CE8EAFEFFF5}" srcOrd="0" destOrd="0" presId="urn:microsoft.com/office/officeart/2005/8/layout/vList5"/>
    <dgm:cxn modelId="{03876AB9-3E79-47A3-BE45-404FFD30C129}" type="presParOf" srcId="{BE001C9A-A172-403A-93A2-0CE8EAFEFFF5}" destId="{ADC87E24-8B25-4868-BC6A-1F63FF4E93EE}" srcOrd="0" destOrd="0" presId="urn:microsoft.com/office/officeart/2005/8/layout/vList5"/>
    <dgm:cxn modelId="{A945A319-2426-4CCB-A26A-FC5160E433FE}" type="presParOf" srcId="{BE001C9A-A172-403A-93A2-0CE8EAFEFFF5}" destId="{87A40FC0-30FE-4758-94DC-2CA8E685E7ED}" srcOrd="1" destOrd="0" presId="urn:microsoft.com/office/officeart/2005/8/layout/vList5"/>
    <dgm:cxn modelId="{750907C1-5A4D-4D3A-BA97-43E3A27ECEF4}" type="presParOf" srcId="{299A8E15-3E25-4B25-B83D-55DBD7156FF6}" destId="{F49674E1-1C54-40EA-BB1D-CA58DABD64BF}" srcOrd="1" destOrd="0" presId="urn:microsoft.com/office/officeart/2005/8/layout/vList5"/>
    <dgm:cxn modelId="{05A61A77-9A5A-4C5C-AD9D-BB64C1D05894}" type="presParOf" srcId="{299A8E15-3E25-4B25-B83D-55DBD7156FF6}" destId="{1077129F-0840-445C-A375-4181944482F8}" srcOrd="2" destOrd="0" presId="urn:microsoft.com/office/officeart/2005/8/layout/vList5"/>
    <dgm:cxn modelId="{AAB26F72-1530-4C18-859E-C8FD47EF60F3}" type="presParOf" srcId="{1077129F-0840-445C-A375-4181944482F8}" destId="{2D98F6EA-3614-4AE1-8FDC-91D5DD4D1841}" srcOrd="0" destOrd="0" presId="urn:microsoft.com/office/officeart/2005/8/layout/vList5"/>
    <dgm:cxn modelId="{7180F85E-EB79-4D80-ABB8-7A815435147E}" type="presParOf" srcId="{1077129F-0840-445C-A375-4181944482F8}" destId="{FA022777-7E69-4EAE-8D2F-68805EF80B79}" srcOrd="1" destOrd="0" presId="urn:microsoft.com/office/officeart/2005/8/layout/vList5"/>
    <dgm:cxn modelId="{CC342ECF-9DE4-48B4-BBCA-73FFCC919262}" type="presParOf" srcId="{299A8E15-3E25-4B25-B83D-55DBD7156FF6}" destId="{871A6084-FAB6-4C62-AD30-E3DACF1EAA39}" srcOrd="3" destOrd="0" presId="urn:microsoft.com/office/officeart/2005/8/layout/vList5"/>
    <dgm:cxn modelId="{FDA7C981-E612-4BFA-89ED-01349437FF79}" type="presParOf" srcId="{299A8E15-3E25-4B25-B83D-55DBD7156FF6}" destId="{6E7BABDB-9A3F-4427-86DD-32CB62A38273}" srcOrd="4" destOrd="0" presId="urn:microsoft.com/office/officeart/2005/8/layout/vList5"/>
    <dgm:cxn modelId="{20929BFC-55D9-41AB-BA6D-728192030BED}" type="presParOf" srcId="{6E7BABDB-9A3F-4427-86DD-32CB62A38273}" destId="{84A1D732-A7C3-4DAF-A923-FF4C202C2800}" srcOrd="0" destOrd="0" presId="urn:microsoft.com/office/officeart/2005/8/layout/vList5"/>
    <dgm:cxn modelId="{7FC35367-F0DC-4E5E-A71E-74BCF3BC5DDD}" type="presParOf" srcId="{6E7BABDB-9A3F-4427-86DD-32CB62A38273}" destId="{4F2AA560-C3D1-47CC-8E67-380734C53F23}"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70A590D-DB86-40C4-86CD-6335506A0336}" type="doc">
      <dgm:prSet loTypeId="urn:microsoft.com/office/officeart/2005/8/layout/vList5" loCatId="list" qsTypeId="urn:microsoft.com/office/officeart/2005/8/quickstyle/simple1" qsCatId="simple" csTypeId="urn:microsoft.com/office/officeart/2005/8/colors/accent0_3" csCatId="mainScheme" phldr="1"/>
      <dgm:spPr/>
      <dgm:t>
        <a:bodyPr/>
        <a:lstStyle/>
        <a:p>
          <a:endParaRPr lang="fr-FR"/>
        </a:p>
      </dgm:t>
    </dgm:pt>
    <dgm:pt modelId="{FDDA5B5E-303F-461C-A1B0-9CA4D9E22638}">
      <dgm:prSet phldrT="[Texte]"/>
      <dgm:spPr/>
      <dgm:t>
        <a:bodyPr/>
        <a:lstStyle/>
        <a:p>
          <a:r>
            <a:rPr lang="fr-FR" dirty="0" err="1" smtClean="0"/>
            <a:t>Author</a:t>
          </a:r>
          <a:endParaRPr lang="fr-FR" dirty="0"/>
        </a:p>
      </dgm:t>
    </dgm:pt>
    <dgm:pt modelId="{6076B502-93D5-45E8-8501-BF50132D8487}" type="parTrans" cxnId="{3F8A4280-F503-4294-8C59-F14939BE699C}">
      <dgm:prSet/>
      <dgm:spPr/>
      <dgm:t>
        <a:bodyPr/>
        <a:lstStyle/>
        <a:p>
          <a:endParaRPr lang="fr-FR"/>
        </a:p>
      </dgm:t>
    </dgm:pt>
    <dgm:pt modelId="{F2F08192-1FD6-49A4-A5D6-FF0E4A9C16A4}" type="sibTrans" cxnId="{3F8A4280-F503-4294-8C59-F14939BE699C}">
      <dgm:prSet/>
      <dgm:spPr/>
      <dgm:t>
        <a:bodyPr/>
        <a:lstStyle/>
        <a:p>
          <a:endParaRPr lang="fr-FR"/>
        </a:p>
      </dgm:t>
    </dgm:pt>
    <dgm:pt modelId="{AC79A5CE-C0D4-4297-8131-910875DF5039}">
      <dgm:prSet phldrT="[Texte]"/>
      <dgm:spPr/>
      <dgm:t>
        <a:bodyPr/>
        <a:lstStyle/>
        <a:p>
          <a:r>
            <a:rPr lang="fr-FR" b="0" dirty="0" err="1" smtClean="0"/>
            <a:t>Anonymized</a:t>
          </a:r>
          <a:r>
            <a:rPr lang="fr-FR" b="0" dirty="0" smtClean="0"/>
            <a:t> (for referees)</a:t>
          </a:r>
          <a:endParaRPr lang="fr-FR" dirty="0"/>
        </a:p>
      </dgm:t>
    </dgm:pt>
    <dgm:pt modelId="{75F9DAF6-215B-487F-89BB-5280AEAE7FA6}" type="parTrans" cxnId="{0B2FA81E-41FA-4635-9588-18671D65FA81}">
      <dgm:prSet/>
      <dgm:spPr/>
      <dgm:t>
        <a:bodyPr/>
        <a:lstStyle/>
        <a:p>
          <a:endParaRPr lang="fr-FR"/>
        </a:p>
      </dgm:t>
    </dgm:pt>
    <dgm:pt modelId="{4672E1B7-9D55-4F3C-9DCC-DEC9543C2E8E}" type="sibTrans" cxnId="{0B2FA81E-41FA-4635-9588-18671D65FA81}">
      <dgm:prSet/>
      <dgm:spPr/>
      <dgm:t>
        <a:bodyPr/>
        <a:lstStyle/>
        <a:p>
          <a:endParaRPr lang="fr-FR"/>
        </a:p>
      </dgm:t>
    </dgm:pt>
    <dgm:pt modelId="{1839B54B-D983-4607-9D34-A171E9913E99}">
      <dgm:prSet phldrT="[Texte]"/>
      <dgm:spPr/>
      <dgm:t>
        <a:bodyPr/>
        <a:lstStyle/>
        <a:p>
          <a:r>
            <a:rPr lang="fr-FR" dirty="0" smtClean="0"/>
            <a:t>Referees</a:t>
          </a:r>
          <a:endParaRPr lang="fr-FR" dirty="0"/>
        </a:p>
      </dgm:t>
    </dgm:pt>
    <dgm:pt modelId="{AE786749-DAB6-44CA-B30B-A089EFEE68E9}" type="parTrans" cxnId="{E7173E4C-4854-4EED-ACB5-787DADFD2534}">
      <dgm:prSet/>
      <dgm:spPr/>
      <dgm:t>
        <a:bodyPr/>
        <a:lstStyle/>
        <a:p>
          <a:endParaRPr lang="fr-FR"/>
        </a:p>
      </dgm:t>
    </dgm:pt>
    <dgm:pt modelId="{1D9BB174-FD7F-4472-A1D1-2404F0DFA08C}" type="sibTrans" cxnId="{E7173E4C-4854-4EED-ACB5-787DADFD2534}">
      <dgm:prSet/>
      <dgm:spPr/>
      <dgm:t>
        <a:bodyPr/>
        <a:lstStyle/>
        <a:p>
          <a:endParaRPr lang="fr-FR"/>
        </a:p>
      </dgm:t>
    </dgm:pt>
    <dgm:pt modelId="{29823C12-CEBD-446B-BF42-691095730E47}">
      <dgm:prSet phldrT="[Texte]"/>
      <dgm:spPr/>
      <dgm:t>
        <a:bodyPr/>
        <a:lstStyle/>
        <a:p>
          <a:r>
            <a:rPr lang="fr-FR" b="0" dirty="0" err="1" smtClean="0"/>
            <a:t>Anonymized</a:t>
          </a:r>
          <a:r>
            <a:rPr lang="fr-FR" b="0" dirty="0" smtClean="0"/>
            <a:t> (for </a:t>
          </a:r>
          <a:r>
            <a:rPr lang="fr-FR" b="0" dirty="0" err="1" smtClean="0"/>
            <a:t>author</a:t>
          </a:r>
          <a:r>
            <a:rPr lang="fr-FR" b="0" dirty="0" smtClean="0"/>
            <a:t>)</a:t>
          </a:r>
          <a:endParaRPr lang="fr-FR" b="0" dirty="0"/>
        </a:p>
      </dgm:t>
    </dgm:pt>
    <dgm:pt modelId="{DBFE4CD9-2A0D-462E-B122-704EB6688A8C}" type="parTrans" cxnId="{667B927A-5DD2-43E2-B7C4-11E562073E4D}">
      <dgm:prSet/>
      <dgm:spPr/>
      <dgm:t>
        <a:bodyPr/>
        <a:lstStyle/>
        <a:p>
          <a:endParaRPr lang="fr-FR"/>
        </a:p>
      </dgm:t>
    </dgm:pt>
    <dgm:pt modelId="{D5B3351F-26A5-4F30-9A97-F1B71664E24C}" type="sibTrans" cxnId="{667B927A-5DD2-43E2-B7C4-11E562073E4D}">
      <dgm:prSet/>
      <dgm:spPr/>
      <dgm:t>
        <a:bodyPr/>
        <a:lstStyle/>
        <a:p>
          <a:endParaRPr lang="fr-FR"/>
        </a:p>
      </dgm:t>
    </dgm:pt>
    <dgm:pt modelId="{2B389859-1AA9-46BC-AF42-A60600F493D5}">
      <dgm:prSet phldrT="[Texte]"/>
      <dgm:spPr/>
      <dgm:t>
        <a:bodyPr/>
        <a:lstStyle/>
        <a:p>
          <a:r>
            <a:rPr lang="fr-FR" b="0" dirty="0" smtClean="0"/>
            <a:t>Editor </a:t>
          </a:r>
          <a:endParaRPr lang="fr-FR" b="0" dirty="0"/>
        </a:p>
      </dgm:t>
    </dgm:pt>
    <dgm:pt modelId="{9352095E-48CB-4EE6-9AEA-F42CC17C91DD}" type="parTrans" cxnId="{A6F38B5A-7C8B-4925-9FAE-1983AE83E0B4}">
      <dgm:prSet/>
      <dgm:spPr/>
      <dgm:t>
        <a:bodyPr/>
        <a:lstStyle/>
        <a:p>
          <a:endParaRPr lang="fr-FR"/>
        </a:p>
      </dgm:t>
    </dgm:pt>
    <dgm:pt modelId="{4F5989BE-2E74-4C92-B2F9-0DC06C8D928B}" type="sibTrans" cxnId="{A6F38B5A-7C8B-4925-9FAE-1983AE83E0B4}">
      <dgm:prSet/>
      <dgm:spPr/>
      <dgm:t>
        <a:bodyPr/>
        <a:lstStyle/>
        <a:p>
          <a:endParaRPr lang="fr-FR"/>
        </a:p>
      </dgm:t>
    </dgm:pt>
    <dgm:pt modelId="{4B9FB0C2-638F-4C1A-ABCA-EA1316058389}">
      <dgm:prSet phldrT="[Texte]"/>
      <dgm:spPr/>
      <dgm:t>
        <a:bodyPr/>
        <a:lstStyle/>
        <a:p>
          <a:r>
            <a:rPr lang="fr-FR" b="0" dirty="0" err="1" smtClean="0"/>
            <a:t>Identity</a:t>
          </a:r>
          <a:r>
            <a:rPr lang="fr-FR" b="0" dirty="0" smtClean="0"/>
            <a:t> visible</a:t>
          </a:r>
          <a:endParaRPr lang="fr-FR" b="0" dirty="0"/>
        </a:p>
      </dgm:t>
    </dgm:pt>
    <dgm:pt modelId="{98EB2FB3-CD5A-4FC3-94DE-91505E63AB55}" type="parTrans" cxnId="{1D8B2250-5DA9-486E-94EB-6CB145D3D4FA}">
      <dgm:prSet/>
      <dgm:spPr/>
      <dgm:t>
        <a:bodyPr/>
        <a:lstStyle/>
        <a:p>
          <a:endParaRPr lang="fr-FR"/>
        </a:p>
      </dgm:t>
    </dgm:pt>
    <dgm:pt modelId="{FD9948B8-7CFE-41C3-85F6-B6A9E69A8F90}" type="sibTrans" cxnId="{1D8B2250-5DA9-486E-94EB-6CB145D3D4FA}">
      <dgm:prSet/>
      <dgm:spPr/>
      <dgm:t>
        <a:bodyPr/>
        <a:lstStyle/>
        <a:p>
          <a:endParaRPr lang="fr-FR"/>
        </a:p>
      </dgm:t>
    </dgm:pt>
    <dgm:pt modelId="{299A8E15-3E25-4B25-B83D-55DBD7156FF6}" type="pres">
      <dgm:prSet presAssocID="{770A590D-DB86-40C4-86CD-6335506A0336}" presName="Name0" presStyleCnt="0">
        <dgm:presLayoutVars>
          <dgm:dir/>
          <dgm:animLvl val="lvl"/>
          <dgm:resizeHandles val="exact"/>
        </dgm:presLayoutVars>
      </dgm:prSet>
      <dgm:spPr/>
      <dgm:t>
        <a:bodyPr/>
        <a:lstStyle/>
        <a:p>
          <a:endParaRPr lang="fr-FR"/>
        </a:p>
      </dgm:t>
    </dgm:pt>
    <dgm:pt modelId="{BE001C9A-A172-403A-93A2-0CE8EAFEFFF5}" type="pres">
      <dgm:prSet presAssocID="{FDDA5B5E-303F-461C-A1B0-9CA4D9E22638}" presName="linNode" presStyleCnt="0"/>
      <dgm:spPr/>
    </dgm:pt>
    <dgm:pt modelId="{ADC87E24-8B25-4868-BC6A-1F63FF4E93EE}" type="pres">
      <dgm:prSet presAssocID="{FDDA5B5E-303F-461C-A1B0-9CA4D9E22638}" presName="parentText" presStyleLbl="node1" presStyleIdx="0" presStyleCnt="3">
        <dgm:presLayoutVars>
          <dgm:chMax val="1"/>
          <dgm:bulletEnabled val="1"/>
        </dgm:presLayoutVars>
      </dgm:prSet>
      <dgm:spPr/>
      <dgm:t>
        <a:bodyPr/>
        <a:lstStyle/>
        <a:p>
          <a:endParaRPr lang="fr-FR"/>
        </a:p>
      </dgm:t>
    </dgm:pt>
    <dgm:pt modelId="{87A40FC0-30FE-4758-94DC-2CA8E685E7ED}" type="pres">
      <dgm:prSet presAssocID="{FDDA5B5E-303F-461C-A1B0-9CA4D9E22638}" presName="descendantText" presStyleLbl="alignAccFollowNode1" presStyleIdx="0" presStyleCnt="3">
        <dgm:presLayoutVars>
          <dgm:bulletEnabled val="1"/>
        </dgm:presLayoutVars>
      </dgm:prSet>
      <dgm:spPr/>
      <dgm:t>
        <a:bodyPr/>
        <a:lstStyle/>
        <a:p>
          <a:endParaRPr lang="fr-FR"/>
        </a:p>
      </dgm:t>
    </dgm:pt>
    <dgm:pt modelId="{F49674E1-1C54-40EA-BB1D-CA58DABD64BF}" type="pres">
      <dgm:prSet presAssocID="{F2F08192-1FD6-49A4-A5D6-FF0E4A9C16A4}" presName="sp" presStyleCnt="0"/>
      <dgm:spPr/>
    </dgm:pt>
    <dgm:pt modelId="{1077129F-0840-445C-A375-4181944482F8}" type="pres">
      <dgm:prSet presAssocID="{1839B54B-D983-4607-9D34-A171E9913E99}" presName="linNode" presStyleCnt="0"/>
      <dgm:spPr/>
    </dgm:pt>
    <dgm:pt modelId="{2D98F6EA-3614-4AE1-8FDC-91D5DD4D1841}" type="pres">
      <dgm:prSet presAssocID="{1839B54B-D983-4607-9D34-A171E9913E99}" presName="parentText" presStyleLbl="node1" presStyleIdx="1" presStyleCnt="3">
        <dgm:presLayoutVars>
          <dgm:chMax val="1"/>
          <dgm:bulletEnabled val="1"/>
        </dgm:presLayoutVars>
      </dgm:prSet>
      <dgm:spPr/>
      <dgm:t>
        <a:bodyPr/>
        <a:lstStyle/>
        <a:p>
          <a:endParaRPr lang="fr-FR"/>
        </a:p>
      </dgm:t>
    </dgm:pt>
    <dgm:pt modelId="{FA022777-7E69-4EAE-8D2F-68805EF80B79}" type="pres">
      <dgm:prSet presAssocID="{1839B54B-D983-4607-9D34-A171E9913E99}" presName="descendantText" presStyleLbl="alignAccFollowNode1" presStyleIdx="1" presStyleCnt="3">
        <dgm:presLayoutVars>
          <dgm:bulletEnabled val="1"/>
        </dgm:presLayoutVars>
      </dgm:prSet>
      <dgm:spPr/>
      <dgm:t>
        <a:bodyPr/>
        <a:lstStyle/>
        <a:p>
          <a:endParaRPr lang="fr-FR"/>
        </a:p>
      </dgm:t>
    </dgm:pt>
    <dgm:pt modelId="{871A6084-FAB6-4C62-AD30-E3DACF1EAA39}" type="pres">
      <dgm:prSet presAssocID="{1D9BB174-FD7F-4472-A1D1-2404F0DFA08C}" presName="sp" presStyleCnt="0"/>
      <dgm:spPr/>
    </dgm:pt>
    <dgm:pt modelId="{14CD2E6A-309F-47B1-BE53-37738BFCA34A}" type="pres">
      <dgm:prSet presAssocID="{2B389859-1AA9-46BC-AF42-A60600F493D5}" presName="linNode" presStyleCnt="0"/>
      <dgm:spPr/>
    </dgm:pt>
    <dgm:pt modelId="{3BAE4505-243F-49CB-B3FD-53A7E960DA7B}" type="pres">
      <dgm:prSet presAssocID="{2B389859-1AA9-46BC-AF42-A60600F493D5}" presName="parentText" presStyleLbl="node1" presStyleIdx="2" presStyleCnt="3">
        <dgm:presLayoutVars>
          <dgm:chMax val="1"/>
          <dgm:bulletEnabled val="1"/>
        </dgm:presLayoutVars>
      </dgm:prSet>
      <dgm:spPr/>
      <dgm:t>
        <a:bodyPr/>
        <a:lstStyle/>
        <a:p>
          <a:endParaRPr lang="fr-FR"/>
        </a:p>
      </dgm:t>
    </dgm:pt>
    <dgm:pt modelId="{283E52DC-0F1F-4754-8DD4-CFAE23936650}" type="pres">
      <dgm:prSet presAssocID="{2B389859-1AA9-46BC-AF42-A60600F493D5}" presName="descendantText" presStyleLbl="alignAccFollowNode1" presStyleIdx="2" presStyleCnt="3">
        <dgm:presLayoutVars>
          <dgm:bulletEnabled val="1"/>
        </dgm:presLayoutVars>
      </dgm:prSet>
      <dgm:spPr/>
      <dgm:t>
        <a:bodyPr/>
        <a:lstStyle/>
        <a:p>
          <a:endParaRPr lang="fr-FR"/>
        </a:p>
      </dgm:t>
    </dgm:pt>
  </dgm:ptLst>
  <dgm:cxnLst>
    <dgm:cxn modelId="{3F8A4280-F503-4294-8C59-F14939BE699C}" srcId="{770A590D-DB86-40C4-86CD-6335506A0336}" destId="{FDDA5B5E-303F-461C-A1B0-9CA4D9E22638}" srcOrd="0" destOrd="0" parTransId="{6076B502-93D5-45E8-8501-BF50132D8487}" sibTransId="{F2F08192-1FD6-49A4-A5D6-FF0E4A9C16A4}"/>
    <dgm:cxn modelId="{E7173E4C-4854-4EED-ACB5-787DADFD2534}" srcId="{770A590D-DB86-40C4-86CD-6335506A0336}" destId="{1839B54B-D983-4607-9D34-A171E9913E99}" srcOrd="1" destOrd="0" parTransId="{AE786749-DAB6-44CA-B30B-A089EFEE68E9}" sibTransId="{1D9BB174-FD7F-4472-A1D1-2404F0DFA08C}"/>
    <dgm:cxn modelId="{0A4EEA44-89C0-433B-B54E-98DD523F6678}" type="presOf" srcId="{4B9FB0C2-638F-4C1A-ABCA-EA1316058389}" destId="{283E52DC-0F1F-4754-8DD4-CFAE23936650}" srcOrd="0" destOrd="0" presId="urn:microsoft.com/office/officeart/2005/8/layout/vList5"/>
    <dgm:cxn modelId="{068CDAE7-F49C-4E70-9408-4C62ED70D3DB}" type="presOf" srcId="{FDDA5B5E-303F-461C-A1B0-9CA4D9E22638}" destId="{ADC87E24-8B25-4868-BC6A-1F63FF4E93EE}" srcOrd="0" destOrd="0" presId="urn:microsoft.com/office/officeart/2005/8/layout/vList5"/>
    <dgm:cxn modelId="{0B2FA81E-41FA-4635-9588-18671D65FA81}" srcId="{FDDA5B5E-303F-461C-A1B0-9CA4D9E22638}" destId="{AC79A5CE-C0D4-4297-8131-910875DF5039}" srcOrd="0" destOrd="0" parTransId="{75F9DAF6-215B-487F-89BB-5280AEAE7FA6}" sibTransId="{4672E1B7-9D55-4F3C-9DCC-DEC9543C2E8E}"/>
    <dgm:cxn modelId="{A6F38B5A-7C8B-4925-9FAE-1983AE83E0B4}" srcId="{770A590D-DB86-40C4-86CD-6335506A0336}" destId="{2B389859-1AA9-46BC-AF42-A60600F493D5}" srcOrd="2" destOrd="0" parTransId="{9352095E-48CB-4EE6-9AEA-F42CC17C91DD}" sibTransId="{4F5989BE-2E74-4C92-B2F9-0DC06C8D928B}"/>
    <dgm:cxn modelId="{7928BDA9-C255-43A4-8C79-6475993D0085}" type="presOf" srcId="{770A590D-DB86-40C4-86CD-6335506A0336}" destId="{299A8E15-3E25-4B25-B83D-55DBD7156FF6}" srcOrd="0" destOrd="0" presId="urn:microsoft.com/office/officeart/2005/8/layout/vList5"/>
    <dgm:cxn modelId="{667B927A-5DD2-43E2-B7C4-11E562073E4D}" srcId="{1839B54B-D983-4607-9D34-A171E9913E99}" destId="{29823C12-CEBD-446B-BF42-691095730E47}" srcOrd="0" destOrd="0" parTransId="{DBFE4CD9-2A0D-462E-B122-704EB6688A8C}" sibTransId="{D5B3351F-26A5-4F30-9A97-F1B71664E24C}"/>
    <dgm:cxn modelId="{4C662B32-BF91-4813-99F3-7110BB10F476}" type="presOf" srcId="{2B389859-1AA9-46BC-AF42-A60600F493D5}" destId="{3BAE4505-243F-49CB-B3FD-53A7E960DA7B}" srcOrd="0" destOrd="0" presId="urn:microsoft.com/office/officeart/2005/8/layout/vList5"/>
    <dgm:cxn modelId="{A8A18887-691C-42A1-B35D-154685A7F6AB}" type="presOf" srcId="{1839B54B-D983-4607-9D34-A171E9913E99}" destId="{2D98F6EA-3614-4AE1-8FDC-91D5DD4D1841}" srcOrd="0" destOrd="0" presId="urn:microsoft.com/office/officeart/2005/8/layout/vList5"/>
    <dgm:cxn modelId="{876F9337-3E11-478E-9C8F-C5B2B539EDF7}" type="presOf" srcId="{29823C12-CEBD-446B-BF42-691095730E47}" destId="{FA022777-7E69-4EAE-8D2F-68805EF80B79}" srcOrd="0" destOrd="0" presId="urn:microsoft.com/office/officeart/2005/8/layout/vList5"/>
    <dgm:cxn modelId="{1D8B2250-5DA9-486E-94EB-6CB145D3D4FA}" srcId="{2B389859-1AA9-46BC-AF42-A60600F493D5}" destId="{4B9FB0C2-638F-4C1A-ABCA-EA1316058389}" srcOrd="0" destOrd="0" parTransId="{98EB2FB3-CD5A-4FC3-94DE-91505E63AB55}" sibTransId="{FD9948B8-7CFE-41C3-85F6-B6A9E69A8F90}"/>
    <dgm:cxn modelId="{B674E7F3-10DC-4D5B-AF08-E8329D7AC465}" type="presOf" srcId="{AC79A5CE-C0D4-4297-8131-910875DF5039}" destId="{87A40FC0-30FE-4758-94DC-2CA8E685E7ED}" srcOrd="0" destOrd="0" presId="urn:microsoft.com/office/officeart/2005/8/layout/vList5"/>
    <dgm:cxn modelId="{FE8FADB7-90C3-4F69-8A33-0174621C366F}" type="presParOf" srcId="{299A8E15-3E25-4B25-B83D-55DBD7156FF6}" destId="{BE001C9A-A172-403A-93A2-0CE8EAFEFFF5}" srcOrd="0" destOrd="0" presId="urn:microsoft.com/office/officeart/2005/8/layout/vList5"/>
    <dgm:cxn modelId="{03876AB9-3E79-47A3-BE45-404FFD30C129}" type="presParOf" srcId="{BE001C9A-A172-403A-93A2-0CE8EAFEFFF5}" destId="{ADC87E24-8B25-4868-BC6A-1F63FF4E93EE}" srcOrd="0" destOrd="0" presId="urn:microsoft.com/office/officeart/2005/8/layout/vList5"/>
    <dgm:cxn modelId="{A945A319-2426-4CCB-A26A-FC5160E433FE}" type="presParOf" srcId="{BE001C9A-A172-403A-93A2-0CE8EAFEFFF5}" destId="{87A40FC0-30FE-4758-94DC-2CA8E685E7ED}" srcOrd="1" destOrd="0" presId="urn:microsoft.com/office/officeart/2005/8/layout/vList5"/>
    <dgm:cxn modelId="{750907C1-5A4D-4D3A-BA97-43E3A27ECEF4}" type="presParOf" srcId="{299A8E15-3E25-4B25-B83D-55DBD7156FF6}" destId="{F49674E1-1C54-40EA-BB1D-CA58DABD64BF}" srcOrd="1" destOrd="0" presId="urn:microsoft.com/office/officeart/2005/8/layout/vList5"/>
    <dgm:cxn modelId="{05A61A77-9A5A-4C5C-AD9D-BB64C1D05894}" type="presParOf" srcId="{299A8E15-3E25-4B25-B83D-55DBD7156FF6}" destId="{1077129F-0840-445C-A375-4181944482F8}" srcOrd="2" destOrd="0" presId="urn:microsoft.com/office/officeart/2005/8/layout/vList5"/>
    <dgm:cxn modelId="{AAB26F72-1530-4C18-859E-C8FD47EF60F3}" type="presParOf" srcId="{1077129F-0840-445C-A375-4181944482F8}" destId="{2D98F6EA-3614-4AE1-8FDC-91D5DD4D1841}" srcOrd="0" destOrd="0" presId="urn:microsoft.com/office/officeart/2005/8/layout/vList5"/>
    <dgm:cxn modelId="{7180F85E-EB79-4D80-ABB8-7A815435147E}" type="presParOf" srcId="{1077129F-0840-445C-A375-4181944482F8}" destId="{FA022777-7E69-4EAE-8D2F-68805EF80B79}" srcOrd="1" destOrd="0" presId="urn:microsoft.com/office/officeart/2005/8/layout/vList5"/>
    <dgm:cxn modelId="{A851024D-A3BE-4FB0-8FAC-031044477367}" type="presParOf" srcId="{299A8E15-3E25-4B25-B83D-55DBD7156FF6}" destId="{871A6084-FAB6-4C62-AD30-E3DACF1EAA39}" srcOrd="3" destOrd="0" presId="urn:microsoft.com/office/officeart/2005/8/layout/vList5"/>
    <dgm:cxn modelId="{6140F5A1-0192-44ED-8CC8-D04CE438EAD9}" type="presParOf" srcId="{299A8E15-3E25-4B25-B83D-55DBD7156FF6}" destId="{14CD2E6A-309F-47B1-BE53-37738BFCA34A}" srcOrd="4" destOrd="0" presId="urn:microsoft.com/office/officeart/2005/8/layout/vList5"/>
    <dgm:cxn modelId="{495F04AA-D05F-4A2E-9432-49A0282929FA}" type="presParOf" srcId="{14CD2E6A-309F-47B1-BE53-37738BFCA34A}" destId="{3BAE4505-243F-49CB-B3FD-53A7E960DA7B}" srcOrd="0" destOrd="0" presId="urn:microsoft.com/office/officeart/2005/8/layout/vList5"/>
    <dgm:cxn modelId="{BC49BE82-408C-4D80-AF86-AD8448B47EEC}" type="presParOf" srcId="{14CD2E6A-309F-47B1-BE53-37738BFCA34A}" destId="{283E52DC-0F1F-4754-8DD4-CFAE23936650}"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70A590D-DB86-40C4-86CD-6335506A0336}" type="doc">
      <dgm:prSet loTypeId="urn:microsoft.com/office/officeart/2005/8/layout/vList5" loCatId="list" qsTypeId="urn:microsoft.com/office/officeart/2005/8/quickstyle/simple1" qsCatId="simple" csTypeId="urn:microsoft.com/office/officeart/2005/8/colors/accent0_3" csCatId="mainScheme" phldr="1"/>
      <dgm:spPr/>
      <dgm:t>
        <a:bodyPr/>
        <a:lstStyle/>
        <a:p>
          <a:endParaRPr lang="fr-FR"/>
        </a:p>
      </dgm:t>
    </dgm:pt>
    <dgm:pt modelId="{FDDA5B5E-303F-461C-A1B0-9CA4D9E22638}">
      <dgm:prSet phldrT="[Texte]"/>
      <dgm:spPr/>
      <dgm:t>
        <a:bodyPr/>
        <a:lstStyle/>
        <a:p>
          <a:r>
            <a:rPr lang="fr-FR" dirty="0" err="1" smtClean="0"/>
            <a:t>Author</a:t>
          </a:r>
          <a:endParaRPr lang="fr-FR" dirty="0"/>
        </a:p>
      </dgm:t>
    </dgm:pt>
    <dgm:pt modelId="{6076B502-93D5-45E8-8501-BF50132D8487}" type="parTrans" cxnId="{3F8A4280-F503-4294-8C59-F14939BE699C}">
      <dgm:prSet/>
      <dgm:spPr/>
      <dgm:t>
        <a:bodyPr/>
        <a:lstStyle/>
        <a:p>
          <a:endParaRPr lang="fr-FR"/>
        </a:p>
      </dgm:t>
    </dgm:pt>
    <dgm:pt modelId="{F2F08192-1FD6-49A4-A5D6-FF0E4A9C16A4}" type="sibTrans" cxnId="{3F8A4280-F503-4294-8C59-F14939BE699C}">
      <dgm:prSet/>
      <dgm:spPr/>
      <dgm:t>
        <a:bodyPr/>
        <a:lstStyle/>
        <a:p>
          <a:endParaRPr lang="fr-FR"/>
        </a:p>
      </dgm:t>
    </dgm:pt>
    <dgm:pt modelId="{AC79A5CE-C0D4-4297-8131-910875DF5039}">
      <dgm:prSet phldrT="[Texte]"/>
      <dgm:spPr/>
      <dgm:t>
        <a:bodyPr/>
        <a:lstStyle/>
        <a:p>
          <a:r>
            <a:rPr lang="fr-FR" b="0" dirty="0" err="1" smtClean="0"/>
            <a:t>Anonymized</a:t>
          </a:r>
          <a:r>
            <a:rPr lang="fr-FR" b="0" dirty="0" smtClean="0"/>
            <a:t> (for referees and editor)</a:t>
          </a:r>
          <a:endParaRPr lang="fr-FR" dirty="0"/>
        </a:p>
      </dgm:t>
    </dgm:pt>
    <dgm:pt modelId="{75F9DAF6-215B-487F-89BB-5280AEAE7FA6}" type="parTrans" cxnId="{0B2FA81E-41FA-4635-9588-18671D65FA81}">
      <dgm:prSet/>
      <dgm:spPr/>
      <dgm:t>
        <a:bodyPr/>
        <a:lstStyle/>
        <a:p>
          <a:endParaRPr lang="fr-FR"/>
        </a:p>
      </dgm:t>
    </dgm:pt>
    <dgm:pt modelId="{4672E1B7-9D55-4F3C-9DCC-DEC9543C2E8E}" type="sibTrans" cxnId="{0B2FA81E-41FA-4635-9588-18671D65FA81}">
      <dgm:prSet/>
      <dgm:spPr/>
      <dgm:t>
        <a:bodyPr/>
        <a:lstStyle/>
        <a:p>
          <a:endParaRPr lang="fr-FR"/>
        </a:p>
      </dgm:t>
    </dgm:pt>
    <dgm:pt modelId="{1839B54B-D983-4607-9D34-A171E9913E99}">
      <dgm:prSet phldrT="[Texte]"/>
      <dgm:spPr/>
      <dgm:t>
        <a:bodyPr/>
        <a:lstStyle/>
        <a:p>
          <a:r>
            <a:rPr lang="fr-FR" dirty="0" smtClean="0"/>
            <a:t>Referees</a:t>
          </a:r>
          <a:endParaRPr lang="fr-FR" dirty="0"/>
        </a:p>
      </dgm:t>
    </dgm:pt>
    <dgm:pt modelId="{AE786749-DAB6-44CA-B30B-A089EFEE68E9}" type="parTrans" cxnId="{E7173E4C-4854-4EED-ACB5-787DADFD2534}">
      <dgm:prSet/>
      <dgm:spPr/>
      <dgm:t>
        <a:bodyPr/>
        <a:lstStyle/>
        <a:p>
          <a:endParaRPr lang="fr-FR"/>
        </a:p>
      </dgm:t>
    </dgm:pt>
    <dgm:pt modelId="{1D9BB174-FD7F-4472-A1D1-2404F0DFA08C}" type="sibTrans" cxnId="{E7173E4C-4854-4EED-ACB5-787DADFD2534}">
      <dgm:prSet/>
      <dgm:spPr/>
      <dgm:t>
        <a:bodyPr/>
        <a:lstStyle/>
        <a:p>
          <a:endParaRPr lang="fr-FR"/>
        </a:p>
      </dgm:t>
    </dgm:pt>
    <dgm:pt modelId="{29823C12-CEBD-446B-BF42-691095730E47}">
      <dgm:prSet phldrT="[Texte]"/>
      <dgm:spPr/>
      <dgm:t>
        <a:bodyPr/>
        <a:lstStyle/>
        <a:p>
          <a:r>
            <a:rPr lang="fr-FR" b="0" dirty="0" err="1" smtClean="0"/>
            <a:t>Anonymized</a:t>
          </a:r>
          <a:r>
            <a:rPr lang="fr-FR" b="0" dirty="0" smtClean="0"/>
            <a:t> (for </a:t>
          </a:r>
          <a:r>
            <a:rPr lang="fr-FR" b="0" dirty="0" err="1" smtClean="0"/>
            <a:t>author</a:t>
          </a:r>
          <a:r>
            <a:rPr lang="fr-FR" b="0" dirty="0" smtClean="0"/>
            <a:t> and editor)</a:t>
          </a:r>
          <a:endParaRPr lang="fr-FR" b="0" dirty="0"/>
        </a:p>
      </dgm:t>
    </dgm:pt>
    <dgm:pt modelId="{DBFE4CD9-2A0D-462E-B122-704EB6688A8C}" type="parTrans" cxnId="{667B927A-5DD2-43E2-B7C4-11E562073E4D}">
      <dgm:prSet/>
      <dgm:spPr/>
      <dgm:t>
        <a:bodyPr/>
        <a:lstStyle/>
        <a:p>
          <a:endParaRPr lang="fr-FR"/>
        </a:p>
      </dgm:t>
    </dgm:pt>
    <dgm:pt modelId="{D5B3351F-26A5-4F30-9A97-F1B71664E24C}" type="sibTrans" cxnId="{667B927A-5DD2-43E2-B7C4-11E562073E4D}">
      <dgm:prSet/>
      <dgm:spPr/>
      <dgm:t>
        <a:bodyPr/>
        <a:lstStyle/>
        <a:p>
          <a:endParaRPr lang="fr-FR"/>
        </a:p>
      </dgm:t>
    </dgm:pt>
    <dgm:pt modelId="{2B389859-1AA9-46BC-AF42-A60600F493D5}">
      <dgm:prSet phldrT="[Texte]"/>
      <dgm:spPr/>
      <dgm:t>
        <a:bodyPr/>
        <a:lstStyle/>
        <a:p>
          <a:r>
            <a:rPr lang="fr-FR" b="0" dirty="0" smtClean="0"/>
            <a:t>Editor </a:t>
          </a:r>
          <a:endParaRPr lang="fr-FR" b="0" dirty="0"/>
        </a:p>
      </dgm:t>
    </dgm:pt>
    <dgm:pt modelId="{9352095E-48CB-4EE6-9AEA-F42CC17C91DD}" type="parTrans" cxnId="{A6F38B5A-7C8B-4925-9FAE-1983AE83E0B4}">
      <dgm:prSet/>
      <dgm:spPr/>
      <dgm:t>
        <a:bodyPr/>
        <a:lstStyle/>
        <a:p>
          <a:endParaRPr lang="fr-FR"/>
        </a:p>
      </dgm:t>
    </dgm:pt>
    <dgm:pt modelId="{4F5989BE-2E74-4C92-B2F9-0DC06C8D928B}" type="sibTrans" cxnId="{A6F38B5A-7C8B-4925-9FAE-1983AE83E0B4}">
      <dgm:prSet/>
      <dgm:spPr/>
      <dgm:t>
        <a:bodyPr/>
        <a:lstStyle/>
        <a:p>
          <a:endParaRPr lang="fr-FR"/>
        </a:p>
      </dgm:t>
    </dgm:pt>
    <dgm:pt modelId="{4B9FB0C2-638F-4C1A-ABCA-EA1316058389}">
      <dgm:prSet phldrT="[Texte]"/>
      <dgm:spPr/>
      <dgm:t>
        <a:bodyPr/>
        <a:lstStyle/>
        <a:p>
          <a:r>
            <a:rPr lang="fr-FR" b="0" dirty="0" err="1" smtClean="0"/>
            <a:t>Identity</a:t>
          </a:r>
          <a:r>
            <a:rPr lang="fr-FR" b="0" dirty="0" smtClean="0"/>
            <a:t> visible</a:t>
          </a:r>
          <a:endParaRPr lang="fr-FR" b="0" dirty="0"/>
        </a:p>
      </dgm:t>
    </dgm:pt>
    <dgm:pt modelId="{98EB2FB3-CD5A-4FC3-94DE-91505E63AB55}" type="parTrans" cxnId="{1D8B2250-5DA9-486E-94EB-6CB145D3D4FA}">
      <dgm:prSet/>
      <dgm:spPr/>
      <dgm:t>
        <a:bodyPr/>
        <a:lstStyle/>
        <a:p>
          <a:endParaRPr lang="fr-FR"/>
        </a:p>
      </dgm:t>
    </dgm:pt>
    <dgm:pt modelId="{FD9948B8-7CFE-41C3-85F6-B6A9E69A8F90}" type="sibTrans" cxnId="{1D8B2250-5DA9-486E-94EB-6CB145D3D4FA}">
      <dgm:prSet/>
      <dgm:spPr/>
      <dgm:t>
        <a:bodyPr/>
        <a:lstStyle/>
        <a:p>
          <a:endParaRPr lang="fr-FR"/>
        </a:p>
      </dgm:t>
    </dgm:pt>
    <dgm:pt modelId="{299A8E15-3E25-4B25-B83D-55DBD7156FF6}" type="pres">
      <dgm:prSet presAssocID="{770A590D-DB86-40C4-86CD-6335506A0336}" presName="Name0" presStyleCnt="0">
        <dgm:presLayoutVars>
          <dgm:dir/>
          <dgm:animLvl val="lvl"/>
          <dgm:resizeHandles val="exact"/>
        </dgm:presLayoutVars>
      </dgm:prSet>
      <dgm:spPr/>
      <dgm:t>
        <a:bodyPr/>
        <a:lstStyle/>
        <a:p>
          <a:endParaRPr lang="fr-FR"/>
        </a:p>
      </dgm:t>
    </dgm:pt>
    <dgm:pt modelId="{BE001C9A-A172-403A-93A2-0CE8EAFEFFF5}" type="pres">
      <dgm:prSet presAssocID="{FDDA5B5E-303F-461C-A1B0-9CA4D9E22638}" presName="linNode" presStyleCnt="0"/>
      <dgm:spPr/>
    </dgm:pt>
    <dgm:pt modelId="{ADC87E24-8B25-4868-BC6A-1F63FF4E93EE}" type="pres">
      <dgm:prSet presAssocID="{FDDA5B5E-303F-461C-A1B0-9CA4D9E22638}" presName="parentText" presStyleLbl="node1" presStyleIdx="0" presStyleCnt="3">
        <dgm:presLayoutVars>
          <dgm:chMax val="1"/>
          <dgm:bulletEnabled val="1"/>
        </dgm:presLayoutVars>
      </dgm:prSet>
      <dgm:spPr/>
      <dgm:t>
        <a:bodyPr/>
        <a:lstStyle/>
        <a:p>
          <a:endParaRPr lang="fr-FR"/>
        </a:p>
      </dgm:t>
    </dgm:pt>
    <dgm:pt modelId="{87A40FC0-30FE-4758-94DC-2CA8E685E7ED}" type="pres">
      <dgm:prSet presAssocID="{FDDA5B5E-303F-461C-A1B0-9CA4D9E22638}" presName="descendantText" presStyleLbl="alignAccFollowNode1" presStyleIdx="0" presStyleCnt="3">
        <dgm:presLayoutVars>
          <dgm:bulletEnabled val="1"/>
        </dgm:presLayoutVars>
      </dgm:prSet>
      <dgm:spPr/>
      <dgm:t>
        <a:bodyPr/>
        <a:lstStyle/>
        <a:p>
          <a:endParaRPr lang="fr-FR"/>
        </a:p>
      </dgm:t>
    </dgm:pt>
    <dgm:pt modelId="{F49674E1-1C54-40EA-BB1D-CA58DABD64BF}" type="pres">
      <dgm:prSet presAssocID="{F2F08192-1FD6-49A4-A5D6-FF0E4A9C16A4}" presName="sp" presStyleCnt="0"/>
      <dgm:spPr/>
    </dgm:pt>
    <dgm:pt modelId="{1077129F-0840-445C-A375-4181944482F8}" type="pres">
      <dgm:prSet presAssocID="{1839B54B-D983-4607-9D34-A171E9913E99}" presName="linNode" presStyleCnt="0"/>
      <dgm:spPr/>
    </dgm:pt>
    <dgm:pt modelId="{2D98F6EA-3614-4AE1-8FDC-91D5DD4D1841}" type="pres">
      <dgm:prSet presAssocID="{1839B54B-D983-4607-9D34-A171E9913E99}" presName="parentText" presStyleLbl="node1" presStyleIdx="1" presStyleCnt="3">
        <dgm:presLayoutVars>
          <dgm:chMax val="1"/>
          <dgm:bulletEnabled val="1"/>
        </dgm:presLayoutVars>
      </dgm:prSet>
      <dgm:spPr/>
      <dgm:t>
        <a:bodyPr/>
        <a:lstStyle/>
        <a:p>
          <a:endParaRPr lang="fr-FR"/>
        </a:p>
      </dgm:t>
    </dgm:pt>
    <dgm:pt modelId="{FA022777-7E69-4EAE-8D2F-68805EF80B79}" type="pres">
      <dgm:prSet presAssocID="{1839B54B-D983-4607-9D34-A171E9913E99}" presName="descendantText" presStyleLbl="alignAccFollowNode1" presStyleIdx="1" presStyleCnt="3">
        <dgm:presLayoutVars>
          <dgm:bulletEnabled val="1"/>
        </dgm:presLayoutVars>
      </dgm:prSet>
      <dgm:spPr/>
      <dgm:t>
        <a:bodyPr/>
        <a:lstStyle/>
        <a:p>
          <a:endParaRPr lang="fr-FR"/>
        </a:p>
      </dgm:t>
    </dgm:pt>
    <dgm:pt modelId="{871A6084-FAB6-4C62-AD30-E3DACF1EAA39}" type="pres">
      <dgm:prSet presAssocID="{1D9BB174-FD7F-4472-A1D1-2404F0DFA08C}" presName="sp" presStyleCnt="0"/>
      <dgm:spPr/>
    </dgm:pt>
    <dgm:pt modelId="{14CD2E6A-309F-47B1-BE53-37738BFCA34A}" type="pres">
      <dgm:prSet presAssocID="{2B389859-1AA9-46BC-AF42-A60600F493D5}" presName="linNode" presStyleCnt="0"/>
      <dgm:spPr/>
    </dgm:pt>
    <dgm:pt modelId="{3BAE4505-243F-49CB-B3FD-53A7E960DA7B}" type="pres">
      <dgm:prSet presAssocID="{2B389859-1AA9-46BC-AF42-A60600F493D5}" presName="parentText" presStyleLbl="node1" presStyleIdx="2" presStyleCnt="3">
        <dgm:presLayoutVars>
          <dgm:chMax val="1"/>
          <dgm:bulletEnabled val="1"/>
        </dgm:presLayoutVars>
      </dgm:prSet>
      <dgm:spPr/>
      <dgm:t>
        <a:bodyPr/>
        <a:lstStyle/>
        <a:p>
          <a:endParaRPr lang="fr-FR"/>
        </a:p>
      </dgm:t>
    </dgm:pt>
    <dgm:pt modelId="{283E52DC-0F1F-4754-8DD4-CFAE23936650}" type="pres">
      <dgm:prSet presAssocID="{2B389859-1AA9-46BC-AF42-A60600F493D5}" presName="descendantText" presStyleLbl="alignAccFollowNode1" presStyleIdx="2" presStyleCnt="3">
        <dgm:presLayoutVars>
          <dgm:bulletEnabled val="1"/>
        </dgm:presLayoutVars>
      </dgm:prSet>
      <dgm:spPr/>
      <dgm:t>
        <a:bodyPr/>
        <a:lstStyle/>
        <a:p>
          <a:endParaRPr lang="fr-FR"/>
        </a:p>
      </dgm:t>
    </dgm:pt>
  </dgm:ptLst>
  <dgm:cxnLst>
    <dgm:cxn modelId="{3F8A4280-F503-4294-8C59-F14939BE699C}" srcId="{770A590D-DB86-40C4-86CD-6335506A0336}" destId="{FDDA5B5E-303F-461C-A1B0-9CA4D9E22638}" srcOrd="0" destOrd="0" parTransId="{6076B502-93D5-45E8-8501-BF50132D8487}" sibTransId="{F2F08192-1FD6-49A4-A5D6-FF0E4A9C16A4}"/>
    <dgm:cxn modelId="{E7173E4C-4854-4EED-ACB5-787DADFD2534}" srcId="{770A590D-DB86-40C4-86CD-6335506A0336}" destId="{1839B54B-D983-4607-9D34-A171E9913E99}" srcOrd="1" destOrd="0" parTransId="{AE786749-DAB6-44CA-B30B-A089EFEE68E9}" sibTransId="{1D9BB174-FD7F-4472-A1D1-2404F0DFA08C}"/>
    <dgm:cxn modelId="{0A4EEA44-89C0-433B-B54E-98DD523F6678}" type="presOf" srcId="{4B9FB0C2-638F-4C1A-ABCA-EA1316058389}" destId="{283E52DC-0F1F-4754-8DD4-CFAE23936650}" srcOrd="0" destOrd="0" presId="urn:microsoft.com/office/officeart/2005/8/layout/vList5"/>
    <dgm:cxn modelId="{068CDAE7-F49C-4E70-9408-4C62ED70D3DB}" type="presOf" srcId="{FDDA5B5E-303F-461C-A1B0-9CA4D9E22638}" destId="{ADC87E24-8B25-4868-BC6A-1F63FF4E93EE}" srcOrd="0" destOrd="0" presId="urn:microsoft.com/office/officeart/2005/8/layout/vList5"/>
    <dgm:cxn modelId="{0B2FA81E-41FA-4635-9588-18671D65FA81}" srcId="{FDDA5B5E-303F-461C-A1B0-9CA4D9E22638}" destId="{AC79A5CE-C0D4-4297-8131-910875DF5039}" srcOrd="0" destOrd="0" parTransId="{75F9DAF6-215B-487F-89BB-5280AEAE7FA6}" sibTransId="{4672E1B7-9D55-4F3C-9DCC-DEC9543C2E8E}"/>
    <dgm:cxn modelId="{A6F38B5A-7C8B-4925-9FAE-1983AE83E0B4}" srcId="{770A590D-DB86-40C4-86CD-6335506A0336}" destId="{2B389859-1AA9-46BC-AF42-A60600F493D5}" srcOrd="2" destOrd="0" parTransId="{9352095E-48CB-4EE6-9AEA-F42CC17C91DD}" sibTransId="{4F5989BE-2E74-4C92-B2F9-0DC06C8D928B}"/>
    <dgm:cxn modelId="{7928BDA9-C255-43A4-8C79-6475993D0085}" type="presOf" srcId="{770A590D-DB86-40C4-86CD-6335506A0336}" destId="{299A8E15-3E25-4B25-B83D-55DBD7156FF6}" srcOrd="0" destOrd="0" presId="urn:microsoft.com/office/officeart/2005/8/layout/vList5"/>
    <dgm:cxn modelId="{667B927A-5DD2-43E2-B7C4-11E562073E4D}" srcId="{1839B54B-D983-4607-9D34-A171E9913E99}" destId="{29823C12-CEBD-446B-BF42-691095730E47}" srcOrd="0" destOrd="0" parTransId="{DBFE4CD9-2A0D-462E-B122-704EB6688A8C}" sibTransId="{D5B3351F-26A5-4F30-9A97-F1B71664E24C}"/>
    <dgm:cxn modelId="{4C662B32-BF91-4813-99F3-7110BB10F476}" type="presOf" srcId="{2B389859-1AA9-46BC-AF42-A60600F493D5}" destId="{3BAE4505-243F-49CB-B3FD-53A7E960DA7B}" srcOrd="0" destOrd="0" presId="urn:microsoft.com/office/officeart/2005/8/layout/vList5"/>
    <dgm:cxn modelId="{A8A18887-691C-42A1-B35D-154685A7F6AB}" type="presOf" srcId="{1839B54B-D983-4607-9D34-A171E9913E99}" destId="{2D98F6EA-3614-4AE1-8FDC-91D5DD4D1841}" srcOrd="0" destOrd="0" presId="urn:microsoft.com/office/officeart/2005/8/layout/vList5"/>
    <dgm:cxn modelId="{876F9337-3E11-478E-9C8F-C5B2B539EDF7}" type="presOf" srcId="{29823C12-CEBD-446B-BF42-691095730E47}" destId="{FA022777-7E69-4EAE-8D2F-68805EF80B79}" srcOrd="0" destOrd="0" presId="urn:microsoft.com/office/officeart/2005/8/layout/vList5"/>
    <dgm:cxn modelId="{1D8B2250-5DA9-486E-94EB-6CB145D3D4FA}" srcId="{2B389859-1AA9-46BC-AF42-A60600F493D5}" destId="{4B9FB0C2-638F-4C1A-ABCA-EA1316058389}" srcOrd="0" destOrd="0" parTransId="{98EB2FB3-CD5A-4FC3-94DE-91505E63AB55}" sibTransId="{FD9948B8-7CFE-41C3-85F6-B6A9E69A8F90}"/>
    <dgm:cxn modelId="{B674E7F3-10DC-4D5B-AF08-E8329D7AC465}" type="presOf" srcId="{AC79A5CE-C0D4-4297-8131-910875DF5039}" destId="{87A40FC0-30FE-4758-94DC-2CA8E685E7ED}" srcOrd="0" destOrd="0" presId="urn:microsoft.com/office/officeart/2005/8/layout/vList5"/>
    <dgm:cxn modelId="{FE8FADB7-90C3-4F69-8A33-0174621C366F}" type="presParOf" srcId="{299A8E15-3E25-4B25-B83D-55DBD7156FF6}" destId="{BE001C9A-A172-403A-93A2-0CE8EAFEFFF5}" srcOrd="0" destOrd="0" presId="urn:microsoft.com/office/officeart/2005/8/layout/vList5"/>
    <dgm:cxn modelId="{03876AB9-3E79-47A3-BE45-404FFD30C129}" type="presParOf" srcId="{BE001C9A-A172-403A-93A2-0CE8EAFEFFF5}" destId="{ADC87E24-8B25-4868-BC6A-1F63FF4E93EE}" srcOrd="0" destOrd="0" presId="urn:microsoft.com/office/officeart/2005/8/layout/vList5"/>
    <dgm:cxn modelId="{A945A319-2426-4CCB-A26A-FC5160E433FE}" type="presParOf" srcId="{BE001C9A-A172-403A-93A2-0CE8EAFEFFF5}" destId="{87A40FC0-30FE-4758-94DC-2CA8E685E7ED}" srcOrd="1" destOrd="0" presId="urn:microsoft.com/office/officeart/2005/8/layout/vList5"/>
    <dgm:cxn modelId="{750907C1-5A4D-4D3A-BA97-43E3A27ECEF4}" type="presParOf" srcId="{299A8E15-3E25-4B25-B83D-55DBD7156FF6}" destId="{F49674E1-1C54-40EA-BB1D-CA58DABD64BF}" srcOrd="1" destOrd="0" presId="urn:microsoft.com/office/officeart/2005/8/layout/vList5"/>
    <dgm:cxn modelId="{05A61A77-9A5A-4C5C-AD9D-BB64C1D05894}" type="presParOf" srcId="{299A8E15-3E25-4B25-B83D-55DBD7156FF6}" destId="{1077129F-0840-445C-A375-4181944482F8}" srcOrd="2" destOrd="0" presId="urn:microsoft.com/office/officeart/2005/8/layout/vList5"/>
    <dgm:cxn modelId="{AAB26F72-1530-4C18-859E-C8FD47EF60F3}" type="presParOf" srcId="{1077129F-0840-445C-A375-4181944482F8}" destId="{2D98F6EA-3614-4AE1-8FDC-91D5DD4D1841}" srcOrd="0" destOrd="0" presId="urn:microsoft.com/office/officeart/2005/8/layout/vList5"/>
    <dgm:cxn modelId="{7180F85E-EB79-4D80-ABB8-7A815435147E}" type="presParOf" srcId="{1077129F-0840-445C-A375-4181944482F8}" destId="{FA022777-7E69-4EAE-8D2F-68805EF80B79}" srcOrd="1" destOrd="0" presId="urn:microsoft.com/office/officeart/2005/8/layout/vList5"/>
    <dgm:cxn modelId="{A851024D-A3BE-4FB0-8FAC-031044477367}" type="presParOf" srcId="{299A8E15-3E25-4B25-B83D-55DBD7156FF6}" destId="{871A6084-FAB6-4C62-AD30-E3DACF1EAA39}" srcOrd="3" destOrd="0" presId="urn:microsoft.com/office/officeart/2005/8/layout/vList5"/>
    <dgm:cxn modelId="{6140F5A1-0192-44ED-8CC8-D04CE438EAD9}" type="presParOf" srcId="{299A8E15-3E25-4B25-B83D-55DBD7156FF6}" destId="{14CD2E6A-309F-47B1-BE53-37738BFCA34A}" srcOrd="4" destOrd="0" presId="urn:microsoft.com/office/officeart/2005/8/layout/vList5"/>
    <dgm:cxn modelId="{495F04AA-D05F-4A2E-9432-49A0282929FA}" type="presParOf" srcId="{14CD2E6A-309F-47B1-BE53-37738BFCA34A}" destId="{3BAE4505-243F-49CB-B3FD-53A7E960DA7B}" srcOrd="0" destOrd="0" presId="urn:microsoft.com/office/officeart/2005/8/layout/vList5"/>
    <dgm:cxn modelId="{BC49BE82-408C-4D80-AF86-AD8448B47EEC}" type="presParOf" srcId="{14CD2E6A-309F-47B1-BE53-37738BFCA34A}" destId="{283E52DC-0F1F-4754-8DD4-CFAE23936650}"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70A590D-DB86-40C4-86CD-6335506A0336}" type="doc">
      <dgm:prSet loTypeId="urn:microsoft.com/office/officeart/2005/8/layout/vList5" loCatId="list" qsTypeId="urn:microsoft.com/office/officeart/2005/8/quickstyle/simple1" qsCatId="simple" csTypeId="urn:microsoft.com/office/officeart/2005/8/colors/accent0_3" csCatId="mainScheme" phldr="1"/>
      <dgm:spPr/>
      <dgm:t>
        <a:bodyPr/>
        <a:lstStyle/>
        <a:p>
          <a:endParaRPr lang="fr-FR"/>
        </a:p>
      </dgm:t>
    </dgm:pt>
    <dgm:pt modelId="{FDDA5B5E-303F-461C-A1B0-9CA4D9E22638}">
      <dgm:prSet phldrT="[Texte]"/>
      <dgm:spPr/>
      <dgm:t>
        <a:bodyPr/>
        <a:lstStyle/>
        <a:p>
          <a:r>
            <a:rPr lang="fr-FR" dirty="0" err="1" smtClean="0"/>
            <a:t>Author</a:t>
          </a:r>
          <a:endParaRPr lang="fr-FR" dirty="0"/>
        </a:p>
      </dgm:t>
    </dgm:pt>
    <dgm:pt modelId="{6076B502-93D5-45E8-8501-BF50132D8487}" type="parTrans" cxnId="{3F8A4280-F503-4294-8C59-F14939BE699C}">
      <dgm:prSet/>
      <dgm:spPr/>
      <dgm:t>
        <a:bodyPr/>
        <a:lstStyle/>
        <a:p>
          <a:endParaRPr lang="fr-FR"/>
        </a:p>
      </dgm:t>
    </dgm:pt>
    <dgm:pt modelId="{F2F08192-1FD6-49A4-A5D6-FF0E4A9C16A4}" type="sibTrans" cxnId="{3F8A4280-F503-4294-8C59-F14939BE699C}">
      <dgm:prSet/>
      <dgm:spPr/>
      <dgm:t>
        <a:bodyPr/>
        <a:lstStyle/>
        <a:p>
          <a:endParaRPr lang="fr-FR"/>
        </a:p>
      </dgm:t>
    </dgm:pt>
    <dgm:pt modelId="{AC79A5CE-C0D4-4297-8131-910875DF5039}">
      <dgm:prSet phldrT="[Texte]"/>
      <dgm:spPr/>
      <dgm:t>
        <a:bodyPr/>
        <a:lstStyle/>
        <a:p>
          <a:r>
            <a:rPr lang="fr-FR" dirty="0" err="1" smtClean="0"/>
            <a:t>Author</a:t>
          </a:r>
          <a:r>
            <a:rPr lang="fr-FR" dirty="0" smtClean="0"/>
            <a:t> </a:t>
          </a:r>
          <a:r>
            <a:rPr lang="fr-FR" dirty="0" err="1" smtClean="0"/>
            <a:t>response</a:t>
          </a:r>
          <a:r>
            <a:rPr lang="fr-FR" dirty="0" smtClean="0"/>
            <a:t> </a:t>
          </a:r>
          <a:r>
            <a:rPr lang="fr-FR" dirty="0" err="1" smtClean="0"/>
            <a:t>can</a:t>
          </a:r>
          <a:r>
            <a:rPr lang="fr-FR" dirty="0" smtClean="0"/>
            <a:t> </a:t>
          </a:r>
          <a:r>
            <a:rPr lang="fr-FR" dirty="0" err="1" smtClean="0"/>
            <a:t>be</a:t>
          </a:r>
          <a:r>
            <a:rPr lang="fr-FR" dirty="0" smtClean="0"/>
            <a:t> </a:t>
          </a:r>
          <a:r>
            <a:rPr lang="fr-FR" dirty="0" err="1" smtClean="0"/>
            <a:t>published</a:t>
          </a:r>
          <a:endParaRPr lang="fr-FR" dirty="0"/>
        </a:p>
      </dgm:t>
    </dgm:pt>
    <dgm:pt modelId="{75F9DAF6-215B-487F-89BB-5280AEAE7FA6}" type="parTrans" cxnId="{0B2FA81E-41FA-4635-9588-18671D65FA81}">
      <dgm:prSet/>
      <dgm:spPr/>
      <dgm:t>
        <a:bodyPr/>
        <a:lstStyle/>
        <a:p>
          <a:endParaRPr lang="fr-FR"/>
        </a:p>
      </dgm:t>
    </dgm:pt>
    <dgm:pt modelId="{4672E1B7-9D55-4F3C-9DCC-DEC9543C2E8E}" type="sibTrans" cxnId="{0B2FA81E-41FA-4635-9588-18671D65FA81}">
      <dgm:prSet/>
      <dgm:spPr/>
      <dgm:t>
        <a:bodyPr/>
        <a:lstStyle/>
        <a:p>
          <a:endParaRPr lang="fr-FR"/>
        </a:p>
      </dgm:t>
    </dgm:pt>
    <dgm:pt modelId="{1839B54B-D983-4607-9D34-A171E9913E99}">
      <dgm:prSet phldrT="[Texte]"/>
      <dgm:spPr/>
      <dgm:t>
        <a:bodyPr/>
        <a:lstStyle/>
        <a:p>
          <a:r>
            <a:rPr lang="fr-FR" dirty="0" smtClean="0"/>
            <a:t>Referees</a:t>
          </a:r>
          <a:endParaRPr lang="fr-FR" dirty="0"/>
        </a:p>
      </dgm:t>
    </dgm:pt>
    <dgm:pt modelId="{AE786749-DAB6-44CA-B30B-A089EFEE68E9}" type="parTrans" cxnId="{E7173E4C-4854-4EED-ACB5-787DADFD2534}">
      <dgm:prSet/>
      <dgm:spPr/>
      <dgm:t>
        <a:bodyPr/>
        <a:lstStyle/>
        <a:p>
          <a:endParaRPr lang="fr-FR"/>
        </a:p>
      </dgm:t>
    </dgm:pt>
    <dgm:pt modelId="{1D9BB174-FD7F-4472-A1D1-2404F0DFA08C}" type="sibTrans" cxnId="{E7173E4C-4854-4EED-ACB5-787DADFD2534}">
      <dgm:prSet/>
      <dgm:spPr/>
      <dgm:t>
        <a:bodyPr/>
        <a:lstStyle/>
        <a:p>
          <a:endParaRPr lang="fr-FR"/>
        </a:p>
      </dgm:t>
    </dgm:pt>
    <dgm:pt modelId="{29823C12-CEBD-446B-BF42-691095730E47}">
      <dgm:prSet phldrT="[Texte]"/>
      <dgm:spPr/>
      <dgm:t>
        <a:bodyPr/>
        <a:lstStyle/>
        <a:p>
          <a:r>
            <a:rPr lang="fr-FR" dirty="0" smtClean="0"/>
            <a:t>Referee report </a:t>
          </a:r>
          <a:r>
            <a:rPr lang="fr-FR" dirty="0" err="1" smtClean="0"/>
            <a:t>can</a:t>
          </a:r>
          <a:r>
            <a:rPr lang="fr-FR" dirty="0" smtClean="0"/>
            <a:t> </a:t>
          </a:r>
          <a:r>
            <a:rPr lang="fr-FR" dirty="0" err="1" smtClean="0"/>
            <a:t>be</a:t>
          </a:r>
          <a:r>
            <a:rPr lang="fr-FR" dirty="0" smtClean="0"/>
            <a:t> </a:t>
          </a:r>
          <a:r>
            <a:rPr lang="fr-FR" dirty="0" err="1" smtClean="0"/>
            <a:t>published</a:t>
          </a:r>
          <a:endParaRPr lang="fr-FR" b="0" dirty="0"/>
        </a:p>
      </dgm:t>
    </dgm:pt>
    <dgm:pt modelId="{DBFE4CD9-2A0D-462E-B122-704EB6688A8C}" type="parTrans" cxnId="{667B927A-5DD2-43E2-B7C4-11E562073E4D}">
      <dgm:prSet/>
      <dgm:spPr/>
      <dgm:t>
        <a:bodyPr/>
        <a:lstStyle/>
        <a:p>
          <a:endParaRPr lang="fr-FR"/>
        </a:p>
      </dgm:t>
    </dgm:pt>
    <dgm:pt modelId="{D5B3351F-26A5-4F30-9A97-F1B71664E24C}" type="sibTrans" cxnId="{667B927A-5DD2-43E2-B7C4-11E562073E4D}">
      <dgm:prSet/>
      <dgm:spPr/>
      <dgm:t>
        <a:bodyPr/>
        <a:lstStyle/>
        <a:p>
          <a:endParaRPr lang="fr-FR"/>
        </a:p>
      </dgm:t>
    </dgm:pt>
    <dgm:pt modelId="{1A42A4F4-2816-4CB8-9EFB-D2FE1D571B9D}">
      <dgm:prSet phldrT="[Texte]"/>
      <dgm:spPr/>
      <dgm:t>
        <a:bodyPr/>
        <a:lstStyle/>
        <a:p>
          <a:r>
            <a:rPr lang="fr-FR" b="0" dirty="0" err="1" smtClean="0"/>
            <a:t>Identity</a:t>
          </a:r>
          <a:r>
            <a:rPr lang="fr-FR" b="0" dirty="0" smtClean="0"/>
            <a:t> </a:t>
          </a:r>
          <a:r>
            <a:rPr lang="fr-FR" b="0" dirty="0" err="1" smtClean="0"/>
            <a:t>can</a:t>
          </a:r>
          <a:r>
            <a:rPr lang="fr-FR" b="0" dirty="0" smtClean="0"/>
            <a:t> </a:t>
          </a:r>
          <a:r>
            <a:rPr lang="fr-FR" b="0" dirty="0" err="1" smtClean="0"/>
            <a:t>be</a:t>
          </a:r>
          <a:r>
            <a:rPr lang="fr-FR" b="0" dirty="0" smtClean="0"/>
            <a:t> visible</a:t>
          </a:r>
          <a:endParaRPr lang="fr-FR" b="0" dirty="0"/>
        </a:p>
      </dgm:t>
    </dgm:pt>
    <dgm:pt modelId="{91AB8EB1-849D-4812-B246-0D9CDB3552C0}" type="parTrans" cxnId="{4E32A60D-22EA-4A94-98B3-F678519FFDBF}">
      <dgm:prSet/>
      <dgm:spPr/>
      <dgm:t>
        <a:bodyPr/>
        <a:lstStyle/>
        <a:p>
          <a:endParaRPr lang="fr-FR"/>
        </a:p>
      </dgm:t>
    </dgm:pt>
    <dgm:pt modelId="{ABB9BCCD-B1C2-4C32-9C38-779329A316A2}" type="sibTrans" cxnId="{4E32A60D-22EA-4A94-98B3-F678519FFDBF}">
      <dgm:prSet/>
      <dgm:spPr/>
      <dgm:t>
        <a:bodyPr/>
        <a:lstStyle/>
        <a:p>
          <a:endParaRPr lang="fr-FR"/>
        </a:p>
      </dgm:t>
    </dgm:pt>
    <dgm:pt modelId="{AE386360-4B8A-4E52-A514-3FDA5E9B3AA2}">
      <dgm:prSet phldrT="[Texte]"/>
      <dgm:spPr/>
      <dgm:t>
        <a:bodyPr/>
        <a:lstStyle/>
        <a:p>
          <a:r>
            <a:rPr lang="fr-FR" dirty="0" err="1" smtClean="0"/>
            <a:t>Readers</a:t>
          </a:r>
          <a:endParaRPr lang="fr-FR" dirty="0"/>
        </a:p>
      </dgm:t>
    </dgm:pt>
    <dgm:pt modelId="{088394C0-5A8D-4F5A-B814-6B81731E9557}" type="parTrans" cxnId="{94EF5CFC-45D9-4C96-877F-41F68A934563}">
      <dgm:prSet/>
      <dgm:spPr/>
      <dgm:t>
        <a:bodyPr/>
        <a:lstStyle/>
        <a:p>
          <a:endParaRPr lang="fr-FR"/>
        </a:p>
      </dgm:t>
    </dgm:pt>
    <dgm:pt modelId="{4A0CC492-16F4-43EC-9DEF-897EEC4A0D10}" type="sibTrans" cxnId="{94EF5CFC-45D9-4C96-877F-41F68A934563}">
      <dgm:prSet/>
      <dgm:spPr/>
      <dgm:t>
        <a:bodyPr/>
        <a:lstStyle/>
        <a:p>
          <a:endParaRPr lang="fr-FR"/>
        </a:p>
      </dgm:t>
    </dgm:pt>
    <dgm:pt modelId="{68B055F8-8E48-48F7-AA90-A83CA785447D}">
      <dgm:prSet phldrT="[Texte]"/>
      <dgm:spPr/>
      <dgm:t>
        <a:bodyPr/>
        <a:lstStyle/>
        <a:p>
          <a:r>
            <a:rPr lang="fr-FR" b="0" dirty="0" err="1" smtClean="0"/>
            <a:t>Community</a:t>
          </a:r>
          <a:r>
            <a:rPr lang="fr-FR" b="0" dirty="0" smtClean="0"/>
            <a:t> </a:t>
          </a:r>
          <a:r>
            <a:rPr lang="fr-FR" b="0" dirty="0" err="1" smtClean="0"/>
            <a:t>can</a:t>
          </a:r>
          <a:r>
            <a:rPr lang="fr-FR" b="0" dirty="0" smtClean="0"/>
            <a:t> </a:t>
          </a:r>
          <a:r>
            <a:rPr lang="fr-FR" b="0" dirty="0" err="1" smtClean="0"/>
            <a:t>participate</a:t>
          </a:r>
          <a:r>
            <a:rPr lang="fr-FR" b="0" dirty="0" smtClean="0"/>
            <a:t> to the </a:t>
          </a:r>
          <a:r>
            <a:rPr lang="fr-FR" b="0" dirty="0" err="1" smtClean="0"/>
            <a:t>review</a:t>
          </a:r>
          <a:r>
            <a:rPr lang="fr-FR" b="0" dirty="0" smtClean="0"/>
            <a:t> </a:t>
          </a:r>
          <a:r>
            <a:rPr lang="fr-FR" b="0" dirty="0" err="1" smtClean="0"/>
            <a:t>process</a:t>
          </a:r>
          <a:endParaRPr lang="fr-FR" b="0" dirty="0"/>
        </a:p>
      </dgm:t>
    </dgm:pt>
    <dgm:pt modelId="{DB22ED8B-613A-4E97-B920-4F56AB57907D}" type="parTrans" cxnId="{F8046F5D-5391-456E-BDD9-A5D314D6B5C4}">
      <dgm:prSet/>
      <dgm:spPr/>
      <dgm:t>
        <a:bodyPr/>
        <a:lstStyle/>
        <a:p>
          <a:endParaRPr lang="fr-FR"/>
        </a:p>
      </dgm:t>
    </dgm:pt>
    <dgm:pt modelId="{66E4BFBB-520C-48CC-9C5F-E2FE7DF361EE}" type="sibTrans" cxnId="{F8046F5D-5391-456E-BDD9-A5D314D6B5C4}">
      <dgm:prSet/>
      <dgm:spPr/>
      <dgm:t>
        <a:bodyPr/>
        <a:lstStyle/>
        <a:p>
          <a:endParaRPr lang="fr-FR"/>
        </a:p>
      </dgm:t>
    </dgm:pt>
    <dgm:pt modelId="{299A8E15-3E25-4B25-B83D-55DBD7156FF6}" type="pres">
      <dgm:prSet presAssocID="{770A590D-DB86-40C4-86CD-6335506A0336}" presName="Name0" presStyleCnt="0">
        <dgm:presLayoutVars>
          <dgm:dir/>
          <dgm:animLvl val="lvl"/>
          <dgm:resizeHandles val="exact"/>
        </dgm:presLayoutVars>
      </dgm:prSet>
      <dgm:spPr/>
      <dgm:t>
        <a:bodyPr/>
        <a:lstStyle/>
        <a:p>
          <a:endParaRPr lang="fr-FR"/>
        </a:p>
      </dgm:t>
    </dgm:pt>
    <dgm:pt modelId="{BE001C9A-A172-403A-93A2-0CE8EAFEFFF5}" type="pres">
      <dgm:prSet presAssocID="{FDDA5B5E-303F-461C-A1B0-9CA4D9E22638}" presName="linNode" presStyleCnt="0"/>
      <dgm:spPr/>
    </dgm:pt>
    <dgm:pt modelId="{ADC87E24-8B25-4868-BC6A-1F63FF4E93EE}" type="pres">
      <dgm:prSet presAssocID="{FDDA5B5E-303F-461C-A1B0-9CA4D9E22638}" presName="parentText" presStyleLbl="node1" presStyleIdx="0" presStyleCnt="3">
        <dgm:presLayoutVars>
          <dgm:chMax val="1"/>
          <dgm:bulletEnabled val="1"/>
        </dgm:presLayoutVars>
      </dgm:prSet>
      <dgm:spPr/>
      <dgm:t>
        <a:bodyPr/>
        <a:lstStyle/>
        <a:p>
          <a:endParaRPr lang="fr-FR"/>
        </a:p>
      </dgm:t>
    </dgm:pt>
    <dgm:pt modelId="{87A40FC0-30FE-4758-94DC-2CA8E685E7ED}" type="pres">
      <dgm:prSet presAssocID="{FDDA5B5E-303F-461C-A1B0-9CA4D9E22638}" presName="descendantText" presStyleLbl="alignAccFollowNode1" presStyleIdx="0" presStyleCnt="3">
        <dgm:presLayoutVars>
          <dgm:bulletEnabled val="1"/>
        </dgm:presLayoutVars>
      </dgm:prSet>
      <dgm:spPr/>
      <dgm:t>
        <a:bodyPr/>
        <a:lstStyle/>
        <a:p>
          <a:endParaRPr lang="fr-FR"/>
        </a:p>
      </dgm:t>
    </dgm:pt>
    <dgm:pt modelId="{F49674E1-1C54-40EA-BB1D-CA58DABD64BF}" type="pres">
      <dgm:prSet presAssocID="{F2F08192-1FD6-49A4-A5D6-FF0E4A9C16A4}" presName="sp" presStyleCnt="0"/>
      <dgm:spPr/>
    </dgm:pt>
    <dgm:pt modelId="{1077129F-0840-445C-A375-4181944482F8}" type="pres">
      <dgm:prSet presAssocID="{1839B54B-D983-4607-9D34-A171E9913E99}" presName="linNode" presStyleCnt="0"/>
      <dgm:spPr/>
    </dgm:pt>
    <dgm:pt modelId="{2D98F6EA-3614-4AE1-8FDC-91D5DD4D1841}" type="pres">
      <dgm:prSet presAssocID="{1839B54B-D983-4607-9D34-A171E9913E99}" presName="parentText" presStyleLbl="node1" presStyleIdx="1" presStyleCnt="3">
        <dgm:presLayoutVars>
          <dgm:chMax val="1"/>
          <dgm:bulletEnabled val="1"/>
        </dgm:presLayoutVars>
      </dgm:prSet>
      <dgm:spPr/>
      <dgm:t>
        <a:bodyPr/>
        <a:lstStyle/>
        <a:p>
          <a:endParaRPr lang="fr-FR"/>
        </a:p>
      </dgm:t>
    </dgm:pt>
    <dgm:pt modelId="{FA022777-7E69-4EAE-8D2F-68805EF80B79}" type="pres">
      <dgm:prSet presAssocID="{1839B54B-D983-4607-9D34-A171E9913E99}" presName="descendantText" presStyleLbl="alignAccFollowNode1" presStyleIdx="1" presStyleCnt="3">
        <dgm:presLayoutVars>
          <dgm:bulletEnabled val="1"/>
        </dgm:presLayoutVars>
      </dgm:prSet>
      <dgm:spPr/>
      <dgm:t>
        <a:bodyPr/>
        <a:lstStyle/>
        <a:p>
          <a:endParaRPr lang="fr-FR"/>
        </a:p>
      </dgm:t>
    </dgm:pt>
    <dgm:pt modelId="{B0919442-5F7F-490C-872C-275FF1716023}" type="pres">
      <dgm:prSet presAssocID="{1D9BB174-FD7F-4472-A1D1-2404F0DFA08C}" presName="sp" presStyleCnt="0"/>
      <dgm:spPr/>
    </dgm:pt>
    <dgm:pt modelId="{43232A59-6E31-4D7E-909A-DE44ABDDE04A}" type="pres">
      <dgm:prSet presAssocID="{AE386360-4B8A-4E52-A514-3FDA5E9B3AA2}" presName="linNode" presStyleCnt="0"/>
      <dgm:spPr/>
    </dgm:pt>
    <dgm:pt modelId="{20FF1D67-5DDF-4E2B-9F95-4AD36EEC3876}" type="pres">
      <dgm:prSet presAssocID="{AE386360-4B8A-4E52-A514-3FDA5E9B3AA2}" presName="parentText" presStyleLbl="node1" presStyleIdx="2" presStyleCnt="3">
        <dgm:presLayoutVars>
          <dgm:chMax val="1"/>
          <dgm:bulletEnabled val="1"/>
        </dgm:presLayoutVars>
      </dgm:prSet>
      <dgm:spPr/>
      <dgm:t>
        <a:bodyPr/>
        <a:lstStyle/>
        <a:p>
          <a:endParaRPr lang="fr-FR"/>
        </a:p>
      </dgm:t>
    </dgm:pt>
    <dgm:pt modelId="{B42E6B3D-DD80-4350-8709-7F16776A7C07}" type="pres">
      <dgm:prSet presAssocID="{AE386360-4B8A-4E52-A514-3FDA5E9B3AA2}" presName="descendantText" presStyleLbl="alignAccFollowNode1" presStyleIdx="2" presStyleCnt="3">
        <dgm:presLayoutVars>
          <dgm:bulletEnabled val="1"/>
        </dgm:presLayoutVars>
      </dgm:prSet>
      <dgm:spPr/>
      <dgm:t>
        <a:bodyPr/>
        <a:lstStyle/>
        <a:p>
          <a:endParaRPr lang="fr-FR"/>
        </a:p>
      </dgm:t>
    </dgm:pt>
  </dgm:ptLst>
  <dgm:cxnLst>
    <dgm:cxn modelId="{3F8A4280-F503-4294-8C59-F14939BE699C}" srcId="{770A590D-DB86-40C4-86CD-6335506A0336}" destId="{FDDA5B5E-303F-461C-A1B0-9CA4D9E22638}" srcOrd="0" destOrd="0" parTransId="{6076B502-93D5-45E8-8501-BF50132D8487}" sibTransId="{F2F08192-1FD6-49A4-A5D6-FF0E4A9C16A4}"/>
    <dgm:cxn modelId="{E7173E4C-4854-4EED-ACB5-787DADFD2534}" srcId="{770A590D-DB86-40C4-86CD-6335506A0336}" destId="{1839B54B-D983-4607-9D34-A171E9913E99}" srcOrd="1" destOrd="0" parTransId="{AE786749-DAB6-44CA-B30B-A089EFEE68E9}" sibTransId="{1D9BB174-FD7F-4472-A1D1-2404F0DFA08C}"/>
    <dgm:cxn modelId="{93DA9E98-18FD-47FB-B668-176EABD92014}" type="presOf" srcId="{68B055F8-8E48-48F7-AA90-A83CA785447D}" destId="{B42E6B3D-DD80-4350-8709-7F16776A7C07}" srcOrd="0" destOrd="0" presId="urn:microsoft.com/office/officeart/2005/8/layout/vList5"/>
    <dgm:cxn modelId="{068CDAE7-F49C-4E70-9408-4C62ED70D3DB}" type="presOf" srcId="{FDDA5B5E-303F-461C-A1B0-9CA4D9E22638}" destId="{ADC87E24-8B25-4868-BC6A-1F63FF4E93EE}" srcOrd="0" destOrd="0" presId="urn:microsoft.com/office/officeart/2005/8/layout/vList5"/>
    <dgm:cxn modelId="{0B2FA81E-41FA-4635-9588-18671D65FA81}" srcId="{FDDA5B5E-303F-461C-A1B0-9CA4D9E22638}" destId="{AC79A5CE-C0D4-4297-8131-910875DF5039}" srcOrd="0" destOrd="0" parTransId="{75F9DAF6-215B-487F-89BB-5280AEAE7FA6}" sibTransId="{4672E1B7-9D55-4F3C-9DCC-DEC9543C2E8E}"/>
    <dgm:cxn modelId="{F8046F5D-5391-456E-BDD9-A5D314D6B5C4}" srcId="{AE386360-4B8A-4E52-A514-3FDA5E9B3AA2}" destId="{68B055F8-8E48-48F7-AA90-A83CA785447D}" srcOrd="0" destOrd="0" parTransId="{DB22ED8B-613A-4E97-B920-4F56AB57907D}" sibTransId="{66E4BFBB-520C-48CC-9C5F-E2FE7DF361EE}"/>
    <dgm:cxn modelId="{94EF5CFC-45D9-4C96-877F-41F68A934563}" srcId="{770A590D-DB86-40C4-86CD-6335506A0336}" destId="{AE386360-4B8A-4E52-A514-3FDA5E9B3AA2}" srcOrd="2" destOrd="0" parTransId="{088394C0-5A8D-4F5A-B814-6B81731E9557}" sibTransId="{4A0CC492-16F4-43EC-9DEF-897EEC4A0D10}"/>
    <dgm:cxn modelId="{7928BDA9-C255-43A4-8C79-6475993D0085}" type="presOf" srcId="{770A590D-DB86-40C4-86CD-6335506A0336}" destId="{299A8E15-3E25-4B25-B83D-55DBD7156FF6}" srcOrd="0" destOrd="0" presId="urn:microsoft.com/office/officeart/2005/8/layout/vList5"/>
    <dgm:cxn modelId="{667B927A-5DD2-43E2-B7C4-11E562073E4D}" srcId="{1839B54B-D983-4607-9D34-A171E9913E99}" destId="{29823C12-CEBD-446B-BF42-691095730E47}" srcOrd="0" destOrd="0" parTransId="{DBFE4CD9-2A0D-462E-B122-704EB6688A8C}" sibTransId="{D5B3351F-26A5-4F30-9A97-F1B71664E24C}"/>
    <dgm:cxn modelId="{A8A18887-691C-42A1-B35D-154685A7F6AB}" type="presOf" srcId="{1839B54B-D983-4607-9D34-A171E9913E99}" destId="{2D98F6EA-3614-4AE1-8FDC-91D5DD4D1841}" srcOrd="0" destOrd="0" presId="urn:microsoft.com/office/officeart/2005/8/layout/vList5"/>
    <dgm:cxn modelId="{66265D66-E6A8-43A5-8C3F-EFC9851D9C29}" type="presOf" srcId="{AE386360-4B8A-4E52-A514-3FDA5E9B3AA2}" destId="{20FF1D67-5DDF-4E2B-9F95-4AD36EEC3876}" srcOrd="0" destOrd="0" presId="urn:microsoft.com/office/officeart/2005/8/layout/vList5"/>
    <dgm:cxn modelId="{876F9337-3E11-478E-9C8F-C5B2B539EDF7}" type="presOf" srcId="{29823C12-CEBD-446B-BF42-691095730E47}" destId="{FA022777-7E69-4EAE-8D2F-68805EF80B79}" srcOrd="0" destOrd="0" presId="urn:microsoft.com/office/officeart/2005/8/layout/vList5"/>
    <dgm:cxn modelId="{4E32A60D-22EA-4A94-98B3-F678519FFDBF}" srcId="{1839B54B-D983-4607-9D34-A171E9913E99}" destId="{1A42A4F4-2816-4CB8-9EFB-D2FE1D571B9D}" srcOrd="1" destOrd="0" parTransId="{91AB8EB1-849D-4812-B246-0D9CDB3552C0}" sibTransId="{ABB9BCCD-B1C2-4C32-9C38-779329A316A2}"/>
    <dgm:cxn modelId="{B674E7F3-10DC-4D5B-AF08-E8329D7AC465}" type="presOf" srcId="{AC79A5CE-C0D4-4297-8131-910875DF5039}" destId="{87A40FC0-30FE-4758-94DC-2CA8E685E7ED}" srcOrd="0" destOrd="0" presId="urn:microsoft.com/office/officeart/2005/8/layout/vList5"/>
    <dgm:cxn modelId="{C4D42D49-DB8D-4A3E-89B9-46CFFB9CD217}" type="presOf" srcId="{1A42A4F4-2816-4CB8-9EFB-D2FE1D571B9D}" destId="{FA022777-7E69-4EAE-8D2F-68805EF80B79}" srcOrd="0" destOrd="1" presId="urn:microsoft.com/office/officeart/2005/8/layout/vList5"/>
    <dgm:cxn modelId="{FE8FADB7-90C3-4F69-8A33-0174621C366F}" type="presParOf" srcId="{299A8E15-3E25-4B25-B83D-55DBD7156FF6}" destId="{BE001C9A-A172-403A-93A2-0CE8EAFEFFF5}" srcOrd="0" destOrd="0" presId="urn:microsoft.com/office/officeart/2005/8/layout/vList5"/>
    <dgm:cxn modelId="{03876AB9-3E79-47A3-BE45-404FFD30C129}" type="presParOf" srcId="{BE001C9A-A172-403A-93A2-0CE8EAFEFFF5}" destId="{ADC87E24-8B25-4868-BC6A-1F63FF4E93EE}" srcOrd="0" destOrd="0" presId="urn:microsoft.com/office/officeart/2005/8/layout/vList5"/>
    <dgm:cxn modelId="{A945A319-2426-4CCB-A26A-FC5160E433FE}" type="presParOf" srcId="{BE001C9A-A172-403A-93A2-0CE8EAFEFFF5}" destId="{87A40FC0-30FE-4758-94DC-2CA8E685E7ED}" srcOrd="1" destOrd="0" presId="urn:microsoft.com/office/officeart/2005/8/layout/vList5"/>
    <dgm:cxn modelId="{750907C1-5A4D-4D3A-BA97-43E3A27ECEF4}" type="presParOf" srcId="{299A8E15-3E25-4B25-B83D-55DBD7156FF6}" destId="{F49674E1-1C54-40EA-BB1D-CA58DABD64BF}" srcOrd="1" destOrd="0" presId="urn:microsoft.com/office/officeart/2005/8/layout/vList5"/>
    <dgm:cxn modelId="{05A61A77-9A5A-4C5C-AD9D-BB64C1D05894}" type="presParOf" srcId="{299A8E15-3E25-4B25-B83D-55DBD7156FF6}" destId="{1077129F-0840-445C-A375-4181944482F8}" srcOrd="2" destOrd="0" presId="urn:microsoft.com/office/officeart/2005/8/layout/vList5"/>
    <dgm:cxn modelId="{AAB26F72-1530-4C18-859E-C8FD47EF60F3}" type="presParOf" srcId="{1077129F-0840-445C-A375-4181944482F8}" destId="{2D98F6EA-3614-4AE1-8FDC-91D5DD4D1841}" srcOrd="0" destOrd="0" presId="urn:microsoft.com/office/officeart/2005/8/layout/vList5"/>
    <dgm:cxn modelId="{7180F85E-EB79-4D80-ABB8-7A815435147E}" type="presParOf" srcId="{1077129F-0840-445C-A375-4181944482F8}" destId="{FA022777-7E69-4EAE-8D2F-68805EF80B79}" srcOrd="1" destOrd="0" presId="urn:microsoft.com/office/officeart/2005/8/layout/vList5"/>
    <dgm:cxn modelId="{A2C1E99D-BDAF-4EAE-BECA-667D59824134}" type="presParOf" srcId="{299A8E15-3E25-4B25-B83D-55DBD7156FF6}" destId="{B0919442-5F7F-490C-872C-275FF1716023}" srcOrd="3" destOrd="0" presId="urn:microsoft.com/office/officeart/2005/8/layout/vList5"/>
    <dgm:cxn modelId="{79B00014-E2CF-4F35-ADC8-E8DC77006A54}" type="presParOf" srcId="{299A8E15-3E25-4B25-B83D-55DBD7156FF6}" destId="{43232A59-6E31-4D7E-909A-DE44ABDDE04A}" srcOrd="4" destOrd="0" presId="urn:microsoft.com/office/officeart/2005/8/layout/vList5"/>
    <dgm:cxn modelId="{8CE9D8C8-D19A-4043-87F8-A3F4DD1ECDF9}" type="presParOf" srcId="{43232A59-6E31-4D7E-909A-DE44ABDDE04A}" destId="{20FF1D67-5DDF-4E2B-9F95-4AD36EEC3876}" srcOrd="0" destOrd="0" presId="urn:microsoft.com/office/officeart/2005/8/layout/vList5"/>
    <dgm:cxn modelId="{886A22F7-6DA1-4070-B4CA-13641145EACC}" type="presParOf" srcId="{43232A59-6E31-4D7E-909A-DE44ABDDE04A}" destId="{B42E6B3D-DD80-4350-8709-7F16776A7C07}"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16F69AD-6BE1-4581-99D0-305598EA597E}" type="doc">
      <dgm:prSet loTypeId="urn:microsoft.com/office/officeart/2005/8/layout/vList3" loCatId="list" qsTypeId="urn:microsoft.com/office/officeart/2005/8/quickstyle/simple1" qsCatId="simple" csTypeId="urn:microsoft.com/office/officeart/2005/8/colors/accent0_3" csCatId="mainScheme" phldr="1"/>
      <dgm:spPr/>
    </dgm:pt>
    <dgm:pt modelId="{7B0CB714-D0E1-4F68-ABAD-7B2D013A476C}">
      <dgm:prSet phldrT="[Texte]"/>
      <dgm:spPr/>
      <dgm:t>
        <a:bodyPr/>
        <a:lstStyle/>
        <a:p>
          <a:r>
            <a:rPr lang="fr-FR" dirty="0" smtClean="0"/>
            <a:t>Open </a:t>
          </a:r>
          <a:r>
            <a:rPr lang="fr-FR" dirty="0" err="1" smtClean="0"/>
            <a:t>identity</a:t>
          </a:r>
          <a:endParaRPr lang="fr-FR" dirty="0"/>
        </a:p>
      </dgm:t>
    </dgm:pt>
    <dgm:pt modelId="{99129CFE-A7D3-4846-92C7-CDCC1284C4EB}" type="parTrans" cxnId="{84636737-282F-4B0A-AF87-288C444A80D8}">
      <dgm:prSet/>
      <dgm:spPr/>
      <dgm:t>
        <a:bodyPr/>
        <a:lstStyle/>
        <a:p>
          <a:endParaRPr lang="fr-FR"/>
        </a:p>
      </dgm:t>
    </dgm:pt>
    <dgm:pt modelId="{CCC36CD5-65A3-4E97-8BCE-8408AB0F2A03}" type="sibTrans" cxnId="{84636737-282F-4B0A-AF87-288C444A80D8}">
      <dgm:prSet/>
      <dgm:spPr/>
      <dgm:t>
        <a:bodyPr/>
        <a:lstStyle/>
        <a:p>
          <a:endParaRPr lang="fr-FR"/>
        </a:p>
      </dgm:t>
    </dgm:pt>
    <dgm:pt modelId="{37060EEF-68E8-4787-A596-0326F1788406}">
      <dgm:prSet phldrT="[Texte]"/>
      <dgm:spPr/>
      <dgm:t>
        <a:bodyPr/>
        <a:lstStyle/>
        <a:p>
          <a:r>
            <a:rPr lang="fr-FR" dirty="0" smtClean="0"/>
            <a:t>Open report</a:t>
          </a:r>
          <a:endParaRPr lang="fr-FR" dirty="0"/>
        </a:p>
      </dgm:t>
    </dgm:pt>
    <dgm:pt modelId="{495E5E09-7100-4DD5-BA81-0D73F89F6504}" type="parTrans" cxnId="{F4982FFF-8722-46F3-9E8A-9E200A36E0EF}">
      <dgm:prSet/>
      <dgm:spPr/>
      <dgm:t>
        <a:bodyPr/>
        <a:lstStyle/>
        <a:p>
          <a:endParaRPr lang="fr-FR"/>
        </a:p>
      </dgm:t>
    </dgm:pt>
    <dgm:pt modelId="{555EF83F-E89E-4E1B-9BBB-5AC5AA9F7D8B}" type="sibTrans" cxnId="{F4982FFF-8722-46F3-9E8A-9E200A36E0EF}">
      <dgm:prSet/>
      <dgm:spPr/>
      <dgm:t>
        <a:bodyPr/>
        <a:lstStyle/>
        <a:p>
          <a:endParaRPr lang="fr-FR"/>
        </a:p>
      </dgm:t>
    </dgm:pt>
    <dgm:pt modelId="{11970F05-08AD-4398-8B65-BADC9431E543}">
      <dgm:prSet phldrT="[Texte]"/>
      <dgm:spPr/>
      <dgm:t>
        <a:bodyPr/>
        <a:lstStyle/>
        <a:p>
          <a:r>
            <a:rPr lang="fr-FR" dirty="0" smtClean="0"/>
            <a:t>Open participation</a:t>
          </a:r>
          <a:endParaRPr lang="fr-FR" dirty="0"/>
        </a:p>
      </dgm:t>
    </dgm:pt>
    <dgm:pt modelId="{A39C1A23-83BA-4D82-A033-A84EC0DF633A}" type="parTrans" cxnId="{175D1E38-DF57-40BD-A38E-DBB7D6955B86}">
      <dgm:prSet/>
      <dgm:spPr/>
      <dgm:t>
        <a:bodyPr/>
        <a:lstStyle/>
        <a:p>
          <a:endParaRPr lang="fr-FR"/>
        </a:p>
      </dgm:t>
    </dgm:pt>
    <dgm:pt modelId="{290F762C-84E4-4CDD-AD46-CC7B5508710C}" type="sibTrans" cxnId="{175D1E38-DF57-40BD-A38E-DBB7D6955B86}">
      <dgm:prSet/>
      <dgm:spPr/>
      <dgm:t>
        <a:bodyPr/>
        <a:lstStyle/>
        <a:p>
          <a:endParaRPr lang="fr-FR"/>
        </a:p>
      </dgm:t>
    </dgm:pt>
    <dgm:pt modelId="{C04F8DB8-2F63-4697-8F29-ABC9F7F3EFDA}" type="pres">
      <dgm:prSet presAssocID="{D16F69AD-6BE1-4581-99D0-305598EA597E}" presName="linearFlow" presStyleCnt="0">
        <dgm:presLayoutVars>
          <dgm:dir/>
          <dgm:resizeHandles val="exact"/>
        </dgm:presLayoutVars>
      </dgm:prSet>
      <dgm:spPr/>
    </dgm:pt>
    <dgm:pt modelId="{5E9AED38-25D6-42C5-B56B-AE3A287FB0C8}" type="pres">
      <dgm:prSet presAssocID="{7B0CB714-D0E1-4F68-ABAD-7B2D013A476C}" presName="composite" presStyleCnt="0"/>
      <dgm:spPr/>
    </dgm:pt>
    <dgm:pt modelId="{18C8890E-B6F9-4DF9-BFA4-91262049FE09}" type="pres">
      <dgm:prSet presAssocID="{7B0CB714-D0E1-4F68-ABAD-7B2D013A476C}" presName="imgShp"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t="-46000" b="-46000"/>
          </a:stretch>
        </a:blipFill>
      </dgm:spPr>
    </dgm:pt>
    <dgm:pt modelId="{7715BB8C-904E-41FD-97DF-ACA609E601BD}" type="pres">
      <dgm:prSet presAssocID="{7B0CB714-D0E1-4F68-ABAD-7B2D013A476C}" presName="txShp" presStyleLbl="node1" presStyleIdx="0" presStyleCnt="3">
        <dgm:presLayoutVars>
          <dgm:bulletEnabled val="1"/>
        </dgm:presLayoutVars>
      </dgm:prSet>
      <dgm:spPr/>
      <dgm:t>
        <a:bodyPr/>
        <a:lstStyle/>
        <a:p>
          <a:endParaRPr lang="fr-FR"/>
        </a:p>
      </dgm:t>
    </dgm:pt>
    <dgm:pt modelId="{F19F2616-E0C6-4ABA-ABFD-3834BF278BF3}" type="pres">
      <dgm:prSet presAssocID="{CCC36CD5-65A3-4E97-8BCE-8408AB0F2A03}" presName="spacing" presStyleCnt="0"/>
      <dgm:spPr/>
    </dgm:pt>
    <dgm:pt modelId="{D241D1A4-04F1-4814-956C-3D628F398300}" type="pres">
      <dgm:prSet presAssocID="{37060EEF-68E8-4787-A596-0326F1788406}" presName="composite" presStyleCnt="0"/>
      <dgm:spPr/>
    </dgm:pt>
    <dgm:pt modelId="{A0943AB2-A229-442F-98B8-39D600CD713B}" type="pres">
      <dgm:prSet presAssocID="{37060EEF-68E8-4787-A596-0326F1788406}" presName="imgShp" presStyleLbl="fgImgPlace1" presStyleIdx="1" presStyleCnt="3"/>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a:stretch>
        </a:blipFill>
      </dgm:spPr>
    </dgm:pt>
    <dgm:pt modelId="{ECC7E028-978E-4CD2-859C-811BC17405C1}" type="pres">
      <dgm:prSet presAssocID="{37060EEF-68E8-4787-A596-0326F1788406}" presName="txShp" presStyleLbl="node1" presStyleIdx="1" presStyleCnt="3">
        <dgm:presLayoutVars>
          <dgm:bulletEnabled val="1"/>
        </dgm:presLayoutVars>
      </dgm:prSet>
      <dgm:spPr/>
      <dgm:t>
        <a:bodyPr/>
        <a:lstStyle/>
        <a:p>
          <a:endParaRPr lang="fr-FR"/>
        </a:p>
      </dgm:t>
    </dgm:pt>
    <dgm:pt modelId="{AB2C8613-EE71-41FC-AD7A-08E00C428C38}" type="pres">
      <dgm:prSet presAssocID="{555EF83F-E89E-4E1B-9BBB-5AC5AA9F7D8B}" presName="spacing" presStyleCnt="0"/>
      <dgm:spPr/>
    </dgm:pt>
    <dgm:pt modelId="{01ACA157-B28C-4881-A947-2146E84E6A83}" type="pres">
      <dgm:prSet presAssocID="{11970F05-08AD-4398-8B65-BADC9431E543}" presName="composite" presStyleCnt="0"/>
      <dgm:spPr/>
    </dgm:pt>
    <dgm:pt modelId="{45F094BA-21CA-43AA-8906-9250E94B1F83}" type="pres">
      <dgm:prSet presAssocID="{11970F05-08AD-4398-8B65-BADC9431E543}" presName="imgShp" presStyleLbl="fgImgPlace1" presStyleIdx="2" presStyleCnt="3"/>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29000" r="-29000"/>
          </a:stretch>
        </a:blipFill>
      </dgm:spPr>
    </dgm:pt>
    <dgm:pt modelId="{DBD72FE3-9366-465D-8672-EFEC8BDF5BB4}" type="pres">
      <dgm:prSet presAssocID="{11970F05-08AD-4398-8B65-BADC9431E543}" presName="txShp" presStyleLbl="node1" presStyleIdx="2" presStyleCnt="3">
        <dgm:presLayoutVars>
          <dgm:bulletEnabled val="1"/>
        </dgm:presLayoutVars>
      </dgm:prSet>
      <dgm:spPr/>
      <dgm:t>
        <a:bodyPr/>
        <a:lstStyle/>
        <a:p>
          <a:endParaRPr lang="fr-FR"/>
        </a:p>
      </dgm:t>
    </dgm:pt>
  </dgm:ptLst>
  <dgm:cxnLst>
    <dgm:cxn modelId="{F4982FFF-8722-46F3-9E8A-9E200A36E0EF}" srcId="{D16F69AD-6BE1-4581-99D0-305598EA597E}" destId="{37060EEF-68E8-4787-A596-0326F1788406}" srcOrd="1" destOrd="0" parTransId="{495E5E09-7100-4DD5-BA81-0D73F89F6504}" sibTransId="{555EF83F-E89E-4E1B-9BBB-5AC5AA9F7D8B}"/>
    <dgm:cxn modelId="{B15FD708-DC63-4CC1-ADDC-37E64D2EB00B}" type="presOf" srcId="{7B0CB714-D0E1-4F68-ABAD-7B2D013A476C}" destId="{7715BB8C-904E-41FD-97DF-ACA609E601BD}" srcOrd="0" destOrd="0" presId="urn:microsoft.com/office/officeart/2005/8/layout/vList3"/>
    <dgm:cxn modelId="{875126AC-E32C-4212-B6EB-AF9A3F6F718E}" type="presOf" srcId="{11970F05-08AD-4398-8B65-BADC9431E543}" destId="{DBD72FE3-9366-465D-8672-EFEC8BDF5BB4}" srcOrd="0" destOrd="0" presId="urn:microsoft.com/office/officeart/2005/8/layout/vList3"/>
    <dgm:cxn modelId="{6CD10EEF-91AA-4BB4-9FFA-35D2FE8CA21F}" type="presOf" srcId="{37060EEF-68E8-4787-A596-0326F1788406}" destId="{ECC7E028-978E-4CD2-859C-811BC17405C1}" srcOrd="0" destOrd="0" presId="urn:microsoft.com/office/officeart/2005/8/layout/vList3"/>
    <dgm:cxn modelId="{84636737-282F-4B0A-AF87-288C444A80D8}" srcId="{D16F69AD-6BE1-4581-99D0-305598EA597E}" destId="{7B0CB714-D0E1-4F68-ABAD-7B2D013A476C}" srcOrd="0" destOrd="0" parTransId="{99129CFE-A7D3-4846-92C7-CDCC1284C4EB}" sibTransId="{CCC36CD5-65A3-4E97-8BCE-8408AB0F2A03}"/>
    <dgm:cxn modelId="{175D1E38-DF57-40BD-A38E-DBB7D6955B86}" srcId="{D16F69AD-6BE1-4581-99D0-305598EA597E}" destId="{11970F05-08AD-4398-8B65-BADC9431E543}" srcOrd="2" destOrd="0" parTransId="{A39C1A23-83BA-4D82-A033-A84EC0DF633A}" sibTransId="{290F762C-84E4-4CDD-AD46-CC7B5508710C}"/>
    <dgm:cxn modelId="{BDCA1142-176E-4E6D-BCF1-BA3B9335E212}" type="presOf" srcId="{D16F69AD-6BE1-4581-99D0-305598EA597E}" destId="{C04F8DB8-2F63-4697-8F29-ABC9F7F3EFDA}" srcOrd="0" destOrd="0" presId="urn:microsoft.com/office/officeart/2005/8/layout/vList3"/>
    <dgm:cxn modelId="{760376E6-EFE5-4E62-BEC0-D0FB8F3ECF98}" type="presParOf" srcId="{C04F8DB8-2F63-4697-8F29-ABC9F7F3EFDA}" destId="{5E9AED38-25D6-42C5-B56B-AE3A287FB0C8}" srcOrd="0" destOrd="0" presId="urn:microsoft.com/office/officeart/2005/8/layout/vList3"/>
    <dgm:cxn modelId="{19EA5CC6-170E-4D11-AE9B-19B1EB63CCC9}" type="presParOf" srcId="{5E9AED38-25D6-42C5-B56B-AE3A287FB0C8}" destId="{18C8890E-B6F9-4DF9-BFA4-91262049FE09}" srcOrd="0" destOrd="0" presId="urn:microsoft.com/office/officeart/2005/8/layout/vList3"/>
    <dgm:cxn modelId="{784420B4-A993-4911-B78A-0568DE4B0DC0}" type="presParOf" srcId="{5E9AED38-25D6-42C5-B56B-AE3A287FB0C8}" destId="{7715BB8C-904E-41FD-97DF-ACA609E601BD}" srcOrd="1" destOrd="0" presId="urn:microsoft.com/office/officeart/2005/8/layout/vList3"/>
    <dgm:cxn modelId="{02DCB5E5-F324-4D46-AC03-2D0861B18C1F}" type="presParOf" srcId="{C04F8DB8-2F63-4697-8F29-ABC9F7F3EFDA}" destId="{F19F2616-E0C6-4ABA-ABFD-3834BF278BF3}" srcOrd="1" destOrd="0" presId="urn:microsoft.com/office/officeart/2005/8/layout/vList3"/>
    <dgm:cxn modelId="{531C86C2-2DCC-4475-880D-9C024DAF599F}" type="presParOf" srcId="{C04F8DB8-2F63-4697-8F29-ABC9F7F3EFDA}" destId="{D241D1A4-04F1-4814-956C-3D628F398300}" srcOrd="2" destOrd="0" presId="urn:microsoft.com/office/officeart/2005/8/layout/vList3"/>
    <dgm:cxn modelId="{76AFE6CD-5CAA-4580-A8BF-A200C74416F3}" type="presParOf" srcId="{D241D1A4-04F1-4814-956C-3D628F398300}" destId="{A0943AB2-A229-442F-98B8-39D600CD713B}" srcOrd="0" destOrd="0" presId="urn:microsoft.com/office/officeart/2005/8/layout/vList3"/>
    <dgm:cxn modelId="{D27FCAE8-4889-4AE0-97EB-C32479234085}" type="presParOf" srcId="{D241D1A4-04F1-4814-956C-3D628F398300}" destId="{ECC7E028-978E-4CD2-859C-811BC17405C1}" srcOrd="1" destOrd="0" presId="urn:microsoft.com/office/officeart/2005/8/layout/vList3"/>
    <dgm:cxn modelId="{38D93A37-D07F-4F15-A694-09F9E4DE0AF1}" type="presParOf" srcId="{C04F8DB8-2F63-4697-8F29-ABC9F7F3EFDA}" destId="{AB2C8613-EE71-41FC-AD7A-08E00C428C38}" srcOrd="3" destOrd="0" presId="urn:microsoft.com/office/officeart/2005/8/layout/vList3"/>
    <dgm:cxn modelId="{06991617-7EBD-4927-A273-5FC45936A364}" type="presParOf" srcId="{C04F8DB8-2F63-4697-8F29-ABC9F7F3EFDA}" destId="{01ACA157-B28C-4881-A947-2146E84E6A83}" srcOrd="4" destOrd="0" presId="urn:microsoft.com/office/officeart/2005/8/layout/vList3"/>
    <dgm:cxn modelId="{67494FE2-76D1-42D6-9099-956AB5071222}" type="presParOf" srcId="{01ACA157-B28C-4881-A947-2146E84E6A83}" destId="{45F094BA-21CA-43AA-8906-9250E94B1F83}" srcOrd="0" destOrd="0" presId="urn:microsoft.com/office/officeart/2005/8/layout/vList3"/>
    <dgm:cxn modelId="{83DA94DF-C045-4346-AA60-5AC8AEA88DA6}" type="presParOf" srcId="{01ACA157-B28C-4881-A947-2146E84E6A83}" destId="{DBD72FE3-9366-465D-8672-EFEC8BDF5BB4}"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A40FC0-30FE-4758-94DC-2CA8E685E7ED}">
      <dsp:nvSpPr>
        <dsp:cNvPr id="0" name=""/>
        <dsp:cNvSpPr/>
      </dsp:nvSpPr>
      <dsp:spPr>
        <a:xfrm rot="5400000">
          <a:off x="4298474" y="-1677746"/>
          <a:ext cx="881168" cy="4460290"/>
        </a:xfrm>
        <a:prstGeom prst="round2SameRect">
          <a:avLst/>
        </a:prstGeom>
        <a:solidFill>
          <a:schemeClr val="dk2">
            <a:alpha val="90000"/>
            <a:tint val="40000"/>
            <a:hueOff val="0"/>
            <a:satOff val="0"/>
            <a:lumOff val="0"/>
            <a:alphaOff val="0"/>
          </a:schemeClr>
        </a:solidFill>
        <a:ln w="2540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53340" rIns="106680" bIns="53340" numCol="1" spcCol="1270" anchor="ctr" anchorCtr="0">
          <a:noAutofit/>
        </a:bodyPr>
        <a:lstStyle/>
        <a:p>
          <a:pPr marL="285750" lvl="1" indent="-285750" algn="l" defTabSz="1244600">
            <a:lnSpc>
              <a:spcPct val="90000"/>
            </a:lnSpc>
            <a:spcBef>
              <a:spcPct val="0"/>
            </a:spcBef>
            <a:spcAft>
              <a:spcPct val="15000"/>
            </a:spcAft>
            <a:buChar char="••"/>
          </a:pPr>
          <a:r>
            <a:rPr lang="fr-FR" sz="2800" kern="1200" dirty="0" err="1" smtClean="0"/>
            <a:t>Identity</a:t>
          </a:r>
          <a:r>
            <a:rPr lang="fr-FR" sz="2800" kern="1200" dirty="0" smtClean="0"/>
            <a:t> visible</a:t>
          </a:r>
          <a:endParaRPr lang="fr-FR" sz="2800" kern="1200" dirty="0"/>
        </a:p>
      </dsp:txBody>
      <dsp:txXfrm rot="-5400000">
        <a:off x="2508914" y="154829"/>
        <a:ext cx="4417275" cy="795138"/>
      </dsp:txXfrm>
    </dsp:sp>
    <dsp:sp modelId="{ADC87E24-8B25-4868-BC6A-1F63FF4E93EE}">
      <dsp:nvSpPr>
        <dsp:cNvPr id="0" name=""/>
        <dsp:cNvSpPr/>
      </dsp:nvSpPr>
      <dsp:spPr>
        <a:xfrm>
          <a:off x="0" y="1668"/>
          <a:ext cx="2508913" cy="1101460"/>
        </a:xfrm>
        <a:prstGeom prst="round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72390" rIns="144780" bIns="72390" numCol="1" spcCol="1270" anchor="ctr" anchorCtr="0">
          <a:noAutofit/>
        </a:bodyPr>
        <a:lstStyle/>
        <a:p>
          <a:pPr lvl="0" algn="ctr" defTabSz="1689100">
            <a:lnSpc>
              <a:spcPct val="90000"/>
            </a:lnSpc>
            <a:spcBef>
              <a:spcPct val="0"/>
            </a:spcBef>
            <a:spcAft>
              <a:spcPct val="35000"/>
            </a:spcAft>
          </a:pPr>
          <a:r>
            <a:rPr lang="fr-FR" sz="3800" kern="1200" dirty="0" err="1" smtClean="0"/>
            <a:t>Author</a:t>
          </a:r>
          <a:endParaRPr lang="fr-FR" sz="3800" kern="1200" dirty="0"/>
        </a:p>
      </dsp:txBody>
      <dsp:txXfrm>
        <a:off x="53769" y="55437"/>
        <a:ext cx="2401375" cy="993922"/>
      </dsp:txXfrm>
    </dsp:sp>
    <dsp:sp modelId="{FA022777-7E69-4EAE-8D2F-68805EF80B79}">
      <dsp:nvSpPr>
        <dsp:cNvPr id="0" name=""/>
        <dsp:cNvSpPr/>
      </dsp:nvSpPr>
      <dsp:spPr>
        <a:xfrm rot="5400000">
          <a:off x="4298474" y="-521212"/>
          <a:ext cx="881168" cy="4460290"/>
        </a:xfrm>
        <a:prstGeom prst="round2SameRect">
          <a:avLst/>
        </a:prstGeom>
        <a:solidFill>
          <a:schemeClr val="dk2">
            <a:alpha val="90000"/>
            <a:tint val="40000"/>
            <a:hueOff val="0"/>
            <a:satOff val="0"/>
            <a:lumOff val="0"/>
            <a:alphaOff val="0"/>
          </a:schemeClr>
        </a:solidFill>
        <a:ln w="2540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53340" rIns="106680" bIns="53340" numCol="1" spcCol="1270" anchor="ctr" anchorCtr="0">
          <a:noAutofit/>
        </a:bodyPr>
        <a:lstStyle/>
        <a:p>
          <a:pPr marL="285750" lvl="1" indent="-285750" algn="l" defTabSz="1244600">
            <a:lnSpc>
              <a:spcPct val="90000"/>
            </a:lnSpc>
            <a:spcBef>
              <a:spcPct val="0"/>
            </a:spcBef>
            <a:spcAft>
              <a:spcPct val="15000"/>
            </a:spcAft>
            <a:buChar char="••"/>
          </a:pPr>
          <a:r>
            <a:rPr lang="fr-FR" sz="2800" b="0" kern="1200" dirty="0" err="1" smtClean="0"/>
            <a:t>Anonymized</a:t>
          </a:r>
          <a:r>
            <a:rPr lang="fr-FR" sz="2800" b="0" kern="1200" dirty="0" smtClean="0"/>
            <a:t> (for </a:t>
          </a:r>
          <a:r>
            <a:rPr lang="fr-FR" sz="2800" b="0" kern="1200" dirty="0" err="1" smtClean="0"/>
            <a:t>author</a:t>
          </a:r>
          <a:r>
            <a:rPr lang="fr-FR" sz="2800" b="0" kern="1200" dirty="0" smtClean="0"/>
            <a:t>)</a:t>
          </a:r>
          <a:endParaRPr lang="fr-FR" sz="2800" b="0" kern="1200" dirty="0"/>
        </a:p>
      </dsp:txBody>
      <dsp:txXfrm rot="-5400000">
        <a:off x="2508914" y="1311363"/>
        <a:ext cx="4417275" cy="795138"/>
      </dsp:txXfrm>
    </dsp:sp>
    <dsp:sp modelId="{2D98F6EA-3614-4AE1-8FDC-91D5DD4D1841}">
      <dsp:nvSpPr>
        <dsp:cNvPr id="0" name=""/>
        <dsp:cNvSpPr/>
      </dsp:nvSpPr>
      <dsp:spPr>
        <a:xfrm>
          <a:off x="0" y="1158202"/>
          <a:ext cx="2508913" cy="1101460"/>
        </a:xfrm>
        <a:prstGeom prst="round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72390" rIns="144780" bIns="72390" numCol="1" spcCol="1270" anchor="ctr" anchorCtr="0">
          <a:noAutofit/>
        </a:bodyPr>
        <a:lstStyle/>
        <a:p>
          <a:pPr lvl="0" algn="ctr" defTabSz="1689100">
            <a:lnSpc>
              <a:spcPct val="90000"/>
            </a:lnSpc>
            <a:spcBef>
              <a:spcPct val="0"/>
            </a:spcBef>
            <a:spcAft>
              <a:spcPct val="35000"/>
            </a:spcAft>
          </a:pPr>
          <a:r>
            <a:rPr lang="fr-FR" sz="3800" kern="1200" dirty="0" smtClean="0"/>
            <a:t>Referees</a:t>
          </a:r>
          <a:endParaRPr lang="fr-FR" sz="3800" kern="1200" dirty="0"/>
        </a:p>
      </dsp:txBody>
      <dsp:txXfrm>
        <a:off x="53769" y="1211971"/>
        <a:ext cx="2401375" cy="993922"/>
      </dsp:txXfrm>
    </dsp:sp>
    <dsp:sp modelId="{4F2AA560-C3D1-47CC-8E67-380734C53F23}">
      <dsp:nvSpPr>
        <dsp:cNvPr id="0" name=""/>
        <dsp:cNvSpPr/>
      </dsp:nvSpPr>
      <dsp:spPr>
        <a:xfrm rot="5400000">
          <a:off x="4298474" y="635320"/>
          <a:ext cx="881168" cy="4460290"/>
        </a:xfrm>
        <a:prstGeom prst="round2SameRect">
          <a:avLst/>
        </a:prstGeom>
        <a:solidFill>
          <a:schemeClr val="dk2">
            <a:alpha val="90000"/>
            <a:tint val="40000"/>
            <a:hueOff val="0"/>
            <a:satOff val="0"/>
            <a:lumOff val="0"/>
            <a:alphaOff val="0"/>
          </a:schemeClr>
        </a:solidFill>
        <a:ln w="2540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53340" rIns="106680" bIns="53340" numCol="1" spcCol="1270" anchor="ctr" anchorCtr="0">
          <a:noAutofit/>
        </a:bodyPr>
        <a:lstStyle/>
        <a:p>
          <a:pPr marL="285750" lvl="1" indent="-285750" algn="l" defTabSz="1244600">
            <a:lnSpc>
              <a:spcPct val="90000"/>
            </a:lnSpc>
            <a:spcBef>
              <a:spcPct val="0"/>
            </a:spcBef>
            <a:spcAft>
              <a:spcPct val="15000"/>
            </a:spcAft>
            <a:buChar char="••"/>
          </a:pPr>
          <a:r>
            <a:rPr lang="fr-FR" sz="2800" b="0" kern="1200" dirty="0" err="1" smtClean="0"/>
            <a:t>Identity</a:t>
          </a:r>
          <a:r>
            <a:rPr lang="fr-FR" sz="2800" b="0" kern="1200" dirty="0" smtClean="0"/>
            <a:t> visible</a:t>
          </a:r>
          <a:endParaRPr lang="fr-FR" sz="2800" b="0" kern="1200" dirty="0"/>
        </a:p>
      </dsp:txBody>
      <dsp:txXfrm rot="-5400000">
        <a:off x="2508914" y="2467896"/>
        <a:ext cx="4417275" cy="795138"/>
      </dsp:txXfrm>
    </dsp:sp>
    <dsp:sp modelId="{84A1D732-A7C3-4DAF-A923-FF4C202C2800}">
      <dsp:nvSpPr>
        <dsp:cNvPr id="0" name=""/>
        <dsp:cNvSpPr/>
      </dsp:nvSpPr>
      <dsp:spPr>
        <a:xfrm>
          <a:off x="0" y="2314735"/>
          <a:ext cx="2508913" cy="1101460"/>
        </a:xfrm>
        <a:prstGeom prst="round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72390" rIns="144780" bIns="72390" numCol="1" spcCol="1270" anchor="ctr" anchorCtr="0">
          <a:noAutofit/>
        </a:bodyPr>
        <a:lstStyle/>
        <a:p>
          <a:pPr lvl="0" algn="ctr" defTabSz="1689100">
            <a:lnSpc>
              <a:spcPct val="90000"/>
            </a:lnSpc>
            <a:spcBef>
              <a:spcPct val="0"/>
            </a:spcBef>
            <a:spcAft>
              <a:spcPct val="35000"/>
            </a:spcAft>
          </a:pPr>
          <a:r>
            <a:rPr lang="fr-FR" sz="3800" b="0" kern="1200" dirty="0" smtClean="0"/>
            <a:t>Editor</a:t>
          </a:r>
          <a:endParaRPr lang="fr-FR" sz="3800" b="0" kern="1200" dirty="0"/>
        </a:p>
      </dsp:txBody>
      <dsp:txXfrm>
        <a:off x="53769" y="2368504"/>
        <a:ext cx="2401375" cy="99392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A40FC0-30FE-4758-94DC-2CA8E685E7ED}">
      <dsp:nvSpPr>
        <dsp:cNvPr id="0" name=""/>
        <dsp:cNvSpPr/>
      </dsp:nvSpPr>
      <dsp:spPr>
        <a:xfrm rot="5400000">
          <a:off x="4280064" y="-1667916"/>
          <a:ext cx="884145" cy="4444364"/>
        </a:xfrm>
        <a:prstGeom prst="round2SameRect">
          <a:avLst/>
        </a:prstGeom>
        <a:solidFill>
          <a:schemeClr val="dk2">
            <a:alpha val="90000"/>
            <a:tint val="40000"/>
            <a:hueOff val="0"/>
            <a:satOff val="0"/>
            <a:lumOff val="0"/>
            <a:alphaOff val="0"/>
          </a:schemeClr>
        </a:solidFill>
        <a:ln w="2540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2870" tIns="51435" rIns="102870" bIns="51435" numCol="1" spcCol="1270" anchor="ctr" anchorCtr="0">
          <a:noAutofit/>
        </a:bodyPr>
        <a:lstStyle/>
        <a:p>
          <a:pPr marL="228600" lvl="1" indent="-228600" algn="l" defTabSz="1200150">
            <a:lnSpc>
              <a:spcPct val="90000"/>
            </a:lnSpc>
            <a:spcBef>
              <a:spcPct val="0"/>
            </a:spcBef>
            <a:spcAft>
              <a:spcPct val="15000"/>
            </a:spcAft>
            <a:buChar char="••"/>
          </a:pPr>
          <a:r>
            <a:rPr lang="fr-FR" sz="2700" b="0" kern="1200" dirty="0" err="1" smtClean="0"/>
            <a:t>Anonymized</a:t>
          </a:r>
          <a:r>
            <a:rPr lang="fr-FR" sz="2700" b="0" kern="1200" dirty="0" smtClean="0"/>
            <a:t> (for referees)</a:t>
          </a:r>
          <a:endParaRPr lang="fr-FR" sz="2700" kern="1200" dirty="0"/>
        </a:p>
      </dsp:txBody>
      <dsp:txXfrm rot="-5400000">
        <a:off x="2499955" y="155353"/>
        <a:ext cx="4401204" cy="797825"/>
      </dsp:txXfrm>
    </dsp:sp>
    <dsp:sp modelId="{ADC87E24-8B25-4868-BC6A-1F63FF4E93EE}">
      <dsp:nvSpPr>
        <dsp:cNvPr id="0" name=""/>
        <dsp:cNvSpPr/>
      </dsp:nvSpPr>
      <dsp:spPr>
        <a:xfrm>
          <a:off x="0" y="1674"/>
          <a:ext cx="2499955" cy="1105181"/>
        </a:xfrm>
        <a:prstGeom prst="round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72390" rIns="144780" bIns="72390" numCol="1" spcCol="1270" anchor="ctr" anchorCtr="0">
          <a:noAutofit/>
        </a:bodyPr>
        <a:lstStyle/>
        <a:p>
          <a:pPr lvl="0" algn="ctr" defTabSz="1689100">
            <a:lnSpc>
              <a:spcPct val="90000"/>
            </a:lnSpc>
            <a:spcBef>
              <a:spcPct val="0"/>
            </a:spcBef>
            <a:spcAft>
              <a:spcPct val="35000"/>
            </a:spcAft>
          </a:pPr>
          <a:r>
            <a:rPr lang="fr-FR" sz="3800" kern="1200" dirty="0" err="1" smtClean="0"/>
            <a:t>Author</a:t>
          </a:r>
          <a:endParaRPr lang="fr-FR" sz="3800" kern="1200" dirty="0"/>
        </a:p>
      </dsp:txBody>
      <dsp:txXfrm>
        <a:off x="53950" y="55624"/>
        <a:ext cx="2392055" cy="997281"/>
      </dsp:txXfrm>
    </dsp:sp>
    <dsp:sp modelId="{FA022777-7E69-4EAE-8D2F-68805EF80B79}">
      <dsp:nvSpPr>
        <dsp:cNvPr id="0" name=""/>
        <dsp:cNvSpPr/>
      </dsp:nvSpPr>
      <dsp:spPr>
        <a:xfrm rot="5400000">
          <a:off x="4280064" y="-507475"/>
          <a:ext cx="884145" cy="4444364"/>
        </a:xfrm>
        <a:prstGeom prst="round2SameRect">
          <a:avLst/>
        </a:prstGeom>
        <a:solidFill>
          <a:schemeClr val="dk2">
            <a:alpha val="90000"/>
            <a:tint val="40000"/>
            <a:hueOff val="0"/>
            <a:satOff val="0"/>
            <a:lumOff val="0"/>
            <a:alphaOff val="0"/>
          </a:schemeClr>
        </a:solidFill>
        <a:ln w="2540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2870" tIns="51435" rIns="102870" bIns="51435" numCol="1" spcCol="1270" anchor="ctr" anchorCtr="0">
          <a:noAutofit/>
        </a:bodyPr>
        <a:lstStyle/>
        <a:p>
          <a:pPr marL="228600" lvl="1" indent="-228600" algn="l" defTabSz="1200150">
            <a:lnSpc>
              <a:spcPct val="90000"/>
            </a:lnSpc>
            <a:spcBef>
              <a:spcPct val="0"/>
            </a:spcBef>
            <a:spcAft>
              <a:spcPct val="15000"/>
            </a:spcAft>
            <a:buChar char="••"/>
          </a:pPr>
          <a:r>
            <a:rPr lang="fr-FR" sz="2700" b="0" kern="1200" dirty="0" err="1" smtClean="0"/>
            <a:t>Anonymized</a:t>
          </a:r>
          <a:r>
            <a:rPr lang="fr-FR" sz="2700" b="0" kern="1200" dirty="0" smtClean="0"/>
            <a:t> (for </a:t>
          </a:r>
          <a:r>
            <a:rPr lang="fr-FR" sz="2700" b="0" kern="1200" dirty="0" err="1" smtClean="0"/>
            <a:t>author</a:t>
          </a:r>
          <a:r>
            <a:rPr lang="fr-FR" sz="2700" b="0" kern="1200" dirty="0" smtClean="0"/>
            <a:t>)</a:t>
          </a:r>
          <a:endParaRPr lang="fr-FR" sz="2700" b="0" kern="1200" dirty="0"/>
        </a:p>
      </dsp:txBody>
      <dsp:txXfrm rot="-5400000">
        <a:off x="2499955" y="1315794"/>
        <a:ext cx="4401204" cy="797825"/>
      </dsp:txXfrm>
    </dsp:sp>
    <dsp:sp modelId="{2D98F6EA-3614-4AE1-8FDC-91D5DD4D1841}">
      <dsp:nvSpPr>
        <dsp:cNvPr id="0" name=""/>
        <dsp:cNvSpPr/>
      </dsp:nvSpPr>
      <dsp:spPr>
        <a:xfrm>
          <a:off x="0" y="1162115"/>
          <a:ext cx="2499955" cy="1105181"/>
        </a:xfrm>
        <a:prstGeom prst="round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72390" rIns="144780" bIns="72390" numCol="1" spcCol="1270" anchor="ctr" anchorCtr="0">
          <a:noAutofit/>
        </a:bodyPr>
        <a:lstStyle/>
        <a:p>
          <a:pPr lvl="0" algn="ctr" defTabSz="1689100">
            <a:lnSpc>
              <a:spcPct val="90000"/>
            </a:lnSpc>
            <a:spcBef>
              <a:spcPct val="0"/>
            </a:spcBef>
            <a:spcAft>
              <a:spcPct val="35000"/>
            </a:spcAft>
          </a:pPr>
          <a:r>
            <a:rPr lang="fr-FR" sz="3800" kern="1200" dirty="0" smtClean="0"/>
            <a:t>Referees</a:t>
          </a:r>
          <a:endParaRPr lang="fr-FR" sz="3800" kern="1200" dirty="0"/>
        </a:p>
      </dsp:txBody>
      <dsp:txXfrm>
        <a:off x="53950" y="1216065"/>
        <a:ext cx="2392055" cy="997281"/>
      </dsp:txXfrm>
    </dsp:sp>
    <dsp:sp modelId="{283E52DC-0F1F-4754-8DD4-CFAE23936650}">
      <dsp:nvSpPr>
        <dsp:cNvPr id="0" name=""/>
        <dsp:cNvSpPr/>
      </dsp:nvSpPr>
      <dsp:spPr>
        <a:xfrm rot="5400000">
          <a:off x="4280064" y="652965"/>
          <a:ext cx="884145" cy="4444364"/>
        </a:xfrm>
        <a:prstGeom prst="round2SameRect">
          <a:avLst/>
        </a:prstGeom>
        <a:solidFill>
          <a:schemeClr val="dk2">
            <a:alpha val="90000"/>
            <a:tint val="40000"/>
            <a:hueOff val="0"/>
            <a:satOff val="0"/>
            <a:lumOff val="0"/>
            <a:alphaOff val="0"/>
          </a:schemeClr>
        </a:solidFill>
        <a:ln w="2540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2870" tIns="51435" rIns="102870" bIns="51435" numCol="1" spcCol="1270" anchor="ctr" anchorCtr="0">
          <a:noAutofit/>
        </a:bodyPr>
        <a:lstStyle/>
        <a:p>
          <a:pPr marL="228600" lvl="1" indent="-228600" algn="l" defTabSz="1200150">
            <a:lnSpc>
              <a:spcPct val="90000"/>
            </a:lnSpc>
            <a:spcBef>
              <a:spcPct val="0"/>
            </a:spcBef>
            <a:spcAft>
              <a:spcPct val="15000"/>
            </a:spcAft>
            <a:buChar char="••"/>
          </a:pPr>
          <a:r>
            <a:rPr lang="fr-FR" sz="2700" b="0" kern="1200" dirty="0" err="1" smtClean="0"/>
            <a:t>Identity</a:t>
          </a:r>
          <a:r>
            <a:rPr lang="fr-FR" sz="2700" b="0" kern="1200" dirty="0" smtClean="0"/>
            <a:t> visible</a:t>
          </a:r>
          <a:endParaRPr lang="fr-FR" sz="2700" b="0" kern="1200" dirty="0"/>
        </a:p>
      </dsp:txBody>
      <dsp:txXfrm rot="-5400000">
        <a:off x="2499955" y="2476234"/>
        <a:ext cx="4401204" cy="797825"/>
      </dsp:txXfrm>
    </dsp:sp>
    <dsp:sp modelId="{3BAE4505-243F-49CB-B3FD-53A7E960DA7B}">
      <dsp:nvSpPr>
        <dsp:cNvPr id="0" name=""/>
        <dsp:cNvSpPr/>
      </dsp:nvSpPr>
      <dsp:spPr>
        <a:xfrm>
          <a:off x="0" y="2322556"/>
          <a:ext cx="2499955" cy="1105181"/>
        </a:xfrm>
        <a:prstGeom prst="round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72390" rIns="144780" bIns="72390" numCol="1" spcCol="1270" anchor="ctr" anchorCtr="0">
          <a:noAutofit/>
        </a:bodyPr>
        <a:lstStyle/>
        <a:p>
          <a:pPr lvl="0" algn="ctr" defTabSz="1689100">
            <a:lnSpc>
              <a:spcPct val="90000"/>
            </a:lnSpc>
            <a:spcBef>
              <a:spcPct val="0"/>
            </a:spcBef>
            <a:spcAft>
              <a:spcPct val="35000"/>
            </a:spcAft>
          </a:pPr>
          <a:r>
            <a:rPr lang="fr-FR" sz="3800" b="0" kern="1200" dirty="0" smtClean="0"/>
            <a:t>Editor </a:t>
          </a:r>
          <a:endParaRPr lang="fr-FR" sz="3800" b="0" kern="1200" dirty="0"/>
        </a:p>
      </dsp:txBody>
      <dsp:txXfrm>
        <a:off x="53950" y="2376506"/>
        <a:ext cx="2392055" cy="99728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A40FC0-30FE-4758-94DC-2CA8E685E7ED}">
      <dsp:nvSpPr>
        <dsp:cNvPr id="0" name=""/>
        <dsp:cNvSpPr/>
      </dsp:nvSpPr>
      <dsp:spPr>
        <a:xfrm rot="5400000">
          <a:off x="4280064" y="-1667916"/>
          <a:ext cx="884145" cy="4444364"/>
        </a:xfrm>
        <a:prstGeom prst="round2SameRect">
          <a:avLst/>
        </a:prstGeom>
        <a:solidFill>
          <a:schemeClr val="dk2">
            <a:alpha val="90000"/>
            <a:tint val="40000"/>
            <a:hueOff val="0"/>
            <a:satOff val="0"/>
            <a:lumOff val="0"/>
            <a:alphaOff val="0"/>
          </a:schemeClr>
        </a:solidFill>
        <a:ln w="2540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060" tIns="49530" rIns="99060" bIns="49530" numCol="1" spcCol="1270" anchor="ctr" anchorCtr="0">
          <a:noAutofit/>
        </a:bodyPr>
        <a:lstStyle/>
        <a:p>
          <a:pPr marL="228600" lvl="1" indent="-228600" algn="l" defTabSz="1155700">
            <a:lnSpc>
              <a:spcPct val="90000"/>
            </a:lnSpc>
            <a:spcBef>
              <a:spcPct val="0"/>
            </a:spcBef>
            <a:spcAft>
              <a:spcPct val="15000"/>
            </a:spcAft>
            <a:buChar char="••"/>
          </a:pPr>
          <a:r>
            <a:rPr lang="fr-FR" sz="2600" b="0" kern="1200" dirty="0" err="1" smtClean="0"/>
            <a:t>Anonymized</a:t>
          </a:r>
          <a:r>
            <a:rPr lang="fr-FR" sz="2600" b="0" kern="1200" dirty="0" smtClean="0"/>
            <a:t> (for referees and editor)</a:t>
          </a:r>
          <a:endParaRPr lang="fr-FR" sz="2600" kern="1200" dirty="0"/>
        </a:p>
      </dsp:txBody>
      <dsp:txXfrm rot="-5400000">
        <a:off x="2499955" y="155353"/>
        <a:ext cx="4401204" cy="797825"/>
      </dsp:txXfrm>
    </dsp:sp>
    <dsp:sp modelId="{ADC87E24-8B25-4868-BC6A-1F63FF4E93EE}">
      <dsp:nvSpPr>
        <dsp:cNvPr id="0" name=""/>
        <dsp:cNvSpPr/>
      </dsp:nvSpPr>
      <dsp:spPr>
        <a:xfrm>
          <a:off x="0" y="1674"/>
          <a:ext cx="2499955" cy="1105181"/>
        </a:xfrm>
        <a:prstGeom prst="round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72390" rIns="144780" bIns="72390" numCol="1" spcCol="1270" anchor="ctr" anchorCtr="0">
          <a:noAutofit/>
        </a:bodyPr>
        <a:lstStyle/>
        <a:p>
          <a:pPr lvl="0" algn="ctr" defTabSz="1689100">
            <a:lnSpc>
              <a:spcPct val="90000"/>
            </a:lnSpc>
            <a:spcBef>
              <a:spcPct val="0"/>
            </a:spcBef>
            <a:spcAft>
              <a:spcPct val="35000"/>
            </a:spcAft>
          </a:pPr>
          <a:r>
            <a:rPr lang="fr-FR" sz="3800" kern="1200" dirty="0" err="1" smtClean="0"/>
            <a:t>Author</a:t>
          </a:r>
          <a:endParaRPr lang="fr-FR" sz="3800" kern="1200" dirty="0"/>
        </a:p>
      </dsp:txBody>
      <dsp:txXfrm>
        <a:off x="53950" y="55624"/>
        <a:ext cx="2392055" cy="997281"/>
      </dsp:txXfrm>
    </dsp:sp>
    <dsp:sp modelId="{FA022777-7E69-4EAE-8D2F-68805EF80B79}">
      <dsp:nvSpPr>
        <dsp:cNvPr id="0" name=""/>
        <dsp:cNvSpPr/>
      </dsp:nvSpPr>
      <dsp:spPr>
        <a:xfrm rot="5400000">
          <a:off x="4280064" y="-507475"/>
          <a:ext cx="884145" cy="4444364"/>
        </a:xfrm>
        <a:prstGeom prst="round2SameRect">
          <a:avLst/>
        </a:prstGeom>
        <a:solidFill>
          <a:schemeClr val="dk2">
            <a:alpha val="90000"/>
            <a:tint val="40000"/>
            <a:hueOff val="0"/>
            <a:satOff val="0"/>
            <a:lumOff val="0"/>
            <a:alphaOff val="0"/>
          </a:schemeClr>
        </a:solidFill>
        <a:ln w="2540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060" tIns="49530" rIns="99060" bIns="49530" numCol="1" spcCol="1270" anchor="ctr" anchorCtr="0">
          <a:noAutofit/>
        </a:bodyPr>
        <a:lstStyle/>
        <a:p>
          <a:pPr marL="228600" lvl="1" indent="-228600" algn="l" defTabSz="1155700">
            <a:lnSpc>
              <a:spcPct val="90000"/>
            </a:lnSpc>
            <a:spcBef>
              <a:spcPct val="0"/>
            </a:spcBef>
            <a:spcAft>
              <a:spcPct val="15000"/>
            </a:spcAft>
            <a:buChar char="••"/>
          </a:pPr>
          <a:r>
            <a:rPr lang="fr-FR" sz="2600" b="0" kern="1200" dirty="0" err="1" smtClean="0"/>
            <a:t>Anonymized</a:t>
          </a:r>
          <a:r>
            <a:rPr lang="fr-FR" sz="2600" b="0" kern="1200" dirty="0" smtClean="0"/>
            <a:t> (for </a:t>
          </a:r>
          <a:r>
            <a:rPr lang="fr-FR" sz="2600" b="0" kern="1200" dirty="0" err="1" smtClean="0"/>
            <a:t>author</a:t>
          </a:r>
          <a:r>
            <a:rPr lang="fr-FR" sz="2600" b="0" kern="1200" dirty="0" smtClean="0"/>
            <a:t> and editor)</a:t>
          </a:r>
          <a:endParaRPr lang="fr-FR" sz="2600" b="0" kern="1200" dirty="0"/>
        </a:p>
      </dsp:txBody>
      <dsp:txXfrm rot="-5400000">
        <a:off x="2499955" y="1315794"/>
        <a:ext cx="4401204" cy="797825"/>
      </dsp:txXfrm>
    </dsp:sp>
    <dsp:sp modelId="{2D98F6EA-3614-4AE1-8FDC-91D5DD4D1841}">
      <dsp:nvSpPr>
        <dsp:cNvPr id="0" name=""/>
        <dsp:cNvSpPr/>
      </dsp:nvSpPr>
      <dsp:spPr>
        <a:xfrm>
          <a:off x="0" y="1162115"/>
          <a:ext cx="2499955" cy="1105181"/>
        </a:xfrm>
        <a:prstGeom prst="round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72390" rIns="144780" bIns="72390" numCol="1" spcCol="1270" anchor="ctr" anchorCtr="0">
          <a:noAutofit/>
        </a:bodyPr>
        <a:lstStyle/>
        <a:p>
          <a:pPr lvl="0" algn="ctr" defTabSz="1689100">
            <a:lnSpc>
              <a:spcPct val="90000"/>
            </a:lnSpc>
            <a:spcBef>
              <a:spcPct val="0"/>
            </a:spcBef>
            <a:spcAft>
              <a:spcPct val="35000"/>
            </a:spcAft>
          </a:pPr>
          <a:r>
            <a:rPr lang="fr-FR" sz="3800" kern="1200" dirty="0" smtClean="0"/>
            <a:t>Referees</a:t>
          </a:r>
          <a:endParaRPr lang="fr-FR" sz="3800" kern="1200" dirty="0"/>
        </a:p>
      </dsp:txBody>
      <dsp:txXfrm>
        <a:off x="53950" y="1216065"/>
        <a:ext cx="2392055" cy="997281"/>
      </dsp:txXfrm>
    </dsp:sp>
    <dsp:sp modelId="{283E52DC-0F1F-4754-8DD4-CFAE23936650}">
      <dsp:nvSpPr>
        <dsp:cNvPr id="0" name=""/>
        <dsp:cNvSpPr/>
      </dsp:nvSpPr>
      <dsp:spPr>
        <a:xfrm rot="5400000">
          <a:off x="4280064" y="652965"/>
          <a:ext cx="884145" cy="4444364"/>
        </a:xfrm>
        <a:prstGeom prst="round2SameRect">
          <a:avLst/>
        </a:prstGeom>
        <a:solidFill>
          <a:schemeClr val="dk2">
            <a:alpha val="90000"/>
            <a:tint val="40000"/>
            <a:hueOff val="0"/>
            <a:satOff val="0"/>
            <a:lumOff val="0"/>
            <a:alphaOff val="0"/>
          </a:schemeClr>
        </a:solidFill>
        <a:ln w="2540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060" tIns="49530" rIns="99060" bIns="49530" numCol="1" spcCol="1270" anchor="ctr" anchorCtr="0">
          <a:noAutofit/>
        </a:bodyPr>
        <a:lstStyle/>
        <a:p>
          <a:pPr marL="228600" lvl="1" indent="-228600" algn="l" defTabSz="1155700">
            <a:lnSpc>
              <a:spcPct val="90000"/>
            </a:lnSpc>
            <a:spcBef>
              <a:spcPct val="0"/>
            </a:spcBef>
            <a:spcAft>
              <a:spcPct val="15000"/>
            </a:spcAft>
            <a:buChar char="••"/>
          </a:pPr>
          <a:r>
            <a:rPr lang="fr-FR" sz="2600" b="0" kern="1200" dirty="0" err="1" smtClean="0"/>
            <a:t>Identity</a:t>
          </a:r>
          <a:r>
            <a:rPr lang="fr-FR" sz="2600" b="0" kern="1200" dirty="0" smtClean="0"/>
            <a:t> visible</a:t>
          </a:r>
          <a:endParaRPr lang="fr-FR" sz="2600" b="0" kern="1200" dirty="0"/>
        </a:p>
      </dsp:txBody>
      <dsp:txXfrm rot="-5400000">
        <a:off x="2499955" y="2476234"/>
        <a:ext cx="4401204" cy="797825"/>
      </dsp:txXfrm>
    </dsp:sp>
    <dsp:sp modelId="{3BAE4505-243F-49CB-B3FD-53A7E960DA7B}">
      <dsp:nvSpPr>
        <dsp:cNvPr id="0" name=""/>
        <dsp:cNvSpPr/>
      </dsp:nvSpPr>
      <dsp:spPr>
        <a:xfrm>
          <a:off x="0" y="2322556"/>
          <a:ext cx="2499955" cy="1105181"/>
        </a:xfrm>
        <a:prstGeom prst="round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72390" rIns="144780" bIns="72390" numCol="1" spcCol="1270" anchor="ctr" anchorCtr="0">
          <a:noAutofit/>
        </a:bodyPr>
        <a:lstStyle/>
        <a:p>
          <a:pPr lvl="0" algn="ctr" defTabSz="1689100">
            <a:lnSpc>
              <a:spcPct val="90000"/>
            </a:lnSpc>
            <a:spcBef>
              <a:spcPct val="0"/>
            </a:spcBef>
            <a:spcAft>
              <a:spcPct val="35000"/>
            </a:spcAft>
          </a:pPr>
          <a:r>
            <a:rPr lang="fr-FR" sz="3800" b="0" kern="1200" dirty="0" smtClean="0"/>
            <a:t>Editor </a:t>
          </a:r>
          <a:endParaRPr lang="fr-FR" sz="3800" b="0" kern="1200" dirty="0"/>
        </a:p>
      </dsp:txBody>
      <dsp:txXfrm>
        <a:off x="53950" y="2376506"/>
        <a:ext cx="2392055" cy="99728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A40FC0-30FE-4758-94DC-2CA8E685E7ED}">
      <dsp:nvSpPr>
        <dsp:cNvPr id="0" name=""/>
        <dsp:cNvSpPr/>
      </dsp:nvSpPr>
      <dsp:spPr>
        <a:xfrm rot="5400000">
          <a:off x="3590753" y="-1353408"/>
          <a:ext cx="858932" cy="3783736"/>
        </a:xfrm>
        <a:prstGeom prst="round2SameRect">
          <a:avLst/>
        </a:prstGeom>
        <a:solidFill>
          <a:schemeClr val="dk2">
            <a:alpha val="90000"/>
            <a:tint val="40000"/>
            <a:hueOff val="0"/>
            <a:satOff val="0"/>
            <a:lumOff val="0"/>
            <a:alphaOff val="0"/>
          </a:schemeClr>
        </a:solidFill>
        <a:ln w="2540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fr-FR" sz="1800" kern="1200" dirty="0" err="1" smtClean="0"/>
            <a:t>Author</a:t>
          </a:r>
          <a:r>
            <a:rPr lang="fr-FR" sz="1800" kern="1200" dirty="0" smtClean="0"/>
            <a:t> </a:t>
          </a:r>
          <a:r>
            <a:rPr lang="fr-FR" sz="1800" kern="1200" dirty="0" err="1" smtClean="0"/>
            <a:t>response</a:t>
          </a:r>
          <a:r>
            <a:rPr lang="fr-FR" sz="1800" kern="1200" dirty="0" smtClean="0"/>
            <a:t> </a:t>
          </a:r>
          <a:r>
            <a:rPr lang="fr-FR" sz="1800" kern="1200" dirty="0" err="1" smtClean="0"/>
            <a:t>can</a:t>
          </a:r>
          <a:r>
            <a:rPr lang="fr-FR" sz="1800" kern="1200" dirty="0" smtClean="0"/>
            <a:t> </a:t>
          </a:r>
          <a:r>
            <a:rPr lang="fr-FR" sz="1800" kern="1200" dirty="0" err="1" smtClean="0"/>
            <a:t>be</a:t>
          </a:r>
          <a:r>
            <a:rPr lang="fr-FR" sz="1800" kern="1200" dirty="0" smtClean="0"/>
            <a:t> </a:t>
          </a:r>
          <a:r>
            <a:rPr lang="fr-FR" sz="1800" kern="1200" dirty="0" err="1" smtClean="0"/>
            <a:t>published</a:t>
          </a:r>
          <a:endParaRPr lang="fr-FR" sz="1800" kern="1200" dirty="0"/>
        </a:p>
      </dsp:txBody>
      <dsp:txXfrm rot="-5400000">
        <a:off x="2128351" y="150924"/>
        <a:ext cx="3741806" cy="775072"/>
      </dsp:txXfrm>
    </dsp:sp>
    <dsp:sp modelId="{ADC87E24-8B25-4868-BC6A-1F63FF4E93EE}">
      <dsp:nvSpPr>
        <dsp:cNvPr id="0" name=""/>
        <dsp:cNvSpPr/>
      </dsp:nvSpPr>
      <dsp:spPr>
        <a:xfrm>
          <a:off x="0" y="1626"/>
          <a:ext cx="2128351" cy="1073665"/>
        </a:xfrm>
        <a:prstGeom prst="round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lvl="0" algn="ctr" defTabSz="1422400">
            <a:lnSpc>
              <a:spcPct val="90000"/>
            </a:lnSpc>
            <a:spcBef>
              <a:spcPct val="0"/>
            </a:spcBef>
            <a:spcAft>
              <a:spcPct val="35000"/>
            </a:spcAft>
          </a:pPr>
          <a:r>
            <a:rPr lang="fr-FR" sz="3200" kern="1200" dirty="0" err="1" smtClean="0"/>
            <a:t>Author</a:t>
          </a:r>
          <a:endParaRPr lang="fr-FR" sz="3200" kern="1200" dirty="0"/>
        </a:p>
      </dsp:txBody>
      <dsp:txXfrm>
        <a:off x="52412" y="54038"/>
        <a:ext cx="2023527" cy="968841"/>
      </dsp:txXfrm>
    </dsp:sp>
    <dsp:sp modelId="{FA022777-7E69-4EAE-8D2F-68805EF80B79}">
      <dsp:nvSpPr>
        <dsp:cNvPr id="0" name=""/>
        <dsp:cNvSpPr/>
      </dsp:nvSpPr>
      <dsp:spPr>
        <a:xfrm rot="5400000">
          <a:off x="3590753" y="-226060"/>
          <a:ext cx="858932" cy="3783736"/>
        </a:xfrm>
        <a:prstGeom prst="round2SameRect">
          <a:avLst/>
        </a:prstGeom>
        <a:solidFill>
          <a:schemeClr val="dk2">
            <a:alpha val="90000"/>
            <a:tint val="40000"/>
            <a:hueOff val="0"/>
            <a:satOff val="0"/>
            <a:lumOff val="0"/>
            <a:alphaOff val="0"/>
          </a:schemeClr>
        </a:solidFill>
        <a:ln w="2540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fr-FR" sz="1800" kern="1200" dirty="0" smtClean="0"/>
            <a:t>Referee report </a:t>
          </a:r>
          <a:r>
            <a:rPr lang="fr-FR" sz="1800" kern="1200" dirty="0" err="1" smtClean="0"/>
            <a:t>can</a:t>
          </a:r>
          <a:r>
            <a:rPr lang="fr-FR" sz="1800" kern="1200" dirty="0" smtClean="0"/>
            <a:t> </a:t>
          </a:r>
          <a:r>
            <a:rPr lang="fr-FR" sz="1800" kern="1200" dirty="0" err="1" smtClean="0"/>
            <a:t>be</a:t>
          </a:r>
          <a:r>
            <a:rPr lang="fr-FR" sz="1800" kern="1200" dirty="0" smtClean="0"/>
            <a:t> </a:t>
          </a:r>
          <a:r>
            <a:rPr lang="fr-FR" sz="1800" kern="1200" dirty="0" err="1" smtClean="0"/>
            <a:t>published</a:t>
          </a:r>
          <a:endParaRPr lang="fr-FR" sz="1800" b="0" kern="1200" dirty="0"/>
        </a:p>
        <a:p>
          <a:pPr marL="171450" lvl="1" indent="-171450" algn="l" defTabSz="800100">
            <a:lnSpc>
              <a:spcPct val="90000"/>
            </a:lnSpc>
            <a:spcBef>
              <a:spcPct val="0"/>
            </a:spcBef>
            <a:spcAft>
              <a:spcPct val="15000"/>
            </a:spcAft>
            <a:buChar char="••"/>
          </a:pPr>
          <a:r>
            <a:rPr lang="fr-FR" sz="1800" b="0" kern="1200" dirty="0" err="1" smtClean="0"/>
            <a:t>Identity</a:t>
          </a:r>
          <a:r>
            <a:rPr lang="fr-FR" sz="1800" b="0" kern="1200" dirty="0" smtClean="0"/>
            <a:t> </a:t>
          </a:r>
          <a:r>
            <a:rPr lang="fr-FR" sz="1800" b="0" kern="1200" dirty="0" err="1" smtClean="0"/>
            <a:t>can</a:t>
          </a:r>
          <a:r>
            <a:rPr lang="fr-FR" sz="1800" b="0" kern="1200" dirty="0" smtClean="0"/>
            <a:t> </a:t>
          </a:r>
          <a:r>
            <a:rPr lang="fr-FR" sz="1800" b="0" kern="1200" dirty="0" err="1" smtClean="0"/>
            <a:t>be</a:t>
          </a:r>
          <a:r>
            <a:rPr lang="fr-FR" sz="1800" b="0" kern="1200" dirty="0" smtClean="0"/>
            <a:t> visible</a:t>
          </a:r>
          <a:endParaRPr lang="fr-FR" sz="1800" b="0" kern="1200" dirty="0"/>
        </a:p>
      </dsp:txBody>
      <dsp:txXfrm rot="-5400000">
        <a:off x="2128351" y="1278272"/>
        <a:ext cx="3741806" cy="775072"/>
      </dsp:txXfrm>
    </dsp:sp>
    <dsp:sp modelId="{2D98F6EA-3614-4AE1-8FDC-91D5DD4D1841}">
      <dsp:nvSpPr>
        <dsp:cNvPr id="0" name=""/>
        <dsp:cNvSpPr/>
      </dsp:nvSpPr>
      <dsp:spPr>
        <a:xfrm>
          <a:off x="0" y="1128975"/>
          <a:ext cx="2128351" cy="1073665"/>
        </a:xfrm>
        <a:prstGeom prst="round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lvl="0" algn="ctr" defTabSz="1422400">
            <a:lnSpc>
              <a:spcPct val="90000"/>
            </a:lnSpc>
            <a:spcBef>
              <a:spcPct val="0"/>
            </a:spcBef>
            <a:spcAft>
              <a:spcPct val="35000"/>
            </a:spcAft>
          </a:pPr>
          <a:r>
            <a:rPr lang="fr-FR" sz="3200" kern="1200" dirty="0" smtClean="0"/>
            <a:t>Referees</a:t>
          </a:r>
          <a:endParaRPr lang="fr-FR" sz="3200" kern="1200" dirty="0"/>
        </a:p>
      </dsp:txBody>
      <dsp:txXfrm>
        <a:off x="52412" y="1181387"/>
        <a:ext cx="2023527" cy="968841"/>
      </dsp:txXfrm>
    </dsp:sp>
    <dsp:sp modelId="{B42E6B3D-DD80-4350-8709-7F16776A7C07}">
      <dsp:nvSpPr>
        <dsp:cNvPr id="0" name=""/>
        <dsp:cNvSpPr/>
      </dsp:nvSpPr>
      <dsp:spPr>
        <a:xfrm rot="5400000">
          <a:off x="3590753" y="901288"/>
          <a:ext cx="858932" cy="3783736"/>
        </a:xfrm>
        <a:prstGeom prst="round2SameRect">
          <a:avLst/>
        </a:prstGeom>
        <a:solidFill>
          <a:schemeClr val="dk2">
            <a:alpha val="90000"/>
            <a:tint val="40000"/>
            <a:hueOff val="0"/>
            <a:satOff val="0"/>
            <a:lumOff val="0"/>
            <a:alphaOff val="0"/>
          </a:schemeClr>
        </a:solidFill>
        <a:ln w="2540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34290" rIns="68580" bIns="34290" numCol="1" spcCol="1270" anchor="ctr" anchorCtr="0">
          <a:noAutofit/>
        </a:bodyPr>
        <a:lstStyle/>
        <a:p>
          <a:pPr marL="171450" lvl="1" indent="-171450" algn="l" defTabSz="800100">
            <a:lnSpc>
              <a:spcPct val="90000"/>
            </a:lnSpc>
            <a:spcBef>
              <a:spcPct val="0"/>
            </a:spcBef>
            <a:spcAft>
              <a:spcPct val="15000"/>
            </a:spcAft>
            <a:buChar char="••"/>
          </a:pPr>
          <a:r>
            <a:rPr lang="fr-FR" sz="1800" b="0" kern="1200" dirty="0" err="1" smtClean="0"/>
            <a:t>Community</a:t>
          </a:r>
          <a:r>
            <a:rPr lang="fr-FR" sz="1800" b="0" kern="1200" dirty="0" smtClean="0"/>
            <a:t> </a:t>
          </a:r>
          <a:r>
            <a:rPr lang="fr-FR" sz="1800" b="0" kern="1200" dirty="0" err="1" smtClean="0"/>
            <a:t>can</a:t>
          </a:r>
          <a:r>
            <a:rPr lang="fr-FR" sz="1800" b="0" kern="1200" dirty="0" smtClean="0"/>
            <a:t> </a:t>
          </a:r>
          <a:r>
            <a:rPr lang="fr-FR" sz="1800" b="0" kern="1200" dirty="0" err="1" smtClean="0"/>
            <a:t>participate</a:t>
          </a:r>
          <a:r>
            <a:rPr lang="fr-FR" sz="1800" b="0" kern="1200" dirty="0" smtClean="0"/>
            <a:t> to the </a:t>
          </a:r>
          <a:r>
            <a:rPr lang="fr-FR" sz="1800" b="0" kern="1200" dirty="0" err="1" smtClean="0"/>
            <a:t>review</a:t>
          </a:r>
          <a:r>
            <a:rPr lang="fr-FR" sz="1800" b="0" kern="1200" dirty="0" smtClean="0"/>
            <a:t> </a:t>
          </a:r>
          <a:r>
            <a:rPr lang="fr-FR" sz="1800" b="0" kern="1200" dirty="0" err="1" smtClean="0"/>
            <a:t>process</a:t>
          </a:r>
          <a:endParaRPr lang="fr-FR" sz="1800" b="0" kern="1200" dirty="0"/>
        </a:p>
      </dsp:txBody>
      <dsp:txXfrm rot="-5400000">
        <a:off x="2128351" y="2405620"/>
        <a:ext cx="3741806" cy="775072"/>
      </dsp:txXfrm>
    </dsp:sp>
    <dsp:sp modelId="{20FF1D67-5DDF-4E2B-9F95-4AD36EEC3876}">
      <dsp:nvSpPr>
        <dsp:cNvPr id="0" name=""/>
        <dsp:cNvSpPr/>
      </dsp:nvSpPr>
      <dsp:spPr>
        <a:xfrm>
          <a:off x="0" y="2256323"/>
          <a:ext cx="2128351" cy="1073665"/>
        </a:xfrm>
        <a:prstGeom prst="roundRect">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60960" rIns="121920" bIns="60960" numCol="1" spcCol="1270" anchor="ctr" anchorCtr="0">
          <a:noAutofit/>
        </a:bodyPr>
        <a:lstStyle/>
        <a:p>
          <a:pPr lvl="0" algn="ctr" defTabSz="1422400">
            <a:lnSpc>
              <a:spcPct val="90000"/>
            </a:lnSpc>
            <a:spcBef>
              <a:spcPct val="0"/>
            </a:spcBef>
            <a:spcAft>
              <a:spcPct val="35000"/>
            </a:spcAft>
          </a:pPr>
          <a:r>
            <a:rPr lang="fr-FR" sz="3200" kern="1200" dirty="0" err="1" smtClean="0"/>
            <a:t>Readers</a:t>
          </a:r>
          <a:endParaRPr lang="fr-FR" sz="3200" kern="1200" dirty="0"/>
        </a:p>
      </dsp:txBody>
      <dsp:txXfrm>
        <a:off x="52412" y="2308735"/>
        <a:ext cx="2023527" cy="96884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15BB8C-904E-41FD-97DF-ACA609E601BD}">
      <dsp:nvSpPr>
        <dsp:cNvPr id="0" name=""/>
        <dsp:cNvSpPr/>
      </dsp:nvSpPr>
      <dsp:spPr>
        <a:xfrm rot="10800000">
          <a:off x="1265341" y="1513"/>
          <a:ext cx="3875074" cy="1157155"/>
        </a:xfrm>
        <a:prstGeom prst="homePlate">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10274" tIns="125730" rIns="234696" bIns="125730" numCol="1" spcCol="1270" anchor="ctr" anchorCtr="0">
          <a:noAutofit/>
        </a:bodyPr>
        <a:lstStyle/>
        <a:p>
          <a:pPr lvl="0" algn="ctr" defTabSz="1466850">
            <a:lnSpc>
              <a:spcPct val="90000"/>
            </a:lnSpc>
            <a:spcBef>
              <a:spcPct val="0"/>
            </a:spcBef>
            <a:spcAft>
              <a:spcPct val="35000"/>
            </a:spcAft>
          </a:pPr>
          <a:r>
            <a:rPr lang="fr-FR" sz="3300" kern="1200" dirty="0" smtClean="0"/>
            <a:t>Open </a:t>
          </a:r>
          <a:r>
            <a:rPr lang="fr-FR" sz="3300" kern="1200" dirty="0" err="1" smtClean="0"/>
            <a:t>identity</a:t>
          </a:r>
          <a:endParaRPr lang="fr-FR" sz="3300" kern="1200" dirty="0"/>
        </a:p>
      </dsp:txBody>
      <dsp:txXfrm rot="10800000">
        <a:off x="1554630" y="1513"/>
        <a:ext cx="3585785" cy="1157155"/>
      </dsp:txXfrm>
    </dsp:sp>
    <dsp:sp modelId="{18C8890E-B6F9-4DF9-BFA4-91262049FE09}">
      <dsp:nvSpPr>
        <dsp:cNvPr id="0" name=""/>
        <dsp:cNvSpPr/>
      </dsp:nvSpPr>
      <dsp:spPr>
        <a:xfrm>
          <a:off x="686763" y="1513"/>
          <a:ext cx="1157155" cy="1157155"/>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46000" b="-46000"/>
          </a:stretch>
        </a:blip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CC7E028-978E-4CD2-859C-811BC17405C1}">
      <dsp:nvSpPr>
        <dsp:cNvPr id="0" name=""/>
        <dsp:cNvSpPr/>
      </dsp:nvSpPr>
      <dsp:spPr>
        <a:xfrm rot="10800000">
          <a:off x="1265341" y="1504089"/>
          <a:ext cx="3875074" cy="1157155"/>
        </a:xfrm>
        <a:prstGeom prst="homePlate">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10274" tIns="125730" rIns="234696" bIns="125730" numCol="1" spcCol="1270" anchor="ctr" anchorCtr="0">
          <a:noAutofit/>
        </a:bodyPr>
        <a:lstStyle/>
        <a:p>
          <a:pPr lvl="0" algn="ctr" defTabSz="1466850">
            <a:lnSpc>
              <a:spcPct val="90000"/>
            </a:lnSpc>
            <a:spcBef>
              <a:spcPct val="0"/>
            </a:spcBef>
            <a:spcAft>
              <a:spcPct val="35000"/>
            </a:spcAft>
          </a:pPr>
          <a:r>
            <a:rPr lang="fr-FR" sz="3300" kern="1200" dirty="0" smtClean="0"/>
            <a:t>Open report</a:t>
          </a:r>
          <a:endParaRPr lang="fr-FR" sz="3300" kern="1200" dirty="0"/>
        </a:p>
      </dsp:txBody>
      <dsp:txXfrm rot="10800000">
        <a:off x="1554630" y="1504089"/>
        <a:ext cx="3585785" cy="1157155"/>
      </dsp:txXfrm>
    </dsp:sp>
    <dsp:sp modelId="{A0943AB2-A229-442F-98B8-39D600CD713B}">
      <dsp:nvSpPr>
        <dsp:cNvPr id="0" name=""/>
        <dsp:cNvSpPr/>
      </dsp:nvSpPr>
      <dsp:spPr>
        <a:xfrm>
          <a:off x="686763" y="1504089"/>
          <a:ext cx="1157155" cy="1157155"/>
        </a:xfrm>
        <a:prstGeom prst="ellipse">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a:stretch>
        </a:blip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BD72FE3-9366-465D-8672-EFEC8BDF5BB4}">
      <dsp:nvSpPr>
        <dsp:cNvPr id="0" name=""/>
        <dsp:cNvSpPr/>
      </dsp:nvSpPr>
      <dsp:spPr>
        <a:xfrm rot="10800000">
          <a:off x="1265341" y="3006664"/>
          <a:ext cx="3875074" cy="1157155"/>
        </a:xfrm>
        <a:prstGeom prst="homePlate">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10274" tIns="125730" rIns="234696" bIns="125730" numCol="1" spcCol="1270" anchor="ctr" anchorCtr="0">
          <a:noAutofit/>
        </a:bodyPr>
        <a:lstStyle/>
        <a:p>
          <a:pPr lvl="0" algn="ctr" defTabSz="1466850">
            <a:lnSpc>
              <a:spcPct val="90000"/>
            </a:lnSpc>
            <a:spcBef>
              <a:spcPct val="0"/>
            </a:spcBef>
            <a:spcAft>
              <a:spcPct val="35000"/>
            </a:spcAft>
          </a:pPr>
          <a:r>
            <a:rPr lang="fr-FR" sz="3300" kern="1200" dirty="0" smtClean="0"/>
            <a:t>Open participation</a:t>
          </a:r>
          <a:endParaRPr lang="fr-FR" sz="3300" kern="1200" dirty="0"/>
        </a:p>
      </dsp:txBody>
      <dsp:txXfrm rot="10800000">
        <a:off x="1554630" y="3006664"/>
        <a:ext cx="3585785" cy="1157155"/>
      </dsp:txXfrm>
    </dsp:sp>
    <dsp:sp modelId="{45F094BA-21CA-43AA-8906-9250E94B1F83}">
      <dsp:nvSpPr>
        <dsp:cNvPr id="0" name=""/>
        <dsp:cNvSpPr/>
      </dsp:nvSpPr>
      <dsp:spPr>
        <a:xfrm>
          <a:off x="686763" y="3006664"/>
          <a:ext cx="1157155" cy="1157155"/>
        </a:xfrm>
        <a:prstGeom prst="ellipse">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29000" r="-29000"/>
          </a:stretch>
        </a:blip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Espace réservé de l'en-tête 1"/>
          <p:cNvSpPr>
            <a:spLocks noGrp="1" noChangeArrowheads="1"/>
          </p:cNvSpPr>
          <p:nvPr>
            <p:ph type="hdr" sz="quarter"/>
          </p:nvPr>
        </p:nvSpPr>
        <p:spPr bwMode="auto">
          <a:xfrm>
            <a:off x="0"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defRPr sz="1200">
                <a:latin typeface="Calibri" panose="020F0502020204030204" pitchFamily="34" charset="0"/>
              </a:defRPr>
            </a:lvl1pPr>
          </a:lstStyle>
          <a:p>
            <a:endParaRPr lang="fr-FR" altLang="fr-FR"/>
          </a:p>
        </p:txBody>
      </p:sp>
      <p:sp>
        <p:nvSpPr>
          <p:cNvPr id="14339" name="Espace réservé de la date 2"/>
          <p:cNvSpPr>
            <a:spLocks noGrp="1" noChangeArrowheads="1"/>
          </p:cNvSpPr>
          <p:nvPr>
            <p:ph type="dt" idx="1"/>
          </p:nvPr>
        </p:nvSpPr>
        <p:spPr bwMode="auto">
          <a:xfrm>
            <a:off x="3884613"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eaLnBrk="1" hangingPunct="1">
              <a:defRPr sz="1200">
                <a:latin typeface="Calibri" panose="020F0502020204030204" pitchFamily="34" charset="0"/>
              </a:defRPr>
            </a:lvl1pPr>
          </a:lstStyle>
          <a:p>
            <a:fld id="{39E42379-2D7B-456F-845D-68489DE64F9B}" type="datetimeFigureOut">
              <a:rPr lang="fr-FR" altLang="fr-FR"/>
              <a:pPr/>
              <a:t>10/02/2025</a:t>
            </a:fld>
            <a:endParaRPr lang="fr-FR" altLang="fr-FR"/>
          </a:p>
        </p:txBody>
      </p:sp>
      <p:sp>
        <p:nvSpPr>
          <p:cNvPr id="14340" name="Espace réservé de l'image des diapositives 3"/>
          <p:cNvSpPr>
            <a:spLocks noGrp="1" noRot="1" noChangeAspect="1"/>
          </p:cNvSpPr>
          <p:nvPr>
            <p:ph type="sldImg" idx="2"/>
          </p:nvPr>
        </p:nvSpPr>
        <p:spPr bwMode="auto">
          <a:xfrm>
            <a:off x="685800" y="1143000"/>
            <a:ext cx="5486400" cy="3086100"/>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41" name="Espace réservé des notes 4"/>
          <p:cNvSpPr>
            <a:spLocks noGrp="1" noChangeArrowheads="1"/>
          </p:cNvSpPr>
          <p:nvPr>
            <p:ph type="body" sz="quarter" idx="3"/>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fr-FR" smtClean="0"/>
              <a:t>Modifier les styles du texte du masque</a:t>
            </a:r>
          </a:p>
          <a:p>
            <a:pPr lvl="1"/>
            <a:r>
              <a:rPr lang="fr-FR" altLang="fr-FR" smtClean="0"/>
              <a:t>Deuxième niveau</a:t>
            </a:r>
          </a:p>
          <a:p>
            <a:pPr lvl="2"/>
            <a:r>
              <a:rPr lang="fr-FR" altLang="fr-FR" smtClean="0"/>
              <a:t>Troisième niveau</a:t>
            </a:r>
          </a:p>
          <a:p>
            <a:pPr lvl="3"/>
            <a:r>
              <a:rPr lang="fr-FR" altLang="fr-FR" smtClean="0"/>
              <a:t>Quatrième niveau</a:t>
            </a:r>
          </a:p>
          <a:p>
            <a:pPr lvl="4"/>
            <a:r>
              <a:rPr lang="fr-FR" altLang="fr-FR" smtClean="0"/>
              <a:t>Cinquième niveau</a:t>
            </a:r>
          </a:p>
        </p:txBody>
      </p:sp>
      <p:sp>
        <p:nvSpPr>
          <p:cNvPr id="14342" name="Espace réservé du pied de page 5"/>
          <p:cNvSpPr>
            <a:spLocks noGrp="1" noChangeArrowheads="1"/>
          </p:cNvSpPr>
          <p:nvPr>
            <p:ph type="ftr" sz="quarter" idx="4"/>
          </p:nvPr>
        </p:nvSpPr>
        <p:spPr bwMode="auto">
          <a:xfrm>
            <a:off x="0"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eaLnBrk="1" hangingPunct="1">
              <a:defRPr sz="1200">
                <a:latin typeface="Calibri" panose="020F0502020204030204" pitchFamily="34" charset="0"/>
              </a:defRPr>
            </a:lvl1pPr>
          </a:lstStyle>
          <a:p>
            <a:endParaRPr lang="fr-FR" altLang="fr-FR"/>
          </a:p>
        </p:txBody>
      </p:sp>
      <p:sp>
        <p:nvSpPr>
          <p:cNvPr id="14343" name="Espace réservé du numéro de diapositive 6"/>
          <p:cNvSpPr>
            <a:spLocks noGrp="1" noChangeArrowheads="1"/>
          </p:cNvSpPr>
          <p:nvPr>
            <p:ph type="sldNum" sz="quarter" idx="5"/>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fld id="{05A254F3-7F27-472D-AA29-029C0F215DEB}" type="slidenum">
              <a:rPr lang="fr-FR" altLang="fr-FR"/>
              <a:pPr/>
              <a:t>‹N°›</a:t>
            </a:fld>
            <a:endParaRPr lang="fr-FR" altLang="fr-F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a:solidFill>
          <a:schemeClr val="tx1"/>
        </a:solidFill>
        <a:latin typeface="+mn-lt"/>
        <a:ea typeface="+mn-ea"/>
        <a:cs typeface="+mn-cs"/>
      </a:defRPr>
    </a:lvl1pPr>
    <a:lvl2pPr marL="457200" algn="l" rtl="0" eaLnBrk="0" fontAlgn="base" hangingPunct="0">
      <a:spcBef>
        <a:spcPct val="30000"/>
      </a:spcBef>
      <a:spcAft>
        <a:spcPct val="0"/>
      </a:spcAft>
      <a:defRPr sz="1200">
        <a:solidFill>
          <a:schemeClr val="tx1"/>
        </a:solidFill>
        <a:latin typeface="+mn-lt"/>
        <a:ea typeface="+mn-ea"/>
        <a:cs typeface="+mn-cs"/>
      </a:defRPr>
    </a:lvl2pPr>
    <a:lvl3pPr marL="914400" algn="l" rtl="0" eaLnBrk="0" fontAlgn="base" hangingPunct="0">
      <a:spcBef>
        <a:spcPct val="30000"/>
      </a:spcBef>
      <a:spcAft>
        <a:spcPct val="0"/>
      </a:spcAft>
      <a:defRPr sz="1200">
        <a:solidFill>
          <a:schemeClr val="tx1"/>
        </a:solidFill>
        <a:latin typeface="+mn-lt"/>
        <a:ea typeface="+mn-ea"/>
        <a:cs typeface="+mn-cs"/>
      </a:defRPr>
    </a:lvl3pPr>
    <a:lvl4pPr marL="1371600" algn="l" rtl="0" eaLnBrk="0" fontAlgn="base" hangingPunct="0">
      <a:spcBef>
        <a:spcPct val="30000"/>
      </a:spcBef>
      <a:spcAft>
        <a:spcPct val="0"/>
      </a:spcAft>
      <a:defRPr sz="1200">
        <a:solidFill>
          <a:schemeClr val="tx1"/>
        </a:solidFill>
        <a:latin typeface="+mn-lt"/>
        <a:ea typeface="+mn-ea"/>
        <a:cs typeface="+mn-cs"/>
      </a:defRPr>
    </a:lvl4pPr>
    <a:lvl5pPr marL="1828800" algn="l" rtl="0" eaLnBrk="0" fontAlgn="base" hangingPunct="0">
      <a:spcBef>
        <a:spcPct val="30000"/>
      </a:spcBef>
      <a:spcAft>
        <a:spcPct val="0"/>
      </a:spcAft>
      <a:defRPr sz="1200">
        <a:solidFill>
          <a:schemeClr val="tx1"/>
        </a:solidFill>
        <a:latin typeface="+mn-lt"/>
        <a:ea typeface="+mn-ea"/>
        <a:cs typeface="+mn-cs"/>
      </a:defRPr>
    </a:lvl5pPr>
    <a:lvl6pPr marL="2286000" algn="l" defTabSz="914400">
      <a:defRPr sz="1200">
        <a:solidFill>
          <a:schemeClr val="tx1"/>
        </a:solidFill>
        <a:latin typeface="+mn-lt"/>
        <a:ea typeface="+mn-ea"/>
        <a:cs typeface="+mn-cs"/>
      </a:defRPr>
    </a:lvl6pPr>
    <a:lvl7pPr marL="2743200" algn="l" defTabSz="914400">
      <a:defRPr sz="1200">
        <a:solidFill>
          <a:schemeClr val="tx1"/>
        </a:solidFill>
        <a:latin typeface="+mn-lt"/>
        <a:ea typeface="+mn-ea"/>
        <a:cs typeface="+mn-cs"/>
      </a:defRPr>
    </a:lvl7pPr>
    <a:lvl8pPr marL="3200400" algn="l" defTabSz="914400">
      <a:defRPr sz="1200">
        <a:solidFill>
          <a:schemeClr val="tx1"/>
        </a:solidFill>
        <a:latin typeface="+mn-lt"/>
        <a:ea typeface="+mn-ea"/>
        <a:cs typeface="+mn-cs"/>
      </a:defRPr>
    </a:lvl8pPr>
    <a:lvl9pPr marL="3657600" algn="l" defTabSz="914400">
      <a:defRPr sz="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8434" name="Google Shape;67;p1:notes"/>
          <p:cNvSpPr>
            <a:spLocks noGrp="1" noRot="1" noChangeAspect="1" noTextEdit="1"/>
          </p:cNvSpPr>
          <p:nvPr>
            <p:ph type="sldImg" idx="2"/>
          </p:nvPr>
        </p:nvSpPr>
        <p:spPr>
          <a:xfrm>
            <a:off x="381000" y="685800"/>
            <a:ext cx="6096000" cy="3429000"/>
          </a:xfrm>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Lst>
            <a:ahLst/>
            <a:cxnLst>
              <a:cxn ang="0">
                <a:pos x="T0" y="T1"/>
              </a:cxn>
              <a:cxn ang="0">
                <a:pos x="T2" y="T3"/>
              </a:cxn>
              <a:cxn ang="0">
                <a:pos x="T4" y="T5"/>
              </a:cxn>
              <a:cxn ang="0">
                <a:pos x="T6" y="T7"/>
              </a:cxn>
              <a:cxn ang="0">
                <a:pos x="T8" y="T9"/>
              </a:cxn>
            </a:cxnLst>
            <a:rect l="0" t="0" r="r" b="b"/>
            <a:pathLst>
              <a:path w="120000" h="120000" extrusionOk="0">
                <a:moveTo>
                  <a:pt x="0" y="0"/>
                </a:moveTo>
                <a:lnTo>
                  <a:pt x="120000" y="0"/>
                </a:lnTo>
                <a:lnTo>
                  <a:pt x="120000" y="120000"/>
                </a:lnTo>
                <a:lnTo>
                  <a:pt x="0" y="120000"/>
                </a:lnTo>
                <a:lnTo>
                  <a:pt x="0" y="0"/>
                </a:lnTo>
                <a:close/>
              </a:path>
            </a:pathLst>
          </a:custGeom>
          <a:noFill/>
          <a:ln cap="flat">
            <a:round/>
            <a:headEnd type="none" w="sm" len="sm"/>
            <a:tailEnd type="none" w="sm" len="sm"/>
          </a:ln>
        </p:spPr>
      </p:sp>
      <p:sp>
        <p:nvSpPr>
          <p:cNvPr id="18435" name="Google Shape;68;p1:notes"/>
          <p:cNvSpPr txBox="1">
            <a:spLocks noGrp="1" noChangeArrowheads="1"/>
          </p:cNvSpPr>
          <p:nvPr>
            <p:ph type="body" idx="1"/>
          </p:nvPr>
        </p:nvSpPr>
        <p:spPr>
          <a:xfrm>
            <a:off x="685800" y="4343400"/>
            <a:ext cx="5486400" cy="4114800"/>
          </a:xfrm>
          <a:noFill/>
          <a:ln/>
        </p:spPr>
        <p:txBody>
          <a:bodyPr lIns="91425" tIns="45700" rIns="91425" bIns="45700"/>
          <a:lstStyle/>
          <a:p>
            <a:pPr eaLnBrk="1" hangingPunct="1">
              <a:spcBef>
                <a:spcPct val="0"/>
              </a:spcBef>
              <a:buSzPts val="1400"/>
            </a:pPr>
            <a:endParaRPr lang="fr-FR" altLang="fr-FR" dirty="0" smtClean="0"/>
          </a:p>
        </p:txBody>
      </p:sp>
      <p:sp>
        <p:nvSpPr>
          <p:cNvPr id="18436" name="Google Shape;69;p1:notes"/>
          <p:cNvSpPr>
            <a:spLocks noGrp="1" noChangeArrowheads="1"/>
          </p:cNvSpPr>
          <p:nvPr>
            <p:ph type="sldNum" sz="quarter" idx="5"/>
          </p:nvPr>
        </p:nvSpPr>
        <p:spPr>
          <a:xfrm>
            <a:off x="3884613" y="8685213"/>
            <a:ext cx="2971800" cy="457200"/>
          </a:xfrm>
          <a:noFill/>
        </p:spPr>
        <p:txBody>
          <a:bodyPr lIns="91425" tIns="45700" rIns="91425" bIns="45700"/>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defTabSz="914400">
              <a:buClr>
                <a:srgbClr val="000000"/>
              </a:buClr>
              <a:buSzPts val="1400"/>
              <a:buFont typeface="Arial" panose="020B0604020202020204" pitchFamily="34" charset="0"/>
              <a:buNone/>
            </a:pPr>
            <a:fld id="{469831F1-065A-4B20-95F1-33748AB50B03}" type="slidenum">
              <a:rPr lang="cs-CZ" altLang="fr-FR" sz="1400">
                <a:solidFill>
                  <a:srgbClr val="000000"/>
                </a:solidFill>
                <a:sym typeface="Arial" panose="020B0604020202020204" pitchFamily="34" charset="0"/>
              </a:rPr>
              <a:pPr defTabSz="914400">
                <a:buClr>
                  <a:srgbClr val="000000"/>
                </a:buClr>
                <a:buSzPts val="1400"/>
                <a:buFont typeface="Arial" panose="020B0604020202020204" pitchFamily="34" charset="0"/>
                <a:buNone/>
              </a:pPr>
              <a:t>1</a:t>
            </a:fld>
            <a:endParaRPr lang="fr-FR" altLang="fr-FR" sz="1400">
              <a:solidFill>
                <a:srgbClr val="000000"/>
              </a:solidFill>
              <a:sym typeface="Arial" panose="020B0604020202020204" pitchFamily="34" charset="0"/>
            </a:endParaRPr>
          </a:p>
        </p:txBody>
      </p:sp>
    </p:spTree>
    <p:extLst>
      <p:ext uri="{BB962C8B-B14F-4D97-AF65-F5344CB8AC3E}">
        <p14:creationId xmlns:p14="http://schemas.microsoft.com/office/powerpoint/2010/main" val="27900412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smtClean="0"/>
              <a:t>How peer review works ? </a:t>
            </a:r>
          </a:p>
          <a:p>
            <a:endParaRPr lang="en-US" dirty="0" smtClean="0"/>
          </a:p>
          <a:p>
            <a:r>
              <a:rPr lang="en-US" dirty="0" smtClean="0"/>
              <a:t>A </a:t>
            </a:r>
            <a:r>
              <a:rPr lang="en-US" dirty="0" smtClean="0"/>
              <a:t>preprint submitted to a journal goes through several editorial decisions. </a:t>
            </a:r>
            <a:endParaRPr lang="en-US" dirty="0" smtClean="0"/>
          </a:p>
          <a:p>
            <a:endParaRPr lang="en-US" dirty="0" smtClean="0"/>
          </a:p>
          <a:p>
            <a:r>
              <a:rPr lang="en-US" dirty="0" smtClean="0"/>
              <a:t>The </a:t>
            </a:r>
            <a:r>
              <a:rPr lang="en-US" dirty="0" smtClean="0"/>
              <a:t>first editorial decision is based on whether the </a:t>
            </a:r>
            <a:r>
              <a:rPr lang="en-US" dirty="0" smtClean="0"/>
              <a:t>submission </a:t>
            </a:r>
            <a:r>
              <a:rPr lang="en-US" dirty="0" smtClean="0"/>
              <a:t>matches the scope of the journal and the expectations regarding the structure of the article. </a:t>
            </a:r>
            <a:endParaRPr lang="en-US" dirty="0" smtClean="0"/>
          </a:p>
          <a:p>
            <a:endParaRPr lang="en-US" dirty="0" smtClean="0"/>
          </a:p>
          <a:p>
            <a:r>
              <a:rPr lang="en-US" dirty="0" smtClean="0"/>
              <a:t>If </a:t>
            </a:r>
            <a:r>
              <a:rPr lang="en-US" dirty="0" smtClean="0"/>
              <a:t>the article passes this stage, an associate editor will </a:t>
            </a:r>
            <a:r>
              <a:rPr lang="en-US" dirty="0" smtClean="0"/>
              <a:t>ask</a:t>
            </a:r>
            <a:r>
              <a:rPr lang="en-US" baseline="0" dirty="0" smtClean="0"/>
              <a:t> </a:t>
            </a:r>
            <a:r>
              <a:rPr lang="en-US" dirty="0" smtClean="0"/>
              <a:t>for </a:t>
            </a:r>
            <a:r>
              <a:rPr lang="en-US" dirty="0" smtClean="0"/>
              <a:t>peer review. </a:t>
            </a:r>
            <a:r>
              <a:rPr lang="en-US" dirty="0" smtClean="0"/>
              <a:t>He or she</a:t>
            </a:r>
            <a:r>
              <a:rPr lang="en-US" baseline="0" dirty="0" smtClean="0"/>
              <a:t> will solicit </a:t>
            </a:r>
            <a:r>
              <a:rPr lang="en-US" dirty="0" smtClean="0"/>
              <a:t>referees </a:t>
            </a:r>
            <a:r>
              <a:rPr lang="en-US" dirty="0" smtClean="0"/>
              <a:t>who may or may not agree to review the submission on the basis of the title and abstract of the publication if they consider their expertise sufficient to evaluate the manuscript and provided they can be impartial. </a:t>
            </a:r>
            <a:endParaRPr lang="en-US" dirty="0" smtClean="0"/>
          </a:p>
          <a:p>
            <a:endParaRPr lang="en-US" dirty="0" smtClean="0"/>
          </a:p>
          <a:p>
            <a:r>
              <a:rPr lang="en-US" dirty="0" smtClean="0"/>
              <a:t>In </a:t>
            </a:r>
            <a:r>
              <a:rPr lang="en-US" dirty="0" smtClean="0"/>
              <a:t>general, 2 reviewers evaluate the submission and submit a report and an opinion to the associate </a:t>
            </a:r>
            <a:r>
              <a:rPr lang="en-US" dirty="0" smtClean="0"/>
              <a:t>editor. Most journals allow reviewers to provide confidential comments to the</a:t>
            </a:r>
          </a:p>
          <a:p>
            <a:r>
              <a:rPr lang="en-US" dirty="0" smtClean="0"/>
              <a:t>editor as well as comments to be read by the authors. Then,</a:t>
            </a:r>
            <a:r>
              <a:rPr lang="en-US" baseline="0" dirty="0" smtClean="0"/>
              <a:t> the associate editor / the editor</a:t>
            </a:r>
            <a:r>
              <a:rPr lang="en-US" dirty="0" smtClean="0"/>
              <a:t> will </a:t>
            </a:r>
            <a:r>
              <a:rPr lang="en-US" dirty="0" smtClean="0"/>
              <a:t>make a final decision on whether or not to publish the article. </a:t>
            </a:r>
            <a:endParaRPr lang="en-US" dirty="0" smtClean="0"/>
          </a:p>
          <a:p>
            <a:endParaRPr lang="en-US" dirty="0" smtClean="0"/>
          </a:p>
          <a:p>
            <a:r>
              <a:rPr lang="en-US" dirty="0" smtClean="0"/>
              <a:t>Note </a:t>
            </a:r>
            <a:r>
              <a:rPr lang="en-US" dirty="0" smtClean="0"/>
              <a:t>that there may be several peer-review cycles.</a:t>
            </a:r>
          </a:p>
          <a:p>
            <a:endParaRPr lang="en-US" dirty="0" smtClean="0"/>
          </a:p>
          <a:p>
            <a:r>
              <a:rPr lang="en-US" dirty="0" smtClean="0"/>
              <a:t>You can</a:t>
            </a:r>
            <a:r>
              <a:rPr lang="en-US" baseline="0" dirty="0" smtClean="0"/>
              <a:t> check the peer review process in the journal website. And most of the time, you can also read journal’s instruction for writing a review. </a:t>
            </a:r>
            <a:endParaRPr lang="fr-FR" dirty="0"/>
          </a:p>
        </p:txBody>
      </p:sp>
      <p:sp>
        <p:nvSpPr>
          <p:cNvPr id="4" name="Espace réservé du numéro de diapositive 3"/>
          <p:cNvSpPr>
            <a:spLocks noGrp="1"/>
          </p:cNvSpPr>
          <p:nvPr>
            <p:ph type="sldNum" sz="quarter" idx="10"/>
          </p:nvPr>
        </p:nvSpPr>
        <p:spPr/>
        <p:txBody>
          <a:bodyPr/>
          <a:lstStyle/>
          <a:p>
            <a:fld id="{05A254F3-7F27-472D-AA29-029C0F215DEB}" type="slidenum">
              <a:rPr lang="fr-FR" altLang="fr-FR" smtClean="0"/>
              <a:pPr/>
              <a:t>10</a:t>
            </a:fld>
            <a:endParaRPr lang="fr-FR" altLang="fr-FR"/>
          </a:p>
        </p:txBody>
      </p:sp>
    </p:spTree>
    <p:extLst>
      <p:ext uri="{BB962C8B-B14F-4D97-AF65-F5344CB8AC3E}">
        <p14:creationId xmlns:p14="http://schemas.microsoft.com/office/powerpoint/2010/main" val="15886695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Espace réservé de l'image des diapositives 1"/>
          <p:cNvSpPr>
            <a:spLocks noGrp="1" noRot="1" noChangeAspect="1" noTextEdit="1"/>
          </p:cNvSpPr>
          <p:nvPr>
            <p:ph type="sldImg"/>
          </p:nvPr>
        </p:nvSpPr>
        <p:spPr>
          <a:ln/>
        </p:spPr>
      </p:sp>
      <p:sp>
        <p:nvSpPr>
          <p:cNvPr id="34819" name="Espace réservé des notes 2"/>
          <p:cNvSpPr>
            <a:spLocks noGrp="1" noChangeArrowheads="1"/>
          </p:cNvSpPr>
          <p:nvPr>
            <p:ph type="body" idx="1"/>
          </p:nvPr>
        </p:nvSpPr>
        <p:spPr/>
        <p:txBody>
          <a:bodyPr/>
          <a:lstStyle/>
          <a:p>
            <a:pPr eaLnBrk="1" hangingPunct="1">
              <a:spcBef>
                <a:spcPct val="0"/>
              </a:spcBef>
            </a:pPr>
            <a:r>
              <a:rPr lang="fr-FR" altLang="fr-FR" dirty="0" smtClean="0"/>
              <a:t>Il y</a:t>
            </a:r>
            <a:r>
              <a:rPr lang="fr-FR" altLang="fr-FR" baseline="0" dirty="0" smtClean="0"/>
              <a:t> a différents types de </a:t>
            </a:r>
            <a:r>
              <a:rPr lang="fr-FR" altLang="fr-FR" baseline="0" dirty="0" err="1" smtClean="0"/>
              <a:t>peer-review</a:t>
            </a:r>
            <a:r>
              <a:rPr lang="fr-FR" altLang="fr-FR" baseline="0" dirty="0" smtClean="0"/>
              <a:t>.</a:t>
            </a:r>
            <a:endParaRPr lang="fr-FR" altLang="fr-FR" dirty="0" smtClean="0"/>
          </a:p>
        </p:txBody>
      </p:sp>
      <p:sp>
        <p:nvSpPr>
          <p:cNvPr id="34820" name="Espace réservé du numéro de diapositive 3"/>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5296394E-0B82-4432-8D97-A07DF516867C}" type="slidenum">
              <a:rPr lang="fr-FR" altLang="fr-FR">
                <a:latin typeface="Calibri" panose="020F0502020204030204" pitchFamily="34" charset="0"/>
              </a:rPr>
              <a:pPr/>
              <a:t>11</a:t>
            </a:fld>
            <a:endParaRPr lang="fr-FR" altLang="fr-FR">
              <a:latin typeface="Calibri" panose="020F0502020204030204"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smtClean="0"/>
              <a:t>Peer review can take the form of simple anonymity (single anonymous, single anonymized, single blind): </a:t>
            </a:r>
            <a:endParaRPr lang="en-US" dirty="0" smtClean="0"/>
          </a:p>
          <a:p>
            <a:pPr marL="171450" indent="-171450">
              <a:buFont typeface="Arial" panose="020B0604020202020204" pitchFamily="34" charset="0"/>
              <a:buChar char="•"/>
            </a:pPr>
            <a:r>
              <a:rPr lang="en-US" dirty="0" smtClean="0"/>
              <a:t>the </a:t>
            </a:r>
            <a:r>
              <a:rPr lang="en-US" dirty="0" smtClean="0"/>
              <a:t>authors do not have the identities of the reviewers; </a:t>
            </a:r>
            <a:endParaRPr lang="en-US" dirty="0" smtClean="0"/>
          </a:p>
          <a:p>
            <a:pPr marL="171450" indent="-171450">
              <a:buFont typeface="Arial" panose="020B0604020202020204" pitchFamily="34" charset="0"/>
              <a:buChar char="•"/>
            </a:pPr>
            <a:r>
              <a:rPr lang="en-US" dirty="0" smtClean="0"/>
              <a:t>the </a:t>
            </a:r>
            <a:r>
              <a:rPr lang="en-US" dirty="0" smtClean="0"/>
              <a:t>reviewers have those of the authors; </a:t>
            </a:r>
            <a:endParaRPr lang="en-US" dirty="0" smtClean="0"/>
          </a:p>
          <a:p>
            <a:pPr marL="171450" indent="-171450">
              <a:buFont typeface="Arial" panose="020B0604020202020204" pitchFamily="34" charset="0"/>
              <a:buChar char="•"/>
            </a:pPr>
            <a:r>
              <a:rPr lang="en-US" dirty="0" smtClean="0"/>
              <a:t>the </a:t>
            </a:r>
            <a:r>
              <a:rPr lang="en-US" dirty="0" smtClean="0"/>
              <a:t>editor in charge of the article has the identities of the authors and reviewers</a:t>
            </a:r>
            <a:r>
              <a:rPr lang="en-US" dirty="0" smtClean="0"/>
              <a:t>.</a:t>
            </a:r>
          </a:p>
          <a:p>
            <a:pPr marL="0" indent="0">
              <a:buFont typeface="Arial" panose="020B0604020202020204" pitchFamily="34" charset="0"/>
              <a:buNone/>
            </a:pPr>
            <a:endParaRPr lang="en-US" dirty="0" smtClean="0"/>
          </a:p>
          <a:p>
            <a:pPr marL="0" indent="0">
              <a:buFont typeface="Arial" panose="020B0604020202020204" pitchFamily="34" charset="0"/>
              <a:buNone/>
            </a:pPr>
            <a:r>
              <a:rPr lang="en-US" dirty="0" smtClean="0"/>
              <a:t>The </a:t>
            </a:r>
            <a:r>
              <a:rPr lang="en-US" dirty="0" smtClean="0"/>
              <a:t>advantage of the anonymity of referees is that it avoids self-censorship on the part of referees: self-censorship can occur if referees are at the beginning of their career </a:t>
            </a:r>
            <a:r>
              <a:rPr lang="en-US" dirty="0" smtClean="0"/>
              <a:t>or </a:t>
            </a:r>
            <a:r>
              <a:rPr lang="en-US" dirty="0" smtClean="0"/>
              <a:t>are evaluating a well-known researcher. They may fear that a negative review will affect their career</a:t>
            </a:r>
            <a:r>
              <a:rPr lang="en-US" dirty="0" smtClean="0"/>
              <a:t>.</a:t>
            </a:r>
          </a:p>
          <a:p>
            <a:pPr marL="0" indent="0">
              <a:buFont typeface="Arial" panose="020B0604020202020204" pitchFamily="34" charset="0"/>
              <a:buNone/>
            </a:pPr>
            <a:endParaRPr lang="en-US" dirty="0" smtClean="0"/>
          </a:p>
          <a:p>
            <a:pPr marL="0" indent="0">
              <a:buFont typeface="Arial" panose="020B0604020202020204" pitchFamily="34" charset="0"/>
              <a:buNone/>
            </a:pPr>
            <a:r>
              <a:rPr lang="en-US" dirty="0" smtClean="0"/>
              <a:t>The </a:t>
            </a:r>
            <a:r>
              <a:rPr lang="en-US" dirty="0" smtClean="0"/>
              <a:t>known identity of the author can lead to evaluations that are flawed because the referee unconsciously takes into account the author's gender or </a:t>
            </a:r>
            <a:r>
              <a:rPr lang="en-US" dirty="0" smtClean="0"/>
              <a:t>origin for instance. </a:t>
            </a:r>
            <a:endParaRPr lang="en-US" dirty="0" smtClean="0"/>
          </a:p>
          <a:p>
            <a:endParaRPr lang="en-US" dirty="0" smtClean="0"/>
          </a:p>
        </p:txBody>
      </p:sp>
      <p:sp>
        <p:nvSpPr>
          <p:cNvPr id="4" name="Espace réservé du numéro de diapositive 3"/>
          <p:cNvSpPr>
            <a:spLocks noGrp="1"/>
          </p:cNvSpPr>
          <p:nvPr>
            <p:ph type="sldNum" sz="quarter" idx="10"/>
          </p:nvPr>
        </p:nvSpPr>
        <p:spPr/>
        <p:txBody>
          <a:bodyPr/>
          <a:lstStyle/>
          <a:p>
            <a:fld id="{05A254F3-7F27-472D-AA29-029C0F215DEB}" type="slidenum">
              <a:rPr lang="fr-FR" altLang="fr-FR" smtClean="0"/>
              <a:pPr/>
              <a:t>12</a:t>
            </a:fld>
            <a:endParaRPr lang="fr-FR" altLang="fr-FR"/>
          </a:p>
        </p:txBody>
      </p:sp>
    </p:spTree>
    <p:extLst>
      <p:ext uri="{BB962C8B-B14F-4D97-AF65-F5344CB8AC3E}">
        <p14:creationId xmlns:p14="http://schemas.microsoft.com/office/powerpoint/2010/main" val="41398749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smtClean="0"/>
              <a:t>The peer review may take the form of a double </a:t>
            </a:r>
            <a:r>
              <a:rPr lang="en-US" dirty="0" err="1" smtClean="0"/>
              <a:t>nonymat</a:t>
            </a:r>
            <a:r>
              <a:rPr lang="en-US" dirty="0" smtClean="0"/>
              <a:t> (double anonymous, double anonymized, double blind): </a:t>
            </a:r>
            <a:endParaRPr lang="en-US" dirty="0" smtClean="0"/>
          </a:p>
          <a:p>
            <a:pPr marL="171450" indent="-171450">
              <a:buFont typeface="Arial" panose="020B0604020202020204" pitchFamily="34" charset="0"/>
              <a:buChar char="•"/>
            </a:pPr>
            <a:r>
              <a:rPr lang="en-US" dirty="0" smtClean="0"/>
              <a:t>authors </a:t>
            </a:r>
            <a:r>
              <a:rPr lang="en-US" dirty="0" smtClean="0"/>
              <a:t>and reviewers do not know each other's identities; </a:t>
            </a:r>
            <a:endParaRPr lang="en-US" dirty="0" smtClean="0"/>
          </a:p>
          <a:p>
            <a:pPr marL="171450" indent="-171450">
              <a:buFont typeface="Arial" panose="020B0604020202020204" pitchFamily="34" charset="0"/>
              <a:buChar char="•"/>
            </a:pPr>
            <a:r>
              <a:rPr lang="en-US" dirty="0" smtClean="0"/>
              <a:t>the </a:t>
            </a:r>
            <a:r>
              <a:rPr lang="en-US" dirty="0" smtClean="0"/>
              <a:t>editor has the identities of the authors and reviewers. </a:t>
            </a:r>
            <a:endParaRPr lang="en-US" dirty="0" smtClean="0"/>
          </a:p>
          <a:p>
            <a:pPr marL="0" indent="0">
              <a:buFont typeface="Arial" panose="020B0604020202020204" pitchFamily="34" charset="0"/>
              <a:buNone/>
            </a:pPr>
            <a:r>
              <a:rPr lang="en-US" dirty="0" smtClean="0"/>
              <a:t>The </a:t>
            </a:r>
            <a:r>
              <a:rPr lang="en-US" dirty="0" smtClean="0"/>
              <a:t>author generally has to submit two files, one of which is </a:t>
            </a:r>
            <a:r>
              <a:rPr lang="en-US" dirty="0" err="1" smtClean="0"/>
              <a:t>anonymised</a:t>
            </a:r>
            <a:r>
              <a:rPr lang="en-US" dirty="0" smtClean="0"/>
              <a:t>.</a:t>
            </a:r>
          </a:p>
          <a:p>
            <a:pPr marL="0" indent="0">
              <a:buFont typeface="Arial" panose="020B0604020202020204" pitchFamily="34" charset="0"/>
              <a:buNone/>
            </a:pPr>
            <a:endParaRPr lang="en-US" dirty="0" smtClean="0"/>
          </a:p>
          <a:p>
            <a:pPr marL="0" indent="0">
              <a:buFont typeface="Arial" panose="020B0604020202020204" pitchFamily="34" charset="0"/>
              <a:buNone/>
            </a:pPr>
            <a:r>
              <a:rPr lang="en-US" dirty="0" smtClean="0"/>
              <a:t>The </a:t>
            </a:r>
            <a:r>
              <a:rPr lang="en-US" dirty="0" smtClean="0"/>
              <a:t>advantage of </a:t>
            </a:r>
            <a:r>
              <a:rPr lang="en-US" dirty="0" err="1" smtClean="0"/>
              <a:t>anonymising</a:t>
            </a:r>
            <a:r>
              <a:rPr lang="en-US" dirty="0" smtClean="0"/>
              <a:t> authors for the purposes of evaluation is that it helps to limit any possible bias linked to gender, religion, origin, etc</a:t>
            </a:r>
            <a:r>
              <a:rPr lang="en-US" dirty="0" smtClean="0"/>
              <a:t>.</a:t>
            </a:r>
          </a:p>
          <a:p>
            <a:pPr marL="0" indent="0">
              <a:buFont typeface="Arial" panose="020B0604020202020204" pitchFamily="34" charset="0"/>
              <a:buNone/>
            </a:pPr>
            <a:r>
              <a:rPr lang="en-US" dirty="0" smtClean="0"/>
              <a:t>The </a:t>
            </a:r>
            <a:r>
              <a:rPr lang="en-US" dirty="0" smtClean="0"/>
              <a:t>disadvantage is that when you are working on a niche subject, it is difficult to be truly anonymous. </a:t>
            </a:r>
          </a:p>
          <a:p>
            <a:endParaRPr lang="en-US" dirty="0" smtClean="0"/>
          </a:p>
        </p:txBody>
      </p:sp>
      <p:sp>
        <p:nvSpPr>
          <p:cNvPr id="4" name="Espace réservé du numéro de diapositive 3"/>
          <p:cNvSpPr>
            <a:spLocks noGrp="1"/>
          </p:cNvSpPr>
          <p:nvPr>
            <p:ph type="sldNum" sz="quarter" idx="10"/>
          </p:nvPr>
        </p:nvSpPr>
        <p:spPr/>
        <p:txBody>
          <a:bodyPr/>
          <a:lstStyle/>
          <a:p>
            <a:fld id="{05A254F3-7F27-472D-AA29-029C0F215DEB}" type="slidenum">
              <a:rPr lang="fr-FR" altLang="fr-FR" smtClean="0"/>
              <a:pPr/>
              <a:t>13</a:t>
            </a:fld>
            <a:endParaRPr lang="fr-FR" altLang="fr-FR"/>
          </a:p>
        </p:txBody>
      </p:sp>
    </p:spTree>
    <p:extLst>
      <p:ext uri="{BB962C8B-B14F-4D97-AF65-F5344CB8AC3E}">
        <p14:creationId xmlns:p14="http://schemas.microsoft.com/office/powerpoint/2010/main" val="27851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smtClean="0"/>
              <a:t>Another type of peer review: Triple anonymity (triple anonymous, triple anonymized, triple </a:t>
            </a:r>
            <a:r>
              <a:rPr lang="en-US" dirty="0" err="1" smtClean="0"/>
              <a:t>aveugle</a:t>
            </a:r>
            <a:r>
              <a:rPr lang="en-US" dirty="0" smtClean="0"/>
              <a:t>, triple blind): </a:t>
            </a:r>
            <a:endParaRPr lang="en-US" dirty="0" smtClean="0"/>
          </a:p>
          <a:p>
            <a:pPr marL="171450" indent="-171450">
              <a:buFont typeface="Arial" panose="020B0604020202020204" pitchFamily="34" charset="0"/>
              <a:buChar char="•"/>
            </a:pPr>
            <a:r>
              <a:rPr lang="en-US" dirty="0" smtClean="0"/>
              <a:t>authors </a:t>
            </a:r>
            <a:r>
              <a:rPr lang="en-US" dirty="0" smtClean="0"/>
              <a:t>and reviewers do not know each other's identities; </a:t>
            </a:r>
            <a:endParaRPr lang="en-US" dirty="0" smtClean="0"/>
          </a:p>
          <a:p>
            <a:pPr marL="171450" indent="-171450">
              <a:buFont typeface="Arial" panose="020B0604020202020204" pitchFamily="34" charset="0"/>
              <a:buChar char="•"/>
            </a:pPr>
            <a:r>
              <a:rPr lang="en-US" dirty="0" smtClean="0"/>
              <a:t>the </a:t>
            </a:r>
            <a:r>
              <a:rPr lang="en-US" dirty="0" smtClean="0"/>
              <a:t>editor does not have their </a:t>
            </a:r>
            <a:r>
              <a:rPr lang="en-US" dirty="0" smtClean="0"/>
              <a:t>identities either.</a:t>
            </a:r>
            <a:endParaRPr lang="en-US" dirty="0" smtClean="0"/>
          </a:p>
          <a:p>
            <a:endParaRPr lang="en-US" dirty="0" smtClean="0"/>
          </a:p>
          <a:p>
            <a:r>
              <a:rPr lang="en-US" dirty="0" smtClean="0"/>
              <a:t>-</a:t>
            </a:r>
            <a:endParaRPr lang="en-US" dirty="0" smtClean="0"/>
          </a:p>
        </p:txBody>
      </p:sp>
      <p:sp>
        <p:nvSpPr>
          <p:cNvPr id="4" name="Espace réservé du numéro de diapositive 3"/>
          <p:cNvSpPr>
            <a:spLocks noGrp="1"/>
          </p:cNvSpPr>
          <p:nvPr>
            <p:ph type="sldNum" sz="quarter" idx="10"/>
          </p:nvPr>
        </p:nvSpPr>
        <p:spPr/>
        <p:txBody>
          <a:bodyPr/>
          <a:lstStyle/>
          <a:p>
            <a:fld id="{05A254F3-7F27-472D-AA29-029C0F215DEB}" type="slidenum">
              <a:rPr lang="fr-FR" altLang="fr-FR" smtClean="0"/>
              <a:pPr/>
              <a:t>14</a:t>
            </a:fld>
            <a:endParaRPr lang="fr-FR" altLang="fr-FR"/>
          </a:p>
        </p:txBody>
      </p:sp>
    </p:spTree>
    <p:extLst>
      <p:ext uri="{BB962C8B-B14F-4D97-AF65-F5344CB8AC3E}">
        <p14:creationId xmlns:p14="http://schemas.microsoft.com/office/powerpoint/2010/main" val="11323963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smtClean="0"/>
              <a:t>Finally, a last major type of peer review is the absence of anonymity (all visible): </a:t>
            </a:r>
            <a:endParaRPr lang="en-US" dirty="0" smtClean="0"/>
          </a:p>
          <a:p>
            <a:pPr marL="171450" indent="-171450">
              <a:buFont typeface="Arial" panose="020B0604020202020204" pitchFamily="34" charset="0"/>
              <a:buChar char="•"/>
            </a:pPr>
            <a:r>
              <a:rPr lang="en-US" dirty="0" smtClean="0"/>
              <a:t>authors </a:t>
            </a:r>
            <a:r>
              <a:rPr lang="en-US" dirty="0" smtClean="0"/>
              <a:t>and reviewers know each other's identities; </a:t>
            </a:r>
            <a:endParaRPr lang="en-US" dirty="0" smtClean="0"/>
          </a:p>
          <a:p>
            <a:pPr marL="171450" indent="-171450">
              <a:buFont typeface="Arial" panose="020B0604020202020204" pitchFamily="34" charset="0"/>
              <a:buChar char="•"/>
            </a:pPr>
            <a:r>
              <a:rPr lang="en-US" dirty="0" smtClean="0"/>
              <a:t>the </a:t>
            </a:r>
            <a:r>
              <a:rPr lang="en-US" dirty="0" smtClean="0"/>
              <a:t>editor in charge of the article has the identities of the authors and reviewers.</a:t>
            </a:r>
          </a:p>
          <a:p>
            <a:endParaRPr lang="en-US" dirty="0" smtClean="0"/>
          </a:p>
          <a:p>
            <a:endParaRPr lang="fr-FR" dirty="0"/>
          </a:p>
        </p:txBody>
      </p:sp>
      <p:sp>
        <p:nvSpPr>
          <p:cNvPr id="4" name="Espace réservé du numéro de diapositive 3"/>
          <p:cNvSpPr>
            <a:spLocks noGrp="1"/>
          </p:cNvSpPr>
          <p:nvPr>
            <p:ph type="sldNum" sz="quarter" idx="10"/>
          </p:nvPr>
        </p:nvSpPr>
        <p:spPr/>
        <p:txBody>
          <a:bodyPr/>
          <a:lstStyle/>
          <a:p>
            <a:fld id="{05A254F3-7F27-472D-AA29-029C0F215DEB}" type="slidenum">
              <a:rPr lang="fr-FR" altLang="fr-FR" smtClean="0"/>
              <a:pPr/>
              <a:t>15</a:t>
            </a:fld>
            <a:endParaRPr lang="fr-FR" altLang="fr-FR"/>
          </a:p>
        </p:txBody>
      </p:sp>
    </p:spTree>
    <p:extLst>
      <p:ext uri="{BB962C8B-B14F-4D97-AF65-F5344CB8AC3E}">
        <p14:creationId xmlns:p14="http://schemas.microsoft.com/office/powerpoint/2010/main" val="35729300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smtClean="0"/>
              <a:t>In addition to open identity, the evaluation report can be made public. </a:t>
            </a:r>
            <a:endParaRPr lang="en-US" dirty="0" smtClean="0"/>
          </a:p>
          <a:p>
            <a:r>
              <a:rPr lang="en-US" dirty="0" smtClean="0"/>
              <a:t>And </a:t>
            </a:r>
            <a:r>
              <a:rPr lang="en-US" dirty="0" smtClean="0"/>
              <a:t>in a rarer case, readers can also leave reviews on the publisher's website: this is called open participation. </a:t>
            </a:r>
            <a:endParaRPr lang="en-US" dirty="0" smtClean="0"/>
          </a:p>
          <a:p>
            <a:endParaRPr lang="en-US" dirty="0" smtClean="0"/>
          </a:p>
          <a:p>
            <a:r>
              <a:rPr lang="en-US" dirty="0" smtClean="0"/>
              <a:t>The </a:t>
            </a:r>
            <a:r>
              <a:rPr lang="en-US" dirty="0" smtClean="0"/>
              <a:t>advantage of open reporting is that referees are encouraged, even unconsciously, to write more developed, constructive and polite reports</a:t>
            </a:r>
            <a:r>
              <a:rPr lang="en-US" dirty="0" smtClean="0"/>
              <a:t>.</a:t>
            </a:r>
          </a:p>
          <a:p>
            <a:r>
              <a:rPr lang="en-US" dirty="0" smtClean="0"/>
              <a:t>One </a:t>
            </a:r>
            <a:r>
              <a:rPr lang="en-US" dirty="0" smtClean="0"/>
              <a:t>study has shown that open peer reviews tend to be longer (average 719 words, compared to 616 for unsigned reviews</a:t>
            </a:r>
            <a:r>
              <a:rPr lang="en-US" dirty="0" smtClean="0"/>
              <a:t>).</a:t>
            </a:r>
          </a:p>
          <a:p>
            <a:endParaRPr lang="en-US" dirty="0" smtClean="0"/>
          </a:p>
          <a:p>
            <a:r>
              <a:rPr lang="en-US" dirty="0" smtClean="0"/>
              <a:t>The </a:t>
            </a:r>
            <a:r>
              <a:rPr lang="en-US" dirty="0" smtClean="0"/>
              <a:t>downside is that reviewers are not necessarily comfortable with this type of peer review. It is difficult to find reviewers: it is not uncommon for a journal to call on ten or so reviewers before two people agree to take on the task of evaluating the submission.</a:t>
            </a:r>
          </a:p>
          <a:p>
            <a:endParaRPr lang="en-US" dirty="0" smtClean="0"/>
          </a:p>
        </p:txBody>
      </p:sp>
      <p:sp>
        <p:nvSpPr>
          <p:cNvPr id="4" name="Espace réservé du numéro de diapositive 3"/>
          <p:cNvSpPr>
            <a:spLocks noGrp="1"/>
          </p:cNvSpPr>
          <p:nvPr>
            <p:ph type="sldNum" sz="quarter" idx="10"/>
          </p:nvPr>
        </p:nvSpPr>
        <p:spPr/>
        <p:txBody>
          <a:bodyPr/>
          <a:lstStyle/>
          <a:p>
            <a:fld id="{05A254F3-7F27-472D-AA29-029C0F215DEB}" type="slidenum">
              <a:rPr lang="fr-FR" altLang="fr-FR" smtClean="0"/>
              <a:pPr/>
              <a:t>16</a:t>
            </a:fld>
            <a:endParaRPr lang="fr-FR" altLang="fr-FR"/>
          </a:p>
        </p:txBody>
      </p:sp>
    </p:spTree>
    <p:extLst>
      <p:ext uri="{BB962C8B-B14F-4D97-AF65-F5344CB8AC3E}">
        <p14:creationId xmlns:p14="http://schemas.microsoft.com/office/powerpoint/2010/main" val="39278852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Espace réservé de l'image des diapositives 1"/>
          <p:cNvSpPr>
            <a:spLocks noGrp="1" noRot="1" noChangeAspect="1" noTextEdit="1"/>
          </p:cNvSpPr>
          <p:nvPr>
            <p:ph type="sldImg"/>
          </p:nvPr>
        </p:nvSpPr>
        <p:spPr>
          <a:ln/>
        </p:spPr>
      </p:sp>
      <p:sp>
        <p:nvSpPr>
          <p:cNvPr id="52227" name="Espace réservé des notes 2"/>
          <p:cNvSpPr>
            <a:spLocks noGrp="1" noChangeArrowheads="1"/>
          </p:cNvSpPr>
          <p:nvPr>
            <p:ph type="body" idx="1"/>
          </p:nvPr>
        </p:nvSpPr>
        <p:spPr/>
        <p:txBody>
          <a:bodyPr/>
          <a:lstStyle/>
          <a:p>
            <a:r>
              <a:rPr lang="en-US" dirty="0" smtClean="0"/>
              <a:t>The role of peer review is changing. Peer review remains central, but can now take place at different points in the publication process</a:t>
            </a:r>
            <a:r>
              <a:rPr lang="en-US" dirty="0" smtClean="0"/>
              <a:t>.</a:t>
            </a:r>
            <a:endParaRPr lang="en-US" dirty="0" smtClean="0"/>
          </a:p>
        </p:txBody>
      </p:sp>
      <p:sp>
        <p:nvSpPr>
          <p:cNvPr id="52228" name="Espace réservé du numéro de diapositive 3"/>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F30D40BB-209A-4B33-AC12-5DE338CB320E}" type="slidenum">
              <a:rPr lang="fr-FR" altLang="fr-FR">
                <a:latin typeface="Calibri" panose="020F0502020204030204" pitchFamily="34" charset="0"/>
              </a:rPr>
              <a:pPr/>
              <a:t>18</a:t>
            </a:fld>
            <a:endParaRPr lang="fr-FR" altLang="fr-FR">
              <a:latin typeface="Calibri" panose="020F0502020204030204"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buFontTx/>
              <a:buNone/>
            </a:pPr>
            <a:r>
              <a:rPr lang="en-US" baseline="0" dirty="0" smtClean="0"/>
              <a:t>You can put a preprint online and then evaluate it. At the end of the evaluation process, an editorial decision can be made as to whether or not to publish the submission that has been evaluated. Or, on the contrary, you can publish everything that has been evaluated without the editorial decision after peer review. </a:t>
            </a:r>
          </a:p>
        </p:txBody>
      </p:sp>
      <p:sp>
        <p:nvSpPr>
          <p:cNvPr id="4" name="Espace réservé du numéro de diapositive 3"/>
          <p:cNvSpPr>
            <a:spLocks noGrp="1"/>
          </p:cNvSpPr>
          <p:nvPr>
            <p:ph type="sldNum" sz="quarter" idx="10"/>
          </p:nvPr>
        </p:nvSpPr>
        <p:spPr/>
        <p:txBody>
          <a:bodyPr/>
          <a:lstStyle/>
          <a:p>
            <a:fld id="{05A254F3-7F27-472D-AA29-029C0F215DEB}" type="slidenum">
              <a:rPr lang="fr-FR" altLang="fr-FR" smtClean="0"/>
              <a:pPr/>
              <a:t>19</a:t>
            </a:fld>
            <a:endParaRPr lang="fr-FR" altLang="fr-FR"/>
          </a:p>
        </p:txBody>
      </p:sp>
    </p:spTree>
    <p:extLst>
      <p:ext uri="{BB962C8B-B14F-4D97-AF65-F5344CB8AC3E}">
        <p14:creationId xmlns:p14="http://schemas.microsoft.com/office/powerpoint/2010/main" val="4048563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smtClean="0"/>
              <a:t>The publication of the preprint on a preprint platform and then its evaluation will concern what are known as overlay journals. They were the forerunners of the ‘publish then evaluate’ system. The different versions of the author's manuscript are stored on the preprint servers, as they are evaluated by peers. If the submission is accepted, the final version of the author's manuscript will be formatted and published on the journal's website. </a:t>
            </a:r>
          </a:p>
          <a:p>
            <a:r>
              <a:rPr lang="en-US" dirty="0" smtClean="0"/>
              <a:t>Here, you have an</a:t>
            </a:r>
            <a:r>
              <a:rPr lang="en-US" baseline="0" dirty="0" smtClean="0"/>
              <a:t> example with the Journal of Philosophical Economics which in publish on the </a:t>
            </a:r>
            <a:r>
              <a:rPr lang="en-US" baseline="0" dirty="0" err="1" smtClean="0"/>
              <a:t>plateforme</a:t>
            </a:r>
            <a:r>
              <a:rPr lang="en-US" baseline="0" dirty="0" smtClean="0"/>
              <a:t> </a:t>
            </a:r>
            <a:r>
              <a:rPr lang="en-US" baseline="0" dirty="0" err="1" smtClean="0"/>
              <a:t>Episcience</a:t>
            </a:r>
            <a:r>
              <a:rPr lang="en-US" baseline="0" dirty="0" smtClean="0"/>
              <a:t>. </a:t>
            </a:r>
            <a:endParaRPr lang="en-US" dirty="0" smtClean="0"/>
          </a:p>
        </p:txBody>
      </p:sp>
      <p:sp>
        <p:nvSpPr>
          <p:cNvPr id="4" name="Espace réservé du numéro de diapositive 3"/>
          <p:cNvSpPr>
            <a:spLocks noGrp="1"/>
          </p:cNvSpPr>
          <p:nvPr>
            <p:ph type="sldNum" sz="quarter" idx="10"/>
          </p:nvPr>
        </p:nvSpPr>
        <p:spPr/>
        <p:txBody>
          <a:bodyPr/>
          <a:lstStyle/>
          <a:p>
            <a:fld id="{05A254F3-7F27-472D-AA29-029C0F215DEB}" type="slidenum">
              <a:rPr lang="fr-FR" altLang="fr-FR" smtClean="0"/>
              <a:pPr/>
              <a:t>20</a:t>
            </a:fld>
            <a:endParaRPr lang="fr-FR" altLang="fr-FR"/>
          </a:p>
        </p:txBody>
      </p:sp>
    </p:spTree>
    <p:extLst>
      <p:ext uri="{BB962C8B-B14F-4D97-AF65-F5344CB8AC3E}">
        <p14:creationId xmlns:p14="http://schemas.microsoft.com/office/powerpoint/2010/main" val="16588132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smtClean="0"/>
              <a:t>We will now look at peer review. This is the evaluation of the preprint by other researchers. Peer review is the subject of much debate, and is undergoing changes and </a:t>
            </a:r>
            <a:r>
              <a:rPr lang="en-US" dirty="0" smtClean="0"/>
              <a:t>developments.</a:t>
            </a:r>
            <a:r>
              <a:rPr lang="en-US" baseline="0" dirty="0" smtClean="0"/>
              <a:t> The elements that make it evolve are : </a:t>
            </a:r>
            <a:r>
              <a:rPr lang="en-US" dirty="0" smtClean="0"/>
              <a:t>the </a:t>
            </a:r>
            <a:r>
              <a:rPr lang="en-US" dirty="0" smtClean="0"/>
              <a:t>open science policy, issues of scientific integrity, and the explosion in the number of publications. Nonetheless, its foundation and importance are not in question. I'm going to take you through the traditional process of </a:t>
            </a:r>
            <a:r>
              <a:rPr lang="en-US" dirty="0" smtClean="0"/>
              <a:t>peer-review, </a:t>
            </a:r>
            <a:r>
              <a:rPr lang="en-US" dirty="0" smtClean="0"/>
              <a:t>present the different types of peer review that exist, and finish with a look at the repositioning of peer review in the context of </a:t>
            </a:r>
            <a:r>
              <a:rPr lang="en-US" dirty="0" smtClean="0"/>
              <a:t>publication beyond the</a:t>
            </a:r>
            <a:r>
              <a:rPr lang="en-US" baseline="0" dirty="0" smtClean="0"/>
              <a:t> traditional process</a:t>
            </a:r>
            <a:r>
              <a:rPr lang="en-US" dirty="0" smtClean="0"/>
              <a:t>. </a:t>
            </a:r>
            <a:endParaRPr lang="en-US" dirty="0" smtClean="0"/>
          </a:p>
        </p:txBody>
      </p:sp>
      <p:sp>
        <p:nvSpPr>
          <p:cNvPr id="4" name="Espace réservé du numéro de diapositive 3"/>
          <p:cNvSpPr>
            <a:spLocks noGrp="1"/>
          </p:cNvSpPr>
          <p:nvPr>
            <p:ph type="sldNum" sz="quarter" idx="10"/>
          </p:nvPr>
        </p:nvSpPr>
        <p:spPr/>
        <p:txBody>
          <a:bodyPr/>
          <a:lstStyle/>
          <a:p>
            <a:fld id="{05A254F3-7F27-472D-AA29-029C0F215DEB}" type="slidenum">
              <a:rPr lang="fr-FR" altLang="fr-FR" smtClean="0"/>
              <a:pPr/>
              <a:t>2</a:t>
            </a:fld>
            <a:endParaRPr lang="fr-FR" altLang="fr-FR"/>
          </a:p>
        </p:txBody>
      </p:sp>
    </p:spTree>
    <p:extLst>
      <p:ext uri="{BB962C8B-B14F-4D97-AF65-F5344CB8AC3E}">
        <p14:creationId xmlns:p14="http://schemas.microsoft.com/office/powerpoint/2010/main" val="42842567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err="1" smtClean="0"/>
              <a:t>Elife</a:t>
            </a:r>
            <a:r>
              <a:rPr lang="en-US" dirty="0" smtClean="0"/>
              <a:t> goes</a:t>
            </a:r>
            <a:r>
              <a:rPr lang="en-US" baseline="0" dirty="0" smtClean="0"/>
              <a:t> </a:t>
            </a:r>
            <a:r>
              <a:rPr lang="en-US" dirty="0" smtClean="0"/>
              <a:t>further</a:t>
            </a:r>
            <a:r>
              <a:rPr lang="en-US" dirty="0" smtClean="0"/>
              <a:t>: even submissions that have received negative reviews are published on the publisher's site: all peer-reviewed submissions are on the </a:t>
            </a:r>
            <a:r>
              <a:rPr lang="en-US" dirty="0" err="1" smtClean="0"/>
              <a:t>elife</a:t>
            </a:r>
            <a:r>
              <a:rPr lang="en-US" dirty="0" smtClean="0"/>
              <a:t> site, there is no final decision by the associated publishers, and the reviewers‘ reports are also published: it is therefore up to the reader to form an idea of the article on the basis of the article itself, the reviewers’ report and the associated </a:t>
            </a:r>
            <a:r>
              <a:rPr lang="en-US" dirty="0" smtClean="0"/>
              <a:t>editor’s </a:t>
            </a:r>
            <a:r>
              <a:rPr lang="en-US" dirty="0" smtClean="0"/>
              <a:t>summary.</a:t>
            </a:r>
          </a:p>
          <a:p>
            <a:endParaRPr lang="en-US" dirty="0" smtClean="0"/>
          </a:p>
        </p:txBody>
      </p:sp>
      <p:sp>
        <p:nvSpPr>
          <p:cNvPr id="4" name="Espace réservé du numéro de diapositive 3"/>
          <p:cNvSpPr>
            <a:spLocks noGrp="1"/>
          </p:cNvSpPr>
          <p:nvPr>
            <p:ph type="sldNum" sz="quarter" idx="10"/>
          </p:nvPr>
        </p:nvSpPr>
        <p:spPr/>
        <p:txBody>
          <a:bodyPr/>
          <a:lstStyle/>
          <a:p>
            <a:fld id="{05A254F3-7F27-472D-AA29-029C0F215DEB}" type="slidenum">
              <a:rPr lang="fr-FR" altLang="fr-FR" smtClean="0"/>
              <a:pPr/>
              <a:t>21</a:t>
            </a:fld>
            <a:endParaRPr lang="fr-FR" altLang="fr-FR"/>
          </a:p>
        </p:txBody>
      </p:sp>
    </p:spTree>
    <p:extLst>
      <p:ext uri="{BB962C8B-B14F-4D97-AF65-F5344CB8AC3E}">
        <p14:creationId xmlns:p14="http://schemas.microsoft.com/office/powerpoint/2010/main" val="20968709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smtClean="0"/>
              <a:t>Another model </a:t>
            </a:r>
            <a:r>
              <a:rPr lang="en-US" dirty="0" smtClean="0"/>
              <a:t>of “publishing </a:t>
            </a:r>
            <a:r>
              <a:rPr lang="en-US" dirty="0" smtClean="0"/>
              <a:t>then </a:t>
            </a:r>
            <a:r>
              <a:rPr lang="en-US" dirty="0" smtClean="0"/>
              <a:t>reviewing”: external platforms to </a:t>
            </a:r>
            <a:r>
              <a:rPr lang="en-US" dirty="0" smtClean="0"/>
              <a:t>the journal carry out evaluations. </a:t>
            </a:r>
            <a:endParaRPr lang="en-US" dirty="0" smtClean="0"/>
          </a:p>
          <a:p>
            <a:endParaRPr lang="en-US" dirty="0" smtClean="0"/>
          </a:p>
          <a:p>
            <a:r>
              <a:rPr lang="en-US" dirty="0" smtClean="0"/>
              <a:t>For </a:t>
            </a:r>
            <a:r>
              <a:rPr lang="en-US" dirty="0" smtClean="0"/>
              <a:t>example, peer community in is a peer review service offered by researchers to their community. Evaluations are visible on the site, and at the end of the evaluation, the author can choose to leave it at that, to submit his article to the PCI journal or to submit his peer-reviewed manuscript to another journal. Some journals </a:t>
            </a:r>
            <a:r>
              <a:rPr lang="en-US" dirty="0" err="1" smtClean="0"/>
              <a:t>recognise</a:t>
            </a:r>
            <a:r>
              <a:rPr lang="en-US" dirty="0" smtClean="0"/>
              <a:t> PCI review and offer a streamlined peer review process for PCI submissions</a:t>
            </a:r>
            <a:r>
              <a:rPr lang="en-US" dirty="0" smtClean="0"/>
              <a:t>.</a:t>
            </a:r>
          </a:p>
          <a:p>
            <a:endParaRPr lang="en-US" dirty="0" smtClean="0"/>
          </a:p>
          <a:p>
            <a:r>
              <a:rPr lang="en-US" dirty="0" smtClean="0"/>
              <a:t>Review </a:t>
            </a:r>
            <a:r>
              <a:rPr lang="en-US" dirty="0" smtClean="0"/>
              <a:t>commons is also a site where independent reviews are carried out before the article is submitted to a journal</a:t>
            </a:r>
            <a:r>
              <a:rPr lang="en-US" dirty="0" smtClean="0"/>
              <a:t>. Review commons was launched by </a:t>
            </a:r>
            <a:r>
              <a:rPr lang="en-US" dirty="0" err="1" smtClean="0"/>
              <a:t>ASAPbio</a:t>
            </a:r>
            <a:r>
              <a:rPr lang="en-US" dirty="0" smtClean="0"/>
              <a:t> and EMBO Press in 2019, and is affiliated with 28 journals from various publishers and</a:t>
            </a:r>
            <a:r>
              <a:rPr lang="en-US" baseline="0" dirty="0" smtClean="0"/>
              <a:t> journals (journals from EMBO Press, </a:t>
            </a:r>
            <a:r>
              <a:rPr lang="en-US" baseline="0" dirty="0" err="1" smtClean="0"/>
              <a:t>eLif</a:t>
            </a:r>
            <a:r>
              <a:rPr lang="en-US" baseline="0" dirty="0" smtClean="0"/>
              <a:t>, </a:t>
            </a:r>
            <a:r>
              <a:rPr lang="en-US" baseline="0" dirty="0" err="1" smtClean="0"/>
              <a:t>Rocjefeller</a:t>
            </a:r>
            <a:r>
              <a:rPr lang="en-US" baseline="0" dirty="0" smtClean="0"/>
              <a:t> University Press, PLOS etc.). </a:t>
            </a:r>
            <a:r>
              <a:rPr lang="en-US" i="0" dirty="0" smtClean="0"/>
              <a:t>It</a:t>
            </a:r>
            <a:r>
              <a:rPr lang="en-US" dirty="0" smtClean="0"/>
              <a:t> provides authors with a Refereed Preprint, which includes the authors’ manuscript, reports from a single round of peer review and the authors’ response. The aim is to </a:t>
            </a:r>
            <a:r>
              <a:rPr lang="en-US" dirty="0" err="1" smtClean="0"/>
              <a:t>facilitiate</a:t>
            </a:r>
            <a:r>
              <a:rPr lang="en-US" dirty="0" smtClean="0"/>
              <a:t> the</a:t>
            </a:r>
            <a:r>
              <a:rPr lang="en-US" baseline="0" dirty="0" smtClean="0"/>
              <a:t> submission to an affiliate journals. </a:t>
            </a:r>
            <a:endParaRPr lang="en-US" dirty="0" smtClean="0"/>
          </a:p>
          <a:p>
            <a:endParaRPr lang="en-US" dirty="0" smtClean="0"/>
          </a:p>
          <a:p>
            <a:r>
              <a:rPr lang="en-US" dirty="0" smtClean="0"/>
              <a:t>Here </a:t>
            </a:r>
            <a:r>
              <a:rPr lang="en-US" dirty="0" smtClean="0"/>
              <a:t>we see that the peer review is not carried out within the framework of a journal, but on a </a:t>
            </a:r>
            <a:r>
              <a:rPr lang="en-US" dirty="0" smtClean="0"/>
              <a:t>external platform to </a:t>
            </a:r>
            <a:r>
              <a:rPr lang="en-US" dirty="0" smtClean="0"/>
              <a:t>the journal</a:t>
            </a:r>
            <a:r>
              <a:rPr lang="en-US" dirty="0" smtClean="0"/>
              <a:t>.</a:t>
            </a:r>
            <a:endParaRPr lang="en-US" dirty="0" smtClean="0"/>
          </a:p>
        </p:txBody>
      </p:sp>
      <p:sp>
        <p:nvSpPr>
          <p:cNvPr id="4" name="Espace réservé du numéro de diapositive 3"/>
          <p:cNvSpPr>
            <a:spLocks noGrp="1"/>
          </p:cNvSpPr>
          <p:nvPr>
            <p:ph type="sldNum" sz="quarter" idx="10"/>
          </p:nvPr>
        </p:nvSpPr>
        <p:spPr/>
        <p:txBody>
          <a:bodyPr/>
          <a:lstStyle/>
          <a:p>
            <a:fld id="{05A254F3-7F27-472D-AA29-029C0F215DEB}" type="slidenum">
              <a:rPr lang="fr-FR" altLang="fr-FR" smtClean="0"/>
              <a:pPr/>
              <a:t>22</a:t>
            </a:fld>
            <a:endParaRPr lang="fr-FR" altLang="fr-FR"/>
          </a:p>
        </p:txBody>
      </p:sp>
    </p:spTree>
    <p:extLst>
      <p:ext uri="{BB962C8B-B14F-4D97-AF65-F5344CB8AC3E}">
        <p14:creationId xmlns:p14="http://schemas.microsoft.com/office/powerpoint/2010/main" val="17992726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b="0" dirty="0" smtClean="0">
                <a:effectLst/>
              </a:rPr>
              <a:t>Finally, another recent development in peer review is a two-stage evaluation. This is what we call </a:t>
            </a:r>
            <a:r>
              <a:rPr lang="en-US" b="0" dirty="0" err="1" smtClean="0">
                <a:effectLst/>
              </a:rPr>
              <a:t>registrered</a:t>
            </a:r>
            <a:r>
              <a:rPr lang="en-US" b="0" dirty="0" smtClean="0">
                <a:effectLst/>
              </a:rPr>
              <a:t> </a:t>
            </a:r>
            <a:r>
              <a:rPr lang="en-US" b="0" dirty="0" smtClean="0">
                <a:effectLst/>
              </a:rPr>
              <a:t>reports. It is a type</a:t>
            </a:r>
            <a:r>
              <a:rPr lang="en-US" b="0" baseline="0" dirty="0" smtClean="0">
                <a:effectLst/>
              </a:rPr>
              <a:t> of publication and a type of evaluation. It </a:t>
            </a:r>
            <a:r>
              <a:rPr lang="en-US" dirty="0" smtClean="0"/>
              <a:t>is an original research article which undergoes a two-stage peer review process. </a:t>
            </a:r>
            <a:endParaRPr lang="en-US" b="0" dirty="0" smtClean="0">
              <a:effectLst/>
            </a:endParaRPr>
          </a:p>
          <a:p>
            <a:endParaRPr lang="en-US" b="0" dirty="0" smtClean="0">
              <a:effectLst/>
            </a:endParaRPr>
          </a:p>
          <a:p>
            <a:r>
              <a:rPr lang="en-US" b="0" dirty="0" smtClean="0">
                <a:effectLst/>
              </a:rPr>
              <a:t>As there was no presentation on it, I'll take the liberty of lingering a little longer than planned.</a:t>
            </a:r>
          </a:p>
          <a:p>
            <a:endParaRPr lang="en-US" b="0" dirty="0" smtClean="0">
              <a:effectLst/>
            </a:endParaRPr>
          </a:p>
          <a:p>
            <a:r>
              <a:rPr lang="en-US" b="0" dirty="0" smtClean="0">
                <a:effectLst/>
              </a:rPr>
              <a:t>The registered report (preregistered research article) is published in two stages, before the research begins and after the results have been obtained: the first article describes the protocol associated with the hypothesis and its context, then the second article presents and discusses the results.</a:t>
            </a:r>
          </a:p>
          <a:p>
            <a:r>
              <a:rPr lang="en-US" b="0" dirty="0" smtClean="0">
                <a:effectLst/>
              </a:rPr>
              <a:t>As there are two publications, there are also two peer-review stages.</a:t>
            </a:r>
          </a:p>
          <a:p>
            <a:endParaRPr lang="en-US" b="0" dirty="0" smtClean="0">
              <a:effectLst/>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b="0" dirty="0" smtClean="0">
                <a:effectLst/>
              </a:rPr>
              <a:t>At Stage 1, authors submit their research question(s), theory and hypotheses (where applicable), detailed methods and analysis plans, and any preliminary data as needed. The referees will evaluate the research protocol. What is evaluated is the importance of the research question and the quality of the methodology. If it is all good, the author</a:t>
            </a:r>
            <a:r>
              <a:rPr lang="en-US" b="0" baseline="0" dirty="0" smtClean="0">
                <a:effectLst/>
              </a:rPr>
              <a:t> receives a “In Principle Acceptance”. This IPA is a commitment by the journal to publish the results, whatever they may be. The author then carries out his research, and a few months or years later, can submit his or her manuscript to the journal. </a:t>
            </a:r>
            <a:r>
              <a:rPr lang="en-US" b="0" dirty="0" smtClean="0">
                <a:effectLst/>
              </a:rPr>
              <a:t>The reviewers from Stage 1 then return to assess the completed Stage 2 manuscript, focusing on compliance with protocol and whether the conclusions are justified by the evidence. </a:t>
            </a:r>
            <a:r>
              <a:rPr lang="en-US" b="0" baseline="0" dirty="0" smtClean="0">
                <a:effectLst/>
              </a:rPr>
              <a:t>Barring any major problems, the article is then published, even if the results do not confirm the original hypothesis.</a:t>
            </a:r>
          </a:p>
          <a:p>
            <a:endParaRPr lang="en-US" b="0" baseline="0" dirty="0" smtClean="0">
              <a:effectLst/>
            </a:endParaRPr>
          </a:p>
          <a:p>
            <a:r>
              <a:rPr lang="en-US" b="0" baseline="0" dirty="0" smtClean="0">
                <a:effectLst/>
              </a:rPr>
              <a:t>Registered reports were launched by the biomedical sciences and are gradually being adopted in other fields. The first example of this kind of 2-stages reviewing is the journal named Cortex from Elsevier (journal </a:t>
            </a:r>
            <a:r>
              <a:rPr lang="en-US" b="0" baseline="0" dirty="0" err="1" smtClean="0">
                <a:effectLst/>
              </a:rPr>
              <a:t>specilied</a:t>
            </a:r>
            <a:r>
              <a:rPr lang="en-US" b="0" baseline="0" dirty="0" smtClean="0">
                <a:effectLst/>
              </a:rPr>
              <a:t> in the study of nervous system and behavior) in 2013. The aim of this type of publication and evaluation is to reduce publication bias and improve the quality and reproducibility of studies. </a:t>
            </a:r>
            <a:r>
              <a:rPr lang="en-US" b="0" baseline="0" dirty="0" err="1" smtClean="0">
                <a:effectLst/>
              </a:rPr>
              <a:t>Registred</a:t>
            </a:r>
            <a:r>
              <a:rPr lang="en-US" b="0" baseline="0" dirty="0" smtClean="0">
                <a:effectLst/>
              </a:rPr>
              <a:t> reports make it possible to show non-significant or negative results, which are also important in terms of research progress.</a:t>
            </a:r>
            <a:endParaRPr lang="en-US" b="0" dirty="0" smtClean="0">
              <a:effectLst/>
            </a:endParaRPr>
          </a:p>
        </p:txBody>
      </p:sp>
      <p:sp>
        <p:nvSpPr>
          <p:cNvPr id="4" name="Espace réservé du numéro de diapositive 3"/>
          <p:cNvSpPr>
            <a:spLocks noGrp="1"/>
          </p:cNvSpPr>
          <p:nvPr>
            <p:ph type="sldNum" sz="quarter" idx="10"/>
          </p:nvPr>
        </p:nvSpPr>
        <p:spPr/>
        <p:txBody>
          <a:bodyPr/>
          <a:lstStyle/>
          <a:p>
            <a:fld id="{05A254F3-7F27-472D-AA29-029C0F215DEB}" type="slidenum">
              <a:rPr lang="fr-FR" altLang="fr-FR" smtClean="0"/>
              <a:pPr/>
              <a:t>23</a:t>
            </a:fld>
            <a:endParaRPr lang="fr-FR" altLang="fr-FR"/>
          </a:p>
        </p:txBody>
      </p:sp>
    </p:spTree>
    <p:extLst>
      <p:ext uri="{BB962C8B-B14F-4D97-AF65-F5344CB8AC3E}">
        <p14:creationId xmlns:p14="http://schemas.microsoft.com/office/powerpoint/2010/main" val="321103229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smtClean="0"/>
              <a:t>And finally, on this topic you will find resources for you as a reviewer or future reviewer. There are guidelines and e-learning modules for learning how to evaluate a peer submission. </a:t>
            </a:r>
          </a:p>
          <a:p>
            <a:r>
              <a:rPr lang="en-US" dirty="0" smtClean="0"/>
              <a:t>And of course, it's also interesting to know how it works and read</a:t>
            </a:r>
            <a:r>
              <a:rPr lang="en-US" baseline="0" dirty="0" smtClean="0"/>
              <a:t> </a:t>
            </a:r>
            <a:r>
              <a:rPr lang="en-US" baseline="0" dirty="0" err="1" smtClean="0"/>
              <a:t>thoses</a:t>
            </a:r>
            <a:r>
              <a:rPr lang="en-US" baseline="0" dirty="0" smtClean="0"/>
              <a:t> guidelines </a:t>
            </a:r>
            <a:r>
              <a:rPr lang="en-US" dirty="0" smtClean="0"/>
              <a:t>as an author.</a:t>
            </a:r>
            <a:endParaRPr lang="en-US" dirty="0" smtClean="0"/>
          </a:p>
        </p:txBody>
      </p:sp>
      <p:sp>
        <p:nvSpPr>
          <p:cNvPr id="4" name="Espace réservé du numéro de diapositive 3"/>
          <p:cNvSpPr>
            <a:spLocks noGrp="1"/>
          </p:cNvSpPr>
          <p:nvPr>
            <p:ph type="sldNum" sz="quarter" idx="10"/>
          </p:nvPr>
        </p:nvSpPr>
        <p:spPr/>
        <p:txBody>
          <a:bodyPr/>
          <a:lstStyle/>
          <a:p>
            <a:fld id="{05A254F3-7F27-472D-AA29-029C0F215DEB}" type="slidenum">
              <a:rPr lang="fr-FR" altLang="fr-FR" smtClean="0"/>
              <a:pPr/>
              <a:t>24</a:t>
            </a:fld>
            <a:endParaRPr lang="fr-FR" altLang="fr-FR"/>
          </a:p>
        </p:txBody>
      </p:sp>
    </p:spTree>
    <p:extLst>
      <p:ext uri="{BB962C8B-B14F-4D97-AF65-F5344CB8AC3E}">
        <p14:creationId xmlns:p14="http://schemas.microsoft.com/office/powerpoint/2010/main" val="193208729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76802" name="Google Shape;800;p10:notes"/>
          <p:cNvSpPr txBox="1">
            <a:spLocks noGrp="1" noChangeArrowheads="1"/>
          </p:cNvSpPr>
          <p:nvPr>
            <p:ph type="body" idx="1"/>
          </p:nvPr>
        </p:nvSpPr>
        <p:spPr>
          <a:xfrm>
            <a:off x="685800" y="4343400"/>
            <a:ext cx="5486400" cy="4114800"/>
          </a:xfrm>
          <a:noFill/>
          <a:ln/>
        </p:spPr>
        <p:txBody>
          <a:bodyPr lIns="91425" tIns="45700" rIns="91425" bIns="45700"/>
          <a:lstStyle/>
          <a:p>
            <a:pPr eaLnBrk="1" hangingPunct="1">
              <a:spcBef>
                <a:spcPct val="0"/>
              </a:spcBef>
              <a:buSzPts val="1400"/>
            </a:pPr>
            <a:endParaRPr lang="fr-FR" altLang="fr-FR" smtClean="0"/>
          </a:p>
        </p:txBody>
      </p:sp>
      <p:sp>
        <p:nvSpPr>
          <p:cNvPr id="76803" name="Google Shape;801;p10:notes"/>
          <p:cNvSpPr>
            <a:spLocks noGrp="1" noRot="1" noChangeAspect="1" noTextEdit="1"/>
          </p:cNvSpPr>
          <p:nvPr>
            <p:ph type="sldImg" idx="2"/>
          </p:nvPr>
        </p:nvSpPr>
        <p:spPr>
          <a:xfrm>
            <a:off x="381000" y="685800"/>
            <a:ext cx="6096000" cy="3429000"/>
          </a:xfrm>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Lst>
            <a:ahLst/>
            <a:cxnLst>
              <a:cxn ang="0">
                <a:pos x="T0" y="T1"/>
              </a:cxn>
              <a:cxn ang="0">
                <a:pos x="T2" y="T3"/>
              </a:cxn>
              <a:cxn ang="0">
                <a:pos x="T4" y="T5"/>
              </a:cxn>
              <a:cxn ang="0">
                <a:pos x="T6" y="T7"/>
              </a:cxn>
              <a:cxn ang="0">
                <a:pos x="T8" y="T9"/>
              </a:cxn>
            </a:cxnLst>
            <a:rect l="0" t="0" r="r" b="b"/>
            <a:pathLst>
              <a:path w="120000" h="120000" extrusionOk="0">
                <a:moveTo>
                  <a:pt x="0" y="0"/>
                </a:moveTo>
                <a:lnTo>
                  <a:pt x="120000" y="0"/>
                </a:lnTo>
                <a:lnTo>
                  <a:pt x="120000" y="120000"/>
                </a:lnTo>
                <a:lnTo>
                  <a:pt x="0" y="120000"/>
                </a:lnTo>
                <a:lnTo>
                  <a:pt x="0" y="0"/>
                </a:lnTo>
                <a:close/>
              </a:path>
            </a:pathLst>
          </a:custGeom>
          <a:noFill/>
          <a:ln cap="flat">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Espace réservé de l'image des diapositives 1"/>
          <p:cNvSpPr>
            <a:spLocks noGrp="1" noRot="1" noChangeAspect="1" noTextEdit="1"/>
          </p:cNvSpPr>
          <p:nvPr>
            <p:ph type="sldImg"/>
          </p:nvPr>
        </p:nvSpPr>
        <p:spPr>
          <a:ln/>
        </p:spPr>
      </p:sp>
      <p:sp>
        <p:nvSpPr>
          <p:cNvPr id="23555" name="Espace réservé des notes 2"/>
          <p:cNvSpPr>
            <a:spLocks noGrp="1" noChangeArrowheads="1"/>
          </p:cNvSpPr>
          <p:nvPr>
            <p:ph type="body" idx="1"/>
          </p:nvPr>
        </p:nvSpPr>
        <p:spPr/>
        <p:txBody>
          <a:bodyPr/>
          <a:lstStyle/>
          <a:p>
            <a:pPr eaLnBrk="1" hangingPunct="1">
              <a:spcBef>
                <a:spcPct val="0"/>
              </a:spcBef>
            </a:pPr>
            <a:endParaRPr lang="fr-FR" altLang="fr-FR" dirty="0" smtClean="0"/>
          </a:p>
        </p:txBody>
      </p:sp>
      <p:sp>
        <p:nvSpPr>
          <p:cNvPr id="23556" name="Espace réservé du numéro de diapositive 3"/>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C3CF1C75-3CEB-4DB1-A730-54B15209944B}" type="slidenum">
              <a:rPr lang="fr-FR" altLang="fr-FR">
                <a:latin typeface="Calibri" panose="020F0502020204030204" pitchFamily="34" charset="0"/>
              </a:rPr>
              <a:pPr/>
              <a:t>3</a:t>
            </a:fld>
            <a:endParaRPr lang="fr-FR" altLang="fr-FR">
              <a:latin typeface="Calibri" panose="020F050202020403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smtClean="0"/>
              <a:t>The process of evaluating publications gradually took shape. Here is a chronology of the development and structuring of peer review for the Philosophical Transactions of the Royal Society: the world's first and longest-running scientific journal, launched in 1665.</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smtClean="0"/>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smtClean="0"/>
              <a:t>Initially, the decision to publish rested solely on the opinion of the Editor-in-Chief.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smtClean="0"/>
              <a:t>Then, in the mid-eighteenth century, editorial power was extended to a committee of associates. This decision to replace the editor-in-chief with an editorial committee was linked to the publication of articles that were </a:t>
            </a:r>
            <a:r>
              <a:rPr lang="en-US" dirty="0" err="1" smtClean="0"/>
              <a:t>criticised</a:t>
            </a:r>
            <a:r>
              <a:rPr lang="en-US" dirty="0" smtClean="0"/>
              <a:t> for their scientific weakness. Broadening the scope of the decision to include the editorial committee allowed a diversity of opinions to be expressed and more reliable decisions to be made, which did not rely on a single individual. </a:t>
            </a:r>
            <a:endParaRPr lang="en-US" dirty="0" smtClean="0"/>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smtClean="0"/>
              <a:t>But </a:t>
            </a:r>
            <a:r>
              <a:rPr lang="en-US" dirty="0" smtClean="0"/>
              <a:t>the peer review process as we know it today developed from 1830, when the Royal Society began to request explicit written opinions from </a:t>
            </a:r>
            <a:r>
              <a:rPr lang="en-US" dirty="0" smtClean="0"/>
              <a:t>referees (so</a:t>
            </a:r>
            <a:r>
              <a:rPr lang="en-US" baseline="0" dirty="0" smtClean="0"/>
              <a:t> not anymore from </a:t>
            </a:r>
            <a:r>
              <a:rPr lang="en-US" dirty="0" smtClean="0"/>
              <a:t>the editorial</a:t>
            </a:r>
            <a:r>
              <a:rPr lang="en-US" baseline="0" dirty="0" smtClean="0"/>
              <a:t> committee)</a:t>
            </a:r>
            <a:r>
              <a:rPr lang="en-US" dirty="0" smtClean="0"/>
              <a:t>. </a:t>
            </a:r>
            <a:r>
              <a:rPr lang="en-US" dirty="0" smtClean="0"/>
              <a:t>This decision to </a:t>
            </a:r>
            <a:r>
              <a:rPr lang="en-US" dirty="0" err="1" smtClean="0"/>
              <a:t>formalise</a:t>
            </a:r>
            <a:r>
              <a:rPr lang="en-US" dirty="0" smtClean="0"/>
              <a:t> peer review was the result of new criticisms of the journal (Augustus Granville, Science without a Head): there was also a need to call on more </a:t>
            </a:r>
            <a:r>
              <a:rPr lang="en-US" dirty="0" err="1" smtClean="0"/>
              <a:t>specialised</a:t>
            </a:r>
            <a:r>
              <a:rPr lang="en-US" dirty="0" smtClean="0"/>
              <a:t> people to provide appropriate expertise for each </a:t>
            </a:r>
            <a:r>
              <a:rPr lang="en-US" dirty="0" smtClean="0"/>
              <a:t>article. The </a:t>
            </a:r>
            <a:r>
              <a:rPr lang="en-US" dirty="0" err="1" smtClean="0"/>
              <a:t>descision</a:t>
            </a:r>
            <a:r>
              <a:rPr lang="en-US" dirty="0" smtClean="0"/>
              <a:t> is based</a:t>
            </a:r>
            <a:r>
              <a:rPr lang="en-US" baseline="0" dirty="0" smtClean="0"/>
              <a:t> on the whole article, </a:t>
            </a:r>
            <a:r>
              <a:rPr lang="en-US" dirty="0" smtClean="0"/>
              <a:t>previously </a:t>
            </a:r>
            <a:r>
              <a:rPr lang="en-US" dirty="0" smtClean="0"/>
              <a:t>the decision to publish articles had been based on their </a:t>
            </a:r>
            <a:r>
              <a:rPr lang="en-US" dirty="0" smtClean="0"/>
              <a:t>abstract only.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smtClean="0"/>
              <a:t>So, from </a:t>
            </a:r>
            <a:r>
              <a:rPr lang="en-US" dirty="0" smtClean="0"/>
              <a:t>the early 1830s onwards, articles were sent in their entirety to one or two people outside the journal, </a:t>
            </a:r>
            <a:r>
              <a:rPr lang="en-US" dirty="0" smtClean="0"/>
              <a:t>the referees </a:t>
            </a:r>
            <a:r>
              <a:rPr lang="en-US" dirty="0" smtClean="0"/>
              <a:t>were required to write a report. From then on, articles were sent (in their entirety) to one or two people, who were required to write a report (no more voting by the committee on the basis of the abstract</a:t>
            </a:r>
            <a:r>
              <a:rPr lang="en-US" dirty="0" smtClean="0"/>
              <a:t>).</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smtClean="0"/>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smtClean="0"/>
              <a:t>Finally</a:t>
            </a:r>
            <a:r>
              <a:rPr lang="en-US" dirty="0" smtClean="0"/>
              <a:t>, in the 1980s, the role of the editor-in-chief was reintroduced alongside the editorial committee and the referees, to provide strategic direction for the journal.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smtClean="0"/>
          </a:p>
        </p:txBody>
      </p:sp>
      <p:sp>
        <p:nvSpPr>
          <p:cNvPr id="4" name="Espace réservé du numéro de diapositive 3"/>
          <p:cNvSpPr>
            <a:spLocks noGrp="1"/>
          </p:cNvSpPr>
          <p:nvPr>
            <p:ph type="sldNum" sz="quarter" idx="10"/>
          </p:nvPr>
        </p:nvSpPr>
        <p:spPr/>
        <p:txBody>
          <a:bodyPr/>
          <a:lstStyle/>
          <a:p>
            <a:fld id="{05A254F3-7F27-472D-AA29-029C0F215DEB}" type="slidenum">
              <a:rPr lang="fr-FR" altLang="fr-FR" smtClean="0"/>
              <a:pPr/>
              <a:t>4</a:t>
            </a:fld>
            <a:endParaRPr lang="fr-FR" altLang="fr-FR"/>
          </a:p>
        </p:txBody>
      </p:sp>
    </p:spTree>
    <p:extLst>
      <p:ext uri="{BB962C8B-B14F-4D97-AF65-F5344CB8AC3E}">
        <p14:creationId xmlns:p14="http://schemas.microsoft.com/office/powerpoint/2010/main" val="13404114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smtClean="0"/>
              <a:t>Here you have two examples of peer review, one dating from the nineteenth century and the other from the mid-twentieth century. You can see that the most recent review is based on responses to a questionnaire. And this is a practice that is widespread today: the journal asks referees to answer a questionnaire to guide them in evaluating the article</a:t>
            </a:r>
            <a:r>
              <a:rPr lang="en-US" dirty="0" smtClean="0"/>
              <a:t>.</a:t>
            </a:r>
            <a:endParaRPr lang="en-US" dirty="0" smtClean="0"/>
          </a:p>
        </p:txBody>
      </p:sp>
      <p:sp>
        <p:nvSpPr>
          <p:cNvPr id="4" name="Espace réservé du numéro de diapositive 3"/>
          <p:cNvSpPr>
            <a:spLocks noGrp="1"/>
          </p:cNvSpPr>
          <p:nvPr>
            <p:ph type="sldNum" sz="quarter" idx="10"/>
          </p:nvPr>
        </p:nvSpPr>
        <p:spPr/>
        <p:txBody>
          <a:bodyPr/>
          <a:lstStyle/>
          <a:p>
            <a:fld id="{05A254F3-7F27-472D-AA29-029C0F215DEB}" type="slidenum">
              <a:rPr lang="fr-FR" altLang="fr-FR" smtClean="0"/>
              <a:pPr/>
              <a:t>5</a:t>
            </a:fld>
            <a:endParaRPr lang="fr-FR" altLang="fr-FR"/>
          </a:p>
        </p:txBody>
      </p:sp>
    </p:spTree>
    <p:extLst>
      <p:ext uri="{BB962C8B-B14F-4D97-AF65-F5344CB8AC3E}">
        <p14:creationId xmlns:p14="http://schemas.microsoft.com/office/powerpoint/2010/main" val="38621984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smtClean="0"/>
              <a:t>Today, paper reports have given way to online evaluation.</a:t>
            </a:r>
          </a:p>
          <a:p>
            <a:endParaRPr lang="en-US" dirty="0" smtClean="0"/>
          </a:p>
        </p:txBody>
      </p:sp>
      <p:sp>
        <p:nvSpPr>
          <p:cNvPr id="4" name="Espace réservé du numéro de diapositive 3"/>
          <p:cNvSpPr>
            <a:spLocks noGrp="1"/>
          </p:cNvSpPr>
          <p:nvPr>
            <p:ph type="sldNum" sz="quarter" idx="10"/>
          </p:nvPr>
        </p:nvSpPr>
        <p:spPr/>
        <p:txBody>
          <a:bodyPr/>
          <a:lstStyle/>
          <a:p>
            <a:fld id="{05A254F3-7F27-472D-AA29-029C0F215DEB}" type="slidenum">
              <a:rPr lang="fr-FR" altLang="fr-FR" smtClean="0"/>
              <a:pPr/>
              <a:t>6</a:t>
            </a:fld>
            <a:endParaRPr lang="fr-FR" altLang="fr-FR"/>
          </a:p>
        </p:txBody>
      </p:sp>
    </p:spTree>
    <p:extLst>
      <p:ext uri="{BB962C8B-B14F-4D97-AF65-F5344CB8AC3E}">
        <p14:creationId xmlns:p14="http://schemas.microsoft.com/office/powerpoint/2010/main" val="9810846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smtClean="0"/>
              <a:t>Peer review is the foundation of scientific publication. It enables scientific control to be exercised, methodological errors to be identified and breaches of scientific integrity to be detected. The reviewer must provide constructive criticism to the author, enabling him or her to improve the article and give feedback to the publisher. The review ends with a recommendation to the editor: accept the article for publication, reject the article, request major or minor revisions. </a:t>
            </a:r>
          </a:p>
        </p:txBody>
      </p:sp>
      <p:sp>
        <p:nvSpPr>
          <p:cNvPr id="4" name="Espace réservé du numéro de diapositive 3"/>
          <p:cNvSpPr>
            <a:spLocks noGrp="1"/>
          </p:cNvSpPr>
          <p:nvPr>
            <p:ph type="sldNum" sz="quarter" idx="10"/>
          </p:nvPr>
        </p:nvSpPr>
        <p:spPr/>
        <p:txBody>
          <a:bodyPr/>
          <a:lstStyle/>
          <a:p>
            <a:fld id="{05A254F3-7F27-472D-AA29-029C0F215DEB}" type="slidenum">
              <a:rPr lang="fr-FR" altLang="fr-FR" smtClean="0"/>
              <a:pPr/>
              <a:t>7</a:t>
            </a:fld>
            <a:endParaRPr lang="fr-FR" altLang="fr-FR"/>
          </a:p>
        </p:txBody>
      </p:sp>
    </p:spTree>
    <p:extLst>
      <p:ext uri="{BB962C8B-B14F-4D97-AF65-F5344CB8AC3E}">
        <p14:creationId xmlns:p14="http://schemas.microsoft.com/office/powerpoint/2010/main" val="31570852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b="0" dirty="0" smtClean="0">
                <a:effectLst/>
              </a:rPr>
              <a:t>What is submitted for peer review: articles, books and book chapters, and sometimes conference proceedings. </a:t>
            </a:r>
            <a:endParaRPr lang="en-US" b="0" dirty="0" smtClean="0">
              <a:effectLst/>
            </a:endParaRPr>
          </a:p>
          <a:p>
            <a:r>
              <a:rPr lang="en-US" b="0" dirty="0" smtClean="0">
                <a:effectLst/>
              </a:rPr>
              <a:t>For books, there's a slight difference in that there may be a first evaluation on the basis of a draft or summary by the editorial committee, then</a:t>
            </a:r>
            <a:r>
              <a:rPr lang="en-US" b="0" baseline="0" dirty="0" smtClean="0">
                <a:effectLst/>
              </a:rPr>
              <a:t> </a:t>
            </a:r>
            <a:r>
              <a:rPr lang="en-US" b="0" dirty="0" smtClean="0">
                <a:effectLst/>
              </a:rPr>
              <a:t>there will be a second evaluation of the full text by one or two external referees. </a:t>
            </a:r>
          </a:p>
          <a:p>
            <a:endParaRPr lang="en-US" b="0" dirty="0" smtClean="0">
              <a:effectLst/>
            </a:endParaRPr>
          </a:p>
          <a:p>
            <a:r>
              <a:rPr lang="en-US" b="0" dirty="0" smtClean="0">
                <a:effectLst/>
              </a:rPr>
              <a:t>All </a:t>
            </a:r>
            <a:r>
              <a:rPr lang="en-US" b="0" dirty="0" smtClean="0">
                <a:effectLst/>
              </a:rPr>
              <a:t>parts of the submission are subject to peer review: the abstract, introduction, method and results, as well as figures, tables and references</a:t>
            </a:r>
            <a:r>
              <a:rPr lang="en-US" b="0" dirty="0" smtClean="0">
                <a:effectLst/>
              </a:rPr>
              <a:t>.</a:t>
            </a:r>
          </a:p>
          <a:p>
            <a:endParaRPr lang="en-US" b="0" dirty="0" smtClean="0">
              <a:effectLst/>
            </a:endParaRPr>
          </a:p>
          <a:p>
            <a:r>
              <a:rPr lang="en-US" b="0" dirty="0" smtClean="0">
                <a:effectLst/>
              </a:rPr>
              <a:t>In </a:t>
            </a:r>
            <a:r>
              <a:rPr lang="en-US" b="0" dirty="0" smtClean="0">
                <a:effectLst/>
              </a:rPr>
              <a:t>general, </a:t>
            </a:r>
            <a:r>
              <a:rPr lang="en-US" b="0" dirty="0" smtClean="0">
                <a:effectLst/>
              </a:rPr>
              <a:t>article</a:t>
            </a:r>
            <a:r>
              <a:rPr lang="en-US" b="0" baseline="0" dirty="0" smtClean="0">
                <a:effectLst/>
              </a:rPr>
              <a:t> </a:t>
            </a:r>
            <a:r>
              <a:rPr lang="en-US" b="0" dirty="0" smtClean="0">
                <a:effectLst/>
              </a:rPr>
              <a:t>reviews, </a:t>
            </a:r>
            <a:r>
              <a:rPr lang="en-US" b="0" dirty="0" smtClean="0">
                <a:effectLst/>
              </a:rPr>
              <a:t>book reviews, editorials and news briefs are not subject to peer review. </a:t>
            </a:r>
          </a:p>
          <a:p>
            <a:endParaRPr lang="en-US" b="0" dirty="0" smtClean="0">
              <a:effectLst/>
            </a:endParaRPr>
          </a:p>
          <a:p>
            <a:r>
              <a:rPr lang="en-US" b="1" dirty="0" smtClean="0">
                <a:effectLst/>
              </a:rPr>
              <a:t>You can visit the journal's official website to check what is considered peer-reviewed.</a:t>
            </a:r>
            <a:endParaRPr lang="fr-FR" dirty="0"/>
          </a:p>
        </p:txBody>
      </p:sp>
      <p:sp>
        <p:nvSpPr>
          <p:cNvPr id="4" name="Espace réservé du numéro de diapositive 3"/>
          <p:cNvSpPr>
            <a:spLocks noGrp="1"/>
          </p:cNvSpPr>
          <p:nvPr>
            <p:ph type="sldNum" sz="quarter" idx="10"/>
          </p:nvPr>
        </p:nvSpPr>
        <p:spPr/>
        <p:txBody>
          <a:bodyPr/>
          <a:lstStyle/>
          <a:p>
            <a:fld id="{05A254F3-7F27-472D-AA29-029C0F215DEB}" type="slidenum">
              <a:rPr lang="fr-FR" altLang="fr-FR" smtClean="0"/>
              <a:pPr/>
              <a:t>8</a:t>
            </a:fld>
            <a:endParaRPr lang="fr-FR" altLang="fr-FR"/>
          </a:p>
        </p:txBody>
      </p:sp>
    </p:spTree>
    <p:extLst>
      <p:ext uri="{BB962C8B-B14F-4D97-AF65-F5344CB8AC3E}">
        <p14:creationId xmlns:p14="http://schemas.microsoft.com/office/powerpoint/2010/main" val="6285229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smtClean="0"/>
              <a:t>Normally, the peer review is external and must be carried out by people other than the editorial committee</a:t>
            </a:r>
            <a:r>
              <a:rPr lang="en-US" dirty="0" smtClean="0"/>
              <a:t>. It </a:t>
            </a:r>
            <a:r>
              <a:rPr lang="en-US" dirty="0" smtClean="0"/>
              <a:t>must be carried out by an expert in the subject. It is therefore thanks to his expertise that he evaluates the article; </a:t>
            </a:r>
            <a:r>
              <a:rPr lang="en-US" dirty="0" smtClean="0"/>
              <a:t>he or she </a:t>
            </a:r>
            <a:r>
              <a:rPr lang="en-US" dirty="0" smtClean="0"/>
              <a:t>is not supposed to use AI. </a:t>
            </a:r>
            <a:endParaRPr lang="en-US" dirty="0" smtClean="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smtClean="0"/>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smtClean="0"/>
              <a:t>And he</a:t>
            </a:r>
            <a:r>
              <a:rPr lang="en-US" baseline="0" dirty="0" smtClean="0"/>
              <a:t> or she</a:t>
            </a:r>
            <a:r>
              <a:rPr lang="en-US" dirty="0" smtClean="0"/>
              <a:t> </a:t>
            </a:r>
            <a:r>
              <a:rPr lang="en-US" dirty="0" smtClean="0"/>
              <a:t>must have no conflict of interest. What does this mean? It means that they must not be employed by the same institution as the authors, they must not have been close collaborators of the authors in the last three </a:t>
            </a:r>
            <a:r>
              <a:rPr lang="en-US" dirty="0" smtClean="0"/>
              <a:t>years (as co-authors,</a:t>
            </a:r>
            <a:r>
              <a:rPr lang="en-US" baseline="0" dirty="0" smtClean="0"/>
              <a:t> co-owners of a research funding, mentors)</a:t>
            </a:r>
            <a:r>
              <a:rPr lang="en-US" dirty="0" smtClean="0"/>
              <a:t>.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smtClean="0"/>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smtClean="0"/>
              <a:t>It </a:t>
            </a:r>
            <a:r>
              <a:rPr lang="en-US" dirty="0" smtClean="0"/>
              <a:t>is important to remain unbiased by considerations related to the nationality, religious or political beliefs, gender or other characteristics of the </a:t>
            </a:r>
            <a:r>
              <a:rPr lang="en-US" dirty="0" smtClean="0"/>
              <a:t>authors....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smtClean="0"/>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smtClean="0"/>
              <a:t>Finally</a:t>
            </a:r>
            <a:r>
              <a:rPr lang="en-US" dirty="0" smtClean="0"/>
              <a:t>, only invited reviewers may evaluate the article, and they must respect intellectual property. </a:t>
            </a:r>
            <a:r>
              <a:rPr lang="en-US" dirty="0" smtClean="0"/>
              <a:t>He or She must be discreet. This </a:t>
            </a:r>
            <a:r>
              <a:rPr lang="en-US" dirty="0" smtClean="0"/>
              <a:t>means that a reviewer must not involve anyone else, such as a colleague, in the evaluation process unless explicitly </a:t>
            </a:r>
            <a:r>
              <a:rPr lang="en-US" dirty="0" err="1" smtClean="0"/>
              <a:t>authorised</a:t>
            </a:r>
            <a:r>
              <a:rPr lang="en-US" dirty="0" smtClean="0"/>
              <a:t> by the journal. </a:t>
            </a:r>
            <a:endParaRPr lang="en-US" dirty="0" smtClean="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smtClean="0"/>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smtClean="0"/>
              <a:t>In </a:t>
            </a:r>
            <a:r>
              <a:rPr lang="en-US" dirty="0" smtClean="0"/>
              <a:t>general, the work of a reviewer is voluntary; it is part of a researcher's mission. It is quite rare for a journal to pay a reviewer for </a:t>
            </a:r>
            <a:r>
              <a:rPr lang="en-US" dirty="0" smtClean="0"/>
              <a:t>his or her </a:t>
            </a:r>
            <a:r>
              <a:rPr lang="en-US" dirty="0" smtClean="0"/>
              <a:t>work. </a:t>
            </a:r>
            <a:endParaRPr lang="fr-FR" dirty="0"/>
          </a:p>
        </p:txBody>
      </p:sp>
      <p:sp>
        <p:nvSpPr>
          <p:cNvPr id="4" name="Espace réservé du numéro de diapositive 3"/>
          <p:cNvSpPr>
            <a:spLocks noGrp="1"/>
          </p:cNvSpPr>
          <p:nvPr>
            <p:ph type="sldNum" sz="quarter" idx="10"/>
          </p:nvPr>
        </p:nvSpPr>
        <p:spPr/>
        <p:txBody>
          <a:bodyPr/>
          <a:lstStyle/>
          <a:p>
            <a:fld id="{05A254F3-7F27-472D-AA29-029C0F215DEB}" type="slidenum">
              <a:rPr lang="fr-FR" altLang="fr-FR" smtClean="0"/>
              <a:pPr/>
              <a:t>9</a:t>
            </a:fld>
            <a:endParaRPr lang="fr-FR" altLang="fr-FR"/>
          </a:p>
        </p:txBody>
      </p:sp>
    </p:spTree>
    <p:extLst>
      <p:ext uri="{BB962C8B-B14F-4D97-AF65-F5344CB8AC3E}">
        <p14:creationId xmlns:p14="http://schemas.microsoft.com/office/powerpoint/2010/main" val="337259026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hyperlink" Target="http://www.sorbonne-universites.fr/" TargetMode="External"/><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userDrawn="1">
  <p:cSld name="Ouverture">
    <p:bg>
      <p:bgPr>
        <a:solidFill>
          <a:schemeClr val="accent2"/>
        </a:solidFill>
        <a:effectLst/>
      </p:bgPr>
    </p:bg>
    <p:spTree>
      <p:nvGrpSpPr>
        <p:cNvPr id="1" name=""/>
        <p:cNvGrpSpPr/>
        <p:nvPr/>
      </p:nvGrpSpPr>
      <p:grpSpPr bwMode="auto">
        <a:xfrm>
          <a:off x="0" y="0"/>
          <a:ext cx="0" cy="0"/>
          <a:chOff x="0" y="0"/>
          <a:chExt cx="0" cy="0"/>
        </a:xfrm>
      </p:grpSpPr>
      <p:sp>
        <p:nvSpPr>
          <p:cNvPr id="6" name="ZoneTexte 5"/>
          <p:cNvSpPr>
            <a:spLocks noAdjustHandles="1" noChangeArrowheads="1"/>
          </p:cNvSpPr>
          <p:nvPr/>
        </p:nvSpPr>
        <p:spPr bwMode="auto">
          <a:xfrm>
            <a:off x="9418638" y="5862638"/>
            <a:ext cx="21971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tIns="0" rIns="36000" bIns="0">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fr-FR" altLang="fr-FR" sz="800">
                <a:solidFill>
                  <a:schemeClr val="bg1"/>
                </a:solidFill>
              </a:rPr>
              <a:t>Document confidentiel –</a:t>
            </a:r>
            <a:br>
              <a:rPr lang="fr-FR" altLang="fr-FR" sz="800">
                <a:solidFill>
                  <a:schemeClr val="bg1"/>
                </a:solidFill>
              </a:rPr>
            </a:br>
            <a:r>
              <a:rPr lang="fr-FR" altLang="fr-FR" sz="800">
                <a:solidFill>
                  <a:schemeClr val="bg1"/>
                </a:solidFill>
              </a:rPr>
              <a:t>ne peut être reproduit ni diffusé</a:t>
            </a:r>
            <a:br>
              <a:rPr lang="fr-FR" altLang="fr-FR" sz="800">
                <a:solidFill>
                  <a:schemeClr val="bg1"/>
                </a:solidFill>
              </a:rPr>
            </a:br>
            <a:r>
              <a:rPr lang="fr-FR" altLang="fr-FR" sz="800">
                <a:solidFill>
                  <a:schemeClr val="bg1"/>
                </a:solidFill>
              </a:rPr>
              <a:t>sans l'accord préalable</a:t>
            </a:r>
            <a:br>
              <a:rPr lang="fr-FR" altLang="fr-FR" sz="800">
                <a:solidFill>
                  <a:schemeClr val="bg1"/>
                </a:solidFill>
              </a:rPr>
            </a:br>
            <a:r>
              <a:rPr lang="fr-FR" altLang="fr-FR" sz="800">
                <a:solidFill>
                  <a:schemeClr val="bg1"/>
                </a:solidFill>
              </a:rPr>
              <a:t>de Sorbonne Université.</a:t>
            </a:r>
          </a:p>
          <a:p>
            <a:pPr eaLnBrk="1" hangingPunct="1"/>
            <a:endParaRPr lang="fr-FR" altLang="fr-FR" sz="800">
              <a:solidFill>
                <a:schemeClr val="bg1"/>
              </a:solidFill>
            </a:endParaRPr>
          </a:p>
        </p:txBody>
      </p:sp>
      <p:pic>
        <p:nvPicPr>
          <p:cNvPr id="7" name="Imag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37688" y="4905375"/>
            <a:ext cx="2159000" cy="652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re 1"/>
          <p:cNvSpPr>
            <a:spLocks noGrp="1"/>
          </p:cNvSpPr>
          <p:nvPr>
            <p:ph type="ctrTitle"/>
          </p:nvPr>
        </p:nvSpPr>
        <p:spPr bwMode="auto">
          <a:xfrm>
            <a:off x="1534585" y="1988840"/>
            <a:ext cx="10081683" cy="1692188"/>
          </a:xfrm>
        </p:spPr>
        <p:txBody>
          <a:bodyPr anchor="ctr">
            <a:noAutofit/>
          </a:bodyPr>
          <a:lstStyle>
            <a:lvl1pPr>
              <a:defRPr sz="5800">
                <a:solidFill>
                  <a:schemeClr val="bg2"/>
                </a:solidFill>
              </a:defRPr>
            </a:lvl1pPr>
          </a:lstStyle>
          <a:p>
            <a:r>
              <a:rPr lang="fr-FR" smtClean="0"/>
              <a:t>Modifiez le style du titre</a:t>
            </a:r>
            <a:endParaRPr lang="fr-FR"/>
          </a:p>
        </p:txBody>
      </p:sp>
      <p:sp>
        <p:nvSpPr>
          <p:cNvPr id="5" name="Sous-titre 2"/>
          <p:cNvSpPr>
            <a:spLocks noGrp="1"/>
          </p:cNvSpPr>
          <p:nvPr>
            <p:ph type="subTitle" idx="1"/>
          </p:nvPr>
        </p:nvSpPr>
        <p:spPr bwMode="auto">
          <a:xfrm>
            <a:off x="7474404" y="2302024"/>
            <a:ext cx="4141861" cy="406896"/>
          </a:xfrm>
        </p:spPr>
        <p:txBody>
          <a:bodyPr>
            <a:normAutofit/>
          </a:bodyPr>
          <a:lstStyle>
            <a:lvl1pPr marL="0" indent="0" algn="l">
              <a:buNone/>
              <a:defRPr sz="1000" cap="all">
                <a:solidFill>
                  <a:schemeClr val="bg2"/>
                </a:solidFill>
                <a:latin typeface="+mn-lt"/>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fr-FR" smtClean="0"/>
              <a:t>Modifier le style des sous-titres du masque</a:t>
            </a:r>
            <a:endParaRPr lang="fr-FR"/>
          </a:p>
        </p:txBody>
      </p:sp>
    </p:spTree>
    <p:extLst>
      <p:ext uri="{BB962C8B-B14F-4D97-AF65-F5344CB8AC3E}">
        <p14:creationId xmlns:p14="http://schemas.microsoft.com/office/powerpoint/2010/main" val="10165440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PhAnim="0" preserve="1" userDrawn="1">
  <p:cSld name="Sommaire">
    <p:spTree>
      <p:nvGrpSpPr>
        <p:cNvPr id="1" name=""/>
        <p:cNvGrpSpPr/>
        <p:nvPr/>
      </p:nvGrpSpPr>
      <p:grpSpPr bwMode="auto">
        <a:xfrm>
          <a:off x="0" y="0"/>
          <a:ext cx="0" cy="0"/>
          <a:chOff x="0" y="0"/>
          <a:chExt cx="0" cy="0"/>
        </a:xfrm>
      </p:grpSpPr>
      <p:sp>
        <p:nvSpPr>
          <p:cNvPr id="7" name="Espace réservé du texte 11"/>
          <p:cNvSpPr>
            <a:spLocks noGrp="1"/>
          </p:cNvSpPr>
          <p:nvPr>
            <p:ph type="body" sz="quarter" idx="17"/>
          </p:nvPr>
        </p:nvSpPr>
        <p:spPr bwMode="auto">
          <a:xfrm>
            <a:off x="1534584" y="2708925"/>
            <a:ext cx="5761549" cy="3599805"/>
          </a:xfrm>
        </p:spPr>
        <p:txBody>
          <a:bodyPr/>
          <a:lstStyle>
            <a:lvl1pPr marL="287993" indent="-287993">
              <a:spcBef>
                <a:spcPts val="600"/>
              </a:spcBef>
              <a:buClr>
                <a:schemeClr val="accent1"/>
              </a:buClr>
              <a:buFont typeface="+mj-lt"/>
              <a:buAutoNum type="arabicPeriod"/>
              <a:defRPr sz="1400" cap="all"/>
            </a:lvl1pPr>
            <a:lvl2pPr marL="287993">
              <a:spcBef>
                <a:spcPts val="0"/>
              </a:spcBef>
              <a:spcAft>
                <a:spcPts val="0"/>
              </a:spcAft>
              <a:defRPr sz="1200" b="0"/>
            </a:lvl2pPr>
            <a:lvl3pPr marL="287993">
              <a:spcBef>
                <a:spcPts val="0"/>
              </a:spcBef>
              <a:spcAft>
                <a:spcPts val="0"/>
              </a:spcAft>
              <a:defRPr sz="1200"/>
            </a:lvl3pPr>
          </a:lstStyle>
          <a:p>
            <a:pPr lvl="0"/>
            <a:r>
              <a:rPr lang="fr-FR" smtClean="0"/>
              <a:t>Modifier les styles du texte du masque</a:t>
            </a:r>
          </a:p>
          <a:p>
            <a:pPr lvl="1"/>
            <a:r>
              <a:rPr lang="fr-FR" smtClean="0"/>
              <a:t>Deuxième niveau</a:t>
            </a:r>
          </a:p>
          <a:p>
            <a:pPr lvl="2"/>
            <a:r>
              <a:rPr lang="fr-FR" smtClean="0"/>
              <a:t>Troisième niveau</a:t>
            </a:r>
          </a:p>
        </p:txBody>
      </p:sp>
      <p:sp>
        <p:nvSpPr>
          <p:cNvPr id="2" name="Titre 1"/>
          <p:cNvSpPr>
            <a:spLocks noGrp="1"/>
          </p:cNvSpPr>
          <p:nvPr>
            <p:ph type="title"/>
          </p:nvPr>
        </p:nvSpPr>
        <p:spPr/>
        <p:txBody>
          <a:bodyPr/>
          <a:lstStyle/>
          <a:p>
            <a:r>
              <a:rPr lang="fr-FR" smtClean="0"/>
              <a:t>Modifiez le style du titre</a:t>
            </a:r>
            <a:endParaRPr lang="fr-FR"/>
          </a:p>
        </p:txBody>
      </p:sp>
      <p:sp>
        <p:nvSpPr>
          <p:cNvPr id="4" name="Espace réservé du numéro de diapositive 2"/>
          <p:cNvSpPr>
            <a:spLocks noGrp="1" noChangeArrowheads="1"/>
          </p:cNvSpPr>
          <p:nvPr>
            <p:ph type="sldNum" idx="18"/>
          </p:nvPr>
        </p:nvSpPr>
        <p:spPr/>
        <p:txBody>
          <a:bodyPr/>
          <a:lstStyle>
            <a:lvl1pPr>
              <a:defRPr/>
            </a:lvl1pPr>
          </a:lstStyle>
          <a:p>
            <a:fld id="{8FA5045A-D489-4820-9F1F-AC2CA00AE1C2}" type="slidenum">
              <a:rPr lang="cs-CZ" altLang="fr-FR"/>
              <a:pPr/>
              <a:t>‹N°›</a:t>
            </a:fld>
            <a:endParaRPr lang="cs-CZ" altLang="fr-FR"/>
          </a:p>
        </p:txBody>
      </p:sp>
    </p:spTree>
    <p:extLst>
      <p:ext uri="{BB962C8B-B14F-4D97-AF65-F5344CB8AC3E}">
        <p14:creationId xmlns:p14="http://schemas.microsoft.com/office/powerpoint/2010/main" val="41454796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showMasterPhAnim="0" preserve="1" userDrawn="1">
  <p:cSld name="Section">
    <p:bg>
      <p:bgPr>
        <a:solidFill>
          <a:schemeClr val="accent2"/>
        </a:solidFill>
        <a:effectLst/>
      </p:bgPr>
    </p:bg>
    <p:spTree>
      <p:nvGrpSpPr>
        <p:cNvPr id="1" name=""/>
        <p:cNvGrpSpPr/>
        <p:nvPr/>
      </p:nvGrpSpPr>
      <p:grpSpPr bwMode="auto">
        <a:xfrm>
          <a:off x="0" y="0"/>
          <a:ext cx="0" cy="0"/>
          <a:chOff x="0" y="0"/>
          <a:chExt cx="0" cy="0"/>
        </a:xfrm>
      </p:grpSpPr>
      <p:sp>
        <p:nvSpPr>
          <p:cNvPr id="6" name="ZoneTexte 6"/>
          <p:cNvSpPr>
            <a:spLocks noAdjustHandles="1" noChangeArrowheads="1"/>
          </p:cNvSpPr>
          <p:nvPr/>
        </p:nvSpPr>
        <p:spPr bwMode="auto">
          <a:xfrm>
            <a:off x="1031875" y="6600825"/>
            <a:ext cx="231775"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36000" tIns="0" rIns="36000" bIns="0" anchor="b">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593F10B-83ED-4B68-AB32-1CA0C301A717}" type="slidenum">
              <a:rPr lang="fr-FR" altLang="fr-FR" sz="700">
                <a:solidFill>
                  <a:schemeClr val="bg1"/>
                </a:solidFill>
              </a:rPr>
              <a:pPr eaLnBrk="1" hangingPunct="1"/>
              <a:t>‹N°›</a:t>
            </a:fld>
            <a:endParaRPr lang="fr-FR" altLang="fr-FR" sz="700">
              <a:solidFill>
                <a:schemeClr val="bg1"/>
              </a:solidFill>
            </a:endParaRPr>
          </a:p>
        </p:txBody>
      </p:sp>
      <p:pic>
        <p:nvPicPr>
          <p:cNvPr id="7" name="Imag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35113" y="360363"/>
            <a:ext cx="1584325" cy="477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re 1"/>
          <p:cNvSpPr>
            <a:spLocks noGrp="1"/>
          </p:cNvSpPr>
          <p:nvPr>
            <p:ph type="title"/>
          </p:nvPr>
        </p:nvSpPr>
        <p:spPr bwMode="auto">
          <a:xfrm>
            <a:off x="4797845" y="2024849"/>
            <a:ext cx="1922224" cy="1619795"/>
          </a:xfrm>
        </p:spPr>
        <p:txBody>
          <a:bodyPr wrap="none" anchor="t">
            <a:noAutofit/>
          </a:bodyPr>
          <a:lstStyle>
            <a:lvl1pPr algn="l">
              <a:lnSpc>
                <a:spcPts val="16000"/>
              </a:lnSpc>
              <a:defRPr sz="16000" b="0" cap="all">
                <a:solidFill>
                  <a:schemeClr val="bg1"/>
                </a:solidFill>
                <a:latin typeface="+mj-lt"/>
              </a:defRPr>
            </a:lvl1pPr>
          </a:lstStyle>
          <a:p>
            <a:r>
              <a:rPr lang="fr-FR" smtClean="0"/>
              <a:t>Modifiez le style du titre</a:t>
            </a:r>
            <a:endParaRPr lang="fr-FR"/>
          </a:p>
        </p:txBody>
      </p:sp>
      <p:sp>
        <p:nvSpPr>
          <p:cNvPr id="5" name="Espace réservé du texte 2"/>
          <p:cNvSpPr>
            <a:spLocks noGrp="1"/>
          </p:cNvSpPr>
          <p:nvPr>
            <p:ph type="body" idx="1"/>
          </p:nvPr>
        </p:nvSpPr>
        <p:spPr bwMode="auto">
          <a:xfrm>
            <a:off x="4895870" y="3765022"/>
            <a:ext cx="6720399" cy="1320167"/>
          </a:xfrm>
        </p:spPr>
        <p:txBody>
          <a:bodyPr/>
          <a:lstStyle>
            <a:lvl1pPr marL="0" indent="0" algn="l">
              <a:lnSpc>
                <a:spcPct val="110000"/>
              </a:lnSpc>
              <a:buNone/>
              <a:defRPr sz="1600" cap="all">
                <a:solidFill>
                  <a:schemeClr val="bg1"/>
                </a:solidFill>
                <a:latin typeface="+mn-lt"/>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fr-FR" smtClean="0"/>
              <a:t>Modifier les styles du texte du masque</a:t>
            </a:r>
          </a:p>
        </p:txBody>
      </p:sp>
    </p:spTree>
    <p:extLst>
      <p:ext uri="{BB962C8B-B14F-4D97-AF65-F5344CB8AC3E}">
        <p14:creationId xmlns:p14="http://schemas.microsoft.com/office/powerpoint/2010/main" val="42188818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preserve="1" userDrawn="1">
  <p:cSld name="Texte">
    <p:spTree>
      <p:nvGrpSpPr>
        <p:cNvPr id="1" name=""/>
        <p:cNvGrpSpPr/>
        <p:nvPr/>
      </p:nvGrpSpPr>
      <p:grpSpPr bwMode="auto">
        <a:xfrm>
          <a:off x="0" y="0"/>
          <a:ext cx="0" cy="0"/>
          <a:chOff x="0" y="0"/>
          <a:chExt cx="0" cy="0"/>
        </a:xfrm>
      </p:grpSpPr>
      <p:sp>
        <p:nvSpPr>
          <p:cNvPr id="4" name="Titre 1"/>
          <p:cNvSpPr>
            <a:spLocks noGrp="1"/>
          </p:cNvSpPr>
          <p:nvPr>
            <p:ph type="title"/>
          </p:nvPr>
        </p:nvSpPr>
        <p:spPr bwMode="auto"/>
        <p:txBody>
          <a:bodyPr/>
          <a:lstStyle/>
          <a:p>
            <a:r>
              <a:rPr lang="fr-FR" smtClean="0"/>
              <a:t>Modifiez le style du titre</a:t>
            </a:r>
            <a:endParaRPr lang="fr-FR"/>
          </a:p>
        </p:txBody>
      </p:sp>
      <p:sp>
        <p:nvSpPr>
          <p:cNvPr id="6" name="Espace réservé du texte 7"/>
          <p:cNvSpPr>
            <a:spLocks noGrp="1"/>
          </p:cNvSpPr>
          <p:nvPr>
            <p:ph type="body" sz="quarter" idx="12"/>
          </p:nvPr>
        </p:nvSpPr>
        <p:spPr bwMode="auto">
          <a:xfrm>
            <a:off x="1534585" y="2276475"/>
            <a:ext cx="10081683" cy="4032250"/>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4433911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preserve="1" userDrawn="1">
  <p:cSld name="Texte + Visuel">
    <p:spTree>
      <p:nvGrpSpPr>
        <p:cNvPr id="1" name=""/>
        <p:cNvGrpSpPr/>
        <p:nvPr/>
      </p:nvGrpSpPr>
      <p:grpSpPr bwMode="auto">
        <a:xfrm>
          <a:off x="0" y="0"/>
          <a:ext cx="0" cy="0"/>
          <a:chOff x="0" y="0"/>
          <a:chExt cx="0" cy="0"/>
        </a:xfrm>
      </p:grpSpPr>
      <p:sp>
        <p:nvSpPr>
          <p:cNvPr id="4" name="Espace réservé pour une image  6"/>
          <p:cNvSpPr>
            <a:spLocks noGrp="1"/>
          </p:cNvSpPr>
          <p:nvPr>
            <p:ph type="pic" sz="quarter" idx="13"/>
          </p:nvPr>
        </p:nvSpPr>
        <p:spPr bwMode="auto">
          <a:xfrm>
            <a:off x="5472000" y="-9061"/>
            <a:ext cx="6720000" cy="6210369"/>
          </a:xfrm>
          <a:prstGeom prst="rect">
            <a:avLst/>
          </a:prstGeom>
          <a:solidFill>
            <a:schemeClr val="bg2"/>
          </a:solidFill>
        </p:spPr>
        <p:txBody>
          <a:bodyPr rtlCol="0" anchor="ctr">
            <a:normAutofit/>
          </a:bodyPr>
          <a:lstStyle>
            <a:lvl1pPr algn="ctr">
              <a:defRPr sz="1400">
                <a:latin typeface="+mn-lt"/>
              </a:defRPr>
            </a:lvl1pPr>
          </a:lstStyle>
          <a:p>
            <a:pPr lvl="0"/>
            <a:r>
              <a:rPr lang="fr-FR" noProof="0" smtClean="0"/>
              <a:t>Cliquez sur l'icône pour ajouter une image</a:t>
            </a:r>
            <a:endParaRPr lang="fr-FR" noProof="0"/>
          </a:p>
        </p:txBody>
      </p:sp>
      <p:sp>
        <p:nvSpPr>
          <p:cNvPr id="5" name="Titre 1"/>
          <p:cNvSpPr>
            <a:spLocks noGrp="1"/>
          </p:cNvSpPr>
          <p:nvPr>
            <p:ph type="title"/>
          </p:nvPr>
        </p:nvSpPr>
        <p:spPr bwMode="auto">
          <a:xfrm>
            <a:off x="1534584" y="989856"/>
            <a:ext cx="3637056" cy="1143000"/>
          </a:xfrm>
        </p:spPr>
        <p:txBody>
          <a:bodyPr/>
          <a:lstStyle/>
          <a:p>
            <a:r>
              <a:rPr lang="fr-FR" smtClean="0"/>
              <a:t>Modifiez le style du titre</a:t>
            </a:r>
            <a:endParaRPr lang="fr-FR"/>
          </a:p>
        </p:txBody>
      </p:sp>
      <p:sp>
        <p:nvSpPr>
          <p:cNvPr id="6" name="Espace réservé du texte 7"/>
          <p:cNvSpPr>
            <a:spLocks noGrp="1"/>
          </p:cNvSpPr>
          <p:nvPr>
            <p:ph type="body" sz="quarter" idx="12"/>
          </p:nvPr>
        </p:nvSpPr>
        <p:spPr bwMode="auto">
          <a:xfrm>
            <a:off x="1534585" y="2276475"/>
            <a:ext cx="3649315" cy="4032250"/>
          </a:xfrm>
        </p:spPr>
        <p:txBody>
          <a:bodyPr/>
          <a:lstStyle>
            <a:lvl1pPr>
              <a:defRPr sz="1400">
                <a:latin typeface="+mn-lt"/>
              </a:defRPr>
            </a:lvl1pPr>
            <a:lvl2pPr marL="143996" indent="-143996">
              <a:spcBef>
                <a:spcPts val="300"/>
              </a:spcBef>
              <a:buSzPct val="80000"/>
              <a:buFont typeface="Wingdings"/>
              <a:buChar char="l"/>
              <a:defRPr sz="1200" b="0"/>
            </a:lvl2pPr>
          </a:lstStyle>
          <a:p>
            <a:pPr lvl="0"/>
            <a:r>
              <a:rPr lang="fr-FR" smtClean="0"/>
              <a:t>Modifier les styles du texte du masque</a:t>
            </a:r>
          </a:p>
          <a:p>
            <a:pPr lvl="1"/>
            <a:r>
              <a:rPr lang="fr-FR" smtClean="0"/>
              <a:t>Deuxième niveau</a:t>
            </a:r>
          </a:p>
        </p:txBody>
      </p:sp>
      <p:sp>
        <p:nvSpPr>
          <p:cNvPr id="7" name="Espace réservé du texte 9"/>
          <p:cNvSpPr>
            <a:spLocks noGrp="1"/>
          </p:cNvSpPr>
          <p:nvPr>
            <p:ph type="body" sz="quarter" idx="14"/>
          </p:nvPr>
        </p:nvSpPr>
        <p:spPr bwMode="auto">
          <a:xfrm>
            <a:off x="5472000" y="6165384"/>
            <a:ext cx="6720000" cy="720000"/>
          </a:xfrm>
          <a:prstGeom prst="rect">
            <a:avLst/>
          </a:prstGeom>
          <a:solidFill>
            <a:schemeClr val="accent2"/>
          </a:solidFill>
        </p:spPr>
        <p:txBody>
          <a:bodyPr lIns="216000" tIns="72000" rIns="108000" bIns="72000" anchor="ctr">
            <a:noAutofit/>
          </a:bodyPr>
          <a:lstStyle>
            <a:lvl1pPr>
              <a:defRPr sz="1000" b="1" cap="all">
                <a:solidFill>
                  <a:schemeClr val="bg1"/>
                </a:solidFill>
                <a:latin typeface="+mn-lt"/>
              </a:defRPr>
            </a:lvl1pPr>
            <a:lvl2pPr>
              <a:spcBef>
                <a:spcPts val="0"/>
              </a:spcBef>
              <a:defRPr sz="1000" b="0">
                <a:solidFill>
                  <a:schemeClr val="bg1"/>
                </a:solidFill>
                <a:latin typeface="+mn-lt"/>
              </a:defRPr>
            </a:lvl2pPr>
            <a:lvl3pPr>
              <a:defRPr sz="1200">
                <a:latin typeface="+mn-lt"/>
              </a:defRPr>
            </a:lvl3pPr>
            <a:lvl4pPr>
              <a:defRPr sz="1200">
                <a:latin typeface="+mn-lt"/>
              </a:defRPr>
            </a:lvl4pPr>
            <a:lvl5pPr>
              <a:defRPr sz="1200">
                <a:latin typeface="+mn-lt"/>
              </a:defRPr>
            </a:lvl5pPr>
          </a:lstStyle>
          <a:p>
            <a:pPr lvl="0"/>
            <a:r>
              <a:rPr lang="fr-FR" smtClean="0"/>
              <a:t>Modifier les styles du texte du masque</a:t>
            </a:r>
          </a:p>
          <a:p>
            <a:pPr lvl="1"/>
            <a:r>
              <a:rPr lang="fr-FR" smtClean="0"/>
              <a:t>Deuxième niveau</a:t>
            </a:r>
          </a:p>
        </p:txBody>
      </p:sp>
    </p:spTree>
    <p:extLst>
      <p:ext uri="{BB962C8B-B14F-4D97-AF65-F5344CB8AC3E}">
        <p14:creationId xmlns:p14="http://schemas.microsoft.com/office/powerpoint/2010/main" val="11817099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showMasterPhAnim="0" preserve="1" userDrawn="1">
  <p:cSld name="Visuel">
    <p:spTree>
      <p:nvGrpSpPr>
        <p:cNvPr id="1" name=""/>
        <p:cNvGrpSpPr/>
        <p:nvPr/>
      </p:nvGrpSpPr>
      <p:grpSpPr bwMode="auto">
        <a:xfrm>
          <a:off x="0" y="0"/>
          <a:ext cx="0" cy="0"/>
          <a:chOff x="0" y="0"/>
          <a:chExt cx="0" cy="0"/>
        </a:xfrm>
      </p:grpSpPr>
      <p:sp>
        <p:nvSpPr>
          <p:cNvPr id="4" name="Espace réservé pour une image  6"/>
          <p:cNvSpPr>
            <a:spLocks noGrp="1"/>
          </p:cNvSpPr>
          <p:nvPr>
            <p:ph type="pic" sz="quarter" idx="13"/>
          </p:nvPr>
        </p:nvSpPr>
        <p:spPr bwMode="auto">
          <a:xfrm>
            <a:off x="0" y="-9061"/>
            <a:ext cx="12192000" cy="6210369"/>
          </a:xfrm>
          <a:prstGeom prst="rect">
            <a:avLst/>
          </a:prstGeom>
          <a:solidFill>
            <a:schemeClr val="bg2"/>
          </a:solidFill>
        </p:spPr>
        <p:txBody>
          <a:bodyPr rtlCol="0" anchor="ctr">
            <a:normAutofit/>
          </a:bodyPr>
          <a:lstStyle>
            <a:lvl1pPr algn="ctr">
              <a:defRPr sz="1400">
                <a:latin typeface="+mn-lt"/>
              </a:defRPr>
            </a:lvl1pPr>
          </a:lstStyle>
          <a:p>
            <a:pPr lvl="0"/>
            <a:r>
              <a:rPr lang="fr-FR" noProof="0" smtClean="0"/>
              <a:t>Cliquez sur l'icône pour ajouter une image</a:t>
            </a:r>
            <a:endParaRPr lang="fr-FR" noProof="0"/>
          </a:p>
        </p:txBody>
      </p:sp>
      <p:sp>
        <p:nvSpPr>
          <p:cNvPr id="5" name="Espace réservé du texte 9"/>
          <p:cNvSpPr>
            <a:spLocks noGrp="1"/>
          </p:cNvSpPr>
          <p:nvPr>
            <p:ph type="body" sz="quarter" idx="14"/>
          </p:nvPr>
        </p:nvSpPr>
        <p:spPr bwMode="auto">
          <a:xfrm>
            <a:off x="0" y="6165384"/>
            <a:ext cx="12192000" cy="720000"/>
          </a:xfrm>
          <a:prstGeom prst="rect">
            <a:avLst/>
          </a:prstGeom>
          <a:solidFill>
            <a:schemeClr val="accent2"/>
          </a:solidFill>
        </p:spPr>
        <p:txBody>
          <a:bodyPr lIns="216000" tIns="72000" rIns="108000" bIns="72000" anchor="ctr">
            <a:noAutofit/>
          </a:bodyPr>
          <a:lstStyle>
            <a:lvl1pPr>
              <a:defRPr sz="1000" b="1" cap="all">
                <a:solidFill>
                  <a:schemeClr val="bg1"/>
                </a:solidFill>
                <a:latin typeface="+mn-lt"/>
              </a:defRPr>
            </a:lvl1pPr>
            <a:lvl2pPr>
              <a:spcBef>
                <a:spcPts val="0"/>
              </a:spcBef>
              <a:defRPr sz="1000" b="0">
                <a:solidFill>
                  <a:schemeClr val="bg1"/>
                </a:solidFill>
                <a:latin typeface="+mn-lt"/>
              </a:defRPr>
            </a:lvl2pPr>
            <a:lvl3pPr>
              <a:defRPr sz="1200">
                <a:latin typeface="+mn-lt"/>
              </a:defRPr>
            </a:lvl3pPr>
            <a:lvl4pPr>
              <a:defRPr sz="1200">
                <a:latin typeface="+mn-lt"/>
              </a:defRPr>
            </a:lvl4pPr>
            <a:lvl5pPr>
              <a:defRPr sz="1200">
                <a:latin typeface="+mn-lt"/>
              </a:defRPr>
            </a:lvl5pPr>
          </a:lstStyle>
          <a:p>
            <a:pPr lvl="0"/>
            <a:r>
              <a:rPr lang="fr-FR" smtClean="0"/>
              <a:t>Modifier les styles du texte du masque</a:t>
            </a:r>
          </a:p>
          <a:p>
            <a:pPr lvl="1"/>
            <a:r>
              <a:rPr lang="fr-FR" smtClean="0"/>
              <a:t>Deuxième niveau</a:t>
            </a:r>
          </a:p>
        </p:txBody>
      </p:sp>
    </p:spTree>
    <p:extLst>
      <p:ext uri="{BB962C8B-B14F-4D97-AF65-F5344CB8AC3E}">
        <p14:creationId xmlns:p14="http://schemas.microsoft.com/office/powerpoint/2010/main" val="1235311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showMasterPhAnim="0" preserve="1" userDrawn="1">
  <p:cSld name="Clôture">
    <p:bg>
      <p:bgPr>
        <a:solidFill>
          <a:schemeClr val="accent2"/>
        </a:solidFill>
        <a:effectLst/>
      </p:bgPr>
    </p:bg>
    <p:spTree>
      <p:nvGrpSpPr>
        <p:cNvPr id="1" name=""/>
        <p:cNvGrpSpPr/>
        <p:nvPr/>
      </p:nvGrpSpPr>
      <p:grpSpPr bwMode="auto">
        <a:xfrm>
          <a:off x="0" y="0"/>
          <a:ext cx="0" cy="0"/>
          <a:chOff x="0" y="0"/>
          <a:chExt cx="0" cy="0"/>
        </a:xfrm>
      </p:grpSpPr>
      <p:pic>
        <p:nvPicPr>
          <p:cNvPr id="3" name="Imag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83113" y="2971800"/>
            <a:ext cx="3024187"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ZoneTexte 6">
            <a:hlinkClick r:id="rId3"/>
          </p:cNvPr>
          <p:cNvSpPr>
            <a:spLocks noAdjustHandles="1" noChangeArrowheads="1"/>
          </p:cNvSpPr>
          <p:nvPr/>
        </p:nvSpPr>
        <p:spPr bwMode="auto">
          <a:xfrm>
            <a:off x="4829175" y="6613525"/>
            <a:ext cx="14763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36000" tIns="0" rIns="36000" bIns="0" anchor="ct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fr-FR" altLang="fr-FR" sz="800">
                <a:solidFill>
                  <a:schemeClr val="bg1"/>
                </a:solidFill>
              </a:rPr>
              <a:t>SORBONNE-UNIVERSITE.FR</a:t>
            </a:r>
            <a:endParaRPr lang="fr-FR" altLang="fr-FR"/>
          </a:p>
        </p:txBody>
      </p:sp>
      <p:sp>
        <p:nvSpPr>
          <p:cNvPr id="5" name="Espace réservé du texte 7"/>
          <p:cNvSpPr>
            <a:spLocks noGrp="1"/>
          </p:cNvSpPr>
          <p:nvPr>
            <p:ph type="body" sz="quarter" idx="12"/>
          </p:nvPr>
        </p:nvSpPr>
        <p:spPr bwMode="auto">
          <a:xfrm>
            <a:off x="4582973" y="1412776"/>
            <a:ext cx="7033293" cy="900100"/>
          </a:xfrm>
        </p:spPr>
        <p:txBody>
          <a:bodyPr anchor="b"/>
          <a:lstStyle>
            <a:lvl1pPr>
              <a:defRPr sz="1400" cap="all">
                <a:solidFill>
                  <a:schemeClr val="bg1"/>
                </a:solidFill>
                <a:latin typeface="+mn-lt"/>
              </a:defRPr>
            </a:lvl1pPr>
            <a:lvl2pPr marL="143996" indent="-143996">
              <a:spcBef>
                <a:spcPts val="300"/>
              </a:spcBef>
              <a:buSzPct val="80000"/>
              <a:buFont typeface="Wingdings"/>
              <a:buChar char="l"/>
              <a:defRPr sz="1200" b="0">
                <a:solidFill>
                  <a:schemeClr val="bg1"/>
                </a:solidFill>
              </a:defRPr>
            </a:lvl2pPr>
          </a:lstStyle>
          <a:p>
            <a:pPr lvl="0"/>
            <a:r>
              <a:rPr lang="fr-FR" smtClean="0"/>
              <a:t>Modifier les styles du texte du masque</a:t>
            </a:r>
          </a:p>
        </p:txBody>
      </p:sp>
    </p:spTree>
    <p:extLst>
      <p:ext uri="{BB962C8B-B14F-4D97-AF65-F5344CB8AC3E}">
        <p14:creationId xmlns:p14="http://schemas.microsoft.com/office/powerpoint/2010/main" val="10071979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478974" y="2816273"/>
            <a:ext cx="8636937" cy="1679148"/>
          </a:xfrm>
          <a:prstGeom prst="rect">
            <a:avLst/>
          </a:prstGeom>
        </p:spPr>
        <p:txBody>
          <a:bodyPr>
            <a:normAutofit/>
          </a:bodyPr>
          <a:lstStyle>
            <a:lvl1pPr algn="l">
              <a:lnSpc>
                <a:spcPts val="6133"/>
              </a:lnSpc>
              <a:defRPr sz="6133" b="1">
                <a:solidFill>
                  <a:schemeClr val="bg1"/>
                </a:solidFill>
              </a:defRPr>
            </a:lvl1pPr>
          </a:lstStyle>
          <a:p>
            <a:r>
              <a:rPr lang="cs-CZ" dirty="0"/>
              <a:t>Kliknutím lze upravit styl.</a:t>
            </a:r>
          </a:p>
        </p:txBody>
      </p:sp>
      <p:sp>
        <p:nvSpPr>
          <p:cNvPr id="3" name="Podnadpis 2"/>
          <p:cNvSpPr>
            <a:spLocks noGrp="1"/>
          </p:cNvSpPr>
          <p:nvPr>
            <p:ph type="subTitle" idx="1"/>
          </p:nvPr>
        </p:nvSpPr>
        <p:spPr>
          <a:xfrm>
            <a:off x="477568" y="4428383"/>
            <a:ext cx="8635533" cy="1052407"/>
          </a:xfrm>
          <a:prstGeom prst="rect">
            <a:avLst/>
          </a:prstGeom>
        </p:spPr>
        <p:txBody>
          <a:bodyPr>
            <a:normAutofit/>
          </a:bodyPr>
          <a:lstStyle>
            <a:lvl1pPr marL="0" indent="0" algn="l">
              <a:lnSpc>
                <a:spcPts val="2933"/>
              </a:lnSpc>
              <a:spcBef>
                <a:spcPts val="0"/>
              </a:spcBef>
              <a:buNone/>
              <a:defRPr sz="2933" b="1">
                <a:solidFill>
                  <a:schemeClr val="bg2"/>
                </a:solidFill>
              </a:defRPr>
            </a:lvl1pPr>
            <a:lvl2pPr marL="609570" indent="0" algn="ctr">
              <a:buNone/>
              <a:defRPr>
                <a:solidFill>
                  <a:schemeClr val="tx1">
                    <a:tint val="75000"/>
                  </a:schemeClr>
                </a:solidFill>
              </a:defRPr>
            </a:lvl2pPr>
            <a:lvl3pPr marL="1219140" indent="0" algn="ctr">
              <a:buNone/>
              <a:defRPr>
                <a:solidFill>
                  <a:schemeClr val="tx1">
                    <a:tint val="75000"/>
                  </a:schemeClr>
                </a:solidFill>
              </a:defRPr>
            </a:lvl3pPr>
            <a:lvl4pPr marL="1828709" indent="0" algn="ctr">
              <a:buNone/>
              <a:defRPr>
                <a:solidFill>
                  <a:schemeClr val="tx1">
                    <a:tint val="75000"/>
                  </a:schemeClr>
                </a:solidFill>
              </a:defRPr>
            </a:lvl4pPr>
            <a:lvl5pPr marL="2438278" indent="0" algn="ctr">
              <a:buNone/>
              <a:defRPr>
                <a:solidFill>
                  <a:schemeClr val="tx1">
                    <a:tint val="75000"/>
                  </a:schemeClr>
                </a:solidFill>
              </a:defRPr>
            </a:lvl5pPr>
            <a:lvl6pPr marL="3047848" indent="0" algn="ctr">
              <a:buNone/>
              <a:defRPr>
                <a:solidFill>
                  <a:schemeClr val="tx1">
                    <a:tint val="75000"/>
                  </a:schemeClr>
                </a:solidFill>
              </a:defRPr>
            </a:lvl6pPr>
            <a:lvl7pPr marL="3657418" indent="0" algn="ctr">
              <a:buNone/>
              <a:defRPr>
                <a:solidFill>
                  <a:schemeClr val="tx1">
                    <a:tint val="75000"/>
                  </a:schemeClr>
                </a:solidFill>
              </a:defRPr>
            </a:lvl7pPr>
            <a:lvl8pPr marL="4266987" indent="0" algn="ctr">
              <a:buNone/>
              <a:defRPr>
                <a:solidFill>
                  <a:schemeClr val="tx1">
                    <a:tint val="75000"/>
                  </a:schemeClr>
                </a:solidFill>
              </a:defRPr>
            </a:lvl8pPr>
            <a:lvl9pPr marL="4876557" indent="0" algn="ctr">
              <a:buNone/>
              <a:defRPr>
                <a:solidFill>
                  <a:schemeClr val="tx1">
                    <a:tint val="75000"/>
                  </a:schemeClr>
                </a:solidFill>
              </a:defRPr>
            </a:lvl9pPr>
          </a:lstStyle>
          <a:p>
            <a:r>
              <a:rPr lang="cs-CZ" dirty="0"/>
              <a:t>Kliknutím lze upravit styl předlohy.</a:t>
            </a:r>
          </a:p>
        </p:txBody>
      </p:sp>
      <p:sp>
        <p:nvSpPr>
          <p:cNvPr id="4" name="Zástupný symbol pro zápatí 4"/>
          <p:cNvSpPr>
            <a:spLocks noGrp="1" noChangeArrowheads="1"/>
          </p:cNvSpPr>
          <p:nvPr>
            <p:ph type="ftr" sz="quarter" idx="10"/>
          </p:nvPr>
        </p:nvSpPr>
        <p:spPr bwMode="auto">
          <a:xfrm>
            <a:off x="477838" y="5716588"/>
            <a:ext cx="8632825" cy="86836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defRPr sz="1400" b="1">
                <a:solidFill>
                  <a:schemeClr val="bg2"/>
                </a:solidFill>
              </a:defRPr>
            </a:lvl1pPr>
          </a:lstStyle>
          <a:p>
            <a:r>
              <a:rPr lang="en-US" altLang="fr-FR" smtClean="0"/>
              <a:t>Open for you! - An Introduction Series to Open Science IV | 10 Febuary 2025</a:t>
            </a:r>
            <a:endParaRPr lang="cs-CZ" altLang="fr-FR"/>
          </a:p>
        </p:txBody>
      </p:sp>
    </p:spTree>
    <p:extLst>
      <p:ext uri="{BB962C8B-B14F-4D97-AF65-F5344CB8AC3E}">
        <p14:creationId xmlns:p14="http://schemas.microsoft.com/office/powerpoint/2010/main" val="36823472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heme" Target="../theme/theme2.xml"/><Relationship Id="rId1" Type="http://schemas.openxmlformats.org/officeDocument/2006/relationships/slideLayout" Target="../slideLayouts/slideLayout8.xml"/><Relationship Id="rId5" Type="http://schemas.openxmlformats.org/officeDocument/2006/relationships/image" Target="../media/image7.png"/><Relationship Id="rId4" Type="http://schemas.openxmlformats.org/officeDocument/2006/relationships/image" Target="../media/image6.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Espace réservé du titre 1"/>
          <p:cNvSpPr>
            <a:spLocks noGrp="1" noChangeArrowheads="1"/>
          </p:cNvSpPr>
          <p:nvPr>
            <p:ph type="title"/>
          </p:nvPr>
        </p:nvSpPr>
        <p:spPr bwMode="auto">
          <a:xfrm>
            <a:off x="1535113" y="990600"/>
            <a:ext cx="10047287"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6000" tIns="0" rIns="36000" bIns="0" numCol="1" anchor="b" anchorCtr="0" compatLnSpc="1">
            <a:prstTxWarp prst="textNoShape">
              <a:avLst/>
            </a:prstTxWarp>
          </a:bodyPr>
          <a:lstStyle/>
          <a:p>
            <a:pPr lvl="0"/>
            <a:r>
              <a:rPr lang="fr-FR" altLang="fr-FR" smtClean="0"/>
              <a:t>Modifiez le style du titre</a:t>
            </a:r>
          </a:p>
        </p:txBody>
      </p:sp>
      <p:sp>
        <p:nvSpPr>
          <p:cNvPr id="1027" name="Espace réservé du texte 2"/>
          <p:cNvSpPr>
            <a:spLocks noGrp="1" noChangeArrowheads="1"/>
          </p:cNvSpPr>
          <p:nvPr>
            <p:ph type="body" idx="1"/>
          </p:nvPr>
        </p:nvSpPr>
        <p:spPr bwMode="auto">
          <a:xfrm>
            <a:off x="1535113" y="2276475"/>
            <a:ext cx="10047287" cy="403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6000" tIns="0" rIns="36000" bIns="0" numCol="1" anchor="t" anchorCtr="0" compatLnSpc="1">
            <a:prstTxWarp prst="textNoShape">
              <a:avLst/>
            </a:prstTxWarp>
          </a:bodyPr>
          <a:lstStyle/>
          <a:p>
            <a:pPr lvl="0"/>
            <a:r>
              <a:rPr lang="fr-FR" altLang="fr-FR" smtClean="0"/>
              <a:t>Modifiez les styles du texte du masque</a:t>
            </a:r>
          </a:p>
          <a:p>
            <a:pPr lvl="1"/>
            <a:r>
              <a:rPr lang="fr-FR" altLang="fr-FR" smtClean="0"/>
              <a:t>Deuxième niveau</a:t>
            </a:r>
          </a:p>
          <a:p>
            <a:pPr lvl="2"/>
            <a:r>
              <a:rPr lang="fr-FR" altLang="fr-FR" smtClean="0"/>
              <a:t>Troisième niveau</a:t>
            </a:r>
          </a:p>
          <a:p>
            <a:pPr lvl="3"/>
            <a:r>
              <a:rPr lang="fr-FR" altLang="fr-FR" smtClean="0"/>
              <a:t>Quatrième niveau</a:t>
            </a:r>
          </a:p>
          <a:p>
            <a:pPr lvl="4"/>
            <a:r>
              <a:rPr lang="fr-FR" altLang="fr-FR" smtClean="0"/>
              <a:t>Cinquième niveau</a:t>
            </a:r>
          </a:p>
        </p:txBody>
      </p:sp>
      <p:sp>
        <p:nvSpPr>
          <p:cNvPr id="1028" name="Google Shape;21;p13"/>
          <p:cNvSpPr txBox="1">
            <a:spLocks noGrp="1" noChangeArrowheads="1"/>
          </p:cNvSpPr>
          <p:nvPr>
            <p:ph type="sldNum" idx="4"/>
          </p:nvPr>
        </p:nvSpPr>
        <p:spPr bwMode="auto">
          <a:xfrm>
            <a:off x="11352213" y="6381750"/>
            <a:ext cx="668337"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45700" rIns="0" bIns="45700" numCol="1" anchor="ctr" anchorCtr="0" compatLnSpc="1">
            <a:prstTxWarp prst="textNoShape">
              <a:avLst/>
            </a:prstTxWarp>
          </a:bodyPr>
          <a:lstStyle>
            <a:lvl1pPr algn="r" eaLnBrk="1" hangingPunct="1">
              <a:buClr>
                <a:srgbClr val="000000"/>
              </a:buClr>
              <a:buSzPts val="1200"/>
              <a:buFont typeface="Arial" panose="020B0604020202020204" pitchFamily="34" charset="0"/>
              <a:buNone/>
              <a:defRPr sz="1600" b="1">
                <a:solidFill>
                  <a:srgbClr val="1D2769"/>
                </a:solidFill>
                <a:sym typeface="Arial" panose="020B0604020202020204" pitchFamily="34" charset="0"/>
              </a:defRPr>
            </a:lvl1pPr>
          </a:lstStyle>
          <a:p>
            <a:fld id="{B57454C5-A154-4AF7-A013-1883B6D1CDA4}" type="slidenum">
              <a:rPr lang="cs-CZ" altLang="fr-FR"/>
              <a:pPr/>
              <a:t>‹N°›</a:t>
            </a:fld>
            <a:endParaRPr lang="cs-CZ" altLang="fr-FR"/>
          </a:p>
        </p:txBody>
      </p:sp>
      <p:pic>
        <p:nvPicPr>
          <p:cNvPr id="1029" name="Google Shape;22;p13"/>
          <p:cNvPicPr preferRelativeResize="0">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27063" y="0"/>
            <a:ext cx="1652587" cy="71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36" r:id="rId1"/>
    <p:sldLayoutId id="2147483837" r:id="rId2"/>
    <p:sldLayoutId id="2147483838" r:id="rId3"/>
    <p:sldLayoutId id="2147483839" r:id="rId4"/>
    <p:sldLayoutId id="2147483840" r:id="rId5"/>
    <p:sldLayoutId id="2147483841" r:id="rId6"/>
    <p:sldLayoutId id="2147483842" r:id="rId7"/>
  </p:sldLayoutIdLst>
  <p:hf sldNum="0" hdr="0" dt="0"/>
  <p:txStyles>
    <p:titleStyle>
      <a:lvl1pPr algn="l" defTabSz="912813" rtl="0" eaLnBrk="1" fontAlgn="base" hangingPunct="1">
        <a:lnSpc>
          <a:spcPct val="90000"/>
        </a:lnSpc>
        <a:spcBef>
          <a:spcPct val="0"/>
        </a:spcBef>
        <a:spcAft>
          <a:spcPct val="0"/>
        </a:spcAft>
        <a:defRPr sz="3400">
          <a:solidFill>
            <a:schemeClr val="tx2"/>
          </a:solidFill>
          <a:latin typeface="+mj-lt"/>
          <a:ea typeface="+mj-ea"/>
          <a:cs typeface="+mj-cs"/>
        </a:defRPr>
      </a:lvl1pPr>
      <a:lvl2pPr algn="l" defTabSz="912813" rtl="0" eaLnBrk="1" fontAlgn="base" hangingPunct="1">
        <a:lnSpc>
          <a:spcPct val="90000"/>
        </a:lnSpc>
        <a:spcBef>
          <a:spcPct val="0"/>
        </a:spcBef>
        <a:spcAft>
          <a:spcPct val="0"/>
        </a:spcAft>
        <a:defRPr sz="3400">
          <a:solidFill>
            <a:schemeClr val="tx2"/>
          </a:solidFill>
          <a:latin typeface="Arial Black" panose="020B0A04020102020204" pitchFamily="34" charset="0"/>
          <a:cs typeface="Arial" panose="020B0604020202020204" pitchFamily="34" charset="0"/>
        </a:defRPr>
      </a:lvl2pPr>
      <a:lvl3pPr algn="l" defTabSz="912813" rtl="0" eaLnBrk="1" fontAlgn="base" hangingPunct="1">
        <a:lnSpc>
          <a:spcPct val="90000"/>
        </a:lnSpc>
        <a:spcBef>
          <a:spcPct val="0"/>
        </a:spcBef>
        <a:spcAft>
          <a:spcPct val="0"/>
        </a:spcAft>
        <a:defRPr sz="3400">
          <a:solidFill>
            <a:schemeClr val="tx2"/>
          </a:solidFill>
          <a:latin typeface="Arial Black" panose="020B0A04020102020204" pitchFamily="34" charset="0"/>
          <a:cs typeface="Arial" panose="020B0604020202020204" pitchFamily="34" charset="0"/>
        </a:defRPr>
      </a:lvl3pPr>
      <a:lvl4pPr algn="l" defTabSz="912813" rtl="0" eaLnBrk="1" fontAlgn="base" hangingPunct="1">
        <a:lnSpc>
          <a:spcPct val="90000"/>
        </a:lnSpc>
        <a:spcBef>
          <a:spcPct val="0"/>
        </a:spcBef>
        <a:spcAft>
          <a:spcPct val="0"/>
        </a:spcAft>
        <a:defRPr sz="3400">
          <a:solidFill>
            <a:schemeClr val="tx2"/>
          </a:solidFill>
          <a:latin typeface="Arial Black" panose="020B0A04020102020204" pitchFamily="34" charset="0"/>
          <a:cs typeface="Arial" panose="020B0604020202020204" pitchFamily="34" charset="0"/>
        </a:defRPr>
      </a:lvl4pPr>
      <a:lvl5pPr algn="l" defTabSz="912813" rtl="0" eaLnBrk="1" fontAlgn="base" hangingPunct="1">
        <a:lnSpc>
          <a:spcPct val="90000"/>
        </a:lnSpc>
        <a:spcBef>
          <a:spcPct val="0"/>
        </a:spcBef>
        <a:spcAft>
          <a:spcPct val="0"/>
        </a:spcAft>
        <a:defRPr sz="3400">
          <a:solidFill>
            <a:schemeClr val="tx2"/>
          </a:solidFill>
          <a:latin typeface="Arial Black" panose="020B0A04020102020204" pitchFamily="34" charset="0"/>
          <a:cs typeface="Arial" panose="020B0604020202020204" pitchFamily="34" charset="0"/>
        </a:defRPr>
      </a:lvl5pPr>
      <a:lvl6pPr marL="457200" algn="l" defTabSz="912813" rtl="0" eaLnBrk="1" fontAlgn="base" hangingPunct="1">
        <a:lnSpc>
          <a:spcPct val="90000"/>
        </a:lnSpc>
        <a:spcBef>
          <a:spcPct val="0"/>
        </a:spcBef>
        <a:spcAft>
          <a:spcPct val="0"/>
        </a:spcAft>
        <a:defRPr sz="3400">
          <a:solidFill>
            <a:schemeClr val="tx2"/>
          </a:solidFill>
          <a:latin typeface="Arial Black" panose="020B0A04020102020204" pitchFamily="34" charset="0"/>
          <a:cs typeface="Arial" panose="020B0604020202020204" pitchFamily="34" charset="0"/>
        </a:defRPr>
      </a:lvl6pPr>
      <a:lvl7pPr marL="914400" algn="l" defTabSz="912813" rtl="0" eaLnBrk="1" fontAlgn="base" hangingPunct="1">
        <a:lnSpc>
          <a:spcPct val="90000"/>
        </a:lnSpc>
        <a:spcBef>
          <a:spcPct val="0"/>
        </a:spcBef>
        <a:spcAft>
          <a:spcPct val="0"/>
        </a:spcAft>
        <a:defRPr sz="3400">
          <a:solidFill>
            <a:schemeClr val="tx2"/>
          </a:solidFill>
          <a:latin typeface="Arial Black" panose="020B0A04020102020204" pitchFamily="34" charset="0"/>
          <a:cs typeface="Arial" panose="020B0604020202020204" pitchFamily="34" charset="0"/>
        </a:defRPr>
      </a:lvl7pPr>
      <a:lvl8pPr marL="1371600" algn="l" defTabSz="912813" rtl="0" eaLnBrk="1" fontAlgn="base" hangingPunct="1">
        <a:lnSpc>
          <a:spcPct val="90000"/>
        </a:lnSpc>
        <a:spcBef>
          <a:spcPct val="0"/>
        </a:spcBef>
        <a:spcAft>
          <a:spcPct val="0"/>
        </a:spcAft>
        <a:defRPr sz="3400">
          <a:solidFill>
            <a:schemeClr val="tx2"/>
          </a:solidFill>
          <a:latin typeface="Arial Black" panose="020B0A04020102020204" pitchFamily="34" charset="0"/>
          <a:cs typeface="Arial" panose="020B0604020202020204" pitchFamily="34" charset="0"/>
        </a:defRPr>
      </a:lvl8pPr>
      <a:lvl9pPr marL="1828800" algn="l" defTabSz="912813" rtl="0" eaLnBrk="1" fontAlgn="base" hangingPunct="1">
        <a:lnSpc>
          <a:spcPct val="90000"/>
        </a:lnSpc>
        <a:spcBef>
          <a:spcPct val="0"/>
        </a:spcBef>
        <a:spcAft>
          <a:spcPct val="0"/>
        </a:spcAft>
        <a:defRPr sz="3400">
          <a:solidFill>
            <a:schemeClr val="tx2"/>
          </a:solidFill>
          <a:latin typeface="Arial Black" panose="020B0A04020102020204" pitchFamily="34" charset="0"/>
          <a:cs typeface="Arial" panose="020B0604020202020204" pitchFamily="34" charset="0"/>
        </a:defRPr>
      </a:lvl9pPr>
    </p:titleStyle>
    <p:bodyStyle>
      <a:lvl1pPr algn="l" defTabSz="912813" rtl="0" eaLnBrk="1" fontAlgn="base" hangingPunct="1">
        <a:spcBef>
          <a:spcPct val="0"/>
        </a:spcBef>
        <a:spcAft>
          <a:spcPct val="0"/>
        </a:spcAft>
        <a:defRPr>
          <a:solidFill>
            <a:schemeClr val="tx2"/>
          </a:solidFill>
          <a:latin typeface="+mj-lt"/>
          <a:ea typeface="+mn-ea"/>
          <a:cs typeface="+mn-cs"/>
        </a:defRPr>
      </a:lvl1pPr>
      <a:lvl2pPr algn="l" defTabSz="912813" rtl="0" eaLnBrk="1" fontAlgn="base" hangingPunct="1">
        <a:spcBef>
          <a:spcPts val="600"/>
        </a:spcBef>
        <a:spcAft>
          <a:spcPct val="0"/>
        </a:spcAft>
        <a:defRPr sz="1400" b="1">
          <a:solidFill>
            <a:schemeClr val="tx2"/>
          </a:solidFill>
          <a:latin typeface="+mn-lt"/>
          <a:ea typeface="+mn-ea"/>
          <a:cs typeface="+mn-cs"/>
        </a:defRPr>
      </a:lvl2pPr>
      <a:lvl3pPr algn="l" defTabSz="912813" rtl="0" eaLnBrk="1" fontAlgn="base" hangingPunct="1">
        <a:spcBef>
          <a:spcPts val="600"/>
        </a:spcBef>
        <a:spcAft>
          <a:spcPts val="300"/>
        </a:spcAft>
        <a:defRPr sz="1400">
          <a:solidFill>
            <a:schemeClr val="tx2"/>
          </a:solidFill>
          <a:latin typeface="+mn-lt"/>
          <a:ea typeface="+mn-ea"/>
          <a:cs typeface="+mn-cs"/>
        </a:defRPr>
      </a:lvl3pPr>
      <a:lvl4pPr marL="503238" indent="-142875" algn="l" defTabSz="912813" rtl="0" eaLnBrk="1" fontAlgn="base" hangingPunct="1">
        <a:spcBef>
          <a:spcPct val="0"/>
        </a:spcBef>
        <a:spcAft>
          <a:spcPct val="0"/>
        </a:spcAft>
        <a:buSzPct val="80000"/>
        <a:buFont typeface="Wingdings" panose="05000000000000000000" pitchFamily="2" charset="2"/>
        <a:buChar char="l"/>
        <a:defRPr sz="1200">
          <a:solidFill>
            <a:schemeClr val="tx2"/>
          </a:solidFill>
          <a:latin typeface="+mn-lt"/>
          <a:ea typeface="+mn-ea"/>
          <a:cs typeface="+mn-cs"/>
        </a:defRPr>
      </a:lvl4pPr>
      <a:lvl5pPr marL="647700" indent="-107950" algn="l" defTabSz="912813" rtl="0" eaLnBrk="1" fontAlgn="base" hangingPunct="1">
        <a:spcBef>
          <a:spcPct val="0"/>
        </a:spcBef>
        <a:spcAft>
          <a:spcPct val="0"/>
        </a:spcAft>
        <a:buFont typeface="Arial" panose="020B0604020202020204" pitchFamily="34" charset="0"/>
        <a:buChar char="»"/>
        <a:defRPr sz="1200">
          <a:solidFill>
            <a:schemeClr val="tx2"/>
          </a:solidFill>
          <a:latin typeface="+mn-lt"/>
          <a:ea typeface="+mn-ea"/>
          <a:cs typeface="+mn-cs"/>
        </a:defRPr>
      </a:lvl5pPr>
      <a:lvl6pPr marL="2514537" indent="-228594" algn="l" defTabSz="914377" eaLnBrk="1" hangingPunct="1">
        <a:spcBef>
          <a:spcPts val="0"/>
        </a:spcBef>
        <a:buFont typeface="Arial"/>
        <a:buChar char="•"/>
        <a:defRPr sz="2000">
          <a:solidFill>
            <a:schemeClr val="tx1"/>
          </a:solidFill>
          <a:latin typeface="+mn-lt"/>
          <a:ea typeface="+mn-ea"/>
          <a:cs typeface="+mn-cs"/>
        </a:defRPr>
      </a:lvl6pPr>
      <a:lvl7pPr marL="2971726" indent="-228594" algn="l" defTabSz="914377" eaLnBrk="1" hangingPunct="1">
        <a:spcBef>
          <a:spcPts val="0"/>
        </a:spcBef>
        <a:buFont typeface="Arial"/>
        <a:buChar char="•"/>
        <a:defRPr sz="2000">
          <a:solidFill>
            <a:schemeClr val="tx1"/>
          </a:solidFill>
          <a:latin typeface="+mn-lt"/>
          <a:ea typeface="+mn-ea"/>
          <a:cs typeface="+mn-cs"/>
        </a:defRPr>
      </a:lvl7pPr>
      <a:lvl8pPr marL="3428914" indent="-228594" algn="l" defTabSz="914377" eaLnBrk="1" hangingPunct="1">
        <a:spcBef>
          <a:spcPts val="0"/>
        </a:spcBef>
        <a:buFont typeface="Arial"/>
        <a:buChar char="•"/>
        <a:defRPr sz="2000">
          <a:solidFill>
            <a:schemeClr val="tx1"/>
          </a:solidFill>
          <a:latin typeface="+mn-lt"/>
          <a:ea typeface="+mn-ea"/>
          <a:cs typeface="+mn-cs"/>
        </a:defRPr>
      </a:lvl8pPr>
      <a:lvl9pPr marL="3886103" indent="-228594" algn="l" defTabSz="914377" eaLnBrk="1" hangingPunct="1">
        <a:spcBef>
          <a:spcPts val="0"/>
        </a:spcBef>
        <a:buFont typeface="Arial"/>
        <a:buChar char="•"/>
        <a:defRPr sz="2000">
          <a:solidFill>
            <a:schemeClr val="tx1"/>
          </a:solidFill>
          <a:latin typeface="+mn-lt"/>
          <a:ea typeface="+mn-ea"/>
          <a:cs typeface="+mn-cs"/>
        </a:defRPr>
      </a:lvl9pPr>
    </p:bodyStyle>
    <p:otherStyle>
      <a:defPPr>
        <a:defRPr lang="fr-FR"/>
      </a:defPPr>
      <a:lvl1pPr marL="0" algn="l" defTabSz="914377" eaLnBrk="1" hangingPunct="1">
        <a:defRPr sz="1800">
          <a:solidFill>
            <a:schemeClr val="tx1"/>
          </a:solidFill>
          <a:latin typeface="+mn-lt"/>
          <a:ea typeface="+mn-ea"/>
          <a:cs typeface="+mn-cs"/>
        </a:defRPr>
      </a:lvl1pPr>
      <a:lvl2pPr marL="457189" algn="l" defTabSz="914377" eaLnBrk="1" hangingPunct="1">
        <a:defRPr sz="1800">
          <a:solidFill>
            <a:schemeClr val="tx1"/>
          </a:solidFill>
          <a:latin typeface="+mn-lt"/>
          <a:ea typeface="+mn-ea"/>
          <a:cs typeface="+mn-cs"/>
        </a:defRPr>
      </a:lvl2pPr>
      <a:lvl3pPr marL="914377" algn="l" defTabSz="914377" eaLnBrk="1" hangingPunct="1">
        <a:defRPr sz="1800">
          <a:solidFill>
            <a:schemeClr val="tx1"/>
          </a:solidFill>
          <a:latin typeface="+mn-lt"/>
          <a:ea typeface="+mn-ea"/>
          <a:cs typeface="+mn-cs"/>
        </a:defRPr>
      </a:lvl3pPr>
      <a:lvl4pPr marL="1371566" algn="l" defTabSz="914377" eaLnBrk="1" hangingPunct="1">
        <a:defRPr sz="1800">
          <a:solidFill>
            <a:schemeClr val="tx1"/>
          </a:solidFill>
          <a:latin typeface="+mn-lt"/>
          <a:ea typeface="+mn-ea"/>
          <a:cs typeface="+mn-cs"/>
        </a:defRPr>
      </a:lvl4pPr>
      <a:lvl5pPr marL="1828754" algn="l" defTabSz="914377" eaLnBrk="1" hangingPunct="1">
        <a:defRPr sz="1800">
          <a:solidFill>
            <a:schemeClr val="tx1"/>
          </a:solidFill>
          <a:latin typeface="+mn-lt"/>
          <a:ea typeface="+mn-ea"/>
          <a:cs typeface="+mn-cs"/>
        </a:defRPr>
      </a:lvl5pPr>
      <a:lvl6pPr marL="2285943" algn="l" defTabSz="914377" eaLnBrk="1" hangingPunct="1">
        <a:defRPr sz="1800">
          <a:solidFill>
            <a:schemeClr val="tx1"/>
          </a:solidFill>
          <a:latin typeface="+mn-lt"/>
          <a:ea typeface="+mn-ea"/>
          <a:cs typeface="+mn-cs"/>
        </a:defRPr>
      </a:lvl6pPr>
      <a:lvl7pPr marL="2743131" algn="l" defTabSz="914377" eaLnBrk="1" hangingPunct="1">
        <a:defRPr sz="1800">
          <a:solidFill>
            <a:schemeClr val="tx1"/>
          </a:solidFill>
          <a:latin typeface="+mn-lt"/>
          <a:ea typeface="+mn-ea"/>
          <a:cs typeface="+mn-cs"/>
        </a:defRPr>
      </a:lvl7pPr>
      <a:lvl8pPr marL="3200320" algn="l" defTabSz="914377" eaLnBrk="1" hangingPunct="1">
        <a:defRPr sz="1800">
          <a:solidFill>
            <a:schemeClr val="tx1"/>
          </a:solidFill>
          <a:latin typeface="+mn-lt"/>
          <a:ea typeface="+mn-ea"/>
          <a:cs typeface="+mn-cs"/>
        </a:defRPr>
      </a:lvl8pPr>
      <a:lvl9pPr marL="3657509" algn="l" defTabSz="914377" eaLnBrk="1" hangingPunct="1">
        <a:defRPr sz="18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Obrázek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5853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Obrázek 7"/>
          <p:cNvPicPr>
            <a:picLocks noChangeAspect="1" noChangeArrowheads="1"/>
          </p:cNvPicPr>
          <p:nvPr/>
        </p:nvPicPr>
        <p:blipFill>
          <a:blip r:embed="rId4">
            <a:extLst>
              <a:ext uri="{28A0092B-C50C-407E-A947-70E740481C1C}">
                <a14:useLocalDpi xmlns:a14="http://schemas.microsoft.com/office/drawing/2010/main" val="0"/>
              </a:ext>
            </a:extLst>
          </a:blip>
          <a:srcRect l="1991" t="3505"/>
          <a:stretch>
            <a:fillRect/>
          </a:stretch>
        </p:blipFill>
        <p:spPr bwMode="auto">
          <a:xfrm>
            <a:off x="9693275" y="120650"/>
            <a:ext cx="2352675" cy="661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2" name="Obrázek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5638" y="0"/>
            <a:ext cx="3149600" cy="136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46" r:id="rId1"/>
  </p:sldLayoutIdLst>
  <p:hf sldNum="0" hdr="0" dt="0"/>
  <p:txStyles>
    <p:titleStyle>
      <a:lvl1pPr algn="ctr" defTabSz="1217613" rtl="0" fontAlgn="base">
        <a:spcBef>
          <a:spcPct val="0"/>
        </a:spcBef>
        <a:spcAft>
          <a:spcPct val="0"/>
        </a:spcAft>
        <a:defRPr sz="5800" kern="1200">
          <a:solidFill>
            <a:schemeClr val="tx1"/>
          </a:solidFill>
          <a:latin typeface="+mj-lt"/>
          <a:ea typeface="+mj-ea"/>
          <a:cs typeface="+mj-cs"/>
        </a:defRPr>
      </a:lvl1pPr>
      <a:lvl2pPr algn="ctr" defTabSz="1217613" rtl="0" fontAlgn="base">
        <a:spcBef>
          <a:spcPct val="0"/>
        </a:spcBef>
        <a:spcAft>
          <a:spcPct val="0"/>
        </a:spcAft>
        <a:defRPr sz="5800">
          <a:solidFill>
            <a:schemeClr val="tx1"/>
          </a:solidFill>
          <a:latin typeface="Arial" panose="020B0604020202020204" pitchFamily="34" charset="0"/>
        </a:defRPr>
      </a:lvl2pPr>
      <a:lvl3pPr algn="ctr" defTabSz="1217613" rtl="0" fontAlgn="base">
        <a:spcBef>
          <a:spcPct val="0"/>
        </a:spcBef>
        <a:spcAft>
          <a:spcPct val="0"/>
        </a:spcAft>
        <a:defRPr sz="5800">
          <a:solidFill>
            <a:schemeClr val="tx1"/>
          </a:solidFill>
          <a:latin typeface="Arial" panose="020B0604020202020204" pitchFamily="34" charset="0"/>
        </a:defRPr>
      </a:lvl3pPr>
      <a:lvl4pPr algn="ctr" defTabSz="1217613" rtl="0" fontAlgn="base">
        <a:spcBef>
          <a:spcPct val="0"/>
        </a:spcBef>
        <a:spcAft>
          <a:spcPct val="0"/>
        </a:spcAft>
        <a:defRPr sz="5800">
          <a:solidFill>
            <a:schemeClr val="tx1"/>
          </a:solidFill>
          <a:latin typeface="Arial" panose="020B0604020202020204" pitchFamily="34" charset="0"/>
        </a:defRPr>
      </a:lvl4pPr>
      <a:lvl5pPr algn="ctr" defTabSz="1217613" rtl="0" fontAlgn="base">
        <a:spcBef>
          <a:spcPct val="0"/>
        </a:spcBef>
        <a:spcAft>
          <a:spcPct val="0"/>
        </a:spcAft>
        <a:defRPr sz="5800">
          <a:solidFill>
            <a:schemeClr val="tx1"/>
          </a:solidFill>
          <a:latin typeface="Arial" panose="020B0604020202020204" pitchFamily="34" charset="0"/>
        </a:defRPr>
      </a:lvl5pPr>
      <a:lvl6pPr marL="457200" algn="ctr" defTabSz="1217613" rtl="0" fontAlgn="base">
        <a:spcBef>
          <a:spcPct val="0"/>
        </a:spcBef>
        <a:spcAft>
          <a:spcPct val="0"/>
        </a:spcAft>
        <a:defRPr sz="5800">
          <a:solidFill>
            <a:schemeClr val="tx1"/>
          </a:solidFill>
          <a:latin typeface="Arial" panose="020B0604020202020204" pitchFamily="34" charset="0"/>
        </a:defRPr>
      </a:lvl6pPr>
      <a:lvl7pPr marL="914400" algn="ctr" defTabSz="1217613" rtl="0" fontAlgn="base">
        <a:spcBef>
          <a:spcPct val="0"/>
        </a:spcBef>
        <a:spcAft>
          <a:spcPct val="0"/>
        </a:spcAft>
        <a:defRPr sz="5800">
          <a:solidFill>
            <a:schemeClr val="tx1"/>
          </a:solidFill>
          <a:latin typeface="Arial" panose="020B0604020202020204" pitchFamily="34" charset="0"/>
        </a:defRPr>
      </a:lvl7pPr>
      <a:lvl8pPr marL="1371600" algn="ctr" defTabSz="1217613" rtl="0" fontAlgn="base">
        <a:spcBef>
          <a:spcPct val="0"/>
        </a:spcBef>
        <a:spcAft>
          <a:spcPct val="0"/>
        </a:spcAft>
        <a:defRPr sz="5800">
          <a:solidFill>
            <a:schemeClr val="tx1"/>
          </a:solidFill>
          <a:latin typeface="Arial" panose="020B0604020202020204" pitchFamily="34" charset="0"/>
        </a:defRPr>
      </a:lvl8pPr>
      <a:lvl9pPr marL="1828800" algn="ctr" defTabSz="1217613" rtl="0" fontAlgn="base">
        <a:spcBef>
          <a:spcPct val="0"/>
        </a:spcBef>
        <a:spcAft>
          <a:spcPct val="0"/>
        </a:spcAft>
        <a:defRPr sz="5800">
          <a:solidFill>
            <a:schemeClr val="tx1"/>
          </a:solidFill>
          <a:latin typeface="Arial" panose="020B0604020202020204" pitchFamily="34" charset="0"/>
        </a:defRPr>
      </a:lvl9pPr>
    </p:titleStyle>
    <p:bodyStyle>
      <a:lvl1pPr marL="455613" indent="-455613" algn="l" defTabSz="1217613" rtl="0" fontAlgn="base">
        <a:spcBef>
          <a:spcPct val="20000"/>
        </a:spcBef>
        <a:spcAft>
          <a:spcPct val="0"/>
        </a:spcAft>
        <a:buFont typeface="Arial" panose="020B0604020202020204" pitchFamily="34" charset="0"/>
        <a:buChar char="•"/>
        <a:defRPr sz="4200" kern="1200">
          <a:solidFill>
            <a:schemeClr val="tx1"/>
          </a:solidFill>
          <a:latin typeface="+mn-lt"/>
          <a:ea typeface="+mn-ea"/>
          <a:cs typeface="+mn-cs"/>
        </a:defRPr>
      </a:lvl1pPr>
      <a:lvl2pPr marL="989013" indent="-379413" algn="l" defTabSz="1217613" rtl="0" fontAlgn="base">
        <a:spcBef>
          <a:spcPct val="20000"/>
        </a:spcBef>
        <a:spcAft>
          <a:spcPct val="0"/>
        </a:spcAft>
        <a:buFont typeface="Arial" panose="020B0604020202020204" pitchFamily="34" charset="0"/>
        <a:buChar char="–"/>
        <a:defRPr sz="3700" kern="1200">
          <a:solidFill>
            <a:schemeClr val="tx1"/>
          </a:solidFill>
          <a:latin typeface="+mn-lt"/>
          <a:ea typeface="+mn-ea"/>
          <a:cs typeface="+mn-cs"/>
        </a:defRPr>
      </a:lvl2pPr>
      <a:lvl3pPr marL="1522413" indent="-303213" algn="l" defTabSz="1217613"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3pPr>
      <a:lvl4pPr marL="2132013" indent="-303213" algn="l" defTabSz="1217613" rtl="0" fontAlgn="base">
        <a:spcBef>
          <a:spcPct val="20000"/>
        </a:spcBef>
        <a:spcAft>
          <a:spcPct val="0"/>
        </a:spcAft>
        <a:buFont typeface="Arial" panose="020B0604020202020204" pitchFamily="34" charset="0"/>
        <a:buChar char="–"/>
        <a:defRPr sz="2600" kern="1200">
          <a:solidFill>
            <a:schemeClr val="tx1"/>
          </a:solidFill>
          <a:latin typeface="+mn-lt"/>
          <a:ea typeface="+mn-ea"/>
          <a:cs typeface="+mn-cs"/>
        </a:defRPr>
      </a:lvl4pPr>
      <a:lvl5pPr marL="2741613" indent="-303213" algn="l" defTabSz="1217613" rtl="0" fontAlgn="base">
        <a:spcBef>
          <a:spcPct val="20000"/>
        </a:spcBef>
        <a:spcAft>
          <a:spcPct val="0"/>
        </a:spcAft>
        <a:buFont typeface="Arial" panose="020B0604020202020204" pitchFamily="34" charset="0"/>
        <a:buChar char="»"/>
        <a:defRPr sz="2600" kern="1200">
          <a:solidFill>
            <a:schemeClr val="tx1"/>
          </a:solidFill>
          <a:latin typeface="+mn-lt"/>
          <a:ea typeface="+mn-ea"/>
          <a:cs typeface="+mn-cs"/>
        </a:defRPr>
      </a:lvl5pPr>
      <a:lvl6pPr marL="3352632" indent="-304784" algn="l" defTabSz="121914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202" indent="-304784" algn="l" defTabSz="121914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772" indent="-304784" algn="l" defTabSz="121914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341" indent="-304784" algn="l" defTabSz="121914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p:bodyStyle>
    <p:otherStyle>
      <a:defPPr>
        <a:defRPr lang="cs-CZ"/>
      </a:defPPr>
      <a:lvl1pPr marL="0" algn="l" defTabSz="1219140" rtl="0" eaLnBrk="1" latinLnBrk="0" hangingPunct="1">
        <a:defRPr sz="2400" kern="1200">
          <a:solidFill>
            <a:schemeClr val="tx1"/>
          </a:solidFill>
          <a:latin typeface="+mn-lt"/>
          <a:ea typeface="+mn-ea"/>
          <a:cs typeface="+mn-cs"/>
        </a:defRPr>
      </a:lvl1pPr>
      <a:lvl2pPr marL="609570" algn="l" defTabSz="1219140" rtl="0" eaLnBrk="1" latinLnBrk="0" hangingPunct="1">
        <a:defRPr sz="2400" kern="1200">
          <a:solidFill>
            <a:schemeClr val="tx1"/>
          </a:solidFill>
          <a:latin typeface="+mn-lt"/>
          <a:ea typeface="+mn-ea"/>
          <a:cs typeface="+mn-cs"/>
        </a:defRPr>
      </a:lvl2pPr>
      <a:lvl3pPr marL="1219140" algn="l" defTabSz="1219140" rtl="0" eaLnBrk="1" latinLnBrk="0" hangingPunct="1">
        <a:defRPr sz="2400" kern="1200">
          <a:solidFill>
            <a:schemeClr val="tx1"/>
          </a:solidFill>
          <a:latin typeface="+mn-lt"/>
          <a:ea typeface="+mn-ea"/>
          <a:cs typeface="+mn-cs"/>
        </a:defRPr>
      </a:lvl3pPr>
      <a:lvl4pPr marL="1828709" algn="l" defTabSz="1219140" rtl="0" eaLnBrk="1" latinLnBrk="0" hangingPunct="1">
        <a:defRPr sz="2400" kern="1200">
          <a:solidFill>
            <a:schemeClr val="tx1"/>
          </a:solidFill>
          <a:latin typeface="+mn-lt"/>
          <a:ea typeface="+mn-ea"/>
          <a:cs typeface="+mn-cs"/>
        </a:defRPr>
      </a:lvl4pPr>
      <a:lvl5pPr marL="2438278" algn="l" defTabSz="1219140" rtl="0" eaLnBrk="1" latinLnBrk="0" hangingPunct="1">
        <a:defRPr sz="2400" kern="1200">
          <a:solidFill>
            <a:schemeClr val="tx1"/>
          </a:solidFill>
          <a:latin typeface="+mn-lt"/>
          <a:ea typeface="+mn-ea"/>
          <a:cs typeface="+mn-cs"/>
        </a:defRPr>
      </a:lvl5pPr>
      <a:lvl6pPr marL="3047848" algn="l" defTabSz="1219140" rtl="0" eaLnBrk="1" latinLnBrk="0" hangingPunct="1">
        <a:defRPr sz="2400" kern="1200">
          <a:solidFill>
            <a:schemeClr val="tx1"/>
          </a:solidFill>
          <a:latin typeface="+mn-lt"/>
          <a:ea typeface="+mn-ea"/>
          <a:cs typeface="+mn-cs"/>
        </a:defRPr>
      </a:lvl6pPr>
      <a:lvl7pPr marL="3657418" algn="l" defTabSz="1219140" rtl="0" eaLnBrk="1" latinLnBrk="0" hangingPunct="1">
        <a:defRPr sz="2400" kern="1200">
          <a:solidFill>
            <a:schemeClr val="tx1"/>
          </a:solidFill>
          <a:latin typeface="+mn-lt"/>
          <a:ea typeface="+mn-ea"/>
          <a:cs typeface="+mn-cs"/>
        </a:defRPr>
      </a:lvl7pPr>
      <a:lvl8pPr marL="4266987" algn="l" defTabSz="1219140" rtl="0" eaLnBrk="1" latinLnBrk="0" hangingPunct="1">
        <a:defRPr sz="2400" kern="1200">
          <a:solidFill>
            <a:schemeClr val="tx1"/>
          </a:solidFill>
          <a:latin typeface="+mn-lt"/>
          <a:ea typeface="+mn-ea"/>
          <a:cs typeface="+mn-cs"/>
        </a:defRPr>
      </a:lvl8pPr>
      <a:lvl9pPr marL="4876557" algn="l" defTabSz="121914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7.xml.rels><?xml version="1.0" encoding="UTF-8" standalone="yes"?>
<Relationships xmlns="http://schemas.openxmlformats.org/package/2006/relationships"><Relationship Id="rId3" Type="http://schemas.openxmlformats.org/officeDocument/2006/relationships/hyperlink" Target="https://pmc.ncbi.nlm.nih.gov/articles/PMC4975196/" TargetMode="External"/><Relationship Id="rId2" Type="http://schemas.openxmlformats.org/officeDocument/2006/relationships/hyperlink" Target="https://www.nature.com/articles/s41467-018-08250-2" TargetMode="External"/><Relationship Id="rId1" Type="http://schemas.openxmlformats.org/officeDocument/2006/relationships/slideLayout" Target="../slideLayouts/slideLayout4.xml"/><Relationship Id="rId4" Type="http://schemas.openxmlformats.org/officeDocument/2006/relationships/hyperlink" Target="https://pmc.ncbi.nlm.nih.gov/articles/PMC7944958/" TargetMode="Externa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4.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4.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25.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hyperlink" Target="https://doi.org/10.24318/cope.2019.1.9" TargetMode="External"/><Relationship Id="rId2" Type="http://schemas.openxmlformats.org/officeDocument/2006/relationships/notesSlide" Target="../notesSlides/notesSlide23.xml"/><Relationship Id="rId1" Type="http://schemas.openxmlformats.org/officeDocument/2006/relationships/slideLayout" Target="../slideLayouts/slideLayout4.xml"/><Relationship Id="rId5" Type="http://schemas.openxmlformats.org/officeDocument/2006/relationships/hyperlink" Target="https://senseaboutscience.org/activities/peer-review-the-nuts-and-bolts-2/" TargetMode="External"/><Relationship Id="rId4" Type="http://schemas.openxmlformats.org/officeDocument/2006/relationships/hyperlink" Target="https://webofscienceacademy.clarivate.com/learn/public/catalog/view/23" TargetMode="Externa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9.jpg"/></Relationships>
</file>

<file path=ppt/slides/_rels/slide6.xml.rels><?xml version="1.0" encoding="UTF-8" standalone="yes"?>
<Relationships xmlns="http://schemas.openxmlformats.org/package/2006/relationships"><Relationship Id="rId3" Type="http://schemas.openxmlformats.org/officeDocument/2006/relationships/hyperlink" Target="https://doi.org/10.1371/journal.pone.0309789" TargetMode="External"/><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re 1"/>
          <p:cNvSpPr>
            <a:spLocks noGrp="1" noChangeArrowheads="1"/>
          </p:cNvSpPr>
          <p:nvPr>
            <p:ph type="ctrTitle"/>
          </p:nvPr>
        </p:nvSpPr>
        <p:spPr bwMode="auto">
          <a:xfrm>
            <a:off x="461963" y="2349500"/>
            <a:ext cx="8637587" cy="16779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0000"/>
          </a:bodyPr>
          <a:lstStyle/>
          <a:p>
            <a:pPr>
              <a:lnSpc>
                <a:spcPts val="6138"/>
              </a:lnSpc>
            </a:pPr>
            <a:r>
              <a:rPr lang="en-US" altLang="fr-FR" sz="4000" dirty="0"/>
              <a:t>Open Science as the New Normal of Research ?</a:t>
            </a:r>
            <a:br>
              <a:rPr lang="en-US" altLang="fr-FR" sz="4000" dirty="0"/>
            </a:br>
            <a:endParaRPr lang="en-US" altLang="fr-FR" sz="4000" dirty="0" smtClean="0"/>
          </a:p>
        </p:txBody>
      </p:sp>
      <p:sp>
        <p:nvSpPr>
          <p:cNvPr id="17411" name="Google Shape;72;p1"/>
          <p:cNvSpPr txBox="1">
            <a:spLocks noGrp="1" noChangeArrowheads="1"/>
          </p:cNvSpPr>
          <p:nvPr>
            <p:ph type="subTitle" idx="1"/>
          </p:nvPr>
        </p:nvSpPr>
        <p:spPr bwMode="auto">
          <a:xfrm>
            <a:off x="477838" y="4221163"/>
            <a:ext cx="8634412" cy="10525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45700" rIns="91425" bIns="45700" numCol="1" anchor="t" anchorCtr="0" compatLnSpc="1">
            <a:prstTxWarp prst="textNoShape">
              <a:avLst/>
            </a:prstTxWarp>
          </a:bodyPr>
          <a:lstStyle/>
          <a:p>
            <a:pPr>
              <a:lnSpc>
                <a:spcPts val="2938"/>
              </a:lnSpc>
              <a:spcBef>
                <a:spcPct val="0"/>
              </a:spcBef>
            </a:pPr>
            <a:r>
              <a:rPr lang="en-US" altLang="fr-FR" sz="2400" dirty="0" smtClean="0"/>
              <a:t>Peer </a:t>
            </a:r>
            <a:r>
              <a:rPr lang="en-US" altLang="fr-FR" sz="2400" dirty="0" smtClean="0"/>
              <a:t>review</a:t>
            </a:r>
            <a:endParaRPr lang="fr-FR" altLang="fr-FR" sz="2400" dirty="0" smtClean="0"/>
          </a:p>
        </p:txBody>
      </p:sp>
      <p:sp>
        <p:nvSpPr>
          <p:cNvPr id="3" name="Espace réservé du pied de page 2"/>
          <p:cNvSpPr>
            <a:spLocks noGrp="1"/>
          </p:cNvSpPr>
          <p:nvPr>
            <p:ph type="ftr" sz="quarter" idx="10"/>
          </p:nvPr>
        </p:nvSpPr>
        <p:spPr>
          <a:xfrm>
            <a:off x="464262" y="5881397"/>
            <a:ext cx="8632825" cy="868362"/>
          </a:xfrm>
        </p:spPr>
        <p:txBody>
          <a:bodyPr/>
          <a:lstStyle/>
          <a:p>
            <a:r>
              <a:rPr lang="en-US" altLang="fr-FR" dirty="0" smtClean="0"/>
              <a:t>Open for you! - An Introduction Series to Open Science IV | 10 </a:t>
            </a:r>
            <a:r>
              <a:rPr lang="en-US" altLang="fr-FR" dirty="0" err="1" smtClean="0"/>
              <a:t>Febuary</a:t>
            </a:r>
            <a:r>
              <a:rPr lang="en-US" altLang="fr-FR" dirty="0" smtClean="0"/>
              <a:t> 2025</a:t>
            </a:r>
            <a:endParaRPr lang="cs-CZ" altLang="fr-FR" dirty="0"/>
          </a:p>
        </p:txBody>
      </p:sp>
    </p:spTree>
    <p:extLst>
      <p:ext uri="{BB962C8B-B14F-4D97-AF65-F5344CB8AC3E}">
        <p14:creationId xmlns:p14="http://schemas.microsoft.com/office/powerpoint/2010/main" val="404932438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How ? Peer-</a:t>
            </a:r>
            <a:r>
              <a:rPr lang="fr-FR" dirty="0" err="1" smtClean="0"/>
              <a:t>review</a:t>
            </a:r>
            <a:r>
              <a:rPr lang="fr-FR" dirty="0" smtClean="0"/>
              <a:t> workflow</a:t>
            </a:r>
            <a:endParaRPr lang="fr-FR" dirty="0"/>
          </a:p>
        </p:txBody>
      </p:sp>
      <p:cxnSp>
        <p:nvCxnSpPr>
          <p:cNvPr id="4" name="Connecteur droit avec flèche 3"/>
          <p:cNvCxnSpPr/>
          <p:nvPr/>
        </p:nvCxnSpPr>
        <p:spPr>
          <a:xfrm>
            <a:off x="364067" y="4114115"/>
            <a:ext cx="11319933" cy="0"/>
          </a:xfrm>
          <a:prstGeom prst="straightConnector1">
            <a:avLst/>
          </a:prstGeom>
          <a:ln w="57150">
            <a:solidFill>
              <a:schemeClr val="tx2"/>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5" name="Connecteur droit 4"/>
          <p:cNvCxnSpPr/>
          <p:nvPr/>
        </p:nvCxnSpPr>
        <p:spPr>
          <a:xfrm>
            <a:off x="2433130" y="4155854"/>
            <a:ext cx="0" cy="1080120"/>
          </a:xfrm>
          <a:prstGeom prst="line">
            <a:avLst/>
          </a:prstGeom>
          <a:ln w="19050">
            <a:solidFill>
              <a:schemeClr val="accent1">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 name="Connecteur droit 5"/>
          <p:cNvCxnSpPr/>
          <p:nvPr/>
        </p:nvCxnSpPr>
        <p:spPr>
          <a:xfrm>
            <a:off x="4559565" y="3033995"/>
            <a:ext cx="0" cy="1080120"/>
          </a:xfrm>
          <a:prstGeom prst="line">
            <a:avLst/>
          </a:prstGeom>
          <a:ln w="19050">
            <a:solidFill>
              <a:schemeClr val="accent1">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 name="Connecteur droit 6"/>
          <p:cNvCxnSpPr/>
          <p:nvPr/>
        </p:nvCxnSpPr>
        <p:spPr>
          <a:xfrm>
            <a:off x="6608103" y="4166026"/>
            <a:ext cx="0" cy="1080120"/>
          </a:xfrm>
          <a:prstGeom prst="line">
            <a:avLst/>
          </a:prstGeom>
          <a:ln w="19050">
            <a:solidFill>
              <a:schemeClr val="accent1">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 name="Connecteur droit 7"/>
          <p:cNvCxnSpPr/>
          <p:nvPr/>
        </p:nvCxnSpPr>
        <p:spPr>
          <a:xfrm>
            <a:off x="8433197" y="3027271"/>
            <a:ext cx="0" cy="1080120"/>
          </a:xfrm>
          <a:prstGeom prst="line">
            <a:avLst/>
          </a:prstGeom>
          <a:ln w="19050">
            <a:solidFill>
              <a:schemeClr val="accent1">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 name="Connecteur droit 8"/>
          <p:cNvCxnSpPr/>
          <p:nvPr/>
        </p:nvCxnSpPr>
        <p:spPr>
          <a:xfrm>
            <a:off x="10147914" y="4169108"/>
            <a:ext cx="0" cy="1080120"/>
          </a:xfrm>
          <a:prstGeom prst="line">
            <a:avLst/>
          </a:prstGeom>
          <a:ln w="19050">
            <a:solidFill>
              <a:schemeClr val="accent1">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sp>
        <p:nvSpPr>
          <p:cNvPr id="11" name="Espace réservé du texte 2"/>
          <p:cNvSpPr>
            <a:spLocks noGrp="1"/>
          </p:cNvSpPr>
          <p:nvPr>
            <p:ph type="body" sz="quarter" idx="12"/>
          </p:nvPr>
        </p:nvSpPr>
        <p:spPr>
          <a:xfrm>
            <a:off x="2567608" y="4325754"/>
            <a:ext cx="2952355" cy="760664"/>
          </a:xfrm>
        </p:spPr>
        <p:txBody>
          <a:bodyPr/>
          <a:lstStyle/>
          <a:p>
            <a:pPr marL="285750" indent="-285750">
              <a:buClr>
                <a:schemeClr val="accent1"/>
              </a:buClr>
              <a:buFont typeface="Arial" panose="020B0604020202020204" pitchFamily="34" charset="0"/>
              <a:buChar char="•"/>
            </a:pPr>
            <a:r>
              <a:rPr lang="fr-FR" dirty="0" err="1" smtClean="0"/>
              <a:t>Editorial</a:t>
            </a:r>
            <a:r>
              <a:rPr lang="fr-FR" dirty="0" smtClean="0"/>
              <a:t> </a:t>
            </a:r>
            <a:r>
              <a:rPr lang="fr-FR" dirty="0" err="1" smtClean="0"/>
              <a:t>assessement</a:t>
            </a:r>
            <a:endParaRPr lang="fr-FR" dirty="0"/>
          </a:p>
        </p:txBody>
      </p:sp>
      <p:cxnSp>
        <p:nvCxnSpPr>
          <p:cNvPr id="12" name="Connecteur droit 11"/>
          <p:cNvCxnSpPr/>
          <p:nvPr/>
        </p:nvCxnSpPr>
        <p:spPr>
          <a:xfrm>
            <a:off x="767408" y="3027271"/>
            <a:ext cx="0" cy="1080120"/>
          </a:xfrm>
          <a:prstGeom prst="line">
            <a:avLst/>
          </a:prstGeom>
          <a:ln w="19050">
            <a:solidFill>
              <a:schemeClr val="accent1">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sp>
        <p:nvSpPr>
          <p:cNvPr id="13" name="Espace réservé du texte 2"/>
          <p:cNvSpPr txBox="1">
            <a:spLocks/>
          </p:cNvSpPr>
          <p:nvPr/>
        </p:nvSpPr>
        <p:spPr bwMode="auto">
          <a:xfrm>
            <a:off x="965581" y="3027271"/>
            <a:ext cx="2952355" cy="760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6000" tIns="0" rIns="36000" bIns="0" numCol="1" anchor="t" anchorCtr="0" compatLnSpc="1">
            <a:prstTxWarp prst="textNoShape">
              <a:avLst/>
            </a:prstTxWarp>
          </a:bodyPr>
          <a:lstStyle>
            <a:lvl1pPr algn="l" defTabSz="912813" rtl="0" eaLnBrk="1" fontAlgn="base" hangingPunct="1">
              <a:spcBef>
                <a:spcPct val="0"/>
              </a:spcBef>
              <a:spcAft>
                <a:spcPct val="0"/>
              </a:spcAft>
              <a:defRPr>
                <a:solidFill>
                  <a:schemeClr val="tx2"/>
                </a:solidFill>
                <a:latin typeface="+mj-lt"/>
                <a:ea typeface="+mn-ea"/>
                <a:cs typeface="+mn-cs"/>
              </a:defRPr>
            </a:lvl1pPr>
            <a:lvl2pPr algn="l" defTabSz="912813" rtl="0" eaLnBrk="1" fontAlgn="base" hangingPunct="1">
              <a:spcBef>
                <a:spcPts val="600"/>
              </a:spcBef>
              <a:spcAft>
                <a:spcPct val="0"/>
              </a:spcAft>
              <a:defRPr sz="1400" b="1">
                <a:solidFill>
                  <a:schemeClr val="tx2"/>
                </a:solidFill>
                <a:latin typeface="+mn-lt"/>
                <a:ea typeface="+mn-ea"/>
                <a:cs typeface="+mn-cs"/>
              </a:defRPr>
            </a:lvl2pPr>
            <a:lvl3pPr algn="l" defTabSz="912813" rtl="0" eaLnBrk="1" fontAlgn="base" hangingPunct="1">
              <a:spcBef>
                <a:spcPts val="600"/>
              </a:spcBef>
              <a:spcAft>
                <a:spcPts val="300"/>
              </a:spcAft>
              <a:defRPr sz="1400">
                <a:solidFill>
                  <a:schemeClr val="tx2"/>
                </a:solidFill>
                <a:latin typeface="+mn-lt"/>
                <a:ea typeface="+mn-ea"/>
                <a:cs typeface="+mn-cs"/>
              </a:defRPr>
            </a:lvl3pPr>
            <a:lvl4pPr marL="503238" indent="-142875" algn="l" defTabSz="912813" rtl="0" eaLnBrk="1" fontAlgn="base" hangingPunct="1">
              <a:spcBef>
                <a:spcPct val="0"/>
              </a:spcBef>
              <a:spcAft>
                <a:spcPct val="0"/>
              </a:spcAft>
              <a:buSzPct val="80000"/>
              <a:buFont typeface="Wingdings" panose="05000000000000000000" pitchFamily="2" charset="2"/>
              <a:buChar char="l"/>
              <a:defRPr sz="1200">
                <a:solidFill>
                  <a:schemeClr val="tx2"/>
                </a:solidFill>
                <a:latin typeface="+mn-lt"/>
                <a:ea typeface="+mn-ea"/>
                <a:cs typeface="+mn-cs"/>
              </a:defRPr>
            </a:lvl4pPr>
            <a:lvl5pPr marL="647700" indent="-107950" algn="l" defTabSz="912813" rtl="0" eaLnBrk="1" fontAlgn="base" hangingPunct="1">
              <a:spcBef>
                <a:spcPct val="0"/>
              </a:spcBef>
              <a:spcAft>
                <a:spcPct val="0"/>
              </a:spcAft>
              <a:buFont typeface="Arial" panose="020B0604020202020204" pitchFamily="34" charset="0"/>
              <a:buChar char="»"/>
              <a:defRPr sz="1200">
                <a:solidFill>
                  <a:schemeClr val="tx2"/>
                </a:solidFill>
                <a:latin typeface="+mn-lt"/>
                <a:ea typeface="+mn-ea"/>
                <a:cs typeface="+mn-cs"/>
              </a:defRPr>
            </a:lvl5pPr>
            <a:lvl6pPr marL="2514537" indent="-228594" algn="l" defTabSz="914377" eaLnBrk="1" hangingPunct="1">
              <a:spcBef>
                <a:spcPts val="0"/>
              </a:spcBef>
              <a:buFont typeface="Arial"/>
              <a:buChar char="•"/>
              <a:defRPr sz="2000">
                <a:solidFill>
                  <a:schemeClr val="tx1"/>
                </a:solidFill>
                <a:latin typeface="+mn-lt"/>
                <a:ea typeface="+mn-ea"/>
                <a:cs typeface="+mn-cs"/>
              </a:defRPr>
            </a:lvl6pPr>
            <a:lvl7pPr marL="2971726" indent="-228594" algn="l" defTabSz="914377" eaLnBrk="1" hangingPunct="1">
              <a:spcBef>
                <a:spcPts val="0"/>
              </a:spcBef>
              <a:buFont typeface="Arial"/>
              <a:buChar char="•"/>
              <a:defRPr sz="2000">
                <a:solidFill>
                  <a:schemeClr val="tx1"/>
                </a:solidFill>
                <a:latin typeface="+mn-lt"/>
                <a:ea typeface="+mn-ea"/>
                <a:cs typeface="+mn-cs"/>
              </a:defRPr>
            </a:lvl7pPr>
            <a:lvl8pPr marL="3428914" indent="-228594" algn="l" defTabSz="914377" eaLnBrk="1" hangingPunct="1">
              <a:spcBef>
                <a:spcPts val="0"/>
              </a:spcBef>
              <a:buFont typeface="Arial"/>
              <a:buChar char="•"/>
              <a:defRPr sz="2000">
                <a:solidFill>
                  <a:schemeClr val="tx1"/>
                </a:solidFill>
                <a:latin typeface="+mn-lt"/>
                <a:ea typeface="+mn-ea"/>
                <a:cs typeface="+mn-cs"/>
              </a:defRPr>
            </a:lvl8pPr>
            <a:lvl9pPr marL="3886103" indent="-228594" algn="l" defTabSz="914377" eaLnBrk="1" hangingPunct="1">
              <a:spcBef>
                <a:spcPts val="0"/>
              </a:spcBef>
              <a:buFont typeface="Arial"/>
              <a:buChar char="•"/>
              <a:defRPr sz="2000">
                <a:solidFill>
                  <a:schemeClr val="tx1"/>
                </a:solidFill>
                <a:latin typeface="+mn-lt"/>
                <a:ea typeface="+mn-ea"/>
                <a:cs typeface="+mn-cs"/>
              </a:defRPr>
            </a:lvl9pPr>
          </a:lstStyle>
          <a:p>
            <a:pPr marL="285750" indent="-285750">
              <a:buClr>
                <a:schemeClr val="accent1"/>
              </a:buClr>
              <a:buFont typeface="Arial" panose="020B0604020202020204" pitchFamily="34" charset="0"/>
              <a:buChar char="•"/>
            </a:pPr>
            <a:r>
              <a:rPr lang="fr-FR" kern="0" dirty="0" err="1" smtClean="0"/>
              <a:t>Submission</a:t>
            </a:r>
            <a:endParaRPr lang="fr-FR" kern="0" dirty="0"/>
          </a:p>
        </p:txBody>
      </p:sp>
      <p:sp>
        <p:nvSpPr>
          <p:cNvPr id="14" name="Espace réservé du texte 2"/>
          <p:cNvSpPr txBox="1">
            <a:spLocks/>
          </p:cNvSpPr>
          <p:nvPr/>
        </p:nvSpPr>
        <p:spPr bwMode="auto">
          <a:xfrm>
            <a:off x="4710080" y="3037330"/>
            <a:ext cx="2952355" cy="760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6000" tIns="0" rIns="36000" bIns="0" numCol="1" anchor="t" anchorCtr="0" compatLnSpc="1">
            <a:prstTxWarp prst="textNoShape">
              <a:avLst/>
            </a:prstTxWarp>
          </a:bodyPr>
          <a:lstStyle>
            <a:lvl1pPr algn="l" defTabSz="912813" rtl="0" eaLnBrk="1" fontAlgn="base" hangingPunct="1">
              <a:spcBef>
                <a:spcPct val="0"/>
              </a:spcBef>
              <a:spcAft>
                <a:spcPct val="0"/>
              </a:spcAft>
              <a:defRPr>
                <a:solidFill>
                  <a:schemeClr val="tx2"/>
                </a:solidFill>
                <a:latin typeface="+mj-lt"/>
                <a:ea typeface="+mn-ea"/>
                <a:cs typeface="+mn-cs"/>
              </a:defRPr>
            </a:lvl1pPr>
            <a:lvl2pPr algn="l" defTabSz="912813" rtl="0" eaLnBrk="1" fontAlgn="base" hangingPunct="1">
              <a:spcBef>
                <a:spcPts val="600"/>
              </a:spcBef>
              <a:spcAft>
                <a:spcPct val="0"/>
              </a:spcAft>
              <a:defRPr sz="1400" b="1">
                <a:solidFill>
                  <a:schemeClr val="tx2"/>
                </a:solidFill>
                <a:latin typeface="+mn-lt"/>
                <a:ea typeface="+mn-ea"/>
                <a:cs typeface="+mn-cs"/>
              </a:defRPr>
            </a:lvl2pPr>
            <a:lvl3pPr algn="l" defTabSz="912813" rtl="0" eaLnBrk="1" fontAlgn="base" hangingPunct="1">
              <a:spcBef>
                <a:spcPts val="600"/>
              </a:spcBef>
              <a:spcAft>
                <a:spcPts val="300"/>
              </a:spcAft>
              <a:defRPr sz="1400">
                <a:solidFill>
                  <a:schemeClr val="tx2"/>
                </a:solidFill>
                <a:latin typeface="+mn-lt"/>
                <a:ea typeface="+mn-ea"/>
                <a:cs typeface="+mn-cs"/>
              </a:defRPr>
            </a:lvl3pPr>
            <a:lvl4pPr marL="503238" indent="-142875" algn="l" defTabSz="912813" rtl="0" eaLnBrk="1" fontAlgn="base" hangingPunct="1">
              <a:spcBef>
                <a:spcPct val="0"/>
              </a:spcBef>
              <a:spcAft>
                <a:spcPct val="0"/>
              </a:spcAft>
              <a:buSzPct val="80000"/>
              <a:buFont typeface="Wingdings" panose="05000000000000000000" pitchFamily="2" charset="2"/>
              <a:buChar char="l"/>
              <a:defRPr sz="1200">
                <a:solidFill>
                  <a:schemeClr val="tx2"/>
                </a:solidFill>
                <a:latin typeface="+mn-lt"/>
                <a:ea typeface="+mn-ea"/>
                <a:cs typeface="+mn-cs"/>
              </a:defRPr>
            </a:lvl4pPr>
            <a:lvl5pPr marL="647700" indent="-107950" algn="l" defTabSz="912813" rtl="0" eaLnBrk="1" fontAlgn="base" hangingPunct="1">
              <a:spcBef>
                <a:spcPct val="0"/>
              </a:spcBef>
              <a:spcAft>
                <a:spcPct val="0"/>
              </a:spcAft>
              <a:buFont typeface="Arial" panose="020B0604020202020204" pitchFamily="34" charset="0"/>
              <a:buChar char="»"/>
              <a:defRPr sz="1200">
                <a:solidFill>
                  <a:schemeClr val="tx2"/>
                </a:solidFill>
                <a:latin typeface="+mn-lt"/>
                <a:ea typeface="+mn-ea"/>
                <a:cs typeface="+mn-cs"/>
              </a:defRPr>
            </a:lvl5pPr>
            <a:lvl6pPr marL="2514537" indent="-228594" algn="l" defTabSz="914377" eaLnBrk="1" hangingPunct="1">
              <a:spcBef>
                <a:spcPts val="0"/>
              </a:spcBef>
              <a:buFont typeface="Arial"/>
              <a:buChar char="•"/>
              <a:defRPr sz="2000">
                <a:solidFill>
                  <a:schemeClr val="tx1"/>
                </a:solidFill>
                <a:latin typeface="+mn-lt"/>
                <a:ea typeface="+mn-ea"/>
                <a:cs typeface="+mn-cs"/>
              </a:defRPr>
            </a:lvl6pPr>
            <a:lvl7pPr marL="2971726" indent="-228594" algn="l" defTabSz="914377" eaLnBrk="1" hangingPunct="1">
              <a:spcBef>
                <a:spcPts val="0"/>
              </a:spcBef>
              <a:buFont typeface="Arial"/>
              <a:buChar char="•"/>
              <a:defRPr sz="2000">
                <a:solidFill>
                  <a:schemeClr val="tx1"/>
                </a:solidFill>
                <a:latin typeface="+mn-lt"/>
                <a:ea typeface="+mn-ea"/>
                <a:cs typeface="+mn-cs"/>
              </a:defRPr>
            </a:lvl7pPr>
            <a:lvl8pPr marL="3428914" indent="-228594" algn="l" defTabSz="914377" eaLnBrk="1" hangingPunct="1">
              <a:spcBef>
                <a:spcPts val="0"/>
              </a:spcBef>
              <a:buFont typeface="Arial"/>
              <a:buChar char="•"/>
              <a:defRPr sz="2000">
                <a:solidFill>
                  <a:schemeClr val="tx1"/>
                </a:solidFill>
                <a:latin typeface="+mn-lt"/>
                <a:ea typeface="+mn-ea"/>
                <a:cs typeface="+mn-cs"/>
              </a:defRPr>
            </a:lvl8pPr>
            <a:lvl9pPr marL="3886103" indent="-228594" algn="l" defTabSz="914377" eaLnBrk="1" hangingPunct="1">
              <a:spcBef>
                <a:spcPts val="0"/>
              </a:spcBef>
              <a:buFont typeface="Arial"/>
              <a:buChar char="•"/>
              <a:defRPr sz="2000">
                <a:solidFill>
                  <a:schemeClr val="tx1"/>
                </a:solidFill>
                <a:latin typeface="+mn-lt"/>
                <a:ea typeface="+mn-ea"/>
                <a:cs typeface="+mn-cs"/>
              </a:defRPr>
            </a:lvl9pPr>
          </a:lstStyle>
          <a:p>
            <a:pPr marL="285750" indent="-285750">
              <a:buClr>
                <a:schemeClr val="accent1"/>
              </a:buClr>
              <a:buFont typeface="Arial" panose="020B0604020202020204" pitchFamily="34" charset="0"/>
              <a:buChar char="•"/>
            </a:pPr>
            <a:r>
              <a:rPr lang="fr-FR" kern="0" dirty="0" smtClean="0"/>
              <a:t>Triage </a:t>
            </a:r>
            <a:r>
              <a:rPr lang="fr-FR" kern="0" dirty="0" err="1" smtClean="0"/>
              <a:t>decision</a:t>
            </a:r>
            <a:endParaRPr lang="fr-FR" kern="0" dirty="0"/>
          </a:p>
        </p:txBody>
      </p:sp>
      <p:sp>
        <p:nvSpPr>
          <p:cNvPr id="15" name="Espace réservé du texte 2"/>
          <p:cNvSpPr txBox="1">
            <a:spLocks/>
          </p:cNvSpPr>
          <p:nvPr/>
        </p:nvSpPr>
        <p:spPr bwMode="auto">
          <a:xfrm>
            <a:off x="6742580" y="4348511"/>
            <a:ext cx="2952355" cy="760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6000" tIns="0" rIns="36000" bIns="0" numCol="1" anchor="t" anchorCtr="0" compatLnSpc="1">
            <a:prstTxWarp prst="textNoShape">
              <a:avLst/>
            </a:prstTxWarp>
          </a:bodyPr>
          <a:lstStyle>
            <a:lvl1pPr algn="l" defTabSz="912813" rtl="0" eaLnBrk="1" fontAlgn="base" hangingPunct="1">
              <a:spcBef>
                <a:spcPct val="0"/>
              </a:spcBef>
              <a:spcAft>
                <a:spcPct val="0"/>
              </a:spcAft>
              <a:defRPr>
                <a:solidFill>
                  <a:schemeClr val="tx2"/>
                </a:solidFill>
                <a:latin typeface="+mj-lt"/>
                <a:ea typeface="+mn-ea"/>
                <a:cs typeface="+mn-cs"/>
              </a:defRPr>
            </a:lvl1pPr>
            <a:lvl2pPr algn="l" defTabSz="912813" rtl="0" eaLnBrk="1" fontAlgn="base" hangingPunct="1">
              <a:spcBef>
                <a:spcPts val="600"/>
              </a:spcBef>
              <a:spcAft>
                <a:spcPct val="0"/>
              </a:spcAft>
              <a:defRPr sz="1400" b="1">
                <a:solidFill>
                  <a:schemeClr val="tx2"/>
                </a:solidFill>
                <a:latin typeface="+mn-lt"/>
                <a:ea typeface="+mn-ea"/>
                <a:cs typeface="+mn-cs"/>
              </a:defRPr>
            </a:lvl2pPr>
            <a:lvl3pPr algn="l" defTabSz="912813" rtl="0" eaLnBrk="1" fontAlgn="base" hangingPunct="1">
              <a:spcBef>
                <a:spcPts val="600"/>
              </a:spcBef>
              <a:spcAft>
                <a:spcPts val="300"/>
              </a:spcAft>
              <a:defRPr sz="1400">
                <a:solidFill>
                  <a:schemeClr val="tx2"/>
                </a:solidFill>
                <a:latin typeface="+mn-lt"/>
                <a:ea typeface="+mn-ea"/>
                <a:cs typeface="+mn-cs"/>
              </a:defRPr>
            </a:lvl3pPr>
            <a:lvl4pPr marL="503238" indent="-142875" algn="l" defTabSz="912813" rtl="0" eaLnBrk="1" fontAlgn="base" hangingPunct="1">
              <a:spcBef>
                <a:spcPct val="0"/>
              </a:spcBef>
              <a:spcAft>
                <a:spcPct val="0"/>
              </a:spcAft>
              <a:buSzPct val="80000"/>
              <a:buFont typeface="Wingdings" panose="05000000000000000000" pitchFamily="2" charset="2"/>
              <a:buChar char="l"/>
              <a:defRPr sz="1200">
                <a:solidFill>
                  <a:schemeClr val="tx2"/>
                </a:solidFill>
                <a:latin typeface="+mn-lt"/>
                <a:ea typeface="+mn-ea"/>
                <a:cs typeface="+mn-cs"/>
              </a:defRPr>
            </a:lvl4pPr>
            <a:lvl5pPr marL="647700" indent="-107950" algn="l" defTabSz="912813" rtl="0" eaLnBrk="1" fontAlgn="base" hangingPunct="1">
              <a:spcBef>
                <a:spcPct val="0"/>
              </a:spcBef>
              <a:spcAft>
                <a:spcPct val="0"/>
              </a:spcAft>
              <a:buFont typeface="Arial" panose="020B0604020202020204" pitchFamily="34" charset="0"/>
              <a:buChar char="»"/>
              <a:defRPr sz="1200">
                <a:solidFill>
                  <a:schemeClr val="tx2"/>
                </a:solidFill>
                <a:latin typeface="+mn-lt"/>
                <a:ea typeface="+mn-ea"/>
                <a:cs typeface="+mn-cs"/>
              </a:defRPr>
            </a:lvl5pPr>
            <a:lvl6pPr marL="2514537" indent="-228594" algn="l" defTabSz="914377" eaLnBrk="1" hangingPunct="1">
              <a:spcBef>
                <a:spcPts val="0"/>
              </a:spcBef>
              <a:buFont typeface="Arial"/>
              <a:buChar char="•"/>
              <a:defRPr sz="2000">
                <a:solidFill>
                  <a:schemeClr val="tx1"/>
                </a:solidFill>
                <a:latin typeface="+mn-lt"/>
                <a:ea typeface="+mn-ea"/>
                <a:cs typeface="+mn-cs"/>
              </a:defRPr>
            </a:lvl6pPr>
            <a:lvl7pPr marL="2971726" indent="-228594" algn="l" defTabSz="914377" eaLnBrk="1" hangingPunct="1">
              <a:spcBef>
                <a:spcPts val="0"/>
              </a:spcBef>
              <a:buFont typeface="Arial"/>
              <a:buChar char="•"/>
              <a:defRPr sz="2000">
                <a:solidFill>
                  <a:schemeClr val="tx1"/>
                </a:solidFill>
                <a:latin typeface="+mn-lt"/>
                <a:ea typeface="+mn-ea"/>
                <a:cs typeface="+mn-cs"/>
              </a:defRPr>
            </a:lvl7pPr>
            <a:lvl8pPr marL="3428914" indent="-228594" algn="l" defTabSz="914377" eaLnBrk="1" hangingPunct="1">
              <a:spcBef>
                <a:spcPts val="0"/>
              </a:spcBef>
              <a:buFont typeface="Arial"/>
              <a:buChar char="•"/>
              <a:defRPr sz="2000">
                <a:solidFill>
                  <a:schemeClr val="tx1"/>
                </a:solidFill>
                <a:latin typeface="+mn-lt"/>
                <a:ea typeface="+mn-ea"/>
                <a:cs typeface="+mn-cs"/>
              </a:defRPr>
            </a:lvl8pPr>
            <a:lvl9pPr marL="3886103" indent="-228594" algn="l" defTabSz="914377" eaLnBrk="1" hangingPunct="1">
              <a:spcBef>
                <a:spcPts val="0"/>
              </a:spcBef>
              <a:buFont typeface="Arial"/>
              <a:buChar char="•"/>
              <a:defRPr sz="2000">
                <a:solidFill>
                  <a:schemeClr val="tx1"/>
                </a:solidFill>
                <a:latin typeface="+mn-lt"/>
                <a:ea typeface="+mn-ea"/>
                <a:cs typeface="+mn-cs"/>
              </a:defRPr>
            </a:lvl9pPr>
          </a:lstStyle>
          <a:p>
            <a:pPr marL="285750" indent="-285750">
              <a:buClr>
                <a:schemeClr val="accent1"/>
              </a:buClr>
              <a:buFont typeface="Arial" panose="020B0604020202020204" pitchFamily="34" charset="0"/>
              <a:buChar char="•"/>
            </a:pPr>
            <a:r>
              <a:rPr lang="fr-FR" kern="0" dirty="0" smtClean="0"/>
              <a:t>Peer-</a:t>
            </a:r>
            <a:r>
              <a:rPr lang="fr-FR" kern="0" dirty="0" err="1" smtClean="0"/>
              <a:t>review</a:t>
            </a:r>
            <a:r>
              <a:rPr lang="fr-FR" kern="0" dirty="0" smtClean="0"/>
              <a:t> (</a:t>
            </a:r>
            <a:r>
              <a:rPr lang="fr-FR" kern="0" dirty="0" err="1" smtClean="0"/>
              <a:t>external</a:t>
            </a:r>
            <a:r>
              <a:rPr lang="fr-FR" kern="0" dirty="0" smtClean="0"/>
              <a:t> referees)</a:t>
            </a:r>
            <a:endParaRPr lang="fr-FR" kern="0" dirty="0"/>
          </a:p>
        </p:txBody>
      </p:sp>
      <p:sp>
        <p:nvSpPr>
          <p:cNvPr id="16" name="Espace réservé du texte 2"/>
          <p:cNvSpPr txBox="1">
            <a:spLocks/>
          </p:cNvSpPr>
          <p:nvPr/>
        </p:nvSpPr>
        <p:spPr bwMode="auto">
          <a:xfrm>
            <a:off x="8553868" y="3033995"/>
            <a:ext cx="2952355" cy="760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6000" tIns="0" rIns="36000" bIns="0" numCol="1" anchor="t" anchorCtr="0" compatLnSpc="1">
            <a:prstTxWarp prst="textNoShape">
              <a:avLst/>
            </a:prstTxWarp>
          </a:bodyPr>
          <a:lstStyle>
            <a:lvl1pPr algn="l" defTabSz="912813" rtl="0" eaLnBrk="1" fontAlgn="base" hangingPunct="1">
              <a:spcBef>
                <a:spcPct val="0"/>
              </a:spcBef>
              <a:spcAft>
                <a:spcPct val="0"/>
              </a:spcAft>
              <a:defRPr>
                <a:solidFill>
                  <a:schemeClr val="tx2"/>
                </a:solidFill>
                <a:latin typeface="+mj-lt"/>
                <a:ea typeface="+mn-ea"/>
                <a:cs typeface="+mn-cs"/>
              </a:defRPr>
            </a:lvl1pPr>
            <a:lvl2pPr algn="l" defTabSz="912813" rtl="0" eaLnBrk="1" fontAlgn="base" hangingPunct="1">
              <a:spcBef>
                <a:spcPts val="600"/>
              </a:spcBef>
              <a:spcAft>
                <a:spcPct val="0"/>
              </a:spcAft>
              <a:defRPr sz="1400" b="1">
                <a:solidFill>
                  <a:schemeClr val="tx2"/>
                </a:solidFill>
                <a:latin typeface="+mn-lt"/>
                <a:ea typeface="+mn-ea"/>
                <a:cs typeface="+mn-cs"/>
              </a:defRPr>
            </a:lvl2pPr>
            <a:lvl3pPr algn="l" defTabSz="912813" rtl="0" eaLnBrk="1" fontAlgn="base" hangingPunct="1">
              <a:spcBef>
                <a:spcPts val="600"/>
              </a:spcBef>
              <a:spcAft>
                <a:spcPts val="300"/>
              </a:spcAft>
              <a:defRPr sz="1400">
                <a:solidFill>
                  <a:schemeClr val="tx2"/>
                </a:solidFill>
                <a:latin typeface="+mn-lt"/>
                <a:ea typeface="+mn-ea"/>
                <a:cs typeface="+mn-cs"/>
              </a:defRPr>
            </a:lvl3pPr>
            <a:lvl4pPr marL="503238" indent="-142875" algn="l" defTabSz="912813" rtl="0" eaLnBrk="1" fontAlgn="base" hangingPunct="1">
              <a:spcBef>
                <a:spcPct val="0"/>
              </a:spcBef>
              <a:spcAft>
                <a:spcPct val="0"/>
              </a:spcAft>
              <a:buSzPct val="80000"/>
              <a:buFont typeface="Wingdings" panose="05000000000000000000" pitchFamily="2" charset="2"/>
              <a:buChar char="l"/>
              <a:defRPr sz="1200">
                <a:solidFill>
                  <a:schemeClr val="tx2"/>
                </a:solidFill>
                <a:latin typeface="+mn-lt"/>
                <a:ea typeface="+mn-ea"/>
                <a:cs typeface="+mn-cs"/>
              </a:defRPr>
            </a:lvl4pPr>
            <a:lvl5pPr marL="647700" indent="-107950" algn="l" defTabSz="912813" rtl="0" eaLnBrk="1" fontAlgn="base" hangingPunct="1">
              <a:spcBef>
                <a:spcPct val="0"/>
              </a:spcBef>
              <a:spcAft>
                <a:spcPct val="0"/>
              </a:spcAft>
              <a:buFont typeface="Arial" panose="020B0604020202020204" pitchFamily="34" charset="0"/>
              <a:buChar char="»"/>
              <a:defRPr sz="1200">
                <a:solidFill>
                  <a:schemeClr val="tx2"/>
                </a:solidFill>
                <a:latin typeface="+mn-lt"/>
                <a:ea typeface="+mn-ea"/>
                <a:cs typeface="+mn-cs"/>
              </a:defRPr>
            </a:lvl5pPr>
            <a:lvl6pPr marL="2514537" indent="-228594" algn="l" defTabSz="914377" eaLnBrk="1" hangingPunct="1">
              <a:spcBef>
                <a:spcPts val="0"/>
              </a:spcBef>
              <a:buFont typeface="Arial"/>
              <a:buChar char="•"/>
              <a:defRPr sz="2000">
                <a:solidFill>
                  <a:schemeClr val="tx1"/>
                </a:solidFill>
                <a:latin typeface="+mn-lt"/>
                <a:ea typeface="+mn-ea"/>
                <a:cs typeface="+mn-cs"/>
              </a:defRPr>
            </a:lvl6pPr>
            <a:lvl7pPr marL="2971726" indent="-228594" algn="l" defTabSz="914377" eaLnBrk="1" hangingPunct="1">
              <a:spcBef>
                <a:spcPts val="0"/>
              </a:spcBef>
              <a:buFont typeface="Arial"/>
              <a:buChar char="•"/>
              <a:defRPr sz="2000">
                <a:solidFill>
                  <a:schemeClr val="tx1"/>
                </a:solidFill>
                <a:latin typeface="+mn-lt"/>
                <a:ea typeface="+mn-ea"/>
                <a:cs typeface="+mn-cs"/>
              </a:defRPr>
            </a:lvl7pPr>
            <a:lvl8pPr marL="3428914" indent="-228594" algn="l" defTabSz="914377" eaLnBrk="1" hangingPunct="1">
              <a:spcBef>
                <a:spcPts val="0"/>
              </a:spcBef>
              <a:buFont typeface="Arial"/>
              <a:buChar char="•"/>
              <a:defRPr sz="2000">
                <a:solidFill>
                  <a:schemeClr val="tx1"/>
                </a:solidFill>
                <a:latin typeface="+mn-lt"/>
                <a:ea typeface="+mn-ea"/>
                <a:cs typeface="+mn-cs"/>
              </a:defRPr>
            </a:lvl8pPr>
            <a:lvl9pPr marL="3886103" indent="-228594" algn="l" defTabSz="914377" eaLnBrk="1" hangingPunct="1">
              <a:spcBef>
                <a:spcPts val="0"/>
              </a:spcBef>
              <a:buFont typeface="Arial"/>
              <a:buChar char="•"/>
              <a:defRPr sz="2000">
                <a:solidFill>
                  <a:schemeClr val="tx1"/>
                </a:solidFill>
                <a:latin typeface="+mn-lt"/>
                <a:ea typeface="+mn-ea"/>
                <a:cs typeface="+mn-cs"/>
              </a:defRPr>
            </a:lvl9pPr>
          </a:lstStyle>
          <a:p>
            <a:pPr marL="285750" indent="-285750">
              <a:buClr>
                <a:schemeClr val="accent1"/>
              </a:buClr>
              <a:buFont typeface="Arial" panose="020B0604020202020204" pitchFamily="34" charset="0"/>
              <a:buChar char="•"/>
            </a:pPr>
            <a:r>
              <a:rPr lang="fr-FR" kern="0" dirty="0" err="1" smtClean="0"/>
              <a:t>Editorial</a:t>
            </a:r>
            <a:r>
              <a:rPr lang="fr-FR" kern="0" dirty="0" smtClean="0"/>
              <a:t> </a:t>
            </a:r>
            <a:r>
              <a:rPr lang="fr-FR" kern="0" dirty="0" err="1" smtClean="0"/>
              <a:t>assessment</a:t>
            </a:r>
            <a:r>
              <a:rPr lang="fr-FR" kern="0" dirty="0" smtClean="0"/>
              <a:t> (</a:t>
            </a:r>
            <a:r>
              <a:rPr lang="fr-FR" kern="0" dirty="0" err="1" smtClean="0"/>
              <a:t>review</a:t>
            </a:r>
            <a:r>
              <a:rPr lang="fr-FR" kern="0" dirty="0" smtClean="0"/>
              <a:t> report)</a:t>
            </a:r>
            <a:endParaRPr lang="fr-FR" kern="0" dirty="0"/>
          </a:p>
        </p:txBody>
      </p:sp>
      <p:sp>
        <p:nvSpPr>
          <p:cNvPr id="17" name="Espace réservé du texte 2"/>
          <p:cNvSpPr txBox="1">
            <a:spLocks/>
          </p:cNvSpPr>
          <p:nvPr/>
        </p:nvSpPr>
        <p:spPr bwMode="auto">
          <a:xfrm>
            <a:off x="10207823" y="4301528"/>
            <a:ext cx="1984178" cy="760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6000" tIns="0" rIns="36000" bIns="0" numCol="1" anchor="t" anchorCtr="0" compatLnSpc="1">
            <a:prstTxWarp prst="textNoShape">
              <a:avLst/>
            </a:prstTxWarp>
          </a:bodyPr>
          <a:lstStyle>
            <a:lvl1pPr algn="l" defTabSz="912813" rtl="0" eaLnBrk="1" fontAlgn="base" hangingPunct="1">
              <a:spcBef>
                <a:spcPct val="0"/>
              </a:spcBef>
              <a:spcAft>
                <a:spcPct val="0"/>
              </a:spcAft>
              <a:defRPr>
                <a:solidFill>
                  <a:schemeClr val="tx2"/>
                </a:solidFill>
                <a:latin typeface="+mj-lt"/>
                <a:ea typeface="+mn-ea"/>
                <a:cs typeface="+mn-cs"/>
              </a:defRPr>
            </a:lvl1pPr>
            <a:lvl2pPr algn="l" defTabSz="912813" rtl="0" eaLnBrk="1" fontAlgn="base" hangingPunct="1">
              <a:spcBef>
                <a:spcPts val="600"/>
              </a:spcBef>
              <a:spcAft>
                <a:spcPct val="0"/>
              </a:spcAft>
              <a:defRPr sz="1400" b="1">
                <a:solidFill>
                  <a:schemeClr val="tx2"/>
                </a:solidFill>
                <a:latin typeface="+mn-lt"/>
                <a:ea typeface="+mn-ea"/>
                <a:cs typeface="+mn-cs"/>
              </a:defRPr>
            </a:lvl2pPr>
            <a:lvl3pPr algn="l" defTabSz="912813" rtl="0" eaLnBrk="1" fontAlgn="base" hangingPunct="1">
              <a:spcBef>
                <a:spcPts val="600"/>
              </a:spcBef>
              <a:spcAft>
                <a:spcPts val="300"/>
              </a:spcAft>
              <a:defRPr sz="1400">
                <a:solidFill>
                  <a:schemeClr val="tx2"/>
                </a:solidFill>
                <a:latin typeface="+mn-lt"/>
                <a:ea typeface="+mn-ea"/>
                <a:cs typeface="+mn-cs"/>
              </a:defRPr>
            </a:lvl3pPr>
            <a:lvl4pPr marL="503238" indent="-142875" algn="l" defTabSz="912813" rtl="0" eaLnBrk="1" fontAlgn="base" hangingPunct="1">
              <a:spcBef>
                <a:spcPct val="0"/>
              </a:spcBef>
              <a:spcAft>
                <a:spcPct val="0"/>
              </a:spcAft>
              <a:buSzPct val="80000"/>
              <a:buFont typeface="Wingdings" panose="05000000000000000000" pitchFamily="2" charset="2"/>
              <a:buChar char="l"/>
              <a:defRPr sz="1200">
                <a:solidFill>
                  <a:schemeClr val="tx2"/>
                </a:solidFill>
                <a:latin typeface="+mn-lt"/>
                <a:ea typeface="+mn-ea"/>
                <a:cs typeface="+mn-cs"/>
              </a:defRPr>
            </a:lvl4pPr>
            <a:lvl5pPr marL="647700" indent="-107950" algn="l" defTabSz="912813" rtl="0" eaLnBrk="1" fontAlgn="base" hangingPunct="1">
              <a:spcBef>
                <a:spcPct val="0"/>
              </a:spcBef>
              <a:spcAft>
                <a:spcPct val="0"/>
              </a:spcAft>
              <a:buFont typeface="Arial" panose="020B0604020202020204" pitchFamily="34" charset="0"/>
              <a:buChar char="»"/>
              <a:defRPr sz="1200">
                <a:solidFill>
                  <a:schemeClr val="tx2"/>
                </a:solidFill>
                <a:latin typeface="+mn-lt"/>
                <a:ea typeface="+mn-ea"/>
                <a:cs typeface="+mn-cs"/>
              </a:defRPr>
            </a:lvl5pPr>
            <a:lvl6pPr marL="2514537" indent="-228594" algn="l" defTabSz="914377" eaLnBrk="1" hangingPunct="1">
              <a:spcBef>
                <a:spcPts val="0"/>
              </a:spcBef>
              <a:buFont typeface="Arial"/>
              <a:buChar char="•"/>
              <a:defRPr sz="2000">
                <a:solidFill>
                  <a:schemeClr val="tx1"/>
                </a:solidFill>
                <a:latin typeface="+mn-lt"/>
                <a:ea typeface="+mn-ea"/>
                <a:cs typeface="+mn-cs"/>
              </a:defRPr>
            </a:lvl6pPr>
            <a:lvl7pPr marL="2971726" indent="-228594" algn="l" defTabSz="914377" eaLnBrk="1" hangingPunct="1">
              <a:spcBef>
                <a:spcPts val="0"/>
              </a:spcBef>
              <a:buFont typeface="Arial"/>
              <a:buChar char="•"/>
              <a:defRPr sz="2000">
                <a:solidFill>
                  <a:schemeClr val="tx1"/>
                </a:solidFill>
                <a:latin typeface="+mn-lt"/>
                <a:ea typeface="+mn-ea"/>
                <a:cs typeface="+mn-cs"/>
              </a:defRPr>
            </a:lvl7pPr>
            <a:lvl8pPr marL="3428914" indent="-228594" algn="l" defTabSz="914377" eaLnBrk="1" hangingPunct="1">
              <a:spcBef>
                <a:spcPts val="0"/>
              </a:spcBef>
              <a:buFont typeface="Arial"/>
              <a:buChar char="•"/>
              <a:defRPr sz="2000">
                <a:solidFill>
                  <a:schemeClr val="tx1"/>
                </a:solidFill>
                <a:latin typeface="+mn-lt"/>
                <a:ea typeface="+mn-ea"/>
                <a:cs typeface="+mn-cs"/>
              </a:defRPr>
            </a:lvl8pPr>
            <a:lvl9pPr marL="3886103" indent="-228594" algn="l" defTabSz="914377" eaLnBrk="1" hangingPunct="1">
              <a:spcBef>
                <a:spcPts val="0"/>
              </a:spcBef>
              <a:buFont typeface="Arial"/>
              <a:buChar char="•"/>
              <a:defRPr sz="2000">
                <a:solidFill>
                  <a:schemeClr val="tx1"/>
                </a:solidFill>
                <a:latin typeface="+mn-lt"/>
                <a:ea typeface="+mn-ea"/>
                <a:cs typeface="+mn-cs"/>
              </a:defRPr>
            </a:lvl9pPr>
          </a:lstStyle>
          <a:p>
            <a:pPr marL="285750" indent="-285750">
              <a:buClr>
                <a:schemeClr val="accent1"/>
              </a:buClr>
              <a:buFont typeface="Arial" panose="020B0604020202020204" pitchFamily="34" charset="0"/>
              <a:buChar char="•"/>
            </a:pPr>
            <a:r>
              <a:rPr lang="fr-FR" kern="0" dirty="0" smtClean="0"/>
              <a:t>Final </a:t>
            </a:r>
            <a:r>
              <a:rPr lang="fr-FR" kern="0" dirty="0" err="1" smtClean="0"/>
              <a:t>decision</a:t>
            </a:r>
            <a:r>
              <a:rPr lang="fr-FR" kern="0" dirty="0" smtClean="0"/>
              <a:t> </a:t>
            </a:r>
            <a:r>
              <a:rPr lang="en-US" kern="0" dirty="0"/>
              <a:t>on whether or not to publish</a:t>
            </a:r>
            <a:endParaRPr lang="fr-FR" kern="0" dirty="0"/>
          </a:p>
        </p:txBody>
      </p:sp>
      <p:sp>
        <p:nvSpPr>
          <p:cNvPr id="18" name="Rectangle à coins arrondis 17"/>
          <p:cNvSpPr/>
          <p:nvPr/>
        </p:nvSpPr>
        <p:spPr>
          <a:xfrm>
            <a:off x="6608103" y="5445224"/>
            <a:ext cx="3539811" cy="8640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Back and forth between referees / publisher / author; new versions of the submission</a:t>
            </a:r>
            <a:endParaRPr lang="fr-FR"/>
          </a:p>
        </p:txBody>
      </p:sp>
    </p:spTree>
    <p:extLst>
      <p:ext uri="{BB962C8B-B14F-4D97-AF65-F5344CB8AC3E}">
        <p14:creationId xmlns:p14="http://schemas.microsoft.com/office/powerpoint/2010/main" val="39486342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4" name="Titre 1"/>
          <p:cNvSpPr>
            <a:spLocks noGrp="1" noChangeArrowheads="1"/>
          </p:cNvSpPr>
          <p:nvPr>
            <p:ph type="ctrTitle"/>
          </p:nvPr>
        </p:nvSpPr>
        <p:spPr bwMode="auto">
          <a:xfrm>
            <a:off x="479425" y="2816225"/>
            <a:ext cx="8636000" cy="1679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nSpc>
                <a:spcPts val="6138"/>
              </a:lnSpc>
            </a:pPr>
            <a:r>
              <a:rPr lang="fr-FR" altLang="fr-FR" sz="8800" smtClean="0">
                <a:latin typeface="Arial Black" panose="020B0A04020102020204" pitchFamily="34" charset="0"/>
              </a:rPr>
              <a:t>2</a:t>
            </a:r>
          </a:p>
        </p:txBody>
      </p:sp>
      <p:sp>
        <p:nvSpPr>
          <p:cNvPr id="33795" name="Espace réservé du texte 2"/>
          <p:cNvSpPr>
            <a:spLocks noGrp="1" noChangeArrowheads="1"/>
          </p:cNvSpPr>
          <p:nvPr>
            <p:ph type="subTitle" idx="1"/>
          </p:nvPr>
        </p:nvSpPr>
        <p:spPr bwMode="auto">
          <a:xfrm>
            <a:off x="477838" y="4429125"/>
            <a:ext cx="8636000" cy="10509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nSpc>
                <a:spcPts val="2938"/>
              </a:lnSpc>
              <a:spcBef>
                <a:spcPct val="0"/>
              </a:spcBef>
            </a:pPr>
            <a:r>
              <a:rPr lang="en-US" altLang="fr-FR" sz="4000" dirty="0" smtClean="0"/>
              <a:t>Types of peer-review</a:t>
            </a:r>
          </a:p>
        </p:txBody>
      </p:sp>
      <p:sp>
        <p:nvSpPr>
          <p:cNvPr id="2" name="Espace réservé du pied de page 1"/>
          <p:cNvSpPr>
            <a:spLocks noGrp="1"/>
          </p:cNvSpPr>
          <p:nvPr>
            <p:ph type="ftr" sz="quarter" idx="10"/>
          </p:nvPr>
        </p:nvSpPr>
        <p:spPr/>
        <p:txBody>
          <a:bodyPr/>
          <a:lstStyle/>
          <a:p>
            <a:r>
              <a:rPr lang="en-US" altLang="fr-FR" smtClean="0"/>
              <a:t>Open for you! - An Introduction Series to Open Science IV | 10 Febuary 2025</a:t>
            </a:r>
            <a:endParaRPr lang="cs-CZ" altLang="fr-F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Single </a:t>
            </a:r>
            <a:r>
              <a:rPr lang="fr-FR" dirty="0" err="1" smtClean="0"/>
              <a:t>blind</a:t>
            </a:r>
            <a:endParaRPr lang="fr-FR" dirty="0"/>
          </a:p>
        </p:txBody>
      </p:sp>
      <p:graphicFrame>
        <p:nvGraphicFramePr>
          <p:cNvPr id="4" name="Diagramme 3"/>
          <p:cNvGraphicFramePr/>
          <p:nvPr>
            <p:extLst>
              <p:ext uri="{D42A27DB-BD31-4B8C-83A1-F6EECF244321}">
                <p14:modId xmlns:p14="http://schemas.microsoft.com/office/powerpoint/2010/main" val="3232786431"/>
              </p:ext>
            </p:extLst>
          </p:nvPr>
        </p:nvGraphicFramePr>
        <p:xfrm>
          <a:off x="4486940" y="2360428"/>
          <a:ext cx="6969204" cy="341786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ectangle avec coins arrondis du même côté 5"/>
          <p:cNvSpPr/>
          <p:nvPr/>
        </p:nvSpPr>
        <p:spPr>
          <a:xfrm rot="5400000">
            <a:off x="913330" y="1342676"/>
            <a:ext cx="720080" cy="2588476"/>
          </a:xfrm>
          <a:prstGeom prst="round2Same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fr-FR" sz="1400" dirty="0" smtClean="0"/>
          </a:p>
        </p:txBody>
      </p:sp>
      <p:cxnSp>
        <p:nvCxnSpPr>
          <p:cNvPr id="7" name="Connecteur droit 6"/>
          <p:cNvCxnSpPr/>
          <p:nvPr/>
        </p:nvCxnSpPr>
        <p:spPr>
          <a:xfrm>
            <a:off x="-20868" y="2635826"/>
            <a:ext cx="1534584" cy="129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1513718" y="2421697"/>
            <a:ext cx="5929566" cy="369332"/>
          </a:xfrm>
          <a:prstGeom prst="rect">
            <a:avLst/>
          </a:prstGeom>
        </p:spPr>
        <p:txBody>
          <a:bodyPr wrap="square">
            <a:spAutoFit/>
          </a:bodyPr>
          <a:lstStyle/>
          <a:p>
            <a:r>
              <a:rPr lang="en-US" b="1" dirty="0" smtClean="0">
                <a:solidFill>
                  <a:schemeClr val="bg1"/>
                </a:solidFill>
              </a:rPr>
              <a:t>Pros </a:t>
            </a:r>
            <a:endParaRPr lang="fr-FR" b="1" dirty="0">
              <a:solidFill>
                <a:schemeClr val="bg1"/>
              </a:solidFill>
            </a:endParaRPr>
          </a:p>
        </p:txBody>
      </p:sp>
      <p:sp>
        <p:nvSpPr>
          <p:cNvPr id="10" name="Espace réservé du texte 2"/>
          <p:cNvSpPr>
            <a:spLocks noGrp="1"/>
          </p:cNvSpPr>
          <p:nvPr>
            <p:ph type="body" sz="quarter" idx="12"/>
          </p:nvPr>
        </p:nvSpPr>
        <p:spPr>
          <a:xfrm>
            <a:off x="1534585" y="3079126"/>
            <a:ext cx="2952355" cy="760664"/>
          </a:xfrm>
        </p:spPr>
        <p:txBody>
          <a:bodyPr/>
          <a:lstStyle/>
          <a:p>
            <a:pPr marL="285750" indent="-285750">
              <a:buClr>
                <a:schemeClr val="accent1"/>
              </a:buClr>
              <a:buFont typeface="Arial" panose="020B0604020202020204" pitchFamily="34" charset="0"/>
              <a:buChar char="•"/>
            </a:pPr>
            <a:r>
              <a:rPr lang="fr-FR" dirty="0" smtClean="0"/>
              <a:t>No self-</a:t>
            </a:r>
            <a:r>
              <a:rPr lang="fr-FR" dirty="0" err="1" smtClean="0"/>
              <a:t>censorship</a:t>
            </a:r>
            <a:r>
              <a:rPr lang="fr-FR" dirty="0" smtClean="0"/>
              <a:t> (referees)</a:t>
            </a:r>
            <a:endParaRPr lang="fr-FR" dirty="0"/>
          </a:p>
        </p:txBody>
      </p:sp>
      <p:sp>
        <p:nvSpPr>
          <p:cNvPr id="11" name="Rectangle avec coins arrondis du même côté 10"/>
          <p:cNvSpPr/>
          <p:nvPr/>
        </p:nvSpPr>
        <p:spPr>
          <a:xfrm rot="5400000">
            <a:off x="913330" y="3502914"/>
            <a:ext cx="720080" cy="2588476"/>
          </a:xfrm>
          <a:prstGeom prst="round2Same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fr-FR" sz="1400" dirty="0" smtClean="0"/>
          </a:p>
        </p:txBody>
      </p:sp>
      <p:cxnSp>
        <p:nvCxnSpPr>
          <p:cNvPr id="12" name="Connecteur droit 11"/>
          <p:cNvCxnSpPr/>
          <p:nvPr/>
        </p:nvCxnSpPr>
        <p:spPr>
          <a:xfrm>
            <a:off x="-20868" y="4796064"/>
            <a:ext cx="1534584" cy="129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1543026" y="4624375"/>
            <a:ext cx="5929566" cy="369332"/>
          </a:xfrm>
          <a:prstGeom prst="rect">
            <a:avLst/>
          </a:prstGeom>
        </p:spPr>
        <p:txBody>
          <a:bodyPr wrap="square">
            <a:spAutoFit/>
          </a:bodyPr>
          <a:lstStyle/>
          <a:p>
            <a:r>
              <a:rPr lang="en-US" b="1" dirty="0" smtClean="0">
                <a:solidFill>
                  <a:schemeClr val="bg1"/>
                </a:solidFill>
              </a:rPr>
              <a:t>Cons </a:t>
            </a:r>
            <a:endParaRPr lang="fr-FR" b="1" dirty="0">
              <a:solidFill>
                <a:schemeClr val="bg1"/>
              </a:solidFill>
            </a:endParaRPr>
          </a:p>
        </p:txBody>
      </p:sp>
      <p:sp>
        <p:nvSpPr>
          <p:cNvPr id="14" name="Espace réservé du texte 2"/>
          <p:cNvSpPr txBox="1">
            <a:spLocks/>
          </p:cNvSpPr>
          <p:nvPr/>
        </p:nvSpPr>
        <p:spPr bwMode="auto">
          <a:xfrm>
            <a:off x="1555454" y="5285463"/>
            <a:ext cx="2952355" cy="760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6000" tIns="0" rIns="36000" bIns="0" numCol="1" anchor="t" anchorCtr="0" compatLnSpc="1">
            <a:prstTxWarp prst="textNoShape">
              <a:avLst/>
            </a:prstTxWarp>
          </a:bodyPr>
          <a:lstStyle>
            <a:lvl1pPr algn="l" defTabSz="912813" rtl="0" eaLnBrk="1" fontAlgn="base" hangingPunct="1">
              <a:spcBef>
                <a:spcPct val="0"/>
              </a:spcBef>
              <a:spcAft>
                <a:spcPct val="0"/>
              </a:spcAft>
              <a:defRPr>
                <a:solidFill>
                  <a:schemeClr val="tx2"/>
                </a:solidFill>
                <a:latin typeface="+mj-lt"/>
                <a:ea typeface="+mn-ea"/>
                <a:cs typeface="+mn-cs"/>
              </a:defRPr>
            </a:lvl1pPr>
            <a:lvl2pPr algn="l" defTabSz="912813" rtl="0" eaLnBrk="1" fontAlgn="base" hangingPunct="1">
              <a:spcBef>
                <a:spcPts val="600"/>
              </a:spcBef>
              <a:spcAft>
                <a:spcPct val="0"/>
              </a:spcAft>
              <a:defRPr sz="1400" b="1">
                <a:solidFill>
                  <a:schemeClr val="tx2"/>
                </a:solidFill>
                <a:latin typeface="+mn-lt"/>
                <a:ea typeface="+mn-ea"/>
                <a:cs typeface="+mn-cs"/>
              </a:defRPr>
            </a:lvl2pPr>
            <a:lvl3pPr algn="l" defTabSz="912813" rtl="0" eaLnBrk="1" fontAlgn="base" hangingPunct="1">
              <a:spcBef>
                <a:spcPts val="600"/>
              </a:spcBef>
              <a:spcAft>
                <a:spcPts val="300"/>
              </a:spcAft>
              <a:defRPr sz="1400">
                <a:solidFill>
                  <a:schemeClr val="tx2"/>
                </a:solidFill>
                <a:latin typeface="+mn-lt"/>
                <a:ea typeface="+mn-ea"/>
                <a:cs typeface="+mn-cs"/>
              </a:defRPr>
            </a:lvl3pPr>
            <a:lvl4pPr marL="503238" indent="-142875" algn="l" defTabSz="912813" rtl="0" eaLnBrk="1" fontAlgn="base" hangingPunct="1">
              <a:spcBef>
                <a:spcPct val="0"/>
              </a:spcBef>
              <a:spcAft>
                <a:spcPct val="0"/>
              </a:spcAft>
              <a:buSzPct val="80000"/>
              <a:buFont typeface="Wingdings" panose="05000000000000000000" pitchFamily="2" charset="2"/>
              <a:buChar char="l"/>
              <a:defRPr sz="1200">
                <a:solidFill>
                  <a:schemeClr val="tx2"/>
                </a:solidFill>
                <a:latin typeface="+mn-lt"/>
                <a:ea typeface="+mn-ea"/>
                <a:cs typeface="+mn-cs"/>
              </a:defRPr>
            </a:lvl4pPr>
            <a:lvl5pPr marL="647700" indent="-107950" algn="l" defTabSz="912813" rtl="0" eaLnBrk="1" fontAlgn="base" hangingPunct="1">
              <a:spcBef>
                <a:spcPct val="0"/>
              </a:spcBef>
              <a:spcAft>
                <a:spcPct val="0"/>
              </a:spcAft>
              <a:buFont typeface="Arial" panose="020B0604020202020204" pitchFamily="34" charset="0"/>
              <a:buChar char="»"/>
              <a:defRPr sz="1200">
                <a:solidFill>
                  <a:schemeClr val="tx2"/>
                </a:solidFill>
                <a:latin typeface="+mn-lt"/>
                <a:ea typeface="+mn-ea"/>
                <a:cs typeface="+mn-cs"/>
              </a:defRPr>
            </a:lvl5pPr>
            <a:lvl6pPr marL="2514537" indent="-228594" algn="l" defTabSz="914377" eaLnBrk="1" hangingPunct="1">
              <a:spcBef>
                <a:spcPts val="0"/>
              </a:spcBef>
              <a:buFont typeface="Arial"/>
              <a:buChar char="•"/>
              <a:defRPr sz="2000">
                <a:solidFill>
                  <a:schemeClr val="tx1"/>
                </a:solidFill>
                <a:latin typeface="+mn-lt"/>
                <a:ea typeface="+mn-ea"/>
                <a:cs typeface="+mn-cs"/>
              </a:defRPr>
            </a:lvl6pPr>
            <a:lvl7pPr marL="2971726" indent="-228594" algn="l" defTabSz="914377" eaLnBrk="1" hangingPunct="1">
              <a:spcBef>
                <a:spcPts val="0"/>
              </a:spcBef>
              <a:buFont typeface="Arial"/>
              <a:buChar char="•"/>
              <a:defRPr sz="2000">
                <a:solidFill>
                  <a:schemeClr val="tx1"/>
                </a:solidFill>
                <a:latin typeface="+mn-lt"/>
                <a:ea typeface="+mn-ea"/>
                <a:cs typeface="+mn-cs"/>
              </a:defRPr>
            </a:lvl7pPr>
            <a:lvl8pPr marL="3428914" indent="-228594" algn="l" defTabSz="914377" eaLnBrk="1" hangingPunct="1">
              <a:spcBef>
                <a:spcPts val="0"/>
              </a:spcBef>
              <a:buFont typeface="Arial"/>
              <a:buChar char="•"/>
              <a:defRPr sz="2000">
                <a:solidFill>
                  <a:schemeClr val="tx1"/>
                </a:solidFill>
                <a:latin typeface="+mn-lt"/>
                <a:ea typeface="+mn-ea"/>
                <a:cs typeface="+mn-cs"/>
              </a:defRPr>
            </a:lvl8pPr>
            <a:lvl9pPr marL="3886103" indent="-228594" algn="l" defTabSz="914377" eaLnBrk="1" hangingPunct="1">
              <a:spcBef>
                <a:spcPts val="0"/>
              </a:spcBef>
              <a:buFont typeface="Arial"/>
              <a:buChar char="•"/>
              <a:defRPr sz="2000">
                <a:solidFill>
                  <a:schemeClr val="tx1"/>
                </a:solidFill>
                <a:latin typeface="+mn-lt"/>
                <a:ea typeface="+mn-ea"/>
                <a:cs typeface="+mn-cs"/>
              </a:defRPr>
            </a:lvl9pPr>
          </a:lstStyle>
          <a:p>
            <a:pPr marL="285750" indent="-285750">
              <a:buClr>
                <a:schemeClr val="accent1"/>
              </a:buClr>
              <a:buFont typeface="Arial" panose="020B0604020202020204" pitchFamily="34" charset="0"/>
              <a:buChar char="•"/>
            </a:pPr>
            <a:r>
              <a:rPr lang="fr-FR" kern="0" dirty="0" err="1" smtClean="0"/>
              <a:t>Bias</a:t>
            </a:r>
            <a:r>
              <a:rPr lang="fr-FR" kern="0" dirty="0"/>
              <a:t> </a:t>
            </a:r>
            <a:r>
              <a:rPr lang="fr-FR" kern="0" dirty="0" smtClean="0"/>
              <a:t>(referees)</a:t>
            </a:r>
            <a:endParaRPr lang="fr-FR" kern="0" dirty="0"/>
          </a:p>
        </p:txBody>
      </p:sp>
    </p:spTree>
    <p:extLst>
      <p:ext uri="{BB962C8B-B14F-4D97-AF65-F5344CB8AC3E}">
        <p14:creationId xmlns:p14="http://schemas.microsoft.com/office/powerpoint/2010/main" val="20206222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Double </a:t>
            </a:r>
            <a:r>
              <a:rPr lang="fr-FR" dirty="0" err="1" smtClean="0"/>
              <a:t>blind</a:t>
            </a:r>
            <a:endParaRPr lang="fr-FR" dirty="0"/>
          </a:p>
        </p:txBody>
      </p:sp>
      <p:graphicFrame>
        <p:nvGraphicFramePr>
          <p:cNvPr id="4" name="Diagramme 3"/>
          <p:cNvGraphicFramePr/>
          <p:nvPr>
            <p:extLst>
              <p:ext uri="{D42A27DB-BD31-4B8C-83A1-F6EECF244321}">
                <p14:modId xmlns:p14="http://schemas.microsoft.com/office/powerpoint/2010/main" val="3088585926"/>
              </p:ext>
            </p:extLst>
          </p:nvPr>
        </p:nvGraphicFramePr>
        <p:xfrm>
          <a:off x="4638080" y="2564904"/>
          <a:ext cx="6944320" cy="34294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Rectangle avec coins arrondis du même côté 7"/>
          <p:cNvSpPr/>
          <p:nvPr/>
        </p:nvSpPr>
        <p:spPr>
          <a:xfrm rot="5400000">
            <a:off x="913330" y="1342676"/>
            <a:ext cx="720080" cy="2588476"/>
          </a:xfrm>
          <a:prstGeom prst="round2Same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fr-FR" sz="1400" dirty="0" smtClean="0"/>
          </a:p>
        </p:txBody>
      </p:sp>
      <p:cxnSp>
        <p:nvCxnSpPr>
          <p:cNvPr id="9" name="Connecteur droit 8"/>
          <p:cNvCxnSpPr/>
          <p:nvPr/>
        </p:nvCxnSpPr>
        <p:spPr>
          <a:xfrm>
            <a:off x="-20868" y="2635826"/>
            <a:ext cx="1534584" cy="129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1513718" y="2421697"/>
            <a:ext cx="5929566" cy="369332"/>
          </a:xfrm>
          <a:prstGeom prst="rect">
            <a:avLst/>
          </a:prstGeom>
        </p:spPr>
        <p:txBody>
          <a:bodyPr wrap="square">
            <a:spAutoFit/>
          </a:bodyPr>
          <a:lstStyle/>
          <a:p>
            <a:r>
              <a:rPr lang="en-US" b="1" dirty="0" smtClean="0">
                <a:solidFill>
                  <a:schemeClr val="bg1"/>
                </a:solidFill>
              </a:rPr>
              <a:t>Pros </a:t>
            </a:r>
            <a:endParaRPr lang="fr-FR" b="1" dirty="0">
              <a:solidFill>
                <a:schemeClr val="bg1"/>
              </a:solidFill>
            </a:endParaRPr>
          </a:p>
        </p:txBody>
      </p:sp>
      <p:sp>
        <p:nvSpPr>
          <p:cNvPr id="11" name="Espace réservé du texte 2"/>
          <p:cNvSpPr>
            <a:spLocks noGrp="1"/>
          </p:cNvSpPr>
          <p:nvPr>
            <p:ph type="body" sz="quarter" idx="12"/>
          </p:nvPr>
        </p:nvSpPr>
        <p:spPr>
          <a:xfrm>
            <a:off x="1534585" y="3079126"/>
            <a:ext cx="2952355" cy="760664"/>
          </a:xfrm>
        </p:spPr>
        <p:txBody>
          <a:bodyPr/>
          <a:lstStyle/>
          <a:p>
            <a:pPr marL="285750" indent="-285750">
              <a:buClr>
                <a:schemeClr val="accent1"/>
              </a:buClr>
              <a:buFont typeface="Arial" panose="020B0604020202020204" pitchFamily="34" charset="0"/>
              <a:buChar char="•"/>
            </a:pPr>
            <a:r>
              <a:rPr lang="fr-FR" dirty="0" err="1" smtClean="0"/>
              <a:t>Without</a:t>
            </a:r>
            <a:r>
              <a:rPr lang="fr-FR" dirty="0" smtClean="0"/>
              <a:t> </a:t>
            </a:r>
            <a:r>
              <a:rPr lang="fr-FR" dirty="0" err="1" smtClean="0"/>
              <a:t>bias</a:t>
            </a:r>
            <a:r>
              <a:rPr lang="fr-FR" dirty="0" smtClean="0"/>
              <a:t> (referees)</a:t>
            </a:r>
            <a:endParaRPr lang="fr-FR" dirty="0"/>
          </a:p>
        </p:txBody>
      </p:sp>
      <p:sp>
        <p:nvSpPr>
          <p:cNvPr id="12" name="Rectangle avec coins arrondis du même côté 11"/>
          <p:cNvSpPr/>
          <p:nvPr/>
        </p:nvSpPr>
        <p:spPr>
          <a:xfrm rot="5400000">
            <a:off x="913330" y="3502914"/>
            <a:ext cx="720080" cy="2588476"/>
          </a:xfrm>
          <a:prstGeom prst="round2Same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fr-FR" sz="1400" dirty="0" smtClean="0"/>
          </a:p>
        </p:txBody>
      </p:sp>
      <p:cxnSp>
        <p:nvCxnSpPr>
          <p:cNvPr id="13" name="Connecteur droit 12"/>
          <p:cNvCxnSpPr/>
          <p:nvPr/>
        </p:nvCxnSpPr>
        <p:spPr>
          <a:xfrm>
            <a:off x="-20868" y="4796064"/>
            <a:ext cx="1534584" cy="129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1543026" y="4624375"/>
            <a:ext cx="5929566" cy="369332"/>
          </a:xfrm>
          <a:prstGeom prst="rect">
            <a:avLst/>
          </a:prstGeom>
        </p:spPr>
        <p:txBody>
          <a:bodyPr wrap="square">
            <a:spAutoFit/>
          </a:bodyPr>
          <a:lstStyle/>
          <a:p>
            <a:r>
              <a:rPr lang="en-US" b="1" dirty="0" smtClean="0">
                <a:solidFill>
                  <a:schemeClr val="bg1"/>
                </a:solidFill>
              </a:rPr>
              <a:t>Cons </a:t>
            </a:r>
            <a:endParaRPr lang="fr-FR" b="1" dirty="0">
              <a:solidFill>
                <a:schemeClr val="bg1"/>
              </a:solidFill>
            </a:endParaRPr>
          </a:p>
        </p:txBody>
      </p:sp>
      <p:sp>
        <p:nvSpPr>
          <p:cNvPr id="15" name="Espace réservé du texte 2"/>
          <p:cNvSpPr txBox="1">
            <a:spLocks/>
          </p:cNvSpPr>
          <p:nvPr/>
        </p:nvSpPr>
        <p:spPr bwMode="auto">
          <a:xfrm>
            <a:off x="1555454" y="5285463"/>
            <a:ext cx="2952355" cy="760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6000" tIns="0" rIns="36000" bIns="0" numCol="1" anchor="t" anchorCtr="0" compatLnSpc="1">
            <a:prstTxWarp prst="textNoShape">
              <a:avLst/>
            </a:prstTxWarp>
          </a:bodyPr>
          <a:lstStyle>
            <a:lvl1pPr algn="l" defTabSz="912813" rtl="0" eaLnBrk="1" fontAlgn="base" hangingPunct="1">
              <a:spcBef>
                <a:spcPct val="0"/>
              </a:spcBef>
              <a:spcAft>
                <a:spcPct val="0"/>
              </a:spcAft>
              <a:defRPr>
                <a:solidFill>
                  <a:schemeClr val="tx2"/>
                </a:solidFill>
                <a:latin typeface="+mj-lt"/>
                <a:ea typeface="+mn-ea"/>
                <a:cs typeface="+mn-cs"/>
              </a:defRPr>
            </a:lvl1pPr>
            <a:lvl2pPr algn="l" defTabSz="912813" rtl="0" eaLnBrk="1" fontAlgn="base" hangingPunct="1">
              <a:spcBef>
                <a:spcPts val="600"/>
              </a:spcBef>
              <a:spcAft>
                <a:spcPct val="0"/>
              </a:spcAft>
              <a:defRPr sz="1400" b="1">
                <a:solidFill>
                  <a:schemeClr val="tx2"/>
                </a:solidFill>
                <a:latin typeface="+mn-lt"/>
                <a:ea typeface="+mn-ea"/>
                <a:cs typeface="+mn-cs"/>
              </a:defRPr>
            </a:lvl2pPr>
            <a:lvl3pPr algn="l" defTabSz="912813" rtl="0" eaLnBrk="1" fontAlgn="base" hangingPunct="1">
              <a:spcBef>
                <a:spcPts val="600"/>
              </a:spcBef>
              <a:spcAft>
                <a:spcPts val="300"/>
              </a:spcAft>
              <a:defRPr sz="1400">
                <a:solidFill>
                  <a:schemeClr val="tx2"/>
                </a:solidFill>
                <a:latin typeface="+mn-lt"/>
                <a:ea typeface="+mn-ea"/>
                <a:cs typeface="+mn-cs"/>
              </a:defRPr>
            </a:lvl3pPr>
            <a:lvl4pPr marL="503238" indent="-142875" algn="l" defTabSz="912813" rtl="0" eaLnBrk="1" fontAlgn="base" hangingPunct="1">
              <a:spcBef>
                <a:spcPct val="0"/>
              </a:spcBef>
              <a:spcAft>
                <a:spcPct val="0"/>
              </a:spcAft>
              <a:buSzPct val="80000"/>
              <a:buFont typeface="Wingdings" panose="05000000000000000000" pitchFamily="2" charset="2"/>
              <a:buChar char="l"/>
              <a:defRPr sz="1200">
                <a:solidFill>
                  <a:schemeClr val="tx2"/>
                </a:solidFill>
                <a:latin typeface="+mn-lt"/>
                <a:ea typeface="+mn-ea"/>
                <a:cs typeface="+mn-cs"/>
              </a:defRPr>
            </a:lvl4pPr>
            <a:lvl5pPr marL="647700" indent="-107950" algn="l" defTabSz="912813" rtl="0" eaLnBrk="1" fontAlgn="base" hangingPunct="1">
              <a:spcBef>
                <a:spcPct val="0"/>
              </a:spcBef>
              <a:spcAft>
                <a:spcPct val="0"/>
              </a:spcAft>
              <a:buFont typeface="Arial" panose="020B0604020202020204" pitchFamily="34" charset="0"/>
              <a:buChar char="»"/>
              <a:defRPr sz="1200">
                <a:solidFill>
                  <a:schemeClr val="tx2"/>
                </a:solidFill>
                <a:latin typeface="+mn-lt"/>
                <a:ea typeface="+mn-ea"/>
                <a:cs typeface="+mn-cs"/>
              </a:defRPr>
            </a:lvl5pPr>
            <a:lvl6pPr marL="2514537" indent="-228594" algn="l" defTabSz="914377" eaLnBrk="1" hangingPunct="1">
              <a:spcBef>
                <a:spcPts val="0"/>
              </a:spcBef>
              <a:buFont typeface="Arial"/>
              <a:buChar char="•"/>
              <a:defRPr sz="2000">
                <a:solidFill>
                  <a:schemeClr val="tx1"/>
                </a:solidFill>
                <a:latin typeface="+mn-lt"/>
                <a:ea typeface="+mn-ea"/>
                <a:cs typeface="+mn-cs"/>
              </a:defRPr>
            </a:lvl6pPr>
            <a:lvl7pPr marL="2971726" indent="-228594" algn="l" defTabSz="914377" eaLnBrk="1" hangingPunct="1">
              <a:spcBef>
                <a:spcPts val="0"/>
              </a:spcBef>
              <a:buFont typeface="Arial"/>
              <a:buChar char="•"/>
              <a:defRPr sz="2000">
                <a:solidFill>
                  <a:schemeClr val="tx1"/>
                </a:solidFill>
                <a:latin typeface="+mn-lt"/>
                <a:ea typeface="+mn-ea"/>
                <a:cs typeface="+mn-cs"/>
              </a:defRPr>
            </a:lvl7pPr>
            <a:lvl8pPr marL="3428914" indent="-228594" algn="l" defTabSz="914377" eaLnBrk="1" hangingPunct="1">
              <a:spcBef>
                <a:spcPts val="0"/>
              </a:spcBef>
              <a:buFont typeface="Arial"/>
              <a:buChar char="•"/>
              <a:defRPr sz="2000">
                <a:solidFill>
                  <a:schemeClr val="tx1"/>
                </a:solidFill>
                <a:latin typeface="+mn-lt"/>
                <a:ea typeface="+mn-ea"/>
                <a:cs typeface="+mn-cs"/>
              </a:defRPr>
            </a:lvl8pPr>
            <a:lvl9pPr marL="3886103" indent="-228594" algn="l" defTabSz="914377" eaLnBrk="1" hangingPunct="1">
              <a:spcBef>
                <a:spcPts val="0"/>
              </a:spcBef>
              <a:buFont typeface="Arial"/>
              <a:buChar char="•"/>
              <a:defRPr sz="2000">
                <a:solidFill>
                  <a:schemeClr val="tx1"/>
                </a:solidFill>
                <a:latin typeface="+mn-lt"/>
                <a:ea typeface="+mn-ea"/>
                <a:cs typeface="+mn-cs"/>
              </a:defRPr>
            </a:lvl9pPr>
          </a:lstStyle>
          <a:p>
            <a:pPr marL="285750" indent="-285750">
              <a:buClr>
                <a:schemeClr val="accent1"/>
              </a:buClr>
              <a:buFont typeface="Arial" panose="020B0604020202020204" pitchFamily="34" charset="0"/>
              <a:buChar char="•"/>
            </a:pPr>
            <a:r>
              <a:rPr lang="fr-FR" kern="0" dirty="0" err="1" smtClean="0"/>
              <a:t>Anonymity</a:t>
            </a:r>
            <a:r>
              <a:rPr lang="fr-FR" kern="0" dirty="0" smtClean="0"/>
              <a:t> not </a:t>
            </a:r>
            <a:r>
              <a:rPr lang="fr-FR" kern="0" dirty="0" err="1" smtClean="0"/>
              <a:t>completly</a:t>
            </a:r>
            <a:r>
              <a:rPr lang="fr-FR" kern="0" dirty="0" smtClean="0"/>
              <a:t> </a:t>
            </a:r>
            <a:r>
              <a:rPr lang="fr-FR" kern="0" dirty="0" err="1" smtClean="0"/>
              <a:t>guaranteed</a:t>
            </a:r>
            <a:endParaRPr lang="fr-FR" kern="0" dirty="0"/>
          </a:p>
        </p:txBody>
      </p:sp>
    </p:spTree>
    <p:extLst>
      <p:ext uri="{BB962C8B-B14F-4D97-AF65-F5344CB8AC3E}">
        <p14:creationId xmlns:p14="http://schemas.microsoft.com/office/powerpoint/2010/main" val="421178595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smtClean="0"/>
              <a:t>Trible</a:t>
            </a:r>
            <a:r>
              <a:rPr lang="fr-FR" dirty="0" smtClean="0"/>
              <a:t> </a:t>
            </a:r>
            <a:r>
              <a:rPr lang="fr-FR" dirty="0" err="1" smtClean="0"/>
              <a:t>blind</a:t>
            </a:r>
            <a:endParaRPr lang="fr-FR" dirty="0"/>
          </a:p>
        </p:txBody>
      </p:sp>
      <p:graphicFrame>
        <p:nvGraphicFramePr>
          <p:cNvPr id="4" name="Diagramme 3"/>
          <p:cNvGraphicFramePr/>
          <p:nvPr>
            <p:extLst>
              <p:ext uri="{D42A27DB-BD31-4B8C-83A1-F6EECF244321}">
                <p14:modId xmlns:p14="http://schemas.microsoft.com/office/powerpoint/2010/main" val="3863348334"/>
              </p:ext>
            </p:extLst>
          </p:nvPr>
        </p:nvGraphicFramePr>
        <p:xfrm>
          <a:off x="4727848" y="2708920"/>
          <a:ext cx="6944320" cy="34294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Rectangle avec coins arrondis du même côté 8"/>
          <p:cNvSpPr/>
          <p:nvPr/>
        </p:nvSpPr>
        <p:spPr>
          <a:xfrm rot="5400000">
            <a:off x="913330" y="1342676"/>
            <a:ext cx="720080" cy="2588476"/>
          </a:xfrm>
          <a:prstGeom prst="round2Same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fr-FR" sz="1400" dirty="0" smtClean="0"/>
          </a:p>
        </p:txBody>
      </p:sp>
      <p:sp>
        <p:nvSpPr>
          <p:cNvPr id="10" name="Espace réservé du texte 2"/>
          <p:cNvSpPr>
            <a:spLocks noGrp="1"/>
          </p:cNvSpPr>
          <p:nvPr>
            <p:ph type="body" sz="quarter" idx="12"/>
          </p:nvPr>
        </p:nvSpPr>
        <p:spPr>
          <a:xfrm>
            <a:off x="1534585" y="3079126"/>
            <a:ext cx="2952355" cy="760664"/>
          </a:xfrm>
        </p:spPr>
        <p:txBody>
          <a:bodyPr/>
          <a:lstStyle/>
          <a:p>
            <a:pPr marL="285750" indent="-285750">
              <a:buClr>
                <a:schemeClr val="accent1"/>
              </a:buClr>
              <a:buFont typeface="Arial" panose="020B0604020202020204" pitchFamily="34" charset="0"/>
              <a:buChar char="•"/>
            </a:pPr>
            <a:r>
              <a:rPr lang="fr-FR" dirty="0" err="1" smtClean="0"/>
              <a:t>Without</a:t>
            </a:r>
            <a:r>
              <a:rPr lang="fr-FR" dirty="0" smtClean="0"/>
              <a:t> </a:t>
            </a:r>
            <a:r>
              <a:rPr lang="fr-FR" dirty="0" err="1" smtClean="0"/>
              <a:t>bias</a:t>
            </a:r>
            <a:r>
              <a:rPr lang="fr-FR" dirty="0" smtClean="0"/>
              <a:t> (referees)</a:t>
            </a:r>
            <a:endParaRPr lang="fr-FR" dirty="0"/>
          </a:p>
        </p:txBody>
      </p:sp>
      <p:sp>
        <p:nvSpPr>
          <p:cNvPr id="11" name="Rectangle avec coins arrondis du même côté 10"/>
          <p:cNvSpPr/>
          <p:nvPr/>
        </p:nvSpPr>
        <p:spPr>
          <a:xfrm rot="5400000">
            <a:off x="913330" y="3502914"/>
            <a:ext cx="720080" cy="2588476"/>
          </a:xfrm>
          <a:prstGeom prst="round2Same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fr-FR" sz="1400" dirty="0" smtClean="0"/>
          </a:p>
        </p:txBody>
      </p:sp>
      <p:sp>
        <p:nvSpPr>
          <p:cNvPr id="12" name="Espace réservé du texte 2"/>
          <p:cNvSpPr txBox="1">
            <a:spLocks/>
          </p:cNvSpPr>
          <p:nvPr/>
        </p:nvSpPr>
        <p:spPr bwMode="auto">
          <a:xfrm>
            <a:off x="1555454" y="5285463"/>
            <a:ext cx="2952355" cy="760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6000" tIns="0" rIns="36000" bIns="0" numCol="1" anchor="t" anchorCtr="0" compatLnSpc="1">
            <a:prstTxWarp prst="textNoShape">
              <a:avLst/>
            </a:prstTxWarp>
          </a:bodyPr>
          <a:lstStyle>
            <a:lvl1pPr algn="l" defTabSz="912813" rtl="0" eaLnBrk="1" fontAlgn="base" hangingPunct="1">
              <a:spcBef>
                <a:spcPct val="0"/>
              </a:spcBef>
              <a:spcAft>
                <a:spcPct val="0"/>
              </a:spcAft>
              <a:defRPr>
                <a:solidFill>
                  <a:schemeClr val="tx2"/>
                </a:solidFill>
                <a:latin typeface="+mj-lt"/>
                <a:ea typeface="+mn-ea"/>
                <a:cs typeface="+mn-cs"/>
              </a:defRPr>
            </a:lvl1pPr>
            <a:lvl2pPr algn="l" defTabSz="912813" rtl="0" eaLnBrk="1" fontAlgn="base" hangingPunct="1">
              <a:spcBef>
                <a:spcPts val="600"/>
              </a:spcBef>
              <a:spcAft>
                <a:spcPct val="0"/>
              </a:spcAft>
              <a:defRPr sz="1400" b="1">
                <a:solidFill>
                  <a:schemeClr val="tx2"/>
                </a:solidFill>
                <a:latin typeface="+mn-lt"/>
                <a:ea typeface="+mn-ea"/>
                <a:cs typeface="+mn-cs"/>
              </a:defRPr>
            </a:lvl2pPr>
            <a:lvl3pPr algn="l" defTabSz="912813" rtl="0" eaLnBrk="1" fontAlgn="base" hangingPunct="1">
              <a:spcBef>
                <a:spcPts val="600"/>
              </a:spcBef>
              <a:spcAft>
                <a:spcPts val="300"/>
              </a:spcAft>
              <a:defRPr sz="1400">
                <a:solidFill>
                  <a:schemeClr val="tx2"/>
                </a:solidFill>
                <a:latin typeface="+mn-lt"/>
                <a:ea typeface="+mn-ea"/>
                <a:cs typeface="+mn-cs"/>
              </a:defRPr>
            </a:lvl3pPr>
            <a:lvl4pPr marL="503238" indent="-142875" algn="l" defTabSz="912813" rtl="0" eaLnBrk="1" fontAlgn="base" hangingPunct="1">
              <a:spcBef>
                <a:spcPct val="0"/>
              </a:spcBef>
              <a:spcAft>
                <a:spcPct val="0"/>
              </a:spcAft>
              <a:buSzPct val="80000"/>
              <a:buFont typeface="Wingdings" panose="05000000000000000000" pitchFamily="2" charset="2"/>
              <a:buChar char="l"/>
              <a:defRPr sz="1200">
                <a:solidFill>
                  <a:schemeClr val="tx2"/>
                </a:solidFill>
                <a:latin typeface="+mn-lt"/>
                <a:ea typeface="+mn-ea"/>
                <a:cs typeface="+mn-cs"/>
              </a:defRPr>
            </a:lvl4pPr>
            <a:lvl5pPr marL="647700" indent="-107950" algn="l" defTabSz="912813" rtl="0" eaLnBrk="1" fontAlgn="base" hangingPunct="1">
              <a:spcBef>
                <a:spcPct val="0"/>
              </a:spcBef>
              <a:spcAft>
                <a:spcPct val="0"/>
              </a:spcAft>
              <a:buFont typeface="Arial" panose="020B0604020202020204" pitchFamily="34" charset="0"/>
              <a:buChar char="»"/>
              <a:defRPr sz="1200">
                <a:solidFill>
                  <a:schemeClr val="tx2"/>
                </a:solidFill>
                <a:latin typeface="+mn-lt"/>
                <a:ea typeface="+mn-ea"/>
                <a:cs typeface="+mn-cs"/>
              </a:defRPr>
            </a:lvl5pPr>
            <a:lvl6pPr marL="2514537" indent="-228594" algn="l" defTabSz="914377" eaLnBrk="1" hangingPunct="1">
              <a:spcBef>
                <a:spcPts val="0"/>
              </a:spcBef>
              <a:buFont typeface="Arial"/>
              <a:buChar char="•"/>
              <a:defRPr sz="2000">
                <a:solidFill>
                  <a:schemeClr val="tx1"/>
                </a:solidFill>
                <a:latin typeface="+mn-lt"/>
                <a:ea typeface="+mn-ea"/>
                <a:cs typeface="+mn-cs"/>
              </a:defRPr>
            </a:lvl6pPr>
            <a:lvl7pPr marL="2971726" indent="-228594" algn="l" defTabSz="914377" eaLnBrk="1" hangingPunct="1">
              <a:spcBef>
                <a:spcPts val="0"/>
              </a:spcBef>
              <a:buFont typeface="Arial"/>
              <a:buChar char="•"/>
              <a:defRPr sz="2000">
                <a:solidFill>
                  <a:schemeClr val="tx1"/>
                </a:solidFill>
                <a:latin typeface="+mn-lt"/>
                <a:ea typeface="+mn-ea"/>
                <a:cs typeface="+mn-cs"/>
              </a:defRPr>
            </a:lvl7pPr>
            <a:lvl8pPr marL="3428914" indent="-228594" algn="l" defTabSz="914377" eaLnBrk="1" hangingPunct="1">
              <a:spcBef>
                <a:spcPts val="0"/>
              </a:spcBef>
              <a:buFont typeface="Arial"/>
              <a:buChar char="•"/>
              <a:defRPr sz="2000">
                <a:solidFill>
                  <a:schemeClr val="tx1"/>
                </a:solidFill>
                <a:latin typeface="+mn-lt"/>
                <a:ea typeface="+mn-ea"/>
                <a:cs typeface="+mn-cs"/>
              </a:defRPr>
            </a:lvl8pPr>
            <a:lvl9pPr marL="3886103" indent="-228594" algn="l" defTabSz="914377" eaLnBrk="1" hangingPunct="1">
              <a:spcBef>
                <a:spcPts val="0"/>
              </a:spcBef>
              <a:buFont typeface="Arial"/>
              <a:buChar char="•"/>
              <a:defRPr sz="2000">
                <a:solidFill>
                  <a:schemeClr val="tx1"/>
                </a:solidFill>
                <a:latin typeface="+mn-lt"/>
                <a:ea typeface="+mn-ea"/>
                <a:cs typeface="+mn-cs"/>
              </a:defRPr>
            </a:lvl9pPr>
          </a:lstStyle>
          <a:p>
            <a:pPr marL="285750" indent="-285750">
              <a:buClr>
                <a:schemeClr val="accent1"/>
              </a:buClr>
              <a:buFont typeface="Arial" panose="020B0604020202020204" pitchFamily="34" charset="0"/>
              <a:buChar char="•"/>
            </a:pPr>
            <a:r>
              <a:rPr lang="fr-FR" kern="0" dirty="0" err="1" smtClean="0"/>
              <a:t>Anonymity</a:t>
            </a:r>
            <a:r>
              <a:rPr lang="fr-FR" kern="0" dirty="0" smtClean="0"/>
              <a:t> not </a:t>
            </a:r>
            <a:r>
              <a:rPr lang="fr-FR" kern="0" dirty="0" err="1" smtClean="0"/>
              <a:t>completly</a:t>
            </a:r>
            <a:r>
              <a:rPr lang="fr-FR" kern="0" dirty="0" smtClean="0"/>
              <a:t> </a:t>
            </a:r>
            <a:r>
              <a:rPr lang="fr-FR" kern="0" dirty="0" err="1" smtClean="0"/>
              <a:t>guaranteed</a:t>
            </a:r>
            <a:endParaRPr lang="fr-FR" kern="0" dirty="0"/>
          </a:p>
        </p:txBody>
      </p:sp>
      <p:cxnSp>
        <p:nvCxnSpPr>
          <p:cNvPr id="13" name="Connecteur droit 12"/>
          <p:cNvCxnSpPr/>
          <p:nvPr/>
        </p:nvCxnSpPr>
        <p:spPr>
          <a:xfrm>
            <a:off x="-20868" y="2635826"/>
            <a:ext cx="1534584" cy="129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1513718" y="2421697"/>
            <a:ext cx="5929566" cy="369332"/>
          </a:xfrm>
          <a:prstGeom prst="rect">
            <a:avLst/>
          </a:prstGeom>
        </p:spPr>
        <p:txBody>
          <a:bodyPr wrap="square">
            <a:spAutoFit/>
          </a:bodyPr>
          <a:lstStyle/>
          <a:p>
            <a:r>
              <a:rPr lang="en-US" b="1" dirty="0" smtClean="0">
                <a:solidFill>
                  <a:schemeClr val="bg1"/>
                </a:solidFill>
              </a:rPr>
              <a:t>Pros </a:t>
            </a:r>
            <a:endParaRPr lang="fr-FR" b="1" dirty="0">
              <a:solidFill>
                <a:schemeClr val="bg1"/>
              </a:solidFill>
            </a:endParaRPr>
          </a:p>
        </p:txBody>
      </p:sp>
      <p:cxnSp>
        <p:nvCxnSpPr>
          <p:cNvPr id="15" name="Connecteur droit 14"/>
          <p:cNvCxnSpPr/>
          <p:nvPr/>
        </p:nvCxnSpPr>
        <p:spPr>
          <a:xfrm>
            <a:off x="-20868" y="4796064"/>
            <a:ext cx="1534584" cy="129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1543026" y="4624375"/>
            <a:ext cx="5929566" cy="369332"/>
          </a:xfrm>
          <a:prstGeom prst="rect">
            <a:avLst/>
          </a:prstGeom>
        </p:spPr>
        <p:txBody>
          <a:bodyPr wrap="square">
            <a:spAutoFit/>
          </a:bodyPr>
          <a:lstStyle/>
          <a:p>
            <a:r>
              <a:rPr lang="en-US" b="1" dirty="0" smtClean="0">
                <a:solidFill>
                  <a:schemeClr val="bg1"/>
                </a:solidFill>
              </a:rPr>
              <a:t>Cons </a:t>
            </a:r>
            <a:endParaRPr lang="fr-FR" b="1" dirty="0">
              <a:solidFill>
                <a:schemeClr val="bg1"/>
              </a:solidFill>
            </a:endParaRPr>
          </a:p>
        </p:txBody>
      </p:sp>
    </p:spTree>
    <p:extLst>
      <p:ext uri="{BB962C8B-B14F-4D97-AF65-F5344CB8AC3E}">
        <p14:creationId xmlns:p14="http://schemas.microsoft.com/office/powerpoint/2010/main" val="28186649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Open </a:t>
            </a:r>
            <a:r>
              <a:rPr lang="fr-FR" dirty="0" err="1" smtClean="0"/>
              <a:t>peer-review</a:t>
            </a:r>
            <a:endParaRPr lang="fr-FR" dirty="0"/>
          </a:p>
        </p:txBody>
      </p:sp>
      <p:graphicFrame>
        <p:nvGraphicFramePr>
          <p:cNvPr id="7" name="Diagramme 6"/>
          <p:cNvGraphicFramePr/>
          <p:nvPr>
            <p:extLst>
              <p:ext uri="{D42A27DB-BD31-4B8C-83A1-F6EECF244321}">
                <p14:modId xmlns:p14="http://schemas.microsoft.com/office/powerpoint/2010/main" val="1588214969"/>
              </p:ext>
            </p:extLst>
          </p:nvPr>
        </p:nvGraphicFramePr>
        <p:xfrm>
          <a:off x="5879976" y="2654115"/>
          <a:ext cx="5912088" cy="33316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Rectangle avec coins arrondis du même côté 8"/>
          <p:cNvSpPr/>
          <p:nvPr/>
        </p:nvSpPr>
        <p:spPr>
          <a:xfrm rot="5400000">
            <a:off x="913330" y="1342676"/>
            <a:ext cx="720080" cy="2588476"/>
          </a:xfrm>
          <a:prstGeom prst="round2Same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fr-FR" sz="1400" dirty="0" smtClean="0"/>
          </a:p>
        </p:txBody>
      </p:sp>
      <p:sp>
        <p:nvSpPr>
          <p:cNvPr id="10" name="Espace réservé du texte 2"/>
          <p:cNvSpPr>
            <a:spLocks noGrp="1"/>
          </p:cNvSpPr>
          <p:nvPr>
            <p:ph type="body" sz="quarter" idx="12"/>
          </p:nvPr>
        </p:nvSpPr>
        <p:spPr>
          <a:xfrm>
            <a:off x="1534585" y="3079126"/>
            <a:ext cx="4345391" cy="1066230"/>
          </a:xfrm>
        </p:spPr>
        <p:txBody>
          <a:bodyPr/>
          <a:lstStyle/>
          <a:p>
            <a:pPr marL="285750" indent="-285750">
              <a:buClr>
                <a:schemeClr val="accent1"/>
              </a:buClr>
              <a:buFont typeface="Arial" panose="020B0604020202020204" pitchFamily="34" charset="0"/>
              <a:buChar char="•"/>
            </a:pPr>
            <a:r>
              <a:rPr lang="en-US" dirty="0"/>
              <a:t>Interesting (science under construction</a:t>
            </a:r>
            <a:r>
              <a:rPr lang="en-US" dirty="0" smtClean="0"/>
              <a:t>)</a:t>
            </a:r>
          </a:p>
          <a:p>
            <a:pPr marL="285750" indent="-285750">
              <a:buClr>
                <a:schemeClr val="accent1"/>
              </a:buClr>
              <a:buFont typeface="Arial" panose="020B0604020202020204" pitchFamily="34" charset="0"/>
              <a:buChar char="•"/>
            </a:pPr>
            <a:r>
              <a:rPr lang="en-US" dirty="0" smtClean="0"/>
              <a:t>More </a:t>
            </a:r>
            <a:r>
              <a:rPr lang="en-US" dirty="0"/>
              <a:t>attention paid to the quality of the </a:t>
            </a:r>
            <a:r>
              <a:rPr lang="en-US" dirty="0" smtClean="0"/>
              <a:t>report by the referee</a:t>
            </a:r>
          </a:p>
          <a:p>
            <a:pPr marL="285750" indent="-285750">
              <a:buClr>
                <a:schemeClr val="accent1"/>
              </a:buClr>
              <a:buFont typeface="Arial" panose="020B0604020202020204" pitchFamily="34" charset="0"/>
              <a:buChar char="•"/>
            </a:pPr>
            <a:r>
              <a:rPr lang="en-US" dirty="0" smtClean="0"/>
              <a:t>Conflict of interest undisclosed</a:t>
            </a:r>
            <a:endParaRPr lang="fr-FR" dirty="0"/>
          </a:p>
        </p:txBody>
      </p:sp>
      <p:sp>
        <p:nvSpPr>
          <p:cNvPr id="11" name="Rectangle avec coins arrondis du même côté 10"/>
          <p:cNvSpPr/>
          <p:nvPr/>
        </p:nvSpPr>
        <p:spPr>
          <a:xfrm rot="5400000">
            <a:off x="934199" y="3867966"/>
            <a:ext cx="720080" cy="2588476"/>
          </a:xfrm>
          <a:prstGeom prst="round2Same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fr-FR" sz="1400" dirty="0" smtClean="0"/>
          </a:p>
        </p:txBody>
      </p:sp>
      <p:sp>
        <p:nvSpPr>
          <p:cNvPr id="12" name="Espace réservé du texte 2"/>
          <p:cNvSpPr txBox="1">
            <a:spLocks/>
          </p:cNvSpPr>
          <p:nvPr/>
        </p:nvSpPr>
        <p:spPr bwMode="auto">
          <a:xfrm>
            <a:off x="1576322" y="5551655"/>
            <a:ext cx="4324522" cy="170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6000" tIns="0" rIns="36000" bIns="0" numCol="1" anchor="t" anchorCtr="0" compatLnSpc="1">
            <a:prstTxWarp prst="textNoShape">
              <a:avLst/>
            </a:prstTxWarp>
          </a:bodyPr>
          <a:lstStyle>
            <a:lvl1pPr algn="l" defTabSz="912813" rtl="0" eaLnBrk="1" fontAlgn="base" hangingPunct="1">
              <a:spcBef>
                <a:spcPct val="0"/>
              </a:spcBef>
              <a:spcAft>
                <a:spcPct val="0"/>
              </a:spcAft>
              <a:defRPr>
                <a:solidFill>
                  <a:schemeClr val="tx2"/>
                </a:solidFill>
                <a:latin typeface="+mj-lt"/>
                <a:ea typeface="+mn-ea"/>
                <a:cs typeface="+mn-cs"/>
              </a:defRPr>
            </a:lvl1pPr>
            <a:lvl2pPr algn="l" defTabSz="912813" rtl="0" eaLnBrk="1" fontAlgn="base" hangingPunct="1">
              <a:spcBef>
                <a:spcPts val="600"/>
              </a:spcBef>
              <a:spcAft>
                <a:spcPct val="0"/>
              </a:spcAft>
              <a:defRPr sz="1400" b="1">
                <a:solidFill>
                  <a:schemeClr val="tx2"/>
                </a:solidFill>
                <a:latin typeface="+mn-lt"/>
                <a:ea typeface="+mn-ea"/>
                <a:cs typeface="+mn-cs"/>
              </a:defRPr>
            </a:lvl2pPr>
            <a:lvl3pPr algn="l" defTabSz="912813" rtl="0" eaLnBrk="1" fontAlgn="base" hangingPunct="1">
              <a:spcBef>
                <a:spcPts val="600"/>
              </a:spcBef>
              <a:spcAft>
                <a:spcPts val="300"/>
              </a:spcAft>
              <a:defRPr sz="1400">
                <a:solidFill>
                  <a:schemeClr val="tx2"/>
                </a:solidFill>
                <a:latin typeface="+mn-lt"/>
                <a:ea typeface="+mn-ea"/>
                <a:cs typeface="+mn-cs"/>
              </a:defRPr>
            </a:lvl3pPr>
            <a:lvl4pPr marL="503238" indent="-142875" algn="l" defTabSz="912813" rtl="0" eaLnBrk="1" fontAlgn="base" hangingPunct="1">
              <a:spcBef>
                <a:spcPct val="0"/>
              </a:spcBef>
              <a:spcAft>
                <a:spcPct val="0"/>
              </a:spcAft>
              <a:buSzPct val="80000"/>
              <a:buFont typeface="Wingdings" panose="05000000000000000000" pitchFamily="2" charset="2"/>
              <a:buChar char="l"/>
              <a:defRPr sz="1200">
                <a:solidFill>
                  <a:schemeClr val="tx2"/>
                </a:solidFill>
                <a:latin typeface="+mn-lt"/>
                <a:ea typeface="+mn-ea"/>
                <a:cs typeface="+mn-cs"/>
              </a:defRPr>
            </a:lvl4pPr>
            <a:lvl5pPr marL="647700" indent="-107950" algn="l" defTabSz="912813" rtl="0" eaLnBrk="1" fontAlgn="base" hangingPunct="1">
              <a:spcBef>
                <a:spcPct val="0"/>
              </a:spcBef>
              <a:spcAft>
                <a:spcPct val="0"/>
              </a:spcAft>
              <a:buFont typeface="Arial" panose="020B0604020202020204" pitchFamily="34" charset="0"/>
              <a:buChar char="»"/>
              <a:defRPr sz="1200">
                <a:solidFill>
                  <a:schemeClr val="tx2"/>
                </a:solidFill>
                <a:latin typeface="+mn-lt"/>
                <a:ea typeface="+mn-ea"/>
                <a:cs typeface="+mn-cs"/>
              </a:defRPr>
            </a:lvl5pPr>
            <a:lvl6pPr marL="2514537" indent="-228594" algn="l" defTabSz="914377" eaLnBrk="1" hangingPunct="1">
              <a:spcBef>
                <a:spcPts val="0"/>
              </a:spcBef>
              <a:buFont typeface="Arial"/>
              <a:buChar char="•"/>
              <a:defRPr sz="2000">
                <a:solidFill>
                  <a:schemeClr val="tx1"/>
                </a:solidFill>
                <a:latin typeface="+mn-lt"/>
                <a:ea typeface="+mn-ea"/>
                <a:cs typeface="+mn-cs"/>
              </a:defRPr>
            </a:lvl6pPr>
            <a:lvl7pPr marL="2971726" indent="-228594" algn="l" defTabSz="914377" eaLnBrk="1" hangingPunct="1">
              <a:spcBef>
                <a:spcPts val="0"/>
              </a:spcBef>
              <a:buFont typeface="Arial"/>
              <a:buChar char="•"/>
              <a:defRPr sz="2000">
                <a:solidFill>
                  <a:schemeClr val="tx1"/>
                </a:solidFill>
                <a:latin typeface="+mn-lt"/>
                <a:ea typeface="+mn-ea"/>
                <a:cs typeface="+mn-cs"/>
              </a:defRPr>
            </a:lvl7pPr>
            <a:lvl8pPr marL="3428914" indent="-228594" algn="l" defTabSz="914377" eaLnBrk="1" hangingPunct="1">
              <a:spcBef>
                <a:spcPts val="0"/>
              </a:spcBef>
              <a:buFont typeface="Arial"/>
              <a:buChar char="•"/>
              <a:defRPr sz="2000">
                <a:solidFill>
                  <a:schemeClr val="tx1"/>
                </a:solidFill>
                <a:latin typeface="+mn-lt"/>
                <a:ea typeface="+mn-ea"/>
                <a:cs typeface="+mn-cs"/>
              </a:defRPr>
            </a:lvl8pPr>
            <a:lvl9pPr marL="3886103" indent="-228594" algn="l" defTabSz="914377" eaLnBrk="1" hangingPunct="1">
              <a:spcBef>
                <a:spcPts val="0"/>
              </a:spcBef>
              <a:buFont typeface="Arial"/>
              <a:buChar char="•"/>
              <a:defRPr sz="2000">
                <a:solidFill>
                  <a:schemeClr val="tx1"/>
                </a:solidFill>
                <a:latin typeface="+mn-lt"/>
                <a:ea typeface="+mn-ea"/>
                <a:cs typeface="+mn-cs"/>
              </a:defRPr>
            </a:lvl9pPr>
          </a:lstStyle>
          <a:p>
            <a:pPr marL="285750" indent="-285750">
              <a:buClr>
                <a:schemeClr val="accent1"/>
              </a:buClr>
              <a:buFont typeface="Arial" panose="020B0604020202020204" pitchFamily="34" charset="0"/>
              <a:buChar char="•"/>
            </a:pPr>
            <a:r>
              <a:rPr lang="en-US" kern="0" dirty="0"/>
              <a:t>Refusal to review for journals applying open peer </a:t>
            </a:r>
            <a:r>
              <a:rPr lang="en-US" kern="0" dirty="0" smtClean="0"/>
              <a:t>review</a:t>
            </a:r>
          </a:p>
          <a:p>
            <a:pPr marL="285750" indent="-285750">
              <a:buClr>
                <a:schemeClr val="accent1"/>
              </a:buClr>
              <a:buFont typeface="Arial" panose="020B0604020202020204" pitchFamily="34" charset="0"/>
              <a:buChar char="•"/>
            </a:pPr>
            <a:r>
              <a:rPr lang="fr-FR" kern="0" dirty="0" smtClean="0"/>
              <a:t>Fear to </a:t>
            </a:r>
            <a:r>
              <a:rPr lang="fr-FR" kern="0" dirty="0" err="1" smtClean="0"/>
              <a:t>criticize</a:t>
            </a:r>
            <a:r>
              <a:rPr lang="fr-FR" kern="0" dirty="0" smtClean="0"/>
              <a:t> more senior </a:t>
            </a:r>
            <a:r>
              <a:rPr lang="fr-FR" kern="0" dirty="0" err="1" smtClean="0"/>
              <a:t>researcher</a:t>
            </a:r>
            <a:r>
              <a:rPr lang="fr-FR" kern="0" dirty="0" smtClean="0"/>
              <a:t> (</a:t>
            </a:r>
            <a:r>
              <a:rPr lang="fr-FR" kern="0" dirty="0" err="1"/>
              <a:t>concern</a:t>
            </a:r>
            <a:r>
              <a:rPr lang="fr-FR" kern="0" dirty="0"/>
              <a:t> </a:t>
            </a:r>
            <a:r>
              <a:rPr lang="fr-FR" kern="0" dirty="0" smtClean="0"/>
              <a:t> for </a:t>
            </a:r>
            <a:r>
              <a:rPr lang="fr-FR" kern="0" dirty="0" err="1" smtClean="0"/>
              <a:t>career</a:t>
            </a:r>
            <a:r>
              <a:rPr lang="fr-FR" kern="0" dirty="0" smtClean="0"/>
              <a:t>)</a:t>
            </a:r>
            <a:endParaRPr lang="fr-FR" kern="0" dirty="0"/>
          </a:p>
        </p:txBody>
      </p:sp>
      <p:cxnSp>
        <p:nvCxnSpPr>
          <p:cNvPr id="13" name="Connecteur droit 12"/>
          <p:cNvCxnSpPr/>
          <p:nvPr/>
        </p:nvCxnSpPr>
        <p:spPr>
          <a:xfrm>
            <a:off x="-20868" y="2635826"/>
            <a:ext cx="1534584" cy="129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1513718" y="2421697"/>
            <a:ext cx="5929566" cy="369332"/>
          </a:xfrm>
          <a:prstGeom prst="rect">
            <a:avLst/>
          </a:prstGeom>
        </p:spPr>
        <p:txBody>
          <a:bodyPr wrap="square">
            <a:spAutoFit/>
          </a:bodyPr>
          <a:lstStyle/>
          <a:p>
            <a:r>
              <a:rPr lang="en-US" b="1" dirty="0" smtClean="0">
                <a:solidFill>
                  <a:schemeClr val="bg1"/>
                </a:solidFill>
              </a:rPr>
              <a:t>Pros </a:t>
            </a:r>
            <a:endParaRPr lang="fr-FR" b="1" dirty="0">
              <a:solidFill>
                <a:schemeClr val="bg1"/>
              </a:solidFill>
            </a:endParaRPr>
          </a:p>
        </p:txBody>
      </p:sp>
      <p:cxnSp>
        <p:nvCxnSpPr>
          <p:cNvPr id="15" name="Connecteur droit 14"/>
          <p:cNvCxnSpPr/>
          <p:nvPr/>
        </p:nvCxnSpPr>
        <p:spPr>
          <a:xfrm>
            <a:off x="1" y="5161116"/>
            <a:ext cx="1534584" cy="129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1563895" y="4989427"/>
            <a:ext cx="5929566" cy="369332"/>
          </a:xfrm>
          <a:prstGeom prst="rect">
            <a:avLst/>
          </a:prstGeom>
        </p:spPr>
        <p:txBody>
          <a:bodyPr wrap="square">
            <a:spAutoFit/>
          </a:bodyPr>
          <a:lstStyle/>
          <a:p>
            <a:r>
              <a:rPr lang="en-US" b="1" dirty="0" smtClean="0">
                <a:solidFill>
                  <a:schemeClr val="bg1"/>
                </a:solidFill>
              </a:rPr>
              <a:t>Cons </a:t>
            </a:r>
            <a:endParaRPr lang="fr-FR" b="1" dirty="0">
              <a:solidFill>
                <a:schemeClr val="bg1"/>
              </a:solidFill>
            </a:endParaRPr>
          </a:p>
        </p:txBody>
      </p:sp>
    </p:spTree>
    <p:extLst>
      <p:ext uri="{BB962C8B-B14F-4D97-AF65-F5344CB8AC3E}">
        <p14:creationId xmlns:p14="http://schemas.microsoft.com/office/powerpoint/2010/main" val="26083085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Open </a:t>
            </a:r>
            <a:r>
              <a:rPr lang="fr-FR" dirty="0" err="1" smtClean="0"/>
              <a:t>peer-review</a:t>
            </a:r>
            <a:endParaRPr lang="fr-FR" dirty="0"/>
          </a:p>
        </p:txBody>
      </p:sp>
      <p:sp>
        <p:nvSpPr>
          <p:cNvPr id="9" name="Rectangle avec coins arrondis du même côté 8"/>
          <p:cNvSpPr/>
          <p:nvPr/>
        </p:nvSpPr>
        <p:spPr>
          <a:xfrm rot="5400000">
            <a:off x="913330" y="1342676"/>
            <a:ext cx="720080" cy="2588476"/>
          </a:xfrm>
          <a:prstGeom prst="round2Same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fr-FR" sz="1400" dirty="0" smtClean="0"/>
          </a:p>
        </p:txBody>
      </p:sp>
      <p:sp>
        <p:nvSpPr>
          <p:cNvPr id="10" name="Espace réservé du texte 2"/>
          <p:cNvSpPr>
            <a:spLocks noGrp="1"/>
          </p:cNvSpPr>
          <p:nvPr>
            <p:ph type="body" sz="quarter" idx="12"/>
          </p:nvPr>
        </p:nvSpPr>
        <p:spPr>
          <a:xfrm>
            <a:off x="1534585" y="3079126"/>
            <a:ext cx="4345391" cy="1066230"/>
          </a:xfrm>
        </p:spPr>
        <p:txBody>
          <a:bodyPr/>
          <a:lstStyle/>
          <a:p>
            <a:pPr marL="285750" indent="-285750">
              <a:buClr>
                <a:schemeClr val="accent1"/>
              </a:buClr>
              <a:buFont typeface="Arial" panose="020B0604020202020204" pitchFamily="34" charset="0"/>
              <a:buChar char="•"/>
            </a:pPr>
            <a:r>
              <a:rPr lang="en-US" dirty="0"/>
              <a:t>Interesting (science under construction</a:t>
            </a:r>
            <a:r>
              <a:rPr lang="en-US" dirty="0" smtClean="0"/>
              <a:t>)</a:t>
            </a:r>
          </a:p>
          <a:p>
            <a:pPr marL="285750" indent="-285750">
              <a:buClr>
                <a:schemeClr val="accent1"/>
              </a:buClr>
              <a:buFont typeface="Arial" panose="020B0604020202020204" pitchFamily="34" charset="0"/>
              <a:buChar char="•"/>
            </a:pPr>
            <a:r>
              <a:rPr lang="en-US" dirty="0" smtClean="0"/>
              <a:t>More </a:t>
            </a:r>
            <a:r>
              <a:rPr lang="en-US" dirty="0"/>
              <a:t>attention paid to the quality of the </a:t>
            </a:r>
            <a:r>
              <a:rPr lang="en-US" dirty="0" smtClean="0"/>
              <a:t>report by the referee</a:t>
            </a:r>
          </a:p>
          <a:p>
            <a:pPr marL="285750" indent="-285750">
              <a:buClr>
                <a:schemeClr val="accent1"/>
              </a:buClr>
              <a:buFont typeface="Arial" panose="020B0604020202020204" pitchFamily="34" charset="0"/>
              <a:buChar char="•"/>
            </a:pPr>
            <a:r>
              <a:rPr lang="en-US" dirty="0" smtClean="0"/>
              <a:t>Conflict of interest undisclosed</a:t>
            </a:r>
            <a:endParaRPr lang="fr-FR" dirty="0"/>
          </a:p>
        </p:txBody>
      </p:sp>
      <p:sp>
        <p:nvSpPr>
          <p:cNvPr id="11" name="Rectangle avec coins arrondis du même côté 10"/>
          <p:cNvSpPr/>
          <p:nvPr/>
        </p:nvSpPr>
        <p:spPr>
          <a:xfrm rot="5400000">
            <a:off x="934198" y="3802935"/>
            <a:ext cx="720080" cy="2588476"/>
          </a:xfrm>
          <a:prstGeom prst="round2Same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fr-FR" sz="1400" dirty="0" smtClean="0"/>
          </a:p>
        </p:txBody>
      </p:sp>
      <p:sp>
        <p:nvSpPr>
          <p:cNvPr id="12" name="Espace réservé du texte 2"/>
          <p:cNvSpPr txBox="1">
            <a:spLocks/>
          </p:cNvSpPr>
          <p:nvPr/>
        </p:nvSpPr>
        <p:spPr bwMode="auto">
          <a:xfrm>
            <a:off x="1576322" y="5551655"/>
            <a:ext cx="4324522" cy="170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6000" tIns="0" rIns="36000" bIns="0" numCol="1" anchor="t" anchorCtr="0" compatLnSpc="1">
            <a:prstTxWarp prst="textNoShape">
              <a:avLst/>
            </a:prstTxWarp>
          </a:bodyPr>
          <a:lstStyle>
            <a:lvl1pPr algn="l" defTabSz="912813" rtl="0" eaLnBrk="1" fontAlgn="base" hangingPunct="1">
              <a:spcBef>
                <a:spcPct val="0"/>
              </a:spcBef>
              <a:spcAft>
                <a:spcPct val="0"/>
              </a:spcAft>
              <a:defRPr>
                <a:solidFill>
                  <a:schemeClr val="tx2"/>
                </a:solidFill>
                <a:latin typeface="+mj-lt"/>
                <a:ea typeface="+mn-ea"/>
                <a:cs typeface="+mn-cs"/>
              </a:defRPr>
            </a:lvl1pPr>
            <a:lvl2pPr algn="l" defTabSz="912813" rtl="0" eaLnBrk="1" fontAlgn="base" hangingPunct="1">
              <a:spcBef>
                <a:spcPts val="600"/>
              </a:spcBef>
              <a:spcAft>
                <a:spcPct val="0"/>
              </a:spcAft>
              <a:defRPr sz="1400" b="1">
                <a:solidFill>
                  <a:schemeClr val="tx2"/>
                </a:solidFill>
                <a:latin typeface="+mn-lt"/>
                <a:ea typeface="+mn-ea"/>
                <a:cs typeface="+mn-cs"/>
              </a:defRPr>
            </a:lvl2pPr>
            <a:lvl3pPr algn="l" defTabSz="912813" rtl="0" eaLnBrk="1" fontAlgn="base" hangingPunct="1">
              <a:spcBef>
                <a:spcPts val="600"/>
              </a:spcBef>
              <a:spcAft>
                <a:spcPts val="300"/>
              </a:spcAft>
              <a:defRPr sz="1400">
                <a:solidFill>
                  <a:schemeClr val="tx2"/>
                </a:solidFill>
                <a:latin typeface="+mn-lt"/>
                <a:ea typeface="+mn-ea"/>
                <a:cs typeface="+mn-cs"/>
              </a:defRPr>
            </a:lvl3pPr>
            <a:lvl4pPr marL="503238" indent="-142875" algn="l" defTabSz="912813" rtl="0" eaLnBrk="1" fontAlgn="base" hangingPunct="1">
              <a:spcBef>
                <a:spcPct val="0"/>
              </a:spcBef>
              <a:spcAft>
                <a:spcPct val="0"/>
              </a:spcAft>
              <a:buSzPct val="80000"/>
              <a:buFont typeface="Wingdings" panose="05000000000000000000" pitchFamily="2" charset="2"/>
              <a:buChar char="l"/>
              <a:defRPr sz="1200">
                <a:solidFill>
                  <a:schemeClr val="tx2"/>
                </a:solidFill>
                <a:latin typeface="+mn-lt"/>
                <a:ea typeface="+mn-ea"/>
                <a:cs typeface="+mn-cs"/>
              </a:defRPr>
            </a:lvl4pPr>
            <a:lvl5pPr marL="647700" indent="-107950" algn="l" defTabSz="912813" rtl="0" eaLnBrk="1" fontAlgn="base" hangingPunct="1">
              <a:spcBef>
                <a:spcPct val="0"/>
              </a:spcBef>
              <a:spcAft>
                <a:spcPct val="0"/>
              </a:spcAft>
              <a:buFont typeface="Arial" panose="020B0604020202020204" pitchFamily="34" charset="0"/>
              <a:buChar char="»"/>
              <a:defRPr sz="1200">
                <a:solidFill>
                  <a:schemeClr val="tx2"/>
                </a:solidFill>
                <a:latin typeface="+mn-lt"/>
                <a:ea typeface="+mn-ea"/>
                <a:cs typeface="+mn-cs"/>
              </a:defRPr>
            </a:lvl5pPr>
            <a:lvl6pPr marL="2514537" indent="-228594" algn="l" defTabSz="914377" eaLnBrk="1" hangingPunct="1">
              <a:spcBef>
                <a:spcPts val="0"/>
              </a:spcBef>
              <a:buFont typeface="Arial"/>
              <a:buChar char="•"/>
              <a:defRPr sz="2000">
                <a:solidFill>
                  <a:schemeClr val="tx1"/>
                </a:solidFill>
                <a:latin typeface="+mn-lt"/>
                <a:ea typeface="+mn-ea"/>
                <a:cs typeface="+mn-cs"/>
              </a:defRPr>
            </a:lvl6pPr>
            <a:lvl7pPr marL="2971726" indent="-228594" algn="l" defTabSz="914377" eaLnBrk="1" hangingPunct="1">
              <a:spcBef>
                <a:spcPts val="0"/>
              </a:spcBef>
              <a:buFont typeface="Arial"/>
              <a:buChar char="•"/>
              <a:defRPr sz="2000">
                <a:solidFill>
                  <a:schemeClr val="tx1"/>
                </a:solidFill>
                <a:latin typeface="+mn-lt"/>
                <a:ea typeface="+mn-ea"/>
                <a:cs typeface="+mn-cs"/>
              </a:defRPr>
            </a:lvl7pPr>
            <a:lvl8pPr marL="3428914" indent="-228594" algn="l" defTabSz="914377" eaLnBrk="1" hangingPunct="1">
              <a:spcBef>
                <a:spcPts val="0"/>
              </a:spcBef>
              <a:buFont typeface="Arial"/>
              <a:buChar char="•"/>
              <a:defRPr sz="2000">
                <a:solidFill>
                  <a:schemeClr val="tx1"/>
                </a:solidFill>
                <a:latin typeface="+mn-lt"/>
                <a:ea typeface="+mn-ea"/>
                <a:cs typeface="+mn-cs"/>
              </a:defRPr>
            </a:lvl8pPr>
            <a:lvl9pPr marL="3886103" indent="-228594" algn="l" defTabSz="914377" eaLnBrk="1" hangingPunct="1">
              <a:spcBef>
                <a:spcPts val="0"/>
              </a:spcBef>
              <a:buFont typeface="Arial"/>
              <a:buChar char="•"/>
              <a:defRPr sz="2000">
                <a:solidFill>
                  <a:schemeClr val="tx1"/>
                </a:solidFill>
                <a:latin typeface="+mn-lt"/>
                <a:ea typeface="+mn-ea"/>
                <a:cs typeface="+mn-cs"/>
              </a:defRPr>
            </a:lvl9pPr>
          </a:lstStyle>
          <a:p>
            <a:pPr marL="285750" indent="-285750">
              <a:buClr>
                <a:schemeClr val="accent1"/>
              </a:buClr>
              <a:buFont typeface="Arial" panose="020B0604020202020204" pitchFamily="34" charset="0"/>
              <a:buChar char="•"/>
            </a:pPr>
            <a:r>
              <a:rPr lang="en-US" kern="0" dirty="0"/>
              <a:t>Refusal to review for journals applying open peer </a:t>
            </a:r>
            <a:r>
              <a:rPr lang="en-US" kern="0" dirty="0" smtClean="0"/>
              <a:t>review</a:t>
            </a:r>
          </a:p>
          <a:p>
            <a:pPr marL="285750" indent="-285750">
              <a:buClr>
                <a:schemeClr val="accent1"/>
              </a:buClr>
              <a:buFont typeface="Arial" panose="020B0604020202020204" pitchFamily="34" charset="0"/>
              <a:buChar char="•"/>
            </a:pPr>
            <a:r>
              <a:rPr lang="fr-FR" kern="0" dirty="0" smtClean="0"/>
              <a:t>Fear to </a:t>
            </a:r>
            <a:r>
              <a:rPr lang="fr-FR" kern="0" dirty="0" err="1" smtClean="0"/>
              <a:t>criticize</a:t>
            </a:r>
            <a:r>
              <a:rPr lang="fr-FR" kern="0" dirty="0" smtClean="0"/>
              <a:t> more senior </a:t>
            </a:r>
            <a:r>
              <a:rPr lang="fr-FR" kern="0" dirty="0" err="1" smtClean="0"/>
              <a:t>researcher</a:t>
            </a:r>
            <a:r>
              <a:rPr lang="fr-FR" kern="0" dirty="0" smtClean="0"/>
              <a:t> (</a:t>
            </a:r>
            <a:r>
              <a:rPr lang="fr-FR" kern="0" dirty="0" err="1"/>
              <a:t>concern</a:t>
            </a:r>
            <a:r>
              <a:rPr lang="fr-FR" kern="0" dirty="0"/>
              <a:t> </a:t>
            </a:r>
            <a:r>
              <a:rPr lang="fr-FR" kern="0" dirty="0" smtClean="0"/>
              <a:t> for </a:t>
            </a:r>
            <a:r>
              <a:rPr lang="fr-FR" kern="0" dirty="0" err="1" smtClean="0"/>
              <a:t>career</a:t>
            </a:r>
            <a:r>
              <a:rPr lang="fr-FR" kern="0" dirty="0" smtClean="0"/>
              <a:t>)</a:t>
            </a:r>
            <a:endParaRPr lang="fr-FR" kern="0" dirty="0"/>
          </a:p>
        </p:txBody>
      </p:sp>
      <p:cxnSp>
        <p:nvCxnSpPr>
          <p:cNvPr id="13" name="Connecteur droit 12"/>
          <p:cNvCxnSpPr/>
          <p:nvPr/>
        </p:nvCxnSpPr>
        <p:spPr>
          <a:xfrm>
            <a:off x="-20868" y="2635826"/>
            <a:ext cx="1534584" cy="129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1513718" y="2421697"/>
            <a:ext cx="5929566" cy="369332"/>
          </a:xfrm>
          <a:prstGeom prst="rect">
            <a:avLst/>
          </a:prstGeom>
        </p:spPr>
        <p:txBody>
          <a:bodyPr wrap="square">
            <a:spAutoFit/>
          </a:bodyPr>
          <a:lstStyle/>
          <a:p>
            <a:r>
              <a:rPr lang="en-US" b="1" dirty="0" smtClean="0">
                <a:solidFill>
                  <a:schemeClr val="bg1"/>
                </a:solidFill>
              </a:rPr>
              <a:t>Pros </a:t>
            </a:r>
            <a:endParaRPr lang="fr-FR" b="1" dirty="0">
              <a:solidFill>
                <a:schemeClr val="bg1"/>
              </a:solidFill>
            </a:endParaRPr>
          </a:p>
        </p:txBody>
      </p:sp>
      <p:cxnSp>
        <p:nvCxnSpPr>
          <p:cNvPr id="15" name="Connecteur droit 14"/>
          <p:cNvCxnSpPr/>
          <p:nvPr/>
        </p:nvCxnSpPr>
        <p:spPr>
          <a:xfrm>
            <a:off x="0" y="5096085"/>
            <a:ext cx="1534584" cy="129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1563894" y="4924396"/>
            <a:ext cx="5929566" cy="369332"/>
          </a:xfrm>
          <a:prstGeom prst="rect">
            <a:avLst/>
          </a:prstGeom>
        </p:spPr>
        <p:txBody>
          <a:bodyPr wrap="square">
            <a:spAutoFit/>
          </a:bodyPr>
          <a:lstStyle/>
          <a:p>
            <a:r>
              <a:rPr lang="en-US" b="1" dirty="0" smtClean="0">
                <a:solidFill>
                  <a:schemeClr val="bg1"/>
                </a:solidFill>
              </a:rPr>
              <a:t>Cons </a:t>
            </a:r>
            <a:endParaRPr lang="fr-FR" b="1" dirty="0">
              <a:solidFill>
                <a:schemeClr val="bg1"/>
              </a:solidFill>
            </a:endParaRPr>
          </a:p>
        </p:txBody>
      </p:sp>
      <p:graphicFrame>
        <p:nvGraphicFramePr>
          <p:cNvPr id="23" name="Diagramme 22"/>
          <p:cNvGraphicFramePr/>
          <p:nvPr>
            <p:extLst>
              <p:ext uri="{D42A27DB-BD31-4B8C-83A1-F6EECF244321}">
                <p14:modId xmlns:p14="http://schemas.microsoft.com/office/powerpoint/2010/main" val="466934767"/>
              </p:ext>
            </p:extLst>
          </p:nvPr>
        </p:nvGraphicFramePr>
        <p:xfrm>
          <a:off x="5879976" y="2276874"/>
          <a:ext cx="5827179" cy="41653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20792630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smtClean="0"/>
              <a:t>Effect</a:t>
            </a:r>
            <a:r>
              <a:rPr lang="fr-FR" dirty="0" smtClean="0"/>
              <a:t> of type of </a:t>
            </a:r>
            <a:r>
              <a:rPr lang="fr-FR" dirty="0" err="1" smtClean="0"/>
              <a:t>peer</a:t>
            </a:r>
            <a:r>
              <a:rPr lang="fr-FR" dirty="0" smtClean="0"/>
              <a:t> </a:t>
            </a:r>
            <a:r>
              <a:rPr lang="fr-FR" dirty="0" err="1" smtClean="0"/>
              <a:t>review</a:t>
            </a:r>
            <a:r>
              <a:rPr lang="fr-FR" dirty="0" smtClean="0"/>
              <a:t> on referee </a:t>
            </a:r>
            <a:r>
              <a:rPr lang="fr-FR" dirty="0" err="1" smtClean="0"/>
              <a:t>behavior</a:t>
            </a:r>
            <a:endParaRPr lang="fr-FR" dirty="0"/>
          </a:p>
        </p:txBody>
      </p:sp>
      <p:sp>
        <p:nvSpPr>
          <p:cNvPr id="3" name="Espace réservé du texte 2"/>
          <p:cNvSpPr>
            <a:spLocks noGrp="1"/>
          </p:cNvSpPr>
          <p:nvPr>
            <p:ph type="body" sz="quarter" idx="12"/>
          </p:nvPr>
        </p:nvSpPr>
        <p:spPr/>
        <p:txBody>
          <a:bodyPr/>
          <a:lstStyle/>
          <a:p>
            <a:r>
              <a:rPr lang="fr-FR" dirty="0">
                <a:hlinkClick r:id="rId2"/>
              </a:rPr>
              <a:t>https://</a:t>
            </a:r>
            <a:r>
              <a:rPr lang="fr-FR" dirty="0" smtClean="0">
                <a:hlinkClick r:id="rId2"/>
              </a:rPr>
              <a:t>www.nature.com/articles/s41467-018-08250-2</a:t>
            </a:r>
            <a:r>
              <a:rPr lang="fr-FR" dirty="0" smtClean="0"/>
              <a:t> </a:t>
            </a:r>
          </a:p>
          <a:p>
            <a:r>
              <a:rPr lang="fr-FR" dirty="0">
                <a:hlinkClick r:id="rId3"/>
              </a:rPr>
              <a:t>https://pmc.ncbi.nlm.nih.gov/articles/PMC4975196</a:t>
            </a:r>
            <a:r>
              <a:rPr lang="fr-FR" dirty="0" smtClean="0">
                <a:hlinkClick r:id="rId3"/>
              </a:rPr>
              <a:t>/</a:t>
            </a:r>
            <a:endParaRPr lang="fr-FR" dirty="0" smtClean="0"/>
          </a:p>
          <a:p>
            <a:r>
              <a:rPr lang="fr-FR" dirty="0">
                <a:hlinkClick r:id="rId4"/>
              </a:rPr>
              <a:t>https://pmc.ncbi.nlm.nih.gov/articles/PMC7944958</a:t>
            </a:r>
            <a:r>
              <a:rPr lang="fr-FR" dirty="0" smtClean="0">
                <a:hlinkClick r:id="rId4"/>
              </a:rPr>
              <a:t>/</a:t>
            </a:r>
            <a:endParaRPr lang="fr-FR" dirty="0" smtClean="0"/>
          </a:p>
          <a:p>
            <a:endParaRPr lang="fr-FR" dirty="0"/>
          </a:p>
        </p:txBody>
      </p:sp>
    </p:spTree>
    <p:extLst>
      <p:ext uri="{BB962C8B-B14F-4D97-AF65-F5344CB8AC3E}">
        <p14:creationId xmlns:p14="http://schemas.microsoft.com/office/powerpoint/2010/main" val="157780667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02" name="Titre 1"/>
          <p:cNvSpPr>
            <a:spLocks noGrp="1" noChangeArrowheads="1"/>
          </p:cNvSpPr>
          <p:nvPr>
            <p:ph type="ctrTitle"/>
          </p:nvPr>
        </p:nvSpPr>
        <p:spPr bwMode="auto">
          <a:xfrm>
            <a:off x="479425" y="2816225"/>
            <a:ext cx="8636000" cy="1679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nSpc>
                <a:spcPts val="6138"/>
              </a:lnSpc>
            </a:pPr>
            <a:r>
              <a:rPr lang="fr-FR" altLang="fr-FR" sz="8800" smtClean="0">
                <a:latin typeface="Arial Black" panose="020B0A04020102020204" pitchFamily="34" charset="0"/>
              </a:rPr>
              <a:t>3</a:t>
            </a:r>
          </a:p>
        </p:txBody>
      </p:sp>
      <p:sp>
        <p:nvSpPr>
          <p:cNvPr id="51203" name="Espace réservé du texte 2"/>
          <p:cNvSpPr>
            <a:spLocks noGrp="1" noChangeArrowheads="1"/>
          </p:cNvSpPr>
          <p:nvPr>
            <p:ph type="subTitle" idx="1"/>
          </p:nvPr>
        </p:nvSpPr>
        <p:spPr bwMode="auto">
          <a:xfrm>
            <a:off x="477838" y="4429125"/>
            <a:ext cx="8636000" cy="10509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pPr>
              <a:lnSpc>
                <a:spcPts val="2938"/>
              </a:lnSpc>
              <a:spcBef>
                <a:spcPct val="0"/>
              </a:spcBef>
            </a:pPr>
            <a:r>
              <a:rPr lang="en-US" altLang="fr-FR" sz="4000" dirty="0"/>
              <a:t>Another timeline of publication</a:t>
            </a:r>
            <a:endParaRPr lang="en-US" altLang="fr-FR" sz="4000" dirty="0" smtClean="0"/>
          </a:p>
        </p:txBody>
      </p:sp>
      <p:sp>
        <p:nvSpPr>
          <p:cNvPr id="2" name="Espace réservé du pied de page 1"/>
          <p:cNvSpPr>
            <a:spLocks noGrp="1"/>
          </p:cNvSpPr>
          <p:nvPr>
            <p:ph type="ftr" sz="quarter" idx="10"/>
          </p:nvPr>
        </p:nvSpPr>
        <p:spPr/>
        <p:txBody>
          <a:bodyPr/>
          <a:lstStyle/>
          <a:p>
            <a:r>
              <a:rPr lang="en-US" altLang="fr-FR" smtClean="0"/>
              <a:t>Open for you! - An Introduction Series to Open Science IV | 10 Febuary 2025</a:t>
            </a:r>
            <a:endParaRPr lang="cs-CZ" altLang="fr-F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 </a:t>
            </a:r>
            <a:r>
              <a:rPr lang="fr-FR" dirty="0" err="1" smtClean="0"/>
              <a:t>Publishing</a:t>
            </a:r>
            <a:r>
              <a:rPr lang="fr-FR" dirty="0" smtClean="0"/>
              <a:t> » </a:t>
            </a:r>
            <a:r>
              <a:rPr lang="fr-FR" dirty="0" err="1" smtClean="0"/>
              <a:t>then</a:t>
            </a:r>
            <a:r>
              <a:rPr lang="fr-FR" dirty="0" smtClean="0"/>
              <a:t> </a:t>
            </a:r>
            <a:r>
              <a:rPr lang="fr-FR" dirty="0" err="1" smtClean="0"/>
              <a:t>reviewing</a:t>
            </a:r>
            <a:endParaRPr lang="fr-FR" dirty="0"/>
          </a:p>
        </p:txBody>
      </p:sp>
      <p:sp>
        <p:nvSpPr>
          <p:cNvPr id="3" name="Espace réservé du texte 2"/>
          <p:cNvSpPr>
            <a:spLocks noGrp="1"/>
          </p:cNvSpPr>
          <p:nvPr>
            <p:ph type="body" sz="quarter" idx="12"/>
          </p:nvPr>
        </p:nvSpPr>
        <p:spPr>
          <a:xfrm>
            <a:off x="1534585" y="3151873"/>
            <a:ext cx="10081683" cy="3156851"/>
          </a:xfrm>
        </p:spPr>
        <p:txBody>
          <a:bodyPr/>
          <a:lstStyle/>
          <a:p>
            <a:endParaRPr lang="en-US" dirty="0" smtClean="0"/>
          </a:p>
          <a:p>
            <a:pPr marL="285750" indent="-285750">
              <a:buFont typeface="Arial" panose="020B0604020202020204" pitchFamily="34" charset="0"/>
              <a:buChar char="•"/>
            </a:pPr>
            <a:r>
              <a:rPr lang="en-US" dirty="0" smtClean="0"/>
              <a:t>Submission of </a:t>
            </a:r>
            <a:r>
              <a:rPr lang="en-US" dirty="0"/>
              <a:t>the preprint on the journal website before </a:t>
            </a:r>
            <a:r>
              <a:rPr lang="en-US" dirty="0" smtClean="0"/>
              <a:t>peer-review</a:t>
            </a:r>
          </a:p>
          <a:p>
            <a:pPr marL="285750" indent="-285750">
              <a:buFont typeface="Arial" panose="020B0604020202020204" pitchFamily="34" charset="0"/>
              <a:buChar char="•"/>
            </a:pPr>
            <a:r>
              <a:rPr lang="en-US" dirty="0" smtClean="0"/>
              <a:t>Overlay </a:t>
            </a:r>
            <a:r>
              <a:rPr lang="en-US" dirty="0"/>
              <a:t>journals : </a:t>
            </a:r>
            <a:r>
              <a:rPr lang="en-US" dirty="0" smtClean="0"/>
              <a:t>using a preprint server during the submission and peer review process</a:t>
            </a:r>
          </a:p>
          <a:p>
            <a:pPr marL="285750" indent="-285750">
              <a:buFont typeface="Arial" panose="020B0604020202020204" pitchFamily="34" charset="0"/>
              <a:buChar char="•"/>
            </a:pPr>
            <a:r>
              <a:rPr lang="en-US" dirty="0"/>
              <a:t>Review carried out by an external platform</a:t>
            </a:r>
            <a:endParaRPr lang="en-US" dirty="0" smtClean="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Everything </a:t>
            </a:r>
          </a:p>
          <a:p>
            <a:pPr marL="285750" indent="-285750">
              <a:buFont typeface="Arial" panose="020B0604020202020204" pitchFamily="34" charset="0"/>
              <a:buChar char="•"/>
            </a:pPr>
            <a:r>
              <a:rPr lang="en-US" dirty="0"/>
              <a:t>Just what </a:t>
            </a:r>
            <a:r>
              <a:rPr lang="en-US" dirty="0" smtClean="0"/>
              <a:t>passed </a:t>
            </a:r>
            <a:r>
              <a:rPr lang="en-US" dirty="0"/>
              <a:t>peer review</a:t>
            </a:r>
            <a:endParaRPr lang="fr-FR" dirty="0"/>
          </a:p>
        </p:txBody>
      </p:sp>
      <p:sp>
        <p:nvSpPr>
          <p:cNvPr id="4" name="Rectangle avec coins arrondis du même côté 3"/>
          <p:cNvSpPr/>
          <p:nvPr/>
        </p:nvSpPr>
        <p:spPr>
          <a:xfrm rot="5400000">
            <a:off x="1588147" y="937371"/>
            <a:ext cx="792088" cy="3903138"/>
          </a:xfrm>
          <a:prstGeom prst="round2Same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fr-FR" sz="1400" dirty="0" smtClean="0"/>
          </a:p>
        </p:txBody>
      </p:sp>
      <p:cxnSp>
        <p:nvCxnSpPr>
          <p:cNvPr id="5" name="Connecteur droit 4"/>
          <p:cNvCxnSpPr/>
          <p:nvPr/>
        </p:nvCxnSpPr>
        <p:spPr>
          <a:xfrm>
            <a:off x="32622" y="2851848"/>
            <a:ext cx="1534584" cy="129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1567208" y="2637719"/>
            <a:ext cx="5929566" cy="369332"/>
          </a:xfrm>
          <a:prstGeom prst="rect">
            <a:avLst/>
          </a:prstGeom>
        </p:spPr>
        <p:txBody>
          <a:bodyPr wrap="square">
            <a:spAutoFit/>
          </a:bodyPr>
          <a:lstStyle/>
          <a:p>
            <a:r>
              <a:rPr lang="en-US" b="1" dirty="0" smtClean="0">
                <a:solidFill>
                  <a:schemeClr val="bg1"/>
                </a:solidFill>
              </a:rPr>
              <a:t>3 types of system</a:t>
            </a:r>
            <a:endParaRPr lang="en-US" b="1" dirty="0">
              <a:solidFill>
                <a:schemeClr val="bg1"/>
              </a:solidFill>
            </a:endParaRPr>
          </a:p>
        </p:txBody>
      </p:sp>
      <p:sp>
        <p:nvSpPr>
          <p:cNvPr id="8" name="Rectangle avec coins arrondis du même côté 7"/>
          <p:cNvSpPr/>
          <p:nvPr/>
        </p:nvSpPr>
        <p:spPr>
          <a:xfrm rot="5400000">
            <a:off x="1618269" y="3277631"/>
            <a:ext cx="720080" cy="3903138"/>
          </a:xfrm>
          <a:prstGeom prst="round2Same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fr-FR" sz="1400" dirty="0" smtClean="0"/>
          </a:p>
        </p:txBody>
      </p:sp>
      <p:cxnSp>
        <p:nvCxnSpPr>
          <p:cNvPr id="9" name="Connecteur droit 8"/>
          <p:cNvCxnSpPr/>
          <p:nvPr/>
        </p:nvCxnSpPr>
        <p:spPr>
          <a:xfrm>
            <a:off x="26740" y="5228112"/>
            <a:ext cx="1534584" cy="129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1561326" y="5013983"/>
            <a:ext cx="5929566" cy="369332"/>
          </a:xfrm>
          <a:prstGeom prst="rect">
            <a:avLst/>
          </a:prstGeom>
        </p:spPr>
        <p:txBody>
          <a:bodyPr wrap="square">
            <a:spAutoFit/>
          </a:bodyPr>
          <a:lstStyle/>
          <a:p>
            <a:r>
              <a:rPr lang="en-US" b="1" dirty="0" smtClean="0">
                <a:solidFill>
                  <a:schemeClr val="bg1"/>
                </a:solidFill>
              </a:rPr>
              <a:t>What is published ?</a:t>
            </a:r>
            <a:endParaRPr lang="en-US" b="1" dirty="0">
              <a:solidFill>
                <a:schemeClr val="bg1"/>
              </a:solidFill>
            </a:endParaRPr>
          </a:p>
        </p:txBody>
      </p:sp>
    </p:spTree>
    <p:extLst>
      <p:ext uri="{BB962C8B-B14F-4D97-AF65-F5344CB8AC3E}">
        <p14:creationId xmlns:p14="http://schemas.microsoft.com/office/powerpoint/2010/main" val="13799256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7"/>
          </p:nvPr>
        </p:nvSpPr>
        <p:spPr>
          <a:xfrm>
            <a:off x="1535113" y="2708275"/>
            <a:ext cx="5761037" cy="3600450"/>
          </a:xfrm>
        </p:spPr>
        <p:txBody>
          <a:bodyPr rtlCol="0">
            <a:normAutofit/>
          </a:bodyPr>
          <a:lstStyle/>
          <a:p>
            <a:pPr defTabSz="914377" eaLnBrk="1" fontAlgn="auto" hangingPunct="1">
              <a:spcAft>
                <a:spcPts val="0"/>
              </a:spcAft>
              <a:defRPr/>
            </a:pPr>
            <a:r>
              <a:rPr lang="en-US" dirty="0" smtClean="0"/>
              <a:t>Traditional Peer-Review Process</a:t>
            </a:r>
            <a:endParaRPr lang="en-US" dirty="0"/>
          </a:p>
          <a:p>
            <a:pPr defTabSz="914377" eaLnBrk="1" fontAlgn="auto" hangingPunct="1">
              <a:spcAft>
                <a:spcPts val="0"/>
              </a:spcAft>
              <a:defRPr/>
            </a:pPr>
            <a:r>
              <a:rPr lang="en-US" dirty="0" smtClean="0"/>
              <a:t>Types of peer-review</a:t>
            </a:r>
            <a:endParaRPr lang="en-US" dirty="0"/>
          </a:p>
          <a:p>
            <a:pPr defTabSz="914377" fontAlgn="auto">
              <a:spcAft>
                <a:spcPts val="0"/>
              </a:spcAft>
              <a:defRPr/>
            </a:pPr>
            <a:r>
              <a:rPr lang="en-US" dirty="0" smtClean="0"/>
              <a:t>Beyond traditional </a:t>
            </a:r>
            <a:r>
              <a:rPr lang="en-US" dirty="0"/>
              <a:t>process : Another timeline of publication</a:t>
            </a:r>
          </a:p>
          <a:p>
            <a:pPr marL="0" indent="0" defTabSz="914377" eaLnBrk="1" fontAlgn="auto" hangingPunct="1">
              <a:spcAft>
                <a:spcPts val="0"/>
              </a:spcAft>
              <a:buNone/>
              <a:defRPr/>
            </a:pPr>
            <a:endParaRPr lang="fr-FR"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 </a:t>
            </a:r>
            <a:r>
              <a:rPr lang="fr-FR" dirty="0" err="1" smtClean="0"/>
              <a:t>Publishing</a:t>
            </a:r>
            <a:r>
              <a:rPr lang="fr-FR" dirty="0" smtClean="0"/>
              <a:t> » </a:t>
            </a:r>
            <a:r>
              <a:rPr lang="fr-FR" dirty="0" err="1" smtClean="0"/>
              <a:t>then</a:t>
            </a:r>
            <a:r>
              <a:rPr lang="fr-FR" dirty="0" smtClean="0"/>
              <a:t> </a:t>
            </a:r>
            <a:r>
              <a:rPr lang="fr-FR" dirty="0" err="1" smtClean="0"/>
              <a:t>reviewing</a:t>
            </a:r>
            <a:endParaRPr lang="fr-FR" dirty="0"/>
          </a:p>
        </p:txBody>
      </p:sp>
      <p:sp>
        <p:nvSpPr>
          <p:cNvPr id="3" name="Espace réservé du texte 2"/>
          <p:cNvSpPr>
            <a:spLocks noGrp="1"/>
          </p:cNvSpPr>
          <p:nvPr>
            <p:ph type="body" sz="quarter" idx="12"/>
          </p:nvPr>
        </p:nvSpPr>
        <p:spPr>
          <a:xfrm>
            <a:off x="1534585" y="3366003"/>
            <a:ext cx="10081683" cy="2942722"/>
          </a:xfrm>
        </p:spPr>
        <p:txBody>
          <a:bodyPr/>
          <a:lstStyle/>
          <a:p>
            <a:r>
              <a:rPr lang="fr-FR" dirty="0" smtClean="0"/>
              <a:t>1 ) </a:t>
            </a:r>
            <a:r>
              <a:rPr lang="en-US" dirty="0"/>
              <a:t>deposit of the preprint in an open </a:t>
            </a:r>
            <a:r>
              <a:rPr lang="en-US" dirty="0" smtClean="0"/>
              <a:t>archive via the journal</a:t>
            </a:r>
          </a:p>
          <a:p>
            <a:endParaRPr lang="en-US" dirty="0" smtClean="0"/>
          </a:p>
          <a:p>
            <a:endParaRPr lang="en-US" dirty="0"/>
          </a:p>
          <a:p>
            <a:endParaRPr lang="en-US" dirty="0" smtClean="0"/>
          </a:p>
          <a:p>
            <a:pPr marL="285750" indent="-285750">
              <a:buFont typeface="Arial" panose="020B0604020202020204" pitchFamily="34" charset="0"/>
              <a:buChar char="•"/>
            </a:pPr>
            <a:endParaRPr lang="fr-FR" dirty="0" smtClean="0"/>
          </a:p>
          <a:p>
            <a:r>
              <a:rPr lang="fr-FR" dirty="0" smtClean="0"/>
              <a:t>2) </a:t>
            </a:r>
            <a:r>
              <a:rPr lang="fr-FR" dirty="0" err="1" smtClean="0"/>
              <a:t>Upload</a:t>
            </a:r>
            <a:r>
              <a:rPr lang="fr-FR" dirty="0" smtClean="0"/>
              <a:t> new versions </a:t>
            </a:r>
            <a:r>
              <a:rPr lang="fr-FR" dirty="0" err="1" smtClean="0"/>
              <a:t>during</a:t>
            </a:r>
            <a:r>
              <a:rPr lang="fr-FR" dirty="0" smtClean="0"/>
              <a:t> the </a:t>
            </a:r>
            <a:r>
              <a:rPr lang="fr-FR" dirty="0" err="1" smtClean="0"/>
              <a:t>peer</a:t>
            </a:r>
            <a:r>
              <a:rPr lang="fr-FR" dirty="0" smtClean="0"/>
              <a:t> </a:t>
            </a:r>
            <a:r>
              <a:rPr lang="fr-FR" dirty="0" err="1" smtClean="0"/>
              <a:t>review</a:t>
            </a:r>
            <a:r>
              <a:rPr lang="fr-FR" dirty="0" smtClean="0"/>
              <a:t> </a:t>
            </a:r>
            <a:r>
              <a:rPr lang="fr-FR" dirty="0" err="1" smtClean="0"/>
              <a:t>process</a:t>
            </a:r>
            <a:endParaRPr lang="fr-FR" dirty="0" smtClean="0"/>
          </a:p>
          <a:p>
            <a:endParaRPr lang="fr-FR" dirty="0"/>
          </a:p>
          <a:p>
            <a:r>
              <a:rPr lang="fr-FR" dirty="0" smtClean="0"/>
              <a:t>3) Publication </a:t>
            </a:r>
            <a:r>
              <a:rPr lang="fr-FR" dirty="0" err="1"/>
              <a:t>after</a:t>
            </a:r>
            <a:r>
              <a:rPr lang="fr-FR" dirty="0"/>
              <a:t> </a:t>
            </a:r>
            <a:r>
              <a:rPr lang="fr-FR" dirty="0" err="1" smtClean="0"/>
              <a:t>acceptance</a:t>
            </a:r>
            <a:r>
              <a:rPr lang="fr-FR" dirty="0" smtClean="0"/>
              <a:t> in the journal </a:t>
            </a:r>
            <a:r>
              <a:rPr lang="fr-FR" dirty="0" err="1" smtClean="0"/>
              <a:t>website</a:t>
            </a:r>
            <a:r>
              <a:rPr lang="fr-FR" dirty="0" smtClean="0"/>
              <a:t> (= final version)</a:t>
            </a:r>
          </a:p>
          <a:p>
            <a:endParaRPr lang="fr-FR" dirty="0"/>
          </a:p>
        </p:txBody>
      </p:sp>
      <p:sp>
        <p:nvSpPr>
          <p:cNvPr id="4" name="Rectangle avec coins arrondis du même côté 3"/>
          <p:cNvSpPr/>
          <p:nvPr/>
        </p:nvSpPr>
        <p:spPr>
          <a:xfrm rot="5400000">
            <a:off x="1948187" y="577331"/>
            <a:ext cx="720080" cy="4551210"/>
          </a:xfrm>
          <a:prstGeom prst="round2Same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fr-FR" sz="1400" dirty="0" smtClean="0"/>
          </a:p>
        </p:txBody>
      </p:sp>
      <p:cxnSp>
        <p:nvCxnSpPr>
          <p:cNvPr id="5" name="Connecteur droit 4"/>
          <p:cNvCxnSpPr/>
          <p:nvPr/>
        </p:nvCxnSpPr>
        <p:spPr>
          <a:xfrm>
            <a:off x="32622" y="2851848"/>
            <a:ext cx="1534584" cy="129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1567208" y="2637719"/>
            <a:ext cx="5929566" cy="369332"/>
          </a:xfrm>
          <a:prstGeom prst="rect">
            <a:avLst/>
          </a:prstGeom>
        </p:spPr>
        <p:txBody>
          <a:bodyPr wrap="square">
            <a:spAutoFit/>
          </a:bodyPr>
          <a:lstStyle/>
          <a:p>
            <a:r>
              <a:rPr lang="en-US" b="1" dirty="0" smtClean="0">
                <a:solidFill>
                  <a:schemeClr val="bg1"/>
                </a:solidFill>
              </a:rPr>
              <a:t>Example </a:t>
            </a:r>
            <a:r>
              <a:rPr lang="en-US" b="1" dirty="0">
                <a:solidFill>
                  <a:schemeClr val="bg1"/>
                </a:solidFill>
              </a:rPr>
              <a:t>with J Phil Econ</a:t>
            </a:r>
          </a:p>
        </p:txBody>
      </p:sp>
      <p:pic>
        <p:nvPicPr>
          <p:cNvPr id="11" name="Image 10"/>
          <p:cNvPicPr>
            <a:picLocks noChangeAspect="1"/>
          </p:cNvPicPr>
          <p:nvPr/>
        </p:nvPicPr>
        <p:blipFill>
          <a:blip r:embed="rId3"/>
          <a:stretch>
            <a:fillRect/>
          </a:stretch>
        </p:blipFill>
        <p:spPr>
          <a:xfrm>
            <a:off x="7258921" y="-30340"/>
            <a:ext cx="4933079" cy="893585"/>
          </a:xfrm>
          <a:prstGeom prst="rect">
            <a:avLst/>
          </a:prstGeom>
        </p:spPr>
      </p:pic>
      <p:pic>
        <p:nvPicPr>
          <p:cNvPr id="13" name="Image 12"/>
          <p:cNvPicPr>
            <a:picLocks noChangeAspect="1"/>
          </p:cNvPicPr>
          <p:nvPr/>
        </p:nvPicPr>
        <p:blipFill>
          <a:blip r:embed="rId4"/>
          <a:stretch>
            <a:fillRect/>
          </a:stretch>
        </p:blipFill>
        <p:spPr>
          <a:xfrm>
            <a:off x="1603177" y="3717096"/>
            <a:ext cx="1540496" cy="841504"/>
          </a:xfrm>
          <a:prstGeom prst="rect">
            <a:avLst/>
          </a:prstGeom>
        </p:spPr>
      </p:pic>
      <p:pic>
        <p:nvPicPr>
          <p:cNvPr id="14" name="Image 13"/>
          <p:cNvPicPr>
            <a:picLocks noChangeAspect="1"/>
          </p:cNvPicPr>
          <p:nvPr/>
        </p:nvPicPr>
        <p:blipFill>
          <a:blip r:embed="rId5"/>
          <a:stretch>
            <a:fillRect/>
          </a:stretch>
        </p:blipFill>
        <p:spPr>
          <a:xfrm>
            <a:off x="3508053" y="3804818"/>
            <a:ext cx="2047875" cy="733425"/>
          </a:xfrm>
          <a:prstGeom prst="rect">
            <a:avLst/>
          </a:prstGeom>
        </p:spPr>
      </p:pic>
      <p:pic>
        <p:nvPicPr>
          <p:cNvPr id="16" name="Image 15"/>
          <p:cNvPicPr>
            <a:picLocks noChangeAspect="1"/>
          </p:cNvPicPr>
          <p:nvPr/>
        </p:nvPicPr>
        <p:blipFill>
          <a:blip r:embed="rId6"/>
          <a:stretch>
            <a:fillRect/>
          </a:stretch>
        </p:blipFill>
        <p:spPr>
          <a:xfrm>
            <a:off x="5903845" y="3804818"/>
            <a:ext cx="2419350" cy="819150"/>
          </a:xfrm>
          <a:prstGeom prst="rect">
            <a:avLst/>
          </a:prstGeom>
        </p:spPr>
      </p:pic>
    </p:spTree>
    <p:extLst>
      <p:ext uri="{BB962C8B-B14F-4D97-AF65-F5344CB8AC3E}">
        <p14:creationId xmlns:p14="http://schemas.microsoft.com/office/powerpoint/2010/main" val="141934965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 </a:t>
            </a:r>
            <a:r>
              <a:rPr lang="fr-FR" dirty="0" err="1" smtClean="0"/>
              <a:t>Publishing</a:t>
            </a:r>
            <a:r>
              <a:rPr lang="fr-FR" dirty="0" smtClean="0"/>
              <a:t> » </a:t>
            </a:r>
            <a:r>
              <a:rPr lang="fr-FR" dirty="0" err="1" smtClean="0"/>
              <a:t>then</a:t>
            </a:r>
            <a:r>
              <a:rPr lang="fr-FR" dirty="0" smtClean="0"/>
              <a:t> </a:t>
            </a:r>
            <a:r>
              <a:rPr lang="fr-FR" dirty="0" err="1" smtClean="0"/>
              <a:t>reviewing</a:t>
            </a:r>
            <a:endParaRPr lang="fr-FR" dirty="0"/>
          </a:p>
        </p:txBody>
      </p:sp>
      <p:sp>
        <p:nvSpPr>
          <p:cNvPr id="3" name="Espace réservé du texte 2"/>
          <p:cNvSpPr>
            <a:spLocks noGrp="1"/>
          </p:cNvSpPr>
          <p:nvPr>
            <p:ph type="body" sz="quarter" idx="12"/>
          </p:nvPr>
        </p:nvSpPr>
        <p:spPr>
          <a:xfrm>
            <a:off x="1534585" y="3366003"/>
            <a:ext cx="7873783" cy="2942722"/>
          </a:xfrm>
        </p:spPr>
        <p:txBody>
          <a:bodyPr/>
          <a:lstStyle/>
          <a:p>
            <a:pPr marL="342900" indent="-342900">
              <a:buAutoNum type="arabicParenR"/>
            </a:pPr>
            <a:r>
              <a:rPr lang="fr-FR" dirty="0" err="1" smtClean="0"/>
              <a:t>Preprint</a:t>
            </a:r>
            <a:r>
              <a:rPr lang="fr-FR" dirty="0" smtClean="0"/>
              <a:t> </a:t>
            </a:r>
            <a:r>
              <a:rPr lang="fr-FR" dirty="0" err="1" smtClean="0"/>
              <a:t>submited</a:t>
            </a:r>
            <a:r>
              <a:rPr lang="fr-FR" dirty="0" smtClean="0"/>
              <a:t> to the </a:t>
            </a:r>
            <a:r>
              <a:rPr lang="fr-FR" dirty="0" err="1" smtClean="0"/>
              <a:t>publisher</a:t>
            </a:r>
            <a:endParaRPr lang="fr-FR" dirty="0" smtClean="0"/>
          </a:p>
          <a:p>
            <a:pPr marL="342900" indent="-342900">
              <a:buAutoNum type="arabicParenR"/>
            </a:pPr>
            <a:endParaRPr lang="fr-FR" dirty="0"/>
          </a:p>
          <a:p>
            <a:endParaRPr lang="fr-FR" dirty="0" smtClean="0"/>
          </a:p>
          <a:p>
            <a:r>
              <a:rPr lang="fr-FR" dirty="0" smtClean="0"/>
              <a:t>2) Peer-</a:t>
            </a:r>
            <a:r>
              <a:rPr lang="fr-FR" dirty="0" err="1" smtClean="0"/>
              <a:t>review</a:t>
            </a:r>
            <a:r>
              <a:rPr lang="fr-FR" dirty="0" smtClean="0"/>
              <a:t> </a:t>
            </a:r>
            <a:r>
              <a:rPr lang="fr-FR" dirty="0" err="1" smtClean="0"/>
              <a:t>published</a:t>
            </a:r>
            <a:r>
              <a:rPr lang="fr-FR" dirty="0" smtClean="0"/>
              <a:t> on the </a:t>
            </a:r>
            <a:r>
              <a:rPr lang="fr-FR" dirty="0" err="1" smtClean="0"/>
              <a:t>publisher</a:t>
            </a:r>
            <a:r>
              <a:rPr lang="fr-FR" dirty="0" smtClean="0"/>
              <a:t> </a:t>
            </a:r>
            <a:r>
              <a:rPr lang="fr-FR" dirty="0" err="1" smtClean="0"/>
              <a:t>website</a:t>
            </a:r>
            <a:endParaRPr lang="fr-FR" dirty="0" smtClean="0"/>
          </a:p>
          <a:p>
            <a:endParaRPr lang="fr-FR" dirty="0"/>
          </a:p>
          <a:p>
            <a:endParaRPr lang="fr-FR" dirty="0" smtClean="0"/>
          </a:p>
          <a:p>
            <a:endParaRPr lang="fr-FR" dirty="0"/>
          </a:p>
          <a:p>
            <a:r>
              <a:rPr lang="fr-FR" dirty="0" smtClean="0"/>
              <a:t>3) </a:t>
            </a:r>
            <a:r>
              <a:rPr lang="fr-FR" dirty="0" err="1" smtClean="0"/>
              <a:t>Reviewed</a:t>
            </a:r>
            <a:r>
              <a:rPr lang="fr-FR" dirty="0" smtClean="0"/>
              <a:t> version </a:t>
            </a:r>
            <a:r>
              <a:rPr lang="fr-FR" dirty="0" err="1" smtClean="0"/>
              <a:t>published</a:t>
            </a:r>
            <a:r>
              <a:rPr lang="fr-FR" dirty="0" smtClean="0"/>
              <a:t> on the </a:t>
            </a:r>
            <a:r>
              <a:rPr lang="fr-FR" dirty="0" err="1" smtClean="0"/>
              <a:t>publisher</a:t>
            </a:r>
            <a:r>
              <a:rPr lang="fr-FR" dirty="0" smtClean="0"/>
              <a:t> </a:t>
            </a:r>
            <a:r>
              <a:rPr lang="fr-FR" dirty="0" err="1" smtClean="0"/>
              <a:t>website</a:t>
            </a:r>
            <a:endParaRPr lang="fr-FR" dirty="0" smtClean="0"/>
          </a:p>
          <a:p>
            <a:endParaRPr lang="fr-FR" dirty="0" smtClean="0"/>
          </a:p>
          <a:p>
            <a:endParaRPr lang="fr-FR" dirty="0" smtClean="0"/>
          </a:p>
          <a:p>
            <a:r>
              <a:rPr lang="fr-FR" dirty="0" smtClean="0"/>
              <a:t>4) Final version and version of record (if </a:t>
            </a:r>
            <a:r>
              <a:rPr lang="fr-FR" dirty="0" err="1" smtClean="0"/>
              <a:t>asked</a:t>
            </a:r>
            <a:r>
              <a:rPr lang="fr-FR" dirty="0" smtClean="0"/>
              <a:t>) </a:t>
            </a:r>
            <a:r>
              <a:rPr lang="fr-FR" dirty="0" err="1" smtClean="0"/>
              <a:t>published</a:t>
            </a:r>
            <a:r>
              <a:rPr lang="fr-FR" dirty="0" smtClean="0"/>
              <a:t> on the </a:t>
            </a:r>
            <a:r>
              <a:rPr lang="fr-FR" dirty="0" err="1" smtClean="0"/>
              <a:t>publisher</a:t>
            </a:r>
            <a:r>
              <a:rPr lang="fr-FR" dirty="0" smtClean="0"/>
              <a:t> </a:t>
            </a:r>
            <a:r>
              <a:rPr lang="fr-FR" dirty="0" err="1" smtClean="0"/>
              <a:t>website</a:t>
            </a:r>
            <a:endParaRPr lang="fr-FR" dirty="0"/>
          </a:p>
        </p:txBody>
      </p:sp>
      <p:sp>
        <p:nvSpPr>
          <p:cNvPr id="4" name="Rectangle avec coins arrondis du même côté 3"/>
          <p:cNvSpPr/>
          <p:nvPr/>
        </p:nvSpPr>
        <p:spPr>
          <a:xfrm rot="5400000">
            <a:off x="1588147" y="937371"/>
            <a:ext cx="792088" cy="3903138"/>
          </a:xfrm>
          <a:prstGeom prst="round2Same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fr-FR" sz="1400" dirty="0" smtClean="0"/>
          </a:p>
        </p:txBody>
      </p:sp>
      <p:cxnSp>
        <p:nvCxnSpPr>
          <p:cNvPr id="5" name="Connecteur droit 4"/>
          <p:cNvCxnSpPr/>
          <p:nvPr/>
        </p:nvCxnSpPr>
        <p:spPr>
          <a:xfrm>
            <a:off x="32622" y="2851848"/>
            <a:ext cx="1534584" cy="129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1567208" y="2637719"/>
            <a:ext cx="5929566" cy="369332"/>
          </a:xfrm>
          <a:prstGeom prst="rect">
            <a:avLst/>
          </a:prstGeom>
        </p:spPr>
        <p:txBody>
          <a:bodyPr wrap="square">
            <a:spAutoFit/>
          </a:bodyPr>
          <a:lstStyle/>
          <a:p>
            <a:r>
              <a:rPr lang="en-US" b="1" dirty="0" smtClean="0">
                <a:solidFill>
                  <a:schemeClr val="bg1"/>
                </a:solidFill>
              </a:rPr>
              <a:t>Example with </a:t>
            </a:r>
            <a:r>
              <a:rPr lang="en-US" b="1" dirty="0" err="1" smtClean="0">
                <a:solidFill>
                  <a:schemeClr val="bg1"/>
                </a:solidFill>
              </a:rPr>
              <a:t>eLife</a:t>
            </a:r>
            <a:endParaRPr lang="en-US" b="1" dirty="0">
              <a:solidFill>
                <a:schemeClr val="bg1"/>
              </a:solidFill>
            </a:endParaRPr>
          </a:p>
        </p:txBody>
      </p:sp>
      <p:pic>
        <p:nvPicPr>
          <p:cNvPr id="7" name="Image 6"/>
          <p:cNvPicPr>
            <a:picLocks noChangeAspect="1"/>
          </p:cNvPicPr>
          <p:nvPr/>
        </p:nvPicPr>
        <p:blipFill>
          <a:blip r:embed="rId3"/>
          <a:stretch>
            <a:fillRect/>
          </a:stretch>
        </p:blipFill>
        <p:spPr>
          <a:xfrm>
            <a:off x="9971361" y="0"/>
            <a:ext cx="2220640" cy="1196752"/>
          </a:xfrm>
          <a:prstGeom prst="rect">
            <a:avLst/>
          </a:prstGeom>
        </p:spPr>
      </p:pic>
      <p:pic>
        <p:nvPicPr>
          <p:cNvPr id="8" name="Image 7"/>
          <p:cNvPicPr>
            <a:picLocks noChangeAspect="1"/>
          </p:cNvPicPr>
          <p:nvPr/>
        </p:nvPicPr>
        <p:blipFill>
          <a:blip r:embed="rId4"/>
          <a:stretch>
            <a:fillRect/>
          </a:stretch>
        </p:blipFill>
        <p:spPr>
          <a:xfrm>
            <a:off x="7901685" y="3646189"/>
            <a:ext cx="2463611" cy="1255494"/>
          </a:xfrm>
          <a:prstGeom prst="rect">
            <a:avLst/>
          </a:prstGeom>
        </p:spPr>
      </p:pic>
      <p:pic>
        <p:nvPicPr>
          <p:cNvPr id="9" name="Image 8"/>
          <p:cNvPicPr>
            <a:picLocks noChangeAspect="1"/>
          </p:cNvPicPr>
          <p:nvPr/>
        </p:nvPicPr>
        <p:blipFill>
          <a:blip r:embed="rId5"/>
          <a:stretch>
            <a:fillRect/>
          </a:stretch>
        </p:blipFill>
        <p:spPr>
          <a:xfrm>
            <a:off x="8718008" y="4696057"/>
            <a:ext cx="2463611" cy="1129155"/>
          </a:xfrm>
          <a:prstGeom prst="rect">
            <a:avLst/>
          </a:prstGeom>
        </p:spPr>
      </p:pic>
      <p:pic>
        <p:nvPicPr>
          <p:cNvPr id="10" name="Image 9"/>
          <p:cNvPicPr>
            <a:picLocks noChangeAspect="1"/>
          </p:cNvPicPr>
          <p:nvPr/>
        </p:nvPicPr>
        <p:blipFill>
          <a:blip r:embed="rId6"/>
          <a:stretch>
            <a:fillRect/>
          </a:stretch>
        </p:blipFill>
        <p:spPr>
          <a:xfrm>
            <a:off x="9451710" y="5858478"/>
            <a:ext cx="2130690" cy="907392"/>
          </a:xfrm>
          <a:prstGeom prst="rect">
            <a:avLst/>
          </a:prstGeom>
        </p:spPr>
      </p:pic>
    </p:spTree>
    <p:extLst>
      <p:ext uri="{BB962C8B-B14F-4D97-AF65-F5344CB8AC3E}">
        <p14:creationId xmlns:p14="http://schemas.microsoft.com/office/powerpoint/2010/main" val="283305668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 </a:t>
            </a:r>
            <a:r>
              <a:rPr lang="fr-FR" dirty="0" err="1" smtClean="0"/>
              <a:t>Publishing</a:t>
            </a:r>
            <a:r>
              <a:rPr lang="fr-FR" dirty="0" smtClean="0"/>
              <a:t> » </a:t>
            </a:r>
            <a:r>
              <a:rPr lang="fr-FR" dirty="0" err="1" smtClean="0"/>
              <a:t>then</a:t>
            </a:r>
            <a:r>
              <a:rPr lang="fr-FR" dirty="0" smtClean="0"/>
              <a:t> </a:t>
            </a:r>
            <a:r>
              <a:rPr lang="fr-FR" dirty="0" err="1" smtClean="0"/>
              <a:t>reviewing</a:t>
            </a:r>
            <a:endParaRPr lang="fr-FR" dirty="0"/>
          </a:p>
        </p:txBody>
      </p:sp>
      <p:sp>
        <p:nvSpPr>
          <p:cNvPr id="3" name="Espace réservé du texte 2"/>
          <p:cNvSpPr>
            <a:spLocks noGrp="1"/>
          </p:cNvSpPr>
          <p:nvPr>
            <p:ph type="body" sz="quarter" idx="12"/>
          </p:nvPr>
        </p:nvSpPr>
        <p:spPr>
          <a:xfrm>
            <a:off x="1534585" y="3366003"/>
            <a:ext cx="10081683" cy="2942721"/>
          </a:xfrm>
        </p:spPr>
        <p:txBody>
          <a:bodyPr/>
          <a:lstStyle/>
          <a:p>
            <a:pPr marL="285750" indent="-285750">
              <a:buFont typeface="Arial" panose="020B0604020202020204" pitchFamily="34" charset="0"/>
              <a:buChar char="•"/>
            </a:pPr>
            <a:r>
              <a:rPr lang="en-US" dirty="0"/>
              <a:t>Peer review </a:t>
            </a:r>
            <a:r>
              <a:rPr lang="en-US" dirty="0" smtClean="0"/>
              <a:t>service</a:t>
            </a:r>
          </a:p>
          <a:p>
            <a:pPr marL="285750" indent="-285750">
              <a:buFont typeface="Arial" panose="020B0604020202020204" pitchFamily="34" charset="0"/>
              <a:buChar char="•"/>
            </a:pPr>
            <a:r>
              <a:rPr lang="en-US" dirty="0" smtClean="0"/>
              <a:t>Backed or not </a:t>
            </a:r>
            <a:r>
              <a:rPr lang="en-US" dirty="0"/>
              <a:t>by a </a:t>
            </a:r>
            <a:r>
              <a:rPr lang="en-US" dirty="0" smtClean="0"/>
              <a:t>journal</a:t>
            </a:r>
          </a:p>
          <a:p>
            <a:pPr marL="285750" indent="-285750">
              <a:buFont typeface="Arial" panose="020B0604020202020204" pitchFamily="34" charset="0"/>
              <a:buChar char="•"/>
            </a:pPr>
            <a:r>
              <a:rPr lang="en-US" dirty="0" smtClean="0"/>
              <a:t>Often based on research community</a:t>
            </a:r>
            <a:endParaRPr lang="fr-FR" dirty="0"/>
          </a:p>
        </p:txBody>
      </p:sp>
      <p:pic>
        <p:nvPicPr>
          <p:cNvPr id="4" name="Image 3"/>
          <p:cNvPicPr>
            <a:picLocks noChangeAspect="1"/>
          </p:cNvPicPr>
          <p:nvPr/>
        </p:nvPicPr>
        <p:blipFill>
          <a:blip r:embed="rId3"/>
          <a:stretch>
            <a:fillRect/>
          </a:stretch>
        </p:blipFill>
        <p:spPr>
          <a:xfrm>
            <a:off x="1534585" y="5176616"/>
            <a:ext cx="3518699" cy="432048"/>
          </a:xfrm>
          <a:prstGeom prst="rect">
            <a:avLst/>
          </a:prstGeom>
        </p:spPr>
      </p:pic>
      <p:pic>
        <p:nvPicPr>
          <p:cNvPr id="5" name="Image 4"/>
          <p:cNvPicPr>
            <a:picLocks noChangeAspect="1"/>
          </p:cNvPicPr>
          <p:nvPr/>
        </p:nvPicPr>
        <p:blipFill>
          <a:blip r:embed="rId4"/>
          <a:stretch>
            <a:fillRect/>
          </a:stretch>
        </p:blipFill>
        <p:spPr>
          <a:xfrm>
            <a:off x="5951984" y="4906865"/>
            <a:ext cx="1866900" cy="971550"/>
          </a:xfrm>
          <a:prstGeom prst="rect">
            <a:avLst/>
          </a:prstGeom>
        </p:spPr>
      </p:pic>
      <p:sp>
        <p:nvSpPr>
          <p:cNvPr id="7" name="Rectangle avec coins arrondis du même côté 6"/>
          <p:cNvSpPr/>
          <p:nvPr/>
        </p:nvSpPr>
        <p:spPr>
          <a:xfrm rot="5400000">
            <a:off x="2930836" y="-405318"/>
            <a:ext cx="771005" cy="6567434"/>
          </a:xfrm>
          <a:prstGeom prst="round2Same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fr-FR" sz="1400" dirty="0" smtClean="0"/>
          </a:p>
        </p:txBody>
      </p:sp>
      <p:cxnSp>
        <p:nvCxnSpPr>
          <p:cNvPr id="8" name="Connecteur droit 7"/>
          <p:cNvCxnSpPr/>
          <p:nvPr/>
        </p:nvCxnSpPr>
        <p:spPr>
          <a:xfrm>
            <a:off x="32622" y="2851848"/>
            <a:ext cx="1534584" cy="129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1567208" y="2637719"/>
            <a:ext cx="5929566" cy="369332"/>
          </a:xfrm>
          <a:prstGeom prst="rect">
            <a:avLst/>
          </a:prstGeom>
        </p:spPr>
        <p:txBody>
          <a:bodyPr wrap="square">
            <a:spAutoFit/>
          </a:bodyPr>
          <a:lstStyle/>
          <a:p>
            <a:r>
              <a:rPr lang="en-US" b="1" dirty="0">
                <a:solidFill>
                  <a:schemeClr val="bg1"/>
                </a:solidFill>
              </a:rPr>
              <a:t>Review carried out by an external platform</a:t>
            </a:r>
          </a:p>
        </p:txBody>
      </p:sp>
    </p:spTree>
    <p:extLst>
      <p:ext uri="{BB962C8B-B14F-4D97-AF65-F5344CB8AC3E}">
        <p14:creationId xmlns:p14="http://schemas.microsoft.com/office/powerpoint/2010/main" val="76303280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smtClean="0"/>
              <a:t>Reviewing</a:t>
            </a:r>
            <a:r>
              <a:rPr lang="fr-FR" dirty="0" smtClean="0"/>
              <a:t> in </a:t>
            </a:r>
            <a:r>
              <a:rPr lang="fr-FR" dirty="0" err="1" smtClean="0"/>
              <a:t>two</a:t>
            </a:r>
            <a:r>
              <a:rPr lang="fr-FR" dirty="0" smtClean="0"/>
              <a:t> stages</a:t>
            </a:r>
            <a:endParaRPr lang="fr-FR" dirty="0"/>
          </a:p>
        </p:txBody>
      </p:sp>
      <p:sp>
        <p:nvSpPr>
          <p:cNvPr id="3" name="Espace réservé du texte 2"/>
          <p:cNvSpPr>
            <a:spLocks noGrp="1"/>
          </p:cNvSpPr>
          <p:nvPr>
            <p:ph type="body" sz="quarter" idx="12"/>
          </p:nvPr>
        </p:nvSpPr>
        <p:spPr/>
        <p:txBody>
          <a:bodyPr/>
          <a:lstStyle/>
          <a:p>
            <a:endParaRPr lang="fr-FR" dirty="0" smtClean="0"/>
          </a:p>
          <a:p>
            <a:endParaRPr lang="fr-FR" dirty="0"/>
          </a:p>
          <a:p>
            <a:endParaRPr lang="fr-FR" dirty="0" smtClean="0"/>
          </a:p>
          <a:p>
            <a:endParaRPr lang="fr-FR" dirty="0" smtClean="0"/>
          </a:p>
          <a:p>
            <a:r>
              <a:rPr lang="fr-FR" dirty="0" err="1" smtClean="0"/>
              <a:t>Publishing</a:t>
            </a:r>
            <a:r>
              <a:rPr lang="fr-FR" dirty="0" smtClean="0"/>
              <a:t> format : </a:t>
            </a:r>
            <a:r>
              <a:rPr lang="fr-FR" dirty="0" err="1" smtClean="0"/>
              <a:t>review</a:t>
            </a:r>
            <a:r>
              <a:rPr lang="fr-FR" dirty="0" smtClean="0"/>
              <a:t> </a:t>
            </a:r>
            <a:r>
              <a:rPr lang="fr-FR" dirty="0" err="1" smtClean="0"/>
              <a:t>before</a:t>
            </a:r>
            <a:r>
              <a:rPr lang="fr-FR" dirty="0" smtClean="0"/>
              <a:t> </a:t>
            </a:r>
            <a:r>
              <a:rPr lang="fr-FR" dirty="0" err="1" smtClean="0"/>
              <a:t>results</a:t>
            </a:r>
            <a:endParaRPr lang="fr-FR" dirty="0" smtClean="0"/>
          </a:p>
          <a:p>
            <a:r>
              <a:rPr lang="fr-FR" dirty="0" smtClean="0"/>
              <a:t>Importance of the </a:t>
            </a:r>
            <a:r>
              <a:rPr lang="fr-FR" dirty="0" err="1" smtClean="0"/>
              <a:t>quality</a:t>
            </a:r>
            <a:r>
              <a:rPr lang="fr-FR" dirty="0" smtClean="0"/>
              <a:t> of </a:t>
            </a:r>
            <a:r>
              <a:rPr lang="fr-FR" dirty="0" err="1" smtClean="0"/>
              <a:t>research</a:t>
            </a:r>
            <a:r>
              <a:rPr lang="fr-FR" dirty="0" smtClean="0"/>
              <a:t> </a:t>
            </a:r>
            <a:r>
              <a:rPr lang="fr-FR" dirty="0" err="1" smtClean="0"/>
              <a:t>methodology</a:t>
            </a:r>
            <a:endParaRPr lang="fr-FR" dirty="0"/>
          </a:p>
        </p:txBody>
      </p:sp>
      <p:cxnSp>
        <p:nvCxnSpPr>
          <p:cNvPr id="4" name="Connecteur droit avec flèche 3"/>
          <p:cNvCxnSpPr/>
          <p:nvPr/>
        </p:nvCxnSpPr>
        <p:spPr>
          <a:xfrm>
            <a:off x="472866" y="5663286"/>
            <a:ext cx="11319933" cy="0"/>
          </a:xfrm>
          <a:prstGeom prst="straightConnector1">
            <a:avLst/>
          </a:prstGeom>
          <a:ln w="57150">
            <a:solidFill>
              <a:schemeClr val="tx2"/>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5" name="Connecteur droit 4"/>
          <p:cNvCxnSpPr/>
          <p:nvPr/>
        </p:nvCxnSpPr>
        <p:spPr>
          <a:xfrm>
            <a:off x="2541929" y="5705025"/>
            <a:ext cx="0" cy="1080120"/>
          </a:xfrm>
          <a:prstGeom prst="line">
            <a:avLst/>
          </a:prstGeom>
          <a:ln w="19050">
            <a:solidFill>
              <a:schemeClr val="accent1">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 name="Connecteur droit 5"/>
          <p:cNvCxnSpPr/>
          <p:nvPr/>
        </p:nvCxnSpPr>
        <p:spPr>
          <a:xfrm>
            <a:off x="4668364" y="4583166"/>
            <a:ext cx="0" cy="1080120"/>
          </a:xfrm>
          <a:prstGeom prst="line">
            <a:avLst/>
          </a:prstGeom>
          <a:ln w="19050">
            <a:solidFill>
              <a:schemeClr val="accent1">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 name="Connecteur droit 6"/>
          <p:cNvCxnSpPr/>
          <p:nvPr/>
        </p:nvCxnSpPr>
        <p:spPr>
          <a:xfrm>
            <a:off x="6716902" y="5715197"/>
            <a:ext cx="0" cy="1080120"/>
          </a:xfrm>
          <a:prstGeom prst="line">
            <a:avLst/>
          </a:prstGeom>
          <a:ln w="19050">
            <a:solidFill>
              <a:schemeClr val="accent1">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 name="Connecteur droit 7"/>
          <p:cNvCxnSpPr/>
          <p:nvPr/>
        </p:nvCxnSpPr>
        <p:spPr>
          <a:xfrm>
            <a:off x="8541996" y="4576442"/>
            <a:ext cx="0" cy="1080120"/>
          </a:xfrm>
          <a:prstGeom prst="line">
            <a:avLst/>
          </a:prstGeom>
          <a:ln w="19050">
            <a:solidFill>
              <a:schemeClr val="accent1">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sp>
        <p:nvSpPr>
          <p:cNvPr id="9" name="Espace réservé du texte 2"/>
          <p:cNvSpPr txBox="1">
            <a:spLocks/>
          </p:cNvSpPr>
          <p:nvPr/>
        </p:nvSpPr>
        <p:spPr bwMode="auto">
          <a:xfrm>
            <a:off x="2676407" y="5874925"/>
            <a:ext cx="2952355" cy="760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6000" tIns="0" rIns="36000" bIns="0" numCol="1" anchor="t" anchorCtr="0" compatLnSpc="1">
            <a:prstTxWarp prst="textNoShape">
              <a:avLst/>
            </a:prstTxWarp>
          </a:bodyPr>
          <a:lstStyle>
            <a:lvl1pPr algn="l" defTabSz="912813" rtl="0" eaLnBrk="1" fontAlgn="base" hangingPunct="1">
              <a:spcBef>
                <a:spcPct val="0"/>
              </a:spcBef>
              <a:spcAft>
                <a:spcPct val="0"/>
              </a:spcAft>
              <a:defRPr>
                <a:solidFill>
                  <a:schemeClr val="tx2"/>
                </a:solidFill>
                <a:latin typeface="+mj-lt"/>
                <a:ea typeface="+mn-ea"/>
                <a:cs typeface="+mn-cs"/>
              </a:defRPr>
            </a:lvl1pPr>
            <a:lvl2pPr algn="l" defTabSz="912813" rtl="0" eaLnBrk="1" fontAlgn="base" hangingPunct="1">
              <a:spcBef>
                <a:spcPts val="600"/>
              </a:spcBef>
              <a:spcAft>
                <a:spcPct val="0"/>
              </a:spcAft>
              <a:defRPr sz="1400" b="1">
                <a:solidFill>
                  <a:schemeClr val="tx2"/>
                </a:solidFill>
                <a:latin typeface="+mn-lt"/>
                <a:ea typeface="+mn-ea"/>
                <a:cs typeface="+mn-cs"/>
              </a:defRPr>
            </a:lvl2pPr>
            <a:lvl3pPr algn="l" defTabSz="912813" rtl="0" eaLnBrk="1" fontAlgn="base" hangingPunct="1">
              <a:spcBef>
                <a:spcPts val="600"/>
              </a:spcBef>
              <a:spcAft>
                <a:spcPts val="300"/>
              </a:spcAft>
              <a:defRPr sz="1400">
                <a:solidFill>
                  <a:schemeClr val="tx2"/>
                </a:solidFill>
                <a:latin typeface="+mn-lt"/>
                <a:ea typeface="+mn-ea"/>
                <a:cs typeface="+mn-cs"/>
              </a:defRPr>
            </a:lvl3pPr>
            <a:lvl4pPr marL="503238" indent="-142875" algn="l" defTabSz="912813" rtl="0" eaLnBrk="1" fontAlgn="base" hangingPunct="1">
              <a:spcBef>
                <a:spcPct val="0"/>
              </a:spcBef>
              <a:spcAft>
                <a:spcPct val="0"/>
              </a:spcAft>
              <a:buSzPct val="80000"/>
              <a:buFont typeface="Wingdings" panose="05000000000000000000" pitchFamily="2" charset="2"/>
              <a:buChar char="l"/>
              <a:defRPr sz="1200">
                <a:solidFill>
                  <a:schemeClr val="tx2"/>
                </a:solidFill>
                <a:latin typeface="+mn-lt"/>
                <a:ea typeface="+mn-ea"/>
                <a:cs typeface="+mn-cs"/>
              </a:defRPr>
            </a:lvl4pPr>
            <a:lvl5pPr marL="647700" indent="-107950" algn="l" defTabSz="912813" rtl="0" eaLnBrk="1" fontAlgn="base" hangingPunct="1">
              <a:spcBef>
                <a:spcPct val="0"/>
              </a:spcBef>
              <a:spcAft>
                <a:spcPct val="0"/>
              </a:spcAft>
              <a:buFont typeface="Arial" panose="020B0604020202020204" pitchFamily="34" charset="0"/>
              <a:buChar char="»"/>
              <a:defRPr sz="1200">
                <a:solidFill>
                  <a:schemeClr val="tx2"/>
                </a:solidFill>
                <a:latin typeface="+mn-lt"/>
                <a:ea typeface="+mn-ea"/>
                <a:cs typeface="+mn-cs"/>
              </a:defRPr>
            </a:lvl5pPr>
            <a:lvl6pPr marL="2514537" indent="-228594" algn="l" defTabSz="914377" eaLnBrk="1" hangingPunct="1">
              <a:spcBef>
                <a:spcPts val="0"/>
              </a:spcBef>
              <a:buFont typeface="Arial"/>
              <a:buChar char="•"/>
              <a:defRPr sz="2000">
                <a:solidFill>
                  <a:schemeClr val="tx1"/>
                </a:solidFill>
                <a:latin typeface="+mn-lt"/>
                <a:ea typeface="+mn-ea"/>
                <a:cs typeface="+mn-cs"/>
              </a:defRPr>
            </a:lvl6pPr>
            <a:lvl7pPr marL="2971726" indent="-228594" algn="l" defTabSz="914377" eaLnBrk="1" hangingPunct="1">
              <a:spcBef>
                <a:spcPts val="0"/>
              </a:spcBef>
              <a:buFont typeface="Arial"/>
              <a:buChar char="•"/>
              <a:defRPr sz="2000">
                <a:solidFill>
                  <a:schemeClr val="tx1"/>
                </a:solidFill>
                <a:latin typeface="+mn-lt"/>
                <a:ea typeface="+mn-ea"/>
                <a:cs typeface="+mn-cs"/>
              </a:defRPr>
            </a:lvl7pPr>
            <a:lvl8pPr marL="3428914" indent="-228594" algn="l" defTabSz="914377" eaLnBrk="1" hangingPunct="1">
              <a:spcBef>
                <a:spcPts val="0"/>
              </a:spcBef>
              <a:buFont typeface="Arial"/>
              <a:buChar char="•"/>
              <a:defRPr sz="2000">
                <a:solidFill>
                  <a:schemeClr val="tx1"/>
                </a:solidFill>
                <a:latin typeface="+mn-lt"/>
                <a:ea typeface="+mn-ea"/>
                <a:cs typeface="+mn-cs"/>
              </a:defRPr>
            </a:lvl8pPr>
            <a:lvl9pPr marL="3886103" indent="-228594" algn="l" defTabSz="914377" eaLnBrk="1" hangingPunct="1">
              <a:spcBef>
                <a:spcPts val="0"/>
              </a:spcBef>
              <a:buFont typeface="Arial"/>
              <a:buChar char="•"/>
              <a:defRPr sz="2000">
                <a:solidFill>
                  <a:schemeClr val="tx1"/>
                </a:solidFill>
                <a:latin typeface="+mn-lt"/>
                <a:ea typeface="+mn-ea"/>
                <a:cs typeface="+mn-cs"/>
              </a:defRPr>
            </a:lvl9pPr>
          </a:lstStyle>
          <a:p>
            <a:pPr marL="285750" indent="-285750">
              <a:buClr>
                <a:schemeClr val="accent1"/>
              </a:buClr>
              <a:buFont typeface="Arial" panose="020B0604020202020204" pitchFamily="34" charset="0"/>
              <a:buChar char="•"/>
            </a:pPr>
            <a:r>
              <a:rPr lang="fr-FR" kern="0" dirty="0" smtClean="0">
                <a:latin typeface="+mn-lt"/>
              </a:rPr>
              <a:t>Peer </a:t>
            </a:r>
            <a:r>
              <a:rPr lang="fr-FR" kern="0" dirty="0" err="1" smtClean="0">
                <a:latin typeface="+mn-lt"/>
              </a:rPr>
              <a:t>review</a:t>
            </a:r>
            <a:r>
              <a:rPr lang="fr-FR" kern="0" dirty="0" smtClean="0">
                <a:latin typeface="+mn-lt"/>
              </a:rPr>
              <a:t> of the </a:t>
            </a:r>
            <a:r>
              <a:rPr lang="fr-FR" kern="0" dirty="0" err="1" smtClean="0">
                <a:latin typeface="+mn-lt"/>
              </a:rPr>
              <a:t>protocol</a:t>
            </a:r>
            <a:r>
              <a:rPr lang="fr-FR" kern="0" dirty="0" smtClean="0">
                <a:latin typeface="+mn-lt"/>
              </a:rPr>
              <a:t> = </a:t>
            </a:r>
            <a:r>
              <a:rPr lang="fr-FR" kern="0" dirty="0" smtClean="0">
                <a:solidFill>
                  <a:schemeClr val="accent1"/>
                </a:solidFill>
                <a:latin typeface="+mn-lt"/>
              </a:rPr>
              <a:t>In </a:t>
            </a:r>
            <a:r>
              <a:rPr lang="fr-FR" kern="0" dirty="0" err="1" smtClean="0">
                <a:solidFill>
                  <a:schemeClr val="accent1"/>
                </a:solidFill>
                <a:latin typeface="+mn-lt"/>
              </a:rPr>
              <a:t>Principle</a:t>
            </a:r>
            <a:r>
              <a:rPr lang="fr-FR" kern="0" dirty="0" smtClean="0">
                <a:solidFill>
                  <a:schemeClr val="accent1"/>
                </a:solidFill>
                <a:latin typeface="+mn-lt"/>
              </a:rPr>
              <a:t> </a:t>
            </a:r>
            <a:r>
              <a:rPr lang="fr-FR" kern="0" dirty="0" err="1" smtClean="0">
                <a:solidFill>
                  <a:schemeClr val="accent1"/>
                </a:solidFill>
                <a:latin typeface="+mn-lt"/>
              </a:rPr>
              <a:t>Acceptance</a:t>
            </a:r>
            <a:endParaRPr lang="fr-FR" kern="0" dirty="0">
              <a:solidFill>
                <a:schemeClr val="accent1"/>
              </a:solidFill>
              <a:latin typeface="+mn-lt"/>
            </a:endParaRPr>
          </a:p>
        </p:txBody>
      </p:sp>
      <p:cxnSp>
        <p:nvCxnSpPr>
          <p:cNvPr id="10" name="Connecteur droit 9"/>
          <p:cNvCxnSpPr/>
          <p:nvPr/>
        </p:nvCxnSpPr>
        <p:spPr>
          <a:xfrm>
            <a:off x="876207" y="4576442"/>
            <a:ext cx="0" cy="1080120"/>
          </a:xfrm>
          <a:prstGeom prst="line">
            <a:avLst/>
          </a:prstGeom>
          <a:ln w="19050">
            <a:solidFill>
              <a:schemeClr val="accent1">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sp>
        <p:nvSpPr>
          <p:cNvPr id="11" name="Espace réservé du texte 2"/>
          <p:cNvSpPr txBox="1">
            <a:spLocks/>
          </p:cNvSpPr>
          <p:nvPr/>
        </p:nvSpPr>
        <p:spPr bwMode="auto">
          <a:xfrm>
            <a:off x="1074380" y="4576442"/>
            <a:ext cx="2952355" cy="760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6000" tIns="0" rIns="36000" bIns="0" numCol="1" anchor="t" anchorCtr="0" compatLnSpc="1">
            <a:prstTxWarp prst="textNoShape">
              <a:avLst/>
            </a:prstTxWarp>
          </a:bodyPr>
          <a:lstStyle>
            <a:lvl1pPr algn="l" defTabSz="912813" rtl="0" eaLnBrk="1" fontAlgn="base" hangingPunct="1">
              <a:spcBef>
                <a:spcPct val="0"/>
              </a:spcBef>
              <a:spcAft>
                <a:spcPct val="0"/>
              </a:spcAft>
              <a:defRPr>
                <a:solidFill>
                  <a:schemeClr val="tx2"/>
                </a:solidFill>
                <a:latin typeface="+mj-lt"/>
                <a:ea typeface="+mn-ea"/>
                <a:cs typeface="+mn-cs"/>
              </a:defRPr>
            </a:lvl1pPr>
            <a:lvl2pPr algn="l" defTabSz="912813" rtl="0" eaLnBrk="1" fontAlgn="base" hangingPunct="1">
              <a:spcBef>
                <a:spcPts val="600"/>
              </a:spcBef>
              <a:spcAft>
                <a:spcPct val="0"/>
              </a:spcAft>
              <a:defRPr sz="1400" b="1">
                <a:solidFill>
                  <a:schemeClr val="tx2"/>
                </a:solidFill>
                <a:latin typeface="+mn-lt"/>
                <a:ea typeface="+mn-ea"/>
                <a:cs typeface="+mn-cs"/>
              </a:defRPr>
            </a:lvl2pPr>
            <a:lvl3pPr algn="l" defTabSz="912813" rtl="0" eaLnBrk="1" fontAlgn="base" hangingPunct="1">
              <a:spcBef>
                <a:spcPts val="600"/>
              </a:spcBef>
              <a:spcAft>
                <a:spcPts val="300"/>
              </a:spcAft>
              <a:defRPr sz="1400">
                <a:solidFill>
                  <a:schemeClr val="tx2"/>
                </a:solidFill>
                <a:latin typeface="+mn-lt"/>
                <a:ea typeface="+mn-ea"/>
                <a:cs typeface="+mn-cs"/>
              </a:defRPr>
            </a:lvl3pPr>
            <a:lvl4pPr marL="503238" indent="-142875" algn="l" defTabSz="912813" rtl="0" eaLnBrk="1" fontAlgn="base" hangingPunct="1">
              <a:spcBef>
                <a:spcPct val="0"/>
              </a:spcBef>
              <a:spcAft>
                <a:spcPct val="0"/>
              </a:spcAft>
              <a:buSzPct val="80000"/>
              <a:buFont typeface="Wingdings" panose="05000000000000000000" pitchFamily="2" charset="2"/>
              <a:buChar char="l"/>
              <a:defRPr sz="1200">
                <a:solidFill>
                  <a:schemeClr val="tx2"/>
                </a:solidFill>
                <a:latin typeface="+mn-lt"/>
                <a:ea typeface="+mn-ea"/>
                <a:cs typeface="+mn-cs"/>
              </a:defRPr>
            </a:lvl4pPr>
            <a:lvl5pPr marL="647700" indent="-107950" algn="l" defTabSz="912813" rtl="0" eaLnBrk="1" fontAlgn="base" hangingPunct="1">
              <a:spcBef>
                <a:spcPct val="0"/>
              </a:spcBef>
              <a:spcAft>
                <a:spcPct val="0"/>
              </a:spcAft>
              <a:buFont typeface="Arial" panose="020B0604020202020204" pitchFamily="34" charset="0"/>
              <a:buChar char="»"/>
              <a:defRPr sz="1200">
                <a:solidFill>
                  <a:schemeClr val="tx2"/>
                </a:solidFill>
                <a:latin typeface="+mn-lt"/>
                <a:ea typeface="+mn-ea"/>
                <a:cs typeface="+mn-cs"/>
              </a:defRPr>
            </a:lvl5pPr>
            <a:lvl6pPr marL="2514537" indent="-228594" algn="l" defTabSz="914377" eaLnBrk="1" hangingPunct="1">
              <a:spcBef>
                <a:spcPts val="0"/>
              </a:spcBef>
              <a:buFont typeface="Arial"/>
              <a:buChar char="•"/>
              <a:defRPr sz="2000">
                <a:solidFill>
                  <a:schemeClr val="tx1"/>
                </a:solidFill>
                <a:latin typeface="+mn-lt"/>
                <a:ea typeface="+mn-ea"/>
                <a:cs typeface="+mn-cs"/>
              </a:defRPr>
            </a:lvl6pPr>
            <a:lvl7pPr marL="2971726" indent="-228594" algn="l" defTabSz="914377" eaLnBrk="1" hangingPunct="1">
              <a:spcBef>
                <a:spcPts val="0"/>
              </a:spcBef>
              <a:buFont typeface="Arial"/>
              <a:buChar char="•"/>
              <a:defRPr sz="2000">
                <a:solidFill>
                  <a:schemeClr val="tx1"/>
                </a:solidFill>
                <a:latin typeface="+mn-lt"/>
                <a:ea typeface="+mn-ea"/>
                <a:cs typeface="+mn-cs"/>
              </a:defRPr>
            </a:lvl7pPr>
            <a:lvl8pPr marL="3428914" indent="-228594" algn="l" defTabSz="914377" eaLnBrk="1" hangingPunct="1">
              <a:spcBef>
                <a:spcPts val="0"/>
              </a:spcBef>
              <a:buFont typeface="Arial"/>
              <a:buChar char="•"/>
              <a:defRPr sz="2000">
                <a:solidFill>
                  <a:schemeClr val="tx1"/>
                </a:solidFill>
                <a:latin typeface="+mn-lt"/>
                <a:ea typeface="+mn-ea"/>
                <a:cs typeface="+mn-cs"/>
              </a:defRPr>
            </a:lvl8pPr>
            <a:lvl9pPr marL="3886103" indent="-228594" algn="l" defTabSz="914377" eaLnBrk="1" hangingPunct="1">
              <a:spcBef>
                <a:spcPts val="0"/>
              </a:spcBef>
              <a:buFont typeface="Arial"/>
              <a:buChar char="•"/>
              <a:defRPr sz="2000">
                <a:solidFill>
                  <a:schemeClr val="tx1"/>
                </a:solidFill>
                <a:latin typeface="+mn-lt"/>
                <a:ea typeface="+mn-ea"/>
                <a:cs typeface="+mn-cs"/>
              </a:defRPr>
            </a:lvl9pPr>
          </a:lstStyle>
          <a:p>
            <a:pPr marL="285750" indent="-285750">
              <a:buClr>
                <a:schemeClr val="accent1"/>
              </a:buClr>
              <a:buFont typeface="Arial" panose="020B0604020202020204" pitchFamily="34" charset="0"/>
              <a:buChar char="•"/>
            </a:pPr>
            <a:r>
              <a:rPr lang="fr-FR" kern="0" dirty="0" err="1" smtClean="0">
                <a:latin typeface="+mn-lt"/>
              </a:rPr>
              <a:t>Submission</a:t>
            </a:r>
            <a:r>
              <a:rPr lang="fr-FR" kern="0" dirty="0" smtClean="0">
                <a:latin typeface="+mn-lt"/>
              </a:rPr>
              <a:t> of the </a:t>
            </a:r>
            <a:r>
              <a:rPr lang="fr-FR" kern="0" dirty="0" err="1" smtClean="0">
                <a:latin typeface="+mn-lt"/>
              </a:rPr>
              <a:t>protocol</a:t>
            </a:r>
            <a:endParaRPr lang="fr-FR" kern="0" dirty="0">
              <a:latin typeface="+mn-lt"/>
            </a:endParaRPr>
          </a:p>
        </p:txBody>
      </p:sp>
      <p:sp>
        <p:nvSpPr>
          <p:cNvPr id="12" name="Espace réservé du texte 2"/>
          <p:cNvSpPr txBox="1">
            <a:spLocks/>
          </p:cNvSpPr>
          <p:nvPr/>
        </p:nvSpPr>
        <p:spPr bwMode="auto">
          <a:xfrm>
            <a:off x="4818879" y="4586501"/>
            <a:ext cx="2952355" cy="760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6000" tIns="0" rIns="36000" bIns="0" numCol="1" anchor="t" anchorCtr="0" compatLnSpc="1">
            <a:prstTxWarp prst="textNoShape">
              <a:avLst/>
            </a:prstTxWarp>
          </a:bodyPr>
          <a:lstStyle>
            <a:lvl1pPr algn="l" defTabSz="912813" rtl="0" eaLnBrk="1" fontAlgn="base" hangingPunct="1">
              <a:spcBef>
                <a:spcPct val="0"/>
              </a:spcBef>
              <a:spcAft>
                <a:spcPct val="0"/>
              </a:spcAft>
              <a:defRPr>
                <a:solidFill>
                  <a:schemeClr val="tx2"/>
                </a:solidFill>
                <a:latin typeface="+mj-lt"/>
                <a:ea typeface="+mn-ea"/>
                <a:cs typeface="+mn-cs"/>
              </a:defRPr>
            </a:lvl1pPr>
            <a:lvl2pPr algn="l" defTabSz="912813" rtl="0" eaLnBrk="1" fontAlgn="base" hangingPunct="1">
              <a:spcBef>
                <a:spcPts val="600"/>
              </a:spcBef>
              <a:spcAft>
                <a:spcPct val="0"/>
              </a:spcAft>
              <a:defRPr sz="1400" b="1">
                <a:solidFill>
                  <a:schemeClr val="tx2"/>
                </a:solidFill>
                <a:latin typeface="+mn-lt"/>
                <a:ea typeface="+mn-ea"/>
                <a:cs typeface="+mn-cs"/>
              </a:defRPr>
            </a:lvl2pPr>
            <a:lvl3pPr algn="l" defTabSz="912813" rtl="0" eaLnBrk="1" fontAlgn="base" hangingPunct="1">
              <a:spcBef>
                <a:spcPts val="600"/>
              </a:spcBef>
              <a:spcAft>
                <a:spcPts val="300"/>
              </a:spcAft>
              <a:defRPr sz="1400">
                <a:solidFill>
                  <a:schemeClr val="tx2"/>
                </a:solidFill>
                <a:latin typeface="+mn-lt"/>
                <a:ea typeface="+mn-ea"/>
                <a:cs typeface="+mn-cs"/>
              </a:defRPr>
            </a:lvl3pPr>
            <a:lvl4pPr marL="503238" indent="-142875" algn="l" defTabSz="912813" rtl="0" eaLnBrk="1" fontAlgn="base" hangingPunct="1">
              <a:spcBef>
                <a:spcPct val="0"/>
              </a:spcBef>
              <a:spcAft>
                <a:spcPct val="0"/>
              </a:spcAft>
              <a:buSzPct val="80000"/>
              <a:buFont typeface="Wingdings" panose="05000000000000000000" pitchFamily="2" charset="2"/>
              <a:buChar char="l"/>
              <a:defRPr sz="1200">
                <a:solidFill>
                  <a:schemeClr val="tx2"/>
                </a:solidFill>
                <a:latin typeface="+mn-lt"/>
                <a:ea typeface="+mn-ea"/>
                <a:cs typeface="+mn-cs"/>
              </a:defRPr>
            </a:lvl4pPr>
            <a:lvl5pPr marL="647700" indent="-107950" algn="l" defTabSz="912813" rtl="0" eaLnBrk="1" fontAlgn="base" hangingPunct="1">
              <a:spcBef>
                <a:spcPct val="0"/>
              </a:spcBef>
              <a:spcAft>
                <a:spcPct val="0"/>
              </a:spcAft>
              <a:buFont typeface="Arial" panose="020B0604020202020204" pitchFamily="34" charset="0"/>
              <a:buChar char="»"/>
              <a:defRPr sz="1200">
                <a:solidFill>
                  <a:schemeClr val="tx2"/>
                </a:solidFill>
                <a:latin typeface="+mn-lt"/>
                <a:ea typeface="+mn-ea"/>
                <a:cs typeface="+mn-cs"/>
              </a:defRPr>
            </a:lvl5pPr>
            <a:lvl6pPr marL="2514537" indent="-228594" algn="l" defTabSz="914377" eaLnBrk="1" hangingPunct="1">
              <a:spcBef>
                <a:spcPts val="0"/>
              </a:spcBef>
              <a:buFont typeface="Arial"/>
              <a:buChar char="•"/>
              <a:defRPr sz="2000">
                <a:solidFill>
                  <a:schemeClr val="tx1"/>
                </a:solidFill>
                <a:latin typeface="+mn-lt"/>
                <a:ea typeface="+mn-ea"/>
                <a:cs typeface="+mn-cs"/>
              </a:defRPr>
            </a:lvl6pPr>
            <a:lvl7pPr marL="2971726" indent="-228594" algn="l" defTabSz="914377" eaLnBrk="1" hangingPunct="1">
              <a:spcBef>
                <a:spcPts val="0"/>
              </a:spcBef>
              <a:buFont typeface="Arial"/>
              <a:buChar char="•"/>
              <a:defRPr sz="2000">
                <a:solidFill>
                  <a:schemeClr val="tx1"/>
                </a:solidFill>
                <a:latin typeface="+mn-lt"/>
                <a:ea typeface="+mn-ea"/>
                <a:cs typeface="+mn-cs"/>
              </a:defRPr>
            </a:lvl7pPr>
            <a:lvl8pPr marL="3428914" indent="-228594" algn="l" defTabSz="914377" eaLnBrk="1" hangingPunct="1">
              <a:spcBef>
                <a:spcPts val="0"/>
              </a:spcBef>
              <a:buFont typeface="Arial"/>
              <a:buChar char="•"/>
              <a:defRPr sz="2000">
                <a:solidFill>
                  <a:schemeClr val="tx1"/>
                </a:solidFill>
                <a:latin typeface="+mn-lt"/>
                <a:ea typeface="+mn-ea"/>
                <a:cs typeface="+mn-cs"/>
              </a:defRPr>
            </a:lvl8pPr>
            <a:lvl9pPr marL="3886103" indent="-228594" algn="l" defTabSz="914377" eaLnBrk="1" hangingPunct="1">
              <a:spcBef>
                <a:spcPts val="0"/>
              </a:spcBef>
              <a:buFont typeface="Arial"/>
              <a:buChar char="•"/>
              <a:defRPr sz="2000">
                <a:solidFill>
                  <a:schemeClr val="tx1"/>
                </a:solidFill>
                <a:latin typeface="+mn-lt"/>
                <a:ea typeface="+mn-ea"/>
                <a:cs typeface="+mn-cs"/>
              </a:defRPr>
            </a:lvl9pPr>
          </a:lstStyle>
          <a:p>
            <a:pPr marL="285750" indent="-285750">
              <a:buClr>
                <a:schemeClr val="accent1"/>
              </a:buClr>
              <a:buFont typeface="Arial" panose="020B0604020202020204" pitchFamily="34" charset="0"/>
              <a:buChar char="•"/>
            </a:pPr>
            <a:r>
              <a:rPr lang="fr-FR" kern="0" dirty="0" err="1" smtClean="0">
                <a:latin typeface="+mn-lt"/>
              </a:rPr>
              <a:t>Submission</a:t>
            </a:r>
            <a:r>
              <a:rPr lang="fr-FR" kern="0" dirty="0" smtClean="0">
                <a:latin typeface="+mn-lt"/>
              </a:rPr>
              <a:t> of the </a:t>
            </a:r>
            <a:r>
              <a:rPr lang="fr-FR" kern="0" dirty="0" err="1" smtClean="0">
                <a:latin typeface="+mn-lt"/>
              </a:rPr>
              <a:t>manuscript</a:t>
            </a:r>
            <a:endParaRPr lang="fr-FR" kern="0" dirty="0">
              <a:latin typeface="+mn-lt"/>
            </a:endParaRPr>
          </a:p>
        </p:txBody>
      </p:sp>
      <p:sp>
        <p:nvSpPr>
          <p:cNvPr id="13" name="Espace réservé du texte 2"/>
          <p:cNvSpPr txBox="1">
            <a:spLocks/>
          </p:cNvSpPr>
          <p:nvPr/>
        </p:nvSpPr>
        <p:spPr bwMode="auto">
          <a:xfrm>
            <a:off x="6851379" y="5897682"/>
            <a:ext cx="2952355" cy="760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6000" tIns="0" rIns="36000" bIns="0" numCol="1" anchor="t" anchorCtr="0" compatLnSpc="1">
            <a:prstTxWarp prst="textNoShape">
              <a:avLst/>
            </a:prstTxWarp>
          </a:bodyPr>
          <a:lstStyle>
            <a:lvl1pPr algn="l" defTabSz="912813" rtl="0" eaLnBrk="1" fontAlgn="base" hangingPunct="1">
              <a:spcBef>
                <a:spcPct val="0"/>
              </a:spcBef>
              <a:spcAft>
                <a:spcPct val="0"/>
              </a:spcAft>
              <a:defRPr>
                <a:solidFill>
                  <a:schemeClr val="tx2"/>
                </a:solidFill>
                <a:latin typeface="+mj-lt"/>
                <a:ea typeface="+mn-ea"/>
                <a:cs typeface="+mn-cs"/>
              </a:defRPr>
            </a:lvl1pPr>
            <a:lvl2pPr algn="l" defTabSz="912813" rtl="0" eaLnBrk="1" fontAlgn="base" hangingPunct="1">
              <a:spcBef>
                <a:spcPts val="600"/>
              </a:spcBef>
              <a:spcAft>
                <a:spcPct val="0"/>
              </a:spcAft>
              <a:defRPr sz="1400" b="1">
                <a:solidFill>
                  <a:schemeClr val="tx2"/>
                </a:solidFill>
                <a:latin typeface="+mn-lt"/>
                <a:ea typeface="+mn-ea"/>
                <a:cs typeface="+mn-cs"/>
              </a:defRPr>
            </a:lvl2pPr>
            <a:lvl3pPr algn="l" defTabSz="912813" rtl="0" eaLnBrk="1" fontAlgn="base" hangingPunct="1">
              <a:spcBef>
                <a:spcPts val="600"/>
              </a:spcBef>
              <a:spcAft>
                <a:spcPts val="300"/>
              </a:spcAft>
              <a:defRPr sz="1400">
                <a:solidFill>
                  <a:schemeClr val="tx2"/>
                </a:solidFill>
                <a:latin typeface="+mn-lt"/>
                <a:ea typeface="+mn-ea"/>
                <a:cs typeface="+mn-cs"/>
              </a:defRPr>
            </a:lvl3pPr>
            <a:lvl4pPr marL="503238" indent="-142875" algn="l" defTabSz="912813" rtl="0" eaLnBrk="1" fontAlgn="base" hangingPunct="1">
              <a:spcBef>
                <a:spcPct val="0"/>
              </a:spcBef>
              <a:spcAft>
                <a:spcPct val="0"/>
              </a:spcAft>
              <a:buSzPct val="80000"/>
              <a:buFont typeface="Wingdings" panose="05000000000000000000" pitchFamily="2" charset="2"/>
              <a:buChar char="l"/>
              <a:defRPr sz="1200">
                <a:solidFill>
                  <a:schemeClr val="tx2"/>
                </a:solidFill>
                <a:latin typeface="+mn-lt"/>
                <a:ea typeface="+mn-ea"/>
                <a:cs typeface="+mn-cs"/>
              </a:defRPr>
            </a:lvl4pPr>
            <a:lvl5pPr marL="647700" indent="-107950" algn="l" defTabSz="912813" rtl="0" eaLnBrk="1" fontAlgn="base" hangingPunct="1">
              <a:spcBef>
                <a:spcPct val="0"/>
              </a:spcBef>
              <a:spcAft>
                <a:spcPct val="0"/>
              </a:spcAft>
              <a:buFont typeface="Arial" panose="020B0604020202020204" pitchFamily="34" charset="0"/>
              <a:buChar char="»"/>
              <a:defRPr sz="1200">
                <a:solidFill>
                  <a:schemeClr val="tx2"/>
                </a:solidFill>
                <a:latin typeface="+mn-lt"/>
                <a:ea typeface="+mn-ea"/>
                <a:cs typeface="+mn-cs"/>
              </a:defRPr>
            </a:lvl5pPr>
            <a:lvl6pPr marL="2514537" indent="-228594" algn="l" defTabSz="914377" eaLnBrk="1" hangingPunct="1">
              <a:spcBef>
                <a:spcPts val="0"/>
              </a:spcBef>
              <a:buFont typeface="Arial"/>
              <a:buChar char="•"/>
              <a:defRPr sz="2000">
                <a:solidFill>
                  <a:schemeClr val="tx1"/>
                </a:solidFill>
                <a:latin typeface="+mn-lt"/>
                <a:ea typeface="+mn-ea"/>
                <a:cs typeface="+mn-cs"/>
              </a:defRPr>
            </a:lvl6pPr>
            <a:lvl7pPr marL="2971726" indent="-228594" algn="l" defTabSz="914377" eaLnBrk="1" hangingPunct="1">
              <a:spcBef>
                <a:spcPts val="0"/>
              </a:spcBef>
              <a:buFont typeface="Arial"/>
              <a:buChar char="•"/>
              <a:defRPr sz="2000">
                <a:solidFill>
                  <a:schemeClr val="tx1"/>
                </a:solidFill>
                <a:latin typeface="+mn-lt"/>
                <a:ea typeface="+mn-ea"/>
                <a:cs typeface="+mn-cs"/>
              </a:defRPr>
            </a:lvl7pPr>
            <a:lvl8pPr marL="3428914" indent="-228594" algn="l" defTabSz="914377" eaLnBrk="1" hangingPunct="1">
              <a:spcBef>
                <a:spcPts val="0"/>
              </a:spcBef>
              <a:buFont typeface="Arial"/>
              <a:buChar char="•"/>
              <a:defRPr sz="2000">
                <a:solidFill>
                  <a:schemeClr val="tx1"/>
                </a:solidFill>
                <a:latin typeface="+mn-lt"/>
                <a:ea typeface="+mn-ea"/>
                <a:cs typeface="+mn-cs"/>
              </a:defRPr>
            </a:lvl8pPr>
            <a:lvl9pPr marL="3886103" indent="-228594" algn="l" defTabSz="914377" eaLnBrk="1" hangingPunct="1">
              <a:spcBef>
                <a:spcPts val="0"/>
              </a:spcBef>
              <a:buFont typeface="Arial"/>
              <a:buChar char="•"/>
              <a:defRPr sz="2000">
                <a:solidFill>
                  <a:schemeClr val="tx1"/>
                </a:solidFill>
                <a:latin typeface="+mn-lt"/>
                <a:ea typeface="+mn-ea"/>
                <a:cs typeface="+mn-cs"/>
              </a:defRPr>
            </a:lvl9pPr>
          </a:lstStyle>
          <a:p>
            <a:pPr marL="285750" indent="-285750">
              <a:buClr>
                <a:schemeClr val="accent1"/>
              </a:buClr>
              <a:buFont typeface="Arial" panose="020B0604020202020204" pitchFamily="34" charset="0"/>
              <a:buChar char="•"/>
            </a:pPr>
            <a:r>
              <a:rPr lang="fr-FR" kern="0" dirty="0" smtClean="0">
                <a:latin typeface="+mn-lt"/>
              </a:rPr>
              <a:t>Peer-</a:t>
            </a:r>
            <a:r>
              <a:rPr lang="fr-FR" kern="0" dirty="0" err="1" smtClean="0">
                <a:latin typeface="+mn-lt"/>
              </a:rPr>
              <a:t>review</a:t>
            </a:r>
            <a:r>
              <a:rPr lang="fr-FR" kern="0" dirty="0" smtClean="0">
                <a:latin typeface="+mn-lt"/>
              </a:rPr>
              <a:t> of the </a:t>
            </a:r>
            <a:r>
              <a:rPr lang="fr-FR" kern="0" dirty="0" err="1" smtClean="0">
                <a:latin typeface="+mn-lt"/>
              </a:rPr>
              <a:t>manuscript</a:t>
            </a:r>
            <a:r>
              <a:rPr lang="fr-FR" kern="0" dirty="0" smtClean="0">
                <a:latin typeface="+mn-lt"/>
              </a:rPr>
              <a:t> = </a:t>
            </a:r>
            <a:r>
              <a:rPr lang="fr-FR" kern="0" dirty="0" err="1" smtClean="0">
                <a:solidFill>
                  <a:schemeClr val="accent1"/>
                </a:solidFill>
                <a:latin typeface="+mn-lt"/>
              </a:rPr>
              <a:t>Accepted</a:t>
            </a:r>
            <a:r>
              <a:rPr lang="fr-FR" kern="0" dirty="0" smtClean="0">
                <a:solidFill>
                  <a:schemeClr val="accent1"/>
                </a:solidFill>
                <a:latin typeface="+mn-lt"/>
              </a:rPr>
              <a:t> for publication</a:t>
            </a:r>
            <a:endParaRPr lang="fr-FR" kern="0" dirty="0">
              <a:solidFill>
                <a:schemeClr val="accent1"/>
              </a:solidFill>
              <a:latin typeface="+mn-lt"/>
            </a:endParaRPr>
          </a:p>
        </p:txBody>
      </p:sp>
      <p:sp>
        <p:nvSpPr>
          <p:cNvPr id="14" name="Espace réservé du texte 2"/>
          <p:cNvSpPr txBox="1">
            <a:spLocks/>
          </p:cNvSpPr>
          <p:nvPr/>
        </p:nvSpPr>
        <p:spPr bwMode="auto">
          <a:xfrm>
            <a:off x="8662667" y="4583166"/>
            <a:ext cx="2952355" cy="760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6000" tIns="0" rIns="36000" bIns="0" numCol="1" anchor="t" anchorCtr="0" compatLnSpc="1">
            <a:prstTxWarp prst="textNoShape">
              <a:avLst/>
            </a:prstTxWarp>
          </a:bodyPr>
          <a:lstStyle>
            <a:lvl1pPr algn="l" defTabSz="912813" rtl="0" eaLnBrk="1" fontAlgn="base" hangingPunct="1">
              <a:spcBef>
                <a:spcPct val="0"/>
              </a:spcBef>
              <a:spcAft>
                <a:spcPct val="0"/>
              </a:spcAft>
              <a:defRPr>
                <a:solidFill>
                  <a:schemeClr val="tx2"/>
                </a:solidFill>
                <a:latin typeface="+mj-lt"/>
                <a:ea typeface="+mn-ea"/>
                <a:cs typeface="+mn-cs"/>
              </a:defRPr>
            </a:lvl1pPr>
            <a:lvl2pPr algn="l" defTabSz="912813" rtl="0" eaLnBrk="1" fontAlgn="base" hangingPunct="1">
              <a:spcBef>
                <a:spcPts val="600"/>
              </a:spcBef>
              <a:spcAft>
                <a:spcPct val="0"/>
              </a:spcAft>
              <a:defRPr sz="1400" b="1">
                <a:solidFill>
                  <a:schemeClr val="tx2"/>
                </a:solidFill>
                <a:latin typeface="+mn-lt"/>
                <a:ea typeface="+mn-ea"/>
                <a:cs typeface="+mn-cs"/>
              </a:defRPr>
            </a:lvl2pPr>
            <a:lvl3pPr algn="l" defTabSz="912813" rtl="0" eaLnBrk="1" fontAlgn="base" hangingPunct="1">
              <a:spcBef>
                <a:spcPts val="600"/>
              </a:spcBef>
              <a:spcAft>
                <a:spcPts val="300"/>
              </a:spcAft>
              <a:defRPr sz="1400">
                <a:solidFill>
                  <a:schemeClr val="tx2"/>
                </a:solidFill>
                <a:latin typeface="+mn-lt"/>
                <a:ea typeface="+mn-ea"/>
                <a:cs typeface="+mn-cs"/>
              </a:defRPr>
            </a:lvl3pPr>
            <a:lvl4pPr marL="503238" indent="-142875" algn="l" defTabSz="912813" rtl="0" eaLnBrk="1" fontAlgn="base" hangingPunct="1">
              <a:spcBef>
                <a:spcPct val="0"/>
              </a:spcBef>
              <a:spcAft>
                <a:spcPct val="0"/>
              </a:spcAft>
              <a:buSzPct val="80000"/>
              <a:buFont typeface="Wingdings" panose="05000000000000000000" pitchFamily="2" charset="2"/>
              <a:buChar char="l"/>
              <a:defRPr sz="1200">
                <a:solidFill>
                  <a:schemeClr val="tx2"/>
                </a:solidFill>
                <a:latin typeface="+mn-lt"/>
                <a:ea typeface="+mn-ea"/>
                <a:cs typeface="+mn-cs"/>
              </a:defRPr>
            </a:lvl4pPr>
            <a:lvl5pPr marL="647700" indent="-107950" algn="l" defTabSz="912813" rtl="0" eaLnBrk="1" fontAlgn="base" hangingPunct="1">
              <a:spcBef>
                <a:spcPct val="0"/>
              </a:spcBef>
              <a:spcAft>
                <a:spcPct val="0"/>
              </a:spcAft>
              <a:buFont typeface="Arial" panose="020B0604020202020204" pitchFamily="34" charset="0"/>
              <a:buChar char="»"/>
              <a:defRPr sz="1200">
                <a:solidFill>
                  <a:schemeClr val="tx2"/>
                </a:solidFill>
                <a:latin typeface="+mn-lt"/>
                <a:ea typeface="+mn-ea"/>
                <a:cs typeface="+mn-cs"/>
              </a:defRPr>
            </a:lvl5pPr>
            <a:lvl6pPr marL="2514537" indent="-228594" algn="l" defTabSz="914377" eaLnBrk="1" hangingPunct="1">
              <a:spcBef>
                <a:spcPts val="0"/>
              </a:spcBef>
              <a:buFont typeface="Arial"/>
              <a:buChar char="•"/>
              <a:defRPr sz="2000">
                <a:solidFill>
                  <a:schemeClr val="tx1"/>
                </a:solidFill>
                <a:latin typeface="+mn-lt"/>
                <a:ea typeface="+mn-ea"/>
                <a:cs typeface="+mn-cs"/>
              </a:defRPr>
            </a:lvl6pPr>
            <a:lvl7pPr marL="2971726" indent="-228594" algn="l" defTabSz="914377" eaLnBrk="1" hangingPunct="1">
              <a:spcBef>
                <a:spcPts val="0"/>
              </a:spcBef>
              <a:buFont typeface="Arial"/>
              <a:buChar char="•"/>
              <a:defRPr sz="2000">
                <a:solidFill>
                  <a:schemeClr val="tx1"/>
                </a:solidFill>
                <a:latin typeface="+mn-lt"/>
                <a:ea typeface="+mn-ea"/>
                <a:cs typeface="+mn-cs"/>
              </a:defRPr>
            </a:lvl7pPr>
            <a:lvl8pPr marL="3428914" indent="-228594" algn="l" defTabSz="914377" eaLnBrk="1" hangingPunct="1">
              <a:spcBef>
                <a:spcPts val="0"/>
              </a:spcBef>
              <a:buFont typeface="Arial"/>
              <a:buChar char="•"/>
              <a:defRPr sz="2000">
                <a:solidFill>
                  <a:schemeClr val="tx1"/>
                </a:solidFill>
                <a:latin typeface="+mn-lt"/>
                <a:ea typeface="+mn-ea"/>
                <a:cs typeface="+mn-cs"/>
              </a:defRPr>
            </a:lvl8pPr>
            <a:lvl9pPr marL="3886103" indent="-228594" algn="l" defTabSz="914377" eaLnBrk="1" hangingPunct="1">
              <a:spcBef>
                <a:spcPts val="0"/>
              </a:spcBef>
              <a:buFont typeface="Arial"/>
              <a:buChar char="•"/>
              <a:defRPr sz="2000">
                <a:solidFill>
                  <a:schemeClr val="tx1"/>
                </a:solidFill>
                <a:latin typeface="+mn-lt"/>
                <a:ea typeface="+mn-ea"/>
                <a:cs typeface="+mn-cs"/>
              </a:defRPr>
            </a:lvl9pPr>
          </a:lstStyle>
          <a:p>
            <a:pPr marL="285750" indent="-285750">
              <a:buClr>
                <a:schemeClr val="accent1"/>
              </a:buClr>
              <a:buFont typeface="Arial" panose="020B0604020202020204" pitchFamily="34" charset="0"/>
              <a:buChar char="•"/>
            </a:pPr>
            <a:r>
              <a:rPr lang="fr-FR" kern="0" dirty="0" smtClean="0">
                <a:latin typeface="+mn-lt"/>
              </a:rPr>
              <a:t>Publication</a:t>
            </a:r>
            <a:endParaRPr lang="fr-FR" kern="0" dirty="0">
              <a:latin typeface="+mn-lt"/>
            </a:endParaRPr>
          </a:p>
        </p:txBody>
      </p:sp>
      <p:sp>
        <p:nvSpPr>
          <p:cNvPr id="16" name="Rectangle avec coins arrondis du même côté 15"/>
          <p:cNvSpPr/>
          <p:nvPr/>
        </p:nvSpPr>
        <p:spPr>
          <a:xfrm rot="5400000">
            <a:off x="2922013" y="-621740"/>
            <a:ext cx="771005" cy="6567434"/>
          </a:xfrm>
          <a:prstGeom prst="round2Same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fr-FR" sz="1400" dirty="0" smtClean="0"/>
          </a:p>
        </p:txBody>
      </p:sp>
      <p:cxnSp>
        <p:nvCxnSpPr>
          <p:cNvPr id="17" name="Connecteur droit 16"/>
          <p:cNvCxnSpPr/>
          <p:nvPr/>
        </p:nvCxnSpPr>
        <p:spPr>
          <a:xfrm>
            <a:off x="23799" y="2635426"/>
            <a:ext cx="1534584" cy="129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1558385" y="2421297"/>
            <a:ext cx="5929566" cy="369332"/>
          </a:xfrm>
          <a:prstGeom prst="rect">
            <a:avLst/>
          </a:prstGeom>
        </p:spPr>
        <p:txBody>
          <a:bodyPr wrap="square">
            <a:spAutoFit/>
          </a:bodyPr>
          <a:lstStyle/>
          <a:p>
            <a:r>
              <a:rPr lang="en-US" b="1" dirty="0" err="1" smtClean="0">
                <a:solidFill>
                  <a:schemeClr val="bg1"/>
                </a:solidFill>
              </a:rPr>
              <a:t>Registred</a:t>
            </a:r>
            <a:r>
              <a:rPr lang="en-US" b="1" dirty="0" smtClean="0">
                <a:solidFill>
                  <a:schemeClr val="bg1"/>
                </a:solidFill>
              </a:rPr>
              <a:t> reports</a:t>
            </a:r>
            <a:endParaRPr lang="en-US" b="1" dirty="0">
              <a:solidFill>
                <a:schemeClr val="bg1"/>
              </a:solidFill>
            </a:endParaRPr>
          </a:p>
        </p:txBody>
      </p:sp>
    </p:spTree>
    <p:extLst>
      <p:ext uri="{BB962C8B-B14F-4D97-AF65-F5344CB8AC3E}">
        <p14:creationId xmlns:p14="http://schemas.microsoft.com/office/powerpoint/2010/main" val="226029185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535113" y="990600"/>
            <a:ext cx="10393535" cy="1143000"/>
          </a:xfrm>
        </p:spPr>
        <p:txBody>
          <a:bodyPr/>
          <a:lstStyle/>
          <a:p>
            <a:r>
              <a:rPr lang="fr-FR" dirty="0" smtClean="0"/>
              <a:t>Guidelines on </a:t>
            </a:r>
            <a:r>
              <a:rPr lang="fr-FR" dirty="0" err="1" smtClean="0"/>
              <a:t>peer</a:t>
            </a:r>
            <a:r>
              <a:rPr lang="fr-FR" dirty="0" smtClean="0"/>
              <a:t> </a:t>
            </a:r>
            <a:r>
              <a:rPr lang="fr-FR" dirty="0" err="1" smtClean="0"/>
              <a:t>review</a:t>
            </a:r>
            <a:r>
              <a:rPr lang="fr-FR" dirty="0" smtClean="0"/>
              <a:t> : how to </a:t>
            </a:r>
            <a:r>
              <a:rPr lang="fr-FR" dirty="0" err="1" smtClean="0"/>
              <a:t>review</a:t>
            </a:r>
            <a:r>
              <a:rPr lang="fr-FR" dirty="0" smtClean="0"/>
              <a:t> ? </a:t>
            </a:r>
            <a:endParaRPr lang="fr-FR" dirty="0"/>
          </a:p>
        </p:txBody>
      </p:sp>
      <p:sp>
        <p:nvSpPr>
          <p:cNvPr id="3" name="Espace réservé du texte 2"/>
          <p:cNvSpPr>
            <a:spLocks noGrp="1"/>
          </p:cNvSpPr>
          <p:nvPr>
            <p:ph type="body" sz="quarter" idx="12"/>
          </p:nvPr>
        </p:nvSpPr>
        <p:spPr>
          <a:xfrm>
            <a:off x="1534585" y="2492895"/>
            <a:ext cx="10081683" cy="3815829"/>
          </a:xfrm>
        </p:spPr>
        <p:txBody>
          <a:bodyPr/>
          <a:lstStyle/>
          <a:p>
            <a:r>
              <a:rPr lang="en-US" i="1" dirty="0"/>
              <a:t>COPE Ethical Guidelines for Peer Reviewers</a:t>
            </a:r>
            <a:r>
              <a:rPr lang="en-US" dirty="0"/>
              <a:t>. Version 2 September 2017</a:t>
            </a:r>
          </a:p>
          <a:p>
            <a:r>
              <a:rPr lang="en-US" dirty="0"/>
              <a:t>Ethical guidelines for peer reviewers (English)</a:t>
            </a:r>
          </a:p>
          <a:p>
            <a:r>
              <a:rPr lang="en-US" dirty="0">
                <a:hlinkClick r:id="rId3"/>
              </a:rPr>
              <a:t>https://</a:t>
            </a:r>
            <a:r>
              <a:rPr lang="en-US" dirty="0" smtClean="0">
                <a:hlinkClick r:id="rId3"/>
              </a:rPr>
              <a:t>doi.org/10.24318/cope.2019.1.9</a:t>
            </a:r>
            <a:r>
              <a:rPr lang="en-US" dirty="0" smtClean="0"/>
              <a:t> </a:t>
            </a:r>
          </a:p>
          <a:p>
            <a:endParaRPr lang="en-US" dirty="0"/>
          </a:p>
          <a:p>
            <a:r>
              <a:rPr lang="en-US" dirty="0" smtClean="0"/>
              <a:t>Web of Science Academy : </a:t>
            </a:r>
            <a:r>
              <a:rPr lang="en-US" dirty="0" smtClean="0">
                <a:hlinkClick r:id="rId4"/>
              </a:rPr>
              <a:t>3 e-learning courses on scholarly peer review</a:t>
            </a:r>
            <a:endParaRPr lang="en-US" dirty="0"/>
          </a:p>
          <a:p>
            <a:endParaRPr lang="fr-FR" dirty="0" smtClean="0"/>
          </a:p>
          <a:p>
            <a:endParaRPr lang="en-US" dirty="0"/>
          </a:p>
          <a:p>
            <a:r>
              <a:rPr lang="en-US" dirty="0" smtClean="0"/>
              <a:t>Sense about science. </a:t>
            </a:r>
            <a:r>
              <a:rPr lang="en-US" i="1" dirty="0" smtClean="0"/>
              <a:t>Peer </a:t>
            </a:r>
            <a:r>
              <a:rPr lang="en-US" i="1" dirty="0"/>
              <a:t>Review: the nuts and </a:t>
            </a:r>
            <a:r>
              <a:rPr lang="en-US" i="1" dirty="0" smtClean="0"/>
              <a:t>bolts.  A </a:t>
            </a:r>
            <a:r>
              <a:rPr lang="en-US" i="1" dirty="0"/>
              <a:t>guide for understanding the peer review process and the role it plays within society</a:t>
            </a:r>
            <a:r>
              <a:rPr lang="en-US" dirty="0"/>
              <a:t>. 2021. </a:t>
            </a:r>
            <a:r>
              <a:rPr lang="en-US" dirty="0">
                <a:hlinkClick r:id="rId5"/>
              </a:rPr>
              <a:t>https://senseaboutscience.org/activities/peer-review-the-nuts-and-bolts-2</a:t>
            </a:r>
            <a:r>
              <a:rPr lang="en-US" dirty="0" smtClean="0">
                <a:hlinkClick r:id="rId5"/>
              </a:rPr>
              <a:t>/</a:t>
            </a:r>
            <a:r>
              <a:rPr lang="en-US" dirty="0" smtClean="0"/>
              <a:t> </a:t>
            </a:r>
            <a:endParaRPr lang="fr-FR" dirty="0"/>
          </a:p>
        </p:txBody>
      </p:sp>
    </p:spTree>
    <p:extLst>
      <p:ext uri="{BB962C8B-B14F-4D97-AF65-F5344CB8AC3E}">
        <p14:creationId xmlns:p14="http://schemas.microsoft.com/office/powerpoint/2010/main" val="50063967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3" name="Google Shape;803;p10"/>
          <p:cNvSpPr txBox="1">
            <a:spLocks noGrp="1"/>
          </p:cNvSpPr>
          <p:nvPr>
            <p:ph type="ctrTitle"/>
          </p:nvPr>
        </p:nvSpPr>
        <p:spPr>
          <a:xfrm>
            <a:off x="479425" y="2816225"/>
            <a:ext cx="8636000" cy="1679575"/>
          </a:xfrm>
        </p:spPr>
        <p:txBody>
          <a:bodyPr spcFirstLastPara="1" wrap="square" lIns="121900" tIns="60933" rIns="121900" bIns="60933" anchor="t" anchorCtr="0"/>
          <a:lstStyle/>
          <a:p>
            <a:pPr defTabSz="1219140" fontAlgn="auto">
              <a:spcAft>
                <a:spcPts val="0"/>
              </a:spcAft>
              <a:buSzPct val="100000"/>
              <a:defRPr/>
            </a:pPr>
            <a:r>
              <a:rPr lang="cs-CZ" dirty="0"/>
              <a:t/>
            </a:r>
            <a:br>
              <a:rPr lang="cs-CZ" dirty="0"/>
            </a:br>
            <a:r>
              <a:rPr lang="cs-CZ" dirty="0"/>
              <a:t>Thank you!</a:t>
            </a:r>
            <a:endParaRPr dirty="0"/>
          </a:p>
        </p:txBody>
      </p:sp>
      <p:sp>
        <p:nvSpPr>
          <p:cNvPr id="2" name="Espace réservé du pied de page 1"/>
          <p:cNvSpPr>
            <a:spLocks noGrp="1"/>
          </p:cNvSpPr>
          <p:nvPr>
            <p:ph type="ftr" sz="quarter" idx="10"/>
          </p:nvPr>
        </p:nvSpPr>
        <p:spPr/>
        <p:txBody>
          <a:bodyPr/>
          <a:lstStyle/>
          <a:p>
            <a:r>
              <a:rPr lang="en-US" altLang="fr-FR" smtClean="0"/>
              <a:t>Open for you! - An Introduction Series to Open Science IV | 10 Febuary 2025</a:t>
            </a:r>
            <a:endParaRPr lang="cs-CZ" altLang="fr-F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Titre 1"/>
          <p:cNvSpPr>
            <a:spLocks noGrp="1" noChangeArrowheads="1"/>
          </p:cNvSpPr>
          <p:nvPr>
            <p:ph type="ctrTitle"/>
          </p:nvPr>
        </p:nvSpPr>
        <p:spPr bwMode="auto">
          <a:xfrm>
            <a:off x="479425" y="2816225"/>
            <a:ext cx="8636000" cy="1679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nSpc>
                <a:spcPts val="6138"/>
              </a:lnSpc>
            </a:pPr>
            <a:r>
              <a:rPr lang="fr-FR" altLang="fr-FR" sz="8800" smtClean="0">
                <a:latin typeface="Arial Black" panose="020B0A04020102020204" pitchFamily="34" charset="0"/>
              </a:rPr>
              <a:t>1</a:t>
            </a:r>
          </a:p>
        </p:txBody>
      </p:sp>
      <p:sp>
        <p:nvSpPr>
          <p:cNvPr id="22531" name="Espace réservé du texte 2"/>
          <p:cNvSpPr>
            <a:spLocks noGrp="1" noChangeArrowheads="1"/>
          </p:cNvSpPr>
          <p:nvPr>
            <p:ph type="subTitle" idx="1"/>
          </p:nvPr>
        </p:nvSpPr>
        <p:spPr bwMode="auto">
          <a:xfrm>
            <a:off x="477838" y="4429125"/>
            <a:ext cx="8636000" cy="10509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nSpc>
                <a:spcPts val="2938"/>
              </a:lnSpc>
              <a:spcBef>
                <a:spcPct val="0"/>
              </a:spcBef>
            </a:pPr>
            <a:r>
              <a:rPr lang="en-US" altLang="fr-FR" sz="4000" dirty="0" smtClean="0"/>
              <a:t>Traditional peer-review process</a:t>
            </a:r>
          </a:p>
        </p:txBody>
      </p:sp>
      <p:sp>
        <p:nvSpPr>
          <p:cNvPr id="2" name="Espace réservé du pied de page 1"/>
          <p:cNvSpPr>
            <a:spLocks noGrp="1"/>
          </p:cNvSpPr>
          <p:nvPr>
            <p:ph type="ftr" sz="quarter" idx="10"/>
          </p:nvPr>
        </p:nvSpPr>
        <p:spPr/>
        <p:txBody>
          <a:bodyPr/>
          <a:lstStyle/>
          <a:p>
            <a:r>
              <a:rPr lang="en-US" altLang="fr-FR" smtClean="0"/>
              <a:t>Open for you! - An Introduction Series to Open Science IV | 10 Febuary 2025</a:t>
            </a:r>
            <a:endParaRPr lang="cs-CZ" altLang="fr-F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smtClean="0"/>
              <a:t>History</a:t>
            </a:r>
            <a:r>
              <a:rPr lang="fr-FR" dirty="0" smtClean="0"/>
              <a:t> of </a:t>
            </a:r>
            <a:r>
              <a:rPr lang="fr-FR" dirty="0" err="1" smtClean="0"/>
              <a:t>peer-review</a:t>
            </a:r>
            <a:endParaRPr lang="fr-FR" dirty="0"/>
          </a:p>
        </p:txBody>
      </p:sp>
      <p:sp>
        <p:nvSpPr>
          <p:cNvPr id="3" name="Espace réservé du texte 2"/>
          <p:cNvSpPr>
            <a:spLocks noGrp="1"/>
          </p:cNvSpPr>
          <p:nvPr>
            <p:ph type="body" sz="quarter" idx="12"/>
          </p:nvPr>
        </p:nvSpPr>
        <p:spPr>
          <a:xfrm>
            <a:off x="1534585" y="3430209"/>
            <a:ext cx="10081683" cy="2878516"/>
          </a:xfrm>
        </p:spPr>
        <p:txBody>
          <a:bodyPr/>
          <a:lstStyle/>
          <a:p>
            <a:pPr marL="285750" indent="-285750">
              <a:buClr>
                <a:schemeClr val="accent1"/>
              </a:buClr>
              <a:buFont typeface="Arial" panose="020B0604020202020204" pitchFamily="34" charset="0"/>
              <a:buChar char="•"/>
            </a:pPr>
            <a:r>
              <a:rPr lang="fr-FR" dirty="0" smtClean="0"/>
              <a:t>1665 : </a:t>
            </a:r>
            <a:r>
              <a:rPr lang="fr-FR" dirty="0" err="1" smtClean="0"/>
              <a:t>Launch</a:t>
            </a:r>
            <a:r>
              <a:rPr lang="fr-FR" dirty="0" smtClean="0"/>
              <a:t> of the « first » </a:t>
            </a:r>
            <a:r>
              <a:rPr lang="fr-FR" dirty="0" err="1" smtClean="0"/>
              <a:t>scientific</a:t>
            </a:r>
            <a:r>
              <a:rPr lang="fr-FR" dirty="0" smtClean="0"/>
              <a:t> </a:t>
            </a:r>
            <a:r>
              <a:rPr lang="fr-FR" dirty="0" err="1" smtClean="0"/>
              <a:t>scientific</a:t>
            </a:r>
            <a:r>
              <a:rPr lang="fr-FR" dirty="0" smtClean="0"/>
              <a:t> journal </a:t>
            </a:r>
          </a:p>
          <a:p>
            <a:r>
              <a:rPr lang="fr-FR" dirty="0" smtClean="0"/>
              <a:t>	   </a:t>
            </a:r>
            <a:r>
              <a:rPr lang="fr-FR" dirty="0" err="1" smtClean="0"/>
              <a:t>Decision</a:t>
            </a:r>
            <a:r>
              <a:rPr lang="fr-FR" dirty="0" smtClean="0"/>
              <a:t> </a:t>
            </a:r>
            <a:r>
              <a:rPr lang="fr-FR" dirty="0" err="1" smtClean="0"/>
              <a:t>based</a:t>
            </a:r>
            <a:r>
              <a:rPr lang="fr-FR" dirty="0" smtClean="0"/>
              <a:t> on the </a:t>
            </a:r>
            <a:r>
              <a:rPr lang="fr-FR" dirty="0" smtClean="0">
                <a:solidFill>
                  <a:schemeClr val="accent1"/>
                </a:solidFill>
              </a:rPr>
              <a:t>editor in </a:t>
            </a:r>
            <a:r>
              <a:rPr lang="fr-FR" dirty="0" err="1" smtClean="0">
                <a:solidFill>
                  <a:schemeClr val="accent1"/>
                </a:solidFill>
              </a:rPr>
              <a:t>chief</a:t>
            </a:r>
            <a:r>
              <a:rPr lang="fr-FR" dirty="0" err="1" smtClean="0"/>
              <a:t>’s</a:t>
            </a:r>
            <a:r>
              <a:rPr lang="fr-FR" dirty="0" smtClean="0"/>
              <a:t> opinion</a:t>
            </a:r>
          </a:p>
          <a:p>
            <a:endParaRPr lang="fr-FR" dirty="0" smtClean="0"/>
          </a:p>
          <a:p>
            <a:pPr marL="285750" indent="-285750">
              <a:buClr>
                <a:schemeClr val="accent1"/>
              </a:buClr>
              <a:buFont typeface="Arial" panose="020B0604020202020204" pitchFamily="34" charset="0"/>
              <a:buChar char="•"/>
            </a:pPr>
            <a:r>
              <a:rPr lang="fr-FR" dirty="0" smtClean="0"/>
              <a:t>1750 : </a:t>
            </a:r>
            <a:r>
              <a:rPr lang="fr-FR" dirty="0" err="1" smtClean="0"/>
              <a:t>Decision</a:t>
            </a:r>
            <a:r>
              <a:rPr lang="fr-FR" dirty="0" smtClean="0"/>
              <a:t> </a:t>
            </a:r>
            <a:r>
              <a:rPr lang="fr-FR" dirty="0" err="1" smtClean="0"/>
              <a:t>based</a:t>
            </a:r>
            <a:r>
              <a:rPr lang="fr-FR" dirty="0" smtClean="0"/>
              <a:t> on </a:t>
            </a:r>
            <a:r>
              <a:rPr lang="fr-FR" dirty="0" err="1" smtClean="0">
                <a:solidFill>
                  <a:schemeClr val="accent1"/>
                </a:solidFill>
              </a:rPr>
              <a:t>editorial</a:t>
            </a:r>
            <a:r>
              <a:rPr lang="fr-FR" dirty="0" smtClean="0">
                <a:solidFill>
                  <a:schemeClr val="accent1"/>
                </a:solidFill>
              </a:rPr>
              <a:t> </a:t>
            </a:r>
            <a:r>
              <a:rPr lang="fr-FR" dirty="0" err="1" smtClean="0">
                <a:solidFill>
                  <a:schemeClr val="accent1"/>
                </a:solidFill>
              </a:rPr>
              <a:t>comittee</a:t>
            </a:r>
            <a:r>
              <a:rPr lang="fr-FR" dirty="0" err="1" smtClean="0"/>
              <a:t>’s</a:t>
            </a:r>
            <a:r>
              <a:rPr lang="fr-FR" dirty="0" smtClean="0"/>
              <a:t> opinion</a:t>
            </a:r>
          </a:p>
          <a:p>
            <a:pPr marL="285750" indent="-285750">
              <a:buFont typeface="Arial" panose="020B0604020202020204" pitchFamily="34" charset="0"/>
              <a:buChar char="•"/>
            </a:pPr>
            <a:endParaRPr lang="fr-FR" dirty="0" smtClean="0"/>
          </a:p>
          <a:p>
            <a:pPr marL="285750" indent="-285750">
              <a:buClr>
                <a:schemeClr val="accent1"/>
              </a:buClr>
              <a:buFont typeface="Arial" panose="020B0604020202020204" pitchFamily="34" charset="0"/>
              <a:buChar char="•"/>
            </a:pPr>
            <a:r>
              <a:rPr lang="fr-FR" dirty="0" smtClean="0"/>
              <a:t>1830’: </a:t>
            </a:r>
            <a:r>
              <a:rPr lang="fr-FR" dirty="0"/>
              <a:t>P</a:t>
            </a:r>
            <a:r>
              <a:rPr lang="fr-FR" dirty="0" smtClean="0"/>
              <a:t>eer-</a:t>
            </a:r>
            <a:r>
              <a:rPr lang="fr-FR" dirty="0" err="1" smtClean="0"/>
              <a:t>review</a:t>
            </a:r>
            <a:r>
              <a:rPr lang="fr-FR" dirty="0" smtClean="0"/>
              <a:t> </a:t>
            </a:r>
            <a:r>
              <a:rPr lang="fr-FR" dirty="0" err="1" smtClean="0"/>
              <a:t>formelised</a:t>
            </a:r>
            <a:r>
              <a:rPr lang="fr-FR" dirty="0" smtClean="0"/>
              <a:t> </a:t>
            </a:r>
            <a:r>
              <a:rPr lang="fr-FR" dirty="0" err="1" smtClean="0"/>
              <a:t>with</a:t>
            </a:r>
            <a:r>
              <a:rPr lang="fr-FR" dirty="0" smtClean="0"/>
              <a:t> </a:t>
            </a:r>
            <a:r>
              <a:rPr lang="fr-FR" dirty="0" smtClean="0">
                <a:solidFill>
                  <a:schemeClr val="accent1"/>
                </a:solidFill>
              </a:rPr>
              <a:t>referees</a:t>
            </a:r>
            <a:r>
              <a:rPr lang="fr-FR" dirty="0" smtClean="0"/>
              <a:t> and rapports</a:t>
            </a:r>
          </a:p>
          <a:p>
            <a:endParaRPr lang="fr-FR" dirty="0" smtClean="0"/>
          </a:p>
          <a:p>
            <a:pPr marL="285750" indent="-285750">
              <a:buClr>
                <a:schemeClr val="accent1"/>
              </a:buClr>
              <a:buFont typeface="Arial" panose="020B0604020202020204" pitchFamily="34" charset="0"/>
              <a:buChar char="•"/>
            </a:pPr>
            <a:r>
              <a:rPr lang="fr-FR" dirty="0" smtClean="0"/>
              <a:t>1980 : </a:t>
            </a:r>
            <a:r>
              <a:rPr lang="fr-FR" dirty="0" err="1" smtClean="0"/>
              <a:t>Reintroduction</a:t>
            </a:r>
            <a:r>
              <a:rPr lang="fr-FR" dirty="0" smtClean="0"/>
              <a:t> of the </a:t>
            </a:r>
            <a:r>
              <a:rPr lang="fr-FR" dirty="0" err="1" smtClean="0"/>
              <a:t>role</a:t>
            </a:r>
            <a:r>
              <a:rPr lang="fr-FR" dirty="0" smtClean="0"/>
              <a:t> of editor in </a:t>
            </a:r>
            <a:r>
              <a:rPr lang="fr-FR" dirty="0" err="1" smtClean="0"/>
              <a:t>chief</a:t>
            </a:r>
            <a:endParaRPr lang="fr-FR" dirty="0"/>
          </a:p>
        </p:txBody>
      </p:sp>
      <p:sp>
        <p:nvSpPr>
          <p:cNvPr id="4" name="Rectangle avec coins arrondis du même côté 3"/>
          <p:cNvSpPr/>
          <p:nvPr/>
        </p:nvSpPr>
        <p:spPr>
          <a:xfrm rot="5400000">
            <a:off x="3293884" y="-741268"/>
            <a:ext cx="660360" cy="7248128"/>
          </a:xfrm>
          <a:prstGeom prst="round2Same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fr-FR" sz="1400" dirty="0" smtClean="0"/>
          </a:p>
        </p:txBody>
      </p:sp>
      <p:sp>
        <p:nvSpPr>
          <p:cNvPr id="5" name="Rectangle 4"/>
          <p:cNvSpPr/>
          <p:nvPr/>
        </p:nvSpPr>
        <p:spPr>
          <a:xfrm>
            <a:off x="1534586" y="2697838"/>
            <a:ext cx="5929566" cy="369332"/>
          </a:xfrm>
          <a:prstGeom prst="rect">
            <a:avLst/>
          </a:prstGeom>
        </p:spPr>
        <p:txBody>
          <a:bodyPr wrap="square">
            <a:spAutoFit/>
          </a:bodyPr>
          <a:lstStyle/>
          <a:p>
            <a:r>
              <a:rPr lang="en-US" b="1" dirty="0">
                <a:solidFill>
                  <a:schemeClr val="bg1"/>
                </a:solidFill>
              </a:rPr>
              <a:t>Philosophical Transactions of the Royal Society</a:t>
            </a:r>
            <a:endParaRPr lang="fr-FR" b="1" dirty="0">
              <a:solidFill>
                <a:schemeClr val="bg1"/>
              </a:solidFill>
            </a:endParaRPr>
          </a:p>
        </p:txBody>
      </p:sp>
      <p:cxnSp>
        <p:nvCxnSpPr>
          <p:cNvPr id="6" name="Connecteur droit 5"/>
          <p:cNvCxnSpPr/>
          <p:nvPr/>
        </p:nvCxnSpPr>
        <p:spPr>
          <a:xfrm>
            <a:off x="0" y="2911967"/>
            <a:ext cx="1534584" cy="129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720636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p:cNvSpPr>
            <a:spLocks noGrp="1"/>
          </p:cNvSpPr>
          <p:nvPr>
            <p:ph type="body" sz="quarter" idx="14"/>
          </p:nvPr>
        </p:nvSpPr>
        <p:spPr>
          <a:xfrm>
            <a:off x="6409250" y="6165384"/>
            <a:ext cx="5782749" cy="720000"/>
          </a:xfrm>
        </p:spPr>
        <p:txBody>
          <a:bodyPr/>
          <a:lstStyle/>
          <a:p>
            <a:r>
              <a:rPr lang="en-US" dirty="0"/>
              <a:t>Referee's report by John Burdon Sanderson Haldane, on a paper 'The chemical basis of morphogenesis' by Alan </a:t>
            </a:r>
            <a:r>
              <a:rPr lang="en-US" dirty="0" err="1"/>
              <a:t>Mathison</a:t>
            </a:r>
            <a:r>
              <a:rPr lang="en-US" dirty="0"/>
              <a:t> </a:t>
            </a:r>
            <a:r>
              <a:rPr lang="en-US" dirty="0" smtClean="0"/>
              <a:t>Turing (P/1/5), 1951. From the Royal Society Archive RR/76/74. Website : Making Science</a:t>
            </a:r>
            <a:endParaRPr lang="fr-FR" dirty="0"/>
          </a:p>
        </p:txBody>
      </p:sp>
      <p:pic>
        <p:nvPicPr>
          <p:cNvPr id="9" name="Image 8"/>
          <p:cNvPicPr>
            <a:picLocks noChangeAspect="1"/>
          </p:cNvPicPr>
          <p:nvPr/>
        </p:nvPicPr>
        <p:blipFill rotWithShape="1">
          <a:blip r:embed="rId3"/>
          <a:srcRect b="29600"/>
          <a:stretch/>
        </p:blipFill>
        <p:spPr>
          <a:xfrm>
            <a:off x="6409251" y="-27684"/>
            <a:ext cx="5760640" cy="6247613"/>
          </a:xfrm>
          <a:prstGeom prst="rect">
            <a:avLst/>
          </a:prstGeom>
        </p:spPr>
      </p:pic>
      <p:pic>
        <p:nvPicPr>
          <p:cNvPr id="2" name="Imag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7684"/>
            <a:ext cx="4871864" cy="6248166"/>
          </a:xfrm>
          <a:prstGeom prst="rect">
            <a:avLst/>
          </a:prstGeom>
        </p:spPr>
      </p:pic>
      <p:sp>
        <p:nvSpPr>
          <p:cNvPr id="7" name="Espace réservé du texte 4"/>
          <p:cNvSpPr>
            <a:spLocks noGrp="1"/>
          </p:cNvSpPr>
          <p:nvPr>
            <p:ph type="body" sz="quarter" idx="14"/>
          </p:nvPr>
        </p:nvSpPr>
        <p:spPr>
          <a:xfrm>
            <a:off x="-1" y="6138000"/>
            <a:ext cx="4871865" cy="720000"/>
          </a:xfrm>
        </p:spPr>
        <p:txBody>
          <a:bodyPr/>
          <a:lstStyle/>
          <a:p>
            <a:r>
              <a:rPr lang="en-US" i="1" dirty="0"/>
              <a:t>Referee report by W. Clift on 'On the Male Organs of Some of the Cartilaginous Fishes' by J. Davy, 1839. From The Royal Society, </a:t>
            </a:r>
            <a:r>
              <a:rPr lang="en-US" i="1" dirty="0" smtClean="0"/>
              <a:t>RR/1/53. Website : </a:t>
            </a:r>
            <a:r>
              <a:rPr lang="en-US" dirty="0"/>
              <a:t>Making Science</a:t>
            </a:r>
          </a:p>
        </p:txBody>
      </p:sp>
      <p:cxnSp>
        <p:nvCxnSpPr>
          <p:cNvPr id="8" name="Connecteur droit avec flèche 7"/>
          <p:cNvCxnSpPr/>
          <p:nvPr/>
        </p:nvCxnSpPr>
        <p:spPr>
          <a:xfrm>
            <a:off x="119336" y="116632"/>
            <a:ext cx="11953328"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2" name="Connecteur droit 11"/>
          <p:cNvCxnSpPr/>
          <p:nvPr/>
        </p:nvCxnSpPr>
        <p:spPr>
          <a:xfrm>
            <a:off x="3791744" y="-27684"/>
            <a:ext cx="0" cy="360040"/>
          </a:xfrm>
          <a:prstGeom prst="line">
            <a:avLst/>
          </a:prstGeom>
        </p:spPr>
        <p:style>
          <a:lnRef idx="3">
            <a:schemeClr val="accent1"/>
          </a:lnRef>
          <a:fillRef idx="0">
            <a:schemeClr val="accent1"/>
          </a:fillRef>
          <a:effectRef idx="2">
            <a:schemeClr val="accent1"/>
          </a:effectRef>
          <a:fontRef idx="minor">
            <a:schemeClr val="tx1"/>
          </a:fontRef>
        </p:style>
      </p:cxnSp>
      <p:cxnSp>
        <p:nvCxnSpPr>
          <p:cNvPr id="15" name="Connecteur droit 14"/>
          <p:cNvCxnSpPr/>
          <p:nvPr/>
        </p:nvCxnSpPr>
        <p:spPr>
          <a:xfrm>
            <a:off x="11244841" y="-27684"/>
            <a:ext cx="0" cy="360040"/>
          </a:xfrm>
          <a:prstGeom prst="line">
            <a:avLst/>
          </a:prstGeom>
        </p:spPr>
        <p:style>
          <a:lnRef idx="3">
            <a:schemeClr val="accent1"/>
          </a:lnRef>
          <a:fillRef idx="0">
            <a:schemeClr val="accent1"/>
          </a:fillRef>
          <a:effectRef idx="2">
            <a:schemeClr val="accent1"/>
          </a:effectRef>
          <a:fontRef idx="minor">
            <a:schemeClr val="tx1"/>
          </a:fontRef>
        </p:style>
      </p:cxnSp>
      <p:sp>
        <p:nvSpPr>
          <p:cNvPr id="16" name="Rectangle 15"/>
          <p:cNvSpPr/>
          <p:nvPr/>
        </p:nvSpPr>
        <p:spPr>
          <a:xfrm>
            <a:off x="3323692" y="444570"/>
            <a:ext cx="936104" cy="4046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1839</a:t>
            </a:r>
            <a:endParaRPr lang="fr-FR" dirty="0"/>
          </a:p>
        </p:txBody>
      </p:sp>
      <p:sp>
        <p:nvSpPr>
          <p:cNvPr id="17" name="Rectangle 16"/>
          <p:cNvSpPr/>
          <p:nvPr/>
        </p:nvSpPr>
        <p:spPr>
          <a:xfrm>
            <a:off x="10776789" y="476672"/>
            <a:ext cx="936104" cy="4046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1951</a:t>
            </a:r>
            <a:endParaRPr lang="fr-FR" dirty="0"/>
          </a:p>
        </p:txBody>
      </p:sp>
    </p:spTree>
    <p:extLst>
      <p:ext uri="{BB962C8B-B14F-4D97-AF65-F5344CB8AC3E}">
        <p14:creationId xmlns:p14="http://schemas.microsoft.com/office/powerpoint/2010/main" val="30021822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pour une image  1"/>
          <p:cNvSpPr>
            <a:spLocks noGrp="1"/>
          </p:cNvSpPr>
          <p:nvPr>
            <p:ph type="pic" sz="quarter" idx="13"/>
          </p:nvPr>
        </p:nvSpPr>
        <p:spPr/>
      </p:sp>
      <p:sp>
        <p:nvSpPr>
          <p:cNvPr id="5" name="Espace réservé du texte 4"/>
          <p:cNvSpPr>
            <a:spLocks noGrp="1"/>
          </p:cNvSpPr>
          <p:nvPr>
            <p:ph type="body" sz="quarter" idx="14"/>
          </p:nvPr>
        </p:nvSpPr>
        <p:spPr/>
        <p:txBody>
          <a:bodyPr/>
          <a:lstStyle/>
          <a:p>
            <a:r>
              <a:rPr lang="fr-FR" dirty="0" smtClean="0"/>
              <a:t>Open </a:t>
            </a:r>
            <a:r>
              <a:rPr lang="fr-FR" dirty="0" err="1" smtClean="0"/>
              <a:t>peer</a:t>
            </a:r>
            <a:r>
              <a:rPr lang="fr-FR" dirty="0" smtClean="0"/>
              <a:t> </a:t>
            </a:r>
            <a:r>
              <a:rPr lang="fr-FR" dirty="0" err="1" smtClean="0"/>
              <a:t>review</a:t>
            </a:r>
            <a:r>
              <a:rPr lang="fr-FR" dirty="0" smtClean="0"/>
              <a:t> for : </a:t>
            </a:r>
            <a:r>
              <a:rPr lang="fr-FR" dirty="0" err="1" smtClean="0"/>
              <a:t>Schleifer</a:t>
            </a:r>
            <a:r>
              <a:rPr lang="fr-FR" dirty="0" smtClean="0"/>
              <a:t> </a:t>
            </a:r>
            <a:r>
              <a:rPr lang="fr-FR" dirty="0"/>
              <a:t>MC, </a:t>
            </a:r>
            <a:r>
              <a:rPr lang="fr-FR" dirty="0" err="1"/>
              <a:t>Ruedenauer</a:t>
            </a:r>
            <a:r>
              <a:rPr lang="fr-FR" dirty="0"/>
              <a:t> FA, Ziegler J, Leonhardt SD, </a:t>
            </a:r>
            <a:r>
              <a:rPr lang="fr-FR" dirty="0" err="1"/>
              <a:t>Spaethe</a:t>
            </a:r>
            <a:r>
              <a:rPr lang="fr-FR" dirty="0"/>
              <a:t> J (2024) Perception, </a:t>
            </a:r>
            <a:r>
              <a:rPr lang="fr-FR" dirty="0" err="1"/>
              <a:t>regulation</a:t>
            </a:r>
            <a:r>
              <a:rPr lang="fr-FR" dirty="0"/>
              <a:t>, and </a:t>
            </a:r>
            <a:r>
              <a:rPr lang="fr-FR" dirty="0" err="1"/>
              <a:t>effects</a:t>
            </a:r>
            <a:r>
              <a:rPr lang="fr-FR" dirty="0"/>
              <a:t> on </a:t>
            </a:r>
            <a:r>
              <a:rPr lang="fr-FR" dirty="0" err="1"/>
              <a:t>longevity</a:t>
            </a:r>
            <a:r>
              <a:rPr lang="fr-FR" dirty="0"/>
              <a:t> of pollen </a:t>
            </a:r>
            <a:r>
              <a:rPr lang="fr-FR" dirty="0" err="1"/>
              <a:t>fatty</a:t>
            </a:r>
            <a:r>
              <a:rPr lang="fr-FR" dirty="0"/>
              <a:t> </a:t>
            </a:r>
            <a:r>
              <a:rPr lang="fr-FR" dirty="0" err="1"/>
              <a:t>acids</a:t>
            </a:r>
            <a:r>
              <a:rPr lang="fr-FR" dirty="0"/>
              <a:t> in the </a:t>
            </a:r>
            <a:r>
              <a:rPr lang="fr-FR" dirty="0" err="1"/>
              <a:t>honey</a:t>
            </a:r>
            <a:r>
              <a:rPr lang="fr-FR" dirty="0"/>
              <a:t> </a:t>
            </a:r>
            <a:r>
              <a:rPr lang="fr-FR" dirty="0" err="1"/>
              <a:t>bee</a:t>
            </a:r>
            <a:r>
              <a:rPr lang="fr-FR" dirty="0"/>
              <a:t>, Apis </a:t>
            </a:r>
            <a:r>
              <a:rPr lang="fr-FR" dirty="0" err="1"/>
              <a:t>mellifera</a:t>
            </a:r>
            <a:r>
              <a:rPr lang="fr-FR" dirty="0"/>
              <a:t>. PLOS ONE 19(11): e0309789. </a:t>
            </a:r>
            <a:r>
              <a:rPr lang="fr-FR" dirty="0">
                <a:hlinkClick r:id="rId3"/>
              </a:rPr>
              <a:t>https://doi.org/10.1371/journal.pone.0309789</a:t>
            </a:r>
            <a:endParaRPr lang="fr-FR" dirty="0"/>
          </a:p>
        </p:txBody>
      </p:sp>
      <p:pic>
        <p:nvPicPr>
          <p:cNvPr id="6" name="Image 5"/>
          <p:cNvPicPr>
            <a:picLocks noChangeAspect="1"/>
          </p:cNvPicPr>
          <p:nvPr/>
        </p:nvPicPr>
        <p:blipFill>
          <a:blip r:embed="rId4"/>
          <a:stretch>
            <a:fillRect/>
          </a:stretch>
        </p:blipFill>
        <p:spPr>
          <a:xfrm>
            <a:off x="25914" y="2314717"/>
            <a:ext cx="5336300" cy="3058499"/>
          </a:xfrm>
          <a:prstGeom prst="rect">
            <a:avLst/>
          </a:prstGeom>
        </p:spPr>
      </p:pic>
      <p:pic>
        <p:nvPicPr>
          <p:cNvPr id="8" name="Image 7"/>
          <p:cNvPicPr>
            <a:picLocks noChangeAspect="1"/>
          </p:cNvPicPr>
          <p:nvPr/>
        </p:nvPicPr>
        <p:blipFill>
          <a:blip r:embed="rId5"/>
          <a:stretch>
            <a:fillRect/>
          </a:stretch>
        </p:blipFill>
        <p:spPr>
          <a:xfrm>
            <a:off x="5459740" y="-9061"/>
            <a:ext cx="6706365" cy="4383360"/>
          </a:xfrm>
          <a:prstGeom prst="rect">
            <a:avLst/>
          </a:prstGeom>
        </p:spPr>
      </p:pic>
      <p:pic>
        <p:nvPicPr>
          <p:cNvPr id="9" name="Image 8"/>
          <p:cNvPicPr>
            <a:picLocks noChangeAspect="1"/>
          </p:cNvPicPr>
          <p:nvPr/>
        </p:nvPicPr>
        <p:blipFill rotWithShape="1">
          <a:blip r:embed="rId6"/>
          <a:srcRect l="360" t="-40810" r="-40" b="58678"/>
          <a:stretch/>
        </p:blipFill>
        <p:spPr>
          <a:xfrm>
            <a:off x="5472001" y="2587245"/>
            <a:ext cx="6672672" cy="3578060"/>
          </a:xfrm>
          <a:prstGeom prst="rect">
            <a:avLst/>
          </a:prstGeom>
        </p:spPr>
      </p:pic>
      <p:cxnSp>
        <p:nvCxnSpPr>
          <p:cNvPr id="12" name="Connecteur droit avec flèche 11"/>
          <p:cNvCxnSpPr/>
          <p:nvPr/>
        </p:nvCxnSpPr>
        <p:spPr>
          <a:xfrm>
            <a:off x="321654" y="1268760"/>
            <a:ext cx="5040560"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3" name="Connecteur droit 12"/>
          <p:cNvCxnSpPr/>
          <p:nvPr/>
        </p:nvCxnSpPr>
        <p:spPr>
          <a:xfrm>
            <a:off x="3994062" y="1124444"/>
            <a:ext cx="0" cy="360040"/>
          </a:xfrm>
          <a:prstGeom prst="line">
            <a:avLst/>
          </a:prstGeom>
        </p:spPr>
        <p:style>
          <a:lnRef idx="3">
            <a:schemeClr val="accent1"/>
          </a:lnRef>
          <a:fillRef idx="0">
            <a:schemeClr val="accent1"/>
          </a:fillRef>
          <a:effectRef idx="2">
            <a:schemeClr val="accent1"/>
          </a:effectRef>
          <a:fontRef idx="minor">
            <a:schemeClr val="tx1"/>
          </a:fontRef>
        </p:style>
      </p:cxnSp>
      <p:sp>
        <p:nvSpPr>
          <p:cNvPr id="14" name="Rectangle 13"/>
          <p:cNvSpPr/>
          <p:nvPr/>
        </p:nvSpPr>
        <p:spPr>
          <a:xfrm>
            <a:off x="3526010" y="1596698"/>
            <a:ext cx="936104" cy="4046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2025</a:t>
            </a:r>
            <a:endParaRPr lang="fr-FR" dirty="0"/>
          </a:p>
        </p:txBody>
      </p:sp>
    </p:spTree>
    <p:extLst>
      <p:ext uri="{BB962C8B-B14F-4D97-AF65-F5344CB8AC3E}">
        <p14:creationId xmlns:p14="http://schemas.microsoft.com/office/powerpoint/2010/main" val="18659895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smtClean="0"/>
              <a:t>Why</a:t>
            </a:r>
            <a:r>
              <a:rPr lang="fr-FR" dirty="0" smtClean="0"/>
              <a:t> </a:t>
            </a:r>
            <a:r>
              <a:rPr lang="fr-FR" dirty="0" err="1" smtClean="0"/>
              <a:t>peer-review</a:t>
            </a:r>
            <a:r>
              <a:rPr lang="fr-FR" dirty="0" smtClean="0"/>
              <a:t> ? </a:t>
            </a:r>
            <a:endParaRPr lang="fr-FR" dirty="0"/>
          </a:p>
        </p:txBody>
      </p:sp>
      <p:sp>
        <p:nvSpPr>
          <p:cNvPr id="3" name="Espace réservé du texte 2"/>
          <p:cNvSpPr>
            <a:spLocks noGrp="1"/>
          </p:cNvSpPr>
          <p:nvPr>
            <p:ph type="body" sz="quarter" idx="12"/>
          </p:nvPr>
        </p:nvSpPr>
        <p:spPr/>
        <p:txBody>
          <a:bodyPr/>
          <a:lstStyle/>
          <a:p>
            <a:pPr marL="285750" indent="-285750">
              <a:buFont typeface="Arial" panose="020B0604020202020204" pitchFamily="34" charset="0"/>
              <a:buChar char="•"/>
            </a:pPr>
            <a:r>
              <a:rPr lang="fr-FR" dirty="0" smtClean="0"/>
              <a:t>Control in </a:t>
            </a:r>
            <a:r>
              <a:rPr lang="fr-FR" dirty="0" err="1" smtClean="0"/>
              <a:t>scientific</a:t>
            </a:r>
            <a:r>
              <a:rPr lang="fr-FR" dirty="0" smtClean="0"/>
              <a:t> communication</a:t>
            </a:r>
          </a:p>
          <a:p>
            <a:endParaRPr lang="fr-FR" dirty="0" smtClean="0"/>
          </a:p>
          <a:p>
            <a:pPr marL="285750" indent="-285750">
              <a:buFont typeface="Arial" panose="020B0604020202020204" pitchFamily="34" charset="0"/>
              <a:buChar char="•"/>
            </a:pPr>
            <a:r>
              <a:rPr lang="fr-FR" dirty="0" err="1" smtClean="0"/>
              <a:t>Identifing</a:t>
            </a:r>
            <a:r>
              <a:rPr lang="fr-FR" dirty="0" smtClean="0"/>
              <a:t> </a:t>
            </a:r>
            <a:r>
              <a:rPr lang="fr-FR" dirty="0" err="1" smtClean="0"/>
              <a:t>errors</a:t>
            </a:r>
            <a:r>
              <a:rPr lang="fr-FR" dirty="0" smtClean="0"/>
              <a:t> (</a:t>
            </a:r>
            <a:r>
              <a:rPr lang="fr-FR" dirty="0" err="1" smtClean="0"/>
              <a:t>mehtodology</a:t>
            </a:r>
            <a:r>
              <a:rPr lang="fr-FR" dirty="0" smtClean="0"/>
              <a:t>)</a:t>
            </a:r>
          </a:p>
          <a:p>
            <a:endParaRPr lang="fr-FR" dirty="0" smtClean="0"/>
          </a:p>
          <a:p>
            <a:pPr marL="285750" indent="-285750">
              <a:buFont typeface="Arial" panose="020B0604020202020204" pitchFamily="34" charset="0"/>
              <a:buChar char="•"/>
            </a:pPr>
            <a:r>
              <a:rPr lang="en-US" dirty="0"/>
              <a:t>Detecting breaches of scientific </a:t>
            </a:r>
            <a:r>
              <a:rPr lang="en-US" dirty="0" smtClean="0"/>
              <a:t>integrity</a:t>
            </a:r>
          </a:p>
          <a:p>
            <a:endParaRPr lang="en-US" dirty="0" smtClean="0"/>
          </a:p>
          <a:p>
            <a:pPr marL="285750" indent="-285750">
              <a:buFont typeface="Arial" panose="020B0604020202020204" pitchFamily="34" charset="0"/>
              <a:buChar char="•"/>
            </a:pPr>
            <a:r>
              <a:rPr lang="en-US" dirty="0" smtClean="0"/>
              <a:t>Providing constructive critique to the author</a:t>
            </a:r>
          </a:p>
          <a:p>
            <a:endParaRPr lang="en-US" dirty="0" smtClean="0"/>
          </a:p>
          <a:p>
            <a:pPr marL="285750" indent="-285750">
              <a:buFont typeface="Arial" panose="020B0604020202020204" pitchFamily="34" charset="0"/>
              <a:buChar char="•"/>
            </a:pPr>
            <a:r>
              <a:rPr lang="en-US" dirty="0" smtClean="0"/>
              <a:t>Providing feedbacks to the editor</a:t>
            </a:r>
            <a:endParaRPr lang="fr-FR" dirty="0"/>
          </a:p>
        </p:txBody>
      </p:sp>
      <p:sp>
        <p:nvSpPr>
          <p:cNvPr id="5" name="Bulle ronde 4"/>
          <p:cNvSpPr/>
          <p:nvPr/>
        </p:nvSpPr>
        <p:spPr>
          <a:xfrm>
            <a:off x="5807967" y="5157192"/>
            <a:ext cx="4536505" cy="1582440"/>
          </a:xfrm>
          <a:prstGeom prst="wedgeEllipseCallout">
            <a:avLst>
              <a:gd name="adj1" fmla="val -41500"/>
              <a:gd name="adj2" fmla="val -73658"/>
            </a:avLst>
          </a:prstGeom>
        </p:spPr>
        <p:style>
          <a:lnRef idx="1">
            <a:schemeClr val="accent2"/>
          </a:lnRef>
          <a:fillRef idx="2">
            <a:schemeClr val="accent2"/>
          </a:fillRef>
          <a:effectRef idx="1">
            <a:schemeClr val="accent2"/>
          </a:effectRef>
          <a:fontRef idx="minor">
            <a:schemeClr val="dk1"/>
          </a:fontRef>
        </p:style>
        <p:txBody>
          <a:bodyPr rtlCol="0" anchor="ctr"/>
          <a:lstStyle/>
          <a:p>
            <a:pPr lvl="1"/>
            <a:r>
              <a:rPr lang="fr-FR" dirty="0" err="1" smtClean="0">
                <a:solidFill>
                  <a:schemeClr val="tx2"/>
                </a:solidFill>
              </a:rPr>
              <a:t>Accepted</a:t>
            </a:r>
            <a:endParaRPr lang="fr-FR" dirty="0" smtClean="0">
              <a:solidFill>
                <a:schemeClr val="tx2"/>
              </a:solidFill>
            </a:endParaRPr>
          </a:p>
          <a:p>
            <a:pPr lvl="1"/>
            <a:r>
              <a:rPr lang="fr-FR" dirty="0" err="1" smtClean="0">
                <a:solidFill>
                  <a:schemeClr val="tx2"/>
                </a:solidFill>
              </a:rPr>
              <a:t>Rejected</a:t>
            </a:r>
            <a:endParaRPr lang="fr-FR" dirty="0" smtClean="0">
              <a:solidFill>
                <a:schemeClr val="tx2"/>
              </a:solidFill>
            </a:endParaRPr>
          </a:p>
          <a:p>
            <a:pPr lvl="1"/>
            <a:r>
              <a:rPr lang="fr-FR" dirty="0" smtClean="0">
                <a:solidFill>
                  <a:schemeClr val="tx2"/>
                </a:solidFill>
              </a:rPr>
              <a:t>Minor or major </a:t>
            </a:r>
            <a:r>
              <a:rPr lang="fr-FR" dirty="0" err="1" smtClean="0">
                <a:solidFill>
                  <a:schemeClr val="tx2"/>
                </a:solidFill>
              </a:rPr>
              <a:t>revisions</a:t>
            </a:r>
            <a:endParaRPr lang="fr-FR" dirty="0">
              <a:solidFill>
                <a:schemeClr val="tx2"/>
              </a:solidFill>
            </a:endParaRPr>
          </a:p>
        </p:txBody>
      </p:sp>
    </p:spTree>
    <p:extLst>
      <p:ext uri="{BB962C8B-B14F-4D97-AF65-F5344CB8AC3E}">
        <p14:creationId xmlns:p14="http://schemas.microsoft.com/office/powerpoint/2010/main" val="5017819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smtClean="0"/>
              <a:t>What</a:t>
            </a:r>
            <a:r>
              <a:rPr lang="fr-FR" dirty="0" smtClean="0"/>
              <a:t>… </a:t>
            </a:r>
            <a:endParaRPr lang="fr-FR" dirty="0"/>
          </a:p>
        </p:txBody>
      </p:sp>
      <p:sp>
        <p:nvSpPr>
          <p:cNvPr id="3" name="Espace réservé du texte 2"/>
          <p:cNvSpPr>
            <a:spLocks noGrp="1"/>
          </p:cNvSpPr>
          <p:nvPr>
            <p:ph type="body" sz="quarter" idx="12"/>
          </p:nvPr>
        </p:nvSpPr>
        <p:spPr>
          <a:xfrm>
            <a:off x="1535113" y="2420888"/>
            <a:ext cx="10081683" cy="4032250"/>
          </a:xfrm>
        </p:spPr>
        <p:txBody>
          <a:bodyPr/>
          <a:lstStyle/>
          <a:p>
            <a:endParaRPr lang="fr-FR" dirty="0" smtClean="0"/>
          </a:p>
          <a:p>
            <a:endParaRPr lang="fr-FR" dirty="0"/>
          </a:p>
          <a:p>
            <a:endParaRPr lang="fr-FR" dirty="0" smtClean="0"/>
          </a:p>
          <a:p>
            <a:pPr marL="285750" indent="-285750">
              <a:buFont typeface="Arial" panose="020B0604020202020204" pitchFamily="34" charset="0"/>
              <a:buChar char="•"/>
            </a:pPr>
            <a:r>
              <a:rPr lang="fr-FR" dirty="0" smtClean="0"/>
              <a:t>Articles</a:t>
            </a:r>
          </a:p>
          <a:p>
            <a:pPr marL="285750" indent="-285750">
              <a:buFont typeface="Arial" panose="020B0604020202020204" pitchFamily="34" charset="0"/>
              <a:buChar char="•"/>
            </a:pPr>
            <a:r>
              <a:rPr lang="fr-FR" dirty="0" smtClean="0"/>
              <a:t>Book </a:t>
            </a:r>
            <a:r>
              <a:rPr lang="fr-FR" dirty="0" err="1" smtClean="0"/>
              <a:t>Chapters</a:t>
            </a:r>
            <a:endParaRPr lang="fr-FR" dirty="0" smtClean="0"/>
          </a:p>
          <a:p>
            <a:pPr marL="285750" indent="-285750">
              <a:buFont typeface="Arial" panose="020B0604020202020204" pitchFamily="34" charset="0"/>
              <a:buChar char="•"/>
            </a:pPr>
            <a:r>
              <a:rPr lang="fr-FR" dirty="0" err="1" smtClean="0"/>
              <a:t>Conference</a:t>
            </a:r>
            <a:r>
              <a:rPr lang="fr-FR" dirty="0" smtClean="0"/>
              <a:t> </a:t>
            </a:r>
            <a:r>
              <a:rPr lang="fr-FR" dirty="0" err="1" smtClean="0"/>
              <a:t>proceedings</a:t>
            </a:r>
            <a:r>
              <a:rPr lang="fr-FR" dirty="0" smtClean="0"/>
              <a:t> (</a:t>
            </a:r>
            <a:r>
              <a:rPr lang="fr-FR" dirty="0" err="1" smtClean="0"/>
              <a:t>sometimes</a:t>
            </a:r>
            <a:r>
              <a:rPr lang="fr-FR" dirty="0" smtClean="0"/>
              <a:t>)</a:t>
            </a:r>
          </a:p>
          <a:p>
            <a:r>
              <a:rPr lang="fr-FR" dirty="0" smtClean="0">
                <a:latin typeface="+mn-lt"/>
              </a:rPr>
              <a:t>All the parts of the publication (abstract, introduction, </a:t>
            </a:r>
            <a:r>
              <a:rPr lang="fr-FR" dirty="0" err="1" smtClean="0">
                <a:latin typeface="+mn-lt"/>
              </a:rPr>
              <a:t>methods</a:t>
            </a:r>
            <a:r>
              <a:rPr lang="fr-FR" dirty="0" smtClean="0">
                <a:latin typeface="+mn-lt"/>
              </a:rPr>
              <a:t>, figures, tables, </a:t>
            </a:r>
            <a:r>
              <a:rPr lang="fr-FR" dirty="0" err="1" smtClean="0">
                <a:latin typeface="+mn-lt"/>
              </a:rPr>
              <a:t>references</a:t>
            </a:r>
            <a:r>
              <a:rPr lang="fr-FR" dirty="0" smtClean="0">
                <a:latin typeface="+mn-lt"/>
              </a:rPr>
              <a:t>, etc.)</a:t>
            </a:r>
          </a:p>
          <a:p>
            <a:endParaRPr lang="fr-FR" dirty="0" smtClean="0"/>
          </a:p>
          <a:p>
            <a:endParaRPr lang="fr-FR" dirty="0" smtClean="0"/>
          </a:p>
          <a:p>
            <a:endParaRPr lang="fr-FR" dirty="0"/>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dirty="0" smtClean="0"/>
              <a:t>Articles reviews </a:t>
            </a:r>
            <a:endParaRPr lang="en-US" dirty="0"/>
          </a:p>
          <a:p>
            <a:pPr marL="285750" indent="-285750">
              <a:buFont typeface="Arial" panose="020B0604020202020204" pitchFamily="34" charset="0"/>
              <a:buChar char="•"/>
            </a:pPr>
            <a:r>
              <a:rPr lang="en-US" dirty="0"/>
              <a:t>Book reviews</a:t>
            </a:r>
          </a:p>
          <a:p>
            <a:pPr marL="285750" indent="-285750">
              <a:buFont typeface="Arial" panose="020B0604020202020204" pitchFamily="34" charset="0"/>
              <a:buChar char="•"/>
            </a:pPr>
            <a:r>
              <a:rPr lang="en-US" dirty="0"/>
              <a:t>Editorials</a:t>
            </a:r>
          </a:p>
          <a:p>
            <a:pPr marL="285750" indent="-285750">
              <a:buFont typeface="Arial" panose="020B0604020202020204" pitchFamily="34" charset="0"/>
              <a:buChar char="•"/>
            </a:pPr>
            <a:r>
              <a:rPr lang="en-US" dirty="0"/>
              <a:t>News briefs</a:t>
            </a:r>
          </a:p>
          <a:p>
            <a:endParaRPr lang="fr-FR" dirty="0"/>
          </a:p>
        </p:txBody>
      </p:sp>
      <p:sp>
        <p:nvSpPr>
          <p:cNvPr id="4" name="Rectangle avec coins arrondis du même côté 3"/>
          <p:cNvSpPr/>
          <p:nvPr/>
        </p:nvSpPr>
        <p:spPr>
          <a:xfrm rot="5400000">
            <a:off x="1891041" y="520054"/>
            <a:ext cx="675068" cy="4423538"/>
          </a:xfrm>
          <a:prstGeom prst="round2Same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fr-FR" sz="1400" dirty="0" smtClean="0"/>
          </a:p>
        </p:txBody>
      </p:sp>
      <p:cxnSp>
        <p:nvCxnSpPr>
          <p:cNvPr id="5" name="Connecteur droit 4"/>
          <p:cNvCxnSpPr/>
          <p:nvPr/>
        </p:nvCxnSpPr>
        <p:spPr>
          <a:xfrm>
            <a:off x="16806" y="2753240"/>
            <a:ext cx="1534584" cy="129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1551392" y="2539111"/>
            <a:ext cx="5929566" cy="369332"/>
          </a:xfrm>
          <a:prstGeom prst="rect">
            <a:avLst/>
          </a:prstGeom>
        </p:spPr>
        <p:txBody>
          <a:bodyPr wrap="square">
            <a:spAutoFit/>
          </a:bodyPr>
          <a:lstStyle/>
          <a:p>
            <a:r>
              <a:rPr lang="en-US" b="1" dirty="0" smtClean="0">
                <a:solidFill>
                  <a:schemeClr val="bg1"/>
                </a:solidFill>
              </a:rPr>
              <a:t>… is under review?</a:t>
            </a:r>
            <a:endParaRPr lang="en-US" b="1" dirty="0">
              <a:solidFill>
                <a:schemeClr val="bg1"/>
              </a:solidFill>
            </a:endParaRPr>
          </a:p>
        </p:txBody>
      </p:sp>
      <p:sp>
        <p:nvSpPr>
          <p:cNvPr id="7" name="Rectangle avec coins arrondis du même côté 6"/>
          <p:cNvSpPr/>
          <p:nvPr/>
        </p:nvSpPr>
        <p:spPr>
          <a:xfrm rot="5400000">
            <a:off x="1897641" y="2772301"/>
            <a:ext cx="661867" cy="4423538"/>
          </a:xfrm>
          <a:prstGeom prst="round2SameRect">
            <a:avLst>
              <a:gd name="adj1" fmla="val 48251"/>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fr-FR" sz="1400" dirty="0" smtClean="0"/>
          </a:p>
        </p:txBody>
      </p:sp>
      <p:cxnSp>
        <p:nvCxnSpPr>
          <p:cNvPr id="8" name="Connecteur droit 7"/>
          <p:cNvCxnSpPr/>
          <p:nvPr/>
        </p:nvCxnSpPr>
        <p:spPr>
          <a:xfrm>
            <a:off x="16806" y="5012086"/>
            <a:ext cx="1534584" cy="129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1551392" y="4797957"/>
            <a:ext cx="5929566" cy="369332"/>
          </a:xfrm>
          <a:prstGeom prst="rect">
            <a:avLst/>
          </a:prstGeom>
        </p:spPr>
        <p:txBody>
          <a:bodyPr wrap="square">
            <a:spAutoFit/>
          </a:bodyPr>
          <a:lstStyle/>
          <a:p>
            <a:r>
              <a:rPr lang="en-US" b="1" dirty="0" smtClean="0">
                <a:solidFill>
                  <a:schemeClr val="bg1"/>
                </a:solidFill>
              </a:rPr>
              <a:t>… is not under review?</a:t>
            </a:r>
            <a:endParaRPr lang="en-US" b="1" dirty="0">
              <a:solidFill>
                <a:schemeClr val="bg1"/>
              </a:solidFill>
            </a:endParaRPr>
          </a:p>
        </p:txBody>
      </p:sp>
    </p:spTree>
    <p:extLst>
      <p:ext uri="{BB962C8B-B14F-4D97-AF65-F5344CB8AC3E}">
        <p14:creationId xmlns:p14="http://schemas.microsoft.com/office/powerpoint/2010/main" val="518728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By </a:t>
            </a:r>
            <a:r>
              <a:rPr lang="fr-FR" dirty="0" err="1" smtClean="0"/>
              <a:t>whom</a:t>
            </a:r>
            <a:r>
              <a:rPr lang="fr-FR" dirty="0" smtClean="0"/>
              <a:t> ? </a:t>
            </a:r>
            <a:endParaRPr lang="fr-FR" dirty="0"/>
          </a:p>
        </p:txBody>
      </p:sp>
      <p:sp>
        <p:nvSpPr>
          <p:cNvPr id="3" name="Espace réservé du texte 2"/>
          <p:cNvSpPr>
            <a:spLocks noGrp="1"/>
          </p:cNvSpPr>
          <p:nvPr>
            <p:ph type="body" sz="quarter" idx="12"/>
          </p:nvPr>
        </p:nvSpPr>
        <p:spPr/>
        <p:txBody>
          <a:bodyPr/>
          <a:lstStyle/>
          <a:p>
            <a:r>
              <a:rPr lang="fr-FR" i="1" dirty="0" err="1" smtClean="0"/>
              <a:t>Peers</a:t>
            </a:r>
            <a:r>
              <a:rPr lang="fr-FR" i="1" dirty="0"/>
              <a:t>,</a:t>
            </a:r>
            <a:r>
              <a:rPr lang="fr-FR" dirty="0"/>
              <a:t> </a:t>
            </a:r>
            <a:r>
              <a:rPr lang="fr-FR" i="1" dirty="0"/>
              <a:t>referees, </a:t>
            </a:r>
            <a:r>
              <a:rPr lang="fr-FR" i="1" dirty="0" err="1" smtClean="0"/>
              <a:t>reviewers</a:t>
            </a:r>
            <a:r>
              <a:rPr lang="fr-FR" i="1" dirty="0" smtClean="0"/>
              <a:t> </a:t>
            </a:r>
          </a:p>
          <a:p>
            <a:endParaRPr lang="fr-FR" i="1" dirty="0"/>
          </a:p>
          <a:p>
            <a:endParaRPr lang="fr-FR" i="1" dirty="0" smtClean="0"/>
          </a:p>
          <a:p>
            <a:endParaRPr lang="fr-FR" i="1" dirty="0"/>
          </a:p>
          <a:p>
            <a:endParaRPr lang="fr-FR" i="1" dirty="0"/>
          </a:p>
          <a:p>
            <a:pPr marL="285750" indent="-285750">
              <a:buFont typeface="Arial" panose="020B0604020202020204" pitchFamily="34" charset="0"/>
              <a:buChar char="•"/>
            </a:pPr>
            <a:r>
              <a:rPr lang="fr-FR" dirty="0" smtClean="0"/>
              <a:t>Be </a:t>
            </a:r>
            <a:r>
              <a:rPr lang="fr-FR" dirty="0" err="1" smtClean="0"/>
              <a:t>external</a:t>
            </a:r>
            <a:endParaRPr lang="fr-FR" dirty="0" smtClean="0"/>
          </a:p>
          <a:p>
            <a:pPr marL="285750" indent="-285750">
              <a:buFont typeface="Arial" panose="020B0604020202020204" pitchFamily="34" charset="0"/>
              <a:buChar char="•"/>
            </a:pPr>
            <a:r>
              <a:rPr lang="fr-FR" dirty="0" smtClean="0"/>
              <a:t>Be an expert</a:t>
            </a:r>
          </a:p>
          <a:p>
            <a:pPr marL="285750" indent="-285750">
              <a:buFont typeface="Arial" panose="020B0604020202020204" pitchFamily="34" charset="0"/>
              <a:buChar char="•"/>
            </a:pPr>
            <a:r>
              <a:rPr lang="fr-FR" dirty="0" smtClean="0"/>
              <a:t>Be </a:t>
            </a:r>
            <a:r>
              <a:rPr lang="fr-FR" dirty="0" err="1" smtClean="0"/>
              <a:t>without</a:t>
            </a:r>
            <a:r>
              <a:rPr lang="fr-FR" dirty="0" smtClean="0"/>
              <a:t> </a:t>
            </a:r>
            <a:r>
              <a:rPr lang="fr-FR" dirty="0" err="1"/>
              <a:t>conflict</a:t>
            </a:r>
            <a:r>
              <a:rPr lang="fr-FR" dirty="0"/>
              <a:t> of </a:t>
            </a:r>
            <a:r>
              <a:rPr lang="fr-FR" dirty="0" err="1" smtClean="0"/>
              <a:t>interest</a:t>
            </a:r>
            <a:r>
              <a:rPr lang="fr-FR" dirty="0" smtClean="0"/>
              <a:t> (≠ institution, 3-years </a:t>
            </a:r>
            <a:r>
              <a:rPr lang="fr-FR" dirty="0" err="1" smtClean="0"/>
              <a:t>without</a:t>
            </a:r>
            <a:r>
              <a:rPr lang="fr-FR" dirty="0" smtClean="0"/>
              <a:t> collaboration…)</a:t>
            </a:r>
            <a:endParaRPr lang="fr-FR" dirty="0"/>
          </a:p>
          <a:p>
            <a:pPr marL="285750" indent="-285750">
              <a:buFont typeface="Arial" panose="020B0604020202020204" pitchFamily="34" charset="0"/>
              <a:buChar char="•"/>
            </a:pPr>
            <a:r>
              <a:rPr lang="fr-FR" dirty="0" smtClean="0"/>
              <a:t>Respect </a:t>
            </a:r>
            <a:r>
              <a:rPr lang="fr-FR" dirty="0" err="1"/>
              <a:t>intellectual</a:t>
            </a:r>
            <a:r>
              <a:rPr lang="fr-FR" dirty="0"/>
              <a:t> </a:t>
            </a:r>
            <a:r>
              <a:rPr lang="fr-FR" dirty="0" err="1"/>
              <a:t>propriety</a:t>
            </a:r>
            <a:r>
              <a:rPr lang="fr-FR" dirty="0"/>
              <a:t> and </a:t>
            </a:r>
            <a:r>
              <a:rPr lang="fr-FR" dirty="0" err="1"/>
              <a:t>confidentiality</a:t>
            </a:r>
            <a:r>
              <a:rPr lang="fr-FR" dirty="0"/>
              <a:t> of the </a:t>
            </a:r>
            <a:r>
              <a:rPr lang="fr-FR" dirty="0" err="1"/>
              <a:t>work</a:t>
            </a:r>
            <a:endParaRPr lang="fr-FR" dirty="0"/>
          </a:p>
          <a:p>
            <a:pPr marL="285750" indent="-285750">
              <a:buFont typeface="Arial" panose="020B0604020202020204" pitchFamily="34" charset="0"/>
              <a:buChar char="•"/>
            </a:pPr>
            <a:r>
              <a:rPr lang="fr-FR" dirty="0" err="1" smtClean="0"/>
              <a:t>Avoid</a:t>
            </a:r>
            <a:r>
              <a:rPr lang="fr-FR" dirty="0" smtClean="0"/>
              <a:t> </a:t>
            </a:r>
            <a:r>
              <a:rPr lang="fr-FR" dirty="0" err="1"/>
              <a:t>bias</a:t>
            </a:r>
            <a:endParaRPr lang="fr-FR" dirty="0"/>
          </a:p>
          <a:p>
            <a:endParaRPr lang="fr-FR" dirty="0"/>
          </a:p>
          <a:p>
            <a:endParaRPr lang="fr-FR" dirty="0" smtClean="0"/>
          </a:p>
          <a:p>
            <a:endParaRPr lang="fr-FR" dirty="0"/>
          </a:p>
          <a:p>
            <a:endParaRPr lang="fr-FR" dirty="0" smtClean="0"/>
          </a:p>
          <a:p>
            <a:endParaRPr lang="fr-FR" dirty="0"/>
          </a:p>
          <a:p>
            <a:endParaRPr lang="fr-FR" dirty="0"/>
          </a:p>
        </p:txBody>
      </p:sp>
      <p:sp>
        <p:nvSpPr>
          <p:cNvPr id="5" name="Rectangle avec coins arrondis du même côté 4"/>
          <p:cNvSpPr/>
          <p:nvPr/>
        </p:nvSpPr>
        <p:spPr>
          <a:xfrm rot="5400000">
            <a:off x="1535832" y="1245096"/>
            <a:ext cx="720080" cy="3791744"/>
          </a:xfrm>
          <a:prstGeom prst="round2Same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fr-FR" sz="1400" dirty="0" smtClean="0"/>
          </a:p>
        </p:txBody>
      </p:sp>
      <p:cxnSp>
        <p:nvCxnSpPr>
          <p:cNvPr id="6" name="Connecteur droit 5"/>
          <p:cNvCxnSpPr/>
          <p:nvPr/>
        </p:nvCxnSpPr>
        <p:spPr>
          <a:xfrm>
            <a:off x="0" y="3139880"/>
            <a:ext cx="1534584" cy="12977"/>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1534586" y="2925751"/>
            <a:ext cx="5929566" cy="369332"/>
          </a:xfrm>
          <a:prstGeom prst="rect">
            <a:avLst/>
          </a:prstGeom>
        </p:spPr>
        <p:txBody>
          <a:bodyPr wrap="square">
            <a:spAutoFit/>
          </a:bodyPr>
          <a:lstStyle/>
          <a:p>
            <a:r>
              <a:rPr lang="en-US" b="1" dirty="0">
                <a:solidFill>
                  <a:schemeClr val="bg1"/>
                </a:solidFill>
              </a:rPr>
              <a:t>They </a:t>
            </a:r>
            <a:r>
              <a:rPr lang="en-US" b="1" dirty="0" smtClean="0">
                <a:solidFill>
                  <a:schemeClr val="bg1"/>
                </a:solidFill>
              </a:rPr>
              <a:t>should…</a:t>
            </a:r>
            <a:endParaRPr lang="en-US" b="1" dirty="0">
              <a:solidFill>
                <a:schemeClr val="bg1"/>
              </a:solidFill>
            </a:endParaRPr>
          </a:p>
        </p:txBody>
      </p:sp>
    </p:spTree>
    <p:extLst>
      <p:ext uri="{BB962C8B-B14F-4D97-AF65-F5344CB8AC3E}">
        <p14:creationId xmlns:p14="http://schemas.microsoft.com/office/powerpoint/2010/main" val="1607559027"/>
      </p:ext>
    </p:extLst>
  </p:cSld>
  <p:clrMapOvr>
    <a:masterClrMapping/>
  </p:clrMapOvr>
  <p:timing>
    <p:tnLst>
      <p:par>
        <p:cTn id="1" dur="indefinite" restart="never" nodeType="tmRoot"/>
      </p:par>
    </p:tnLst>
  </p:timing>
</p:sld>
</file>

<file path=ppt/theme/theme1.xml><?xml version="1.0" encoding="utf-8"?>
<a:theme xmlns:a="http://schemas.openxmlformats.org/drawingml/2006/main" name="Sorbonne Université">
  <a:themeElements>
    <a:clrScheme name="Sorbonne Université_Couleurs">
      <a:dk1>
        <a:sysClr val="windowText" lastClr="000000"/>
      </a:dk1>
      <a:lt1>
        <a:sysClr val="window" lastClr="FFFFFF"/>
      </a:lt1>
      <a:dk2>
        <a:srgbClr val="1D2769"/>
      </a:dk2>
      <a:lt2>
        <a:srgbClr val="EAE8E5"/>
      </a:lt2>
      <a:accent1>
        <a:srgbClr val="E6332A"/>
      </a:accent1>
      <a:accent2>
        <a:srgbClr val="1D2769"/>
      </a:accent2>
      <a:accent3>
        <a:srgbClr val="52B5E5"/>
      </a:accent3>
      <a:accent4>
        <a:srgbClr val="FFB700"/>
      </a:accent4>
      <a:accent5>
        <a:srgbClr val="AC182E"/>
      </a:accent5>
      <a:accent6>
        <a:srgbClr val="58585A"/>
      </a:accent6>
      <a:hlink>
        <a:srgbClr val="000000"/>
      </a:hlink>
      <a:folHlink>
        <a:srgbClr val="000000"/>
      </a:folHlink>
    </a:clrScheme>
    <a:fontScheme name="Essentiel">
      <a:majorFont>
        <a:latin typeface="Arial Black"/>
        <a:ea typeface="Arial"/>
        <a:cs typeface="Arial"/>
      </a:majorFont>
      <a:minorFont>
        <a:latin typeface="Arial"/>
        <a:ea typeface="Arial"/>
        <a:cs typeface="Arial"/>
      </a:minorFont>
    </a:fontScheme>
    <a:fmtScheme name="Office">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txDef>
      <a:spPr bwMode="auto">
        <a:prstGeom prst="rect">
          <a:avLst/>
        </a:prstGeom>
        <a:noFill/>
      </a:spPr>
      <a:bodyPr/>
      <a:lstStyle/>
    </a:txDef>
  </a:objectDefaults>
  <a:extraClrSchemeLst/>
  <a:extLst>
    <a:ext uri="{05A4C25C-085E-4340-85A3-A5531E510DB2}">
      <thm15:themeFamily xmlns:thm15="http://schemas.microsoft.com/office/thememl/2012/main" name="I'm signing a publishing agreement  -  Modalità compatibilità" id="{769A123C-EACB-4038-88C1-195FC18F8F28}" vid="{3D7938D6-4C87-4E35-9E0E-93523C2991E3}"/>
    </a:ext>
  </a:extLst>
</a:theme>
</file>

<file path=ppt/theme/theme2.xml><?xml version="1.0" encoding="utf-8"?>
<a:theme xmlns:a="http://schemas.openxmlformats.org/drawingml/2006/main" name="2_Cover">
  <a:themeElements>
    <a:clrScheme name="4eu COLORS">
      <a:dk1>
        <a:sysClr val="windowText" lastClr="000000"/>
      </a:dk1>
      <a:lt1>
        <a:sysClr val="window" lastClr="FFFFFF"/>
      </a:lt1>
      <a:dk2>
        <a:srgbClr val="2C4390"/>
      </a:dk2>
      <a:lt2>
        <a:srgbClr val="B3BFE2"/>
      </a:lt2>
      <a:accent1>
        <a:srgbClr val="CD1719"/>
      </a:accent1>
      <a:accent2>
        <a:srgbClr val="E89900"/>
      </a:accent2>
      <a:accent3>
        <a:srgbClr val="9BB520"/>
      </a:accent3>
      <a:accent4>
        <a:srgbClr val="009BD3"/>
      </a:accent4>
      <a:accent5>
        <a:srgbClr val="9A4077"/>
      </a:accent5>
      <a:accent6>
        <a:srgbClr val="9D9D9D"/>
      </a:accent6>
      <a:hlink>
        <a:srgbClr val="009BD3"/>
      </a:hlink>
      <a:folHlink>
        <a:srgbClr val="9D9D9D"/>
      </a:folHlink>
    </a:clrScheme>
    <a:fontScheme name="Office – klasické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I'm signing a publishing agreement  -  Modalità compatibilità" id="{769A123C-EACB-4038-88C1-195FC18F8F28}" vid="{2FCF5E99-F9F8-4549-8E2B-425F9A5FD73F}"/>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majorFont>
      <a:minorFont>
        <a:latin typeface="Calibri"/>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I'm signing a publishing agreement ver comp</Template>
  <TotalTime>1194</TotalTime>
  <Words>3585</Words>
  <Application>Microsoft Office PowerPoint</Application>
  <DocSecurity>0</DocSecurity>
  <PresentationFormat>Grand écran</PresentationFormat>
  <Paragraphs>336</Paragraphs>
  <Slides>25</Slides>
  <Notes>24</Notes>
  <HiddenSlides>1</HiddenSlides>
  <MMClips>0</MMClips>
  <ScaleCrop>false</ScaleCrop>
  <HeadingPairs>
    <vt:vector size="6" baseType="variant">
      <vt:variant>
        <vt:lpstr>Polices utilisées</vt:lpstr>
      </vt:variant>
      <vt:variant>
        <vt:i4>4</vt:i4>
      </vt:variant>
      <vt:variant>
        <vt:lpstr>Thème</vt:lpstr>
      </vt:variant>
      <vt:variant>
        <vt:i4>2</vt:i4>
      </vt:variant>
      <vt:variant>
        <vt:lpstr>Titres des diapositives</vt:lpstr>
      </vt:variant>
      <vt:variant>
        <vt:i4>25</vt:i4>
      </vt:variant>
    </vt:vector>
  </HeadingPairs>
  <TitlesOfParts>
    <vt:vector size="31" baseType="lpstr">
      <vt:lpstr>Arial</vt:lpstr>
      <vt:lpstr>Arial Black</vt:lpstr>
      <vt:lpstr>Calibri</vt:lpstr>
      <vt:lpstr>Wingdings</vt:lpstr>
      <vt:lpstr>Sorbonne Université</vt:lpstr>
      <vt:lpstr>2_Cover</vt:lpstr>
      <vt:lpstr>Open Science as the New Normal of Research ? </vt:lpstr>
      <vt:lpstr>Présentation PowerPoint</vt:lpstr>
      <vt:lpstr>1</vt:lpstr>
      <vt:lpstr>History of peer-review</vt:lpstr>
      <vt:lpstr>Présentation PowerPoint</vt:lpstr>
      <vt:lpstr>Présentation PowerPoint</vt:lpstr>
      <vt:lpstr>Why peer-review ? </vt:lpstr>
      <vt:lpstr>What… </vt:lpstr>
      <vt:lpstr>By whom ? </vt:lpstr>
      <vt:lpstr>How ? Peer-review workflow</vt:lpstr>
      <vt:lpstr>2</vt:lpstr>
      <vt:lpstr>Single blind</vt:lpstr>
      <vt:lpstr>Double blind</vt:lpstr>
      <vt:lpstr>Trible blind</vt:lpstr>
      <vt:lpstr>Open peer-review</vt:lpstr>
      <vt:lpstr>Open peer-review</vt:lpstr>
      <vt:lpstr>Effect of type of peer review on referee behavior</vt:lpstr>
      <vt:lpstr>3</vt:lpstr>
      <vt:lpstr>« Publishing » then reviewing</vt:lpstr>
      <vt:lpstr>« Publishing » then reviewing</vt:lpstr>
      <vt:lpstr>« Publishing » then reviewing</vt:lpstr>
      <vt:lpstr>« Publishing » then reviewing</vt:lpstr>
      <vt:lpstr>Reviewing in two stages</vt:lpstr>
      <vt:lpstr>Guidelines on peer review : how to review ? </vt:lpstr>
      <vt:lpstr> Thank you!</vt:lpstr>
    </vt:vector>
  </TitlesOfParts>
  <Company>Université P &amp; M Curie</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 signing a publishing agreement": intellectual property and publication (in open access)</dc:title>
  <dc:creator>PAUPLIN Pascale</dc:creator>
  <cp:lastModifiedBy>PAUPLIN Pascale</cp:lastModifiedBy>
  <cp:revision>113</cp:revision>
  <dcterms:created xsi:type="dcterms:W3CDTF">2024-03-18T17:25:39Z</dcterms:created>
  <dcterms:modified xsi:type="dcterms:W3CDTF">2025-02-10T09:45:33Z</dcterms:modified>
  <dc:language/>
  <cp:version/>
</cp:coreProperties>
</file>