
<file path=[Content_Types].xml><?xml version="1.0" encoding="utf-8"?>
<Types xmlns="http://schemas.openxmlformats.org/package/2006/content-types"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s/slide1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theme/theme2.xml" ContentType="application/vnd.openxmlformats-officedocument.theme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 autoCompressPictures="0">
  <p:sldMasterIdLst>
    <p:sldMasterId id="2147483648" r:id="rId1"/>
  </p:sldMasterIdLst>
  <p:notesMasterIdLst>
    <p:notesMasterId r:id="rId3"/>
  </p:notesMasterIdLst>
  <p:sldIdLst>
    <p:sldId id="256" r:id="rId2"/>
  </p:sldIdLst>
  <p:sldSz cx="12192000" cy="6858000"/>
  <p:notesSz cx="6858000" cy="9144000"/>
  <p:defaultTextStyle>
    <a:defPPr>
      <a:defRPr lang="en-US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/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val="1"/>
    </p:ext>
  </p:extLst>
</p:presentationPr>
</file>

<file path=ppt/tableStyles.xml><?xml version="1.0" encoding="utf-8"?>
<a:tblStyleLst xmlns:a="http://schemas.openxmlformats.org/drawingml/2006/main" def="{5C22544A-7EE6-4342-B048-85BDC9FD1C3A}">
  <a:tblStyle styleId="{5C22544A-7EE6-4342-B048-85BDC9FD1C3A}" styleName="Medium Style 2 - Accent 1">
    <a:wholeTbl>
      <a:tcTxStyle>
        <a:fontRef idx="minor">
          <a:prstClr val="black"/>
        </a:fontRef>
        <a:schemeClr val="dk1"/>
      </a:tcTxStyle>
      <a:tcStyle>
        <a:tcBdr>
          <a:left>
            <a:ln w="12700" cmpd="sng">
              <a:solidFill>
                <a:schemeClr val="lt1"/>
              </a:solidFill>
            </a:ln>
          </a:left>
          <a:right>
            <a:ln w="12700" cmpd="sng">
              <a:solidFill>
                <a:schemeClr val="lt1"/>
              </a:solidFill>
            </a:ln>
          </a:right>
          <a:top>
            <a:ln w="12700" cmpd="sng">
              <a:solidFill>
                <a:schemeClr val="lt1"/>
              </a:solidFill>
            </a:ln>
          </a:top>
          <a:bottom>
            <a:ln w="12700" cmpd="sng">
              <a:solidFill>
                <a:schemeClr val="lt1"/>
              </a:solidFill>
            </a:ln>
          </a:bottom>
          <a:insideH>
            <a:ln w="12700" cmpd="sng">
              <a:solidFill>
                <a:schemeClr val="lt1"/>
              </a:solidFill>
            </a:ln>
          </a:insideH>
          <a:insideV>
            <a:ln w="12700" cmpd="sng">
              <a:solidFill>
                <a:schemeClr val="lt1"/>
              </a:solidFill>
            </a:ln>
          </a:insideV>
        </a:tcBdr>
        <a:fill>
          <a:solidFill>
            <a:schemeClr val="accent1">
              <a:tint val="20000"/>
            </a:schemeClr>
          </a:solidFill>
        </a:fill>
      </a:tcStyle>
    </a:wholeTbl>
    <a:band1H>
      <a:tcStyle>
        <a:tcBdr/>
        <a:fill>
          <a:solidFill>
            <a:schemeClr val="accent1">
              <a:tint val="40000"/>
            </a:schemeClr>
          </a:solidFill>
        </a:fill>
      </a:tcStyle>
    </a:band1H>
    <a:band2H>
      <a:tcStyle>
        <a:tcBdr/>
      </a:tcStyle>
    </a:band2H>
    <a:band1V>
      <a:tcStyle>
        <a:tcBdr/>
        <a:fill>
          <a:solidFill>
            <a:schemeClr val="accent1">
              <a:tint val="40000"/>
            </a:schemeClr>
          </a:solidFill>
        </a:fill>
      </a:tcStyle>
    </a:band1V>
    <a:band2V>
      <a:tcStyle>
        <a:tcBdr/>
      </a:tcStyle>
    </a:band2V>
    <a:la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lastCol>
    <a:firstCol>
      <a:tcTxStyle b="on">
        <a:fontRef idx="minor">
          <a:prstClr val="black"/>
        </a:fontRef>
        <a:schemeClr val="lt1"/>
      </a:tcTxStyle>
      <a:tcStyle>
        <a:tcBdr/>
        <a:fill>
          <a:solidFill>
            <a:schemeClr val="accent1"/>
          </a:solidFill>
        </a:fill>
      </a:tcStyle>
    </a:firstCol>
    <a:lastRow>
      <a:tcTxStyle b="on">
        <a:fontRef idx="minor">
          <a:prstClr val="black"/>
        </a:fontRef>
        <a:schemeClr val="lt1"/>
      </a:tcTxStyle>
      <a:tcStyle>
        <a:tcBdr>
          <a:top>
            <a:ln w="38100" cmpd="sng">
              <a:solidFill>
                <a:schemeClr val="lt1"/>
              </a:solidFill>
            </a:ln>
          </a:top>
        </a:tcBdr>
        <a:fill>
          <a:solidFill>
            <a:schemeClr val="accent1"/>
          </a:solidFill>
        </a:fill>
      </a:tcStyle>
    </a:lastRow>
    <a:firstRow>
      <a:tcTxStyle b="on">
        <a:fontRef idx="minor">
          <a:prstClr val="black"/>
        </a:fontRef>
        <a:schemeClr val="lt1"/>
      </a:tcTxStyle>
      <a:tcStyle>
        <a:tcBdr>
          <a:bottom>
            <a:ln w="38100" cmpd="sng">
              <a:solidFill>
                <a:schemeClr val="lt1"/>
              </a:solidFill>
            </a:ln>
          </a:bottom>
        </a:tcBdr>
        <a:fill>
          <a:solidFill>
            <a:schemeClr val="accent1"/>
          </a:solidFill>
        </a:fill>
      </a:tcStyle>
    </a:firstRow>
  </a:tblStyle>
  <a:tblStyle styleId="{0505E3EF-67EA-436B-97B2-0124C06EBD24}" styleName="Medium Style 4 - Accent 3">
    <a:wholeTbl>
      <a:tcTxStyle>
        <a:fontRef idx="minor">
          <a:scrgbClr r="0" g="0" b="0"/>
        </a:fontRef>
        <a:schemeClr val="dk1"/>
      </a:tcTxStyle>
      <a:tcStyle>
        <a:tcBdr>
          <a:left>
            <a:ln w="12700" cmpd="sng">
              <a:solidFill>
                <a:schemeClr val="accent3"/>
              </a:solidFill>
            </a:ln>
          </a:left>
          <a:right>
            <a:ln w="12700" cmpd="sng">
              <a:solidFill>
                <a:schemeClr val="accent3"/>
              </a:solidFill>
            </a:ln>
          </a:right>
          <a:top>
            <a:ln w="12700" cmpd="sng">
              <a:solidFill>
                <a:schemeClr val="accent3"/>
              </a:solidFill>
            </a:ln>
          </a:top>
          <a:bottom>
            <a:ln w="12700" cmpd="sng">
              <a:solidFill>
                <a:schemeClr val="accent3"/>
              </a:solidFill>
            </a:ln>
          </a:bottom>
          <a:insideH>
            <a:ln w="12700" cmpd="sng">
              <a:solidFill>
                <a:schemeClr val="accent3"/>
              </a:solidFill>
            </a:ln>
          </a:insideH>
          <a:insideV>
            <a:ln w="12700" cmpd="sng">
              <a:solidFill>
                <a:schemeClr val="accent3"/>
              </a:solidFill>
            </a:ln>
          </a:insideV>
        </a:tcBdr>
        <a:fill>
          <a:solidFill>
            <a:schemeClr val="accent3">
              <a:tint val="20000"/>
            </a:schemeClr>
          </a:solidFill>
        </a:fill>
      </a:tcStyle>
    </a:wholeTbl>
    <a:band1H>
      <a:tcStyle>
        <a:tcBdr/>
        <a:fill>
          <a:solidFill>
            <a:schemeClr val="accent3">
              <a:tint val="40000"/>
            </a:schemeClr>
          </a:solidFill>
        </a:fill>
      </a:tcStyle>
    </a:band1H>
    <a:band1V>
      <a:tcStyle>
        <a:tcBdr/>
        <a:fill>
          <a:solidFill>
            <a:schemeClr val="accent3">
              <a:tint val="40000"/>
            </a:schemeClr>
          </a:solidFill>
        </a:fill>
      </a:tcStyle>
    </a:band1V>
    <a:lastCol>
      <a:tcTxStyle b="on"/>
      <a:tcStyle>
        <a:tcBdr/>
      </a:tcStyle>
    </a:lastCol>
    <a:firstCol>
      <a:tcTxStyle b="on"/>
      <a:tcStyle>
        <a:tcBdr/>
      </a:tcStyle>
    </a:firstCol>
    <a:lastRow>
      <a:tcTxStyle b="on"/>
      <a:tcStyle>
        <a:tcBdr>
          <a:top>
            <a:ln w="25400" cmpd="sng">
              <a:solidFill>
                <a:schemeClr val="accent3"/>
              </a:solidFill>
            </a:ln>
          </a:top>
        </a:tcBdr>
        <a:fill>
          <a:solidFill>
            <a:schemeClr val="accent3">
              <a:tint val="20000"/>
            </a:schemeClr>
          </a:solidFill>
        </a:fill>
      </a:tcStyle>
    </a:lastRow>
    <a:firstRow>
      <a:tcTxStyle b="on"/>
      <a:tcStyle>
        <a:tcBdr/>
        <a:fill>
          <a:solidFill>
            <a:schemeClr val="accent3">
              <a:tint val="20000"/>
            </a:schemeClr>
          </a:solidFill>
        </a:fill>
      </a:tcStyle>
    </a:firstRow>
  </a:tblStyle>
</a:tblStyleLst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5611"/>
    <p:restoredTop sz="94694"/>
  </p:normalViewPr>
  <p:slideViewPr>
    <p:cSldViewPr snapToGrid="0" snapToObjects="1">
      <p:cViewPr varScale="1">
        <p:scale>
          <a:sx n="121" d="100"/>
          <a:sy n="121" d="100"/>
        </p:scale>
        <p:origin x="744" y="176"/>
      </p:cViewPr>
      <p:guideLst/>
    </p:cSldViewPr>
  </p:slideViewPr>
  <p:notesTextViewPr>
    <p:cViewPr>
      <p:scale>
        <a:sx n="1" d="1"/>
        <a:sy n="1" d="1"/>
      </p:scale>
      <p:origin x="0" y="0"/>
    </p:cViewPr>
  </p:notesTextViewPr>
  <p:gridSpacing cx="76200" cy="76200"/>
</p:viewPr>
</file>

<file path=ppt/_rels/presentation.xml.rels><?xml version="1.0" encoding="UTF-8" standalone="yes"?>
<Relationships xmlns="http://schemas.openxmlformats.org/package/2006/relationships"><Relationship Id="rId3" Type="http://schemas.openxmlformats.org/officeDocument/2006/relationships/notesMaster" Target="notesMasters/notesMaster1.xml"/><Relationship Id="rId7" Type="http://schemas.openxmlformats.org/officeDocument/2006/relationships/tableStyles" Target="tableStyles.xml"/><Relationship Id="rId2" Type="http://schemas.openxmlformats.org/officeDocument/2006/relationships/slide" Target="slides/slide1.xml"/><Relationship Id="rId1" Type="http://schemas.openxmlformats.org/officeDocument/2006/relationships/slideMaster" Target="slideMasters/slideMaster1.xml"/><Relationship Id="rId6" Type="http://schemas.openxmlformats.org/officeDocument/2006/relationships/theme" Target="theme/theme1.xml"/><Relationship Id="rId5" Type="http://schemas.openxmlformats.org/officeDocument/2006/relationships/viewProps" Target="viewProps.xml"/><Relationship Id="rId4" Type="http://schemas.openxmlformats.org/officeDocument/2006/relationships/presProps" Target="presProps.xml"/></Relationships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2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Header Placeholder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3" name="Date Placeholder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23A0713-C625-194D-8FE8-EF8934487F40}" type="datetimeFigureOut">
              <a:rPr lang="en-US" smtClean="0"/>
              <a:t>6/29/22</a:t>
            </a:fld>
            <a:endParaRPr lang="en-US"/>
          </a:p>
        </p:txBody>
      </p:sp>
      <p:sp>
        <p:nvSpPr>
          <p:cNvPr id="4" name="Slide Image Placeholder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en-US"/>
          </a:p>
        </p:txBody>
      </p:sp>
      <p:sp>
        <p:nvSpPr>
          <p:cNvPr id="5" name="Notes Placeholder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6" name="Footer Placeholder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en-US"/>
          </a:p>
        </p:txBody>
      </p:sp>
      <p:sp>
        <p:nvSpPr>
          <p:cNvPr id="7" name="Slide Number Placeholder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55EE515-BD1B-1145-91A8-B04F9A78D198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679196294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Title Slide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E64646DA-0E0D-6E4E-A145-B49470C220A1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Subtitle 2">
            <a:extLst>
              <a:ext uri="{FF2B5EF4-FFF2-40B4-BE49-F238E27FC236}">
                <a16:creationId xmlns:a16="http://schemas.microsoft.com/office/drawing/2014/main" id="{EEE052D2-0127-844B-BD03-4058EC01DAE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en-US"/>
              <a:t>Click to edit Master subtitle style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69D40AFF-4858-5148-93D2-F4C5836F035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451F884E-CEBC-7644-9741-BB586827A1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25368F6-3A61-8344-86D0-10B0039C89C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21080561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Title and Vertical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C9E595E-6381-1C4D-B5CA-7A2133C1034F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944D8E7-763C-5349-92D4-BCEAABADA3D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A4FB6F64-DE50-1B47-B9ED-8DD9D25B802A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3F6382E8-A5E6-4B48-9012-50FB60EA1E4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53BAA983-6174-F74F-8721-847D3FAB1804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569794674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Vertical Title and Tex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Vertical Title 1">
            <a:extLst>
              <a:ext uri="{FF2B5EF4-FFF2-40B4-BE49-F238E27FC236}">
                <a16:creationId xmlns:a16="http://schemas.microsoft.com/office/drawing/2014/main" id="{37802F62-26CC-3640-8210-BA96C0952B74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Vertical Text Placeholder 2">
            <a:extLst>
              <a:ext uri="{FF2B5EF4-FFF2-40B4-BE49-F238E27FC236}">
                <a16:creationId xmlns:a16="http://schemas.microsoft.com/office/drawing/2014/main" id="{11438404-8FF4-CA40-BD7B-3CD2CBD2A0A6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C99C61B2-B190-5C40-AF8A-6C070FA3173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2B42E5AD-763A-BC44-85F9-8FA2A8BE04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AF57E548-2099-4543-90FF-703A0F7522B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446028990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Title and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494A4F22-ECDA-FE45-9930-61245A7DC6CC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4485CB7-1DA0-054F-8A35-709EA7256002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1EBAA0BC-412E-424B-A1F0-61A200E05E5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F6CD5F43-50CE-5548-ACB5-949F3F79C98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81FAFA02-208B-4144-9752-1DC4CC39A6D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2074813355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Section Header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C647C040-1587-9643-9C3B-3DC72A8B1D3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BC4D81A4-7CBD-EE4A-A15F-1A0C423B4463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521422DA-9BBA-8244-B75C-933DA98ED40E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8B0BC5A7-0081-DC4C-8EDD-4D932C45A1EF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22250931-1C8C-0448-BB39-0E23082E404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732168944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Two Content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53CCC4-183F-0B42-8BA9-5B4881F34A76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AD8A15F2-840E-0842-9702-A9A5B6530DF6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848700B1-F341-EA41-BA64-F594C6E15B21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EE6132B2-15D1-2A4F-88D5-C0F0A08280B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8FD086DE-3650-7346-B500-FE5015558A2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66252778-E798-BF4E-AC00-8D100DDD2749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242802743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Comparis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9E8C6351-D45C-D344-9977-2E0DEFE5B3DC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0EC1C240-E23C-4A41-B3D3-377A2998FB7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4" name="Content Placeholder 3">
            <a:extLst>
              <a:ext uri="{FF2B5EF4-FFF2-40B4-BE49-F238E27FC236}">
                <a16:creationId xmlns:a16="http://schemas.microsoft.com/office/drawing/2014/main" id="{3C97667F-27D8-3547-AD89-F7033ECE95CE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5" name="Text Placeholder 4">
            <a:extLst>
              <a:ext uri="{FF2B5EF4-FFF2-40B4-BE49-F238E27FC236}">
                <a16:creationId xmlns:a16="http://schemas.microsoft.com/office/drawing/2014/main" id="{D4E05939-D808-5349-A599-C7CDDA2D1EAB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6" name="Content Placeholder 5">
            <a:extLst>
              <a:ext uri="{FF2B5EF4-FFF2-40B4-BE49-F238E27FC236}">
                <a16:creationId xmlns:a16="http://schemas.microsoft.com/office/drawing/2014/main" id="{6DEBEB65-9EF7-744C-B6D3-DCA2A34DC142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7" name="Date Placeholder 6">
            <a:extLst>
              <a:ext uri="{FF2B5EF4-FFF2-40B4-BE49-F238E27FC236}">
                <a16:creationId xmlns:a16="http://schemas.microsoft.com/office/drawing/2014/main" id="{66AD93DF-D0AC-4745-98DD-147289D36FE2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8" name="Footer Placeholder 7">
            <a:extLst>
              <a:ext uri="{FF2B5EF4-FFF2-40B4-BE49-F238E27FC236}">
                <a16:creationId xmlns:a16="http://schemas.microsoft.com/office/drawing/2014/main" id="{AF0F13DC-4620-DA49-BD8D-36B9465F1986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9" name="Slide Number Placeholder 8">
            <a:extLst>
              <a:ext uri="{FF2B5EF4-FFF2-40B4-BE49-F238E27FC236}">
                <a16:creationId xmlns:a16="http://schemas.microsoft.com/office/drawing/2014/main" id="{794B3AC8-D265-904F-A890-ADC6DE4A7A3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146423981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Title Only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71271CA2-EFD1-934F-AF96-44114458348D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Date Placeholder 2">
            <a:extLst>
              <a:ext uri="{FF2B5EF4-FFF2-40B4-BE49-F238E27FC236}">
                <a16:creationId xmlns:a16="http://schemas.microsoft.com/office/drawing/2014/main" id="{C9AF3243-2F72-0A4B-85BC-3161DF67299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4" name="Footer Placeholder 3">
            <a:extLst>
              <a:ext uri="{FF2B5EF4-FFF2-40B4-BE49-F238E27FC236}">
                <a16:creationId xmlns:a16="http://schemas.microsoft.com/office/drawing/2014/main" id="{34D3CC71-42DB-C043-8754-389B13374484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5" name="Slide Number Placeholder 4">
            <a:extLst>
              <a:ext uri="{FF2B5EF4-FFF2-40B4-BE49-F238E27FC236}">
                <a16:creationId xmlns:a16="http://schemas.microsoft.com/office/drawing/2014/main" id="{3CBE38BD-F7C8-9C47-8412-A1619B4A9C9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4250106909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Blank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Date Placeholder 1">
            <a:extLst>
              <a:ext uri="{FF2B5EF4-FFF2-40B4-BE49-F238E27FC236}">
                <a16:creationId xmlns:a16="http://schemas.microsoft.com/office/drawing/2014/main" id="{DFADADA7-A8F4-BB44-8FD8-A1E6528A31D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3" name="Footer Placeholder 2">
            <a:extLst>
              <a:ext uri="{FF2B5EF4-FFF2-40B4-BE49-F238E27FC236}">
                <a16:creationId xmlns:a16="http://schemas.microsoft.com/office/drawing/2014/main" id="{78AB6325-AC9C-0848-8EB4-CE34A504E35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4" name="Slide Number Placeholder 3">
            <a:extLst>
              <a:ext uri="{FF2B5EF4-FFF2-40B4-BE49-F238E27FC236}">
                <a16:creationId xmlns:a16="http://schemas.microsoft.com/office/drawing/2014/main" id="{2D459CB5-825F-4141-82ED-56B5A33AB26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1785101478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Content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3DA00B00-A008-CF46-979B-E72BE7E9A943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Content Placeholder 2">
            <a:extLst>
              <a:ext uri="{FF2B5EF4-FFF2-40B4-BE49-F238E27FC236}">
                <a16:creationId xmlns:a16="http://schemas.microsoft.com/office/drawing/2014/main" id="{BEBB36BA-9ABE-504F-B91A-F12CED40008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43E89308-8E47-6A4D-8966-F192F34DA31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47F2326-BACD-4C44-87D2-64EB8F14343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9E9993DF-2C65-F943-8F05-FF149320F27B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5CE188DA-3317-D34A-AEC9-9B0C5151D587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164072643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Picture with Caption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1">
            <a:extLst>
              <a:ext uri="{FF2B5EF4-FFF2-40B4-BE49-F238E27FC236}">
                <a16:creationId xmlns:a16="http://schemas.microsoft.com/office/drawing/2014/main" id="{507095D4-B291-F94C-ABA9-1352B88B2D7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en-US"/>
              <a:t>Click to edit Master title style</a:t>
            </a:r>
          </a:p>
        </p:txBody>
      </p:sp>
      <p:sp>
        <p:nvSpPr>
          <p:cNvPr id="3" name="Picture Placeholder 2">
            <a:extLst>
              <a:ext uri="{FF2B5EF4-FFF2-40B4-BE49-F238E27FC236}">
                <a16:creationId xmlns:a16="http://schemas.microsoft.com/office/drawing/2014/main" id="{8D633C4C-C480-6D45-8EE3-C9E3508753D4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en-US"/>
          </a:p>
        </p:txBody>
      </p:sp>
      <p:sp>
        <p:nvSpPr>
          <p:cNvPr id="4" name="Text Placeholder 3">
            <a:extLst>
              <a:ext uri="{FF2B5EF4-FFF2-40B4-BE49-F238E27FC236}">
                <a16:creationId xmlns:a16="http://schemas.microsoft.com/office/drawing/2014/main" id="{99DA47C6-2921-5840-9E7B-78C239D6BFDE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en-US"/>
              <a:t>Click to edit Master text styles</a:t>
            </a:r>
          </a:p>
        </p:txBody>
      </p:sp>
      <p:sp>
        <p:nvSpPr>
          <p:cNvPr id="5" name="Date Placeholder 4">
            <a:extLst>
              <a:ext uri="{FF2B5EF4-FFF2-40B4-BE49-F238E27FC236}">
                <a16:creationId xmlns:a16="http://schemas.microsoft.com/office/drawing/2014/main" id="{71BB0A21-A181-C545-B3EF-41D87744F594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6" name="Footer Placeholder 5">
            <a:extLst>
              <a:ext uri="{FF2B5EF4-FFF2-40B4-BE49-F238E27FC236}">
                <a16:creationId xmlns:a16="http://schemas.microsoft.com/office/drawing/2014/main" id="{E5226C62-EAF2-C240-9003-E295189E5325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en-US"/>
          </a:p>
        </p:txBody>
      </p:sp>
      <p:sp>
        <p:nvSpPr>
          <p:cNvPr id="7" name="Slide Number Placeholder 6">
            <a:extLst>
              <a:ext uri="{FF2B5EF4-FFF2-40B4-BE49-F238E27FC236}">
                <a16:creationId xmlns:a16="http://schemas.microsoft.com/office/drawing/2014/main" id="{4F5A0535-2F9D-7D45-A4C2-76D785670B3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34924506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Title Placeholder 1">
            <a:extLst>
              <a:ext uri="{FF2B5EF4-FFF2-40B4-BE49-F238E27FC236}">
                <a16:creationId xmlns:a16="http://schemas.microsoft.com/office/drawing/2014/main" id="{189A57F1-C4C7-F14B-967C-3871611DE9B8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en-US"/>
              <a:t>Click to edit Master title style</a:t>
            </a:r>
          </a:p>
        </p:txBody>
      </p:sp>
      <p:sp>
        <p:nvSpPr>
          <p:cNvPr id="3" name="Text Placeholder 2">
            <a:extLst>
              <a:ext uri="{FF2B5EF4-FFF2-40B4-BE49-F238E27FC236}">
                <a16:creationId xmlns:a16="http://schemas.microsoft.com/office/drawing/2014/main" id="{524678E7-49EA-854B-B001-80F88F4A0B5E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en-US"/>
              <a:t>Click to edit Master text styles</a:t>
            </a:r>
          </a:p>
          <a:p>
            <a:pPr lvl="1"/>
            <a:r>
              <a:rPr lang="en-US"/>
              <a:t>Second level</a:t>
            </a:r>
          </a:p>
          <a:p>
            <a:pPr lvl="2"/>
            <a:r>
              <a:rPr lang="en-US"/>
              <a:t>Third level</a:t>
            </a:r>
          </a:p>
          <a:p>
            <a:pPr lvl="3"/>
            <a:r>
              <a:rPr lang="en-US"/>
              <a:t>Fourth level</a:t>
            </a:r>
          </a:p>
          <a:p>
            <a:pPr lvl="4"/>
            <a:r>
              <a:rPr lang="en-US"/>
              <a:t>Fifth level</a:t>
            </a:r>
          </a:p>
        </p:txBody>
      </p:sp>
      <p:sp>
        <p:nvSpPr>
          <p:cNvPr id="4" name="Date Placeholder 3">
            <a:extLst>
              <a:ext uri="{FF2B5EF4-FFF2-40B4-BE49-F238E27FC236}">
                <a16:creationId xmlns:a16="http://schemas.microsoft.com/office/drawing/2014/main" id="{4CE6F7A9-09F3-E546-B82B-069970B91DFF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F78B35F-126B-C948-8218-8CDFBDA8CA18}" type="datetimeFigureOut">
              <a:rPr lang="en-US" smtClean="0"/>
              <a:t>6/29/22</a:t>
            </a:fld>
            <a:endParaRPr lang="en-US"/>
          </a:p>
        </p:txBody>
      </p:sp>
      <p:sp>
        <p:nvSpPr>
          <p:cNvPr id="5" name="Footer Placeholder 4">
            <a:extLst>
              <a:ext uri="{FF2B5EF4-FFF2-40B4-BE49-F238E27FC236}">
                <a16:creationId xmlns:a16="http://schemas.microsoft.com/office/drawing/2014/main" id="{7AF9DF17-76EB-1A46-A1FB-2C04B94F9479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en-US"/>
          </a:p>
        </p:txBody>
      </p:sp>
      <p:sp>
        <p:nvSpPr>
          <p:cNvPr id="6" name="Slide Number Placeholder 5">
            <a:extLst>
              <a:ext uri="{FF2B5EF4-FFF2-40B4-BE49-F238E27FC236}">
                <a16:creationId xmlns:a16="http://schemas.microsoft.com/office/drawing/2014/main" id="{B7C48BD4-C67D-1B44-BB23-91431F21B255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AFBFE3D1-47DF-CE43-8117-F323E4B67D79}" type="slidenum">
              <a:rPr lang="en-US" smtClean="0"/>
              <a:t>‹#›</a:t>
            </a:fld>
            <a:endParaRPr lang="en-US"/>
          </a:p>
        </p:txBody>
      </p:sp>
    </p:spTree>
    <p:extLst>
      <p:ext uri="{BB962C8B-B14F-4D97-AF65-F5344CB8AC3E}">
        <p14:creationId xmlns:p14="http://schemas.microsoft.com/office/powerpoint/2010/main" val="3865156369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en-US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1" Type="http://schemas.openxmlformats.org/officeDocument/2006/relationships/slideLayout" Target="../slideLayouts/slideLayout1.xm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grpSp>
        <p:nvGrpSpPr>
          <p:cNvPr id="28" name="Group 27">
            <a:extLst>
              <a:ext uri="{FF2B5EF4-FFF2-40B4-BE49-F238E27FC236}">
                <a16:creationId xmlns:a16="http://schemas.microsoft.com/office/drawing/2014/main" id="{EA699FA6-F5DC-5143-91BE-6FE4DA10DABF}"/>
              </a:ext>
            </a:extLst>
          </p:cNvPr>
          <p:cNvGrpSpPr/>
          <p:nvPr/>
        </p:nvGrpSpPr>
        <p:grpSpPr>
          <a:xfrm>
            <a:off x="491167" y="3236767"/>
            <a:ext cx="1435088" cy="2514600"/>
            <a:chOff x="220717" y="3429000"/>
            <a:chExt cx="1435088" cy="2514600"/>
          </a:xfrm>
        </p:grpSpPr>
        <p:grpSp>
          <p:nvGrpSpPr>
            <p:cNvPr id="29" name="Group 28">
              <a:extLst>
                <a:ext uri="{FF2B5EF4-FFF2-40B4-BE49-F238E27FC236}">
                  <a16:creationId xmlns:a16="http://schemas.microsoft.com/office/drawing/2014/main" id="{15C78143-E551-2647-83B0-9F17BD687F5C}"/>
                </a:ext>
              </a:extLst>
            </p:cNvPr>
            <p:cNvGrpSpPr/>
            <p:nvPr/>
          </p:nvGrpSpPr>
          <p:grpSpPr>
            <a:xfrm>
              <a:off x="220717" y="3429000"/>
              <a:ext cx="1435088" cy="2514599"/>
              <a:chOff x="220717" y="2940908"/>
              <a:chExt cx="1435088" cy="2514599"/>
            </a:xfrm>
          </p:grpSpPr>
          <p:sp>
            <p:nvSpPr>
              <p:cNvPr id="32" name="Rectangle 31">
                <a:extLst>
                  <a:ext uri="{FF2B5EF4-FFF2-40B4-BE49-F238E27FC236}">
                    <a16:creationId xmlns:a16="http://schemas.microsoft.com/office/drawing/2014/main" id="{A71D689F-ABAF-B849-BBFD-A57999F0AAF0}"/>
                  </a:ext>
                </a:extLst>
              </p:cNvPr>
              <p:cNvSpPr/>
              <p:nvPr/>
            </p:nvSpPr>
            <p:spPr>
              <a:xfrm>
                <a:off x="220717" y="4268762"/>
                <a:ext cx="1435088" cy="1186745"/>
              </a:xfrm>
              <a:prstGeom prst="rect">
                <a:avLst/>
              </a:prstGeom>
              <a:solidFill>
                <a:schemeClr val="accent1">
                  <a:lumMod val="40000"/>
                  <a:lumOff val="6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>
                    <a:solidFill>
                      <a:schemeClr val="tx1"/>
                    </a:solidFill>
                  </a:rPr>
                  <a:t>Cable controls</a:t>
                </a:r>
              </a:p>
            </p:txBody>
          </p:sp>
          <p:sp>
            <p:nvSpPr>
              <p:cNvPr id="33" name="TextBox 32">
                <a:extLst>
                  <a:ext uri="{FF2B5EF4-FFF2-40B4-BE49-F238E27FC236}">
                    <a16:creationId xmlns:a16="http://schemas.microsoft.com/office/drawing/2014/main" id="{288B5C4F-CAE7-224A-8F1F-C48A3DA34D91}"/>
                  </a:ext>
                </a:extLst>
              </p:cNvPr>
              <p:cNvSpPr txBox="1"/>
              <p:nvPr/>
            </p:nvSpPr>
            <p:spPr>
              <a:xfrm>
                <a:off x="220717" y="2940908"/>
                <a:ext cx="866678" cy="1327855"/>
              </a:xfrm>
              <a:prstGeom prst="rect">
                <a:avLst/>
              </a:prstGeom>
              <a:noFill/>
            </p:spPr>
            <p:txBody>
              <a:bodyPr vert="vert270" wrap="square" rtlCol="0">
                <a:noAutofit/>
              </a:bodyPr>
              <a:lstStyle/>
              <a:p>
                <a:r>
                  <a:rPr lang="en-US" dirty="0"/>
                  <a:t>2601</a:t>
                </a:r>
              </a:p>
            </p:txBody>
          </p:sp>
        </p:grpSp>
        <p:sp>
          <p:nvSpPr>
            <p:cNvPr id="30" name="TextBox 29">
              <a:extLst>
                <a:ext uri="{FF2B5EF4-FFF2-40B4-BE49-F238E27FC236}">
                  <a16:creationId xmlns:a16="http://schemas.microsoft.com/office/drawing/2014/main" id="{7C3F8465-55A9-A84C-8FBF-3BEB14E2A516}"/>
                </a:ext>
              </a:extLst>
            </p:cNvPr>
            <p:cNvSpPr txBox="1"/>
            <p:nvPr/>
          </p:nvSpPr>
          <p:spPr>
            <a:xfrm>
              <a:off x="220717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>
              <a:noAutofit/>
            </a:bodyPr>
            <a:lstStyle/>
            <a:p>
              <a:r>
                <a:rPr lang="en-US" sz="1200" dirty="0"/>
                <a:t>1</a:t>
              </a:r>
            </a:p>
          </p:txBody>
        </p:sp>
        <p:sp>
          <p:nvSpPr>
            <p:cNvPr id="31" name="TextBox 30">
              <a:extLst>
                <a:ext uri="{FF2B5EF4-FFF2-40B4-BE49-F238E27FC236}">
                  <a16:creationId xmlns:a16="http://schemas.microsoft.com/office/drawing/2014/main" id="{FB6442C8-942E-594B-B28A-73D1229751B9}"/>
                </a:ext>
              </a:extLst>
            </p:cNvPr>
            <p:cNvSpPr txBox="1"/>
            <p:nvPr/>
          </p:nvSpPr>
          <p:spPr>
            <a:xfrm>
              <a:off x="1286473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 anchor="b" anchorCtr="0">
              <a:noAutofit/>
            </a:bodyPr>
            <a:lstStyle/>
            <a:p>
              <a:r>
                <a:rPr lang="en-US" sz="1200" dirty="0"/>
                <a:t>200</a:t>
              </a:r>
            </a:p>
          </p:txBody>
        </p:sp>
      </p:grpSp>
      <p:grpSp>
        <p:nvGrpSpPr>
          <p:cNvPr id="42" name="Group 41">
            <a:extLst>
              <a:ext uri="{FF2B5EF4-FFF2-40B4-BE49-F238E27FC236}">
                <a16:creationId xmlns:a16="http://schemas.microsoft.com/office/drawing/2014/main" id="{D7B94FFF-391C-3B44-A906-80C02385D9EB}"/>
              </a:ext>
            </a:extLst>
          </p:cNvPr>
          <p:cNvGrpSpPr/>
          <p:nvPr/>
        </p:nvGrpSpPr>
        <p:grpSpPr>
          <a:xfrm>
            <a:off x="287323" y="819338"/>
            <a:ext cx="6611681" cy="2823519"/>
            <a:chOff x="220717" y="3429000"/>
            <a:chExt cx="6732195" cy="2823519"/>
          </a:xfrm>
        </p:grpSpPr>
        <p:sp>
          <p:nvSpPr>
            <p:cNvPr id="40" name="Rectangle 39">
              <a:extLst>
                <a:ext uri="{FF2B5EF4-FFF2-40B4-BE49-F238E27FC236}">
                  <a16:creationId xmlns:a16="http://schemas.microsoft.com/office/drawing/2014/main" id="{21E1ED39-4955-E345-B3EA-79401EC88915}"/>
                </a:ext>
              </a:extLst>
            </p:cNvPr>
            <p:cNvSpPr/>
            <p:nvPr/>
          </p:nvSpPr>
          <p:spPr>
            <a:xfrm>
              <a:off x="220717" y="4732139"/>
              <a:ext cx="6723780" cy="1520380"/>
            </a:xfrm>
            <a:prstGeom prst="rect">
              <a:avLst/>
            </a:prstGeom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b" anchorCtr="0"/>
            <a:lstStyle/>
            <a:p>
              <a:pPr algn="ctr"/>
              <a:r>
                <a:rPr lang="en-US" dirty="0"/>
                <a:t>Regular </a:t>
              </a:r>
              <a:r>
                <a:rPr lang="en-US" dirty="0" err="1"/>
                <a:t>avrSWAP</a:t>
              </a:r>
              <a:r>
                <a:rPr lang="en-US" dirty="0"/>
                <a:t> (limit to 1000)</a:t>
              </a:r>
            </a:p>
          </p:txBody>
        </p:sp>
        <p:grpSp>
          <p:nvGrpSpPr>
            <p:cNvPr id="21" name="Group 20">
              <a:extLst>
                <a:ext uri="{FF2B5EF4-FFF2-40B4-BE49-F238E27FC236}">
                  <a16:creationId xmlns:a16="http://schemas.microsoft.com/office/drawing/2014/main" id="{0F934336-B3F7-CD4C-96D2-21620811A5BD}"/>
                </a:ext>
              </a:extLst>
            </p:cNvPr>
            <p:cNvGrpSpPr/>
            <p:nvPr/>
          </p:nvGrpSpPr>
          <p:grpSpPr>
            <a:xfrm>
              <a:off x="220717" y="3429000"/>
              <a:ext cx="1435088" cy="2514600"/>
              <a:chOff x="220717" y="3429000"/>
              <a:chExt cx="1435088" cy="2514600"/>
            </a:xfrm>
          </p:grpSpPr>
          <p:grpSp>
            <p:nvGrpSpPr>
              <p:cNvPr id="9" name="Group 8">
                <a:extLst>
                  <a:ext uri="{FF2B5EF4-FFF2-40B4-BE49-F238E27FC236}">
                    <a16:creationId xmlns:a16="http://schemas.microsoft.com/office/drawing/2014/main" id="{7C7B842B-E08E-9F49-8878-A8DE7E3372B4}"/>
                  </a:ext>
                </a:extLst>
              </p:cNvPr>
              <p:cNvGrpSpPr/>
              <p:nvPr/>
            </p:nvGrpSpPr>
            <p:grpSpPr>
              <a:xfrm>
                <a:off x="220717" y="3429000"/>
                <a:ext cx="1435088" cy="2514599"/>
                <a:chOff x="220717" y="2940908"/>
                <a:chExt cx="1435088" cy="2514599"/>
              </a:xfrm>
            </p:grpSpPr>
            <p:sp>
              <p:nvSpPr>
                <p:cNvPr id="7" name="Rectangle 6">
                  <a:extLst>
                    <a:ext uri="{FF2B5EF4-FFF2-40B4-BE49-F238E27FC236}">
                      <a16:creationId xmlns:a16="http://schemas.microsoft.com/office/drawing/2014/main" id="{4B233A2E-5F17-5C44-82DA-8CAAA889CDE2}"/>
                    </a:ext>
                  </a:extLst>
                </p:cNvPr>
                <p:cNvSpPr/>
                <p:nvPr/>
              </p:nvSpPr>
              <p:spPr>
                <a:xfrm>
                  <a:off x="220717" y="4268762"/>
                  <a:ext cx="1435088" cy="1186745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</a:schemeClr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dirty="0">
                      <a:solidFill>
                        <a:schemeClr val="tx1"/>
                      </a:solidFill>
                    </a:rPr>
                    <a:t>Standard Bladed (v4.3)</a:t>
                  </a:r>
                </a:p>
              </p:txBody>
            </p:sp>
            <p:sp>
              <p:nvSpPr>
                <p:cNvPr id="8" name="TextBox 7">
                  <a:extLst>
                    <a:ext uri="{FF2B5EF4-FFF2-40B4-BE49-F238E27FC236}">
                      <a16:creationId xmlns:a16="http://schemas.microsoft.com/office/drawing/2014/main" id="{3DE302F8-5E06-674A-B8C5-0321F0A06513}"/>
                    </a:ext>
                  </a:extLst>
                </p:cNvPr>
                <p:cNvSpPr txBox="1"/>
                <p:nvPr/>
              </p:nvSpPr>
              <p:spPr>
                <a:xfrm>
                  <a:off x="220717" y="2940908"/>
                  <a:ext cx="866678" cy="1327855"/>
                </a:xfrm>
                <a:prstGeom prst="rect">
                  <a:avLst/>
                </a:prstGeom>
                <a:noFill/>
              </p:spPr>
              <p:txBody>
                <a:bodyPr vert="vert270" wrap="square" rtlCol="0">
                  <a:noAutofit/>
                </a:bodyPr>
                <a:lstStyle/>
                <a:p>
                  <a:r>
                    <a:rPr lang="en-US" dirty="0"/>
                    <a:t>1</a:t>
                  </a:r>
                </a:p>
              </p:txBody>
            </p:sp>
          </p:grpSp>
          <p:sp>
            <p:nvSpPr>
              <p:cNvPr id="19" name="TextBox 18">
                <a:extLst>
                  <a:ext uri="{FF2B5EF4-FFF2-40B4-BE49-F238E27FC236}">
                    <a16:creationId xmlns:a16="http://schemas.microsoft.com/office/drawing/2014/main" id="{3CABF028-E0F3-2443-A728-D2432762D72D}"/>
                  </a:ext>
                </a:extLst>
              </p:cNvPr>
              <p:cNvSpPr txBox="1"/>
              <p:nvPr/>
            </p:nvSpPr>
            <p:spPr>
              <a:xfrm>
                <a:off x="220717" y="4756853"/>
                <a:ext cx="369332" cy="1186747"/>
              </a:xfrm>
              <a:prstGeom prst="rect">
                <a:avLst/>
              </a:prstGeom>
              <a:noFill/>
            </p:spPr>
            <p:txBody>
              <a:bodyPr vert="vert270" wrap="none" lIns="0" tIns="0" rIns="0" bIns="0" rtlCol="0">
                <a:noAutofit/>
              </a:bodyPr>
              <a:lstStyle/>
              <a:p>
                <a:r>
                  <a:rPr lang="en-US" sz="1200" dirty="0"/>
                  <a:t>1</a:t>
                </a:r>
              </a:p>
            </p:txBody>
          </p:sp>
          <p:sp>
            <p:nvSpPr>
              <p:cNvPr id="20" name="TextBox 19">
                <a:extLst>
                  <a:ext uri="{FF2B5EF4-FFF2-40B4-BE49-F238E27FC236}">
                    <a16:creationId xmlns:a16="http://schemas.microsoft.com/office/drawing/2014/main" id="{A783299F-623D-8A49-AC56-83A06AAB4758}"/>
                  </a:ext>
                </a:extLst>
              </p:cNvPr>
              <p:cNvSpPr txBox="1"/>
              <p:nvPr/>
            </p:nvSpPr>
            <p:spPr>
              <a:xfrm>
                <a:off x="1286473" y="4756853"/>
                <a:ext cx="369332" cy="1186747"/>
              </a:xfrm>
              <a:prstGeom prst="rect">
                <a:avLst/>
              </a:prstGeom>
              <a:noFill/>
            </p:spPr>
            <p:txBody>
              <a:bodyPr vert="vert270" wrap="none" lIns="0" tIns="0" rIns="0" bIns="0" rtlCol="0" anchor="b" anchorCtr="0">
                <a:noAutofit/>
              </a:bodyPr>
              <a:lstStyle/>
              <a:p>
                <a:r>
                  <a:rPr lang="en-US" sz="1200" dirty="0"/>
                  <a:t>164</a:t>
                </a:r>
              </a:p>
            </p:txBody>
          </p:sp>
        </p:grpSp>
        <p:grpSp>
          <p:nvGrpSpPr>
            <p:cNvPr id="22" name="Group 21">
              <a:extLst>
                <a:ext uri="{FF2B5EF4-FFF2-40B4-BE49-F238E27FC236}">
                  <a16:creationId xmlns:a16="http://schemas.microsoft.com/office/drawing/2014/main" id="{99EDBDBC-D673-9246-8DEF-AA552150DB74}"/>
                </a:ext>
              </a:extLst>
            </p:cNvPr>
            <p:cNvGrpSpPr/>
            <p:nvPr/>
          </p:nvGrpSpPr>
          <p:grpSpPr>
            <a:xfrm>
              <a:off x="1655805" y="3429000"/>
              <a:ext cx="1435088" cy="2514600"/>
              <a:chOff x="220717" y="3429000"/>
              <a:chExt cx="1435088" cy="2514600"/>
            </a:xfrm>
          </p:grpSpPr>
          <p:grpSp>
            <p:nvGrpSpPr>
              <p:cNvPr id="23" name="Group 22">
                <a:extLst>
                  <a:ext uri="{FF2B5EF4-FFF2-40B4-BE49-F238E27FC236}">
                    <a16:creationId xmlns:a16="http://schemas.microsoft.com/office/drawing/2014/main" id="{CA358AEC-CA96-BB4C-AF14-6CB9DE8BC7A0}"/>
                  </a:ext>
                </a:extLst>
              </p:cNvPr>
              <p:cNvGrpSpPr/>
              <p:nvPr/>
            </p:nvGrpSpPr>
            <p:grpSpPr>
              <a:xfrm>
                <a:off x="220717" y="3429000"/>
                <a:ext cx="1435088" cy="2514599"/>
                <a:chOff x="220717" y="2940908"/>
                <a:chExt cx="1435088" cy="2514599"/>
              </a:xfrm>
            </p:grpSpPr>
            <p:sp>
              <p:nvSpPr>
                <p:cNvPr id="26" name="Rectangle 25">
                  <a:extLst>
                    <a:ext uri="{FF2B5EF4-FFF2-40B4-BE49-F238E27FC236}">
                      <a16:creationId xmlns:a16="http://schemas.microsoft.com/office/drawing/2014/main" id="{167C29CC-3A2A-9D43-8A97-52D145958490}"/>
                    </a:ext>
                  </a:extLst>
                </p:cNvPr>
                <p:cNvSpPr/>
                <p:nvPr/>
              </p:nvSpPr>
              <p:spPr>
                <a:xfrm>
                  <a:off x="220717" y="4268762"/>
                  <a:ext cx="1435088" cy="1186745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</a:schemeClr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dirty="0">
                      <a:solidFill>
                        <a:schemeClr val="tx1"/>
                      </a:solidFill>
                    </a:rPr>
                    <a:t>Torque Table</a:t>
                  </a:r>
                </a:p>
              </p:txBody>
            </p:sp>
            <p:sp>
              <p:nvSpPr>
                <p:cNvPr id="27" name="TextBox 26">
                  <a:extLst>
                    <a:ext uri="{FF2B5EF4-FFF2-40B4-BE49-F238E27FC236}">
                      <a16:creationId xmlns:a16="http://schemas.microsoft.com/office/drawing/2014/main" id="{FB9ABB48-AB04-8842-9075-ECF8437DA9E5}"/>
                    </a:ext>
                  </a:extLst>
                </p:cNvPr>
                <p:cNvSpPr txBox="1"/>
                <p:nvPr/>
              </p:nvSpPr>
              <p:spPr>
                <a:xfrm>
                  <a:off x="220717" y="2940908"/>
                  <a:ext cx="866678" cy="1327855"/>
                </a:xfrm>
                <a:prstGeom prst="rect">
                  <a:avLst/>
                </a:prstGeom>
                <a:noFill/>
              </p:spPr>
              <p:txBody>
                <a:bodyPr vert="vert270" wrap="square" rtlCol="0">
                  <a:noAutofit/>
                </a:bodyPr>
                <a:lstStyle/>
                <a:p>
                  <a:r>
                    <a:rPr lang="en-US" dirty="0"/>
                    <a:t>165</a:t>
                  </a:r>
                </a:p>
              </p:txBody>
            </p:sp>
          </p:grpSp>
          <p:sp>
            <p:nvSpPr>
              <p:cNvPr id="24" name="TextBox 23">
                <a:extLst>
                  <a:ext uri="{FF2B5EF4-FFF2-40B4-BE49-F238E27FC236}">
                    <a16:creationId xmlns:a16="http://schemas.microsoft.com/office/drawing/2014/main" id="{E0820C7A-0C72-6746-B832-A95DD6D86FA6}"/>
                  </a:ext>
                </a:extLst>
              </p:cNvPr>
              <p:cNvSpPr txBox="1"/>
              <p:nvPr/>
            </p:nvSpPr>
            <p:spPr>
              <a:xfrm>
                <a:off x="220717" y="4756853"/>
                <a:ext cx="369332" cy="1186747"/>
              </a:xfrm>
              <a:prstGeom prst="rect">
                <a:avLst/>
              </a:prstGeom>
              <a:noFill/>
            </p:spPr>
            <p:txBody>
              <a:bodyPr vert="vert270" wrap="none" lIns="0" tIns="0" rIns="0" bIns="0" rtlCol="0">
                <a:noAutofit/>
              </a:bodyPr>
              <a:lstStyle/>
              <a:p>
                <a:r>
                  <a:rPr lang="en-US" sz="1200" dirty="0"/>
                  <a:t>1</a:t>
                </a:r>
              </a:p>
            </p:txBody>
          </p:sp>
          <p:sp>
            <p:nvSpPr>
              <p:cNvPr id="25" name="TextBox 24">
                <a:extLst>
                  <a:ext uri="{FF2B5EF4-FFF2-40B4-BE49-F238E27FC236}">
                    <a16:creationId xmlns:a16="http://schemas.microsoft.com/office/drawing/2014/main" id="{E2CEAA14-75E7-DC4A-A480-DD3AF648D041}"/>
                  </a:ext>
                </a:extLst>
              </p:cNvPr>
              <p:cNvSpPr txBox="1"/>
              <p:nvPr/>
            </p:nvSpPr>
            <p:spPr>
              <a:xfrm>
                <a:off x="1286473" y="4756853"/>
                <a:ext cx="369332" cy="1186747"/>
              </a:xfrm>
              <a:prstGeom prst="rect">
                <a:avLst/>
              </a:prstGeom>
              <a:noFill/>
            </p:spPr>
            <p:txBody>
              <a:bodyPr vert="vert270" wrap="none" lIns="0" tIns="0" rIns="0" bIns="0" rtlCol="0" anchor="b" anchorCtr="0">
                <a:noAutofit/>
              </a:bodyPr>
              <a:lstStyle/>
              <a:p>
                <a:r>
                  <a:rPr lang="en-US" sz="1200" dirty="0"/>
                  <a:t>2*</a:t>
                </a:r>
                <a:r>
                  <a:rPr lang="en-US" sz="1200" dirty="0" err="1"/>
                  <a:t>DLL_NumTrq</a:t>
                </a:r>
                <a:endParaRPr lang="en-US" sz="1200" dirty="0"/>
              </a:p>
            </p:txBody>
          </p:sp>
        </p:grpSp>
        <p:grpSp>
          <p:nvGrpSpPr>
            <p:cNvPr id="34" name="Group 33">
              <a:extLst>
                <a:ext uri="{FF2B5EF4-FFF2-40B4-BE49-F238E27FC236}">
                  <a16:creationId xmlns:a16="http://schemas.microsoft.com/office/drawing/2014/main" id="{A5409485-804F-FE40-9E14-3320D061EB3E}"/>
                </a:ext>
              </a:extLst>
            </p:cNvPr>
            <p:cNvGrpSpPr/>
            <p:nvPr/>
          </p:nvGrpSpPr>
          <p:grpSpPr>
            <a:xfrm>
              <a:off x="3088619" y="3429000"/>
              <a:ext cx="1435088" cy="2514600"/>
              <a:chOff x="220717" y="3429000"/>
              <a:chExt cx="1435088" cy="2514600"/>
            </a:xfrm>
          </p:grpSpPr>
          <p:grpSp>
            <p:nvGrpSpPr>
              <p:cNvPr id="35" name="Group 34">
                <a:extLst>
                  <a:ext uri="{FF2B5EF4-FFF2-40B4-BE49-F238E27FC236}">
                    <a16:creationId xmlns:a16="http://schemas.microsoft.com/office/drawing/2014/main" id="{0432ABB4-6DC9-6A42-98C5-8ACCB9B344E7}"/>
                  </a:ext>
                </a:extLst>
              </p:cNvPr>
              <p:cNvGrpSpPr/>
              <p:nvPr/>
            </p:nvGrpSpPr>
            <p:grpSpPr>
              <a:xfrm>
                <a:off x="220717" y="3429000"/>
                <a:ext cx="1435088" cy="2514599"/>
                <a:chOff x="220717" y="2940908"/>
                <a:chExt cx="1435088" cy="2514599"/>
              </a:xfrm>
            </p:grpSpPr>
            <p:sp>
              <p:nvSpPr>
                <p:cNvPr id="38" name="Rectangle 37">
                  <a:extLst>
                    <a:ext uri="{FF2B5EF4-FFF2-40B4-BE49-F238E27FC236}">
                      <a16:creationId xmlns:a16="http://schemas.microsoft.com/office/drawing/2014/main" id="{DC0EC5FE-DDA7-844A-8FC8-02EEC1554240}"/>
                    </a:ext>
                  </a:extLst>
                </p:cNvPr>
                <p:cNvSpPr/>
                <p:nvPr/>
              </p:nvSpPr>
              <p:spPr>
                <a:xfrm>
                  <a:off x="220717" y="4268762"/>
                  <a:ext cx="1435088" cy="1186745"/>
                </a:xfrm>
                <a:prstGeom prst="rect">
                  <a:avLst/>
                </a:prstGeom>
                <a:solidFill>
                  <a:schemeClr val="accent1">
                    <a:lumMod val="40000"/>
                    <a:lumOff val="60000"/>
                  </a:schemeClr>
                </a:solidFill>
              </p:spPr>
              <p:style>
                <a:lnRef idx="2">
                  <a:schemeClr val="accent1">
                    <a:shade val="50000"/>
                  </a:schemeClr>
                </a:lnRef>
                <a:fillRef idx="1">
                  <a:schemeClr val="accent1"/>
                </a:fillRef>
                <a:effectRef idx="0">
                  <a:schemeClr val="accent1"/>
                </a:effectRef>
                <a:fontRef idx="minor">
                  <a:schemeClr val="lt1"/>
                </a:fontRef>
              </p:style>
              <p:txBody>
                <a:bodyPr rtlCol="0" anchor="ctr"/>
                <a:lstStyle/>
                <a:p>
                  <a:pPr algn="ctr"/>
                  <a:r>
                    <a:rPr lang="en-US" dirty="0">
                      <a:solidFill>
                        <a:schemeClr val="tx1"/>
                      </a:solidFill>
                    </a:rPr>
                    <a:t>Logging</a:t>
                  </a:r>
                </a:p>
              </p:txBody>
            </p:sp>
            <p:sp>
              <p:nvSpPr>
                <p:cNvPr id="39" name="TextBox 38">
                  <a:extLst>
                    <a:ext uri="{FF2B5EF4-FFF2-40B4-BE49-F238E27FC236}">
                      <a16:creationId xmlns:a16="http://schemas.microsoft.com/office/drawing/2014/main" id="{2DF81E46-78F9-EB43-9103-FBC4E50438EA}"/>
                    </a:ext>
                  </a:extLst>
                </p:cNvPr>
                <p:cNvSpPr txBox="1"/>
                <p:nvPr/>
              </p:nvSpPr>
              <p:spPr>
                <a:xfrm>
                  <a:off x="220717" y="2940908"/>
                  <a:ext cx="866678" cy="1327855"/>
                </a:xfrm>
                <a:prstGeom prst="rect">
                  <a:avLst/>
                </a:prstGeom>
                <a:noFill/>
              </p:spPr>
              <p:txBody>
                <a:bodyPr vert="vert270" wrap="square" rtlCol="0">
                  <a:noAutofit/>
                </a:bodyPr>
                <a:lstStyle/>
                <a:p>
                  <a:r>
                    <a:rPr lang="en-US" dirty="0"/>
                    <a:t>165+2*</a:t>
                  </a:r>
                  <a:r>
                    <a:rPr lang="en-US" dirty="0" err="1"/>
                    <a:t>DLL_NumTrq</a:t>
                  </a:r>
                  <a:endParaRPr lang="en-US" dirty="0"/>
                </a:p>
              </p:txBody>
            </p:sp>
          </p:grpSp>
          <p:sp>
            <p:nvSpPr>
              <p:cNvPr id="36" name="TextBox 35">
                <a:extLst>
                  <a:ext uri="{FF2B5EF4-FFF2-40B4-BE49-F238E27FC236}">
                    <a16:creationId xmlns:a16="http://schemas.microsoft.com/office/drawing/2014/main" id="{965207FC-6B24-4141-B8D2-CACB50938485}"/>
                  </a:ext>
                </a:extLst>
              </p:cNvPr>
              <p:cNvSpPr txBox="1"/>
              <p:nvPr/>
            </p:nvSpPr>
            <p:spPr>
              <a:xfrm>
                <a:off x="220717" y="4756853"/>
                <a:ext cx="369332" cy="1186747"/>
              </a:xfrm>
              <a:prstGeom prst="rect">
                <a:avLst/>
              </a:prstGeom>
              <a:noFill/>
            </p:spPr>
            <p:txBody>
              <a:bodyPr vert="vert270" wrap="none" lIns="0" tIns="0" rIns="0" bIns="0" rtlCol="0">
                <a:noAutofit/>
              </a:bodyPr>
              <a:lstStyle/>
              <a:p>
                <a:r>
                  <a:rPr lang="en-US" sz="1200" dirty="0"/>
                  <a:t>1</a:t>
                </a:r>
              </a:p>
            </p:txBody>
          </p:sp>
          <p:sp>
            <p:nvSpPr>
              <p:cNvPr id="37" name="TextBox 36">
                <a:extLst>
                  <a:ext uri="{FF2B5EF4-FFF2-40B4-BE49-F238E27FC236}">
                    <a16:creationId xmlns:a16="http://schemas.microsoft.com/office/drawing/2014/main" id="{F16F850A-5056-A345-8139-329B91D46EE3}"/>
                  </a:ext>
                </a:extLst>
              </p:cNvPr>
              <p:cNvSpPr txBox="1"/>
              <p:nvPr/>
            </p:nvSpPr>
            <p:spPr>
              <a:xfrm>
                <a:off x="1286473" y="4756853"/>
                <a:ext cx="369332" cy="1186747"/>
              </a:xfrm>
              <a:prstGeom prst="rect">
                <a:avLst/>
              </a:prstGeom>
              <a:noFill/>
            </p:spPr>
            <p:txBody>
              <a:bodyPr vert="vert270" wrap="none" lIns="0" tIns="0" rIns="0" bIns="0" rtlCol="0" anchor="b" anchorCtr="0">
                <a:noAutofit/>
              </a:bodyPr>
              <a:lstStyle/>
              <a:p>
                <a:r>
                  <a:rPr lang="en-US" sz="1200" dirty="0" err="1"/>
                  <a:t>MaxLogging</a:t>
                </a:r>
                <a:endParaRPr lang="en-US" sz="1200" dirty="0"/>
              </a:p>
            </p:txBody>
          </p:sp>
        </p:grpSp>
        <p:sp>
          <p:nvSpPr>
            <p:cNvPr id="41" name="TextBox 40">
              <a:extLst>
                <a:ext uri="{FF2B5EF4-FFF2-40B4-BE49-F238E27FC236}">
                  <a16:creationId xmlns:a16="http://schemas.microsoft.com/office/drawing/2014/main" id="{66C8D9A1-0BDB-A34C-B252-A5AFF8D2367C}"/>
                </a:ext>
              </a:extLst>
            </p:cNvPr>
            <p:cNvSpPr txBox="1"/>
            <p:nvPr/>
          </p:nvSpPr>
          <p:spPr>
            <a:xfrm>
              <a:off x="6482832" y="4288748"/>
              <a:ext cx="470080" cy="443391"/>
            </a:xfrm>
            <a:prstGeom prst="rect">
              <a:avLst/>
            </a:prstGeom>
            <a:noFill/>
          </p:spPr>
          <p:txBody>
            <a:bodyPr vert="vert270" wrap="none" rtlCol="0">
              <a:spAutoFit/>
            </a:bodyPr>
            <a:lstStyle/>
            <a:p>
              <a:r>
                <a:rPr lang="en-US" dirty="0"/>
                <a:t>999</a:t>
              </a:r>
            </a:p>
          </p:txBody>
        </p:sp>
      </p:grpSp>
      <p:grpSp>
        <p:nvGrpSpPr>
          <p:cNvPr id="43" name="Group 42">
            <a:extLst>
              <a:ext uri="{FF2B5EF4-FFF2-40B4-BE49-F238E27FC236}">
                <a16:creationId xmlns:a16="http://schemas.microsoft.com/office/drawing/2014/main" id="{4505FF23-8A9F-DE41-9F50-F0089FCB6487}"/>
              </a:ext>
            </a:extLst>
          </p:cNvPr>
          <p:cNvGrpSpPr/>
          <p:nvPr/>
        </p:nvGrpSpPr>
        <p:grpSpPr>
          <a:xfrm>
            <a:off x="3381632" y="3236766"/>
            <a:ext cx="1435088" cy="2514600"/>
            <a:chOff x="220717" y="3429000"/>
            <a:chExt cx="1435088" cy="2514600"/>
          </a:xfrm>
        </p:grpSpPr>
        <p:grpSp>
          <p:nvGrpSpPr>
            <p:cNvPr id="44" name="Group 43">
              <a:extLst>
                <a:ext uri="{FF2B5EF4-FFF2-40B4-BE49-F238E27FC236}">
                  <a16:creationId xmlns:a16="http://schemas.microsoft.com/office/drawing/2014/main" id="{DC4D3F10-B5C8-D54C-86BC-7C3DDB8AEA74}"/>
                </a:ext>
              </a:extLst>
            </p:cNvPr>
            <p:cNvGrpSpPr/>
            <p:nvPr/>
          </p:nvGrpSpPr>
          <p:grpSpPr>
            <a:xfrm>
              <a:off x="220717" y="3429000"/>
              <a:ext cx="1435088" cy="2514599"/>
              <a:chOff x="220717" y="2940908"/>
              <a:chExt cx="1435088" cy="2514599"/>
            </a:xfrm>
          </p:grpSpPr>
          <p:sp>
            <p:nvSpPr>
              <p:cNvPr id="47" name="Rectangle 46">
                <a:extLst>
                  <a:ext uri="{FF2B5EF4-FFF2-40B4-BE49-F238E27FC236}">
                    <a16:creationId xmlns:a16="http://schemas.microsoft.com/office/drawing/2014/main" id="{0ADA9900-FD6A-8C40-833F-59CD7CFB5897}"/>
                  </a:ext>
                </a:extLst>
              </p:cNvPr>
              <p:cNvSpPr/>
              <p:nvPr/>
            </p:nvSpPr>
            <p:spPr>
              <a:xfrm>
                <a:off x="220717" y="4268762"/>
                <a:ext cx="1435088" cy="1186745"/>
              </a:xfrm>
              <a:prstGeom prst="rect">
                <a:avLst/>
              </a:prstGeom>
              <a:solidFill>
                <a:schemeClr val="accent1">
                  <a:lumMod val="40000"/>
                  <a:lumOff val="6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>
                    <a:solidFill>
                      <a:schemeClr val="tx1"/>
                    </a:solidFill>
                  </a:rPr>
                  <a:t>Aero Ctrl (not used yet)</a:t>
                </a:r>
              </a:p>
            </p:txBody>
          </p:sp>
          <p:sp>
            <p:nvSpPr>
              <p:cNvPr id="48" name="TextBox 47">
                <a:extLst>
                  <a:ext uri="{FF2B5EF4-FFF2-40B4-BE49-F238E27FC236}">
                    <a16:creationId xmlns:a16="http://schemas.microsoft.com/office/drawing/2014/main" id="{60B36C0A-761B-DE48-86EC-A4FA72368D9A}"/>
                  </a:ext>
                </a:extLst>
              </p:cNvPr>
              <p:cNvSpPr txBox="1"/>
              <p:nvPr/>
            </p:nvSpPr>
            <p:spPr>
              <a:xfrm>
                <a:off x="220717" y="2940908"/>
                <a:ext cx="866678" cy="1327855"/>
              </a:xfrm>
              <a:prstGeom prst="rect">
                <a:avLst/>
              </a:prstGeom>
              <a:noFill/>
            </p:spPr>
            <p:txBody>
              <a:bodyPr vert="vert270" wrap="square" rtlCol="0">
                <a:noAutofit/>
              </a:bodyPr>
              <a:lstStyle/>
              <a:p>
                <a:r>
                  <a:rPr lang="en-US" dirty="0"/>
                  <a:t>3001</a:t>
                </a:r>
              </a:p>
            </p:txBody>
          </p:sp>
        </p:grpSp>
        <p:sp>
          <p:nvSpPr>
            <p:cNvPr id="45" name="TextBox 44">
              <a:extLst>
                <a:ext uri="{FF2B5EF4-FFF2-40B4-BE49-F238E27FC236}">
                  <a16:creationId xmlns:a16="http://schemas.microsoft.com/office/drawing/2014/main" id="{4A0D35FA-C863-3D4D-9727-1695B4DD2558}"/>
                </a:ext>
              </a:extLst>
            </p:cNvPr>
            <p:cNvSpPr txBox="1"/>
            <p:nvPr/>
          </p:nvSpPr>
          <p:spPr>
            <a:xfrm>
              <a:off x="220717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>
              <a:noAutofit/>
            </a:bodyPr>
            <a:lstStyle/>
            <a:p>
              <a:r>
                <a:rPr lang="en-US" sz="1200" dirty="0"/>
                <a:t>1</a:t>
              </a:r>
            </a:p>
          </p:txBody>
        </p:sp>
        <p:sp>
          <p:nvSpPr>
            <p:cNvPr id="46" name="TextBox 45">
              <a:extLst>
                <a:ext uri="{FF2B5EF4-FFF2-40B4-BE49-F238E27FC236}">
                  <a16:creationId xmlns:a16="http://schemas.microsoft.com/office/drawing/2014/main" id="{2A24FC64-3E69-4D42-A834-31CB31442975}"/>
                </a:ext>
              </a:extLst>
            </p:cNvPr>
            <p:cNvSpPr txBox="1"/>
            <p:nvPr/>
          </p:nvSpPr>
          <p:spPr>
            <a:xfrm>
              <a:off x="1286473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 anchor="b" anchorCtr="0">
              <a:noAutofit/>
            </a:bodyPr>
            <a:lstStyle/>
            <a:p>
              <a:r>
                <a:rPr lang="en-US" sz="1200" dirty="0"/>
                <a:t>200</a:t>
              </a:r>
            </a:p>
          </p:txBody>
        </p:sp>
      </p:grpSp>
      <p:grpSp>
        <p:nvGrpSpPr>
          <p:cNvPr id="49" name="Group 48">
            <a:extLst>
              <a:ext uri="{FF2B5EF4-FFF2-40B4-BE49-F238E27FC236}">
                <a16:creationId xmlns:a16="http://schemas.microsoft.com/office/drawing/2014/main" id="{36D43041-217B-2541-9325-92ED68C3D288}"/>
              </a:ext>
            </a:extLst>
          </p:cNvPr>
          <p:cNvGrpSpPr/>
          <p:nvPr/>
        </p:nvGrpSpPr>
        <p:grpSpPr>
          <a:xfrm>
            <a:off x="4795600" y="3236765"/>
            <a:ext cx="1435088" cy="2514600"/>
            <a:chOff x="220717" y="3429000"/>
            <a:chExt cx="1435088" cy="2514600"/>
          </a:xfrm>
        </p:grpSpPr>
        <p:grpSp>
          <p:nvGrpSpPr>
            <p:cNvPr id="50" name="Group 49">
              <a:extLst>
                <a:ext uri="{FF2B5EF4-FFF2-40B4-BE49-F238E27FC236}">
                  <a16:creationId xmlns:a16="http://schemas.microsoft.com/office/drawing/2014/main" id="{3B4BD6E4-4383-8E45-864D-27292A4AFD67}"/>
                </a:ext>
              </a:extLst>
            </p:cNvPr>
            <p:cNvGrpSpPr/>
            <p:nvPr/>
          </p:nvGrpSpPr>
          <p:grpSpPr>
            <a:xfrm>
              <a:off x="220717" y="3429000"/>
              <a:ext cx="1435088" cy="2514599"/>
              <a:chOff x="220717" y="2940908"/>
              <a:chExt cx="1435088" cy="2514599"/>
            </a:xfrm>
          </p:grpSpPr>
          <p:sp>
            <p:nvSpPr>
              <p:cNvPr id="53" name="Rectangle 52">
                <a:extLst>
                  <a:ext uri="{FF2B5EF4-FFF2-40B4-BE49-F238E27FC236}">
                    <a16:creationId xmlns:a16="http://schemas.microsoft.com/office/drawing/2014/main" id="{0089E684-4D4A-FD4F-B08F-2C8568C98707}"/>
                  </a:ext>
                </a:extLst>
              </p:cNvPr>
              <p:cNvSpPr/>
              <p:nvPr/>
            </p:nvSpPr>
            <p:spPr>
              <a:xfrm>
                <a:off x="220717" y="4268762"/>
                <a:ext cx="1435088" cy="1186745"/>
              </a:xfrm>
              <a:prstGeom prst="rect">
                <a:avLst/>
              </a:prstGeom>
              <a:solidFill>
                <a:schemeClr val="accent1">
                  <a:lumMod val="40000"/>
                  <a:lumOff val="6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>
                    <a:solidFill>
                      <a:schemeClr val="tx1"/>
                    </a:solidFill>
                  </a:rPr>
                  <a:t>Future</a:t>
                </a:r>
              </a:p>
            </p:txBody>
          </p:sp>
          <p:sp>
            <p:nvSpPr>
              <p:cNvPr id="54" name="TextBox 53">
                <a:extLst>
                  <a:ext uri="{FF2B5EF4-FFF2-40B4-BE49-F238E27FC236}">
                    <a16:creationId xmlns:a16="http://schemas.microsoft.com/office/drawing/2014/main" id="{E14A47C6-CD2F-604B-AF99-620EA3032250}"/>
                  </a:ext>
                </a:extLst>
              </p:cNvPr>
              <p:cNvSpPr txBox="1"/>
              <p:nvPr/>
            </p:nvSpPr>
            <p:spPr>
              <a:xfrm>
                <a:off x="220717" y="2940908"/>
                <a:ext cx="866678" cy="1327855"/>
              </a:xfrm>
              <a:prstGeom prst="rect">
                <a:avLst/>
              </a:prstGeom>
              <a:noFill/>
            </p:spPr>
            <p:txBody>
              <a:bodyPr vert="vert270" wrap="square" rtlCol="0">
                <a:noAutofit/>
              </a:bodyPr>
              <a:lstStyle/>
              <a:p>
                <a:r>
                  <a:rPr lang="en-US" dirty="0"/>
                  <a:t>3301</a:t>
                </a:r>
              </a:p>
            </p:txBody>
          </p:sp>
        </p:grpSp>
        <p:sp>
          <p:nvSpPr>
            <p:cNvPr id="51" name="TextBox 50">
              <a:extLst>
                <a:ext uri="{FF2B5EF4-FFF2-40B4-BE49-F238E27FC236}">
                  <a16:creationId xmlns:a16="http://schemas.microsoft.com/office/drawing/2014/main" id="{AFDD7DFC-C09C-0A4F-B0F3-17C6FB77CA81}"/>
                </a:ext>
              </a:extLst>
            </p:cNvPr>
            <p:cNvSpPr txBox="1"/>
            <p:nvPr/>
          </p:nvSpPr>
          <p:spPr>
            <a:xfrm>
              <a:off x="220717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>
              <a:noAutofit/>
            </a:bodyPr>
            <a:lstStyle/>
            <a:p>
              <a:r>
                <a:rPr lang="en-US" sz="1200" dirty="0"/>
                <a:t>1</a:t>
              </a:r>
            </a:p>
          </p:txBody>
        </p:sp>
        <p:sp>
          <p:nvSpPr>
            <p:cNvPr id="52" name="TextBox 51">
              <a:extLst>
                <a:ext uri="{FF2B5EF4-FFF2-40B4-BE49-F238E27FC236}">
                  <a16:creationId xmlns:a16="http://schemas.microsoft.com/office/drawing/2014/main" id="{9E5AE689-473A-444C-A570-C53E0E579684}"/>
                </a:ext>
              </a:extLst>
            </p:cNvPr>
            <p:cNvSpPr txBox="1"/>
            <p:nvPr/>
          </p:nvSpPr>
          <p:spPr>
            <a:xfrm>
              <a:off x="1286473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 anchor="b" anchorCtr="0">
              <a:noAutofit/>
            </a:bodyPr>
            <a:lstStyle/>
            <a:p>
              <a:r>
                <a:rPr lang="en-US" sz="1200" dirty="0"/>
                <a:t>300</a:t>
              </a:r>
            </a:p>
          </p:txBody>
        </p:sp>
      </p:grpSp>
      <p:sp>
        <p:nvSpPr>
          <p:cNvPr id="79" name="TextBox 78">
            <a:extLst>
              <a:ext uri="{FF2B5EF4-FFF2-40B4-BE49-F238E27FC236}">
                <a16:creationId xmlns:a16="http://schemas.microsoft.com/office/drawing/2014/main" id="{B3300027-778A-8348-820D-2C93842A5C96}"/>
              </a:ext>
            </a:extLst>
          </p:cNvPr>
          <p:cNvSpPr txBox="1"/>
          <p:nvPr/>
        </p:nvSpPr>
        <p:spPr>
          <a:xfrm>
            <a:off x="7811724" y="4674903"/>
            <a:ext cx="2054664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Allocate additional blocks as we need them</a:t>
            </a:r>
          </a:p>
        </p:txBody>
      </p:sp>
      <p:sp>
        <p:nvSpPr>
          <p:cNvPr id="81" name="Title 1">
            <a:extLst>
              <a:ext uri="{FF2B5EF4-FFF2-40B4-BE49-F238E27FC236}">
                <a16:creationId xmlns:a16="http://schemas.microsoft.com/office/drawing/2014/main" id="{F9CC8870-803F-7A40-BDE7-4647E24B58B2}"/>
              </a:ext>
            </a:extLst>
          </p:cNvPr>
          <p:cNvSpPr txBox="1">
            <a:spLocks/>
          </p:cNvSpPr>
          <p:nvPr/>
        </p:nvSpPr>
        <p:spPr>
          <a:xfrm>
            <a:off x="173121" y="159374"/>
            <a:ext cx="11627581" cy="639123"/>
          </a:xfrm>
          <a:prstGeom prst="rect">
            <a:avLst/>
          </a:prstGeom>
        </p:spPr>
        <p:txBody>
          <a:bodyPr vert="horz" lIns="91440" tIns="45720" rIns="91440" bIns="45720" rtlCol="0" anchor="b">
            <a:normAutofit/>
          </a:bodyPr>
          <a:lstStyle>
            <a:lvl1pPr algn="ctr" defTabSz="914400" rtl="0" eaLnBrk="1" latinLnBrk="0" hangingPunct="1">
              <a:lnSpc>
                <a:spcPct val="90000"/>
              </a:lnSpc>
              <a:spcBef>
                <a:spcPct val="0"/>
              </a:spcBef>
              <a:buNone/>
              <a:defRPr sz="6000" kern="1200">
                <a:solidFill>
                  <a:schemeClr val="tx1"/>
                </a:solidFill>
                <a:latin typeface="+mj-lt"/>
                <a:ea typeface="+mj-ea"/>
                <a:cs typeface="+mj-cs"/>
              </a:defRPr>
            </a:lvl1pPr>
          </a:lstStyle>
          <a:p>
            <a:pPr algn="l"/>
            <a:r>
              <a:rPr lang="en-US" sz="3600" dirty="0"/>
              <a:t>Bladed interface: </a:t>
            </a:r>
            <a:r>
              <a:rPr lang="en-US" sz="3600"/>
              <a:t>extended channels</a:t>
            </a:r>
            <a:endParaRPr lang="en-US" sz="3600" b="1" dirty="0"/>
          </a:p>
        </p:txBody>
      </p:sp>
      <p:grpSp>
        <p:nvGrpSpPr>
          <p:cNvPr id="84" name="Group 83">
            <a:extLst>
              <a:ext uri="{FF2B5EF4-FFF2-40B4-BE49-F238E27FC236}">
                <a16:creationId xmlns:a16="http://schemas.microsoft.com/office/drawing/2014/main" id="{BEBBF523-F3F8-7840-8AD5-67F8A38A1C45}"/>
              </a:ext>
            </a:extLst>
          </p:cNvPr>
          <p:cNvGrpSpPr/>
          <p:nvPr/>
        </p:nvGrpSpPr>
        <p:grpSpPr>
          <a:xfrm>
            <a:off x="7000543" y="819338"/>
            <a:ext cx="1435088" cy="2514600"/>
            <a:chOff x="220717" y="3429000"/>
            <a:chExt cx="1435088" cy="2514600"/>
          </a:xfrm>
        </p:grpSpPr>
        <p:grpSp>
          <p:nvGrpSpPr>
            <p:cNvPr id="85" name="Group 84">
              <a:extLst>
                <a:ext uri="{FF2B5EF4-FFF2-40B4-BE49-F238E27FC236}">
                  <a16:creationId xmlns:a16="http://schemas.microsoft.com/office/drawing/2014/main" id="{5FDFE9C2-BFA0-FA46-A5F5-4E6371CB680A}"/>
                </a:ext>
              </a:extLst>
            </p:cNvPr>
            <p:cNvGrpSpPr/>
            <p:nvPr/>
          </p:nvGrpSpPr>
          <p:grpSpPr>
            <a:xfrm>
              <a:off x="220717" y="3429000"/>
              <a:ext cx="1435088" cy="2514599"/>
              <a:chOff x="220717" y="2940908"/>
              <a:chExt cx="1435088" cy="2514599"/>
            </a:xfrm>
          </p:grpSpPr>
          <p:sp>
            <p:nvSpPr>
              <p:cNvPr id="88" name="Rectangle 87">
                <a:extLst>
                  <a:ext uri="{FF2B5EF4-FFF2-40B4-BE49-F238E27FC236}">
                    <a16:creationId xmlns:a16="http://schemas.microsoft.com/office/drawing/2014/main" id="{F3E538BB-C4B6-0243-8D34-D8230C0F8B2B}"/>
                  </a:ext>
                </a:extLst>
              </p:cNvPr>
              <p:cNvSpPr/>
              <p:nvPr/>
            </p:nvSpPr>
            <p:spPr>
              <a:xfrm>
                <a:off x="220717" y="4268762"/>
                <a:ext cx="1435088" cy="1186745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>
                    <a:solidFill>
                      <a:schemeClr val="tx1"/>
                    </a:solidFill>
                  </a:rPr>
                  <a:t>Sensor inputs (non-lidar)</a:t>
                </a:r>
              </a:p>
              <a:p>
                <a:pPr algn="ctr"/>
                <a:endParaRPr lang="en-US" dirty="0">
                  <a:solidFill>
                    <a:schemeClr val="tx1"/>
                  </a:solidFill>
                </a:endParaRPr>
              </a:p>
            </p:txBody>
          </p:sp>
          <p:sp>
            <p:nvSpPr>
              <p:cNvPr id="89" name="TextBox 88">
                <a:extLst>
                  <a:ext uri="{FF2B5EF4-FFF2-40B4-BE49-F238E27FC236}">
                    <a16:creationId xmlns:a16="http://schemas.microsoft.com/office/drawing/2014/main" id="{422BFCFF-ADB3-DB40-BC5D-11D3BFD65BF1}"/>
                  </a:ext>
                </a:extLst>
              </p:cNvPr>
              <p:cNvSpPr txBox="1"/>
              <p:nvPr/>
            </p:nvSpPr>
            <p:spPr>
              <a:xfrm>
                <a:off x="220717" y="2940908"/>
                <a:ext cx="866678" cy="1327855"/>
              </a:xfrm>
              <a:prstGeom prst="rect">
                <a:avLst/>
              </a:prstGeom>
              <a:noFill/>
            </p:spPr>
            <p:txBody>
              <a:bodyPr vert="vert270" wrap="square" rtlCol="0">
                <a:noAutofit/>
              </a:bodyPr>
              <a:lstStyle/>
              <a:p>
                <a:r>
                  <a:rPr lang="en-US" dirty="0"/>
                  <a:t>1001</a:t>
                </a:r>
              </a:p>
            </p:txBody>
          </p:sp>
        </p:grpSp>
        <p:sp>
          <p:nvSpPr>
            <p:cNvPr id="86" name="TextBox 85">
              <a:extLst>
                <a:ext uri="{FF2B5EF4-FFF2-40B4-BE49-F238E27FC236}">
                  <a16:creationId xmlns:a16="http://schemas.microsoft.com/office/drawing/2014/main" id="{E4587EED-F2AE-9C4F-AFBA-2910DC8CB4CF}"/>
                </a:ext>
              </a:extLst>
            </p:cNvPr>
            <p:cNvSpPr txBox="1"/>
            <p:nvPr/>
          </p:nvSpPr>
          <p:spPr>
            <a:xfrm>
              <a:off x="220717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>
              <a:noAutofit/>
            </a:bodyPr>
            <a:lstStyle/>
            <a:p>
              <a:r>
                <a:rPr lang="en-US" sz="1200" dirty="0"/>
                <a:t>1</a:t>
              </a:r>
            </a:p>
          </p:txBody>
        </p:sp>
        <p:sp>
          <p:nvSpPr>
            <p:cNvPr id="87" name="TextBox 86">
              <a:extLst>
                <a:ext uri="{FF2B5EF4-FFF2-40B4-BE49-F238E27FC236}">
                  <a16:creationId xmlns:a16="http://schemas.microsoft.com/office/drawing/2014/main" id="{7B8CBC7C-A0CF-F84A-A8E0-8B0D8002B9E0}"/>
                </a:ext>
              </a:extLst>
            </p:cNvPr>
            <p:cNvSpPr txBox="1"/>
            <p:nvPr/>
          </p:nvSpPr>
          <p:spPr>
            <a:xfrm>
              <a:off x="1286473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 anchor="b" anchorCtr="0">
              <a:noAutofit/>
            </a:bodyPr>
            <a:lstStyle/>
            <a:p>
              <a:r>
                <a:rPr lang="en-US" sz="1200" dirty="0"/>
                <a:t>1000</a:t>
              </a:r>
            </a:p>
          </p:txBody>
        </p:sp>
      </p:grpSp>
      <p:grpSp>
        <p:nvGrpSpPr>
          <p:cNvPr id="120" name="Group 119">
            <a:extLst>
              <a:ext uri="{FF2B5EF4-FFF2-40B4-BE49-F238E27FC236}">
                <a16:creationId xmlns:a16="http://schemas.microsoft.com/office/drawing/2014/main" id="{DBBE0975-CEAE-5A41-A1D2-4F17C5BB9E5C}"/>
              </a:ext>
            </a:extLst>
          </p:cNvPr>
          <p:cNvGrpSpPr/>
          <p:nvPr/>
        </p:nvGrpSpPr>
        <p:grpSpPr>
          <a:xfrm>
            <a:off x="8443917" y="819337"/>
            <a:ext cx="1632546" cy="2514600"/>
            <a:chOff x="220717" y="3429000"/>
            <a:chExt cx="1435088" cy="2514600"/>
          </a:xfrm>
        </p:grpSpPr>
        <p:grpSp>
          <p:nvGrpSpPr>
            <p:cNvPr id="121" name="Group 120">
              <a:extLst>
                <a:ext uri="{FF2B5EF4-FFF2-40B4-BE49-F238E27FC236}">
                  <a16:creationId xmlns:a16="http://schemas.microsoft.com/office/drawing/2014/main" id="{7A28C9B2-1FB5-A244-96A7-D26AB2A452BA}"/>
                </a:ext>
              </a:extLst>
            </p:cNvPr>
            <p:cNvGrpSpPr/>
            <p:nvPr/>
          </p:nvGrpSpPr>
          <p:grpSpPr>
            <a:xfrm>
              <a:off x="220717" y="3429000"/>
              <a:ext cx="1435088" cy="2514599"/>
              <a:chOff x="220717" y="2940908"/>
              <a:chExt cx="1435088" cy="2514599"/>
            </a:xfrm>
          </p:grpSpPr>
          <p:sp>
            <p:nvSpPr>
              <p:cNvPr id="124" name="Rectangle 123">
                <a:extLst>
                  <a:ext uri="{FF2B5EF4-FFF2-40B4-BE49-F238E27FC236}">
                    <a16:creationId xmlns:a16="http://schemas.microsoft.com/office/drawing/2014/main" id="{B9CB091F-6198-044F-B35A-51AB7663661D}"/>
                  </a:ext>
                </a:extLst>
              </p:cNvPr>
              <p:cNvSpPr/>
              <p:nvPr/>
            </p:nvSpPr>
            <p:spPr>
              <a:xfrm>
                <a:off x="220717" y="4268762"/>
                <a:ext cx="1435088" cy="1186745"/>
              </a:xfrm>
              <a:prstGeom prst="rect">
                <a:avLst/>
              </a:prstGeom>
              <a:solidFill>
                <a:schemeClr val="accent2">
                  <a:lumMod val="40000"/>
                  <a:lumOff val="6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>
                    <a:solidFill>
                      <a:schemeClr val="tx1"/>
                    </a:solidFill>
                  </a:rPr>
                  <a:t>Lidar</a:t>
                </a:r>
              </a:p>
              <a:p>
                <a:pPr algn="ctr"/>
                <a:r>
                  <a:rPr lang="en-US" dirty="0">
                    <a:solidFill>
                      <a:schemeClr val="tx1"/>
                    </a:solidFill>
                  </a:rPr>
                  <a:t>Input measurements</a:t>
                </a:r>
              </a:p>
            </p:txBody>
          </p:sp>
          <p:sp>
            <p:nvSpPr>
              <p:cNvPr id="125" name="TextBox 124">
                <a:extLst>
                  <a:ext uri="{FF2B5EF4-FFF2-40B4-BE49-F238E27FC236}">
                    <a16:creationId xmlns:a16="http://schemas.microsoft.com/office/drawing/2014/main" id="{27C26B00-B3FC-5D4D-9DB1-8D4D7F8165F5}"/>
                  </a:ext>
                </a:extLst>
              </p:cNvPr>
              <p:cNvSpPr txBox="1"/>
              <p:nvPr/>
            </p:nvSpPr>
            <p:spPr>
              <a:xfrm>
                <a:off x="220717" y="2940908"/>
                <a:ext cx="866678" cy="1327855"/>
              </a:xfrm>
              <a:prstGeom prst="rect">
                <a:avLst/>
              </a:prstGeom>
              <a:noFill/>
            </p:spPr>
            <p:txBody>
              <a:bodyPr vert="vert270" wrap="square" rtlCol="0">
                <a:noAutofit/>
              </a:bodyPr>
              <a:lstStyle/>
              <a:p>
                <a:r>
                  <a:rPr lang="en-US" dirty="0"/>
                  <a:t>2001</a:t>
                </a:r>
              </a:p>
            </p:txBody>
          </p:sp>
        </p:grpSp>
        <p:sp>
          <p:nvSpPr>
            <p:cNvPr id="122" name="TextBox 121">
              <a:extLst>
                <a:ext uri="{FF2B5EF4-FFF2-40B4-BE49-F238E27FC236}">
                  <a16:creationId xmlns:a16="http://schemas.microsoft.com/office/drawing/2014/main" id="{273608E2-AA5C-6441-9FD8-6E0695BD3F49}"/>
                </a:ext>
              </a:extLst>
            </p:cNvPr>
            <p:cNvSpPr txBox="1"/>
            <p:nvPr/>
          </p:nvSpPr>
          <p:spPr>
            <a:xfrm>
              <a:off x="220717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>
              <a:noAutofit/>
            </a:bodyPr>
            <a:lstStyle/>
            <a:p>
              <a:r>
                <a:rPr lang="en-US" sz="1200" dirty="0"/>
                <a:t>1</a:t>
              </a:r>
            </a:p>
          </p:txBody>
        </p:sp>
        <p:sp>
          <p:nvSpPr>
            <p:cNvPr id="123" name="TextBox 122">
              <a:extLst>
                <a:ext uri="{FF2B5EF4-FFF2-40B4-BE49-F238E27FC236}">
                  <a16:creationId xmlns:a16="http://schemas.microsoft.com/office/drawing/2014/main" id="{364E327E-E769-1D4D-803B-43B4C6A14415}"/>
                </a:ext>
              </a:extLst>
            </p:cNvPr>
            <p:cNvSpPr txBox="1"/>
            <p:nvPr/>
          </p:nvSpPr>
          <p:spPr>
            <a:xfrm>
              <a:off x="1286473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 anchor="b" anchorCtr="0">
              <a:noAutofit/>
            </a:bodyPr>
            <a:lstStyle/>
            <a:p>
              <a:r>
                <a:rPr lang="en-US" sz="1200" dirty="0"/>
                <a:t>500</a:t>
              </a:r>
            </a:p>
          </p:txBody>
        </p:sp>
      </p:grpSp>
      <p:grpSp>
        <p:nvGrpSpPr>
          <p:cNvPr id="126" name="Group 125">
            <a:extLst>
              <a:ext uri="{FF2B5EF4-FFF2-40B4-BE49-F238E27FC236}">
                <a16:creationId xmlns:a16="http://schemas.microsoft.com/office/drawing/2014/main" id="{1031BABA-C52E-DA48-B8BE-E9D79EDEE7B7}"/>
              </a:ext>
            </a:extLst>
          </p:cNvPr>
          <p:cNvGrpSpPr/>
          <p:nvPr/>
        </p:nvGrpSpPr>
        <p:grpSpPr>
          <a:xfrm>
            <a:off x="10049420" y="819338"/>
            <a:ext cx="1435088" cy="2514600"/>
            <a:chOff x="220717" y="3429000"/>
            <a:chExt cx="1435088" cy="2514600"/>
          </a:xfrm>
        </p:grpSpPr>
        <p:grpSp>
          <p:nvGrpSpPr>
            <p:cNvPr id="127" name="Group 126">
              <a:extLst>
                <a:ext uri="{FF2B5EF4-FFF2-40B4-BE49-F238E27FC236}">
                  <a16:creationId xmlns:a16="http://schemas.microsoft.com/office/drawing/2014/main" id="{4E187287-6109-884D-B4A9-1982341B7E2E}"/>
                </a:ext>
              </a:extLst>
            </p:cNvPr>
            <p:cNvGrpSpPr/>
            <p:nvPr/>
          </p:nvGrpSpPr>
          <p:grpSpPr>
            <a:xfrm>
              <a:off x="220717" y="3429000"/>
              <a:ext cx="1435088" cy="2514599"/>
              <a:chOff x="220717" y="2940908"/>
              <a:chExt cx="1435088" cy="2514599"/>
            </a:xfrm>
          </p:grpSpPr>
          <p:sp>
            <p:nvSpPr>
              <p:cNvPr id="130" name="Rectangle 129">
                <a:extLst>
                  <a:ext uri="{FF2B5EF4-FFF2-40B4-BE49-F238E27FC236}">
                    <a16:creationId xmlns:a16="http://schemas.microsoft.com/office/drawing/2014/main" id="{BF36F335-C179-FD47-8952-30AF3B6716AD}"/>
                  </a:ext>
                </a:extLst>
              </p:cNvPr>
              <p:cNvSpPr/>
              <p:nvPr/>
            </p:nvSpPr>
            <p:spPr>
              <a:xfrm>
                <a:off x="220717" y="4268762"/>
                <a:ext cx="1435088" cy="1186745"/>
              </a:xfrm>
              <a:prstGeom prst="rect">
                <a:avLst/>
              </a:prstGeom>
              <a:solidFill>
                <a:schemeClr val="accent1">
                  <a:lumMod val="40000"/>
                  <a:lumOff val="6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>
                    <a:solidFill>
                      <a:schemeClr val="tx1"/>
                    </a:solidFill>
                  </a:rPr>
                  <a:t>Lidar Output</a:t>
                </a:r>
              </a:p>
            </p:txBody>
          </p:sp>
          <p:sp>
            <p:nvSpPr>
              <p:cNvPr id="131" name="TextBox 130">
                <a:extLst>
                  <a:ext uri="{FF2B5EF4-FFF2-40B4-BE49-F238E27FC236}">
                    <a16:creationId xmlns:a16="http://schemas.microsoft.com/office/drawing/2014/main" id="{16755898-3161-BA47-B077-DD6FBB57F276}"/>
                  </a:ext>
                </a:extLst>
              </p:cNvPr>
              <p:cNvSpPr txBox="1"/>
              <p:nvPr/>
            </p:nvSpPr>
            <p:spPr>
              <a:xfrm>
                <a:off x="220717" y="2940908"/>
                <a:ext cx="866678" cy="1327855"/>
              </a:xfrm>
              <a:prstGeom prst="rect">
                <a:avLst/>
              </a:prstGeom>
              <a:noFill/>
            </p:spPr>
            <p:txBody>
              <a:bodyPr vert="vert270" wrap="square" rtlCol="0">
                <a:noAutofit/>
              </a:bodyPr>
              <a:lstStyle/>
              <a:p>
                <a:r>
                  <a:rPr lang="en-US" dirty="0"/>
                  <a:t>2501</a:t>
                </a:r>
              </a:p>
            </p:txBody>
          </p:sp>
        </p:grpSp>
        <p:sp>
          <p:nvSpPr>
            <p:cNvPr id="128" name="TextBox 127">
              <a:extLst>
                <a:ext uri="{FF2B5EF4-FFF2-40B4-BE49-F238E27FC236}">
                  <a16:creationId xmlns:a16="http://schemas.microsoft.com/office/drawing/2014/main" id="{C8995CD1-AD9D-A642-A9E3-DF7924D0C948}"/>
                </a:ext>
              </a:extLst>
            </p:cNvPr>
            <p:cNvSpPr txBox="1"/>
            <p:nvPr/>
          </p:nvSpPr>
          <p:spPr>
            <a:xfrm>
              <a:off x="220717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>
              <a:noAutofit/>
            </a:bodyPr>
            <a:lstStyle/>
            <a:p>
              <a:r>
                <a:rPr lang="en-US" sz="1200" dirty="0"/>
                <a:t>1</a:t>
              </a:r>
            </a:p>
          </p:txBody>
        </p:sp>
        <p:sp>
          <p:nvSpPr>
            <p:cNvPr id="129" name="TextBox 128">
              <a:extLst>
                <a:ext uri="{FF2B5EF4-FFF2-40B4-BE49-F238E27FC236}">
                  <a16:creationId xmlns:a16="http://schemas.microsoft.com/office/drawing/2014/main" id="{E72B4DC3-5C9A-A94A-88F3-CA63E2A0A3D1}"/>
                </a:ext>
              </a:extLst>
            </p:cNvPr>
            <p:cNvSpPr txBox="1"/>
            <p:nvPr/>
          </p:nvSpPr>
          <p:spPr>
            <a:xfrm>
              <a:off x="1286473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 anchor="b" anchorCtr="0">
              <a:noAutofit/>
            </a:bodyPr>
            <a:lstStyle/>
            <a:p>
              <a:r>
                <a:rPr lang="en-US" sz="1200" dirty="0"/>
                <a:t>100</a:t>
              </a:r>
            </a:p>
          </p:txBody>
        </p:sp>
      </p:grpSp>
      <p:grpSp>
        <p:nvGrpSpPr>
          <p:cNvPr id="135" name="Group 134">
            <a:extLst>
              <a:ext uri="{FF2B5EF4-FFF2-40B4-BE49-F238E27FC236}">
                <a16:creationId xmlns:a16="http://schemas.microsoft.com/office/drawing/2014/main" id="{BC4C98C5-1B2E-234B-AACB-928820721B51}"/>
              </a:ext>
            </a:extLst>
          </p:cNvPr>
          <p:cNvGrpSpPr/>
          <p:nvPr/>
        </p:nvGrpSpPr>
        <p:grpSpPr>
          <a:xfrm>
            <a:off x="6734751" y="497624"/>
            <a:ext cx="381555" cy="2836312"/>
            <a:chOff x="6734751" y="497624"/>
            <a:chExt cx="381555" cy="2836312"/>
          </a:xfrm>
        </p:grpSpPr>
        <p:sp>
          <p:nvSpPr>
            <p:cNvPr id="133" name="Rectangle 132">
              <a:extLst>
                <a:ext uri="{FF2B5EF4-FFF2-40B4-BE49-F238E27FC236}">
                  <a16:creationId xmlns:a16="http://schemas.microsoft.com/office/drawing/2014/main" id="{9F477A5F-F090-604B-B1B2-5395016D94DA}"/>
                </a:ext>
              </a:extLst>
            </p:cNvPr>
            <p:cNvSpPr/>
            <p:nvPr/>
          </p:nvSpPr>
          <p:spPr>
            <a:xfrm>
              <a:off x="6899004" y="2147190"/>
              <a:ext cx="101539" cy="1186746"/>
            </a:xfrm>
            <a:prstGeom prst="rect">
              <a:avLst/>
            </a:prstGeom>
            <a:solidFill>
              <a:schemeClr val="accent6"/>
            </a:solidFill>
          </p:spPr>
          <p:style>
            <a:lnRef idx="2">
              <a:schemeClr val="accent1">
                <a:shade val="50000"/>
              </a:schemeClr>
            </a:lnRef>
            <a:fillRef idx="1">
              <a:schemeClr val="accent1"/>
            </a:fillRef>
            <a:effectRef idx="0">
              <a:schemeClr val="accent1"/>
            </a:effectRef>
            <a:fontRef idx="minor">
              <a:schemeClr val="lt1"/>
            </a:fontRef>
          </p:style>
          <p:txBody>
            <a:bodyPr rtlCol="0" anchor="ctr"/>
            <a:lstStyle/>
            <a:p>
              <a:pPr algn="ctr"/>
              <a:endParaRPr lang="en-US"/>
            </a:p>
          </p:txBody>
        </p:sp>
        <p:sp>
          <p:nvSpPr>
            <p:cNvPr id="134" name="TextBox 133">
              <a:extLst>
                <a:ext uri="{FF2B5EF4-FFF2-40B4-BE49-F238E27FC236}">
                  <a16:creationId xmlns:a16="http://schemas.microsoft.com/office/drawing/2014/main" id="{A8D0BE41-243A-AE4E-A7C7-F2E24431DE95}"/>
                </a:ext>
              </a:extLst>
            </p:cNvPr>
            <p:cNvSpPr txBox="1"/>
            <p:nvPr/>
          </p:nvSpPr>
          <p:spPr>
            <a:xfrm>
              <a:off x="6734751" y="497624"/>
              <a:ext cx="381555" cy="1649566"/>
            </a:xfrm>
            <a:prstGeom prst="rect">
              <a:avLst/>
            </a:prstGeom>
            <a:noFill/>
          </p:spPr>
          <p:txBody>
            <a:bodyPr vert="vert270" wrap="square" rtlCol="0">
              <a:noAutofit/>
            </a:bodyPr>
            <a:lstStyle/>
            <a:p>
              <a:r>
                <a:rPr lang="en-US" dirty="0"/>
                <a:t>1000 (version)</a:t>
              </a:r>
            </a:p>
          </p:txBody>
        </p:sp>
      </p:grpSp>
      <p:sp>
        <p:nvSpPr>
          <p:cNvPr id="70" name="TextBox 69">
            <a:extLst>
              <a:ext uri="{FF2B5EF4-FFF2-40B4-BE49-F238E27FC236}">
                <a16:creationId xmlns:a16="http://schemas.microsoft.com/office/drawing/2014/main" id="{227D567E-9ECF-1044-A59E-E15240E7939B}"/>
              </a:ext>
            </a:extLst>
          </p:cNvPr>
          <p:cNvSpPr txBox="1"/>
          <p:nvPr/>
        </p:nvSpPr>
        <p:spPr>
          <a:xfrm>
            <a:off x="9830088" y="4674903"/>
            <a:ext cx="2354461" cy="923330"/>
          </a:xfrm>
          <a:prstGeom prst="rect">
            <a:avLst/>
          </a:prstGeom>
          <a:noFill/>
        </p:spPr>
        <p:txBody>
          <a:bodyPr wrap="square" rtlCol="0">
            <a:spAutoFit/>
          </a:bodyPr>
          <a:lstStyle/>
          <a:p>
            <a:r>
              <a:rPr lang="en-US" dirty="0"/>
              <a:t>Channel assignments within blocks will be made as we go.</a:t>
            </a:r>
          </a:p>
        </p:txBody>
      </p:sp>
      <p:grpSp>
        <p:nvGrpSpPr>
          <p:cNvPr id="72" name="Group 71">
            <a:extLst>
              <a:ext uri="{FF2B5EF4-FFF2-40B4-BE49-F238E27FC236}">
                <a16:creationId xmlns:a16="http://schemas.microsoft.com/office/drawing/2014/main" id="{6F095A1C-06DF-BD4F-872F-CDD335F98DAA}"/>
              </a:ext>
            </a:extLst>
          </p:cNvPr>
          <p:cNvGrpSpPr/>
          <p:nvPr/>
        </p:nvGrpSpPr>
        <p:grpSpPr>
          <a:xfrm>
            <a:off x="1935569" y="3236766"/>
            <a:ext cx="1435088" cy="2514600"/>
            <a:chOff x="220717" y="3429000"/>
            <a:chExt cx="1435088" cy="2514600"/>
          </a:xfrm>
        </p:grpSpPr>
        <p:grpSp>
          <p:nvGrpSpPr>
            <p:cNvPr id="73" name="Group 72">
              <a:extLst>
                <a:ext uri="{FF2B5EF4-FFF2-40B4-BE49-F238E27FC236}">
                  <a16:creationId xmlns:a16="http://schemas.microsoft.com/office/drawing/2014/main" id="{3CEF26CB-3767-F141-A5FA-3ADFB867C9CC}"/>
                </a:ext>
              </a:extLst>
            </p:cNvPr>
            <p:cNvGrpSpPr/>
            <p:nvPr/>
          </p:nvGrpSpPr>
          <p:grpSpPr>
            <a:xfrm>
              <a:off x="220717" y="3429000"/>
              <a:ext cx="1435088" cy="2514599"/>
              <a:chOff x="220717" y="2940908"/>
              <a:chExt cx="1435088" cy="2514599"/>
            </a:xfrm>
          </p:grpSpPr>
          <p:sp>
            <p:nvSpPr>
              <p:cNvPr id="76" name="Rectangle 75">
                <a:extLst>
                  <a:ext uri="{FF2B5EF4-FFF2-40B4-BE49-F238E27FC236}">
                    <a16:creationId xmlns:a16="http://schemas.microsoft.com/office/drawing/2014/main" id="{053134CE-2974-0149-A76B-511318AF5003}"/>
                  </a:ext>
                </a:extLst>
              </p:cNvPr>
              <p:cNvSpPr/>
              <p:nvPr/>
            </p:nvSpPr>
            <p:spPr>
              <a:xfrm>
                <a:off x="220717" y="4268762"/>
                <a:ext cx="1435088" cy="1186745"/>
              </a:xfrm>
              <a:prstGeom prst="rect">
                <a:avLst/>
              </a:prstGeom>
              <a:solidFill>
                <a:schemeClr val="accent1">
                  <a:lumMod val="40000"/>
                  <a:lumOff val="60000"/>
                </a:schemeClr>
              </a:solidFill>
            </p:spPr>
            <p:style>
              <a:lnRef idx="2">
                <a:schemeClr val="accent1">
                  <a:shade val="50000"/>
                </a:schemeClr>
              </a:lnRef>
              <a:fillRef idx="1">
                <a:schemeClr val="accent1"/>
              </a:fillRef>
              <a:effectRef idx="0">
                <a:schemeClr val="accent1"/>
              </a:effectRef>
              <a:fontRef idx="minor">
                <a:schemeClr val="lt1"/>
              </a:fontRef>
            </p:style>
            <p:txBody>
              <a:bodyPr rtlCol="0" anchor="ctr"/>
              <a:lstStyle/>
              <a:p>
                <a:pPr algn="ctr"/>
                <a:r>
                  <a:rPr lang="en-US" dirty="0">
                    <a:solidFill>
                      <a:schemeClr val="tx1"/>
                    </a:solidFill>
                  </a:rPr>
                  <a:t>Structural controls (TMD)</a:t>
                </a:r>
              </a:p>
            </p:txBody>
          </p:sp>
          <p:sp>
            <p:nvSpPr>
              <p:cNvPr id="77" name="TextBox 76">
                <a:extLst>
                  <a:ext uri="{FF2B5EF4-FFF2-40B4-BE49-F238E27FC236}">
                    <a16:creationId xmlns:a16="http://schemas.microsoft.com/office/drawing/2014/main" id="{5D9BEA2E-FF31-AA44-BB48-C10D7C2FCF17}"/>
                  </a:ext>
                </a:extLst>
              </p:cNvPr>
              <p:cNvSpPr txBox="1"/>
              <p:nvPr/>
            </p:nvSpPr>
            <p:spPr>
              <a:xfrm>
                <a:off x="220717" y="2940908"/>
                <a:ext cx="866678" cy="1327855"/>
              </a:xfrm>
              <a:prstGeom prst="rect">
                <a:avLst/>
              </a:prstGeom>
              <a:noFill/>
            </p:spPr>
            <p:txBody>
              <a:bodyPr vert="vert270" wrap="square" rtlCol="0">
                <a:noAutofit/>
              </a:bodyPr>
              <a:lstStyle/>
              <a:p>
                <a:r>
                  <a:rPr lang="en-US" dirty="0"/>
                  <a:t>2801</a:t>
                </a:r>
              </a:p>
            </p:txBody>
          </p:sp>
        </p:grpSp>
        <p:sp>
          <p:nvSpPr>
            <p:cNvPr id="74" name="TextBox 73">
              <a:extLst>
                <a:ext uri="{FF2B5EF4-FFF2-40B4-BE49-F238E27FC236}">
                  <a16:creationId xmlns:a16="http://schemas.microsoft.com/office/drawing/2014/main" id="{5745435E-FDDB-0247-94B5-D4AE5F75CE7F}"/>
                </a:ext>
              </a:extLst>
            </p:cNvPr>
            <p:cNvSpPr txBox="1"/>
            <p:nvPr/>
          </p:nvSpPr>
          <p:spPr>
            <a:xfrm>
              <a:off x="220717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>
              <a:noAutofit/>
            </a:bodyPr>
            <a:lstStyle/>
            <a:p>
              <a:r>
                <a:rPr lang="en-US" sz="1200" dirty="0"/>
                <a:t>1</a:t>
              </a:r>
            </a:p>
          </p:txBody>
        </p:sp>
        <p:sp>
          <p:nvSpPr>
            <p:cNvPr id="75" name="TextBox 74">
              <a:extLst>
                <a:ext uri="{FF2B5EF4-FFF2-40B4-BE49-F238E27FC236}">
                  <a16:creationId xmlns:a16="http://schemas.microsoft.com/office/drawing/2014/main" id="{E4D383B0-7C37-0C48-ACDC-F7A1C8477A56}"/>
                </a:ext>
              </a:extLst>
            </p:cNvPr>
            <p:cNvSpPr txBox="1"/>
            <p:nvPr/>
          </p:nvSpPr>
          <p:spPr>
            <a:xfrm>
              <a:off x="1286473" y="4756853"/>
              <a:ext cx="369332" cy="1186747"/>
            </a:xfrm>
            <a:prstGeom prst="rect">
              <a:avLst/>
            </a:prstGeom>
            <a:noFill/>
          </p:spPr>
          <p:txBody>
            <a:bodyPr vert="vert270" wrap="none" lIns="0" tIns="0" rIns="0" bIns="0" rtlCol="0" anchor="b" anchorCtr="0">
              <a:noAutofit/>
            </a:bodyPr>
            <a:lstStyle/>
            <a:p>
              <a:r>
                <a:rPr lang="en-US" sz="1200" dirty="0"/>
                <a:t>200</a:t>
              </a:r>
            </a:p>
          </p:txBody>
        </p:sp>
      </p:grpSp>
    </p:spTree>
    <p:extLst>
      <p:ext uri="{BB962C8B-B14F-4D97-AF65-F5344CB8AC3E}">
        <p14:creationId xmlns:p14="http://schemas.microsoft.com/office/powerpoint/2010/main" val="3807790989"/>
      </p:ext>
    </p:extLst>
  </p:cSld>
  <p:clrMapOvr>
    <a:masterClrMapping/>
  </p:clrMapOvr>
</p:sld>
</file>

<file path=ppt/theme/theme1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Theme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Calibri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Calibri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2105</TotalTime>
  <Words>106</Words>
  <Application>Microsoft Macintosh PowerPoint</Application>
  <PresentationFormat>Widescreen</PresentationFormat>
  <Paragraphs>47</Paragraphs>
  <Slides>1</Slides>
  <Notes>0</Notes>
  <HiddenSlides>0</HiddenSlides>
  <MMClips>0</MMClips>
  <ScaleCrop>false</ScaleCrop>
  <HeadingPairs>
    <vt:vector size="6" baseType="variant">
      <vt:variant>
        <vt:lpstr>Fonts Used</vt:lpstr>
      </vt:variant>
      <vt:variant>
        <vt:i4>3</vt:i4>
      </vt:variant>
      <vt:variant>
        <vt:lpstr>Theme</vt:lpstr>
      </vt:variant>
      <vt:variant>
        <vt:i4>1</vt:i4>
      </vt:variant>
      <vt:variant>
        <vt:lpstr>Slide Titles</vt:lpstr>
      </vt:variant>
      <vt:variant>
        <vt:i4>1</vt:i4>
      </vt:variant>
    </vt:vector>
  </HeadingPairs>
  <TitlesOfParts>
    <vt:vector size="5" baseType="lpstr">
      <vt:lpstr>Arial</vt:lpstr>
      <vt:lpstr>Calibri</vt:lpstr>
      <vt:lpstr>Calibri Light</vt:lpstr>
      <vt:lpstr>Office Theme</vt:lpstr>
      <vt:lpstr>PowerPoint Presentation</vt:lpstr>
    </vt:vector>
  </TitlesOfParts>
  <Company/>
  <LinksUpToDate>false</LinksUpToDate>
  <SharedDoc>false</SharedDoc>
  <HyperlinksChanged>false</HyperlinksChanged>
  <AppVersion>16.0000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Bladed interface: extended channels</dc:title>
  <dc:creator>Platt, Andy</dc:creator>
  <cp:lastModifiedBy>Platt, Andy</cp:lastModifiedBy>
  <cp:revision>28</cp:revision>
  <dcterms:created xsi:type="dcterms:W3CDTF">2020-12-17T15:44:36Z</dcterms:created>
  <dcterms:modified xsi:type="dcterms:W3CDTF">2022-06-29T16:17:31Z</dcterms:modified>
</cp:coreProperties>
</file>

<file path=docProps/thumbnail.jpeg>
</file>