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8" r:id="rId10"/>
  </p:sldMasterIdLst>
  <p:notesMasterIdLst>
    <p:notesMasterId r:id="rId39"/>
  </p:notesMasterIdLst>
  <p:handoutMasterIdLst>
    <p:handoutMasterId r:id="rId40"/>
  </p:handoutMasterIdLst>
  <p:sldIdLst>
    <p:sldId id="264" r:id="rId11"/>
    <p:sldId id="278" r:id="rId12"/>
    <p:sldId id="266" r:id="rId13"/>
    <p:sldId id="285" r:id="rId14"/>
    <p:sldId id="292" r:id="rId15"/>
    <p:sldId id="293" r:id="rId16"/>
    <p:sldId id="294" r:id="rId17"/>
    <p:sldId id="295" r:id="rId18"/>
    <p:sldId id="309" r:id="rId19"/>
    <p:sldId id="308" r:id="rId20"/>
    <p:sldId id="319" r:id="rId21"/>
    <p:sldId id="329" r:id="rId22"/>
    <p:sldId id="269" r:id="rId23"/>
    <p:sldId id="276" r:id="rId24"/>
    <p:sldId id="301" r:id="rId25"/>
    <p:sldId id="302" r:id="rId26"/>
    <p:sldId id="303" r:id="rId27"/>
    <p:sldId id="275" r:id="rId28"/>
    <p:sldId id="304" r:id="rId29"/>
    <p:sldId id="299" r:id="rId30"/>
    <p:sldId id="305" r:id="rId31"/>
    <p:sldId id="300" r:id="rId32"/>
    <p:sldId id="306" r:id="rId33"/>
    <p:sldId id="298" r:id="rId34"/>
    <p:sldId id="271" r:id="rId35"/>
    <p:sldId id="279" r:id="rId36"/>
    <p:sldId id="289" r:id="rId37"/>
    <p:sldId id="330" r:id="rId38"/>
  </p:sldIdLst>
  <p:sldSz cx="12192000" cy="6858000"/>
  <p:notesSz cx="6858000" cy="9144000"/>
  <p:defaultTextStyle>
    <a:defPPr lvl="0">
      <a:defRPr lang="nl-NL"/>
    </a:defPPr>
    <a:lvl1pPr marL="0" lvl="1" algn="l" defTabSz="1088502" rtl="0" eaLnBrk="1" latinLnBrk="0" hangingPunct="1">
      <a:defRPr sz="2100" kern="1200">
        <a:solidFill>
          <a:schemeClr val="tx1"/>
        </a:solidFill>
        <a:latin typeface="+mn-lt"/>
        <a:ea typeface="+mn-ea"/>
        <a:cs typeface="+mn-cs"/>
      </a:defRPr>
    </a:lvl1pPr>
    <a:lvl2pPr marL="544251" lvl="2" algn="l" defTabSz="1088502" rtl="0" eaLnBrk="1" latinLnBrk="0" hangingPunct="1">
      <a:defRPr sz="2100" kern="1200">
        <a:solidFill>
          <a:schemeClr val="tx1"/>
        </a:solidFill>
        <a:latin typeface="+mn-lt"/>
        <a:ea typeface="+mn-ea"/>
        <a:cs typeface="+mn-cs"/>
      </a:defRPr>
    </a:lvl2pPr>
    <a:lvl3pPr marL="1088502" lvl="3" algn="l" defTabSz="1088502" rtl="0" eaLnBrk="1" latinLnBrk="0" hangingPunct="1">
      <a:defRPr sz="2100" kern="1200">
        <a:solidFill>
          <a:schemeClr val="tx1"/>
        </a:solidFill>
        <a:latin typeface="+mn-lt"/>
        <a:ea typeface="+mn-ea"/>
        <a:cs typeface="+mn-cs"/>
      </a:defRPr>
    </a:lvl3pPr>
    <a:lvl4pPr marL="1632753" lvl="4"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0CA5E00-2092-3847-FD9D-435E73AA9A48}" name="Laat, S. de (Stijn)" initials="LSd(" userId="S::stijn.delaat@ru.nl::a4ba54c4-0c2f-4e52-ab06-8d132f278fd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2822"/>
    <a:srgbClr val="FFFFFF"/>
    <a:srgbClr val="FFCDD1"/>
    <a:srgbClr val="730E04"/>
    <a:srgbClr val="E300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06668F-2891-4ACB-B66C-DA6708938D5A}" v="14" dt="2025-01-30T12:45:52.82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Geen stijl, tabel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562" autoAdjust="0"/>
  </p:normalViewPr>
  <p:slideViewPr>
    <p:cSldViewPr snapToGrid="0">
      <p:cViewPr varScale="1">
        <p:scale>
          <a:sx n="87" d="100"/>
          <a:sy n="87" d="100"/>
        </p:scale>
        <p:origin x="1476" y="78"/>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customXml" Target="../customXml/item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at, S. de (Stijn)" userId="a4ba54c4-0c2f-4e52-ab06-8d132f278fdd" providerId="ADAL" clId="{C106668F-2891-4ACB-B66C-DA6708938D5A}"/>
    <pc:docChg chg="custSel addSld delSld modSld">
      <pc:chgData name="Laat, S. de (Stijn)" userId="a4ba54c4-0c2f-4e52-ab06-8d132f278fdd" providerId="ADAL" clId="{C106668F-2891-4ACB-B66C-DA6708938D5A}" dt="2025-01-30T12:45:52.824" v="24" actId="207"/>
      <pc:docMkLst>
        <pc:docMk/>
      </pc:docMkLst>
      <pc:sldChg chg="del">
        <pc:chgData name="Laat, S. de (Stijn)" userId="a4ba54c4-0c2f-4e52-ab06-8d132f278fdd" providerId="ADAL" clId="{C106668F-2891-4ACB-B66C-DA6708938D5A}" dt="2025-01-30T12:31:04.747" v="9" actId="47"/>
        <pc:sldMkLst>
          <pc:docMk/>
          <pc:sldMk cId="2111479522" sldId="268"/>
        </pc:sldMkLst>
      </pc:sldChg>
      <pc:sldChg chg="modSp">
        <pc:chgData name="Laat, S. de (Stijn)" userId="a4ba54c4-0c2f-4e52-ab06-8d132f278fdd" providerId="ADAL" clId="{C106668F-2891-4ACB-B66C-DA6708938D5A}" dt="2025-01-30T12:45:52.824" v="24" actId="207"/>
        <pc:sldMkLst>
          <pc:docMk/>
          <pc:sldMk cId="1676293816" sldId="279"/>
        </pc:sldMkLst>
        <pc:spChg chg="mod">
          <ac:chgData name="Laat, S. de (Stijn)" userId="a4ba54c4-0c2f-4e52-ab06-8d132f278fdd" providerId="ADAL" clId="{C106668F-2891-4ACB-B66C-DA6708938D5A}" dt="2025-01-30T12:45:52.824" v="24" actId="207"/>
          <ac:spMkLst>
            <pc:docMk/>
            <pc:sldMk cId="1676293816" sldId="279"/>
            <ac:spMk id="4" creationId="{FB5FB332-E5FA-1CBC-1D84-9C9090E72C6E}"/>
          </ac:spMkLst>
        </pc:spChg>
      </pc:sldChg>
      <pc:sldChg chg="addSp delSp modSp mod">
        <pc:chgData name="Laat, S. de (Stijn)" userId="a4ba54c4-0c2f-4e52-ab06-8d132f278fdd" providerId="ADAL" clId="{C106668F-2891-4ACB-B66C-DA6708938D5A}" dt="2025-01-30T12:26:37.411" v="5"/>
        <pc:sldMkLst>
          <pc:docMk/>
          <pc:sldMk cId="2465700109" sldId="292"/>
        </pc:sldMkLst>
        <pc:spChg chg="mod">
          <ac:chgData name="Laat, S. de (Stijn)" userId="a4ba54c4-0c2f-4e52-ab06-8d132f278fdd" providerId="ADAL" clId="{C106668F-2891-4ACB-B66C-DA6708938D5A}" dt="2025-01-30T12:25:52.500" v="0"/>
          <ac:spMkLst>
            <pc:docMk/>
            <pc:sldMk cId="2465700109" sldId="292"/>
            <ac:spMk id="3" creationId="{70A38A8B-D176-AD71-4476-56071D4389C9}"/>
          </ac:spMkLst>
        </pc:spChg>
        <pc:spChg chg="mod">
          <ac:chgData name="Laat, S. de (Stijn)" userId="a4ba54c4-0c2f-4e52-ab06-8d132f278fdd" providerId="ADAL" clId="{C106668F-2891-4ACB-B66C-DA6708938D5A}" dt="2025-01-30T12:25:52.500" v="0"/>
          <ac:spMkLst>
            <pc:docMk/>
            <pc:sldMk cId="2465700109" sldId="292"/>
            <ac:spMk id="5" creationId="{8DA839BA-894E-CC68-9A7C-DAE83930EDE5}"/>
          </ac:spMkLst>
        </pc:spChg>
        <pc:spChg chg="mod">
          <ac:chgData name="Laat, S. de (Stijn)" userId="a4ba54c4-0c2f-4e52-ab06-8d132f278fdd" providerId="ADAL" clId="{C106668F-2891-4ACB-B66C-DA6708938D5A}" dt="2025-01-30T12:25:52.500" v="0"/>
          <ac:spMkLst>
            <pc:docMk/>
            <pc:sldMk cId="2465700109" sldId="292"/>
            <ac:spMk id="6" creationId="{0CE39667-507F-ED07-97B4-D8DE05AFF541}"/>
          </ac:spMkLst>
        </pc:spChg>
        <pc:spChg chg="add del mod">
          <ac:chgData name="Laat, S. de (Stijn)" userId="a4ba54c4-0c2f-4e52-ab06-8d132f278fdd" providerId="ADAL" clId="{C106668F-2891-4ACB-B66C-DA6708938D5A}" dt="2025-01-30T12:26:36.161" v="4" actId="478"/>
          <ac:spMkLst>
            <pc:docMk/>
            <pc:sldMk cId="2465700109" sldId="292"/>
            <ac:spMk id="7" creationId="{1BBAA1F4-9D81-754A-E12E-C449B5C507E6}"/>
          </ac:spMkLst>
        </pc:spChg>
        <pc:spChg chg="mod">
          <ac:chgData name="Laat, S. de (Stijn)" userId="a4ba54c4-0c2f-4e52-ab06-8d132f278fdd" providerId="ADAL" clId="{C106668F-2891-4ACB-B66C-DA6708938D5A}" dt="2025-01-30T12:26:37.411" v="5"/>
          <ac:spMkLst>
            <pc:docMk/>
            <pc:sldMk cId="2465700109" sldId="292"/>
            <ac:spMk id="9" creationId="{9C4F6D76-938C-E5A5-7CB9-32B8CCF71809}"/>
          </ac:spMkLst>
        </pc:spChg>
        <pc:spChg chg="mod">
          <ac:chgData name="Laat, S. de (Stijn)" userId="a4ba54c4-0c2f-4e52-ab06-8d132f278fdd" providerId="ADAL" clId="{C106668F-2891-4ACB-B66C-DA6708938D5A}" dt="2025-01-30T12:26:37.411" v="5"/>
          <ac:spMkLst>
            <pc:docMk/>
            <pc:sldMk cId="2465700109" sldId="292"/>
            <ac:spMk id="13" creationId="{F8F3B48E-A9FF-5E04-F3F5-851C26AE10CF}"/>
          </ac:spMkLst>
        </pc:spChg>
        <pc:spChg chg="mod">
          <ac:chgData name="Laat, S. de (Stijn)" userId="a4ba54c4-0c2f-4e52-ab06-8d132f278fdd" providerId="ADAL" clId="{C106668F-2891-4ACB-B66C-DA6708938D5A}" dt="2025-01-30T12:26:37.411" v="5"/>
          <ac:spMkLst>
            <pc:docMk/>
            <pc:sldMk cId="2465700109" sldId="292"/>
            <ac:spMk id="14" creationId="{8E6FC6A2-72B4-4D3E-23F2-E76583752E4C}"/>
          </ac:spMkLst>
        </pc:spChg>
        <pc:spChg chg="add mod">
          <ac:chgData name="Laat, S. de (Stijn)" userId="a4ba54c4-0c2f-4e52-ab06-8d132f278fdd" providerId="ADAL" clId="{C106668F-2891-4ACB-B66C-DA6708938D5A}" dt="2025-01-30T12:26:37.411" v="5"/>
          <ac:spMkLst>
            <pc:docMk/>
            <pc:sldMk cId="2465700109" sldId="292"/>
            <ac:spMk id="15" creationId="{DB59B74C-CD92-D3CF-6226-712F86980326}"/>
          </ac:spMkLst>
        </pc:spChg>
        <pc:grpChg chg="add del mod">
          <ac:chgData name="Laat, S. de (Stijn)" userId="a4ba54c4-0c2f-4e52-ab06-8d132f278fdd" providerId="ADAL" clId="{C106668F-2891-4ACB-B66C-DA6708938D5A}" dt="2025-01-30T12:26:34.148" v="3" actId="478"/>
          <ac:grpSpMkLst>
            <pc:docMk/>
            <pc:sldMk cId="2465700109" sldId="292"/>
            <ac:grpSpMk id="2" creationId="{09FE594A-24F2-942F-D170-800CAD1E151F}"/>
          </ac:grpSpMkLst>
        </pc:grpChg>
        <pc:grpChg chg="add mod">
          <ac:chgData name="Laat, S. de (Stijn)" userId="a4ba54c4-0c2f-4e52-ab06-8d132f278fdd" providerId="ADAL" clId="{C106668F-2891-4ACB-B66C-DA6708938D5A}" dt="2025-01-30T12:26:37.411" v="5"/>
          <ac:grpSpMkLst>
            <pc:docMk/>
            <pc:sldMk cId="2465700109" sldId="292"/>
            <ac:grpSpMk id="8" creationId="{F41A74C0-FCCE-A7EE-F6FE-5D81A30FC178}"/>
          </ac:grpSpMkLst>
        </pc:grpChg>
      </pc:sldChg>
      <pc:sldChg chg="addSp modSp">
        <pc:chgData name="Laat, S. de (Stijn)" userId="a4ba54c4-0c2f-4e52-ab06-8d132f278fdd" providerId="ADAL" clId="{C106668F-2891-4ACB-B66C-DA6708938D5A}" dt="2025-01-30T12:26:14.344" v="2"/>
        <pc:sldMkLst>
          <pc:docMk/>
          <pc:sldMk cId="690108868" sldId="293"/>
        </pc:sldMkLst>
        <pc:spChg chg="mod">
          <ac:chgData name="Laat, S. de (Stijn)" userId="a4ba54c4-0c2f-4e52-ab06-8d132f278fdd" providerId="ADAL" clId="{C106668F-2891-4ACB-B66C-DA6708938D5A}" dt="2025-01-30T12:26:14.344" v="2"/>
          <ac:spMkLst>
            <pc:docMk/>
            <pc:sldMk cId="690108868" sldId="293"/>
            <ac:spMk id="3" creationId="{64EBEFB1-71C9-918D-6BA4-BE4BAB764294}"/>
          </ac:spMkLst>
        </pc:spChg>
        <pc:spChg chg="mod">
          <ac:chgData name="Laat, S. de (Stijn)" userId="a4ba54c4-0c2f-4e52-ab06-8d132f278fdd" providerId="ADAL" clId="{C106668F-2891-4ACB-B66C-DA6708938D5A}" dt="2025-01-30T12:26:14.344" v="2"/>
          <ac:spMkLst>
            <pc:docMk/>
            <pc:sldMk cId="690108868" sldId="293"/>
            <ac:spMk id="4" creationId="{55137544-BA62-459F-A139-9469F4ED7670}"/>
          </ac:spMkLst>
        </pc:spChg>
        <pc:spChg chg="mod">
          <ac:chgData name="Laat, S. de (Stijn)" userId="a4ba54c4-0c2f-4e52-ab06-8d132f278fdd" providerId="ADAL" clId="{C106668F-2891-4ACB-B66C-DA6708938D5A}" dt="2025-01-30T12:26:14.344" v="2"/>
          <ac:spMkLst>
            <pc:docMk/>
            <pc:sldMk cId="690108868" sldId="293"/>
            <ac:spMk id="5" creationId="{09129830-CA42-5A7C-5260-868ED7AEDD79}"/>
          </ac:spMkLst>
        </pc:spChg>
        <pc:spChg chg="add mod">
          <ac:chgData name="Laat, S. de (Stijn)" userId="a4ba54c4-0c2f-4e52-ab06-8d132f278fdd" providerId="ADAL" clId="{C106668F-2891-4ACB-B66C-DA6708938D5A}" dt="2025-01-30T12:26:14.344" v="2"/>
          <ac:spMkLst>
            <pc:docMk/>
            <pc:sldMk cId="690108868" sldId="293"/>
            <ac:spMk id="6" creationId="{9D7C9DEE-519F-2F8E-A601-A2CCB5BC4C7F}"/>
          </ac:spMkLst>
        </pc:spChg>
        <pc:grpChg chg="add mod">
          <ac:chgData name="Laat, S. de (Stijn)" userId="a4ba54c4-0c2f-4e52-ab06-8d132f278fdd" providerId="ADAL" clId="{C106668F-2891-4ACB-B66C-DA6708938D5A}" dt="2025-01-30T12:26:14.344" v="2"/>
          <ac:grpSpMkLst>
            <pc:docMk/>
            <pc:sldMk cId="690108868" sldId="293"/>
            <ac:grpSpMk id="2" creationId="{CD9E4EB2-A803-AD34-60C2-09034E2DD68B}"/>
          </ac:grpSpMkLst>
        </pc:grpChg>
      </pc:sldChg>
      <pc:sldChg chg="addSp modSp">
        <pc:chgData name="Laat, S. de (Stijn)" userId="a4ba54c4-0c2f-4e52-ab06-8d132f278fdd" providerId="ADAL" clId="{C106668F-2891-4ACB-B66C-DA6708938D5A}" dt="2025-01-30T12:26:02.428" v="1"/>
        <pc:sldMkLst>
          <pc:docMk/>
          <pc:sldMk cId="1913989666" sldId="294"/>
        </pc:sldMkLst>
        <pc:spChg chg="mod">
          <ac:chgData name="Laat, S. de (Stijn)" userId="a4ba54c4-0c2f-4e52-ab06-8d132f278fdd" providerId="ADAL" clId="{C106668F-2891-4ACB-B66C-DA6708938D5A}" dt="2025-01-30T12:26:02.428" v="1"/>
          <ac:spMkLst>
            <pc:docMk/>
            <pc:sldMk cId="1913989666" sldId="294"/>
            <ac:spMk id="5" creationId="{9BF67E2D-DBA9-738E-25F1-19C7C6A930DC}"/>
          </ac:spMkLst>
        </pc:spChg>
        <pc:spChg chg="mod">
          <ac:chgData name="Laat, S. de (Stijn)" userId="a4ba54c4-0c2f-4e52-ab06-8d132f278fdd" providerId="ADAL" clId="{C106668F-2891-4ACB-B66C-DA6708938D5A}" dt="2025-01-30T12:26:02.428" v="1"/>
          <ac:spMkLst>
            <pc:docMk/>
            <pc:sldMk cId="1913989666" sldId="294"/>
            <ac:spMk id="6" creationId="{91781F41-80E7-E79A-C31B-98EE513FE5A3}"/>
          </ac:spMkLst>
        </pc:spChg>
        <pc:spChg chg="mod">
          <ac:chgData name="Laat, S. de (Stijn)" userId="a4ba54c4-0c2f-4e52-ab06-8d132f278fdd" providerId="ADAL" clId="{C106668F-2891-4ACB-B66C-DA6708938D5A}" dt="2025-01-30T12:26:02.428" v="1"/>
          <ac:spMkLst>
            <pc:docMk/>
            <pc:sldMk cId="1913989666" sldId="294"/>
            <ac:spMk id="7" creationId="{25DB2322-A9FA-5A0C-488B-B605A0BE06B7}"/>
          </ac:spMkLst>
        </pc:spChg>
        <pc:spChg chg="add mod">
          <ac:chgData name="Laat, S. de (Stijn)" userId="a4ba54c4-0c2f-4e52-ab06-8d132f278fdd" providerId="ADAL" clId="{C106668F-2891-4ACB-B66C-DA6708938D5A}" dt="2025-01-30T12:26:02.428" v="1"/>
          <ac:spMkLst>
            <pc:docMk/>
            <pc:sldMk cId="1913989666" sldId="294"/>
            <ac:spMk id="8" creationId="{E38F4238-DB74-C625-6ED4-3FBE5DC506B8}"/>
          </ac:spMkLst>
        </pc:spChg>
        <pc:grpChg chg="add mod">
          <ac:chgData name="Laat, S. de (Stijn)" userId="a4ba54c4-0c2f-4e52-ab06-8d132f278fdd" providerId="ADAL" clId="{C106668F-2891-4ACB-B66C-DA6708938D5A}" dt="2025-01-30T12:26:02.428" v="1"/>
          <ac:grpSpMkLst>
            <pc:docMk/>
            <pc:sldMk cId="1913989666" sldId="294"/>
            <ac:grpSpMk id="3" creationId="{C380C904-CEC6-2F4E-F9D7-B4FF92E06BAF}"/>
          </ac:grpSpMkLst>
        </pc:grpChg>
      </pc:sldChg>
      <pc:sldChg chg="del">
        <pc:chgData name="Laat, S. de (Stijn)" userId="a4ba54c4-0c2f-4e52-ab06-8d132f278fdd" providerId="ADAL" clId="{C106668F-2891-4ACB-B66C-DA6708938D5A}" dt="2025-01-30T12:41:24.804" v="18" actId="47"/>
        <pc:sldMkLst>
          <pc:docMk/>
          <pc:sldMk cId="1845161216" sldId="297"/>
        </pc:sldMkLst>
      </pc:sldChg>
      <pc:sldChg chg="add del modNotesTx">
        <pc:chgData name="Laat, S. de (Stijn)" userId="a4ba54c4-0c2f-4e52-ab06-8d132f278fdd" providerId="ADAL" clId="{C106668F-2891-4ACB-B66C-DA6708938D5A}" dt="2025-01-30T12:31:35.398" v="11" actId="6549"/>
        <pc:sldMkLst>
          <pc:docMk/>
          <pc:sldMk cId="460693297" sldId="308"/>
        </pc:sldMkLst>
      </pc:sldChg>
      <pc:sldChg chg="add del modNotesTx">
        <pc:chgData name="Laat, S. de (Stijn)" userId="a4ba54c4-0c2f-4e52-ab06-8d132f278fdd" providerId="ADAL" clId="{C106668F-2891-4ACB-B66C-DA6708938D5A}" dt="2025-01-30T12:31:32.013" v="10" actId="6549"/>
        <pc:sldMkLst>
          <pc:docMk/>
          <pc:sldMk cId="738310058" sldId="309"/>
        </pc:sldMkLst>
      </pc:sldChg>
      <pc:sldChg chg="add del modNotes modNotesTx">
        <pc:chgData name="Laat, S. de (Stijn)" userId="a4ba54c4-0c2f-4e52-ab06-8d132f278fdd" providerId="ADAL" clId="{C106668F-2891-4ACB-B66C-DA6708938D5A}" dt="2025-01-30T12:41:18.526" v="17" actId="27636"/>
        <pc:sldMkLst>
          <pc:docMk/>
          <pc:sldMk cId="4268317966" sldId="319"/>
        </pc:sldMkLst>
      </pc:sldChg>
      <pc:sldChg chg="add del modNotesTx">
        <pc:chgData name="Laat, S. de (Stijn)" userId="a4ba54c4-0c2f-4e52-ab06-8d132f278fdd" providerId="ADAL" clId="{C106668F-2891-4ACB-B66C-DA6708938D5A}" dt="2025-01-30T12:31:58.282" v="15" actId="20577"/>
        <pc:sldMkLst>
          <pc:docMk/>
          <pc:sldMk cId="3263980105" sldId="329"/>
        </pc:sldMkLst>
      </pc:sldChg>
      <pc:sldChg chg="add mod modShow">
        <pc:chgData name="Laat, S. de (Stijn)" userId="a4ba54c4-0c2f-4e52-ab06-8d132f278fdd" providerId="ADAL" clId="{C106668F-2891-4ACB-B66C-DA6708938D5A}" dt="2025-01-30T12:41:34.227" v="19" actId="729"/>
        <pc:sldMkLst>
          <pc:docMk/>
          <pc:sldMk cId="4135524735" sldId="330"/>
        </pc:sldMkLst>
      </pc:sldChg>
    </pc:docChg>
  </pc:docChgLst>
  <pc:docChgLst>
    <pc:chgData name="Laat, S. de (Stijn)" userId="a4ba54c4-0c2f-4e52-ab06-8d132f278fdd" providerId="ADAL" clId="{23E93161-6F6D-4EC9-AC9D-DD91BB36C256}"/>
    <pc:docChg chg="undo custSel addSld modSld sldOrd">
      <pc:chgData name="Laat, S. de (Stijn)" userId="a4ba54c4-0c2f-4e52-ab06-8d132f278fdd" providerId="ADAL" clId="{23E93161-6F6D-4EC9-AC9D-DD91BB36C256}" dt="2024-04-10T13:01:43.658" v="1099"/>
      <pc:docMkLst>
        <pc:docMk/>
      </pc:docMkLst>
      <pc:sldChg chg="modSp mod modShow">
        <pc:chgData name="Laat, S. de (Stijn)" userId="a4ba54c4-0c2f-4e52-ab06-8d132f278fdd" providerId="ADAL" clId="{23E93161-6F6D-4EC9-AC9D-DD91BB36C256}" dt="2024-04-10T12:54:38.082" v="970" actId="6549"/>
        <pc:sldMkLst>
          <pc:docMk/>
          <pc:sldMk cId="1841108521" sldId="275"/>
        </pc:sldMkLst>
      </pc:sldChg>
      <pc:sldChg chg="addSp delSp modSp mod modAnim">
        <pc:chgData name="Laat, S. de (Stijn)" userId="a4ba54c4-0c2f-4e52-ab06-8d132f278fdd" providerId="ADAL" clId="{23E93161-6F6D-4EC9-AC9D-DD91BB36C256}" dt="2024-04-09T12:49:06.678" v="290" actId="12789"/>
        <pc:sldMkLst>
          <pc:docMk/>
          <pc:sldMk cId="1676293816" sldId="279"/>
        </pc:sldMkLst>
      </pc:sldChg>
      <pc:sldChg chg="ord">
        <pc:chgData name="Laat, S. de (Stijn)" userId="a4ba54c4-0c2f-4e52-ab06-8d132f278fdd" providerId="ADAL" clId="{23E93161-6F6D-4EC9-AC9D-DD91BB36C256}" dt="2024-04-10T13:01:43.658" v="1099"/>
        <pc:sldMkLst>
          <pc:docMk/>
          <pc:sldMk cId="278480917" sldId="289"/>
        </pc:sldMkLst>
      </pc:sldChg>
      <pc:sldChg chg="add">
        <pc:chgData name="Laat, S. de (Stijn)" userId="a4ba54c4-0c2f-4e52-ab06-8d132f278fdd" providerId="ADAL" clId="{23E93161-6F6D-4EC9-AC9D-DD91BB36C256}" dt="2024-04-10T12:40:37.395" v="291" actId="2890"/>
        <pc:sldMkLst>
          <pc:docMk/>
          <pc:sldMk cId="1675216387" sldId="298"/>
        </pc:sldMkLst>
      </pc:sldChg>
      <pc:sldChg chg="modSp add mod modAnim">
        <pc:chgData name="Laat, S. de (Stijn)" userId="a4ba54c4-0c2f-4e52-ab06-8d132f278fdd" providerId="ADAL" clId="{23E93161-6F6D-4EC9-AC9D-DD91BB36C256}" dt="2024-04-10T12:55:01.338" v="973" actId="404"/>
        <pc:sldMkLst>
          <pc:docMk/>
          <pc:sldMk cId="2005519190" sldId="299"/>
        </pc:sldMkLst>
      </pc:sldChg>
      <pc:sldChg chg="modSp add mod">
        <pc:chgData name="Laat, S. de (Stijn)" userId="a4ba54c4-0c2f-4e52-ab06-8d132f278fdd" providerId="ADAL" clId="{23E93161-6F6D-4EC9-AC9D-DD91BB36C256}" dt="2024-04-10T12:55:50.049" v="1097" actId="20577"/>
        <pc:sldMkLst>
          <pc:docMk/>
          <pc:sldMk cId="3984852446" sldId="300"/>
        </pc:sldMkLst>
      </pc:sldChg>
    </pc:docChg>
  </pc:docChgLst>
  <pc:docChgLst>
    <pc:chgData name="Laat, S. de (Stijn)" userId="a4ba54c4-0c2f-4e52-ab06-8d132f278fdd" providerId="ADAL" clId="{EF666860-FAC8-4165-B633-194341D47396}"/>
    <pc:docChg chg="undo custSel addSld modSld sldOrd">
      <pc:chgData name="Laat, S. de (Stijn)" userId="a4ba54c4-0c2f-4e52-ab06-8d132f278fdd" providerId="ADAL" clId="{EF666860-FAC8-4165-B633-194341D47396}" dt="2024-04-11T13:33:25.473" v="2578"/>
      <pc:docMkLst>
        <pc:docMk/>
      </pc:docMkLst>
      <pc:sldChg chg="modNotesTx">
        <pc:chgData name="Laat, S. de (Stijn)" userId="a4ba54c4-0c2f-4e52-ab06-8d132f278fdd" providerId="ADAL" clId="{EF666860-FAC8-4165-B633-194341D47396}" dt="2024-04-11T09:56:17.266" v="2481" actId="20577"/>
        <pc:sldMkLst>
          <pc:docMk/>
          <pc:sldMk cId="1193328106" sldId="269"/>
        </pc:sldMkLst>
      </pc:sldChg>
      <pc:sldChg chg="modSp mod modNotesTx">
        <pc:chgData name="Laat, S. de (Stijn)" userId="a4ba54c4-0c2f-4e52-ab06-8d132f278fdd" providerId="ADAL" clId="{EF666860-FAC8-4165-B633-194341D47396}" dt="2024-04-11T09:24:51.350" v="2148" actId="113"/>
        <pc:sldMkLst>
          <pc:docMk/>
          <pc:sldMk cId="1841108521" sldId="275"/>
        </pc:sldMkLst>
      </pc:sldChg>
      <pc:sldChg chg="modSp mod modNotesTx">
        <pc:chgData name="Laat, S. de (Stijn)" userId="a4ba54c4-0c2f-4e52-ab06-8d132f278fdd" providerId="ADAL" clId="{EF666860-FAC8-4165-B633-194341D47396}" dt="2024-04-11T13:33:25.473" v="2578"/>
        <pc:sldMkLst>
          <pc:docMk/>
          <pc:sldMk cId="3200924700" sldId="276"/>
        </pc:sldMkLst>
      </pc:sldChg>
      <pc:sldChg chg="modSp mod">
        <pc:chgData name="Laat, S. de (Stijn)" userId="a4ba54c4-0c2f-4e52-ab06-8d132f278fdd" providerId="ADAL" clId="{EF666860-FAC8-4165-B633-194341D47396}" dt="2024-04-11T09:52:25.585" v="2196" actId="20577"/>
        <pc:sldMkLst>
          <pc:docMk/>
          <pc:sldMk cId="858865875" sldId="278"/>
        </pc:sldMkLst>
      </pc:sldChg>
      <pc:sldChg chg="modSp mod">
        <pc:chgData name="Laat, S. de (Stijn)" userId="a4ba54c4-0c2f-4e52-ab06-8d132f278fdd" providerId="ADAL" clId="{EF666860-FAC8-4165-B633-194341D47396}" dt="2024-04-11T09:56:54.548" v="2485" actId="20577"/>
        <pc:sldMkLst>
          <pc:docMk/>
          <pc:sldMk cId="1675216387" sldId="298"/>
        </pc:sldMkLst>
      </pc:sldChg>
      <pc:sldChg chg="modNotesTx">
        <pc:chgData name="Laat, S. de (Stijn)" userId="a4ba54c4-0c2f-4e52-ab06-8d132f278fdd" providerId="ADAL" clId="{EF666860-FAC8-4165-B633-194341D47396}" dt="2024-04-11T09:14:46.721" v="1486" actId="20577"/>
        <pc:sldMkLst>
          <pc:docMk/>
          <pc:sldMk cId="2005519190" sldId="299"/>
        </pc:sldMkLst>
      </pc:sldChg>
      <pc:sldChg chg="addSp modSp add mod ord modAnim modNotesTx">
        <pc:chgData name="Laat, S. de (Stijn)" userId="a4ba54c4-0c2f-4e52-ab06-8d132f278fdd" providerId="ADAL" clId="{EF666860-FAC8-4165-B633-194341D47396}" dt="2024-04-11T09:21:20.921" v="1804" actId="20577"/>
        <pc:sldMkLst>
          <pc:docMk/>
          <pc:sldMk cId="592168329" sldId="301"/>
        </pc:sldMkLst>
      </pc:sldChg>
      <pc:sldChg chg="addSp delSp modSp add mod addAnim delAnim modNotesTx">
        <pc:chgData name="Laat, S. de (Stijn)" userId="a4ba54c4-0c2f-4e52-ab06-8d132f278fdd" providerId="ADAL" clId="{EF666860-FAC8-4165-B633-194341D47396}" dt="2024-04-11T09:22:12.728" v="1823" actId="113"/>
        <pc:sldMkLst>
          <pc:docMk/>
          <pc:sldMk cId="2777165658" sldId="302"/>
        </pc:sldMkLst>
      </pc:sldChg>
      <pc:sldChg chg="addSp delSp modSp add mod modNotesTx">
        <pc:chgData name="Laat, S. de (Stijn)" userId="a4ba54c4-0c2f-4e52-ab06-8d132f278fdd" providerId="ADAL" clId="{EF666860-FAC8-4165-B633-194341D47396}" dt="2024-04-11T09:58:05.321" v="2505" actId="20577"/>
        <pc:sldMkLst>
          <pc:docMk/>
          <pc:sldMk cId="555430323" sldId="303"/>
        </pc:sldMkLst>
      </pc:sldChg>
      <pc:sldChg chg="modSp add mod modNotesTx">
        <pc:chgData name="Laat, S. de (Stijn)" userId="a4ba54c4-0c2f-4e52-ab06-8d132f278fdd" providerId="ADAL" clId="{EF666860-FAC8-4165-B633-194341D47396}" dt="2024-04-11T09:25:04.269" v="2160" actId="20577"/>
        <pc:sldMkLst>
          <pc:docMk/>
          <pc:sldMk cId="3853990063" sldId="304"/>
        </pc:sldMkLst>
      </pc:sldChg>
      <pc:sldChg chg="addSp modSp add mod modNotesTx">
        <pc:chgData name="Laat, S. de (Stijn)" userId="a4ba54c4-0c2f-4e52-ab06-8d132f278fdd" providerId="ADAL" clId="{EF666860-FAC8-4165-B633-194341D47396}" dt="2024-04-11T09:14:23.629" v="1410" actId="20577"/>
        <pc:sldMkLst>
          <pc:docMk/>
          <pc:sldMk cId="2937320390" sldId="305"/>
        </pc:sldMkLst>
      </pc:sldChg>
      <pc:sldChg chg="addSp modSp add mod modNotesTx">
        <pc:chgData name="Laat, S. de (Stijn)" userId="a4ba54c4-0c2f-4e52-ab06-8d132f278fdd" providerId="ADAL" clId="{EF666860-FAC8-4165-B633-194341D47396}" dt="2024-04-11T09:19:31.114" v="1750" actId="5793"/>
        <pc:sldMkLst>
          <pc:docMk/>
          <pc:sldMk cId="4247703281" sldId="306"/>
        </pc:sldMkLst>
      </pc:sldChg>
    </pc:docChg>
  </pc:docChgLst>
  <pc:docChgLst>
    <pc:chgData name="Laat, S. de (Stijn)" userId="a4ba54c4-0c2f-4e52-ab06-8d132f278fdd" providerId="ADAL" clId="{5C1856D2-35C6-4580-9D0B-F9817B9E4489}"/>
    <pc:docChg chg="undo custSel modSld">
      <pc:chgData name="Laat, S. de (Stijn)" userId="a4ba54c4-0c2f-4e52-ab06-8d132f278fdd" providerId="ADAL" clId="{5C1856D2-35C6-4580-9D0B-F9817B9E4489}" dt="2024-01-11T10:09:45.541" v="1174" actId="20577"/>
      <pc:docMkLst>
        <pc:docMk/>
      </pc:docMkLst>
      <pc:sldChg chg="modNotesTx">
        <pc:chgData name="Laat, S. de (Stijn)" userId="a4ba54c4-0c2f-4e52-ab06-8d132f278fdd" providerId="ADAL" clId="{5C1856D2-35C6-4580-9D0B-F9817B9E4489}" dt="2024-01-11T10:06:48.620" v="676" actId="20577"/>
        <pc:sldMkLst>
          <pc:docMk/>
          <pc:sldMk cId="376100223" sldId="264"/>
        </pc:sldMkLst>
      </pc:sldChg>
      <pc:sldChg chg="modNotesTx">
        <pc:chgData name="Laat, S. de (Stijn)" userId="a4ba54c4-0c2f-4e52-ab06-8d132f278fdd" providerId="ADAL" clId="{5C1856D2-35C6-4580-9D0B-F9817B9E4489}" dt="2024-01-10T13:13:43.666" v="239" actId="20577"/>
        <pc:sldMkLst>
          <pc:docMk/>
          <pc:sldMk cId="2111479522" sldId="268"/>
        </pc:sldMkLst>
      </pc:sldChg>
      <pc:sldChg chg="modNotesTx">
        <pc:chgData name="Laat, S. de (Stijn)" userId="a4ba54c4-0c2f-4e52-ab06-8d132f278fdd" providerId="ADAL" clId="{5C1856D2-35C6-4580-9D0B-F9817B9E4489}" dt="2024-01-10T13:14:42.243" v="244"/>
        <pc:sldMkLst>
          <pc:docMk/>
          <pc:sldMk cId="1193328106" sldId="269"/>
        </pc:sldMkLst>
      </pc:sldChg>
      <pc:sldChg chg="modNotesTx">
        <pc:chgData name="Laat, S. de (Stijn)" userId="a4ba54c4-0c2f-4e52-ab06-8d132f278fdd" providerId="ADAL" clId="{5C1856D2-35C6-4580-9D0B-F9817B9E4489}" dt="2024-01-10T13:14:58.925" v="245" actId="6549"/>
        <pc:sldMkLst>
          <pc:docMk/>
          <pc:sldMk cId="4173939442" sldId="271"/>
        </pc:sldMkLst>
      </pc:sldChg>
      <pc:sldChg chg="modNotesTx">
        <pc:chgData name="Laat, S. de (Stijn)" userId="a4ba54c4-0c2f-4e52-ab06-8d132f278fdd" providerId="ADAL" clId="{5C1856D2-35C6-4580-9D0B-F9817B9E4489}" dt="2024-01-11T10:09:45.541" v="1174" actId="20577"/>
        <pc:sldMkLst>
          <pc:docMk/>
          <pc:sldMk cId="3200924700" sldId="276"/>
        </pc:sldMkLst>
      </pc:sldChg>
      <pc:sldChg chg="modNotesTx">
        <pc:chgData name="Laat, S. de (Stijn)" userId="a4ba54c4-0c2f-4e52-ab06-8d132f278fdd" providerId="ADAL" clId="{5C1856D2-35C6-4580-9D0B-F9817B9E4489}" dt="2024-01-11T10:08:46.143" v="1033" actId="20577"/>
        <pc:sldMkLst>
          <pc:docMk/>
          <pc:sldMk cId="858865875" sldId="278"/>
        </pc:sldMkLst>
      </pc:sldChg>
      <pc:sldChg chg="modNotesTx">
        <pc:chgData name="Laat, S. de (Stijn)" userId="a4ba54c4-0c2f-4e52-ab06-8d132f278fdd" providerId="ADAL" clId="{5C1856D2-35C6-4580-9D0B-F9817B9E4489}" dt="2024-01-10T13:10:06.491" v="47" actId="113"/>
        <pc:sldMkLst>
          <pc:docMk/>
          <pc:sldMk cId="1893297939" sldId="285"/>
        </pc:sldMkLst>
      </pc:sldChg>
      <pc:sldChg chg="modNotesTx">
        <pc:chgData name="Laat, S. de (Stijn)" userId="a4ba54c4-0c2f-4e52-ab06-8d132f278fdd" providerId="ADAL" clId="{5C1856D2-35C6-4580-9D0B-F9817B9E4489}" dt="2024-01-10T13:13:22.027" v="232" actId="113"/>
        <pc:sldMkLst>
          <pc:docMk/>
          <pc:sldMk cId="2465700109" sldId="292"/>
        </pc:sldMkLst>
      </pc:sldChg>
      <pc:sldChg chg="modNotesTx">
        <pc:chgData name="Laat, S. de (Stijn)" userId="a4ba54c4-0c2f-4e52-ab06-8d132f278fdd" providerId="ADAL" clId="{5C1856D2-35C6-4580-9D0B-F9817B9E4489}" dt="2024-01-10T13:13:12.170" v="223" actId="113"/>
        <pc:sldMkLst>
          <pc:docMk/>
          <pc:sldMk cId="690108868" sldId="293"/>
        </pc:sldMkLst>
      </pc:sldChg>
    </pc:docChg>
  </pc:docChgLst>
  <pc:docChgLst>
    <pc:chgData name="Laat, S. de (Stijn)" userId="a4ba54c4-0c2f-4e52-ab06-8d132f278fdd" providerId="ADAL" clId="{97B4BA2D-B2A6-4E47-A75E-E4AF9464614E}"/>
    <pc:docChg chg="custSel delSld modSld">
      <pc:chgData name="Laat, S. de (Stijn)" userId="a4ba54c4-0c2f-4e52-ab06-8d132f278fdd" providerId="ADAL" clId="{97B4BA2D-B2A6-4E47-A75E-E4AF9464614E}" dt="2024-04-11T13:40:44.458" v="54" actId="20577"/>
      <pc:docMkLst>
        <pc:docMk/>
      </pc:docMkLst>
      <pc:sldChg chg="delSp mod modNotes">
        <pc:chgData name="Laat, S. de (Stijn)" userId="a4ba54c4-0c2f-4e52-ab06-8d132f278fdd" providerId="ADAL" clId="{97B4BA2D-B2A6-4E47-A75E-E4AF9464614E}" dt="2024-04-11T13:40:05.824" v="42" actId="478"/>
        <pc:sldMkLst>
          <pc:docMk/>
          <pc:sldMk cId="376100223" sldId="264"/>
        </pc:sldMkLst>
      </pc:sldChg>
      <pc:sldChg chg="modNotes">
        <pc:chgData name="Laat, S. de (Stijn)" userId="a4ba54c4-0c2f-4e52-ab06-8d132f278fdd" providerId="ADAL" clId="{97B4BA2D-B2A6-4E47-A75E-E4AF9464614E}" dt="2024-04-11T13:39:01.615" v="13" actId="368"/>
        <pc:sldMkLst>
          <pc:docMk/>
          <pc:sldMk cId="2111479522" sldId="268"/>
        </pc:sldMkLst>
      </pc:sldChg>
      <pc:sldChg chg="modNotes">
        <pc:chgData name="Laat, S. de (Stijn)" userId="a4ba54c4-0c2f-4e52-ab06-8d132f278fdd" providerId="ADAL" clId="{97B4BA2D-B2A6-4E47-A75E-E4AF9464614E}" dt="2024-04-11T13:39:01.640" v="15" actId="368"/>
        <pc:sldMkLst>
          <pc:docMk/>
          <pc:sldMk cId="1193328106" sldId="269"/>
        </pc:sldMkLst>
      </pc:sldChg>
      <pc:sldChg chg="modSp mod modNotes">
        <pc:chgData name="Laat, S. de (Stijn)" userId="a4ba54c4-0c2f-4e52-ab06-8d132f278fdd" providerId="ADAL" clId="{97B4BA2D-B2A6-4E47-A75E-E4AF9464614E}" dt="2024-04-11T13:40:44.458" v="54" actId="20577"/>
        <pc:sldMkLst>
          <pc:docMk/>
          <pc:sldMk cId="1841108521" sldId="275"/>
        </pc:sldMkLst>
      </pc:sldChg>
      <pc:sldChg chg="modNotes">
        <pc:chgData name="Laat, S. de (Stijn)" userId="a4ba54c4-0c2f-4e52-ab06-8d132f278fdd" providerId="ADAL" clId="{97B4BA2D-B2A6-4E47-A75E-E4AF9464614E}" dt="2024-04-11T13:39:01.666" v="17" actId="368"/>
        <pc:sldMkLst>
          <pc:docMk/>
          <pc:sldMk cId="3200924700" sldId="276"/>
        </pc:sldMkLst>
      </pc:sldChg>
      <pc:sldChg chg="modNotes">
        <pc:chgData name="Laat, S. de (Stijn)" userId="a4ba54c4-0c2f-4e52-ab06-8d132f278fdd" providerId="ADAL" clId="{97B4BA2D-B2A6-4E47-A75E-E4AF9464614E}" dt="2024-04-11T13:39:01.466" v="3" actId="368"/>
        <pc:sldMkLst>
          <pc:docMk/>
          <pc:sldMk cId="858865875" sldId="278"/>
        </pc:sldMkLst>
      </pc:sldChg>
      <pc:sldChg chg="delSp mod modNotes">
        <pc:chgData name="Laat, S. de (Stijn)" userId="a4ba54c4-0c2f-4e52-ab06-8d132f278fdd" providerId="ADAL" clId="{97B4BA2D-B2A6-4E47-A75E-E4AF9464614E}" dt="2024-04-11T13:39:54.278" v="41" actId="478"/>
        <pc:sldMkLst>
          <pc:docMk/>
          <pc:sldMk cId="1676293816" sldId="279"/>
        </pc:sldMkLst>
      </pc:sldChg>
      <pc:sldChg chg="del modNotes">
        <pc:chgData name="Laat, S. de (Stijn)" userId="a4ba54c4-0c2f-4e52-ab06-8d132f278fdd" providerId="ADAL" clId="{97B4BA2D-B2A6-4E47-A75E-E4AF9464614E}" dt="2024-04-11T13:39:29.837" v="38" actId="47"/>
        <pc:sldMkLst>
          <pc:docMk/>
          <pc:sldMk cId="9944623" sldId="281"/>
        </pc:sldMkLst>
      </pc:sldChg>
      <pc:sldChg chg="modNotes">
        <pc:chgData name="Laat, S. de (Stijn)" userId="a4ba54c4-0c2f-4e52-ab06-8d132f278fdd" providerId="ADAL" clId="{97B4BA2D-B2A6-4E47-A75E-E4AF9464614E}" dt="2024-04-11T13:39:01.512" v="5" actId="368"/>
        <pc:sldMkLst>
          <pc:docMk/>
          <pc:sldMk cId="1893297939" sldId="285"/>
        </pc:sldMkLst>
      </pc:sldChg>
      <pc:sldChg chg="modNotes">
        <pc:chgData name="Laat, S. de (Stijn)" userId="a4ba54c4-0c2f-4e52-ab06-8d132f278fdd" providerId="ADAL" clId="{97B4BA2D-B2A6-4E47-A75E-E4AF9464614E}" dt="2024-04-11T13:39:01.532" v="7" actId="368"/>
        <pc:sldMkLst>
          <pc:docMk/>
          <pc:sldMk cId="2465700109" sldId="292"/>
        </pc:sldMkLst>
      </pc:sldChg>
      <pc:sldChg chg="modNotes">
        <pc:chgData name="Laat, S. de (Stijn)" userId="a4ba54c4-0c2f-4e52-ab06-8d132f278fdd" providerId="ADAL" clId="{97B4BA2D-B2A6-4E47-A75E-E4AF9464614E}" dt="2024-04-11T13:39:01.560" v="9" actId="368"/>
        <pc:sldMkLst>
          <pc:docMk/>
          <pc:sldMk cId="690108868" sldId="293"/>
        </pc:sldMkLst>
      </pc:sldChg>
      <pc:sldChg chg="modNotes">
        <pc:chgData name="Laat, S. de (Stijn)" userId="a4ba54c4-0c2f-4e52-ab06-8d132f278fdd" providerId="ADAL" clId="{97B4BA2D-B2A6-4E47-A75E-E4AF9464614E}" dt="2024-04-11T13:39:01.582" v="11" actId="368"/>
        <pc:sldMkLst>
          <pc:docMk/>
          <pc:sldMk cId="1913989666" sldId="294"/>
        </pc:sldMkLst>
      </pc:sldChg>
      <pc:sldChg chg="mod modShow">
        <pc:chgData name="Laat, S. de (Stijn)" userId="a4ba54c4-0c2f-4e52-ab06-8d132f278fdd" providerId="ADAL" clId="{97B4BA2D-B2A6-4E47-A75E-E4AF9464614E}" dt="2024-04-11T13:39:39.394" v="39" actId="729"/>
        <pc:sldMkLst>
          <pc:docMk/>
          <pc:sldMk cId="1845161216" sldId="297"/>
        </pc:sldMkLst>
      </pc:sldChg>
      <pc:sldChg chg="mod modShow">
        <pc:chgData name="Laat, S. de (Stijn)" userId="a4ba54c4-0c2f-4e52-ab06-8d132f278fdd" providerId="ADAL" clId="{97B4BA2D-B2A6-4E47-A75E-E4AF9464614E}" dt="2024-04-11T13:39:44.584" v="40" actId="729"/>
        <pc:sldMkLst>
          <pc:docMk/>
          <pc:sldMk cId="1675216387" sldId="298"/>
        </pc:sldMkLst>
      </pc:sldChg>
      <pc:sldChg chg="modNotes">
        <pc:chgData name="Laat, S. de (Stijn)" userId="a4ba54c4-0c2f-4e52-ab06-8d132f278fdd" providerId="ADAL" clId="{97B4BA2D-B2A6-4E47-A75E-E4AF9464614E}" dt="2024-04-11T13:39:01.800" v="29" actId="368"/>
        <pc:sldMkLst>
          <pc:docMk/>
          <pc:sldMk cId="2005519190" sldId="299"/>
        </pc:sldMkLst>
      </pc:sldChg>
      <pc:sldChg chg="modNotes">
        <pc:chgData name="Laat, S. de (Stijn)" userId="a4ba54c4-0c2f-4e52-ab06-8d132f278fdd" providerId="ADAL" clId="{97B4BA2D-B2A6-4E47-A75E-E4AF9464614E}" dt="2024-04-11T13:39:01.688" v="19" actId="368"/>
        <pc:sldMkLst>
          <pc:docMk/>
          <pc:sldMk cId="592168329" sldId="301"/>
        </pc:sldMkLst>
      </pc:sldChg>
      <pc:sldChg chg="modNotes">
        <pc:chgData name="Laat, S. de (Stijn)" userId="a4ba54c4-0c2f-4e52-ab06-8d132f278fdd" providerId="ADAL" clId="{97B4BA2D-B2A6-4E47-A75E-E4AF9464614E}" dt="2024-04-11T13:39:01.716" v="21" actId="368"/>
        <pc:sldMkLst>
          <pc:docMk/>
          <pc:sldMk cId="2777165658" sldId="302"/>
        </pc:sldMkLst>
      </pc:sldChg>
      <pc:sldChg chg="modNotes">
        <pc:chgData name="Laat, S. de (Stijn)" userId="a4ba54c4-0c2f-4e52-ab06-8d132f278fdd" providerId="ADAL" clId="{97B4BA2D-B2A6-4E47-A75E-E4AF9464614E}" dt="2024-04-11T13:39:01.736" v="23" actId="368"/>
        <pc:sldMkLst>
          <pc:docMk/>
          <pc:sldMk cId="555430323" sldId="303"/>
        </pc:sldMkLst>
      </pc:sldChg>
      <pc:sldChg chg="modNotes">
        <pc:chgData name="Laat, S. de (Stijn)" userId="a4ba54c4-0c2f-4e52-ab06-8d132f278fdd" providerId="ADAL" clId="{97B4BA2D-B2A6-4E47-A75E-E4AF9464614E}" dt="2024-04-11T13:39:01.782" v="27" actId="368"/>
        <pc:sldMkLst>
          <pc:docMk/>
          <pc:sldMk cId="3853990063" sldId="304"/>
        </pc:sldMkLst>
      </pc:sldChg>
      <pc:sldChg chg="modNotes">
        <pc:chgData name="Laat, S. de (Stijn)" userId="a4ba54c4-0c2f-4e52-ab06-8d132f278fdd" providerId="ADAL" clId="{97B4BA2D-B2A6-4E47-A75E-E4AF9464614E}" dt="2024-04-11T13:39:01.816" v="31" actId="368"/>
        <pc:sldMkLst>
          <pc:docMk/>
          <pc:sldMk cId="2937320390" sldId="305"/>
        </pc:sldMkLst>
      </pc:sldChg>
      <pc:sldChg chg="modNotes">
        <pc:chgData name="Laat, S. de (Stijn)" userId="a4ba54c4-0c2f-4e52-ab06-8d132f278fdd" providerId="ADAL" clId="{97B4BA2D-B2A6-4E47-A75E-E4AF9464614E}" dt="2024-04-11T13:39:01.863" v="33" actId="368"/>
        <pc:sldMkLst>
          <pc:docMk/>
          <pc:sldMk cId="4247703281" sldId="30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479612" y="360000"/>
            <a:ext cx="2790000" cy="457200"/>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sz="quarter" idx="1"/>
          </p:nvPr>
        </p:nvSpPr>
        <p:spPr>
          <a:xfrm>
            <a:off x="3573016" y="360000"/>
            <a:ext cx="2790000" cy="457200"/>
          </a:xfrm>
          <a:prstGeom prst="rect">
            <a:avLst/>
          </a:prstGeom>
        </p:spPr>
        <p:txBody>
          <a:bodyPr vert="horz" lIns="91440" tIns="45720" rIns="91440" bIns="45720" rtlCol="0"/>
          <a:lstStyle>
            <a:lvl1pPr algn="r">
              <a:defRPr sz="1200"/>
            </a:lvl1pPr>
          </a:lstStyle>
          <a:p>
            <a:fld id="{2D7757D0-0DA8-4B50-962C-F8908CCD91C6}" type="datetimeFigureOut">
              <a:rPr lang="en-GB" smtClean="0"/>
              <a:pPr/>
              <a:t>30/01/2025</a:t>
            </a:fld>
            <a:endParaRPr lang="en-GB"/>
          </a:p>
        </p:txBody>
      </p:sp>
      <p:sp>
        <p:nvSpPr>
          <p:cNvPr id="4" name="Tijdelijke aanduiding voor voettekst 3"/>
          <p:cNvSpPr>
            <a:spLocks noGrp="1"/>
          </p:cNvSpPr>
          <p:nvPr>
            <p:ph type="ftr" sz="quarter" idx="2"/>
          </p:nvPr>
        </p:nvSpPr>
        <p:spPr>
          <a:xfrm>
            <a:off x="479520" y="8326800"/>
            <a:ext cx="2790000" cy="457200"/>
          </a:xfrm>
          <a:prstGeom prst="rect">
            <a:avLst/>
          </a:prstGeom>
        </p:spPr>
        <p:txBody>
          <a:bodyPr vert="horz" lIns="91440" tIns="45720" rIns="91440" bIns="45720" rtlCol="0" anchor="b"/>
          <a:lstStyle>
            <a:lvl1pPr algn="l">
              <a:defRPr sz="1200"/>
            </a:lvl1pPr>
          </a:lstStyle>
          <a:p>
            <a:endParaRPr lang="en-GB"/>
          </a:p>
        </p:txBody>
      </p:sp>
      <p:sp>
        <p:nvSpPr>
          <p:cNvPr id="5" name="Tijdelijke aanduiding voor dianummer 4"/>
          <p:cNvSpPr>
            <a:spLocks noGrp="1"/>
          </p:cNvSpPr>
          <p:nvPr>
            <p:ph type="sldNum" sz="quarter" idx="3"/>
          </p:nvPr>
        </p:nvSpPr>
        <p:spPr>
          <a:xfrm>
            <a:off x="3573000" y="8326800"/>
            <a:ext cx="2790000" cy="457200"/>
          </a:xfrm>
          <a:prstGeom prst="rect">
            <a:avLst/>
          </a:prstGeom>
        </p:spPr>
        <p:txBody>
          <a:bodyPr vert="horz" lIns="91440" tIns="45720" rIns="91440" bIns="45720" rtlCol="0" anchor="b"/>
          <a:lstStyle>
            <a:lvl1pPr algn="r">
              <a:defRPr sz="1200"/>
            </a:lvl1pPr>
          </a:lstStyle>
          <a:p>
            <a:fld id="{8393B2BB-416B-4E85-A754-0B695991D3F5}" type="slidenum">
              <a:rPr lang="en-GB" smtClean="0"/>
              <a:pPr/>
              <a:t>‹nr.›</a:t>
            </a:fld>
            <a:endParaRPr lang="en-GB"/>
          </a:p>
        </p:txBody>
      </p:sp>
    </p:spTree>
    <p:extLst>
      <p:ext uri="{BB962C8B-B14F-4D97-AF65-F5344CB8AC3E}">
        <p14:creationId xmlns:p14="http://schemas.microsoft.com/office/powerpoint/2010/main" val="2267354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380880" y="360000"/>
            <a:ext cx="2971800" cy="457200"/>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idx="1"/>
          </p:nvPr>
        </p:nvSpPr>
        <p:spPr>
          <a:xfrm>
            <a:off x="3505200" y="360000"/>
            <a:ext cx="2971800" cy="457200"/>
          </a:xfrm>
          <a:prstGeom prst="rect">
            <a:avLst/>
          </a:prstGeom>
        </p:spPr>
        <p:txBody>
          <a:bodyPr vert="horz" lIns="91440" tIns="45720" rIns="91440" bIns="45720" rtlCol="0"/>
          <a:lstStyle>
            <a:lvl1pPr algn="r">
              <a:defRPr sz="1200"/>
            </a:lvl1pPr>
          </a:lstStyle>
          <a:p>
            <a:fld id="{7CAC0B33-3943-42F1-973C-9CDD51C76BBD}" type="datetimeFigureOut">
              <a:rPr lang="en-GB" smtClean="0"/>
              <a:pPr/>
              <a:t>30/01/2025</a:t>
            </a:fld>
            <a:endParaRPr lang="en-GB"/>
          </a:p>
        </p:txBody>
      </p:sp>
      <p:sp>
        <p:nvSpPr>
          <p:cNvPr id="4" name="Tijdelijke aanduiding voor dia-afbeelding 3"/>
          <p:cNvSpPr>
            <a:spLocks noGrp="1" noRot="1" noChangeAspect="1"/>
          </p:cNvSpPr>
          <p:nvPr>
            <p:ph type="sldImg" idx="2"/>
          </p:nvPr>
        </p:nvSpPr>
        <p:spPr>
          <a:xfrm>
            <a:off x="381000" y="963613"/>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85800" y="4525652"/>
            <a:ext cx="5486400" cy="3636000"/>
          </a:xfrm>
          <a:prstGeom prst="rect">
            <a:avLst/>
          </a:prstGeom>
        </p:spPr>
        <p:txBody>
          <a:bodyPr vert="horz" lIns="91440" tIns="45720" rIns="91440" bIns="45720" rtlCol="0">
            <a:normAutofit/>
          </a:bodyPr>
          <a:lstStyle/>
          <a:p>
            <a:pPr lvl="0"/>
            <a:r>
              <a:rPr lang="en-GB"/>
              <a:t>Klik om de modelstijlen te bewerken</a:t>
            </a:r>
          </a:p>
          <a:p>
            <a:pPr lvl="1"/>
            <a:r>
              <a:rPr lang="en-GB"/>
              <a:t>Tweede niveau</a:t>
            </a:r>
          </a:p>
          <a:p>
            <a:pPr lvl="2"/>
            <a:r>
              <a:rPr lang="en-GB"/>
              <a:t>Derde niveau</a:t>
            </a:r>
          </a:p>
          <a:p>
            <a:pPr lvl="3"/>
            <a:r>
              <a:rPr lang="en-GB"/>
              <a:t>Vierde niveau</a:t>
            </a:r>
          </a:p>
          <a:p>
            <a:pPr lvl="4"/>
            <a:r>
              <a:rPr lang="en-GB"/>
              <a:t>Vijfde niveau</a:t>
            </a:r>
          </a:p>
        </p:txBody>
      </p:sp>
      <p:sp>
        <p:nvSpPr>
          <p:cNvPr id="6" name="Tijdelijke aanduiding voor voettekst 5"/>
          <p:cNvSpPr>
            <a:spLocks noGrp="1"/>
          </p:cNvSpPr>
          <p:nvPr>
            <p:ph type="ftr" sz="quarter" idx="4"/>
          </p:nvPr>
        </p:nvSpPr>
        <p:spPr>
          <a:xfrm>
            <a:off x="380880" y="8326800"/>
            <a:ext cx="2971800" cy="457200"/>
          </a:xfrm>
          <a:prstGeom prst="rect">
            <a:avLst/>
          </a:prstGeom>
        </p:spPr>
        <p:txBody>
          <a:bodyPr vert="horz" lIns="91440" tIns="45720" rIns="91440" bIns="45720" rtlCol="0" anchor="b"/>
          <a:lstStyle>
            <a:lvl1pPr algn="l">
              <a:defRPr sz="1200"/>
            </a:lvl1pPr>
          </a:lstStyle>
          <a:p>
            <a:endParaRPr lang="en-GB"/>
          </a:p>
        </p:txBody>
      </p:sp>
      <p:sp>
        <p:nvSpPr>
          <p:cNvPr id="7" name="Tijdelijke aanduiding voor dianummer 6"/>
          <p:cNvSpPr>
            <a:spLocks noGrp="1"/>
          </p:cNvSpPr>
          <p:nvPr>
            <p:ph type="sldNum" sz="quarter" idx="5"/>
          </p:nvPr>
        </p:nvSpPr>
        <p:spPr>
          <a:xfrm>
            <a:off x="3505320" y="8326800"/>
            <a:ext cx="2971800" cy="457200"/>
          </a:xfrm>
          <a:prstGeom prst="rect">
            <a:avLst/>
          </a:prstGeom>
        </p:spPr>
        <p:txBody>
          <a:bodyPr vert="horz" lIns="91440" tIns="45720" rIns="91440" bIns="45720" rtlCol="0" anchor="b"/>
          <a:lstStyle>
            <a:lvl1pPr algn="r">
              <a:defRPr sz="1200"/>
            </a:lvl1pPr>
          </a:lstStyle>
          <a:p>
            <a:fld id="{697381A9-0C9E-4D3A-A28B-AC4E168A57BC}" type="slidenum">
              <a:rPr lang="en-GB" smtClean="0"/>
              <a:pPr/>
              <a:t>‹nr.›</a:t>
            </a:fld>
            <a:endParaRPr lang="en-GB"/>
          </a:p>
        </p:txBody>
      </p:sp>
    </p:spTree>
    <p:extLst>
      <p:ext uri="{BB962C8B-B14F-4D97-AF65-F5344CB8AC3E}">
        <p14:creationId xmlns:p14="http://schemas.microsoft.com/office/powerpoint/2010/main" val="3545252254"/>
      </p:ext>
    </p:extLst>
  </p:cSld>
  <p:clrMap bg1="lt1" tx1="dk1" bg2="lt2" tx2="dk2" accent1="accent1" accent2="accent2" accent3="accent3" accent4="accent4" accent5="accent5" accent6="accent6" hlink="hlink" folHlink="folHlink"/>
  <p:notesStyle>
    <a:lvl1pPr marL="0" algn="l" defTabSz="1088502" rtl="0" eaLnBrk="1" latinLnBrk="0" hangingPunct="1">
      <a:defRPr sz="1400" kern="1200">
        <a:solidFill>
          <a:schemeClr val="tx1"/>
        </a:solidFill>
        <a:latin typeface="+mn-lt"/>
        <a:ea typeface="+mn-ea"/>
        <a:cs typeface="+mn-cs"/>
      </a:defRPr>
    </a:lvl1pPr>
    <a:lvl2pPr marL="544251" algn="l" defTabSz="1088502" rtl="0" eaLnBrk="1" latinLnBrk="0" hangingPunct="1">
      <a:defRPr sz="1400" kern="1200">
        <a:solidFill>
          <a:schemeClr val="tx1"/>
        </a:solidFill>
        <a:latin typeface="+mn-lt"/>
        <a:ea typeface="+mn-ea"/>
        <a:cs typeface="+mn-cs"/>
      </a:defRPr>
    </a:lvl2pPr>
    <a:lvl3pPr marL="1088502" algn="l" defTabSz="1088502" rtl="0" eaLnBrk="1" latinLnBrk="0" hangingPunct="1">
      <a:defRPr sz="1400" kern="1200">
        <a:solidFill>
          <a:schemeClr val="tx1"/>
        </a:solidFill>
        <a:latin typeface="+mn-lt"/>
        <a:ea typeface="+mn-ea"/>
        <a:cs typeface="+mn-cs"/>
      </a:defRPr>
    </a:lvl3pPr>
    <a:lvl4pPr marL="1632753" algn="l" defTabSz="1088502" rtl="0" eaLnBrk="1" latinLnBrk="0" hangingPunct="1">
      <a:defRPr sz="1400" kern="1200">
        <a:solidFill>
          <a:schemeClr val="tx1"/>
        </a:solidFill>
        <a:latin typeface="+mn-lt"/>
        <a:ea typeface="+mn-ea"/>
        <a:cs typeface="+mn-cs"/>
      </a:defRPr>
    </a:lvl4pPr>
    <a:lvl5pPr marL="2177004" algn="l" defTabSz="1088502" rtl="0" eaLnBrk="1" latinLnBrk="0" hangingPunct="1">
      <a:defRPr sz="1400" kern="1200">
        <a:solidFill>
          <a:schemeClr val="tx1"/>
        </a:solidFill>
        <a:latin typeface="+mn-lt"/>
        <a:ea typeface="+mn-ea"/>
        <a:cs typeface="+mn-cs"/>
      </a:defRPr>
    </a:lvl5pPr>
    <a:lvl6pPr marL="2721254" algn="l" defTabSz="1088502" rtl="0" eaLnBrk="1" latinLnBrk="0" hangingPunct="1">
      <a:defRPr sz="1400" kern="1200">
        <a:solidFill>
          <a:schemeClr val="tx1"/>
        </a:solidFill>
        <a:latin typeface="+mn-lt"/>
        <a:ea typeface="+mn-ea"/>
        <a:cs typeface="+mn-cs"/>
      </a:defRPr>
    </a:lvl6pPr>
    <a:lvl7pPr marL="3265505" algn="l" defTabSz="1088502" rtl="0" eaLnBrk="1" latinLnBrk="0" hangingPunct="1">
      <a:defRPr sz="1400" kern="1200">
        <a:solidFill>
          <a:schemeClr val="tx1"/>
        </a:solidFill>
        <a:latin typeface="+mn-lt"/>
        <a:ea typeface="+mn-ea"/>
        <a:cs typeface="+mn-cs"/>
      </a:defRPr>
    </a:lvl7pPr>
    <a:lvl8pPr marL="3809756" algn="l" defTabSz="1088502" rtl="0" eaLnBrk="1" latinLnBrk="0" hangingPunct="1">
      <a:defRPr sz="1400" kern="1200">
        <a:solidFill>
          <a:schemeClr val="tx1"/>
        </a:solidFill>
        <a:latin typeface="+mn-lt"/>
        <a:ea typeface="+mn-ea"/>
        <a:cs typeface="+mn-cs"/>
      </a:defRPr>
    </a:lvl8pPr>
    <a:lvl9pPr marL="4354007" algn="l" defTabSz="1088502"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1</a:t>
            </a:fld>
            <a:endParaRPr lang="en-GB"/>
          </a:p>
        </p:txBody>
      </p:sp>
    </p:spTree>
    <p:extLst>
      <p:ext uri="{BB962C8B-B14F-4D97-AF65-F5344CB8AC3E}">
        <p14:creationId xmlns:p14="http://schemas.microsoft.com/office/powerpoint/2010/main" val="2151857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endParaRPr lang="en-GB" dirty="0"/>
          </a:p>
          <a:p>
            <a:endParaRPr lang="en-GB"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10</a:t>
            </a:fld>
            <a:endParaRPr lang="en-GB"/>
          </a:p>
        </p:txBody>
      </p:sp>
    </p:spTree>
    <p:extLst>
      <p:ext uri="{BB962C8B-B14F-4D97-AF65-F5344CB8AC3E}">
        <p14:creationId xmlns:p14="http://schemas.microsoft.com/office/powerpoint/2010/main" val="1199148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pPr marL="0" marR="0" lvl="0" indent="0" algn="l" defTabSz="1088502" rtl="0" eaLnBrk="1" fontAlgn="auto" latinLnBrk="0" hangingPunct="1">
              <a:lnSpc>
                <a:spcPct val="100000"/>
              </a:lnSpc>
              <a:spcBef>
                <a:spcPts val="0"/>
              </a:spcBef>
              <a:spcAft>
                <a:spcPts val="0"/>
              </a:spcAft>
              <a:buClrTx/>
              <a:buSzTx/>
              <a:buFontTx/>
              <a:buNone/>
              <a:tabLst/>
              <a:defRPr/>
            </a:pPr>
            <a:r>
              <a:rPr lang="en-GB" dirty="0"/>
              <a:t>This differs per organisational unit! What I present is what it was designed for, this does not mean that it fits </a:t>
            </a:r>
            <a:r>
              <a:rPr lang="en-GB" b="1" dirty="0"/>
              <a:t>your</a:t>
            </a:r>
            <a:r>
              <a:rPr lang="en-GB" dirty="0"/>
              <a:t> collection.</a:t>
            </a:r>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11</a:t>
            </a:fld>
            <a:endParaRPr lang="en-GB"/>
          </a:p>
        </p:txBody>
      </p:sp>
    </p:spTree>
    <p:extLst>
      <p:ext uri="{BB962C8B-B14F-4D97-AF65-F5344CB8AC3E}">
        <p14:creationId xmlns:p14="http://schemas.microsoft.com/office/powerpoint/2010/main" val="6798601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en-GB" dirty="0"/>
              <a:t>For example, Radboudumc does not use Open Access for registered users.</a:t>
            </a:r>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12</a:t>
            </a:fld>
            <a:endParaRPr lang="en-GB"/>
          </a:p>
        </p:txBody>
      </p:sp>
    </p:spTree>
    <p:extLst>
      <p:ext uri="{BB962C8B-B14F-4D97-AF65-F5344CB8AC3E}">
        <p14:creationId xmlns:p14="http://schemas.microsoft.com/office/powerpoint/2010/main" val="1615999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1088502" rtl="0" eaLnBrk="1" fontAlgn="auto" latinLnBrk="0" hangingPunct="1">
              <a:lnSpc>
                <a:spcPct val="100000"/>
              </a:lnSpc>
              <a:spcBef>
                <a:spcPts val="0"/>
              </a:spcBef>
              <a:spcAft>
                <a:spcPts val="0"/>
              </a:spcAft>
              <a:buClrTx/>
              <a:buSzTx/>
              <a:buFontTx/>
              <a:buNone/>
              <a:tabLst/>
              <a:defRPr/>
            </a:pPr>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13</a:t>
            </a:fld>
            <a:endParaRPr lang="en-GB"/>
          </a:p>
        </p:txBody>
      </p:sp>
    </p:spTree>
    <p:extLst>
      <p:ext uri="{BB962C8B-B14F-4D97-AF65-F5344CB8AC3E}">
        <p14:creationId xmlns:p14="http://schemas.microsoft.com/office/powerpoint/2010/main" val="859206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14</a:t>
            </a:fld>
            <a:endParaRPr lang="en-GB"/>
          </a:p>
        </p:txBody>
      </p:sp>
    </p:spTree>
    <p:extLst>
      <p:ext uri="{BB962C8B-B14F-4D97-AF65-F5344CB8AC3E}">
        <p14:creationId xmlns:p14="http://schemas.microsoft.com/office/powerpoint/2010/main" val="3762920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33710-C41A-F77A-E3F3-FA2E91A6CE6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D4C1ED2-116F-688E-430D-BD2C9B78504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55DB094-96AB-2B1A-8330-B35343CC3F37}"/>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03C4E44E-8807-F34E-2A92-0DD9296DA0A6}"/>
              </a:ext>
            </a:extLst>
          </p:cNvPr>
          <p:cNvSpPr>
            <a:spLocks noGrp="1"/>
          </p:cNvSpPr>
          <p:nvPr>
            <p:ph type="sldNum" sz="quarter" idx="5"/>
          </p:nvPr>
        </p:nvSpPr>
        <p:spPr/>
        <p:txBody>
          <a:bodyPr/>
          <a:lstStyle/>
          <a:p>
            <a:fld id="{697381A9-0C9E-4D3A-A28B-AC4E168A57BC}" type="slidenum">
              <a:rPr lang="en-GB" smtClean="0"/>
              <a:pPr/>
              <a:t>15</a:t>
            </a:fld>
            <a:endParaRPr lang="en-GB"/>
          </a:p>
        </p:txBody>
      </p:sp>
    </p:spTree>
    <p:extLst>
      <p:ext uri="{BB962C8B-B14F-4D97-AF65-F5344CB8AC3E}">
        <p14:creationId xmlns:p14="http://schemas.microsoft.com/office/powerpoint/2010/main" val="8716984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EF61C-2029-7C1B-E9C0-0B9062277B0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1C4574D-85AB-BF0E-789B-601BB0B4B62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198BFBA-222F-19A5-CC8B-E8035C43085B}"/>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AC699362-60CD-7209-01D2-235770F7C1C9}"/>
              </a:ext>
            </a:extLst>
          </p:cNvPr>
          <p:cNvSpPr>
            <a:spLocks noGrp="1"/>
          </p:cNvSpPr>
          <p:nvPr>
            <p:ph type="sldNum" sz="quarter" idx="5"/>
          </p:nvPr>
        </p:nvSpPr>
        <p:spPr/>
        <p:txBody>
          <a:bodyPr/>
          <a:lstStyle/>
          <a:p>
            <a:fld id="{697381A9-0C9E-4D3A-A28B-AC4E168A57BC}" type="slidenum">
              <a:rPr lang="en-GB" smtClean="0"/>
              <a:pPr/>
              <a:t>16</a:t>
            </a:fld>
            <a:endParaRPr lang="en-GB"/>
          </a:p>
        </p:txBody>
      </p:sp>
    </p:spTree>
    <p:extLst>
      <p:ext uri="{BB962C8B-B14F-4D97-AF65-F5344CB8AC3E}">
        <p14:creationId xmlns:p14="http://schemas.microsoft.com/office/powerpoint/2010/main" val="1628906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21160-E3C6-CBEC-C70C-51431BE4FD2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4DBD9FA-3B2E-F477-DE54-458AFAD77C1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A65E2A8-54D8-CB47-D3E2-B181C428BF74}"/>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9B864F85-EE0B-01FE-2F8D-0AE92978A47A}"/>
              </a:ext>
            </a:extLst>
          </p:cNvPr>
          <p:cNvSpPr>
            <a:spLocks noGrp="1"/>
          </p:cNvSpPr>
          <p:nvPr>
            <p:ph type="sldNum" sz="quarter" idx="5"/>
          </p:nvPr>
        </p:nvSpPr>
        <p:spPr/>
        <p:txBody>
          <a:bodyPr/>
          <a:lstStyle/>
          <a:p>
            <a:fld id="{697381A9-0C9E-4D3A-A28B-AC4E168A57BC}" type="slidenum">
              <a:rPr lang="en-GB" smtClean="0"/>
              <a:pPr/>
              <a:t>17</a:t>
            </a:fld>
            <a:endParaRPr lang="en-GB"/>
          </a:p>
        </p:txBody>
      </p:sp>
    </p:spTree>
    <p:extLst>
      <p:ext uri="{BB962C8B-B14F-4D97-AF65-F5344CB8AC3E}">
        <p14:creationId xmlns:p14="http://schemas.microsoft.com/office/powerpoint/2010/main" val="183432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18</a:t>
            </a:fld>
            <a:endParaRPr lang="en-GB"/>
          </a:p>
        </p:txBody>
      </p:sp>
    </p:spTree>
    <p:extLst>
      <p:ext uri="{BB962C8B-B14F-4D97-AF65-F5344CB8AC3E}">
        <p14:creationId xmlns:p14="http://schemas.microsoft.com/office/powerpoint/2010/main" val="3032884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7852F-4F8C-E8CF-DBC7-08DFA75371B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0DFEFAC-E348-B3CD-4702-65BBE2941B1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74D5EC0-B484-7DB4-8B42-D2603B51F8CE}"/>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565C2FEF-4237-4705-455B-83CEA5CD9FC4}"/>
              </a:ext>
            </a:extLst>
          </p:cNvPr>
          <p:cNvSpPr>
            <a:spLocks noGrp="1"/>
          </p:cNvSpPr>
          <p:nvPr>
            <p:ph type="sldNum" sz="quarter" idx="5"/>
          </p:nvPr>
        </p:nvSpPr>
        <p:spPr/>
        <p:txBody>
          <a:bodyPr/>
          <a:lstStyle/>
          <a:p>
            <a:fld id="{697381A9-0C9E-4D3A-A28B-AC4E168A57BC}" type="slidenum">
              <a:rPr lang="en-GB" smtClean="0"/>
              <a:pPr/>
              <a:t>19</a:t>
            </a:fld>
            <a:endParaRPr lang="en-GB"/>
          </a:p>
        </p:txBody>
      </p:sp>
    </p:spTree>
    <p:extLst>
      <p:ext uri="{BB962C8B-B14F-4D97-AF65-F5344CB8AC3E}">
        <p14:creationId xmlns:p14="http://schemas.microsoft.com/office/powerpoint/2010/main" val="3142762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2</a:t>
            </a:fld>
            <a:endParaRPr lang="en-GB"/>
          </a:p>
        </p:txBody>
      </p:sp>
    </p:spTree>
    <p:extLst>
      <p:ext uri="{BB962C8B-B14F-4D97-AF65-F5344CB8AC3E}">
        <p14:creationId xmlns:p14="http://schemas.microsoft.com/office/powerpoint/2010/main" val="21906543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6CD2F8-0B6C-0483-8E23-C85CE3F7D5E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AE20D2D-FCEE-5C2C-6696-984D26384BA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BC20E11-D524-C8E0-5E6B-8F9C33B3D795}"/>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4CFC5871-857C-474F-005E-A9F7A24AD1A5}"/>
              </a:ext>
            </a:extLst>
          </p:cNvPr>
          <p:cNvSpPr>
            <a:spLocks noGrp="1"/>
          </p:cNvSpPr>
          <p:nvPr>
            <p:ph type="sldNum" sz="quarter" idx="5"/>
          </p:nvPr>
        </p:nvSpPr>
        <p:spPr/>
        <p:txBody>
          <a:bodyPr/>
          <a:lstStyle/>
          <a:p>
            <a:fld id="{697381A9-0C9E-4D3A-A28B-AC4E168A57BC}" type="slidenum">
              <a:rPr lang="en-GB" smtClean="0"/>
              <a:pPr/>
              <a:t>20</a:t>
            </a:fld>
            <a:endParaRPr lang="en-GB"/>
          </a:p>
        </p:txBody>
      </p:sp>
    </p:spTree>
    <p:extLst>
      <p:ext uri="{BB962C8B-B14F-4D97-AF65-F5344CB8AC3E}">
        <p14:creationId xmlns:p14="http://schemas.microsoft.com/office/powerpoint/2010/main" val="38905655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A2847-C48D-5E83-D3A4-2E2B731C126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9535DC7-9598-102B-6B41-2F0CDCF081F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E9B51CE-4E9D-7436-9D90-D2E7E1AC12B0}"/>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1FF93443-96A1-DDB7-E4E4-53EB6F52BE4B}"/>
              </a:ext>
            </a:extLst>
          </p:cNvPr>
          <p:cNvSpPr>
            <a:spLocks noGrp="1"/>
          </p:cNvSpPr>
          <p:nvPr>
            <p:ph type="sldNum" sz="quarter" idx="5"/>
          </p:nvPr>
        </p:nvSpPr>
        <p:spPr/>
        <p:txBody>
          <a:bodyPr/>
          <a:lstStyle/>
          <a:p>
            <a:fld id="{697381A9-0C9E-4D3A-A28B-AC4E168A57BC}" type="slidenum">
              <a:rPr lang="en-GB" smtClean="0"/>
              <a:pPr/>
              <a:t>21</a:t>
            </a:fld>
            <a:endParaRPr lang="en-GB"/>
          </a:p>
        </p:txBody>
      </p:sp>
    </p:spTree>
    <p:extLst>
      <p:ext uri="{BB962C8B-B14F-4D97-AF65-F5344CB8AC3E}">
        <p14:creationId xmlns:p14="http://schemas.microsoft.com/office/powerpoint/2010/main" val="17952674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D780D-3F59-C02E-CFC2-ED22BBDF09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B9716F1-F632-9B14-F3B9-76DC7D5DBD9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21F6CCF-5B5D-09E0-ED39-1AFFAC42993C}"/>
              </a:ext>
            </a:extLst>
          </p:cNvPr>
          <p:cNvSpPr>
            <a:spLocks noGrp="1"/>
          </p:cNvSpPr>
          <p:nvPr>
            <p:ph type="body" idx="1"/>
          </p:nvPr>
        </p:nvSpPr>
        <p:spPr/>
        <p:txBody>
          <a:bodyPr/>
          <a:lstStyle/>
          <a:p>
            <a:endParaRPr lang="en-GB"/>
          </a:p>
        </p:txBody>
      </p:sp>
      <p:sp>
        <p:nvSpPr>
          <p:cNvPr id="4" name="Tijdelijke aanduiding voor dianummer 3">
            <a:extLst>
              <a:ext uri="{FF2B5EF4-FFF2-40B4-BE49-F238E27FC236}">
                <a16:creationId xmlns:a16="http://schemas.microsoft.com/office/drawing/2014/main" id="{38908AB0-ECDC-8C26-D792-68FA31317CD8}"/>
              </a:ext>
            </a:extLst>
          </p:cNvPr>
          <p:cNvSpPr>
            <a:spLocks noGrp="1"/>
          </p:cNvSpPr>
          <p:nvPr>
            <p:ph type="sldNum" sz="quarter" idx="5"/>
          </p:nvPr>
        </p:nvSpPr>
        <p:spPr/>
        <p:txBody>
          <a:bodyPr/>
          <a:lstStyle/>
          <a:p>
            <a:fld id="{697381A9-0C9E-4D3A-A28B-AC4E168A57BC}" type="slidenum">
              <a:rPr lang="en-GB" smtClean="0"/>
              <a:pPr/>
              <a:t>22</a:t>
            </a:fld>
            <a:endParaRPr lang="en-GB"/>
          </a:p>
        </p:txBody>
      </p:sp>
    </p:spTree>
    <p:extLst>
      <p:ext uri="{BB962C8B-B14F-4D97-AF65-F5344CB8AC3E}">
        <p14:creationId xmlns:p14="http://schemas.microsoft.com/office/powerpoint/2010/main" val="2992069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0F546-994E-DCF6-28CB-1ED69FAD7F8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4F52AF2-9D4B-1865-18CD-B0676EC83F2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05C827D-22AA-C345-8235-4DD0E76277BB}"/>
              </a:ext>
            </a:extLst>
          </p:cNvPr>
          <p:cNvSpPr>
            <a:spLocks noGrp="1"/>
          </p:cNvSpPr>
          <p:nvPr>
            <p:ph type="body" idx="1"/>
          </p:nvPr>
        </p:nvSpPr>
        <p:spPr/>
        <p:txBody>
          <a:bodyPr/>
          <a:lstStyle/>
          <a:p>
            <a:endParaRPr lang="en-GB" dirty="0"/>
          </a:p>
        </p:txBody>
      </p:sp>
      <p:sp>
        <p:nvSpPr>
          <p:cNvPr id="4" name="Tijdelijke aanduiding voor dianummer 3">
            <a:extLst>
              <a:ext uri="{FF2B5EF4-FFF2-40B4-BE49-F238E27FC236}">
                <a16:creationId xmlns:a16="http://schemas.microsoft.com/office/drawing/2014/main" id="{8F69D7EF-1D59-D4A8-B08A-E87586F30718}"/>
              </a:ext>
            </a:extLst>
          </p:cNvPr>
          <p:cNvSpPr>
            <a:spLocks noGrp="1"/>
          </p:cNvSpPr>
          <p:nvPr>
            <p:ph type="sldNum" sz="quarter" idx="5"/>
          </p:nvPr>
        </p:nvSpPr>
        <p:spPr/>
        <p:txBody>
          <a:bodyPr/>
          <a:lstStyle/>
          <a:p>
            <a:fld id="{697381A9-0C9E-4D3A-A28B-AC4E168A57BC}" type="slidenum">
              <a:rPr lang="en-GB" smtClean="0"/>
              <a:pPr/>
              <a:t>23</a:t>
            </a:fld>
            <a:endParaRPr lang="en-GB"/>
          </a:p>
        </p:txBody>
      </p:sp>
    </p:spTree>
    <p:extLst>
      <p:ext uri="{BB962C8B-B14F-4D97-AF65-F5344CB8AC3E}">
        <p14:creationId xmlns:p14="http://schemas.microsoft.com/office/powerpoint/2010/main" val="40065028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A6BEA-AD25-ECF7-BC77-3A5B13806DF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501CB7D-BAE3-F119-D017-CE1AD6EC3FF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199B312-3817-45F5-766C-6D727869E987}"/>
              </a:ext>
            </a:extLst>
          </p:cNvPr>
          <p:cNvSpPr>
            <a:spLocks noGrp="1"/>
          </p:cNvSpPr>
          <p:nvPr>
            <p:ph type="body" idx="1"/>
          </p:nvPr>
        </p:nvSpPr>
        <p:spPr/>
        <p:txBody>
          <a:bodyPr/>
          <a:lstStyle/>
          <a:p>
            <a:endParaRPr lang="en-GB"/>
          </a:p>
        </p:txBody>
      </p:sp>
      <p:sp>
        <p:nvSpPr>
          <p:cNvPr id="4" name="Tijdelijke aanduiding voor dianummer 3">
            <a:extLst>
              <a:ext uri="{FF2B5EF4-FFF2-40B4-BE49-F238E27FC236}">
                <a16:creationId xmlns:a16="http://schemas.microsoft.com/office/drawing/2014/main" id="{ABE9EB07-713A-F9D5-66A4-486D63FF0890}"/>
              </a:ext>
            </a:extLst>
          </p:cNvPr>
          <p:cNvSpPr>
            <a:spLocks noGrp="1"/>
          </p:cNvSpPr>
          <p:nvPr>
            <p:ph type="sldNum" sz="quarter" idx="5"/>
          </p:nvPr>
        </p:nvSpPr>
        <p:spPr/>
        <p:txBody>
          <a:bodyPr/>
          <a:lstStyle/>
          <a:p>
            <a:fld id="{697381A9-0C9E-4D3A-A28B-AC4E168A57BC}" type="slidenum">
              <a:rPr lang="en-GB" smtClean="0"/>
              <a:pPr/>
              <a:t>24</a:t>
            </a:fld>
            <a:endParaRPr lang="en-GB"/>
          </a:p>
        </p:txBody>
      </p:sp>
    </p:spTree>
    <p:extLst>
      <p:ext uri="{BB962C8B-B14F-4D97-AF65-F5344CB8AC3E}">
        <p14:creationId xmlns:p14="http://schemas.microsoft.com/office/powerpoint/2010/main" val="8758723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25</a:t>
            </a:fld>
            <a:endParaRPr lang="en-GB"/>
          </a:p>
        </p:txBody>
      </p:sp>
    </p:spTree>
    <p:extLst>
      <p:ext uri="{BB962C8B-B14F-4D97-AF65-F5344CB8AC3E}">
        <p14:creationId xmlns:p14="http://schemas.microsoft.com/office/powerpoint/2010/main" val="5317023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1088502" rtl="0" eaLnBrk="1" fontAlgn="auto" latinLnBrk="0" hangingPunct="1">
              <a:lnSpc>
                <a:spcPct val="100000"/>
              </a:lnSpc>
              <a:spcBef>
                <a:spcPts val="0"/>
              </a:spcBef>
              <a:spcAft>
                <a:spcPts val="0"/>
              </a:spcAft>
              <a:buClrTx/>
              <a:buSzTx/>
              <a:buFontTx/>
              <a:buNone/>
              <a:tabLst/>
              <a:defRPr/>
            </a:pPr>
            <a:endParaRPr lang="nl-NL"/>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26</a:t>
            </a:fld>
            <a:endParaRPr lang="en-GB"/>
          </a:p>
        </p:txBody>
      </p:sp>
    </p:spTree>
    <p:extLst>
      <p:ext uri="{BB962C8B-B14F-4D97-AF65-F5344CB8AC3E}">
        <p14:creationId xmlns:p14="http://schemas.microsoft.com/office/powerpoint/2010/main" val="39798489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27</a:t>
            </a:fld>
            <a:endParaRPr lang="en-GB"/>
          </a:p>
        </p:txBody>
      </p:sp>
    </p:spTree>
    <p:extLst>
      <p:ext uri="{BB962C8B-B14F-4D97-AF65-F5344CB8AC3E}">
        <p14:creationId xmlns:p14="http://schemas.microsoft.com/office/powerpoint/2010/main" val="3790148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3</a:t>
            </a:fld>
            <a:endParaRPr lang="en-GB"/>
          </a:p>
        </p:txBody>
      </p:sp>
    </p:spTree>
    <p:extLst>
      <p:ext uri="{BB962C8B-B14F-4D97-AF65-F5344CB8AC3E}">
        <p14:creationId xmlns:p14="http://schemas.microsoft.com/office/powerpoint/2010/main" val="654566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4</a:t>
            </a:fld>
            <a:endParaRPr lang="en-GB"/>
          </a:p>
        </p:txBody>
      </p:sp>
    </p:spTree>
    <p:extLst>
      <p:ext uri="{BB962C8B-B14F-4D97-AF65-F5344CB8AC3E}">
        <p14:creationId xmlns:p14="http://schemas.microsoft.com/office/powerpoint/2010/main" val="2821962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1088502" rtl="0" eaLnBrk="1" fontAlgn="auto" latinLnBrk="0" hangingPunct="1">
              <a:lnSpc>
                <a:spcPct val="100000"/>
              </a:lnSpc>
              <a:spcBef>
                <a:spcPts val="0"/>
              </a:spcBef>
              <a:spcAft>
                <a:spcPts val="0"/>
              </a:spcAft>
              <a:buClrTx/>
              <a:buSzTx/>
              <a:buFontTx/>
              <a:buNone/>
              <a:tabLst/>
              <a:defRPr/>
            </a:pPr>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5</a:t>
            </a:fld>
            <a:endParaRPr lang="en-GB"/>
          </a:p>
        </p:txBody>
      </p:sp>
    </p:spTree>
    <p:extLst>
      <p:ext uri="{BB962C8B-B14F-4D97-AF65-F5344CB8AC3E}">
        <p14:creationId xmlns:p14="http://schemas.microsoft.com/office/powerpoint/2010/main" val="2557312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6</a:t>
            </a:fld>
            <a:endParaRPr lang="en-GB"/>
          </a:p>
        </p:txBody>
      </p:sp>
    </p:spTree>
    <p:extLst>
      <p:ext uri="{BB962C8B-B14F-4D97-AF65-F5344CB8AC3E}">
        <p14:creationId xmlns:p14="http://schemas.microsoft.com/office/powerpoint/2010/main" val="2362355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7</a:t>
            </a:fld>
            <a:endParaRPr lang="en-GB"/>
          </a:p>
        </p:txBody>
      </p:sp>
    </p:spTree>
    <p:extLst>
      <p:ext uri="{BB962C8B-B14F-4D97-AF65-F5344CB8AC3E}">
        <p14:creationId xmlns:p14="http://schemas.microsoft.com/office/powerpoint/2010/main" val="3717733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8</a:t>
            </a:fld>
            <a:endParaRPr lang="en-GB"/>
          </a:p>
        </p:txBody>
      </p:sp>
    </p:spTree>
    <p:extLst>
      <p:ext uri="{BB962C8B-B14F-4D97-AF65-F5344CB8AC3E}">
        <p14:creationId xmlns:p14="http://schemas.microsoft.com/office/powerpoint/2010/main" val="2086277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endParaRPr lang="en-GB" dirty="0"/>
          </a:p>
        </p:txBody>
      </p:sp>
      <p:sp>
        <p:nvSpPr>
          <p:cNvPr id="4" name="Tijdelijke aanduiding voor dianummer 3"/>
          <p:cNvSpPr>
            <a:spLocks noGrp="1"/>
          </p:cNvSpPr>
          <p:nvPr>
            <p:ph type="sldNum" sz="quarter" idx="5"/>
          </p:nvPr>
        </p:nvSpPr>
        <p:spPr/>
        <p:txBody>
          <a:bodyPr/>
          <a:lstStyle/>
          <a:p>
            <a:fld id="{697381A9-0C9E-4D3A-A28B-AC4E168A57BC}" type="slidenum">
              <a:rPr lang="en-GB" smtClean="0"/>
              <a:pPr/>
              <a:t>9</a:t>
            </a:fld>
            <a:endParaRPr lang="en-GB"/>
          </a:p>
        </p:txBody>
      </p:sp>
    </p:spTree>
    <p:extLst>
      <p:ext uri="{BB962C8B-B14F-4D97-AF65-F5344CB8AC3E}">
        <p14:creationId xmlns:p14="http://schemas.microsoft.com/office/powerpoint/2010/main" val="1107582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customXml" Target="../../customXml/item8.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customXml" Target="../../customXml/item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E3000B"/>
        </a:solidFill>
        <a:effectLst/>
      </p:bgPr>
    </p:bg>
    <p:spTree>
      <p:nvGrpSpPr>
        <p:cNvPr id="1" name=""/>
        <p:cNvGrpSpPr/>
        <p:nvPr/>
      </p:nvGrpSpPr>
      <p:grpSpPr>
        <a:xfrm>
          <a:off x="0" y="0"/>
          <a:ext cx="0" cy="0"/>
          <a:chOff x="0" y="0"/>
          <a:chExt cx="0" cy="0"/>
        </a:xfrm>
      </p:grpSpPr>
      <p:sp>
        <p:nvSpPr>
          <p:cNvPr id="13" name="Vrije tekstregel voor toelichting 1"/>
          <p:cNvSpPr>
            <a:spLocks noGrp="1" noSelect="1"/>
          </p:cNvSpPr>
          <p:nvPr>
            <p:ph type="body" sz="quarter" idx="16" hasCustomPrompt="1"/>
          </p:nvPr>
        </p:nvSpPr>
        <p:spPr>
          <a:xfrm>
            <a:off x="939613" y="5018400"/>
            <a:ext cx="9900000" cy="216000"/>
          </a:xfrm>
        </p:spPr>
        <p:txBody>
          <a:bodyPr/>
          <a:lstStyle>
            <a:lvl1pPr marL="0" indent="0">
              <a:spcBef>
                <a:spcPts val="0"/>
              </a:spcBef>
              <a:buNone/>
              <a:defRPr b="0" baseline="0">
                <a:solidFill>
                  <a:srgbClr val="8C201B"/>
                </a:solidFill>
              </a:defRPr>
            </a:lvl1pPr>
            <a:lvl2pPr marL="0" indent="0">
              <a:spcBef>
                <a:spcPts val="0"/>
              </a:spcBef>
              <a:buNone/>
              <a:defRPr b="0">
                <a:solidFill>
                  <a:srgbClr val="8C201B"/>
                </a:solidFill>
              </a:defRPr>
            </a:lvl2pPr>
            <a:lvl3pPr marL="0" indent="0">
              <a:spcBef>
                <a:spcPts val="0"/>
              </a:spcBef>
              <a:buFont typeface="Arial" panose="020B0604020202020204" pitchFamily="34" charset="0"/>
              <a:buNone/>
              <a:defRPr b="0">
                <a:solidFill>
                  <a:srgbClr val="8C201B"/>
                </a:solidFill>
              </a:defRPr>
            </a:lvl3pPr>
            <a:lvl4pPr marL="0" indent="0">
              <a:spcBef>
                <a:spcPts val="0"/>
              </a:spcBef>
              <a:buFont typeface="Arial" panose="020B0604020202020204" pitchFamily="34" charset="0"/>
              <a:buNone/>
              <a:defRPr b="0">
                <a:solidFill>
                  <a:srgbClr val="8C201B"/>
                </a:solidFill>
              </a:defRPr>
            </a:lvl4pPr>
            <a:lvl5pPr marL="0" indent="0">
              <a:spcBef>
                <a:spcPts val="0"/>
              </a:spcBef>
              <a:buFont typeface="Arial" panose="020B0604020202020204" pitchFamily="34" charset="0"/>
              <a:buNone/>
              <a:defRPr b="0">
                <a:solidFill>
                  <a:srgbClr val="8C201B"/>
                </a:solidFill>
              </a:defRPr>
            </a:lvl5pPr>
            <a:lvl6pPr marL="0" indent="0">
              <a:spcBef>
                <a:spcPts val="0"/>
              </a:spcBef>
              <a:buFont typeface="Arial" panose="020B0604020202020204" pitchFamily="34" charset="0"/>
              <a:buNone/>
              <a:defRPr b="0">
                <a:solidFill>
                  <a:srgbClr val="8C201B"/>
                </a:solidFill>
              </a:defRPr>
            </a:lvl6pPr>
            <a:lvl7pPr marL="0" indent="0">
              <a:spcBef>
                <a:spcPts val="0"/>
              </a:spcBef>
              <a:buFont typeface="Arial" panose="020B0604020202020204" pitchFamily="34" charset="0"/>
              <a:buNone/>
              <a:defRPr b="0">
                <a:solidFill>
                  <a:srgbClr val="8C201B"/>
                </a:solidFill>
              </a:defRPr>
            </a:lvl7pPr>
            <a:lvl8pPr marL="0" indent="0">
              <a:spcBef>
                <a:spcPts val="0"/>
              </a:spcBef>
              <a:buFont typeface="Arial" panose="020B0604020202020204" pitchFamily="34" charset="0"/>
              <a:buNone/>
              <a:defRPr b="0">
                <a:solidFill>
                  <a:srgbClr val="8C201B"/>
                </a:solidFill>
              </a:defRPr>
            </a:lvl8pPr>
            <a:lvl9pPr marL="0" indent="0">
              <a:spcBef>
                <a:spcPts val="0"/>
              </a:spcBef>
              <a:buFont typeface="Arial" panose="020B0604020202020204" pitchFamily="34" charset="0"/>
              <a:buNone/>
              <a:defRPr b="0">
                <a:solidFill>
                  <a:srgbClr val="8C201B"/>
                </a:solidFill>
              </a:defRPr>
            </a:lvl9pPr>
          </a:lstStyle>
          <a:p>
            <a:pPr lvl="0"/>
            <a:r>
              <a:rPr lang="en-GB"/>
              <a:t>[Optional text line for explanation] </a:t>
            </a:r>
          </a:p>
        </p:txBody>
      </p:sp>
      <p:sp>
        <p:nvSpPr>
          <p:cNvPr id="12" name="Naam van presentator 2"/>
          <p:cNvSpPr>
            <a:spLocks noGrp="1" noSelect="1"/>
          </p:cNvSpPr>
          <p:nvPr>
            <p:ph type="body" sz="quarter" idx="15" hasCustomPrompt="1"/>
          </p:nvPr>
        </p:nvSpPr>
        <p:spPr>
          <a:xfrm>
            <a:off x="939613" y="4774496"/>
            <a:ext cx="9900000" cy="216000"/>
          </a:xfrm>
        </p:spPr>
        <p:txBody>
          <a:bodyPr/>
          <a:lstStyle>
            <a:lvl1pPr marL="0" indent="0">
              <a:spcBef>
                <a:spcPts val="0"/>
              </a:spcBef>
              <a:buNone/>
              <a:defRPr b="0" baseline="0">
                <a:solidFill>
                  <a:srgbClr val="8C201B"/>
                </a:solidFill>
              </a:defRPr>
            </a:lvl1pPr>
            <a:lvl2pPr marL="0" indent="0">
              <a:spcBef>
                <a:spcPts val="0"/>
              </a:spcBef>
              <a:buNone/>
              <a:defRPr b="0">
                <a:solidFill>
                  <a:srgbClr val="8C201B"/>
                </a:solidFill>
              </a:defRPr>
            </a:lvl2pPr>
            <a:lvl3pPr marL="0" indent="0">
              <a:spcBef>
                <a:spcPts val="0"/>
              </a:spcBef>
              <a:buFont typeface="Arial" panose="020B0604020202020204" pitchFamily="34" charset="0"/>
              <a:buNone/>
              <a:defRPr b="0">
                <a:solidFill>
                  <a:srgbClr val="8C201B"/>
                </a:solidFill>
              </a:defRPr>
            </a:lvl3pPr>
            <a:lvl4pPr marL="0" indent="0">
              <a:spcBef>
                <a:spcPts val="0"/>
              </a:spcBef>
              <a:buFont typeface="Arial" panose="020B0604020202020204" pitchFamily="34" charset="0"/>
              <a:buNone/>
              <a:defRPr b="0">
                <a:solidFill>
                  <a:srgbClr val="8C201B"/>
                </a:solidFill>
              </a:defRPr>
            </a:lvl4pPr>
            <a:lvl5pPr marL="0" indent="0">
              <a:spcBef>
                <a:spcPts val="0"/>
              </a:spcBef>
              <a:buFont typeface="Arial" panose="020B0604020202020204" pitchFamily="34" charset="0"/>
              <a:buNone/>
              <a:defRPr b="0">
                <a:solidFill>
                  <a:srgbClr val="8C201B"/>
                </a:solidFill>
              </a:defRPr>
            </a:lvl5pPr>
            <a:lvl6pPr marL="0" indent="0">
              <a:spcBef>
                <a:spcPts val="0"/>
              </a:spcBef>
              <a:buFont typeface="Arial" panose="020B0604020202020204" pitchFamily="34" charset="0"/>
              <a:buNone/>
              <a:defRPr b="0">
                <a:solidFill>
                  <a:srgbClr val="8C201B"/>
                </a:solidFill>
              </a:defRPr>
            </a:lvl6pPr>
            <a:lvl7pPr marL="0" indent="0">
              <a:spcBef>
                <a:spcPts val="0"/>
              </a:spcBef>
              <a:buFont typeface="Arial" panose="020B0604020202020204" pitchFamily="34" charset="0"/>
              <a:buNone/>
              <a:defRPr b="0">
                <a:solidFill>
                  <a:srgbClr val="8C201B"/>
                </a:solidFill>
              </a:defRPr>
            </a:lvl7pPr>
            <a:lvl8pPr marL="0" indent="0">
              <a:spcBef>
                <a:spcPts val="0"/>
              </a:spcBef>
              <a:buFont typeface="Arial" panose="020B0604020202020204" pitchFamily="34" charset="0"/>
              <a:buNone/>
              <a:defRPr b="0">
                <a:solidFill>
                  <a:srgbClr val="8C201B"/>
                </a:solidFill>
              </a:defRPr>
            </a:lvl8pPr>
            <a:lvl9pPr marL="0" indent="0">
              <a:spcBef>
                <a:spcPts val="0"/>
              </a:spcBef>
              <a:buFont typeface="Arial" panose="020B0604020202020204" pitchFamily="34" charset="0"/>
              <a:buNone/>
              <a:defRPr b="0">
                <a:solidFill>
                  <a:srgbClr val="8C201B"/>
                </a:solidFill>
              </a:defRPr>
            </a:lvl9pPr>
          </a:lstStyle>
          <a:p>
            <a:pPr lvl="0"/>
            <a:r>
              <a:rPr lang="en-GB"/>
              <a:t>[Name of presenter]</a:t>
            </a:r>
          </a:p>
        </p:txBody>
      </p:sp>
      <p:sp>
        <p:nvSpPr>
          <p:cNvPr id="11" name="date 3 (JU-Free)"/>
          <p:cNvSpPr>
            <a:spLocks noGrp="1"/>
          </p:cNvSpPr>
          <p:nvPr>
            <p:ph type="body" sz="quarter" idx="14" hasCustomPrompt="1"/>
          </p:nvPr>
        </p:nvSpPr>
        <p:spPr>
          <a:xfrm>
            <a:off x="939613" y="4528107"/>
            <a:ext cx="9900000" cy="216000"/>
          </a:xfrm>
        </p:spPr>
        <p:txBody>
          <a:bodyPr/>
          <a:lstStyle>
            <a:lvl1pPr marL="0" indent="0">
              <a:spcBef>
                <a:spcPts val="0"/>
              </a:spcBef>
              <a:buNone/>
              <a:defRPr b="0" baseline="0">
                <a:solidFill>
                  <a:srgbClr val="8C201B"/>
                </a:solidFill>
              </a:defRPr>
            </a:lvl1pPr>
            <a:lvl2pPr marL="0" indent="0">
              <a:spcBef>
                <a:spcPts val="0"/>
              </a:spcBef>
              <a:buNone/>
              <a:defRPr b="0">
                <a:solidFill>
                  <a:srgbClr val="8C201B"/>
                </a:solidFill>
              </a:defRPr>
            </a:lvl2pPr>
            <a:lvl3pPr marL="0" indent="0">
              <a:spcBef>
                <a:spcPts val="0"/>
              </a:spcBef>
              <a:buFont typeface="Arial" panose="020B0604020202020204" pitchFamily="34" charset="0"/>
              <a:buNone/>
              <a:defRPr b="0">
                <a:solidFill>
                  <a:srgbClr val="8C201B"/>
                </a:solidFill>
              </a:defRPr>
            </a:lvl3pPr>
            <a:lvl4pPr marL="0" indent="0">
              <a:spcBef>
                <a:spcPts val="0"/>
              </a:spcBef>
              <a:buFont typeface="Arial" panose="020B0604020202020204" pitchFamily="34" charset="0"/>
              <a:buNone/>
              <a:defRPr b="0">
                <a:solidFill>
                  <a:srgbClr val="8C201B"/>
                </a:solidFill>
                <a:latin typeface="+mn-lt"/>
              </a:defRPr>
            </a:lvl4pPr>
            <a:lvl5pPr marL="0" indent="0">
              <a:spcBef>
                <a:spcPts val="0"/>
              </a:spcBef>
              <a:buFont typeface="Arial" panose="020B0604020202020204" pitchFamily="34" charset="0"/>
              <a:buNone/>
              <a:defRPr b="0">
                <a:solidFill>
                  <a:srgbClr val="8C201B"/>
                </a:solidFill>
              </a:defRPr>
            </a:lvl5pPr>
            <a:lvl6pPr marL="0" indent="0">
              <a:spcBef>
                <a:spcPts val="0"/>
              </a:spcBef>
              <a:buFont typeface="Arial" panose="020B0604020202020204" pitchFamily="34" charset="0"/>
              <a:buNone/>
              <a:defRPr b="0">
                <a:solidFill>
                  <a:srgbClr val="8C201B"/>
                </a:solidFill>
              </a:defRPr>
            </a:lvl6pPr>
            <a:lvl7pPr marL="0" indent="0">
              <a:spcBef>
                <a:spcPts val="0"/>
              </a:spcBef>
              <a:buFont typeface="Arial" panose="020B0604020202020204" pitchFamily="34" charset="0"/>
              <a:buNone/>
              <a:defRPr b="0">
                <a:solidFill>
                  <a:srgbClr val="8C201B"/>
                </a:solidFill>
              </a:defRPr>
            </a:lvl7pPr>
            <a:lvl8pPr marL="0" indent="0">
              <a:spcBef>
                <a:spcPts val="0"/>
              </a:spcBef>
              <a:buFont typeface="Arial" panose="020B0604020202020204" pitchFamily="34" charset="0"/>
              <a:buNone/>
              <a:defRPr b="0">
                <a:solidFill>
                  <a:srgbClr val="8C201B"/>
                </a:solidFill>
              </a:defRPr>
            </a:lvl8pPr>
            <a:lvl9pPr marL="0" indent="0">
              <a:spcBef>
                <a:spcPts val="0"/>
              </a:spcBef>
              <a:buFont typeface="Arial" panose="020B0604020202020204" pitchFamily="34" charset="0"/>
              <a:buNone/>
              <a:defRPr b="0">
                <a:solidFill>
                  <a:srgbClr val="8C201B"/>
                </a:solidFill>
              </a:defRPr>
            </a:lvl9pPr>
          </a:lstStyle>
          <a:p>
            <a:pPr lvl="0"/>
            <a:r>
              <a:rPr lang="en-GB"/>
              <a:t>[Date of presentation]</a:t>
            </a:r>
          </a:p>
          <a:p>
            <a:pPr lvl="0"/>
            <a:r>
              <a:rPr lang="en-GB"/>
              <a:t>JU-LEVEL1=</a:t>
            </a:r>
            <a:r>
              <a:rPr lang="en-GB" err="1"/>
              <a:t>Standaard</a:t>
            </a:r>
            <a:endParaRPr lang="en-GB"/>
          </a:p>
        </p:txBody>
      </p:sp>
      <p:sp>
        <p:nvSpPr>
          <p:cNvPr id="6" name="Title 4 (JU-Free)"/>
          <p:cNvSpPr>
            <a:spLocks noGrp="1"/>
          </p:cNvSpPr>
          <p:nvPr>
            <p:ph type="body" sz="quarter" idx="13" hasCustomPrompt="1"/>
          </p:nvPr>
        </p:nvSpPr>
        <p:spPr>
          <a:xfrm>
            <a:off x="863545" y="512677"/>
            <a:ext cx="10080000" cy="3647900"/>
          </a:xfrm>
        </p:spPr>
        <p:txBody>
          <a:bodyPr anchor="b"/>
          <a:lstStyle>
            <a:lvl1pPr marL="0" indent="0">
              <a:lnSpc>
                <a:spcPct val="85000"/>
              </a:lnSpc>
              <a:spcBef>
                <a:spcPts val="0"/>
              </a:spcBef>
              <a:buNone/>
              <a:defRPr sz="6800" b="0">
                <a:solidFill>
                  <a:schemeClr val="bg1"/>
                </a:solidFill>
                <a:latin typeface="+mj-lt"/>
              </a:defRPr>
            </a:lvl1pPr>
            <a:lvl2pPr marL="0" indent="0">
              <a:lnSpc>
                <a:spcPct val="85000"/>
              </a:lnSpc>
              <a:spcBef>
                <a:spcPts val="0"/>
              </a:spcBef>
              <a:buNone/>
              <a:defRPr sz="6800" b="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6pPr>
            <a:lvl7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7pPr>
            <a:lvl8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8pPr>
            <a:lvl9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9pPr>
          </a:lstStyle>
          <a:p>
            <a:pPr lvl="0"/>
            <a:r>
              <a:rPr lang="en-GB"/>
              <a:t>[Title]</a:t>
            </a:r>
          </a:p>
          <a:p>
            <a:pPr lvl="0"/>
            <a:r>
              <a:rPr lang="en-GB"/>
              <a:t>JU-LEVEL1=</a:t>
            </a:r>
            <a:r>
              <a:rPr lang="en-GB" err="1"/>
              <a:t>Standaard</a:t>
            </a:r>
            <a:endParaRPr lang="en-GB"/>
          </a:p>
          <a:p>
            <a:pPr lvl="1"/>
            <a:r>
              <a:rPr lang="en-GB"/>
              <a:t>JU-LEVEL2=</a:t>
            </a:r>
            <a:r>
              <a:rPr lang="en-GB" err="1"/>
              <a:t>Titel</a:t>
            </a:r>
            <a:r>
              <a:rPr lang="en-GB"/>
              <a:t> light</a:t>
            </a:r>
          </a:p>
        </p:txBody>
      </p:sp>
      <p:sp>
        <p:nvSpPr>
          <p:cNvPr id="9" name="Frame 5"/>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Frame 6"/>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835253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ndard">
    <p:bg>
      <p:bgPr>
        <a:solidFill>
          <a:srgbClr val="F2F2F2"/>
        </a:solidFill>
        <a:effectLst/>
      </p:bgPr>
    </p:bg>
    <p:spTree>
      <p:nvGrpSpPr>
        <p:cNvPr id="1" name=""/>
        <p:cNvGrpSpPr/>
        <p:nvPr/>
      </p:nvGrpSpPr>
      <p:grpSpPr>
        <a:xfrm>
          <a:off x="0" y="0"/>
          <a:ext cx="0" cy="0"/>
          <a:chOff x="0" y="0"/>
          <a:chExt cx="0" cy="0"/>
        </a:xfrm>
      </p:grpSpPr>
      <p:sp>
        <p:nvSpPr>
          <p:cNvPr id="11" name="Achtergrondvlak 1"/>
          <p:cNvSpPr>
            <a:spLocks noSelect="1"/>
          </p:cNvSpPr>
          <p:nvPr userDrawn="1"/>
        </p:nvSpPr>
        <p:spPr>
          <a:xfrm>
            <a:off x="864000" y="1484784"/>
            <a:ext cx="10440000" cy="47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ame content 2 (JU-Free)"/>
          <p:cNvSpPr>
            <a:spLocks noGrp="1"/>
          </p:cNvSpPr>
          <p:nvPr>
            <p:ph idx="1" hasCustomPrompt="1"/>
          </p:nvPr>
        </p:nvSpPr>
        <p:spPr bwMode="gray">
          <a:xfrm>
            <a:off x="1066027" y="1773930"/>
            <a:ext cx="10062000" cy="4212000"/>
          </a:xfrm>
        </p:spPr>
        <p:txBody>
          <a:bodyPr/>
          <a:lstStyle>
            <a:lvl1pPr>
              <a:defRPr baseline="0"/>
            </a:lvl1pPr>
          </a:lstStyle>
          <a:p>
            <a:pPr lvl="0"/>
            <a:r>
              <a:rPr lang="en-GB"/>
              <a:t>[</a:t>
            </a:r>
            <a:r>
              <a:rPr lang="en-GB" err="1"/>
              <a:t>Tekst</a:t>
            </a:r>
            <a:r>
              <a:rPr lang="en-GB"/>
              <a:t> 2-kolomsindeling]</a:t>
            </a:r>
          </a:p>
          <a:p>
            <a:pPr lvl="0"/>
            <a:r>
              <a:rPr lang="en-GB"/>
              <a:t>JU-LEVEL1=</a:t>
            </a:r>
            <a:r>
              <a:rPr lang="en-GB" err="1"/>
              <a:t>Standaard</a:t>
            </a:r>
            <a:endParaRPr lang="en-GB"/>
          </a:p>
          <a:p>
            <a:pPr lvl="1"/>
            <a:r>
              <a:rPr lang="en-GB"/>
              <a:t>JU-LEVEL2=</a:t>
            </a:r>
            <a:r>
              <a:rPr lang="en-GB" noProof="1"/>
              <a:t> Opsomming 2e niveau</a:t>
            </a:r>
            <a:endParaRPr lang="en-GB"/>
          </a:p>
          <a:p>
            <a:pPr lvl="2"/>
            <a:r>
              <a:rPr lang="en-GB"/>
              <a:t>JU-LEVEL3=</a:t>
            </a:r>
            <a:r>
              <a:rPr lang="en-GB" noProof="1"/>
              <a:t> Opsomming nummer 1e niveau</a:t>
            </a:r>
            <a:endParaRPr lang="en-GB"/>
          </a:p>
          <a:p>
            <a:pPr lvl="3"/>
            <a:r>
              <a:rPr lang="en-GB"/>
              <a:t>JU-LEVEL4=Kop</a:t>
            </a:r>
          </a:p>
          <a:p>
            <a:pPr lvl="4"/>
            <a:r>
              <a:rPr lang="en-GB"/>
              <a:t>JU-LEVEL5=</a:t>
            </a:r>
            <a:r>
              <a:rPr lang="en-GB" err="1"/>
              <a:t>Basistekst</a:t>
            </a:r>
            <a:endParaRPr lang="en-GB"/>
          </a:p>
          <a:p>
            <a:pPr lvl="5"/>
            <a:r>
              <a:rPr lang="en-GB"/>
              <a:t>JU-LEVEL6=</a:t>
            </a:r>
            <a:r>
              <a:rPr lang="en-GB" err="1"/>
              <a:t>Zwevend</a:t>
            </a:r>
            <a:r>
              <a:rPr lang="en-GB"/>
              <a:t> 1e </a:t>
            </a:r>
            <a:r>
              <a:rPr lang="en-GB" err="1"/>
              <a:t>niveau</a:t>
            </a:r>
            <a:endParaRPr lang="en-GB"/>
          </a:p>
          <a:p>
            <a:pPr lvl="6"/>
            <a:r>
              <a:rPr lang="en-GB"/>
              <a:t>JU-LEVEL7=</a:t>
            </a:r>
            <a:r>
              <a:rPr lang="en-GB" err="1"/>
              <a:t>Zwevend</a:t>
            </a:r>
            <a:r>
              <a:rPr lang="en-GB"/>
              <a:t> 2e </a:t>
            </a:r>
            <a:r>
              <a:rPr lang="en-GB" err="1"/>
              <a:t>niveau</a:t>
            </a:r>
            <a:endParaRPr lang="en-GB"/>
          </a:p>
          <a:p>
            <a:pPr lvl="0"/>
            <a:endParaRPr lang="en-GB" noProof="1"/>
          </a:p>
        </p:txBody>
      </p:sp>
      <p:sp>
        <p:nvSpPr>
          <p:cNvPr id="2" name="Title 6"/>
          <p:cNvSpPr>
            <a:spLocks noGrp="1" noSelect="1"/>
          </p:cNvSpPr>
          <p:nvPr>
            <p:ph type="title" hasCustomPrompt="1"/>
          </p:nvPr>
        </p:nvSpPr>
        <p:spPr bwMode="gray">
          <a:xfrm>
            <a:off x="864000" y="895740"/>
            <a:ext cx="10440000" cy="288000"/>
          </a:xfrm>
        </p:spPr>
        <p:txBody>
          <a:bodyPr/>
          <a:lstStyle>
            <a:lvl1pPr>
              <a:defRPr sz="2000"/>
            </a:lvl1pPr>
          </a:lstStyle>
          <a:p>
            <a:r>
              <a:rPr lang="en-GB" noProof="1"/>
              <a:t>[Titel]</a:t>
            </a:r>
          </a:p>
        </p:txBody>
      </p:sp>
      <p:sp>
        <p:nvSpPr>
          <p:cNvPr id="10" name="Kopregel 7 (JU-Free)"/>
          <p:cNvSpPr>
            <a:spLocks noGrp="1"/>
          </p:cNvSpPr>
          <p:nvPr>
            <p:ph type="body" sz="quarter" idx="1002" hasCustomPrompt="1"/>
          </p:nvPr>
        </p:nvSpPr>
        <p:spPr>
          <a:xfrm>
            <a:off x="864000" y="670673"/>
            <a:ext cx="10463213" cy="216000"/>
          </a:xfrm>
        </p:spPr>
        <p:txBody>
          <a:bodyPr/>
          <a:lstStyle>
            <a:lvl1pPr marL="0" indent="0">
              <a:spcBef>
                <a:spcPts val="0"/>
              </a:spcBef>
              <a:buNone/>
              <a:defRPr cap="all" baseline="0">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en-GB"/>
              <a:t>[header line]</a:t>
            </a:r>
          </a:p>
          <a:p>
            <a:pPr lvl="0"/>
            <a:r>
              <a:rPr lang="en-GB"/>
              <a:t>1=</a:t>
            </a:r>
            <a:r>
              <a:rPr lang="en-GB" err="1"/>
              <a:t>Standaard</a:t>
            </a:r>
            <a:endParaRPr lang="en-GB"/>
          </a:p>
        </p:txBody>
      </p:sp>
    </p:spTree>
    <p:extLst>
      <p:ext uri="{BB962C8B-B14F-4D97-AF65-F5344CB8AC3E}">
        <p14:creationId xmlns:p14="http://schemas.microsoft.com/office/powerpoint/2010/main" val="355309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frame">
    <p:bg>
      <p:bgPr>
        <a:solidFill>
          <a:srgbClr val="F2F2F2"/>
        </a:solidFill>
        <a:effectLst/>
      </p:bgPr>
    </p:bg>
    <p:spTree>
      <p:nvGrpSpPr>
        <p:cNvPr id="1" name=""/>
        <p:cNvGrpSpPr/>
        <p:nvPr/>
      </p:nvGrpSpPr>
      <p:grpSpPr>
        <a:xfrm>
          <a:off x="0" y="0"/>
          <a:ext cx="0" cy="0"/>
          <a:chOff x="0" y="0"/>
          <a:chExt cx="0" cy="0"/>
        </a:xfrm>
      </p:grpSpPr>
      <p:sp>
        <p:nvSpPr>
          <p:cNvPr id="11" name="Achtergrondvlak 1"/>
          <p:cNvSpPr>
            <a:spLocks noSelect="1"/>
          </p:cNvSpPr>
          <p:nvPr userDrawn="1"/>
        </p:nvSpPr>
        <p:spPr>
          <a:xfrm>
            <a:off x="864000" y="1484784"/>
            <a:ext cx="10440000" cy="47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Date Placeholder 2"/>
          <p:cNvSpPr>
            <a:spLocks noGrp="1" noSelect="1"/>
          </p:cNvSpPr>
          <p:nvPr>
            <p:ph type="dt" sz="half" idx="10"/>
          </p:nvPr>
        </p:nvSpPr>
        <p:spPr/>
        <p:txBody>
          <a:bodyPr/>
          <a:lstStyle/>
          <a:p>
            <a:fld id="{3173DE11-90EF-4400-A6F5-8A2DCCBD9698}" type="datetime4">
              <a:rPr lang="en-GB" noProof="1" smtClean="0"/>
              <a:t>30 January 2025</a:t>
            </a:fld>
            <a:endParaRPr lang="en-GB" noProof="1"/>
          </a:p>
        </p:txBody>
      </p:sp>
      <p:sp>
        <p:nvSpPr>
          <p:cNvPr id="8" name="Footer Placeholder 3"/>
          <p:cNvSpPr>
            <a:spLocks noGrp="1" noSelect="1"/>
          </p:cNvSpPr>
          <p:nvPr>
            <p:ph type="ftr" sz="quarter" idx="11"/>
          </p:nvPr>
        </p:nvSpPr>
        <p:spPr/>
        <p:txBody>
          <a:bodyPr/>
          <a:lstStyle/>
          <a:p>
            <a:r>
              <a:rPr lang="en-GB" noProof="1"/>
              <a:t>[Voettekst]</a:t>
            </a:r>
          </a:p>
        </p:txBody>
      </p:sp>
      <p:sp>
        <p:nvSpPr>
          <p:cNvPr id="9" name="Slide Number Placeholder 4"/>
          <p:cNvSpPr>
            <a:spLocks noGrp="1" noSelect="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
        <p:nvSpPr>
          <p:cNvPr id="13" name="Frame content 5"/>
          <p:cNvSpPr>
            <a:spLocks noGrp="1" noSelect="1"/>
          </p:cNvSpPr>
          <p:nvPr>
            <p:ph idx="1004" hasCustomPrompt="1"/>
          </p:nvPr>
        </p:nvSpPr>
        <p:spPr bwMode="gray">
          <a:xfrm>
            <a:off x="6638827" y="1773930"/>
            <a:ext cx="4489200" cy="4212000"/>
          </a:xfrm>
        </p:spPr>
        <p:txBody>
          <a:bodyPr/>
          <a:lstStyle>
            <a:lvl1pPr>
              <a:defRPr baseline="0"/>
            </a:lvl1pPr>
          </a:lstStyle>
          <a:p>
            <a:pPr lvl="0"/>
            <a:r>
              <a:rPr lang="en-GB"/>
              <a:t>[Tekst 2-kolomsindeling]</a:t>
            </a:r>
          </a:p>
        </p:txBody>
      </p:sp>
      <p:sp>
        <p:nvSpPr>
          <p:cNvPr id="12" name="Frame content 6 (JU-Free)"/>
          <p:cNvSpPr>
            <a:spLocks noGrp="1"/>
          </p:cNvSpPr>
          <p:nvPr>
            <p:ph idx="1003" hasCustomPrompt="1"/>
          </p:nvPr>
        </p:nvSpPr>
        <p:spPr bwMode="gray">
          <a:xfrm>
            <a:off x="1066027" y="1773930"/>
            <a:ext cx="4489200" cy="4212000"/>
          </a:xfrm>
        </p:spPr>
        <p:txBody>
          <a:bodyPr/>
          <a:lstStyle>
            <a:lvl1pPr>
              <a:defRPr baseline="0"/>
            </a:lvl1pPr>
          </a:lstStyle>
          <a:p>
            <a:pPr lvl="0"/>
            <a:r>
              <a:rPr lang="en-GB"/>
              <a:t>[Tekst 2-kolomsindeling]</a:t>
            </a:r>
          </a:p>
          <a:p>
            <a:pPr lvl="0"/>
            <a:r>
              <a:rPr lang="en-GB"/>
              <a:t>JU-LEVEL1=Standaard</a:t>
            </a:r>
          </a:p>
          <a:p>
            <a:pPr lvl="1"/>
            <a:r>
              <a:rPr lang="en-GB"/>
              <a:t>JU-LEVEL2=</a:t>
            </a:r>
            <a:r>
              <a:rPr lang="en-GB" noProof="1"/>
              <a:t> Opsomming 2e niveau</a:t>
            </a:r>
            <a:endParaRPr lang="en-GB"/>
          </a:p>
          <a:p>
            <a:pPr lvl="2"/>
            <a:r>
              <a:rPr lang="en-GB"/>
              <a:t>JU-LEVEL3=</a:t>
            </a:r>
            <a:r>
              <a:rPr lang="en-GB" noProof="1"/>
              <a:t> Opsomming nummer 1e niveau</a:t>
            </a:r>
            <a:endParaRPr lang="en-GB"/>
          </a:p>
          <a:p>
            <a:pPr lvl="3"/>
            <a:r>
              <a:rPr lang="en-GB"/>
              <a:t>JU-LEVEL4=Kop</a:t>
            </a:r>
          </a:p>
          <a:p>
            <a:pPr lvl="4"/>
            <a:r>
              <a:rPr lang="en-GB"/>
              <a:t>JU-LEVEL5=Basistekst</a:t>
            </a:r>
          </a:p>
          <a:p>
            <a:pPr lvl="5"/>
            <a:r>
              <a:rPr lang="en-GB"/>
              <a:t>JU-LEVEL6=Zwevend 1e niveau</a:t>
            </a:r>
          </a:p>
          <a:p>
            <a:pPr lvl="6"/>
            <a:r>
              <a:rPr lang="en-GB"/>
              <a:t>JU-LEVEL7=Zwevend 2e niveau</a:t>
            </a:r>
          </a:p>
          <a:p>
            <a:pPr lvl="0"/>
            <a:endParaRPr lang="en-GB" noProof="1"/>
          </a:p>
        </p:txBody>
      </p:sp>
      <p:sp>
        <p:nvSpPr>
          <p:cNvPr id="2" name="Title 7"/>
          <p:cNvSpPr>
            <a:spLocks noGrp="1" noSelect="1"/>
          </p:cNvSpPr>
          <p:nvPr>
            <p:ph type="title" hasCustomPrompt="1"/>
          </p:nvPr>
        </p:nvSpPr>
        <p:spPr bwMode="gray">
          <a:xfrm>
            <a:off x="864000" y="895740"/>
            <a:ext cx="10440000" cy="288000"/>
          </a:xfrm>
        </p:spPr>
        <p:txBody>
          <a:bodyPr/>
          <a:lstStyle>
            <a:lvl1pPr>
              <a:defRPr sz="2000"/>
            </a:lvl1pPr>
          </a:lstStyle>
          <a:p>
            <a:r>
              <a:rPr lang="en-GB" noProof="1"/>
              <a:t>[Titel]</a:t>
            </a:r>
          </a:p>
        </p:txBody>
      </p:sp>
      <p:sp>
        <p:nvSpPr>
          <p:cNvPr id="10" name="Kopregel 8 (JU-Free)"/>
          <p:cNvSpPr>
            <a:spLocks noGrp="1"/>
          </p:cNvSpPr>
          <p:nvPr>
            <p:ph type="body" sz="quarter" idx="1002" hasCustomPrompt="1"/>
          </p:nvPr>
        </p:nvSpPr>
        <p:spPr>
          <a:xfrm>
            <a:off x="864000" y="680400"/>
            <a:ext cx="10463213" cy="216000"/>
          </a:xfrm>
        </p:spPr>
        <p:txBody>
          <a:bodyPr/>
          <a:lstStyle>
            <a:lvl1pPr marL="0" indent="0">
              <a:spcBef>
                <a:spcPts val="0"/>
              </a:spcBef>
              <a:buNone/>
              <a:defRPr cap="all" baseline="0">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en-GB"/>
              <a:t>[header line]</a:t>
            </a:r>
          </a:p>
          <a:p>
            <a:pPr lvl="0"/>
            <a:r>
              <a:rPr lang="en-GB"/>
              <a:t>JU-LEVEL1=</a:t>
            </a:r>
            <a:r>
              <a:rPr lang="en-GB" err="1"/>
              <a:t>Standaard</a:t>
            </a:r>
            <a:endParaRPr lang="en-GB"/>
          </a:p>
        </p:txBody>
      </p:sp>
    </p:spTree>
    <p:extLst>
      <p:ext uri="{BB962C8B-B14F-4D97-AF65-F5344CB8AC3E}">
        <p14:creationId xmlns:p14="http://schemas.microsoft.com/office/powerpoint/2010/main" val="27881751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Image white plane">
    <p:spTree>
      <p:nvGrpSpPr>
        <p:cNvPr id="1" name=""/>
        <p:cNvGrpSpPr/>
        <p:nvPr/>
      </p:nvGrpSpPr>
      <p:grpSpPr>
        <a:xfrm>
          <a:off x="0" y="0"/>
          <a:ext cx="0" cy="0"/>
          <a:chOff x="0" y="0"/>
          <a:chExt cx="0" cy="0"/>
        </a:xfrm>
      </p:grpSpPr>
      <p:sp>
        <p:nvSpPr>
          <p:cNvPr id="3" name="Placeholder 1">
            <a:extLst>
              <a:ext uri="{C183D7F6-B498-43B3-948B-1728B52AA6E4}">
                <adec:decorative xmlns:adec="http://schemas.microsoft.com/office/drawing/2017/decorative" val="1"/>
              </a:ext>
            </a:extLst>
          </p:cNvPr>
          <p:cNvSpPr>
            <a:spLocks noGrp="1" noSelect="1"/>
          </p:cNvSpPr>
          <p:nvPr userDrawn="1">
            <p:ph type="body" idx="1000" hasCustomPrompt="1"/>
            <p:custDataLst>
              <p:custData r:id="rId1"/>
            </p:custDataLst>
          </p:nvPr>
        </p:nvSpPr>
        <p:spPr>
          <a:xfrm>
            <a:off x="8474400" y="3160800"/>
            <a:ext cx="3445200" cy="34452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324000" indent="-324000" algn="ctr" defTabSz="1088610" rtl="0" eaLnBrk="1" latinLnBrk="0" hangingPunct="1">
              <a:spcBef>
                <a:spcPts val="900"/>
              </a:spcBef>
              <a:buFont typeface="Arial" pitchFamily="34" charset="0"/>
              <a:buNone/>
              <a:defRPr/>
            </a:lvl1pPr>
          </a:lstStyle>
          <a:p>
            <a:pPr algn="ctr"/>
            <a:r>
              <a:rPr lang="en-GB"/>
              <a:t> </a:t>
            </a:r>
          </a:p>
        </p:txBody>
      </p:sp>
      <p:sp>
        <p:nvSpPr>
          <p:cNvPr id="6" name="Frame text 2 (JU-Free)"/>
          <p:cNvSpPr>
            <a:spLocks noGrp="1"/>
          </p:cNvSpPr>
          <p:nvPr>
            <p:ph type="body" sz="quarter" idx="11" hasCustomPrompt="1"/>
          </p:nvPr>
        </p:nvSpPr>
        <p:spPr>
          <a:xfrm>
            <a:off x="8651875" y="3860613"/>
            <a:ext cx="3097213" cy="2232025"/>
          </a:xfrm>
        </p:spPr>
        <p:txBody>
          <a:bodyPr/>
          <a:lstStyle>
            <a:lvl1pPr marL="0" indent="0">
              <a:lnSpc>
                <a:spcPct val="85000"/>
              </a:lnSpc>
              <a:spcBef>
                <a:spcPts val="0"/>
              </a:spcBef>
              <a:buNone/>
              <a:defRPr sz="3000" b="1" baseline="0">
                <a:solidFill>
                  <a:schemeClr val="accent1"/>
                </a:solidFill>
                <a:latin typeface="+mn-lt"/>
              </a:defRPr>
            </a:lvl1pPr>
            <a:lvl2pPr marL="0" indent="0">
              <a:spcBef>
                <a:spcPts val="2400"/>
              </a:spcBef>
              <a:buNone/>
              <a:defRPr sz="1400"/>
            </a:lvl2pPr>
            <a:lvl3pPr marL="0" indent="0">
              <a:spcBef>
                <a:spcPts val="0"/>
              </a:spcBef>
              <a:buFont typeface="Arial" panose="020B0604020202020204" pitchFamily="34" charset="0"/>
              <a:buNone/>
              <a:defRPr sz="1400"/>
            </a:lvl3pPr>
            <a:lvl4pPr marL="0" indent="0">
              <a:spcBef>
                <a:spcPts val="0"/>
              </a:spcBef>
              <a:buFont typeface="Arial" panose="020B0604020202020204" pitchFamily="34" charset="0"/>
              <a:buNone/>
              <a:defRPr sz="1400"/>
            </a:lvl4pPr>
            <a:lvl5pPr marL="0" indent="0">
              <a:spcBef>
                <a:spcPts val="0"/>
              </a:spcBef>
              <a:buFont typeface="Arial" panose="020B0604020202020204" pitchFamily="34" charset="0"/>
              <a:buNone/>
              <a:defRPr sz="1400"/>
            </a:lvl5pPr>
            <a:lvl6pPr marL="0" indent="0">
              <a:spcBef>
                <a:spcPts val="0"/>
              </a:spcBef>
              <a:buFont typeface="Arial" panose="020B0604020202020204" pitchFamily="34" charset="0"/>
              <a:buNone/>
              <a:defRPr sz="1400"/>
            </a:lvl6pPr>
            <a:lvl7pPr marL="0" indent="0">
              <a:spcBef>
                <a:spcPts val="0"/>
              </a:spcBef>
              <a:buFont typeface="Arial" panose="020B0604020202020204" pitchFamily="34" charset="0"/>
              <a:buNone/>
              <a:defRPr sz="1400"/>
            </a:lvl7pPr>
            <a:lvl8pPr marL="0" indent="0">
              <a:spcBef>
                <a:spcPts val="0"/>
              </a:spcBef>
              <a:buFont typeface="Arial" panose="020B0604020202020204" pitchFamily="34" charset="0"/>
              <a:buNone/>
              <a:defRPr sz="1400"/>
            </a:lvl8pPr>
            <a:lvl9pPr marL="0" indent="0">
              <a:spcBef>
                <a:spcPts val="0"/>
              </a:spcBef>
              <a:buFont typeface="Arial" panose="020B0604020202020204" pitchFamily="34" charset="0"/>
              <a:buNone/>
              <a:defRPr sz="1400"/>
            </a:lvl9pPr>
          </a:lstStyle>
          <a:p>
            <a:pPr lvl="0"/>
            <a:r>
              <a:rPr lang="en-GB"/>
              <a:t>[Kop]</a:t>
            </a:r>
          </a:p>
          <a:p>
            <a:pPr lvl="0"/>
            <a:r>
              <a:rPr lang="en-GB"/>
              <a:t>JU-LEVEL1=Kop</a:t>
            </a:r>
          </a:p>
          <a:p>
            <a:pPr lvl="1"/>
            <a:r>
              <a:rPr lang="en-GB"/>
              <a:t>JU-LEVEL2=Basistekst</a:t>
            </a:r>
          </a:p>
        </p:txBody>
      </p:sp>
      <p:sp>
        <p:nvSpPr>
          <p:cNvPr id="2" name="Rounded Rectangle 3">
            <a:extLst>
              <a:ext uri="{FF2B5EF4-FFF2-40B4-BE49-F238E27FC236}">
                <a16:creationId xmlns:a16="http://schemas.microsoft.com/office/drawing/2014/main" id="{658BE619-73D5-4A0A-9AB2-3E869478FB4B}"/>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en-GB"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en-GB" sz="1000" noProof="0"/>
          </a:p>
        </p:txBody>
      </p:sp>
      <p:sp>
        <p:nvSpPr>
          <p:cNvPr id="8" name="Frame 4"/>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
        <p:nvSpPr>
          <p:cNvPr id="9" name="Frame 5"/>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Vrije vorm 6"/>
          <p:cNvSpPr>
            <a:spLocks noGrp="1" noSelect="1"/>
          </p:cNvSpPr>
          <p:nvPr>
            <p:ph type="pic" sz="quarter" idx="1001" hasCustomPrompt="1"/>
          </p:nvPr>
        </p:nvSpPr>
        <p:spPr>
          <a:xfrm>
            <a:off x="8" y="5"/>
            <a:ext cx="12191993" cy="6857996"/>
          </a:xfrm>
          <a:custGeom>
            <a:avLst/>
            <a:gdLst>
              <a:gd name="connsiteX0" fmla="*/ 6150497 w 12191993"/>
              <a:gd name="connsiteY0" fmla="*/ 6688738 h 6857996"/>
              <a:gd name="connsiteX1" fmla="*/ 6148985 w 12191993"/>
              <a:gd name="connsiteY1" fmla="*/ 6692367 h 6857996"/>
              <a:gd name="connsiteX2" fmla="*/ 6152916 w 12191993"/>
              <a:gd name="connsiteY2" fmla="*/ 6693878 h 6857996"/>
              <a:gd name="connsiteX3" fmla="*/ 6154125 w 12191993"/>
              <a:gd name="connsiteY3" fmla="*/ 6690250 h 6857996"/>
              <a:gd name="connsiteX4" fmla="*/ 6150497 w 12191993"/>
              <a:gd name="connsiteY4" fmla="*/ 6688738 h 6857996"/>
              <a:gd name="connsiteX5" fmla="*/ 6092818 w 12191993"/>
              <a:gd name="connsiteY5" fmla="*/ 6684958 h 6857996"/>
              <a:gd name="connsiteX6" fmla="*/ 6092818 w 12191993"/>
              <a:gd name="connsiteY6" fmla="*/ 6686546 h 6857996"/>
              <a:gd name="connsiteX7" fmla="*/ 6094405 w 12191993"/>
              <a:gd name="connsiteY7" fmla="*/ 6688133 h 6857996"/>
              <a:gd name="connsiteX8" fmla="*/ 6092818 w 12191993"/>
              <a:gd name="connsiteY8" fmla="*/ 6708771 h 6857996"/>
              <a:gd name="connsiteX9" fmla="*/ 6091231 w 12191993"/>
              <a:gd name="connsiteY9" fmla="*/ 6710359 h 6857996"/>
              <a:gd name="connsiteX10" fmla="*/ 6097580 w 12191993"/>
              <a:gd name="connsiteY10" fmla="*/ 6711946 h 6857996"/>
              <a:gd name="connsiteX11" fmla="*/ 6097580 w 12191993"/>
              <a:gd name="connsiteY11" fmla="*/ 6708771 h 6857996"/>
              <a:gd name="connsiteX12" fmla="*/ 6095993 w 12191993"/>
              <a:gd name="connsiteY12" fmla="*/ 6708771 h 6857996"/>
              <a:gd name="connsiteX13" fmla="*/ 6097580 w 12191993"/>
              <a:gd name="connsiteY13" fmla="*/ 6692896 h 6857996"/>
              <a:gd name="connsiteX14" fmla="*/ 6111868 w 12191993"/>
              <a:gd name="connsiteY14" fmla="*/ 6711946 h 6857996"/>
              <a:gd name="connsiteX15" fmla="*/ 6115043 w 12191993"/>
              <a:gd name="connsiteY15" fmla="*/ 6711946 h 6857996"/>
              <a:gd name="connsiteX16" fmla="*/ 6113456 w 12191993"/>
              <a:gd name="connsiteY16" fmla="*/ 6688133 h 6857996"/>
              <a:gd name="connsiteX17" fmla="*/ 6113456 w 12191993"/>
              <a:gd name="connsiteY17" fmla="*/ 6686546 h 6857996"/>
              <a:gd name="connsiteX18" fmla="*/ 6108693 w 12191993"/>
              <a:gd name="connsiteY18" fmla="*/ 6686546 h 6857996"/>
              <a:gd name="connsiteX19" fmla="*/ 6108693 w 12191993"/>
              <a:gd name="connsiteY19" fmla="*/ 6688133 h 6857996"/>
              <a:gd name="connsiteX20" fmla="*/ 6110281 w 12191993"/>
              <a:gd name="connsiteY20" fmla="*/ 6688133 h 6857996"/>
              <a:gd name="connsiteX21" fmla="*/ 6111868 w 12191993"/>
              <a:gd name="connsiteY21" fmla="*/ 6704009 h 6857996"/>
              <a:gd name="connsiteX22" fmla="*/ 6097580 w 12191993"/>
              <a:gd name="connsiteY22" fmla="*/ 6686546 h 6857996"/>
              <a:gd name="connsiteX23" fmla="*/ 6080118 w 12191993"/>
              <a:gd name="connsiteY23" fmla="*/ 6683371 h 6857996"/>
              <a:gd name="connsiteX24" fmla="*/ 6080118 w 12191993"/>
              <a:gd name="connsiteY24" fmla="*/ 6684959 h 6857996"/>
              <a:gd name="connsiteX25" fmla="*/ 6081705 w 12191993"/>
              <a:gd name="connsiteY25" fmla="*/ 6686546 h 6857996"/>
              <a:gd name="connsiteX26" fmla="*/ 6076943 w 12191993"/>
              <a:gd name="connsiteY26" fmla="*/ 6705597 h 6857996"/>
              <a:gd name="connsiteX27" fmla="*/ 6075355 w 12191993"/>
              <a:gd name="connsiteY27" fmla="*/ 6707184 h 6857996"/>
              <a:gd name="connsiteX28" fmla="*/ 6083293 w 12191993"/>
              <a:gd name="connsiteY28" fmla="*/ 6710359 h 6857996"/>
              <a:gd name="connsiteX29" fmla="*/ 6083293 w 12191993"/>
              <a:gd name="connsiteY29" fmla="*/ 6708772 h 6857996"/>
              <a:gd name="connsiteX30" fmla="*/ 6081705 w 12191993"/>
              <a:gd name="connsiteY30" fmla="*/ 6707184 h 6857996"/>
              <a:gd name="connsiteX31" fmla="*/ 6086468 w 12191993"/>
              <a:gd name="connsiteY31" fmla="*/ 6686546 h 6857996"/>
              <a:gd name="connsiteX32" fmla="*/ 6088055 w 12191993"/>
              <a:gd name="connsiteY32" fmla="*/ 6686546 h 6857996"/>
              <a:gd name="connsiteX33" fmla="*/ 6088055 w 12191993"/>
              <a:gd name="connsiteY33" fmla="*/ 6684959 h 6857996"/>
              <a:gd name="connsiteX34" fmla="*/ 6137500 w 12191993"/>
              <a:gd name="connsiteY34" fmla="*/ 6681783 h 6857996"/>
              <a:gd name="connsiteX35" fmla="*/ 6131078 w 12191993"/>
              <a:gd name="connsiteY35" fmla="*/ 6682736 h 6857996"/>
              <a:gd name="connsiteX36" fmla="*/ 6120162 w 12191993"/>
              <a:gd name="connsiteY36" fmla="*/ 6699246 h 6857996"/>
              <a:gd name="connsiteX37" fmla="*/ 6136536 w 12191993"/>
              <a:gd name="connsiteY37" fmla="*/ 6708771 h 6857996"/>
              <a:gd name="connsiteX38" fmla="*/ 6145205 w 12191993"/>
              <a:gd name="connsiteY38" fmla="*/ 6703373 h 6857996"/>
              <a:gd name="connsiteX39" fmla="*/ 6143279 w 12191993"/>
              <a:gd name="connsiteY39" fmla="*/ 6697658 h 6857996"/>
              <a:gd name="connsiteX40" fmla="*/ 6142316 w 12191993"/>
              <a:gd name="connsiteY40" fmla="*/ 6697658 h 6857996"/>
              <a:gd name="connsiteX41" fmla="*/ 6136215 w 12191993"/>
              <a:gd name="connsiteY41" fmla="*/ 6705596 h 6857996"/>
              <a:gd name="connsiteX42" fmla="*/ 6126262 w 12191993"/>
              <a:gd name="connsiteY42" fmla="*/ 6698293 h 6857996"/>
              <a:gd name="connsiteX43" fmla="*/ 6138784 w 12191993"/>
              <a:gd name="connsiteY43" fmla="*/ 6695436 h 6857996"/>
              <a:gd name="connsiteX44" fmla="*/ 6139747 w 12191993"/>
              <a:gd name="connsiteY44" fmla="*/ 6696388 h 6857996"/>
              <a:gd name="connsiteX45" fmla="*/ 6141031 w 12191993"/>
              <a:gd name="connsiteY45" fmla="*/ 6696071 h 6857996"/>
              <a:gd name="connsiteX46" fmla="*/ 6139747 w 12191993"/>
              <a:gd name="connsiteY46" fmla="*/ 6690356 h 6857996"/>
              <a:gd name="connsiteX47" fmla="*/ 6138463 w 12191993"/>
              <a:gd name="connsiteY47" fmla="*/ 6690673 h 6857996"/>
              <a:gd name="connsiteX48" fmla="*/ 6137500 w 12191993"/>
              <a:gd name="connsiteY48" fmla="*/ 6692896 h 6857996"/>
              <a:gd name="connsiteX49" fmla="*/ 6124978 w 12191993"/>
              <a:gd name="connsiteY49" fmla="*/ 6695436 h 6857996"/>
              <a:gd name="connsiteX50" fmla="*/ 6130436 w 12191993"/>
              <a:gd name="connsiteY50" fmla="*/ 6685593 h 6857996"/>
              <a:gd name="connsiteX51" fmla="*/ 6137821 w 12191993"/>
              <a:gd name="connsiteY51" fmla="*/ 6687816 h 6857996"/>
              <a:gd name="connsiteX52" fmla="*/ 6139105 w 12191993"/>
              <a:gd name="connsiteY52" fmla="*/ 6687181 h 6857996"/>
              <a:gd name="connsiteX53" fmla="*/ 6137500 w 12191993"/>
              <a:gd name="connsiteY53" fmla="*/ 6681783 h 6857996"/>
              <a:gd name="connsiteX54" fmla="*/ 6053130 w 12191993"/>
              <a:gd name="connsiteY54" fmla="*/ 6672258 h 6857996"/>
              <a:gd name="connsiteX55" fmla="*/ 6051542 w 12191993"/>
              <a:gd name="connsiteY55" fmla="*/ 6673846 h 6857996"/>
              <a:gd name="connsiteX56" fmla="*/ 6053130 w 12191993"/>
              <a:gd name="connsiteY56" fmla="*/ 6675433 h 6857996"/>
              <a:gd name="connsiteX57" fmla="*/ 6038842 w 12191993"/>
              <a:gd name="connsiteY57" fmla="*/ 6691308 h 6857996"/>
              <a:gd name="connsiteX58" fmla="*/ 6037255 w 12191993"/>
              <a:gd name="connsiteY58" fmla="*/ 6689721 h 6857996"/>
              <a:gd name="connsiteX59" fmla="*/ 6035668 w 12191993"/>
              <a:gd name="connsiteY59" fmla="*/ 6691308 h 6857996"/>
              <a:gd name="connsiteX60" fmla="*/ 6042018 w 12191993"/>
              <a:gd name="connsiteY60" fmla="*/ 6694483 h 6857996"/>
              <a:gd name="connsiteX61" fmla="*/ 6042018 w 12191993"/>
              <a:gd name="connsiteY61" fmla="*/ 6692896 h 6857996"/>
              <a:gd name="connsiteX62" fmla="*/ 6051542 w 12191993"/>
              <a:gd name="connsiteY62" fmla="*/ 6680196 h 6857996"/>
              <a:gd name="connsiteX63" fmla="*/ 6049955 w 12191993"/>
              <a:gd name="connsiteY63" fmla="*/ 6699246 h 6857996"/>
              <a:gd name="connsiteX64" fmla="*/ 6053130 w 12191993"/>
              <a:gd name="connsiteY64" fmla="*/ 6700833 h 6857996"/>
              <a:gd name="connsiteX65" fmla="*/ 6065830 w 12191993"/>
              <a:gd name="connsiteY65" fmla="*/ 6684958 h 6857996"/>
              <a:gd name="connsiteX66" fmla="*/ 6064243 w 12191993"/>
              <a:gd name="connsiteY66" fmla="*/ 6700833 h 6857996"/>
              <a:gd name="connsiteX67" fmla="*/ 6062656 w 12191993"/>
              <a:gd name="connsiteY67" fmla="*/ 6702421 h 6857996"/>
              <a:gd name="connsiteX68" fmla="*/ 6061068 w 12191993"/>
              <a:gd name="connsiteY68" fmla="*/ 6704008 h 6857996"/>
              <a:gd name="connsiteX69" fmla="*/ 6069005 w 12191993"/>
              <a:gd name="connsiteY69" fmla="*/ 6707183 h 6857996"/>
              <a:gd name="connsiteX70" fmla="*/ 6069005 w 12191993"/>
              <a:gd name="connsiteY70" fmla="*/ 6705596 h 6857996"/>
              <a:gd name="connsiteX71" fmla="*/ 6067418 w 12191993"/>
              <a:gd name="connsiteY71" fmla="*/ 6704008 h 6857996"/>
              <a:gd name="connsiteX72" fmla="*/ 6070593 w 12191993"/>
              <a:gd name="connsiteY72" fmla="*/ 6681783 h 6857996"/>
              <a:gd name="connsiteX73" fmla="*/ 6072180 w 12191993"/>
              <a:gd name="connsiteY73" fmla="*/ 6681783 h 6857996"/>
              <a:gd name="connsiteX74" fmla="*/ 6072180 w 12191993"/>
              <a:gd name="connsiteY74" fmla="*/ 6680196 h 6857996"/>
              <a:gd name="connsiteX75" fmla="*/ 6065830 w 12191993"/>
              <a:gd name="connsiteY75" fmla="*/ 6677021 h 6857996"/>
              <a:gd name="connsiteX76" fmla="*/ 6064243 w 12191993"/>
              <a:gd name="connsiteY76" fmla="*/ 6678608 h 6857996"/>
              <a:gd name="connsiteX77" fmla="*/ 6065830 w 12191993"/>
              <a:gd name="connsiteY77" fmla="*/ 6678608 h 6857996"/>
              <a:gd name="connsiteX78" fmla="*/ 6056306 w 12191993"/>
              <a:gd name="connsiteY78" fmla="*/ 6689721 h 6857996"/>
              <a:gd name="connsiteX79" fmla="*/ 6057893 w 12191993"/>
              <a:gd name="connsiteY79" fmla="*/ 6673846 h 6857996"/>
              <a:gd name="connsiteX80" fmla="*/ 6175023 w 12191993"/>
              <a:gd name="connsiteY80" fmla="*/ 6664321 h 6857996"/>
              <a:gd name="connsiteX81" fmla="*/ 6154730 w 12191993"/>
              <a:gd name="connsiteY81" fmla="*/ 6675963 h 6857996"/>
              <a:gd name="connsiteX82" fmla="*/ 6155052 w 12191993"/>
              <a:gd name="connsiteY82" fmla="*/ 6677221 h 6857996"/>
              <a:gd name="connsiteX83" fmla="*/ 6156985 w 12191993"/>
              <a:gd name="connsiteY83" fmla="*/ 6677221 h 6857996"/>
              <a:gd name="connsiteX84" fmla="*/ 6166970 w 12191993"/>
              <a:gd name="connsiteY84" fmla="*/ 6696414 h 6857996"/>
              <a:gd name="connsiteX85" fmla="*/ 6166326 w 12191993"/>
              <a:gd name="connsiteY85" fmla="*/ 6697988 h 6857996"/>
              <a:gd name="connsiteX86" fmla="*/ 6167292 w 12191993"/>
              <a:gd name="connsiteY86" fmla="*/ 6699246 h 6857996"/>
              <a:gd name="connsiteX87" fmla="*/ 6174378 w 12191993"/>
              <a:gd name="connsiteY87" fmla="*/ 6695471 h 6857996"/>
              <a:gd name="connsiteX88" fmla="*/ 6173734 w 12191993"/>
              <a:gd name="connsiteY88" fmla="*/ 6694841 h 6857996"/>
              <a:gd name="connsiteX89" fmla="*/ 6171802 w 12191993"/>
              <a:gd name="connsiteY89" fmla="*/ 6694527 h 6857996"/>
              <a:gd name="connsiteX90" fmla="*/ 6166970 w 12191993"/>
              <a:gd name="connsiteY90" fmla="*/ 6684458 h 6857996"/>
              <a:gd name="connsiteX91" fmla="*/ 6173734 w 12191993"/>
              <a:gd name="connsiteY91" fmla="*/ 6680997 h 6857996"/>
              <a:gd name="connsiteX92" fmla="*/ 6176955 w 12191993"/>
              <a:gd name="connsiteY92" fmla="*/ 6680997 h 6857996"/>
              <a:gd name="connsiteX93" fmla="*/ 6174378 w 12191993"/>
              <a:gd name="connsiteY93" fmla="*/ 6675963 h 6857996"/>
              <a:gd name="connsiteX94" fmla="*/ 6172446 w 12191993"/>
              <a:gd name="connsiteY94" fmla="*/ 6678165 h 6857996"/>
              <a:gd name="connsiteX95" fmla="*/ 6165360 w 12191993"/>
              <a:gd name="connsiteY95" fmla="*/ 6681626 h 6857996"/>
              <a:gd name="connsiteX96" fmla="*/ 6161816 w 12191993"/>
              <a:gd name="connsiteY96" fmla="*/ 6674704 h 6857996"/>
              <a:gd name="connsiteX97" fmla="*/ 6169869 w 12191993"/>
              <a:gd name="connsiteY97" fmla="*/ 6670299 h 6857996"/>
              <a:gd name="connsiteX98" fmla="*/ 6173090 w 12191993"/>
              <a:gd name="connsiteY98" fmla="*/ 6669670 h 6857996"/>
              <a:gd name="connsiteX99" fmla="*/ 6173412 w 12191993"/>
              <a:gd name="connsiteY99" fmla="*/ 6667468 h 6857996"/>
              <a:gd name="connsiteX100" fmla="*/ 6175023 w 12191993"/>
              <a:gd name="connsiteY100" fmla="*/ 6664321 h 6857996"/>
              <a:gd name="connsiteX101" fmla="*/ 6030390 w 12191993"/>
              <a:gd name="connsiteY101" fmla="*/ 6663090 h 6857996"/>
              <a:gd name="connsiteX102" fmla="*/ 6037104 w 12191993"/>
              <a:gd name="connsiteY102" fmla="*/ 6663368 h 6857996"/>
              <a:gd name="connsiteX103" fmla="*/ 6037761 w 12191993"/>
              <a:gd name="connsiteY103" fmla="*/ 6664003 h 6857996"/>
              <a:gd name="connsiteX104" fmla="*/ 6035139 w 12191993"/>
              <a:gd name="connsiteY104" fmla="*/ 6676386 h 6857996"/>
              <a:gd name="connsiteX105" fmla="*/ 6027605 w 12191993"/>
              <a:gd name="connsiteY105" fmla="*/ 6680196 h 6857996"/>
              <a:gd name="connsiteX106" fmla="*/ 6023674 w 12191993"/>
              <a:gd name="connsiteY106" fmla="*/ 6678609 h 6857996"/>
              <a:gd name="connsiteX107" fmla="*/ 6023347 w 12191993"/>
              <a:gd name="connsiteY107" fmla="*/ 6678291 h 6857996"/>
              <a:gd name="connsiteX108" fmla="*/ 6021381 w 12191993"/>
              <a:gd name="connsiteY108" fmla="*/ 6675116 h 6857996"/>
              <a:gd name="connsiteX109" fmla="*/ 6025640 w 12191993"/>
              <a:gd name="connsiteY109" fmla="*/ 6666861 h 6857996"/>
              <a:gd name="connsiteX110" fmla="*/ 6030390 w 12191993"/>
              <a:gd name="connsiteY110" fmla="*/ 6663090 h 6857996"/>
              <a:gd name="connsiteX111" fmla="*/ 6030111 w 12191993"/>
              <a:gd name="connsiteY111" fmla="*/ 6659872 h 6857996"/>
              <a:gd name="connsiteX112" fmla="*/ 6020698 w 12191993"/>
              <a:gd name="connsiteY112" fmla="*/ 6665835 h 6857996"/>
              <a:gd name="connsiteX113" fmla="*/ 6021324 w 12191993"/>
              <a:gd name="connsiteY113" fmla="*/ 6682153 h 6857996"/>
              <a:gd name="connsiteX114" fmla="*/ 6021324 w 12191993"/>
              <a:gd name="connsiteY114" fmla="*/ 6682467 h 6857996"/>
              <a:gd name="connsiteX115" fmla="*/ 6021639 w 12191993"/>
              <a:gd name="connsiteY115" fmla="*/ 6682467 h 6857996"/>
              <a:gd name="connsiteX116" fmla="*/ 6038270 w 12191993"/>
              <a:gd name="connsiteY116" fmla="*/ 6682153 h 6857996"/>
              <a:gd name="connsiteX117" fmla="*/ 6043292 w 12191993"/>
              <a:gd name="connsiteY117" fmla="*/ 6672425 h 6857996"/>
              <a:gd name="connsiteX118" fmla="*/ 6040467 w 12191993"/>
              <a:gd name="connsiteY118" fmla="*/ 6663638 h 6857996"/>
              <a:gd name="connsiteX119" fmla="*/ 6040154 w 12191993"/>
              <a:gd name="connsiteY119" fmla="*/ 6663010 h 6857996"/>
              <a:gd name="connsiteX120" fmla="*/ 6039840 w 12191993"/>
              <a:gd name="connsiteY120" fmla="*/ 6662696 h 6857996"/>
              <a:gd name="connsiteX121" fmla="*/ 6039526 w 12191993"/>
              <a:gd name="connsiteY121" fmla="*/ 6662383 h 6857996"/>
              <a:gd name="connsiteX122" fmla="*/ 6030111 w 12191993"/>
              <a:gd name="connsiteY122" fmla="*/ 6659872 h 6857996"/>
              <a:gd name="connsiteX123" fmla="*/ 6187938 w 12191993"/>
              <a:gd name="connsiteY123" fmla="*/ 6653208 h 6857996"/>
              <a:gd name="connsiteX124" fmla="*/ 6183014 w 12191993"/>
              <a:gd name="connsiteY124" fmla="*/ 6657377 h 6857996"/>
              <a:gd name="connsiteX125" fmla="*/ 6180859 w 12191993"/>
              <a:gd name="connsiteY125" fmla="*/ 6677582 h 6857996"/>
              <a:gd name="connsiteX126" fmla="*/ 6199634 w 12191993"/>
              <a:gd name="connsiteY126" fmla="*/ 6677582 h 6857996"/>
              <a:gd name="connsiteX127" fmla="*/ 6203943 w 12191993"/>
              <a:gd name="connsiteY127" fmla="*/ 6668602 h 6857996"/>
              <a:gd name="connsiteX128" fmla="*/ 6200558 w 12191993"/>
              <a:gd name="connsiteY128" fmla="*/ 6664112 h 6857996"/>
              <a:gd name="connsiteX129" fmla="*/ 6199634 w 12191993"/>
              <a:gd name="connsiteY129" fmla="*/ 6664754 h 6857996"/>
              <a:gd name="connsiteX130" fmla="*/ 6197480 w 12191993"/>
              <a:gd name="connsiteY130" fmla="*/ 6675337 h 6857996"/>
              <a:gd name="connsiteX131" fmla="*/ 6186092 w 12191993"/>
              <a:gd name="connsiteY131" fmla="*/ 6673734 h 6857996"/>
              <a:gd name="connsiteX132" fmla="*/ 6195325 w 12191993"/>
              <a:gd name="connsiteY132" fmla="*/ 6664433 h 6857996"/>
              <a:gd name="connsiteX133" fmla="*/ 6196864 w 12191993"/>
              <a:gd name="connsiteY133" fmla="*/ 6664754 h 6857996"/>
              <a:gd name="connsiteX134" fmla="*/ 6197788 w 12191993"/>
              <a:gd name="connsiteY134" fmla="*/ 6663792 h 6857996"/>
              <a:gd name="connsiteX135" fmla="*/ 6193786 w 12191993"/>
              <a:gd name="connsiteY135" fmla="*/ 6659622 h 6857996"/>
              <a:gd name="connsiteX136" fmla="*/ 6193171 w 12191993"/>
              <a:gd name="connsiteY136" fmla="*/ 6660585 h 6857996"/>
              <a:gd name="connsiteX137" fmla="*/ 6193171 w 12191993"/>
              <a:gd name="connsiteY137" fmla="*/ 6663150 h 6857996"/>
              <a:gd name="connsiteX138" fmla="*/ 6183937 w 12191993"/>
              <a:gd name="connsiteY138" fmla="*/ 6671489 h 6857996"/>
              <a:gd name="connsiteX139" fmla="*/ 6183937 w 12191993"/>
              <a:gd name="connsiteY139" fmla="*/ 6660264 h 6857996"/>
              <a:gd name="connsiteX140" fmla="*/ 6191324 w 12191993"/>
              <a:gd name="connsiteY140" fmla="*/ 6658660 h 6857996"/>
              <a:gd name="connsiteX141" fmla="*/ 6191940 w 12191993"/>
              <a:gd name="connsiteY141" fmla="*/ 6657377 h 6857996"/>
              <a:gd name="connsiteX142" fmla="*/ 6187938 w 12191993"/>
              <a:gd name="connsiteY142" fmla="*/ 6653208 h 6857996"/>
              <a:gd name="connsiteX143" fmla="*/ 6196845 w 12191993"/>
              <a:gd name="connsiteY143" fmla="*/ 6642096 h 6857996"/>
              <a:gd name="connsiteX144" fmla="*/ 6191242 w 12191993"/>
              <a:gd name="connsiteY144" fmla="*/ 6649399 h 6857996"/>
              <a:gd name="connsiteX145" fmla="*/ 6192799 w 12191993"/>
              <a:gd name="connsiteY145" fmla="*/ 6650351 h 6857996"/>
              <a:gd name="connsiteX146" fmla="*/ 6194355 w 12191993"/>
              <a:gd name="connsiteY146" fmla="*/ 6649399 h 6857996"/>
              <a:gd name="connsiteX147" fmla="*/ 6210230 w 12191993"/>
              <a:gd name="connsiteY147" fmla="*/ 6662734 h 6857996"/>
              <a:gd name="connsiteX148" fmla="*/ 6209919 w 12191993"/>
              <a:gd name="connsiteY148" fmla="*/ 6664639 h 6857996"/>
              <a:gd name="connsiteX149" fmla="*/ 6210541 w 12191993"/>
              <a:gd name="connsiteY149" fmla="*/ 6665909 h 6857996"/>
              <a:gd name="connsiteX150" fmla="*/ 6222992 w 12191993"/>
              <a:gd name="connsiteY150" fmla="*/ 6651304 h 6857996"/>
              <a:gd name="connsiteX151" fmla="*/ 6220191 w 12191993"/>
              <a:gd name="connsiteY151" fmla="*/ 6644319 h 6857996"/>
              <a:gd name="connsiteX152" fmla="*/ 6218323 w 12191993"/>
              <a:gd name="connsiteY152" fmla="*/ 6646224 h 6857996"/>
              <a:gd name="connsiteX153" fmla="*/ 6218946 w 12191993"/>
              <a:gd name="connsiteY153" fmla="*/ 6650669 h 6857996"/>
              <a:gd name="connsiteX154" fmla="*/ 6213654 w 12191993"/>
              <a:gd name="connsiteY154" fmla="*/ 6658607 h 6857996"/>
              <a:gd name="connsiteX155" fmla="*/ 6197468 w 12191993"/>
              <a:gd name="connsiteY155" fmla="*/ 6644954 h 6857996"/>
              <a:gd name="connsiteX156" fmla="*/ 6198090 w 12191993"/>
              <a:gd name="connsiteY156" fmla="*/ 6643049 h 6857996"/>
              <a:gd name="connsiteX157" fmla="*/ 6196845 w 12191993"/>
              <a:gd name="connsiteY157" fmla="*/ 6642096 h 6857996"/>
              <a:gd name="connsiteX158" fmla="*/ 6013443 w 12191993"/>
              <a:gd name="connsiteY158" fmla="*/ 6635746 h 6857996"/>
              <a:gd name="connsiteX159" fmla="*/ 6013443 w 12191993"/>
              <a:gd name="connsiteY159" fmla="*/ 6637334 h 6857996"/>
              <a:gd name="connsiteX160" fmla="*/ 5995980 w 12191993"/>
              <a:gd name="connsiteY160" fmla="*/ 6650034 h 6857996"/>
              <a:gd name="connsiteX161" fmla="*/ 5994393 w 12191993"/>
              <a:gd name="connsiteY161" fmla="*/ 6648446 h 6857996"/>
              <a:gd name="connsiteX162" fmla="*/ 5992806 w 12191993"/>
              <a:gd name="connsiteY162" fmla="*/ 6650034 h 6857996"/>
              <a:gd name="connsiteX163" fmla="*/ 5997568 w 12191993"/>
              <a:gd name="connsiteY163" fmla="*/ 6654797 h 6857996"/>
              <a:gd name="connsiteX164" fmla="*/ 5999156 w 12191993"/>
              <a:gd name="connsiteY164" fmla="*/ 6654797 h 6857996"/>
              <a:gd name="connsiteX165" fmla="*/ 5999156 w 12191993"/>
              <a:gd name="connsiteY165" fmla="*/ 6651621 h 6857996"/>
              <a:gd name="connsiteX166" fmla="*/ 6011855 w 12191993"/>
              <a:gd name="connsiteY166" fmla="*/ 6643684 h 6857996"/>
              <a:gd name="connsiteX167" fmla="*/ 6005506 w 12191993"/>
              <a:gd name="connsiteY167" fmla="*/ 6665909 h 6857996"/>
              <a:gd name="connsiteX168" fmla="*/ 6008680 w 12191993"/>
              <a:gd name="connsiteY168" fmla="*/ 6669084 h 6857996"/>
              <a:gd name="connsiteX169" fmla="*/ 6024555 w 12191993"/>
              <a:gd name="connsiteY169" fmla="*/ 6653209 h 6857996"/>
              <a:gd name="connsiteX170" fmla="*/ 6026143 w 12191993"/>
              <a:gd name="connsiteY170" fmla="*/ 6651621 h 6857996"/>
              <a:gd name="connsiteX171" fmla="*/ 6027731 w 12191993"/>
              <a:gd name="connsiteY171" fmla="*/ 6651621 h 6857996"/>
              <a:gd name="connsiteX172" fmla="*/ 6024555 w 12191993"/>
              <a:gd name="connsiteY172" fmla="*/ 6646859 h 6857996"/>
              <a:gd name="connsiteX173" fmla="*/ 6022968 w 12191993"/>
              <a:gd name="connsiteY173" fmla="*/ 6648446 h 6857996"/>
              <a:gd name="connsiteX174" fmla="*/ 6022968 w 12191993"/>
              <a:gd name="connsiteY174" fmla="*/ 6650034 h 6857996"/>
              <a:gd name="connsiteX175" fmla="*/ 6011855 w 12191993"/>
              <a:gd name="connsiteY175" fmla="*/ 6661147 h 6857996"/>
              <a:gd name="connsiteX176" fmla="*/ 6016618 w 12191993"/>
              <a:gd name="connsiteY176" fmla="*/ 6638921 h 6857996"/>
              <a:gd name="connsiteX177" fmla="*/ 6015031 w 12191993"/>
              <a:gd name="connsiteY177" fmla="*/ 6635746 h 6857996"/>
              <a:gd name="connsiteX178" fmla="*/ 5999458 w 12191993"/>
              <a:gd name="connsiteY178" fmla="*/ 6630479 h 6857996"/>
              <a:gd name="connsiteX179" fmla="*/ 5998324 w 12191993"/>
              <a:gd name="connsiteY179" fmla="*/ 6634809 h 6857996"/>
              <a:gd name="connsiteX180" fmla="*/ 6003237 w 12191993"/>
              <a:gd name="connsiteY180" fmla="*/ 6636613 h 6857996"/>
              <a:gd name="connsiteX181" fmla="*/ 6004749 w 12191993"/>
              <a:gd name="connsiteY181" fmla="*/ 6632283 h 6857996"/>
              <a:gd name="connsiteX182" fmla="*/ 5999458 w 12191993"/>
              <a:gd name="connsiteY182" fmla="*/ 6630479 h 6857996"/>
              <a:gd name="connsiteX183" fmla="*/ 6207117 w 12191993"/>
              <a:gd name="connsiteY183" fmla="*/ 6626221 h 6857996"/>
              <a:gd name="connsiteX184" fmla="*/ 6203942 w 12191993"/>
              <a:gd name="connsiteY184" fmla="*/ 6632571 h 6857996"/>
              <a:gd name="connsiteX185" fmla="*/ 6203942 w 12191993"/>
              <a:gd name="connsiteY185" fmla="*/ 6634159 h 6857996"/>
              <a:gd name="connsiteX186" fmla="*/ 6207117 w 12191993"/>
              <a:gd name="connsiteY186" fmla="*/ 6632571 h 6857996"/>
              <a:gd name="connsiteX187" fmla="*/ 6224580 w 12191993"/>
              <a:gd name="connsiteY187" fmla="*/ 6643684 h 6857996"/>
              <a:gd name="connsiteX188" fmla="*/ 6224580 w 12191993"/>
              <a:gd name="connsiteY188" fmla="*/ 6645271 h 6857996"/>
              <a:gd name="connsiteX189" fmla="*/ 6226168 w 12191993"/>
              <a:gd name="connsiteY189" fmla="*/ 6645271 h 6857996"/>
              <a:gd name="connsiteX190" fmla="*/ 6230930 w 12191993"/>
              <a:gd name="connsiteY190" fmla="*/ 6637334 h 6857996"/>
              <a:gd name="connsiteX191" fmla="*/ 6229343 w 12191993"/>
              <a:gd name="connsiteY191" fmla="*/ 6637334 h 6857996"/>
              <a:gd name="connsiteX192" fmla="*/ 6227755 w 12191993"/>
              <a:gd name="connsiteY192" fmla="*/ 6638921 h 6857996"/>
              <a:gd name="connsiteX193" fmla="*/ 6207117 w 12191993"/>
              <a:gd name="connsiteY193" fmla="*/ 6627809 h 6857996"/>
              <a:gd name="connsiteX194" fmla="*/ 6208705 w 12191993"/>
              <a:gd name="connsiteY194" fmla="*/ 6626221 h 6857996"/>
              <a:gd name="connsiteX195" fmla="*/ 6002331 w 12191993"/>
              <a:gd name="connsiteY195" fmla="*/ 6615108 h 6857996"/>
              <a:gd name="connsiteX196" fmla="*/ 6002331 w 12191993"/>
              <a:gd name="connsiteY196" fmla="*/ 6616696 h 6857996"/>
              <a:gd name="connsiteX197" fmla="*/ 5983280 w 12191993"/>
              <a:gd name="connsiteY197" fmla="*/ 6626221 h 6857996"/>
              <a:gd name="connsiteX198" fmla="*/ 5981693 w 12191993"/>
              <a:gd name="connsiteY198" fmla="*/ 6624634 h 6857996"/>
              <a:gd name="connsiteX199" fmla="*/ 5980106 w 12191993"/>
              <a:gd name="connsiteY199" fmla="*/ 6624634 h 6857996"/>
              <a:gd name="connsiteX200" fmla="*/ 5983280 w 12191993"/>
              <a:gd name="connsiteY200" fmla="*/ 6632571 h 6857996"/>
              <a:gd name="connsiteX201" fmla="*/ 5984868 w 12191993"/>
              <a:gd name="connsiteY201" fmla="*/ 6632571 h 6857996"/>
              <a:gd name="connsiteX202" fmla="*/ 5984868 w 12191993"/>
              <a:gd name="connsiteY202" fmla="*/ 6630984 h 6857996"/>
              <a:gd name="connsiteX203" fmla="*/ 6003918 w 12191993"/>
              <a:gd name="connsiteY203" fmla="*/ 6621458 h 6857996"/>
              <a:gd name="connsiteX204" fmla="*/ 6005507 w 12191993"/>
              <a:gd name="connsiteY204" fmla="*/ 6623046 h 6857996"/>
              <a:gd name="connsiteX205" fmla="*/ 6007094 w 12191993"/>
              <a:gd name="connsiteY205" fmla="*/ 6621458 h 6857996"/>
              <a:gd name="connsiteX206" fmla="*/ 6003918 w 12191993"/>
              <a:gd name="connsiteY206" fmla="*/ 6615108 h 6857996"/>
              <a:gd name="connsiteX207" fmla="*/ 6217912 w 12191993"/>
              <a:gd name="connsiteY207" fmla="*/ 6602408 h 6857996"/>
              <a:gd name="connsiteX208" fmla="*/ 6214737 w 12191993"/>
              <a:gd name="connsiteY208" fmla="*/ 6607999 h 6857996"/>
              <a:gd name="connsiteX209" fmla="*/ 6219817 w 12191993"/>
              <a:gd name="connsiteY209" fmla="*/ 6626945 h 6857996"/>
              <a:gd name="connsiteX210" fmla="*/ 6238550 w 12191993"/>
              <a:gd name="connsiteY210" fmla="*/ 6619802 h 6857996"/>
              <a:gd name="connsiteX211" fmla="*/ 6239503 w 12191993"/>
              <a:gd name="connsiteY211" fmla="*/ 6609241 h 6857996"/>
              <a:gd name="connsiteX212" fmla="*/ 6234423 w 12191993"/>
              <a:gd name="connsiteY212" fmla="*/ 6607067 h 6857996"/>
              <a:gd name="connsiteX213" fmla="*/ 6233470 w 12191993"/>
              <a:gd name="connsiteY213" fmla="*/ 6607999 h 6857996"/>
              <a:gd name="connsiteX214" fmla="*/ 6235693 w 12191993"/>
              <a:gd name="connsiteY214" fmla="*/ 6617628 h 6857996"/>
              <a:gd name="connsiteX215" fmla="*/ 6221722 w 12191993"/>
              <a:gd name="connsiteY215" fmla="*/ 6620112 h 6857996"/>
              <a:gd name="connsiteX216" fmla="*/ 6216642 w 12191993"/>
              <a:gd name="connsiteY216" fmla="*/ 6609863 h 6857996"/>
              <a:gd name="connsiteX217" fmla="*/ 6222992 w 12191993"/>
              <a:gd name="connsiteY217" fmla="*/ 6605825 h 6857996"/>
              <a:gd name="connsiteX218" fmla="*/ 6223310 w 12191993"/>
              <a:gd name="connsiteY218" fmla="*/ 6604272 h 6857996"/>
              <a:gd name="connsiteX219" fmla="*/ 6217912 w 12191993"/>
              <a:gd name="connsiteY219" fmla="*/ 6602408 h 6857996"/>
              <a:gd name="connsiteX220" fmla="*/ 6129330 w 12191993"/>
              <a:gd name="connsiteY220" fmla="*/ 6599233 h 6857996"/>
              <a:gd name="connsiteX221" fmla="*/ 6149968 w 12191993"/>
              <a:gd name="connsiteY221" fmla="*/ 6599233 h 6857996"/>
              <a:gd name="connsiteX222" fmla="*/ 6129330 w 12191993"/>
              <a:gd name="connsiteY222" fmla="*/ 6640508 h 6857996"/>
              <a:gd name="connsiteX223" fmla="*/ 6129330 w 12191993"/>
              <a:gd name="connsiteY223" fmla="*/ 6599233 h 6857996"/>
              <a:gd name="connsiteX224" fmla="*/ 6065830 w 12191993"/>
              <a:gd name="connsiteY224" fmla="*/ 6599233 h 6857996"/>
              <a:gd name="connsiteX225" fmla="*/ 6088055 w 12191993"/>
              <a:gd name="connsiteY225" fmla="*/ 6599233 h 6857996"/>
              <a:gd name="connsiteX226" fmla="*/ 6088055 w 12191993"/>
              <a:gd name="connsiteY226" fmla="*/ 6640508 h 6857996"/>
              <a:gd name="connsiteX227" fmla="*/ 6065830 w 12191993"/>
              <a:gd name="connsiteY227" fmla="*/ 6599233 h 6857996"/>
              <a:gd name="connsiteX228" fmla="*/ 5985060 w 12191993"/>
              <a:gd name="connsiteY228" fmla="*/ 6592919 h 6857996"/>
              <a:gd name="connsiteX229" fmla="*/ 5975325 w 12191993"/>
              <a:gd name="connsiteY229" fmla="*/ 6609935 h 6857996"/>
              <a:gd name="connsiteX230" fmla="*/ 5980978 w 12191993"/>
              <a:gd name="connsiteY230" fmla="*/ 6618283 h 6857996"/>
              <a:gd name="connsiteX231" fmla="*/ 5986630 w 12191993"/>
              <a:gd name="connsiteY231" fmla="*/ 6616999 h 6857996"/>
              <a:gd name="connsiteX232" fmla="*/ 5986630 w 12191993"/>
              <a:gd name="connsiteY232" fmla="*/ 6616036 h 6857996"/>
              <a:gd name="connsiteX233" fmla="*/ 5978465 w 12191993"/>
              <a:gd name="connsiteY233" fmla="*/ 6609293 h 6857996"/>
              <a:gd name="connsiteX234" fmla="*/ 5985688 w 12191993"/>
              <a:gd name="connsiteY234" fmla="*/ 6599340 h 6857996"/>
              <a:gd name="connsiteX235" fmla="*/ 5988828 w 12191993"/>
              <a:gd name="connsiteY235" fmla="*/ 6611862 h 6857996"/>
              <a:gd name="connsiteX236" fmla="*/ 5987886 w 12191993"/>
              <a:gd name="connsiteY236" fmla="*/ 6613146 h 6857996"/>
              <a:gd name="connsiteX237" fmla="*/ 5988200 w 12191993"/>
              <a:gd name="connsiteY237" fmla="*/ 6614430 h 6857996"/>
              <a:gd name="connsiteX238" fmla="*/ 5994166 w 12191993"/>
              <a:gd name="connsiteY238" fmla="*/ 6612825 h 6857996"/>
              <a:gd name="connsiteX239" fmla="*/ 5993538 w 12191993"/>
              <a:gd name="connsiteY239" fmla="*/ 6611541 h 6857996"/>
              <a:gd name="connsiteX240" fmla="*/ 5991340 w 12191993"/>
              <a:gd name="connsiteY240" fmla="*/ 6610578 h 6857996"/>
              <a:gd name="connsiteX241" fmla="*/ 5988828 w 12191993"/>
              <a:gd name="connsiteY241" fmla="*/ 6598377 h 6857996"/>
              <a:gd name="connsiteX242" fmla="*/ 5998249 w 12191993"/>
              <a:gd name="connsiteY242" fmla="*/ 6603193 h 6857996"/>
              <a:gd name="connsiteX243" fmla="*/ 5996365 w 12191993"/>
              <a:gd name="connsiteY243" fmla="*/ 6610899 h 6857996"/>
              <a:gd name="connsiteX244" fmla="*/ 5996992 w 12191993"/>
              <a:gd name="connsiteY244" fmla="*/ 6611862 h 6857996"/>
              <a:gd name="connsiteX245" fmla="*/ 6002330 w 12191993"/>
              <a:gd name="connsiteY245" fmla="*/ 6610257 h 6857996"/>
              <a:gd name="connsiteX246" fmla="*/ 6001388 w 12191993"/>
              <a:gd name="connsiteY246" fmla="*/ 6603835 h 6857996"/>
              <a:gd name="connsiteX247" fmla="*/ 5985060 w 12191993"/>
              <a:gd name="connsiteY247" fmla="*/ 6592919 h 6857996"/>
              <a:gd name="connsiteX248" fmla="*/ 6218230 w 12191993"/>
              <a:gd name="connsiteY248" fmla="*/ 6591296 h 6857996"/>
              <a:gd name="connsiteX249" fmla="*/ 6216642 w 12191993"/>
              <a:gd name="connsiteY249" fmla="*/ 6599234 h 6857996"/>
              <a:gd name="connsiteX250" fmla="*/ 6218230 w 12191993"/>
              <a:gd name="connsiteY250" fmla="*/ 6599234 h 6857996"/>
              <a:gd name="connsiteX251" fmla="*/ 6219817 w 12191993"/>
              <a:gd name="connsiteY251" fmla="*/ 6597646 h 6857996"/>
              <a:gd name="connsiteX252" fmla="*/ 6240455 w 12191993"/>
              <a:gd name="connsiteY252" fmla="*/ 6600821 h 6857996"/>
              <a:gd name="connsiteX253" fmla="*/ 6240455 w 12191993"/>
              <a:gd name="connsiteY253" fmla="*/ 6602409 h 6857996"/>
              <a:gd name="connsiteX254" fmla="*/ 6242043 w 12191993"/>
              <a:gd name="connsiteY254" fmla="*/ 6603996 h 6857996"/>
              <a:gd name="connsiteX255" fmla="*/ 6243630 w 12191993"/>
              <a:gd name="connsiteY255" fmla="*/ 6594471 h 6857996"/>
              <a:gd name="connsiteX256" fmla="*/ 6242043 w 12191993"/>
              <a:gd name="connsiteY256" fmla="*/ 6596059 h 6857996"/>
              <a:gd name="connsiteX257" fmla="*/ 6219817 w 12191993"/>
              <a:gd name="connsiteY257" fmla="*/ 6592884 h 6857996"/>
              <a:gd name="connsiteX258" fmla="*/ 6219817 w 12191993"/>
              <a:gd name="connsiteY258" fmla="*/ 6591296 h 6857996"/>
              <a:gd name="connsiteX259" fmla="*/ 4811421 w 12191993"/>
              <a:gd name="connsiteY259" fmla="*/ 6570659 h 6857996"/>
              <a:gd name="connsiteX260" fmla="*/ 4812359 w 12191993"/>
              <a:gd name="connsiteY260" fmla="*/ 6570659 h 6857996"/>
              <a:gd name="connsiteX261" fmla="*/ 4813298 w 12191993"/>
              <a:gd name="connsiteY261" fmla="*/ 6572952 h 6857996"/>
              <a:gd name="connsiteX262" fmla="*/ 4813298 w 12191993"/>
              <a:gd name="connsiteY262" fmla="*/ 6576883 h 6857996"/>
              <a:gd name="connsiteX263" fmla="*/ 4810796 w 12191993"/>
              <a:gd name="connsiteY263" fmla="*/ 6586056 h 6857996"/>
              <a:gd name="connsiteX264" fmla="*/ 4800166 w 12191993"/>
              <a:gd name="connsiteY264" fmla="*/ 6591297 h 6857996"/>
              <a:gd name="connsiteX265" fmla="*/ 4792659 w 12191993"/>
              <a:gd name="connsiteY265" fmla="*/ 6583763 h 6857996"/>
              <a:gd name="connsiteX266" fmla="*/ 4797977 w 12191993"/>
              <a:gd name="connsiteY266" fmla="*/ 6574918 h 6857996"/>
              <a:gd name="connsiteX267" fmla="*/ 4810169 w 12191993"/>
              <a:gd name="connsiteY267" fmla="*/ 6570987 h 6857996"/>
              <a:gd name="connsiteX268" fmla="*/ 4811421 w 12191993"/>
              <a:gd name="connsiteY268" fmla="*/ 6570659 h 6857996"/>
              <a:gd name="connsiteX269" fmla="*/ 5974078 w 12191993"/>
              <a:gd name="connsiteY269" fmla="*/ 6569071 h 6857996"/>
              <a:gd name="connsiteX270" fmla="*/ 5994394 w 12191993"/>
              <a:gd name="connsiteY270" fmla="*/ 6569721 h 6857996"/>
              <a:gd name="connsiteX271" fmla="*/ 5993749 w 12191993"/>
              <a:gd name="connsiteY271" fmla="*/ 6575566 h 6857996"/>
              <a:gd name="connsiteX272" fmla="*/ 5985364 w 12191993"/>
              <a:gd name="connsiteY272" fmla="*/ 6583035 h 6857996"/>
              <a:gd name="connsiteX273" fmla="*/ 5974078 w 12191993"/>
              <a:gd name="connsiteY273" fmla="*/ 6574267 h 6857996"/>
              <a:gd name="connsiteX274" fmla="*/ 5974078 w 12191993"/>
              <a:gd name="connsiteY274" fmla="*/ 6569071 h 6857996"/>
              <a:gd name="connsiteX275" fmla="*/ 5970895 w 12191993"/>
              <a:gd name="connsiteY275" fmla="*/ 6561133 h 6857996"/>
              <a:gd name="connsiteX276" fmla="*/ 5970895 w 12191993"/>
              <a:gd name="connsiteY276" fmla="*/ 6574627 h 6857996"/>
              <a:gd name="connsiteX277" fmla="*/ 5985016 w 12191993"/>
              <a:gd name="connsiteY277" fmla="*/ 6588121 h 6857996"/>
              <a:gd name="connsiteX278" fmla="*/ 5996628 w 12191993"/>
              <a:gd name="connsiteY278" fmla="*/ 6573342 h 6857996"/>
              <a:gd name="connsiteX279" fmla="*/ 5997568 w 12191993"/>
              <a:gd name="connsiteY279" fmla="*/ 6561776 h 6857996"/>
              <a:gd name="connsiteX280" fmla="*/ 5996000 w 12191993"/>
              <a:gd name="connsiteY280" fmla="*/ 6561776 h 6857996"/>
              <a:gd name="connsiteX281" fmla="*/ 5995058 w 12191993"/>
              <a:gd name="connsiteY281" fmla="*/ 6563382 h 6857996"/>
              <a:gd name="connsiteX282" fmla="*/ 5973718 w 12191993"/>
              <a:gd name="connsiteY282" fmla="*/ 6563061 h 6857996"/>
              <a:gd name="connsiteX283" fmla="*/ 5972463 w 12191993"/>
              <a:gd name="connsiteY283" fmla="*/ 6561133 h 6857996"/>
              <a:gd name="connsiteX284" fmla="*/ 5970895 w 12191993"/>
              <a:gd name="connsiteY284" fmla="*/ 6561133 h 6857996"/>
              <a:gd name="connsiteX285" fmla="*/ 6218230 w 12191993"/>
              <a:gd name="connsiteY285" fmla="*/ 6559546 h 6857996"/>
              <a:gd name="connsiteX286" fmla="*/ 6220070 w 12191993"/>
              <a:gd name="connsiteY286" fmla="*/ 6564826 h 6857996"/>
              <a:gd name="connsiteX287" fmla="*/ 6219764 w 12191993"/>
              <a:gd name="connsiteY287" fmla="*/ 6584394 h 6857996"/>
              <a:gd name="connsiteX288" fmla="*/ 6218537 w 12191993"/>
              <a:gd name="connsiteY288" fmla="*/ 6588121 h 6857996"/>
              <a:gd name="connsiteX289" fmla="*/ 6224364 w 12191993"/>
              <a:gd name="connsiteY289" fmla="*/ 6584394 h 6857996"/>
              <a:gd name="connsiteX290" fmla="*/ 6223137 w 12191993"/>
              <a:gd name="connsiteY290" fmla="*/ 6583773 h 6857996"/>
              <a:gd name="connsiteX291" fmla="*/ 6222830 w 12191993"/>
              <a:gd name="connsiteY291" fmla="*/ 6577561 h 6857996"/>
              <a:gd name="connsiteX292" fmla="*/ 6243685 w 12191993"/>
              <a:gd name="connsiteY292" fmla="*/ 6577250 h 6857996"/>
              <a:gd name="connsiteX293" fmla="*/ 6244605 w 12191993"/>
              <a:gd name="connsiteY293" fmla="*/ 6578803 h 6857996"/>
              <a:gd name="connsiteX294" fmla="*/ 6245218 w 12191993"/>
              <a:gd name="connsiteY294" fmla="*/ 6579114 h 6857996"/>
              <a:gd name="connsiteX295" fmla="*/ 6245218 w 12191993"/>
              <a:gd name="connsiteY295" fmla="*/ 6571349 h 6857996"/>
              <a:gd name="connsiteX296" fmla="*/ 6243992 w 12191993"/>
              <a:gd name="connsiteY296" fmla="*/ 6571349 h 6857996"/>
              <a:gd name="connsiteX297" fmla="*/ 6243685 w 12191993"/>
              <a:gd name="connsiteY297" fmla="*/ 6572281 h 6857996"/>
              <a:gd name="connsiteX298" fmla="*/ 6222524 w 12191993"/>
              <a:gd name="connsiteY298" fmla="*/ 6572591 h 6857996"/>
              <a:gd name="connsiteX299" fmla="*/ 6223444 w 12191993"/>
              <a:gd name="connsiteY299" fmla="*/ 6564516 h 6857996"/>
              <a:gd name="connsiteX300" fmla="*/ 6224977 w 12191993"/>
              <a:gd name="connsiteY300" fmla="*/ 6563895 h 6857996"/>
              <a:gd name="connsiteX301" fmla="*/ 6218230 w 12191993"/>
              <a:gd name="connsiteY301" fmla="*/ 6559546 h 6857996"/>
              <a:gd name="connsiteX302" fmla="*/ 5983809 w 12191993"/>
              <a:gd name="connsiteY302" fmla="*/ 6552364 h 6857996"/>
              <a:gd name="connsiteX303" fmla="*/ 5982298 w 12191993"/>
              <a:gd name="connsiteY303" fmla="*/ 6556900 h 6857996"/>
              <a:gd name="connsiteX304" fmla="*/ 5985926 w 12191993"/>
              <a:gd name="connsiteY304" fmla="*/ 6558790 h 6857996"/>
              <a:gd name="connsiteX305" fmla="*/ 5987437 w 12191993"/>
              <a:gd name="connsiteY305" fmla="*/ 6553498 h 6857996"/>
              <a:gd name="connsiteX306" fmla="*/ 5983809 w 12191993"/>
              <a:gd name="connsiteY306" fmla="*/ 6552364 h 6857996"/>
              <a:gd name="connsiteX307" fmla="*/ 5026508 w 12191993"/>
              <a:gd name="connsiteY307" fmla="*/ 6543672 h 6857996"/>
              <a:gd name="connsiteX308" fmla="*/ 5043486 w 12191993"/>
              <a:gd name="connsiteY308" fmla="*/ 6568904 h 6857996"/>
              <a:gd name="connsiteX309" fmla="*/ 5027743 w 12191993"/>
              <a:gd name="connsiteY309" fmla="*/ 6591297 h 6857996"/>
              <a:gd name="connsiteX310" fmla="*/ 5010148 w 12191993"/>
              <a:gd name="connsiteY310" fmla="*/ 6566696 h 6857996"/>
              <a:gd name="connsiteX311" fmla="*/ 5026508 w 12191993"/>
              <a:gd name="connsiteY311" fmla="*/ 6543672 h 6857996"/>
              <a:gd name="connsiteX312" fmla="*/ 4954742 w 12191993"/>
              <a:gd name="connsiteY312" fmla="*/ 6543672 h 6857996"/>
              <a:gd name="connsiteX313" fmla="*/ 4968873 w 12191993"/>
              <a:gd name="connsiteY313" fmla="*/ 6566831 h 6857996"/>
              <a:gd name="connsiteX314" fmla="*/ 4951602 w 12191993"/>
              <a:gd name="connsiteY314" fmla="*/ 6592885 h 6857996"/>
              <a:gd name="connsiteX315" fmla="*/ 4941867 w 12191993"/>
              <a:gd name="connsiteY315" fmla="*/ 6587739 h 6857996"/>
              <a:gd name="connsiteX316" fmla="*/ 4940297 w 12191993"/>
              <a:gd name="connsiteY316" fmla="*/ 6571334 h 6857996"/>
              <a:gd name="connsiteX317" fmla="*/ 4942494 w 12191993"/>
              <a:gd name="connsiteY317" fmla="*/ 6553965 h 6857996"/>
              <a:gd name="connsiteX318" fmla="*/ 4954742 w 12191993"/>
              <a:gd name="connsiteY318" fmla="*/ 6543672 h 6857996"/>
              <a:gd name="connsiteX319" fmla="*/ 5178611 w 12191993"/>
              <a:gd name="connsiteY319" fmla="*/ 6542084 h 6857996"/>
              <a:gd name="connsiteX320" fmla="*/ 5189759 w 12191993"/>
              <a:gd name="connsiteY320" fmla="*/ 6548752 h 6857996"/>
              <a:gd name="connsiteX321" fmla="*/ 5192710 w 12191993"/>
              <a:gd name="connsiteY321" fmla="*/ 6566214 h 6857996"/>
              <a:gd name="connsiteX322" fmla="*/ 5178611 w 12191993"/>
              <a:gd name="connsiteY322" fmla="*/ 6589709 h 6857996"/>
              <a:gd name="connsiteX323" fmla="*/ 5162548 w 12191993"/>
              <a:gd name="connsiteY323" fmla="*/ 6564944 h 6857996"/>
              <a:gd name="connsiteX324" fmla="*/ 5178611 w 12191993"/>
              <a:gd name="connsiteY324" fmla="*/ 6542084 h 6857996"/>
              <a:gd name="connsiteX325" fmla="*/ 4872968 w 12191993"/>
              <a:gd name="connsiteY325" fmla="*/ 6542084 h 6857996"/>
              <a:gd name="connsiteX326" fmla="*/ 4883528 w 12191993"/>
              <a:gd name="connsiteY326" fmla="*/ 6548752 h 6857996"/>
              <a:gd name="connsiteX327" fmla="*/ 4886321 w 12191993"/>
              <a:gd name="connsiteY327" fmla="*/ 6566214 h 6857996"/>
              <a:gd name="connsiteX328" fmla="*/ 4872968 w 12191993"/>
              <a:gd name="connsiteY328" fmla="*/ 6589709 h 6857996"/>
              <a:gd name="connsiteX329" fmla="*/ 4857745 w 12191993"/>
              <a:gd name="connsiteY329" fmla="*/ 6564944 h 6857996"/>
              <a:gd name="connsiteX330" fmla="*/ 4872968 w 12191993"/>
              <a:gd name="connsiteY330" fmla="*/ 6542084 h 6857996"/>
              <a:gd name="connsiteX331" fmla="*/ 5579869 w 12191993"/>
              <a:gd name="connsiteY331" fmla="*/ 6540496 h 6857996"/>
              <a:gd name="connsiteX332" fmla="*/ 5587389 w 12191993"/>
              <a:gd name="connsiteY332" fmla="*/ 6544134 h 6857996"/>
              <a:gd name="connsiteX333" fmla="*/ 5589582 w 12191993"/>
              <a:gd name="connsiteY333" fmla="*/ 6551741 h 6857996"/>
              <a:gd name="connsiteX334" fmla="*/ 5587077 w 12191993"/>
              <a:gd name="connsiteY334" fmla="*/ 6554387 h 6857996"/>
              <a:gd name="connsiteX335" fmla="*/ 5576110 w 12191993"/>
              <a:gd name="connsiteY335" fmla="*/ 6555710 h 6857996"/>
              <a:gd name="connsiteX336" fmla="*/ 5570157 w 12191993"/>
              <a:gd name="connsiteY336" fmla="*/ 6556041 h 6857996"/>
              <a:gd name="connsiteX337" fmla="*/ 5567337 w 12191993"/>
              <a:gd name="connsiteY337" fmla="*/ 6556371 h 6857996"/>
              <a:gd name="connsiteX338" fmla="*/ 5565771 w 12191993"/>
              <a:gd name="connsiteY338" fmla="*/ 6554718 h 6857996"/>
              <a:gd name="connsiteX339" fmla="*/ 5569217 w 12191993"/>
              <a:gd name="connsiteY339" fmla="*/ 6545788 h 6857996"/>
              <a:gd name="connsiteX340" fmla="*/ 5579869 w 12191993"/>
              <a:gd name="connsiteY340" fmla="*/ 6540496 h 6857996"/>
              <a:gd name="connsiteX341" fmla="*/ 6129330 w 12191993"/>
              <a:gd name="connsiteY341" fmla="*/ 6537321 h 6857996"/>
              <a:gd name="connsiteX342" fmla="*/ 6173780 w 12191993"/>
              <a:gd name="connsiteY342" fmla="*/ 6537321 h 6857996"/>
              <a:gd name="connsiteX343" fmla="*/ 6166631 w 12191993"/>
              <a:gd name="connsiteY343" fmla="*/ 6559546 h 6857996"/>
              <a:gd name="connsiteX344" fmla="*/ 6129330 w 12191993"/>
              <a:gd name="connsiteY344" fmla="*/ 6559546 h 6857996"/>
              <a:gd name="connsiteX345" fmla="*/ 6129330 w 12191993"/>
              <a:gd name="connsiteY345" fmla="*/ 6537321 h 6857996"/>
              <a:gd name="connsiteX346" fmla="*/ 6096878 w 12191993"/>
              <a:gd name="connsiteY346" fmla="*/ 6537321 h 6857996"/>
              <a:gd name="connsiteX347" fmla="*/ 6108373 w 12191993"/>
              <a:gd name="connsiteY347" fmla="*/ 6537321 h 6857996"/>
              <a:gd name="connsiteX348" fmla="*/ 6119869 w 12191993"/>
              <a:gd name="connsiteY348" fmla="*/ 6537321 h 6857996"/>
              <a:gd name="connsiteX349" fmla="*/ 6119869 w 12191993"/>
              <a:gd name="connsiteY349" fmla="*/ 6568512 h 6857996"/>
              <a:gd name="connsiteX350" fmla="*/ 6164255 w 12191993"/>
              <a:gd name="connsiteY350" fmla="*/ 6568512 h 6857996"/>
              <a:gd name="connsiteX351" fmla="*/ 6162659 w 12191993"/>
              <a:gd name="connsiteY351" fmla="*/ 6572012 h 6857996"/>
              <a:gd name="connsiteX352" fmla="*/ 6154995 w 12191993"/>
              <a:gd name="connsiteY352" fmla="*/ 6590154 h 6857996"/>
              <a:gd name="connsiteX353" fmla="*/ 6124659 w 12191993"/>
              <a:gd name="connsiteY353" fmla="*/ 6590154 h 6857996"/>
              <a:gd name="connsiteX354" fmla="*/ 6119869 w 12191993"/>
              <a:gd name="connsiteY354" fmla="*/ 6590154 h 6857996"/>
              <a:gd name="connsiteX355" fmla="*/ 6119869 w 12191993"/>
              <a:gd name="connsiteY355" fmla="*/ 6655080 h 6857996"/>
              <a:gd name="connsiteX356" fmla="*/ 6110928 w 12191993"/>
              <a:gd name="connsiteY356" fmla="*/ 6666538 h 6857996"/>
              <a:gd name="connsiteX357" fmla="*/ 6108373 w 12191993"/>
              <a:gd name="connsiteY357" fmla="*/ 6669084 h 6857996"/>
              <a:gd name="connsiteX358" fmla="*/ 6105819 w 12191993"/>
              <a:gd name="connsiteY358" fmla="*/ 6666538 h 6857996"/>
              <a:gd name="connsiteX359" fmla="*/ 6096878 w 12191993"/>
              <a:gd name="connsiteY359" fmla="*/ 6655080 h 6857996"/>
              <a:gd name="connsiteX360" fmla="*/ 6096878 w 12191993"/>
              <a:gd name="connsiteY360" fmla="*/ 6590154 h 6857996"/>
              <a:gd name="connsiteX361" fmla="*/ 6092407 w 12191993"/>
              <a:gd name="connsiteY361" fmla="*/ 6590154 h 6857996"/>
              <a:gd name="connsiteX362" fmla="*/ 6062391 w 12191993"/>
              <a:gd name="connsiteY362" fmla="*/ 6590154 h 6857996"/>
              <a:gd name="connsiteX363" fmla="*/ 6054727 w 12191993"/>
              <a:gd name="connsiteY363" fmla="*/ 6572012 h 6857996"/>
              <a:gd name="connsiteX364" fmla="*/ 6053130 w 12191993"/>
              <a:gd name="connsiteY364" fmla="*/ 6568512 h 6857996"/>
              <a:gd name="connsiteX365" fmla="*/ 6096878 w 12191993"/>
              <a:gd name="connsiteY365" fmla="*/ 6568512 h 6857996"/>
              <a:gd name="connsiteX366" fmla="*/ 6096878 w 12191993"/>
              <a:gd name="connsiteY366" fmla="*/ 6537321 h 6857996"/>
              <a:gd name="connsiteX367" fmla="*/ 6042017 w 12191993"/>
              <a:gd name="connsiteY367" fmla="*/ 6537321 h 6857996"/>
              <a:gd name="connsiteX368" fmla="*/ 6088055 w 12191993"/>
              <a:gd name="connsiteY368" fmla="*/ 6537321 h 6857996"/>
              <a:gd name="connsiteX369" fmla="*/ 6088055 w 12191993"/>
              <a:gd name="connsiteY369" fmla="*/ 6559546 h 6857996"/>
              <a:gd name="connsiteX370" fmla="*/ 6049150 w 12191993"/>
              <a:gd name="connsiteY370" fmla="*/ 6559546 h 6857996"/>
              <a:gd name="connsiteX371" fmla="*/ 6042017 w 12191993"/>
              <a:gd name="connsiteY371" fmla="*/ 6537321 h 6857996"/>
              <a:gd name="connsiteX372" fmla="*/ 5089323 w 12191993"/>
              <a:gd name="connsiteY372" fmla="*/ 6532559 h 6857996"/>
              <a:gd name="connsiteX373" fmla="*/ 5087120 w 12191993"/>
              <a:gd name="connsiteY373" fmla="*/ 6532877 h 6857996"/>
              <a:gd name="connsiteX374" fmla="*/ 5067916 w 12191993"/>
              <a:gd name="connsiteY374" fmla="*/ 6534782 h 6857996"/>
              <a:gd name="connsiteX375" fmla="*/ 5065710 w 12191993"/>
              <a:gd name="connsiteY375" fmla="*/ 6536687 h 6857996"/>
              <a:gd name="connsiteX376" fmla="*/ 5065710 w 12191993"/>
              <a:gd name="connsiteY376" fmla="*/ 6538909 h 6857996"/>
              <a:gd name="connsiteX377" fmla="*/ 5069489 w 12191993"/>
              <a:gd name="connsiteY377" fmla="*/ 6541132 h 6857996"/>
              <a:gd name="connsiteX378" fmla="*/ 5074842 w 12191993"/>
              <a:gd name="connsiteY378" fmla="*/ 6558277 h 6857996"/>
              <a:gd name="connsiteX379" fmla="*/ 5074842 w 12191993"/>
              <a:gd name="connsiteY379" fmla="*/ 6570025 h 6857996"/>
              <a:gd name="connsiteX380" fmla="*/ 5074842 w 12191993"/>
              <a:gd name="connsiteY380" fmla="*/ 6577010 h 6857996"/>
              <a:gd name="connsiteX381" fmla="*/ 5074842 w 12191993"/>
              <a:gd name="connsiteY381" fmla="*/ 6582725 h 6857996"/>
              <a:gd name="connsiteX382" fmla="*/ 5080824 w 12191993"/>
              <a:gd name="connsiteY382" fmla="*/ 6597012 h 6857996"/>
              <a:gd name="connsiteX383" fmla="*/ 5094046 w 12191993"/>
              <a:gd name="connsiteY383" fmla="*/ 6600505 h 6857996"/>
              <a:gd name="connsiteX384" fmla="*/ 5112304 w 12191993"/>
              <a:gd name="connsiteY384" fmla="*/ 6590980 h 6857996"/>
              <a:gd name="connsiteX385" fmla="*/ 5115138 w 12191993"/>
              <a:gd name="connsiteY385" fmla="*/ 6588757 h 6857996"/>
              <a:gd name="connsiteX386" fmla="*/ 5116398 w 12191993"/>
              <a:gd name="connsiteY386" fmla="*/ 6591615 h 6857996"/>
              <a:gd name="connsiteX387" fmla="*/ 5118599 w 12191993"/>
              <a:gd name="connsiteY387" fmla="*/ 6600822 h 6857996"/>
              <a:gd name="connsiteX388" fmla="*/ 5120489 w 12191993"/>
              <a:gd name="connsiteY388" fmla="*/ 6600505 h 6857996"/>
              <a:gd name="connsiteX389" fmla="*/ 5138120 w 12191993"/>
              <a:gd name="connsiteY389" fmla="*/ 6597965 h 6857996"/>
              <a:gd name="connsiteX390" fmla="*/ 5140322 w 12191993"/>
              <a:gd name="connsiteY390" fmla="*/ 6595742 h 6857996"/>
              <a:gd name="connsiteX391" fmla="*/ 5140322 w 12191993"/>
              <a:gd name="connsiteY391" fmla="*/ 6594155 h 6857996"/>
              <a:gd name="connsiteX392" fmla="*/ 5137805 w 12191993"/>
              <a:gd name="connsiteY392" fmla="*/ 6591932 h 6857996"/>
              <a:gd name="connsiteX393" fmla="*/ 5131195 w 12191993"/>
              <a:gd name="connsiteY393" fmla="*/ 6586535 h 6857996"/>
              <a:gd name="connsiteX394" fmla="*/ 5130565 w 12191993"/>
              <a:gd name="connsiteY394" fmla="*/ 6564627 h 6857996"/>
              <a:gd name="connsiteX395" fmla="*/ 5130565 w 12191993"/>
              <a:gd name="connsiteY395" fmla="*/ 6555419 h 6857996"/>
              <a:gd name="connsiteX396" fmla="*/ 5130565 w 12191993"/>
              <a:gd name="connsiteY396" fmla="*/ 6546847 h 6857996"/>
              <a:gd name="connsiteX397" fmla="*/ 5130880 w 12191993"/>
              <a:gd name="connsiteY397" fmla="*/ 6537639 h 6857996"/>
              <a:gd name="connsiteX398" fmla="*/ 5131195 w 12191993"/>
              <a:gd name="connsiteY398" fmla="*/ 6534147 h 6857996"/>
              <a:gd name="connsiteX399" fmla="*/ 5129304 w 12191993"/>
              <a:gd name="connsiteY399" fmla="*/ 6532559 h 6857996"/>
              <a:gd name="connsiteX400" fmla="*/ 5127416 w 12191993"/>
              <a:gd name="connsiteY400" fmla="*/ 6532877 h 6857996"/>
              <a:gd name="connsiteX401" fmla="*/ 5108842 w 12191993"/>
              <a:gd name="connsiteY401" fmla="*/ 6534782 h 6857996"/>
              <a:gd name="connsiteX402" fmla="*/ 5106638 w 12191993"/>
              <a:gd name="connsiteY402" fmla="*/ 6536687 h 6857996"/>
              <a:gd name="connsiteX403" fmla="*/ 5106638 w 12191993"/>
              <a:gd name="connsiteY403" fmla="*/ 6538909 h 6857996"/>
              <a:gd name="connsiteX404" fmla="*/ 5110102 w 12191993"/>
              <a:gd name="connsiteY404" fmla="*/ 6541132 h 6857996"/>
              <a:gd name="connsiteX405" fmla="*/ 5115138 w 12191993"/>
              <a:gd name="connsiteY405" fmla="*/ 6544942 h 6857996"/>
              <a:gd name="connsiteX406" fmla="*/ 5115768 w 12191993"/>
              <a:gd name="connsiteY406" fmla="*/ 6558277 h 6857996"/>
              <a:gd name="connsiteX407" fmla="*/ 5115768 w 12191993"/>
              <a:gd name="connsiteY407" fmla="*/ 6564627 h 6857996"/>
              <a:gd name="connsiteX408" fmla="*/ 5113564 w 12191993"/>
              <a:gd name="connsiteY408" fmla="*/ 6581455 h 6857996"/>
              <a:gd name="connsiteX409" fmla="*/ 5100026 w 12191993"/>
              <a:gd name="connsiteY409" fmla="*/ 6588757 h 6857996"/>
              <a:gd name="connsiteX410" fmla="*/ 5091842 w 12191993"/>
              <a:gd name="connsiteY410" fmla="*/ 6585265 h 6857996"/>
              <a:gd name="connsiteX411" fmla="*/ 5089639 w 12191993"/>
              <a:gd name="connsiteY411" fmla="*/ 6568437 h 6857996"/>
              <a:gd name="connsiteX412" fmla="*/ 5089639 w 12191993"/>
              <a:gd name="connsiteY412" fmla="*/ 6557959 h 6857996"/>
              <a:gd name="connsiteX413" fmla="*/ 5090582 w 12191993"/>
              <a:gd name="connsiteY413" fmla="*/ 6537004 h 6857996"/>
              <a:gd name="connsiteX414" fmla="*/ 5090582 w 12191993"/>
              <a:gd name="connsiteY414" fmla="*/ 6534147 h 6857996"/>
              <a:gd name="connsiteX415" fmla="*/ 5089323 w 12191993"/>
              <a:gd name="connsiteY415" fmla="*/ 6532559 h 6857996"/>
              <a:gd name="connsiteX416" fmla="*/ 5027612 w 12191993"/>
              <a:gd name="connsiteY416" fmla="*/ 6532559 h 6857996"/>
              <a:gd name="connsiteX417" fmla="*/ 5003796 w 12191993"/>
              <a:gd name="connsiteY417" fmla="*/ 6542129 h 6857996"/>
              <a:gd name="connsiteX418" fmla="*/ 4994273 w 12191993"/>
              <a:gd name="connsiteY418" fmla="*/ 6568605 h 6857996"/>
              <a:gd name="connsiteX419" fmla="*/ 5025071 w 12191993"/>
              <a:gd name="connsiteY419" fmla="*/ 6600822 h 6857996"/>
              <a:gd name="connsiteX420" fmla="*/ 5051107 w 12191993"/>
              <a:gd name="connsiteY420" fmla="*/ 6589658 h 6857996"/>
              <a:gd name="connsiteX421" fmla="*/ 5059361 w 12191993"/>
              <a:gd name="connsiteY421" fmla="*/ 6565096 h 6857996"/>
              <a:gd name="connsiteX422" fmla="*/ 5054599 w 12191993"/>
              <a:gd name="connsiteY422" fmla="*/ 6546276 h 6857996"/>
              <a:gd name="connsiteX423" fmla="*/ 5027612 w 12191993"/>
              <a:gd name="connsiteY423" fmla="*/ 6532559 h 6857996"/>
              <a:gd name="connsiteX424" fmla="*/ 4803177 w 12191993"/>
              <a:gd name="connsiteY424" fmla="*/ 6532559 h 6857996"/>
              <a:gd name="connsiteX425" fmla="*/ 4786838 w 12191993"/>
              <a:gd name="connsiteY425" fmla="*/ 6534491 h 6857996"/>
              <a:gd name="connsiteX426" fmla="*/ 4781497 w 12191993"/>
              <a:gd name="connsiteY426" fmla="*/ 6540285 h 6857996"/>
              <a:gd name="connsiteX427" fmla="*/ 4780556 w 12191993"/>
              <a:gd name="connsiteY427" fmla="*/ 6547366 h 6857996"/>
              <a:gd name="connsiteX428" fmla="*/ 4780556 w 12191993"/>
              <a:gd name="connsiteY428" fmla="*/ 6548010 h 6857996"/>
              <a:gd name="connsiteX429" fmla="*/ 4781497 w 12191993"/>
              <a:gd name="connsiteY429" fmla="*/ 6549619 h 6857996"/>
              <a:gd name="connsiteX430" fmla="*/ 4783384 w 12191993"/>
              <a:gd name="connsiteY430" fmla="*/ 6548976 h 6857996"/>
              <a:gd name="connsiteX431" fmla="*/ 4801291 w 12191993"/>
              <a:gd name="connsiteY431" fmla="*/ 6543825 h 6857996"/>
              <a:gd name="connsiteX432" fmla="*/ 4812916 w 12191993"/>
              <a:gd name="connsiteY432" fmla="*/ 6556379 h 6857996"/>
              <a:gd name="connsiteX433" fmla="*/ 4812916 w 12191993"/>
              <a:gd name="connsiteY433" fmla="*/ 6558632 h 6857996"/>
              <a:gd name="connsiteX434" fmla="*/ 4804747 w 12191993"/>
              <a:gd name="connsiteY434" fmla="*/ 6565070 h 6857996"/>
              <a:gd name="connsiteX435" fmla="*/ 4787782 w 12191993"/>
              <a:gd name="connsiteY435" fmla="*/ 6568611 h 6857996"/>
              <a:gd name="connsiteX436" fmla="*/ 4779927 w 12191993"/>
              <a:gd name="connsiteY436" fmla="*/ 6571508 h 6857996"/>
              <a:gd name="connsiteX437" fmla="*/ 4776786 w 12191993"/>
              <a:gd name="connsiteY437" fmla="*/ 6584705 h 6857996"/>
              <a:gd name="connsiteX438" fmla="*/ 4791238 w 12191993"/>
              <a:gd name="connsiteY438" fmla="*/ 6601444 h 6857996"/>
              <a:gd name="connsiteX439" fmla="*/ 4804120 w 12191993"/>
              <a:gd name="connsiteY439" fmla="*/ 6597903 h 6857996"/>
              <a:gd name="connsiteX440" fmla="*/ 4811661 w 12191993"/>
              <a:gd name="connsiteY440" fmla="*/ 6592109 h 6857996"/>
              <a:gd name="connsiteX441" fmla="*/ 4812602 w 12191993"/>
              <a:gd name="connsiteY441" fmla="*/ 6591787 h 6857996"/>
              <a:gd name="connsiteX442" fmla="*/ 4813545 w 12191993"/>
              <a:gd name="connsiteY442" fmla="*/ 6595328 h 6857996"/>
              <a:gd name="connsiteX443" fmla="*/ 4814174 w 12191993"/>
              <a:gd name="connsiteY443" fmla="*/ 6600478 h 6857996"/>
              <a:gd name="connsiteX444" fmla="*/ 4816372 w 12191993"/>
              <a:gd name="connsiteY444" fmla="*/ 6602409 h 6857996"/>
              <a:gd name="connsiteX445" fmla="*/ 4819200 w 12191993"/>
              <a:gd name="connsiteY445" fmla="*/ 6602409 h 6857996"/>
              <a:gd name="connsiteX446" fmla="*/ 4834596 w 12191993"/>
              <a:gd name="connsiteY446" fmla="*/ 6599512 h 6857996"/>
              <a:gd name="connsiteX447" fmla="*/ 4837109 w 12191993"/>
              <a:gd name="connsiteY447" fmla="*/ 6597259 h 6857996"/>
              <a:gd name="connsiteX448" fmla="*/ 4837109 w 12191993"/>
              <a:gd name="connsiteY448" fmla="*/ 6595328 h 6857996"/>
              <a:gd name="connsiteX449" fmla="*/ 4833968 w 12191993"/>
              <a:gd name="connsiteY449" fmla="*/ 6593074 h 6857996"/>
              <a:gd name="connsiteX450" fmla="*/ 4828312 w 12191993"/>
              <a:gd name="connsiteY450" fmla="*/ 6591465 h 6857996"/>
              <a:gd name="connsiteX451" fmla="*/ 4826740 w 12191993"/>
              <a:gd name="connsiteY451" fmla="*/ 6576336 h 6857996"/>
              <a:gd name="connsiteX452" fmla="*/ 4827371 w 12191993"/>
              <a:gd name="connsiteY452" fmla="*/ 6551551 h 6857996"/>
              <a:gd name="connsiteX453" fmla="*/ 4803177 w 12191993"/>
              <a:gd name="connsiteY453" fmla="*/ 6532559 h 6857996"/>
              <a:gd name="connsiteX454" fmla="*/ 6236007 w 12191993"/>
              <a:gd name="connsiteY454" fmla="*/ 6532558 h 6857996"/>
              <a:gd name="connsiteX455" fmla="*/ 6230040 w 12191993"/>
              <a:gd name="connsiteY455" fmla="*/ 6533843 h 6857996"/>
              <a:gd name="connsiteX456" fmla="*/ 6230040 w 12191993"/>
              <a:gd name="connsiteY456" fmla="*/ 6534806 h 6857996"/>
              <a:gd name="connsiteX457" fmla="*/ 6238658 w 12191993"/>
              <a:gd name="connsiteY457" fmla="*/ 6541869 h 6857996"/>
              <a:gd name="connsiteX458" fmla="*/ 6231035 w 12191993"/>
              <a:gd name="connsiteY458" fmla="*/ 6551822 h 6857996"/>
              <a:gd name="connsiteX459" fmla="*/ 6227720 w 12191993"/>
              <a:gd name="connsiteY459" fmla="*/ 6538980 h 6857996"/>
              <a:gd name="connsiteX460" fmla="*/ 6228714 w 12191993"/>
              <a:gd name="connsiteY460" fmla="*/ 6537374 h 6857996"/>
              <a:gd name="connsiteX461" fmla="*/ 6228383 w 12191993"/>
              <a:gd name="connsiteY461" fmla="*/ 6536411 h 6857996"/>
              <a:gd name="connsiteX462" fmla="*/ 6222417 w 12191993"/>
              <a:gd name="connsiteY462" fmla="*/ 6538016 h 6857996"/>
              <a:gd name="connsiteX463" fmla="*/ 6222748 w 12191993"/>
              <a:gd name="connsiteY463" fmla="*/ 6539301 h 6857996"/>
              <a:gd name="connsiteX464" fmla="*/ 6225068 w 12191993"/>
              <a:gd name="connsiteY464" fmla="*/ 6540264 h 6857996"/>
              <a:gd name="connsiteX465" fmla="*/ 6227720 w 12191993"/>
              <a:gd name="connsiteY465" fmla="*/ 6552785 h 6857996"/>
              <a:gd name="connsiteX466" fmla="*/ 6217776 w 12191993"/>
              <a:gd name="connsiteY466" fmla="*/ 6547648 h 6857996"/>
              <a:gd name="connsiteX467" fmla="*/ 6220096 w 12191993"/>
              <a:gd name="connsiteY467" fmla="*/ 6539943 h 6857996"/>
              <a:gd name="connsiteX468" fmla="*/ 6219102 w 12191993"/>
              <a:gd name="connsiteY468" fmla="*/ 6538980 h 6857996"/>
              <a:gd name="connsiteX469" fmla="*/ 6213467 w 12191993"/>
              <a:gd name="connsiteY469" fmla="*/ 6540264 h 6857996"/>
              <a:gd name="connsiteX470" fmla="*/ 6214793 w 12191993"/>
              <a:gd name="connsiteY470" fmla="*/ 6547006 h 6857996"/>
              <a:gd name="connsiteX471" fmla="*/ 6231698 w 12191993"/>
              <a:gd name="connsiteY471" fmla="*/ 6558244 h 6857996"/>
              <a:gd name="connsiteX472" fmla="*/ 6241973 w 12191993"/>
              <a:gd name="connsiteY472" fmla="*/ 6541227 h 6857996"/>
              <a:gd name="connsiteX473" fmla="*/ 6236007 w 12191993"/>
              <a:gd name="connsiteY473" fmla="*/ 6532558 h 6857996"/>
              <a:gd name="connsiteX474" fmla="*/ 5837231 w 12191993"/>
              <a:gd name="connsiteY474" fmla="*/ 6532558 h 6857996"/>
              <a:gd name="connsiteX475" fmla="*/ 5835644 w 12191993"/>
              <a:gd name="connsiteY475" fmla="*/ 6534151 h 6857996"/>
              <a:gd name="connsiteX476" fmla="*/ 5835644 w 12191993"/>
              <a:gd name="connsiteY476" fmla="*/ 6536381 h 6857996"/>
              <a:gd name="connsiteX477" fmla="*/ 5836915 w 12191993"/>
              <a:gd name="connsiteY477" fmla="*/ 6538612 h 6857996"/>
              <a:gd name="connsiteX478" fmla="*/ 5841676 w 12191993"/>
              <a:gd name="connsiteY478" fmla="*/ 6543072 h 6857996"/>
              <a:gd name="connsiteX479" fmla="*/ 5847074 w 12191993"/>
              <a:gd name="connsiteY479" fmla="*/ 6555816 h 6857996"/>
              <a:gd name="connsiteX480" fmla="*/ 5860408 w 12191993"/>
              <a:gd name="connsiteY480" fmla="*/ 6587357 h 6857996"/>
              <a:gd name="connsiteX481" fmla="*/ 5865488 w 12191993"/>
              <a:gd name="connsiteY481" fmla="*/ 6597234 h 6857996"/>
              <a:gd name="connsiteX482" fmla="*/ 5866123 w 12191993"/>
              <a:gd name="connsiteY482" fmla="*/ 6598190 h 6857996"/>
              <a:gd name="connsiteX483" fmla="*/ 5865171 w 12191993"/>
              <a:gd name="connsiteY483" fmla="*/ 6600738 h 6857996"/>
              <a:gd name="connsiteX484" fmla="*/ 5851518 w 12191993"/>
              <a:gd name="connsiteY484" fmla="*/ 6611571 h 6857996"/>
              <a:gd name="connsiteX485" fmla="*/ 5841358 w 12191993"/>
              <a:gd name="connsiteY485" fmla="*/ 6609978 h 6857996"/>
              <a:gd name="connsiteX486" fmla="*/ 5840406 w 12191993"/>
              <a:gd name="connsiteY486" fmla="*/ 6609978 h 6857996"/>
              <a:gd name="connsiteX487" fmla="*/ 5839136 w 12191993"/>
              <a:gd name="connsiteY487" fmla="*/ 6611889 h 6857996"/>
              <a:gd name="connsiteX488" fmla="*/ 5839136 w 12191993"/>
              <a:gd name="connsiteY488" fmla="*/ 6614119 h 6857996"/>
              <a:gd name="connsiteX489" fmla="*/ 5838818 w 12191993"/>
              <a:gd name="connsiteY489" fmla="*/ 6617305 h 6857996"/>
              <a:gd name="connsiteX490" fmla="*/ 5850566 w 12191993"/>
              <a:gd name="connsiteY490" fmla="*/ 6624633 h 6857996"/>
              <a:gd name="connsiteX491" fmla="*/ 5864218 w 12191993"/>
              <a:gd name="connsiteY491" fmla="*/ 6618898 h 6857996"/>
              <a:gd name="connsiteX492" fmla="*/ 5874696 w 12191993"/>
              <a:gd name="connsiteY492" fmla="*/ 6596597 h 6857996"/>
              <a:gd name="connsiteX493" fmla="*/ 5882634 w 12191993"/>
              <a:gd name="connsiteY493" fmla="*/ 6575569 h 6857996"/>
              <a:gd name="connsiteX494" fmla="*/ 5889619 w 12191993"/>
              <a:gd name="connsiteY494" fmla="*/ 6558046 h 6857996"/>
              <a:gd name="connsiteX495" fmla="*/ 5893429 w 12191993"/>
              <a:gd name="connsiteY495" fmla="*/ 6548170 h 6857996"/>
              <a:gd name="connsiteX496" fmla="*/ 5899461 w 12191993"/>
              <a:gd name="connsiteY496" fmla="*/ 6538612 h 6857996"/>
              <a:gd name="connsiteX497" fmla="*/ 5900731 w 12191993"/>
              <a:gd name="connsiteY497" fmla="*/ 6536381 h 6857996"/>
              <a:gd name="connsiteX498" fmla="*/ 5900731 w 12191993"/>
              <a:gd name="connsiteY498" fmla="*/ 6534151 h 6857996"/>
              <a:gd name="connsiteX499" fmla="*/ 5899144 w 12191993"/>
              <a:gd name="connsiteY499" fmla="*/ 6532558 h 6857996"/>
              <a:gd name="connsiteX500" fmla="*/ 5897874 w 12191993"/>
              <a:gd name="connsiteY500" fmla="*/ 6532877 h 6857996"/>
              <a:gd name="connsiteX501" fmla="*/ 5890254 w 12191993"/>
              <a:gd name="connsiteY501" fmla="*/ 6532877 h 6857996"/>
              <a:gd name="connsiteX502" fmla="*/ 5880729 w 12191993"/>
              <a:gd name="connsiteY502" fmla="*/ 6532558 h 6857996"/>
              <a:gd name="connsiteX503" fmla="*/ 5879459 w 12191993"/>
              <a:gd name="connsiteY503" fmla="*/ 6532558 h 6857996"/>
              <a:gd name="connsiteX504" fmla="*/ 5878189 w 12191993"/>
              <a:gd name="connsiteY504" fmla="*/ 6534151 h 6857996"/>
              <a:gd name="connsiteX505" fmla="*/ 5878189 w 12191993"/>
              <a:gd name="connsiteY505" fmla="*/ 6536381 h 6857996"/>
              <a:gd name="connsiteX506" fmla="*/ 5881364 w 12191993"/>
              <a:gd name="connsiteY506" fmla="*/ 6538930 h 6857996"/>
              <a:gd name="connsiteX507" fmla="*/ 5885174 w 12191993"/>
              <a:gd name="connsiteY507" fmla="*/ 6542753 h 6857996"/>
              <a:gd name="connsiteX508" fmla="*/ 5873109 w 12191993"/>
              <a:gd name="connsiteY508" fmla="*/ 6580985 h 6857996"/>
              <a:gd name="connsiteX509" fmla="*/ 5871840 w 12191993"/>
              <a:gd name="connsiteY509" fmla="*/ 6578118 h 6857996"/>
              <a:gd name="connsiteX510" fmla="*/ 5868346 w 12191993"/>
              <a:gd name="connsiteY510" fmla="*/ 6569197 h 6857996"/>
              <a:gd name="connsiteX511" fmla="*/ 5866441 w 12191993"/>
              <a:gd name="connsiteY511" fmla="*/ 6563781 h 6857996"/>
              <a:gd name="connsiteX512" fmla="*/ 5862313 w 12191993"/>
              <a:gd name="connsiteY512" fmla="*/ 6552949 h 6857996"/>
              <a:gd name="connsiteX513" fmla="*/ 5860091 w 12191993"/>
              <a:gd name="connsiteY513" fmla="*/ 6546258 h 6857996"/>
              <a:gd name="connsiteX514" fmla="*/ 5859138 w 12191993"/>
              <a:gd name="connsiteY514" fmla="*/ 6543391 h 6857996"/>
              <a:gd name="connsiteX515" fmla="*/ 5863266 w 12191993"/>
              <a:gd name="connsiteY515" fmla="*/ 6539567 h 6857996"/>
              <a:gd name="connsiteX516" fmla="*/ 5868028 w 12191993"/>
              <a:gd name="connsiteY516" fmla="*/ 6536381 h 6857996"/>
              <a:gd name="connsiteX517" fmla="*/ 5868028 w 12191993"/>
              <a:gd name="connsiteY517" fmla="*/ 6534151 h 6857996"/>
              <a:gd name="connsiteX518" fmla="*/ 5866441 w 12191993"/>
              <a:gd name="connsiteY518" fmla="*/ 6532558 h 6857996"/>
              <a:gd name="connsiteX519" fmla="*/ 5865171 w 12191993"/>
              <a:gd name="connsiteY519" fmla="*/ 6532558 h 6857996"/>
              <a:gd name="connsiteX520" fmla="*/ 5853423 w 12191993"/>
              <a:gd name="connsiteY520" fmla="*/ 6532877 h 6857996"/>
              <a:gd name="connsiteX521" fmla="*/ 5838184 w 12191993"/>
              <a:gd name="connsiteY521" fmla="*/ 6532558 h 6857996"/>
              <a:gd name="connsiteX522" fmla="*/ 5837231 w 12191993"/>
              <a:gd name="connsiteY522" fmla="*/ 6532558 h 6857996"/>
              <a:gd name="connsiteX523" fmla="*/ 5758711 w 12191993"/>
              <a:gd name="connsiteY523" fmla="*/ 6532558 h 6857996"/>
              <a:gd name="connsiteX524" fmla="*/ 5757429 w 12191993"/>
              <a:gd name="connsiteY524" fmla="*/ 6532877 h 6857996"/>
              <a:gd name="connsiteX525" fmla="*/ 5756469 w 12191993"/>
              <a:gd name="connsiteY525" fmla="*/ 6532877 h 6857996"/>
              <a:gd name="connsiteX526" fmla="*/ 5737876 w 12191993"/>
              <a:gd name="connsiteY526" fmla="*/ 6534791 h 6857996"/>
              <a:gd name="connsiteX527" fmla="*/ 5735632 w 12191993"/>
              <a:gd name="connsiteY527" fmla="*/ 6536705 h 6857996"/>
              <a:gd name="connsiteX528" fmla="*/ 5735632 w 12191993"/>
              <a:gd name="connsiteY528" fmla="*/ 6539258 h 6857996"/>
              <a:gd name="connsiteX529" fmla="*/ 5739159 w 12191993"/>
              <a:gd name="connsiteY529" fmla="*/ 6541172 h 6857996"/>
              <a:gd name="connsiteX530" fmla="*/ 5744929 w 12191993"/>
              <a:gd name="connsiteY530" fmla="*/ 6558399 h 6857996"/>
              <a:gd name="connsiteX531" fmla="*/ 5744929 w 12191993"/>
              <a:gd name="connsiteY531" fmla="*/ 6569245 h 6857996"/>
              <a:gd name="connsiteX532" fmla="*/ 5744608 w 12191993"/>
              <a:gd name="connsiteY532" fmla="*/ 6587430 h 6857996"/>
              <a:gd name="connsiteX533" fmla="*/ 5739478 w 12191993"/>
              <a:gd name="connsiteY533" fmla="*/ 6592534 h 6857996"/>
              <a:gd name="connsiteX534" fmla="*/ 5735632 w 12191993"/>
              <a:gd name="connsiteY534" fmla="*/ 6595405 h 6857996"/>
              <a:gd name="connsiteX535" fmla="*/ 5735632 w 12191993"/>
              <a:gd name="connsiteY535" fmla="*/ 6597638 h 6857996"/>
              <a:gd name="connsiteX536" fmla="*/ 5736913 w 12191993"/>
              <a:gd name="connsiteY536" fmla="*/ 6599233 h 6857996"/>
              <a:gd name="connsiteX537" fmla="*/ 5737876 w 12191993"/>
              <a:gd name="connsiteY537" fmla="*/ 6599233 h 6857996"/>
              <a:gd name="connsiteX538" fmla="*/ 5752302 w 12191993"/>
              <a:gd name="connsiteY538" fmla="*/ 6598914 h 6857996"/>
              <a:gd name="connsiteX539" fmla="*/ 5766726 w 12191993"/>
              <a:gd name="connsiteY539" fmla="*/ 6599233 h 6857996"/>
              <a:gd name="connsiteX540" fmla="*/ 5767687 w 12191993"/>
              <a:gd name="connsiteY540" fmla="*/ 6599233 h 6857996"/>
              <a:gd name="connsiteX541" fmla="*/ 5768969 w 12191993"/>
              <a:gd name="connsiteY541" fmla="*/ 6597638 h 6857996"/>
              <a:gd name="connsiteX542" fmla="*/ 5768969 w 12191993"/>
              <a:gd name="connsiteY542" fmla="*/ 6595405 h 6857996"/>
              <a:gd name="connsiteX543" fmla="*/ 5765124 w 12191993"/>
              <a:gd name="connsiteY543" fmla="*/ 6592534 h 6857996"/>
              <a:gd name="connsiteX544" fmla="*/ 5759994 w 12191993"/>
              <a:gd name="connsiteY544" fmla="*/ 6587430 h 6857996"/>
              <a:gd name="connsiteX545" fmla="*/ 5759994 w 12191993"/>
              <a:gd name="connsiteY545" fmla="*/ 6569245 h 6857996"/>
              <a:gd name="connsiteX546" fmla="*/ 5759994 w 12191993"/>
              <a:gd name="connsiteY546" fmla="*/ 6562865 h 6857996"/>
              <a:gd name="connsiteX547" fmla="*/ 5759994 w 12191993"/>
              <a:gd name="connsiteY547" fmla="*/ 6540215 h 6857996"/>
              <a:gd name="connsiteX548" fmla="*/ 5760314 w 12191993"/>
              <a:gd name="connsiteY548" fmla="*/ 6535110 h 6857996"/>
              <a:gd name="connsiteX549" fmla="*/ 5758711 w 12191993"/>
              <a:gd name="connsiteY549" fmla="*/ 6532558 h 6857996"/>
              <a:gd name="connsiteX550" fmla="*/ 5705788 w 12191993"/>
              <a:gd name="connsiteY550" fmla="*/ 6532558 h 6857996"/>
              <a:gd name="connsiteX551" fmla="*/ 5680070 w 12191993"/>
              <a:gd name="connsiteY551" fmla="*/ 6553292 h 6857996"/>
              <a:gd name="connsiteX552" fmla="*/ 5701025 w 12191993"/>
              <a:gd name="connsiteY552" fmla="*/ 6575621 h 6857996"/>
              <a:gd name="connsiteX553" fmla="*/ 5710233 w 12191993"/>
              <a:gd name="connsiteY553" fmla="*/ 6584872 h 6857996"/>
              <a:gd name="connsiteX554" fmla="*/ 5699119 w 12191993"/>
              <a:gd name="connsiteY554" fmla="*/ 6593804 h 6857996"/>
              <a:gd name="connsiteX555" fmla="*/ 5686102 w 12191993"/>
              <a:gd name="connsiteY555" fmla="*/ 6585829 h 6857996"/>
              <a:gd name="connsiteX556" fmla="*/ 5683880 w 12191993"/>
              <a:gd name="connsiteY556" fmla="*/ 6582320 h 6857996"/>
              <a:gd name="connsiteX557" fmla="*/ 5681657 w 12191993"/>
              <a:gd name="connsiteY557" fmla="*/ 6582320 h 6857996"/>
              <a:gd name="connsiteX558" fmla="*/ 5679434 w 12191993"/>
              <a:gd name="connsiteY558" fmla="*/ 6584553 h 6857996"/>
              <a:gd name="connsiteX559" fmla="*/ 5678483 w 12191993"/>
              <a:gd name="connsiteY559" fmla="*/ 6593485 h 6857996"/>
              <a:gd name="connsiteX560" fmla="*/ 5680705 w 12191993"/>
              <a:gd name="connsiteY560" fmla="*/ 6597312 h 6857996"/>
              <a:gd name="connsiteX561" fmla="*/ 5697533 w 12191993"/>
              <a:gd name="connsiteY561" fmla="*/ 6600821 h 6857996"/>
              <a:gd name="connsiteX562" fmla="*/ 5724521 w 12191993"/>
              <a:gd name="connsiteY562" fmla="*/ 6580725 h 6857996"/>
              <a:gd name="connsiteX563" fmla="*/ 5711185 w 12191993"/>
              <a:gd name="connsiteY563" fmla="*/ 6562862 h 6857996"/>
              <a:gd name="connsiteX564" fmla="*/ 5699755 w 12191993"/>
              <a:gd name="connsiteY564" fmla="*/ 6557439 h 6857996"/>
              <a:gd name="connsiteX565" fmla="*/ 5692770 w 12191993"/>
              <a:gd name="connsiteY565" fmla="*/ 6548508 h 6857996"/>
              <a:gd name="connsiteX566" fmla="*/ 5703248 w 12191993"/>
              <a:gd name="connsiteY566" fmla="*/ 6539895 h 6857996"/>
              <a:gd name="connsiteX567" fmla="*/ 5714360 w 12191993"/>
              <a:gd name="connsiteY567" fmla="*/ 6545318 h 6857996"/>
              <a:gd name="connsiteX568" fmla="*/ 5716901 w 12191993"/>
              <a:gd name="connsiteY568" fmla="*/ 6548827 h 6857996"/>
              <a:gd name="connsiteX569" fmla="*/ 5719123 w 12191993"/>
              <a:gd name="connsiteY569" fmla="*/ 6548827 h 6857996"/>
              <a:gd name="connsiteX570" fmla="*/ 5720710 w 12191993"/>
              <a:gd name="connsiteY570" fmla="*/ 6546275 h 6857996"/>
              <a:gd name="connsiteX571" fmla="*/ 5721663 w 12191993"/>
              <a:gd name="connsiteY571" fmla="*/ 6538300 h 6857996"/>
              <a:gd name="connsiteX572" fmla="*/ 5721663 w 12191993"/>
              <a:gd name="connsiteY572" fmla="*/ 6537981 h 6857996"/>
              <a:gd name="connsiteX573" fmla="*/ 5719123 w 12191993"/>
              <a:gd name="connsiteY573" fmla="*/ 6534791 h 6857996"/>
              <a:gd name="connsiteX574" fmla="*/ 5705788 w 12191993"/>
              <a:gd name="connsiteY574" fmla="*/ 6532558 h 6857996"/>
              <a:gd name="connsiteX575" fmla="*/ 5638758 w 12191993"/>
              <a:gd name="connsiteY575" fmla="*/ 6532558 h 6857996"/>
              <a:gd name="connsiteX576" fmla="*/ 5637794 w 12191993"/>
              <a:gd name="connsiteY576" fmla="*/ 6532877 h 6857996"/>
              <a:gd name="connsiteX577" fmla="*/ 5636508 w 12191993"/>
              <a:gd name="connsiteY577" fmla="*/ 6532877 h 6857996"/>
              <a:gd name="connsiteX578" fmla="*/ 5617231 w 12191993"/>
              <a:gd name="connsiteY578" fmla="*/ 6535748 h 6857996"/>
              <a:gd name="connsiteX579" fmla="*/ 5614983 w 12191993"/>
              <a:gd name="connsiteY579" fmla="*/ 6538301 h 6857996"/>
              <a:gd name="connsiteX580" fmla="*/ 5614983 w 12191993"/>
              <a:gd name="connsiteY580" fmla="*/ 6540853 h 6857996"/>
              <a:gd name="connsiteX581" fmla="*/ 5618196 w 12191993"/>
              <a:gd name="connsiteY581" fmla="*/ 6542448 h 6857996"/>
              <a:gd name="connsiteX582" fmla="*/ 5625585 w 12191993"/>
              <a:gd name="connsiteY582" fmla="*/ 6547233 h 6857996"/>
              <a:gd name="connsiteX583" fmla="*/ 5627833 w 12191993"/>
              <a:gd name="connsiteY583" fmla="*/ 6565098 h 6857996"/>
              <a:gd name="connsiteX584" fmla="*/ 5627833 w 12191993"/>
              <a:gd name="connsiteY584" fmla="*/ 6569245 h 6857996"/>
              <a:gd name="connsiteX585" fmla="*/ 5627512 w 12191993"/>
              <a:gd name="connsiteY585" fmla="*/ 6587430 h 6857996"/>
              <a:gd name="connsiteX586" fmla="*/ 5622693 w 12191993"/>
              <a:gd name="connsiteY586" fmla="*/ 6592534 h 6857996"/>
              <a:gd name="connsiteX587" fmla="*/ 5618516 w 12191993"/>
              <a:gd name="connsiteY587" fmla="*/ 6595405 h 6857996"/>
              <a:gd name="connsiteX588" fmla="*/ 5618516 w 12191993"/>
              <a:gd name="connsiteY588" fmla="*/ 6597638 h 6857996"/>
              <a:gd name="connsiteX589" fmla="*/ 5620123 w 12191993"/>
              <a:gd name="connsiteY589" fmla="*/ 6599233 h 6857996"/>
              <a:gd name="connsiteX590" fmla="*/ 5620765 w 12191993"/>
              <a:gd name="connsiteY590" fmla="*/ 6599233 h 6857996"/>
              <a:gd name="connsiteX591" fmla="*/ 5634581 w 12191993"/>
              <a:gd name="connsiteY591" fmla="*/ 6598914 h 6857996"/>
              <a:gd name="connsiteX592" fmla="*/ 5654178 w 12191993"/>
              <a:gd name="connsiteY592" fmla="*/ 6599233 h 6857996"/>
              <a:gd name="connsiteX593" fmla="*/ 5654821 w 12191993"/>
              <a:gd name="connsiteY593" fmla="*/ 6599233 h 6857996"/>
              <a:gd name="connsiteX594" fmla="*/ 5656427 w 12191993"/>
              <a:gd name="connsiteY594" fmla="*/ 6597319 h 6857996"/>
              <a:gd name="connsiteX595" fmla="*/ 5656427 w 12191993"/>
              <a:gd name="connsiteY595" fmla="*/ 6595405 h 6857996"/>
              <a:gd name="connsiteX596" fmla="*/ 5652251 w 12191993"/>
              <a:gd name="connsiteY596" fmla="*/ 6592534 h 6857996"/>
              <a:gd name="connsiteX597" fmla="*/ 5645504 w 12191993"/>
              <a:gd name="connsiteY597" fmla="*/ 6590939 h 6857996"/>
              <a:gd name="connsiteX598" fmla="*/ 5643255 w 12191993"/>
              <a:gd name="connsiteY598" fmla="*/ 6584239 h 6857996"/>
              <a:gd name="connsiteX599" fmla="*/ 5642934 w 12191993"/>
              <a:gd name="connsiteY599" fmla="*/ 6575945 h 6857996"/>
              <a:gd name="connsiteX600" fmla="*/ 5642934 w 12191993"/>
              <a:gd name="connsiteY600" fmla="*/ 6569883 h 6857996"/>
              <a:gd name="connsiteX601" fmla="*/ 5646468 w 12191993"/>
              <a:gd name="connsiteY601" fmla="*/ 6551061 h 6857996"/>
              <a:gd name="connsiteX602" fmla="*/ 5657712 w 12191993"/>
              <a:gd name="connsiteY602" fmla="*/ 6547233 h 6857996"/>
              <a:gd name="connsiteX603" fmla="*/ 5665102 w 12191993"/>
              <a:gd name="connsiteY603" fmla="*/ 6548190 h 6857996"/>
              <a:gd name="connsiteX604" fmla="*/ 5666387 w 12191993"/>
              <a:gd name="connsiteY604" fmla="*/ 6548509 h 6857996"/>
              <a:gd name="connsiteX605" fmla="*/ 5668315 w 12191993"/>
              <a:gd name="connsiteY605" fmla="*/ 6545000 h 6857996"/>
              <a:gd name="connsiteX606" fmla="*/ 5668636 w 12191993"/>
              <a:gd name="connsiteY606" fmla="*/ 6535748 h 6857996"/>
              <a:gd name="connsiteX607" fmla="*/ 5668636 w 12191993"/>
              <a:gd name="connsiteY607" fmla="*/ 6535429 h 6857996"/>
              <a:gd name="connsiteX608" fmla="*/ 5664138 w 12191993"/>
              <a:gd name="connsiteY608" fmla="*/ 6532558 h 6857996"/>
              <a:gd name="connsiteX609" fmla="*/ 5657712 w 12191993"/>
              <a:gd name="connsiteY609" fmla="*/ 6533515 h 6857996"/>
              <a:gd name="connsiteX610" fmla="*/ 5649038 w 12191993"/>
              <a:gd name="connsiteY610" fmla="*/ 6539258 h 6857996"/>
              <a:gd name="connsiteX611" fmla="*/ 5643898 w 12191993"/>
              <a:gd name="connsiteY611" fmla="*/ 6545319 h 6857996"/>
              <a:gd name="connsiteX612" fmla="*/ 5641327 w 12191993"/>
              <a:gd name="connsiteY612" fmla="*/ 6547233 h 6857996"/>
              <a:gd name="connsiteX613" fmla="*/ 5640042 w 12191993"/>
              <a:gd name="connsiteY613" fmla="*/ 6540853 h 6857996"/>
              <a:gd name="connsiteX614" fmla="*/ 5640364 w 12191993"/>
              <a:gd name="connsiteY614" fmla="*/ 6534791 h 6857996"/>
              <a:gd name="connsiteX615" fmla="*/ 5638758 w 12191993"/>
              <a:gd name="connsiteY615" fmla="*/ 6532558 h 6857996"/>
              <a:gd name="connsiteX616" fmla="*/ 5580642 w 12191993"/>
              <a:gd name="connsiteY616" fmla="*/ 6532558 h 6857996"/>
              <a:gd name="connsiteX617" fmla="*/ 5548308 w 12191993"/>
              <a:gd name="connsiteY617" fmla="*/ 6568604 h 6857996"/>
              <a:gd name="connsiteX618" fmla="*/ 5580013 w 12191993"/>
              <a:gd name="connsiteY618" fmla="*/ 6600821 h 6857996"/>
              <a:gd name="connsiteX619" fmla="*/ 5596022 w 12191993"/>
              <a:gd name="connsiteY619" fmla="*/ 6597631 h 6857996"/>
              <a:gd name="connsiteX620" fmla="*/ 5601360 w 12191993"/>
              <a:gd name="connsiteY620" fmla="*/ 6594761 h 6857996"/>
              <a:gd name="connsiteX621" fmla="*/ 5602929 w 12191993"/>
              <a:gd name="connsiteY621" fmla="*/ 6582958 h 6857996"/>
              <a:gd name="connsiteX622" fmla="*/ 5601987 w 12191993"/>
              <a:gd name="connsiteY622" fmla="*/ 6582001 h 6857996"/>
              <a:gd name="connsiteX623" fmla="*/ 5601360 w 12191993"/>
              <a:gd name="connsiteY623" fmla="*/ 6582320 h 6857996"/>
              <a:gd name="connsiteX624" fmla="*/ 5581583 w 12191993"/>
              <a:gd name="connsiteY624" fmla="*/ 6589019 h 6857996"/>
              <a:gd name="connsiteX625" fmla="*/ 5562748 w 12191993"/>
              <a:gd name="connsiteY625" fmla="*/ 6566690 h 6857996"/>
              <a:gd name="connsiteX626" fmla="*/ 5567770 w 12191993"/>
              <a:gd name="connsiteY626" fmla="*/ 6561905 h 6857996"/>
              <a:gd name="connsiteX627" fmla="*/ 5597592 w 12191993"/>
              <a:gd name="connsiteY627" fmla="*/ 6561905 h 6857996"/>
              <a:gd name="connsiteX628" fmla="*/ 5603870 w 12191993"/>
              <a:gd name="connsiteY628" fmla="*/ 6557120 h 6857996"/>
              <a:gd name="connsiteX629" fmla="*/ 5580642 w 12191993"/>
              <a:gd name="connsiteY629" fmla="*/ 6532558 h 6857996"/>
              <a:gd name="connsiteX630" fmla="*/ 5480669 w 12191993"/>
              <a:gd name="connsiteY630" fmla="*/ 6532558 h 6857996"/>
              <a:gd name="connsiteX631" fmla="*/ 5478458 w 12191993"/>
              <a:gd name="connsiteY631" fmla="*/ 6534138 h 6857996"/>
              <a:gd name="connsiteX632" fmla="*/ 5478458 w 12191993"/>
              <a:gd name="connsiteY632" fmla="*/ 6536666 h 6857996"/>
              <a:gd name="connsiteX633" fmla="*/ 5479722 w 12191993"/>
              <a:gd name="connsiteY633" fmla="*/ 6538878 h 6857996"/>
              <a:gd name="connsiteX634" fmla="*/ 5483831 w 12191993"/>
              <a:gd name="connsiteY634" fmla="*/ 6542038 h 6857996"/>
              <a:gd name="connsiteX635" fmla="*/ 5494572 w 12191993"/>
              <a:gd name="connsiteY635" fmla="*/ 6571110 h 6857996"/>
              <a:gd name="connsiteX636" fmla="*/ 5503420 w 12191993"/>
              <a:gd name="connsiteY636" fmla="*/ 6594809 h 6857996"/>
              <a:gd name="connsiteX637" fmla="*/ 5506262 w 12191993"/>
              <a:gd name="connsiteY637" fmla="*/ 6599233 h 6857996"/>
              <a:gd name="connsiteX638" fmla="*/ 5507842 w 12191993"/>
              <a:gd name="connsiteY638" fmla="*/ 6599233 h 6857996"/>
              <a:gd name="connsiteX639" fmla="*/ 5513845 w 12191993"/>
              <a:gd name="connsiteY639" fmla="*/ 6598285 h 6857996"/>
              <a:gd name="connsiteX640" fmla="*/ 5516373 w 12191993"/>
              <a:gd name="connsiteY640" fmla="*/ 6597021 h 6857996"/>
              <a:gd name="connsiteX641" fmla="*/ 5518269 w 12191993"/>
              <a:gd name="connsiteY641" fmla="*/ 6592913 h 6857996"/>
              <a:gd name="connsiteX642" fmla="*/ 5523957 w 12191993"/>
              <a:gd name="connsiteY642" fmla="*/ 6577746 h 6857996"/>
              <a:gd name="connsiteX643" fmla="*/ 5536595 w 12191993"/>
              <a:gd name="connsiteY643" fmla="*/ 6546778 h 6857996"/>
              <a:gd name="connsiteX644" fmla="*/ 5541019 w 12191993"/>
              <a:gd name="connsiteY644" fmla="*/ 6539194 h 6857996"/>
              <a:gd name="connsiteX645" fmla="*/ 5543547 w 12191993"/>
              <a:gd name="connsiteY645" fmla="*/ 6536666 h 6857996"/>
              <a:gd name="connsiteX646" fmla="*/ 5543547 w 12191993"/>
              <a:gd name="connsiteY646" fmla="*/ 6534138 h 6857996"/>
              <a:gd name="connsiteX647" fmla="*/ 5542282 w 12191993"/>
              <a:gd name="connsiteY647" fmla="*/ 6532558 h 6857996"/>
              <a:gd name="connsiteX648" fmla="*/ 5541019 w 12191993"/>
              <a:gd name="connsiteY648" fmla="*/ 6532558 h 6857996"/>
              <a:gd name="connsiteX649" fmla="*/ 5533119 w 12191993"/>
              <a:gd name="connsiteY649" fmla="*/ 6532874 h 6857996"/>
              <a:gd name="connsiteX650" fmla="*/ 5523640 w 12191993"/>
              <a:gd name="connsiteY650" fmla="*/ 6532874 h 6857996"/>
              <a:gd name="connsiteX651" fmla="*/ 5522060 w 12191993"/>
              <a:gd name="connsiteY651" fmla="*/ 6532558 h 6857996"/>
              <a:gd name="connsiteX652" fmla="*/ 5520482 w 12191993"/>
              <a:gd name="connsiteY652" fmla="*/ 6534138 h 6857996"/>
              <a:gd name="connsiteX653" fmla="*/ 5520482 w 12191993"/>
              <a:gd name="connsiteY653" fmla="*/ 6536666 h 6857996"/>
              <a:gd name="connsiteX654" fmla="*/ 5522692 w 12191993"/>
              <a:gd name="connsiteY654" fmla="*/ 6538562 h 6857996"/>
              <a:gd name="connsiteX655" fmla="*/ 5527748 w 12191993"/>
              <a:gd name="connsiteY655" fmla="*/ 6542354 h 6857996"/>
              <a:gd name="connsiteX656" fmla="*/ 5522692 w 12191993"/>
              <a:gd name="connsiteY656" fmla="*/ 6558786 h 6857996"/>
              <a:gd name="connsiteX657" fmla="*/ 5518900 w 12191993"/>
              <a:gd name="connsiteY657" fmla="*/ 6568898 h 6857996"/>
              <a:gd name="connsiteX658" fmla="*/ 5516690 w 12191993"/>
              <a:gd name="connsiteY658" fmla="*/ 6576482 h 6857996"/>
              <a:gd name="connsiteX659" fmla="*/ 5515426 w 12191993"/>
              <a:gd name="connsiteY659" fmla="*/ 6579958 h 6857996"/>
              <a:gd name="connsiteX660" fmla="*/ 5515109 w 12191993"/>
              <a:gd name="connsiteY660" fmla="*/ 6581854 h 6857996"/>
              <a:gd name="connsiteX661" fmla="*/ 5514478 w 12191993"/>
              <a:gd name="connsiteY661" fmla="*/ 6583433 h 6857996"/>
              <a:gd name="connsiteX662" fmla="*/ 5507526 w 12191993"/>
              <a:gd name="connsiteY662" fmla="*/ 6561946 h 6857996"/>
              <a:gd name="connsiteX663" fmla="*/ 5504367 w 12191993"/>
              <a:gd name="connsiteY663" fmla="*/ 6551518 h 6857996"/>
              <a:gd name="connsiteX664" fmla="*/ 5502471 w 12191993"/>
              <a:gd name="connsiteY664" fmla="*/ 6545514 h 6857996"/>
              <a:gd name="connsiteX665" fmla="*/ 5502156 w 12191993"/>
              <a:gd name="connsiteY665" fmla="*/ 6542986 h 6857996"/>
              <a:gd name="connsiteX666" fmla="*/ 5507211 w 12191993"/>
              <a:gd name="connsiteY666" fmla="*/ 6539194 h 6857996"/>
              <a:gd name="connsiteX667" fmla="*/ 5510686 w 12191993"/>
              <a:gd name="connsiteY667" fmla="*/ 6536666 h 6857996"/>
              <a:gd name="connsiteX668" fmla="*/ 5510686 w 12191993"/>
              <a:gd name="connsiteY668" fmla="*/ 6534138 h 6857996"/>
              <a:gd name="connsiteX669" fmla="*/ 5509106 w 12191993"/>
              <a:gd name="connsiteY669" fmla="*/ 6532558 h 6857996"/>
              <a:gd name="connsiteX670" fmla="*/ 5507526 w 12191993"/>
              <a:gd name="connsiteY670" fmla="*/ 6532558 h 6857996"/>
              <a:gd name="connsiteX671" fmla="*/ 5493624 w 12191993"/>
              <a:gd name="connsiteY671" fmla="*/ 6532874 h 6857996"/>
              <a:gd name="connsiteX672" fmla="*/ 5486989 w 12191993"/>
              <a:gd name="connsiteY672" fmla="*/ 6532874 h 6857996"/>
              <a:gd name="connsiteX673" fmla="*/ 5480669 w 12191993"/>
              <a:gd name="connsiteY673" fmla="*/ 6532558 h 6857996"/>
              <a:gd name="connsiteX674" fmla="*/ 5463439 w 12191993"/>
              <a:gd name="connsiteY674" fmla="*/ 6532558 h 6857996"/>
              <a:gd name="connsiteX675" fmla="*/ 5462477 w 12191993"/>
              <a:gd name="connsiteY675" fmla="*/ 6532877 h 6857996"/>
              <a:gd name="connsiteX676" fmla="*/ 5461194 w 12191993"/>
              <a:gd name="connsiteY676" fmla="*/ 6532877 h 6857996"/>
              <a:gd name="connsiteX677" fmla="*/ 5442603 w 12191993"/>
              <a:gd name="connsiteY677" fmla="*/ 6534791 h 6857996"/>
              <a:gd name="connsiteX678" fmla="*/ 5440359 w 12191993"/>
              <a:gd name="connsiteY678" fmla="*/ 6536705 h 6857996"/>
              <a:gd name="connsiteX679" fmla="*/ 5440359 w 12191993"/>
              <a:gd name="connsiteY679" fmla="*/ 6539258 h 6857996"/>
              <a:gd name="connsiteX680" fmla="*/ 5444205 w 12191993"/>
              <a:gd name="connsiteY680" fmla="*/ 6541172 h 6857996"/>
              <a:gd name="connsiteX681" fmla="*/ 5449654 w 12191993"/>
              <a:gd name="connsiteY681" fmla="*/ 6558399 h 6857996"/>
              <a:gd name="connsiteX682" fmla="*/ 5449654 w 12191993"/>
              <a:gd name="connsiteY682" fmla="*/ 6569245 h 6857996"/>
              <a:gd name="connsiteX683" fmla="*/ 5449334 w 12191993"/>
              <a:gd name="connsiteY683" fmla="*/ 6587430 h 6857996"/>
              <a:gd name="connsiteX684" fmla="*/ 5444526 w 12191993"/>
              <a:gd name="connsiteY684" fmla="*/ 6592534 h 6857996"/>
              <a:gd name="connsiteX685" fmla="*/ 5440359 w 12191993"/>
              <a:gd name="connsiteY685" fmla="*/ 6595405 h 6857996"/>
              <a:gd name="connsiteX686" fmla="*/ 5440359 w 12191993"/>
              <a:gd name="connsiteY686" fmla="*/ 6597638 h 6857996"/>
              <a:gd name="connsiteX687" fmla="*/ 5441961 w 12191993"/>
              <a:gd name="connsiteY687" fmla="*/ 6599233 h 6857996"/>
              <a:gd name="connsiteX688" fmla="*/ 5442923 w 12191993"/>
              <a:gd name="connsiteY688" fmla="*/ 6599233 h 6857996"/>
              <a:gd name="connsiteX689" fmla="*/ 5457348 w 12191993"/>
              <a:gd name="connsiteY689" fmla="*/ 6598914 h 6857996"/>
              <a:gd name="connsiteX690" fmla="*/ 5471452 w 12191993"/>
              <a:gd name="connsiteY690" fmla="*/ 6599233 h 6857996"/>
              <a:gd name="connsiteX691" fmla="*/ 5472414 w 12191993"/>
              <a:gd name="connsiteY691" fmla="*/ 6599233 h 6857996"/>
              <a:gd name="connsiteX692" fmla="*/ 5473697 w 12191993"/>
              <a:gd name="connsiteY692" fmla="*/ 6597638 h 6857996"/>
              <a:gd name="connsiteX693" fmla="*/ 5473697 w 12191993"/>
              <a:gd name="connsiteY693" fmla="*/ 6595405 h 6857996"/>
              <a:gd name="connsiteX694" fmla="*/ 5469850 w 12191993"/>
              <a:gd name="connsiteY694" fmla="*/ 6592534 h 6857996"/>
              <a:gd name="connsiteX695" fmla="*/ 5465042 w 12191993"/>
              <a:gd name="connsiteY695" fmla="*/ 6587430 h 6857996"/>
              <a:gd name="connsiteX696" fmla="*/ 5464721 w 12191993"/>
              <a:gd name="connsiteY696" fmla="*/ 6569245 h 6857996"/>
              <a:gd name="connsiteX697" fmla="*/ 5464721 w 12191993"/>
              <a:gd name="connsiteY697" fmla="*/ 6562865 h 6857996"/>
              <a:gd name="connsiteX698" fmla="*/ 5465042 w 12191993"/>
              <a:gd name="connsiteY698" fmla="*/ 6540215 h 6857996"/>
              <a:gd name="connsiteX699" fmla="*/ 5465042 w 12191993"/>
              <a:gd name="connsiteY699" fmla="*/ 6535110 h 6857996"/>
              <a:gd name="connsiteX700" fmla="*/ 5463439 w 12191993"/>
              <a:gd name="connsiteY700" fmla="*/ 6532558 h 6857996"/>
              <a:gd name="connsiteX701" fmla="*/ 5375310 w 12191993"/>
              <a:gd name="connsiteY701" fmla="*/ 6532558 h 6857996"/>
              <a:gd name="connsiteX702" fmla="*/ 5373115 w 12191993"/>
              <a:gd name="connsiteY702" fmla="*/ 6532877 h 6857996"/>
              <a:gd name="connsiteX703" fmla="*/ 5354928 w 12191993"/>
              <a:gd name="connsiteY703" fmla="*/ 6535110 h 6857996"/>
              <a:gd name="connsiteX704" fmla="*/ 5353046 w 12191993"/>
              <a:gd name="connsiteY704" fmla="*/ 6537663 h 6857996"/>
              <a:gd name="connsiteX705" fmla="*/ 5353046 w 12191993"/>
              <a:gd name="connsiteY705" fmla="*/ 6540534 h 6857996"/>
              <a:gd name="connsiteX706" fmla="*/ 5356496 w 12191993"/>
              <a:gd name="connsiteY706" fmla="*/ 6542129 h 6857996"/>
              <a:gd name="connsiteX707" fmla="*/ 5362453 w 12191993"/>
              <a:gd name="connsiteY707" fmla="*/ 6545638 h 6857996"/>
              <a:gd name="connsiteX708" fmla="*/ 5364021 w 12191993"/>
              <a:gd name="connsiteY708" fmla="*/ 6564779 h 6857996"/>
              <a:gd name="connsiteX709" fmla="*/ 5364021 w 12191993"/>
              <a:gd name="connsiteY709" fmla="*/ 6569245 h 6857996"/>
              <a:gd name="connsiteX710" fmla="*/ 5363707 w 12191993"/>
              <a:gd name="connsiteY710" fmla="*/ 6587430 h 6857996"/>
              <a:gd name="connsiteX711" fmla="*/ 5359004 w 12191993"/>
              <a:gd name="connsiteY711" fmla="*/ 6592534 h 6857996"/>
              <a:gd name="connsiteX712" fmla="*/ 5354928 w 12191993"/>
              <a:gd name="connsiteY712" fmla="*/ 6595405 h 6857996"/>
              <a:gd name="connsiteX713" fmla="*/ 5354928 w 12191993"/>
              <a:gd name="connsiteY713" fmla="*/ 6597638 h 6857996"/>
              <a:gd name="connsiteX714" fmla="*/ 5356496 w 12191993"/>
              <a:gd name="connsiteY714" fmla="*/ 6599233 h 6857996"/>
              <a:gd name="connsiteX715" fmla="*/ 5357436 w 12191993"/>
              <a:gd name="connsiteY715" fmla="*/ 6599233 h 6857996"/>
              <a:gd name="connsiteX716" fmla="*/ 5371547 w 12191993"/>
              <a:gd name="connsiteY716" fmla="*/ 6598914 h 6857996"/>
              <a:gd name="connsiteX717" fmla="*/ 5385344 w 12191993"/>
              <a:gd name="connsiteY717" fmla="*/ 6599233 h 6857996"/>
              <a:gd name="connsiteX718" fmla="*/ 5386286 w 12191993"/>
              <a:gd name="connsiteY718" fmla="*/ 6599233 h 6857996"/>
              <a:gd name="connsiteX719" fmla="*/ 5387854 w 12191993"/>
              <a:gd name="connsiteY719" fmla="*/ 6597638 h 6857996"/>
              <a:gd name="connsiteX720" fmla="*/ 5387854 w 12191993"/>
              <a:gd name="connsiteY720" fmla="*/ 6595405 h 6857996"/>
              <a:gd name="connsiteX721" fmla="*/ 5383777 w 12191993"/>
              <a:gd name="connsiteY721" fmla="*/ 6592534 h 6857996"/>
              <a:gd name="connsiteX722" fmla="*/ 5379073 w 12191993"/>
              <a:gd name="connsiteY722" fmla="*/ 6587430 h 6857996"/>
              <a:gd name="connsiteX723" fmla="*/ 5378760 w 12191993"/>
              <a:gd name="connsiteY723" fmla="*/ 6569245 h 6857996"/>
              <a:gd name="connsiteX724" fmla="*/ 5378760 w 12191993"/>
              <a:gd name="connsiteY724" fmla="*/ 6566055 h 6857996"/>
              <a:gd name="connsiteX725" fmla="*/ 5381582 w 12191993"/>
              <a:gd name="connsiteY725" fmla="*/ 6551380 h 6857996"/>
              <a:gd name="connsiteX726" fmla="*/ 5394439 w 12191993"/>
              <a:gd name="connsiteY726" fmla="*/ 6544681 h 6857996"/>
              <a:gd name="connsiteX727" fmla="*/ 5404159 w 12191993"/>
              <a:gd name="connsiteY727" fmla="*/ 6550104 h 6857996"/>
              <a:gd name="connsiteX728" fmla="*/ 5405414 w 12191993"/>
              <a:gd name="connsiteY728" fmla="*/ 6565098 h 6857996"/>
              <a:gd name="connsiteX729" fmla="*/ 5405414 w 12191993"/>
              <a:gd name="connsiteY729" fmla="*/ 6569245 h 6857996"/>
              <a:gd name="connsiteX730" fmla="*/ 5405100 w 12191993"/>
              <a:gd name="connsiteY730" fmla="*/ 6587430 h 6857996"/>
              <a:gd name="connsiteX731" fmla="*/ 5400397 w 12191993"/>
              <a:gd name="connsiteY731" fmla="*/ 6592534 h 6857996"/>
              <a:gd name="connsiteX732" fmla="*/ 5396321 w 12191993"/>
              <a:gd name="connsiteY732" fmla="*/ 6595405 h 6857996"/>
              <a:gd name="connsiteX733" fmla="*/ 5396321 w 12191993"/>
              <a:gd name="connsiteY733" fmla="*/ 6597638 h 6857996"/>
              <a:gd name="connsiteX734" fmla="*/ 5397888 w 12191993"/>
              <a:gd name="connsiteY734" fmla="*/ 6599233 h 6857996"/>
              <a:gd name="connsiteX735" fmla="*/ 5398829 w 12191993"/>
              <a:gd name="connsiteY735" fmla="*/ 6599233 h 6857996"/>
              <a:gd name="connsiteX736" fmla="*/ 5412940 w 12191993"/>
              <a:gd name="connsiteY736" fmla="*/ 6598914 h 6857996"/>
              <a:gd name="connsiteX737" fmla="*/ 5427050 w 12191993"/>
              <a:gd name="connsiteY737" fmla="*/ 6599233 h 6857996"/>
              <a:gd name="connsiteX738" fmla="*/ 5427991 w 12191993"/>
              <a:gd name="connsiteY738" fmla="*/ 6599233 h 6857996"/>
              <a:gd name="connsiteX739" fmla="*/ 5429245 w 12191993"/>
              <a:gd name="connsiteY739" fmla="*/ 6597638 h 6857996"/>
              <a:gd name="connsiteX740" fmla="*/ 5429245 w 12191993"/>
              <a:gd name="connsiteY740" fmla="*/ 6595405 h 6857996"/>
              <a:gd name="connsiteX741" fmla="*/ 5425169 w 12191993"/>
              <a:gd name="connsiteY741" fmla="*/ 6592534 h 6857996"/>
              <a:gd name="connsiteX742" fmla="*/ 5420466 w 12191993"/>
              <a:gd name="connsiteY742" fmla="*/ 6587430 h 6857996"/>
              <a:gd name="connsiteX743" fmla="*/ 5420151 w 12191993"/>
              <a:gd name="connsiteY743" fmla="*/ 6569245 h 6857996"/>
              <a:gd name="connsiteX744" fmla="*/ 5420151 w 12191993"/>
              <a:gd name="connsiteY744" fmla="*/ 6565098 h 6857996"/>
              <a:gd name="connsiteX745" fmla="*/ 5418897 w 12191993"/>
              <a:gd name="connsiteY745" fmla="*/ 6542448 h 6857996"/>
              <a:gd name="connsiteX746" fmla="*/ 5400397 w 12191993"/>
              <a:gd name="connsiteY746" fmla="*/ 6532558 h 6857996"/>
              <a:gd name="connsiteX747" fmla="*/ 5383777 w 12191993"/>
              <a:gd name="connsiteY747" fmla="*/ 6540853 h 6857996"/>
              <a:gd name="connsiteX748" fmla="*/ 5381268 w 12191993"/>
              <a:gd name="connsiteY748" fmla="*/ 6543405 h 6857996"/>
              <a:gd name="connsiteX749" fmla="*/ 5380014 w 12191993"/>
              <a:gd name="connsiteY749" fmla="*/ 6545000 h 6857996"/>
              <a:gd name="connsiteX750" fmla="*/ 5378760 w 12191993"/>
              <a:gd name="connsiteY750" fmla="*/ 6545957 h 6857996"/>
              <a:gd name="connsiteX751" fmla="*/ 5377506 w 12191993"/>
              <a:gd name="connsiteY751" fmla="*/ 6543086 h 6857996"/>
              <a:gd name="connsiteX752" fmla="*/ 5376878 w 12191993"/>
              <a:gd name="connsiteY752" fmla="*/ 6535110 h 6857996"/>
              <a:gd name="connsiteX753" fmla="*/ 5375310 w 12191993"/>
              <a:gd name="connsiteY753" fmla="*/ 6532558 h 6857996"/>
              <a:gd name="connsiteX754" fmla="*/ 5981693 w 12191993"/>
              <a:gd name="connsiteY754" fmla="*/ 6519858 h 6857996"/>
              <a:gd name="connsiteX755" fmla="*/ 5980106 w 12191993"/>
              <a:gd name="connsiteY755" fmla="*/ 6526208 h 6857996"/>
              <a:gd name="connsiteX756" fmla="*/ 5981693 w 12191993"/>
              <a:gd name="connsiteY756" fmla="*/ 6527796 h 6857996"/>
              <a:gd name="connsiteX757" fmla="*/ 5983280 w 12191993"/>
              <a:gd name="connsiteY757" fmla="*/ 6526208 h 6857996"/>
              <a:gd name="connsiteX758" fmla="*/ 5995980 w 12191993"/>
              <a:gd name="connsiteY758" fmla="*/ 6530971 h 6857996"/>
              <a:gd name="connsiteX759" fmla="*/ 5975343 w 12191993"/>
              <a:gd name="connsiteY759" fmla="*/ 6540496 h 6857996"/>
              <a:gd name="connsiteX760" fmla="*/ 5973755 w 12191993"/>
              <a:gd name="connsiteY760" fmla="*/ 6543671 h 6857996"/>
              <a:gd name="connsiteX761" fmla="*/ 5995980 w 12191993"/>
              <a:gd name="connsiteY761" fmla="*/ 6548434 h 6857996"/>
              <a:gd name="connsiteX762" fmla="*/ 5997568 w 12191993"/>
              <a:gd name="connsiteY762" fmla="*/ 6550021 h 6857996"/>
              <a:gd name="connsiteX763" fmla="*/ 5999156 w 12191993"/>
              <a:gd name="connsiteY763" fmla="*/ 6550021 h 6857996"/>
              <a:gd name="connsiteX764" fmla="*/ 5999156 w 12191993"/>
              <a:gd name="connsiteY764" fmla="*/ 6545259 h 6857996"/>
              <a:gd name="connsiteX765" fmla="*/ 5999156 w 12191993"/>
              <a:gd name="connsiteY765" fmla="*/ 6543671 h 6857996"/>
              <a:gd name="connsiteX766" fmla="*/ 5997568 w 12191993"/>
              <a:gd name="connsiteY766" fmla="*/ 6545259 h 6857996"/>
              <a:gd name="connsiteX767" fmla="*/ 5983280 w 12191993"/>
              <a:gd name="connsiteY767" fmla="*/ 6542084 h 6857996"/>
              <a:gd name="connsiteX768" fmla="*/ 6003918 w 12191993"/>
              <a:gd name="connsiteY768" fmla="*/ 6534146 h 6857996"/>
              <a:gd name="connsiteX769" fmla="*/ 6005506 w 12191993"/>
              <a:gd name="connsiteY769" fmla="*/ 6529383 h 6857996"/>
              <a:gd name="connsiteX770" fmla="*/ 6003918 w 12191993"/>
              <a:gd name="connsiteY770" fmla="*/ 6529383 h 6857996"/>
              <a:gd name="connsiteX771" fmla="*/ 6002330 w 12191993"/>
              <a:gd name="connsiteY771" fmla="*/ 6529383 h 6857996"/>
              <a:gd name="connsiteX772" fmla="*/ 5983280 w 12191993"/>
              <a:gd name="connsiteY772" fmla="*/ 6521446 h 6857996"/>
              <a:gd name="connsiteX773" fmla="*/ 5983280 w 12191993"/>
              <a:gd name="connsiteY773" fmla="*/ 6519858 h 6857996"/>
              <a:gd name="connsiteX774" fmla="*/ 6113455 w 12191993"/>
              <a:gd name="connsiteY774" fmla="*/ 6516683 h 6857996"/>
              <a:gd name="connsiteX775" fmla="*/ 6121393 w 12191993"/>
              <a:gd name="connsiteY775" fmla="*/ 6527796 h 6857996"/>
              <a:gd name="connsiteX776" fmla="*/ 6113455 w 12191993"/>
              <a:gd name="connsiteY776" fmla="*/ 6527796 h 6857996"/>
              <a:gd name="connsiteX777" fmla="*/ 6103930 w 12191993"/>
              <a:gd name="connsiteY777" fmla="*/ 6516683 h 6857996"/>
              <a:gd name="connsiteX778" fmla="*/ 6103930 w 12191993"/>
              <a:gd name="connsiteY778" fmla="*/ 6527796 h 6857996"/>
              <a:gd name="connsiteX779" fmla="*/ 6095992 w 12191993"/>
              <a:gd name="connsiteY779" fmla="*/ 6527796 h 6857996"/>
              <a:gd name="connsiteX780" fmla="*/ 4716822 w 12191993"/>
              <a:gd name="connsiteY780" fmla="*/ 6515097 h 6857996"/>
              <a:gd name="connsiteX781" fmla="*/ 4728076 w 12191993"/>
              <a:gd name="connsiteY781" fmla="*/ 6516040 h 6857996"/>
              <a:gd name="connsiteX782" fmla="*/ 4738685 w 12191993"/>
              <a:gd name="connsiteY782" fmla="*/ 6530501 h 6857996"/>
              <a:gd name="connsiteX783" fmla="*/ 4732898 w 12191993"/>
              <a:gd name="connsiteY783" fmla="*/ 6543389 h 6857996"/>
              <a:gd name="connsiteX784" fmla="*/ 4716180 w 12191993"/>
              <a:gd name="connsiteY784" fmla="*/ 6546847 h 6857996"/>
              <a:gd name="connsiteX785" fmla="*/ 4713607 w 12191993"/>
              <a:gd name="connsiteY785" fmla="*/ 6543704 h 6857996"/>
              <a:gd name="connsiteX786" fmla="*/ 4713285 w 12191993"/>
              <a:gd name="connsiteY786" fmla="*/ 6540246 h 6857996"/>
              <a:gd name="connsiteX787" fmla="*/ 4713285 w 12191993"/>
              <a:gd name="connsiteY787" fmla="*/ 6535530 h 6857996"/>
              <a:gd name="connsiteX788" fmla="*/ 4713607 w 12191993"/>
              <a:gd name="connsiteY788" fmla="*/ 6519813 h 6857996"/>
              <a:gd name="connsiteX789" fmla="*/ 4713607 w 12191993"/>
              <a:gd name="connsiteY789" fmla="*/ 6517298 h 6857996"/>
              <a:gd name="connsiteX790" fmla="*/ 4716822 w 12191993"/>
              <a:gd name="connsiteY790" fmla="*/ 6515097 h 6857996"/>
              <a:gd name="connsiteX791" fmla="*/ 6214308 w 12191993"/>
              <a:gd name="connsiteY791" fmla="*/ 6515096 h 6857996"/>
              <a:gd name="connsiteX792" fmla="*/ 6224580 w 12191993"/>
              <a:gd name="connsiteY792" fmla="*/ 6523033 h 6857996"/>
              <a:gd name="connsiteX793" fmla="*/ 6211226 w 12191993"/>
              <a:gd name="connsiteY793" fmla="*/ 6529383 h 6857996"/>
              <a:gd name="connsiteX794" fmla="*/ 6214308 w 12191993"/>
              <a:gd name="connsiteY794" fmla="*/ 6515096 h 6857996"/>
              <a:gd name="connsiteX795" fmla="*/ 6121392 w 12191993"/>
              <a:gd name="connsiteY795" fmla="*/ 6513508 h 6857996"/>
              <a:gd name="connsiteX796" fmla="*/ 6153142 w 12191993"/>
              <a:gd name="connsiteY796" fmla="*/ 6527796 h 6857996"/>
              <a:gd name="connsiteX797" fmla="*/ 6132505 w 12191993"/>
              <a:gd name="connsiteY797" fmla="*/ 6527796 h 6857996"/>
              <a:gd name="connsiteX798" fmla="*/ 6094405 w 12191993"/>
              <a:gd name="connsiteY798" fmla="*/ 6513508 h 6857996"/>
              <a:gd name="connsiteX799" fmla="*/ 6084881 w 12191993"/>
              <a:gd name="connsiteY799" fmla="*/ 6527796 h 6857996"/>
              <a:gd name="connsiteX800" fmla="*/ 6062656 w 12191993"/>
              <a:gd name="connsiteY800" fmla="*/ 6527796 h 6857996"/>
              <a:gd name="connsiteX801" fmla="*/ 5802498 w 12191993"/>
              <a:gd name="connsiteY801" fmla="*/ 6508746 h 6857996"/>
              <a:gd name="connsiteX802" fmla="*/ 5799587 w 12191993"/>
              <a:gd name="connsiteY802" fmla="*/ 6509699 h 6857996"/>
              <a:gd name="connsiteX803" fmla="*/ 5791174 w 12191993"/>
              <a:gd name="connsiteY803" fmla="*/ 6512874 h 6857996"/>
              <a:gd name="connsiteX804" fmla="*/ 5787614 w 12191993"/>
              <a:gd name="connsiteY804" fmla="*/ 6517636 h 6857996"/>
              <a:gd name="connsiteX805" fmla="*/ 5787614 w 12191993"/>
              <a:gd name="connsiteY805" fmla="*/ 6523351 h 6857996"/>
              <a:gd name="connsiteX806" fmla="*/ 5788262 w 12191993"/>
              <a:gd name="connsiteY806" fmla="*/ 6531924 h 6857996"/>
              <a:gd name="connsiteX807" fmla="*/ 5784703 w 12191993"/>
              <a:gd name="connsiteY807" fmla="*/ 6534781 h 6857996"/>
              <a:gd name="connsiteX808" fmla="*/ 5783085 w 12191993"/>
              <a:gd name="connsiteY808" fmla="*/ 6534464 h 6857996"/>
              <a:gd name="connsiteX809" fmla="*/ 5780172 w 12191993"/>
              <a:gd name="connsiteY809" fmla="*/ 6534464 h 6857996"/>
              <a:gd name="connsiteX810" fmla="*/ 5777584 w 12191993"/>
              <a:gd name="connsiteY810" fmla="*/ 6537639 h 6857996"/>
              <a:gd name="connsiteX811" fmla="*/ 5775966 w 12191993"/>
              <a:gd name="connsiteY811" fmla="*/ 6541766 h 6857996"/>
              <a:gd name="connsiteX812" fmla="*/ 5775318 w 12191993"/>
              <a:gd name="connsiteY812" fmla="*/ 6543671 h 6857996"/>
              <a:gd name="connsiteX813" fmla="*/ 5776613 w 12191993"/>
              <a:gd name="connsiteY813" fmla="*/ 6544306 h 6857996"/>
              <a:gd name="connsiteX814" fmla="*/ 5778554 w 12191993"/>
              <a:gd name="connsiteY814" fmla="*/ 6544306 h 6857996"/>
              <a:gd name="connsiteX815" fmla="*/ 5782113 w 12191993"/>
              <a:gd name="connsiteY815" fmla="*/ 6544306 h 6857996"/>
              <a:gd name="connsiteX816" fmla="*/ 5784379 w 12191993"/>
              <a:gd name="connsiteY816" fmla="*/ 6543989 h 6857996"/>
              <a:gd name="connsiteX817" fmla="*/ 5787614 w 12191993"/>
              <a:gd name="connsiteY817" fmla="*/ 6551926 h 6857996"/>
              <a:gd name="connsiteX818" fmla="*/ 5787614 w 12191993"/>
              <a:gd name="connsiteY818" fmla="*/ 6569706 h 6857996"/>
              <a:gd name="connsiteX819" fmla="*/ 5787614 w 12191993"/>
              <a:gd name="connsiteY819" fmla="*/ 6577326 h 6857996"/>
              <a:gd name="connsiteX820" fmla="*/ 5787290 w 12191993"/>
              <a:gd name="connsiteY820" fmla="*/ 6584946 h 6857996"/>
              <a:gd name="connsiteX821" fmla="*/ 5808000 w 12191993"/>
              <a:gd name="connsiteY821" fmla="*/ 6600821 h 6857996"/>
              <a:gd name="connsiteX822" fmla="*/ 5824500 w 12191993"/>
              <a:gd name="connsiteY822" fmla="*/ 6597646 h 6857996"/>
              <a:gd name="connsiteX823" fmla="*/ 5825795 w 12191993"/>
              <a:gd name="connsiteY823" fmla="*/ 6589074 h 6857996"/>
              <a:gd name="connsiteX824" fmla="*/ 5825148 w 12191993"/>
              <a:gd name="connsiteY824" fmla="*/ 6588121 h 6857996"/>
              <a:gd name="connsiteX825" fmla="*/ 5823208 w 12191993"/>
              <a:gd name="connsiteY825" fmla="*/ 6588439 h 6857996"/>
              <a:gd name="connsiteX826" fmla="*/ 5812205 w 12191993"/>
              <a:gd name="connsiteY826" fmla="*/ 6590026 h 6857996"/>
              <a:gd name="connsiteX827" fmla="*/ 5804439 w 12191993"/>
              <a:gd name="connsiteY827" fmla="*/ 6586216 h 6857996"/>
              <a:gd name="connsiteX828" fmla="*/ 5802821 w 12191993"/>
              <a:gd name="connsiteY828" fmla="*/ 6569706 h 6857996"/>
              <a:gd name="connsiteX829" fmla="*/ 5802821 w 12191993"/>
              <a:gd name="connsiteY829" fmla="*/ 6549386 h 6857996"/>
              <a:gd name="connsiteX830" fmla="*/ 5807028 w 12191993"/>
              <a:gd name="connsiteY830" fmla="*/ 6543671 h 6857996"/>
              <a:gd name="connsiteX831" fmla="*/ 5812205 w 12191993"/>
              <a:gd name="connsiteY831" fmla="*/ 6543989 h 6857996"/>
              <a:gd name="connsiteX832" fmla="*/ 5817058 w 12191993"/>
              <a:gd name="connsiteY832" fmla="*/ 6543989 h 6857996"/>
              <a:gd name="connsiteX833" fmla="*/ 5820941 w 12191993"/>
              <a:gd name="connsiteY833" fmla="*/ 6544306 h 6857996"/>
              <a:gd name="connsiteX834" fmla="*/ 5824500 w 12191993"/>
              <a:gd name="connsiteY834" fmla="*/ 6541131 h 6857996"/>
              <a:gd name="connsiteX835" fmla="*/ 5826118 w 12191993"/>
              <a:gd name="connsiteY835" fmla="*/ 6535099 h 6857996"/>
              <a:gd name="connsiteX836" fmla="*/ 5825148 w 12191993"/>
              <a:gd name="connsiteY836" fmla="*/ 6533829 h 6857996"/>
              <a:gd name="connsiteX837" fmla="*/ 5824500 w 12191993"/>
              <a:gd name="connsiteY837" fmla="*/ 6533829 h 6857996"/>
              <a:gd name="connsiteX838" fmla="*/ 5817382 w 12191993"/>
              <a:gd name="connsiteY838" fmla="*/ 6534464 h 6857996"/>
              <a:gd name="connsiteX839" fmla="*/ 5806706 w 12191993"/>
              <a:gd name="connsiteY839" fmla="*/ 6534464 h 6857996"/>
              <a:gd name="connsiteX840" fmla="*/ 5802174 w 12191993"/>
              <a:gd name="connsiteY840" fmla="*/ 6531606 h 6857996"/>
              <a:gd name="connsiteX841" fmla="*/ 5803469 w 12191993"/>
              <a:gd name="connsiteY841" fmla="*/ 6514779 h 6857996"/>
              <a:gd name="connsiteX842" fmla="*/ 5803792 w 12191993"/>
              <a:gd name="connsiteY842" fmla="*/ 6510969 h 6857996"/>
              <a:gd name="connsiteX843" fmla="*/ 5802498 w 12191993"/>
              <a:gd name="connsiteY843" fmla="*/ 6508746 h 6857996"/>
              <a:gd name="connsiteX844" fmla="*/ 5988043 w 12191993"/>
              <a:gd name="connsiteY844" fmla="*/ 6507158 h 6857996"/>
              <a:gd name="connsiteX845" fmla="*/ 5983280 w 12191993"/>
              <a:gd name="connsiteY845" fmla="*/ 6516683 h 6857996"/>
              <a:gd name="connsiteX846" fmla="*/ 5984868 w 12191993"/>
              <a:gd name="connsiteY846" fmla="*/ 6516683 h 6857996"/>
              <a:gd name="connsiteX847" fmla="*/ 5986456 w 12191993"/>
              <a:gd name="connsiteY847" fmla="*/ 6515096 h 6857996"/>
              <a:gd name="connsiteX848" fmla="*/ 6005506 w 12191993"/>
              <a:gd name="connsiteY848" fmla="*/ 6524621 h 6857996"/>
              <a:gd name="connsiteX849" fmla="*/ 6005506 w 12191993"/>
              <a:gd name="connsiteY849" fmla="*/ 6526209 h 6857996"/>
              <a:gd name="connsiteX850" fmla="*/ 6007094 w 12191993"/>
              <a:gd name="connsiteY850" fmla="*/ 6527796 h 6857996"/>
              <a:gd name="connsiteX851" fmla="*/ 6010268 w 12191993"/>
              <a:gd name="connsiteY851" fmla="*/ 6519859 h 6857996"/>
              <a:gd name="connsiteX852" fmla="*/ 6008681 w 12191993"/>
              <a:gd name="connsiteY852" fmla="*/ 6518271 h 6857996"/>
              <a:gd name="connsiteX853" fmla="*/ 6007094 w 12191993"/>
              <a:gd name="connsiteY853" fmla="*/ 6519859 h 6857996"/>
              <a:gd name="connsiteX854" fmla="*/ 5989630 w 12191993"/>
              <a:gd name="connsiteY854" fmla="*/ 6510333 h 6857996"/>
              <a:gd name="connsiteX855" fmla="*/ 5989630 w 12191993"/>
              <a:gd name="connsiteY855" fmla="*/ 6508746 h 6857996"/>
              <a:gd name="connsiteX856" fmla="*/ 4689454 w 12191993"/>
              <a:gd name="connsiteY856" fmla="*/ 6505572 h 6857996"/>
              <a:gd name="connsiteX857" fmla="*/ 4687884 w 12191993"/>
              <a:gd name="connsiteY857" fmla="*/ 6507802 h 6857996"/>
              <a:gd name="connsiteX858" fmla="*/ 4687884 w 12191993"/>
              <a:gd name="connsiteY858" fmla="*/ 6510351 h 6857996"/>
              <a:gd name="connsiteX859" fmla="*/ 4691335 w 12191993"/>
              <a:gd name="connsiteY859" fmla="*/ 6513218 h 6857996"/>
              <a:gd name="connsiteX860" fmla="*/ 4696669 w 12191993"/>
              <a:gd name="connsiteY860" fmla="*/ 6518634 h 6857996"/>
              <a:gd name="connsiteX861" fmla="*/ 4696984 w 12191993"/>
              <a:gd name="connsiteY861" fmla="*/ 6541572 h 6857996"/>
              <a:gd name="connsiteX862" fmla="*/ 4696984 w 12191993"/>
              <a:gd name="connsiteY862" fmla="*/ 6563236 h 6857996"/>
              <a:gd name="connsiteX863" fmla="*/ 4696669 w 12191993"/>
              <a:gd name="connsiteY863" fmla="*/ 6586173 h 6857996"/>
              <a:gd name="connsiteX864" fmla="*/ 4691335 w 12191993"/>
              <a:gd name="connsiteY864" fmla="*/ 6591589 h 6857996"/>
              <a:gd name="connsiteX865" fmla="*/ 4687884 w 12191993"/>
              <a:gd name="connsiteY865" fmla="*/ 6594775 h 6857996"/>
              <a:gd name="connsiteX866" fmla="*/ 4687884 w 12191993"/>
              <a:gd name="connsiteY866" fmla="*/ 6597324 h 6857996"/>
              <a:gd name="connsiteX867" fmla="*/ 4689768 w 12191993"/>
              <a:gd name="connsiteY867" fmla="*/ 6599235 h 6857996"/>
              <a:gd name="connsiteX868" fmla="*/ 4694788 w 12191993"/>
              <a:gd name="connsiteY868" fmla="*/ 6599235 h 6857996"/>
              <a:gd name="connsiteX869" fmla="*/ 4705139 w 12191993"/>
              <a:gd name="connsiteY869" fmla="*/ 6598917 h 6857996"/>
              <a:gd name="connsiteX870" fmla="*/ 4715179 w 12191993"/>
              <a:gd name="connsiteY870" fmla="*/ 6599235 h 6857996"/>
              <a:gd name="connsiteX871" fmla="*/ 4720199 w 12191993"/>
              <a:gd name="connsiteY871" fmla="*/ 6599235 h 6857996"/>
              <a:gd name="connsiteX872" fmla="*/ 4722082 w 12191993"/>
              <a:gd name="connsiteY872" fmla="*/ 6597324 h 6857996"/>
              <a:gd name="connsiteX873" fmla="*/ 4722082 w 12191993"/>
              <a:gd name="connsiteY873" fmla="*/ 6594775 h 6857996"/>
              <a:gd name="connsiteX874" fmla="*/ 4718630 w 12191993"/>
              <a:gd name="connsiteY874" fmla="*/ 6591589 h 6857996"/>
              <a:gd name="connsiteX875" fmla="*/ 4713299 w 12191993"/>
              <a:gd name="connsiteY875" fmla="*/ 6586173 h 6857996"/>
              <a:gd name="connsiteX876" fmla="*/ 4712983 w 12191993"/>
              <a:gd name="connsiteY876" fmla="*/ 6563236 h 6857996"/>
              <a:gd name="connsiteX877" fmla="*/ 4712983 w 12191993"/>
              <a:gd name="connsiteY877" fmla="*/ 6556864 h 6857996"/>
              <a:gd name="connsiteX878" fmla="*/ 4714552 w 12191993"/>
              <a:gd name="connsiteY878" fmla="*/ 6554315 h 6857996"/>
              <a:gd name="connsiteX879" fmla="*/ 4716434 w 12191993"/>
              <a:gd name="connsiteY879" fmla="*/ 6554634 h 6857996"/>
              <a:gd name="connsiteX880" fmla="*/ 4717374 w 12191993"/>
              <a:gd name="connsiteY880" fmla="*/ 6554315 h 6857996"/>
              <a:gd name="connsiteX881" fmla="*/ 4718317 w 12191993"/>
              <a:gd name="connsiteY881" fmla="*/ 6554315 h 6857996"/>
              <a:gd name="connsiteX882" fmla="*/ 4723964 w 12191993"/>
              <a:gd name="connsiteY882" fmla="*/ 6559731 h 6857996"/>
              <a:gd name="connsiteX883" fmla="*/ 4738398 w 12191993"/>
              <a:gd name="connsiteY883" fmla="*/ 6591271 h 6857996"/>
              <a:gd name="connsiteX884" fmla="*/ 4744045 w 12191993"/>
              <a:gd name="connsiteY884" fmla="*/ 6599235 h 6857996"/>
              <a:gd name="connsiteX885" fmla="*/ 4746241 w 12191993"/>
              <a:gd name="connsiteY885" fmla="*/ 6599235 h 6857996"/>
              <a:gd name="connsiteX886" fmla="*/ 4753771 w 12191993"/>
              <a:gd name="connsiteY886" fmla="*/ 6599235 h 6857996"/>
              <a:gd name="connsiteX887" fmla="*/ 4764125 w 12191993"/>
              <a:gd name="connsiteY887" fmla="*/ 6599235 h 6857996"/>
              <a:gd name="connsiteX888" fmla="*/ 4765065 w 12191993"/>
              <a:gd name="connsiteY888" fmla="*/ 6599235 h 6857996"/>
              <a:gd name="connsiteX889" fmla="*/ 4767260 w 12191993"/>
              <a:gd name="connsiteY889" fmla="*/ 6597642 h 6857996"/>
              <a:gd name="connsiteX890" fmla="*/ 4767260 w 12191993"/>
              <a:gd name="connsiteY890" fmla="*/ 6595094 h 6857996"/>
              <a:gd name="connsiteX891" fmla="*/ 4764748 w 12191993"/>
              <a:gd name="connsiteY891" fmla="*/ 6592226 h 6857996"/>
              <a:gd name="connsiteX892" fmla="*/ 4755652 w 12191993"/>
              <a:gd name="connsiteY892" fmla="*/ 6584899 h 6857996"/>
              <a:gd name="connsiteX893" fmla="*/ 4739653 w 12191993"/>
              <a:gd name="connsiteY893" fmla="*/ 6556864 h 6857996"/>
              <a:gd name="connsiteX894" fmla="*/ 4737769 w 12191993"/>
              <a:gd name="connsiteY894" fmla="*/ 6552722 h 6857996"/>
              <a:gd name="connsiteX895" fmla="*/ 4737144 w 12191993"/>
              <a:gd name="connsiteY895" fmla="*/ 6551767 h 6857996"/>
              <a:gd name="connsiteX896" fmla="*/ 4740280 w 12191993"/>
              <a:gd name="connsiteY896" fmla="*/ 6550174 h 6857996"/>
              <a:gd name="connsiteX897" fmla="*/ 4755026 w 12191993"/>
              <a:gd name="connsiteY897" fmla="*/ 6528510 h 6857996"/>
              <a:gd name="connsiteX898" fmla="*/ 4748749 w 12191993"/>
              <a:gd name="connsiteY898" fmla="*/ 6512262 h 6857996"/>
              <a:gd name="connsiteX899" fmla="*/ 4729300 w 12191993"/>
              <a:gd name="connsiteY899" fmla="*/ 6505572 h 6857996"/>
              <a:gd name="connsiteX900" fmla="*/ 4722397 w 12191993"/>
              <a:gd name="connsiteY900" fmla="*/ 6505572 h 6857996"/>
              <a:gd name="connsiteX901" fmla="*/ 4704198 w 12191993"/>
              <a:gd name="connsiteY901" fmla="*/ 6506209 h 6857996"/>
              <a:gd name="connsiteX902" fmla="*/ 4694788 w 12191993"/>
              <a:gd name="connsiteY902" fmla="*/ 6505891 h 6857996"/>
              <a:gd name="connsiteX903" fmla="*/ 4689454 w 12191993"/>
              <a:gd name="connsiteY903" fmla="*/ 6505572 h 6857996"/>
              <a:gd name="connsiteX904" fmla="*/ 6126155 w 12191993"/>
              <a:gd name="connsiteY904" fmla="*/ 6505571 h 6857996"/>
              <a:gd name="connsiteX905" fmla="*/ 6180130 w 12191993"/>
              <a:gd name="connsiteY905" fmla="*/ 6513791 h 6857996"/>
              <a:gd name="connsiteX906" fmla="*/ 6176617 w 12191993"/>
              <a:gd name="connsiteY906" fmla="*/ 6527796 h 6857996"/>
              <a:gd name="connsiteX907" fmla="*/ 6126155 w 12191993"/>
              <a:gd name="connsiteY907" fmla="*/ 6505571 h 6857996"/>
              <a:gd name="connsiteX908" fmla="*/ 6089642 w 12191993"/>
              <a:gd name="connsiteY908" fmla="*/ 6505571 h 6857996"/>
              <a:gd name="connsiteX909" fmla="*/ 6039201 w 12191993"/>
              <a:gd name="connsiteY909" fmla="*/ 6527796 h 6857996"/>
              <a:gd name="connsiteX910" fmla="*/ 6035667 w 12191993"/>
              <a:gd name="connsiteY910" fmla="*/ 6513791 h 6857996"/>
              <a:gd name="connsiteX911" fmla="*/ 6089642 w 12191993"/>
              <a:gd name="connsiteY911" fmla="*/ 6505571 h 6857996"/>
              <a:gd name="connsiteX912" fmla="*/ 5258126 w 12191993"/>
              <a:gd name="connsiteY912" fmla="*/ 6505571 h 6857996"/>
              <a:gd name="connsiteX913" fmla="*/ 5256209 w 12191993"/>
              <a:gd name="connsiteY913" fmla="*/ 6507801 h 6857996"/>
              <a:gd name="connsiteX914" fmla="*/ 5256209 w 12191993"/>
              <a:gd name="connsiteY914" fmla="*/ 6510350 h 6857996"/>
              <a:gd name="connsiteX915" fmla="*/ 5259726 w 12191993"/>
              <a:gd name="connsiteY915" fmla="*/ 6513217 h 6857996"/>
              <a:gd name="connsiteX916" fmla="*/ 5265481 w 12191993"/>
              <a:gd name="connsiteY916" fmla="*/ 6518632 h 6857996"/>
              <a:gd name="connsiteX917" fmla="*/ 5265481 w 12191993"/>
              <a:gd name="connsiteY917" fmla="*/ 6541569 h 6857996"/>
              <a:gd name="connsiteX918" fmla="*/ 5265481 w 12191993"/>
              <a:gd name="connsiteY918" fmla="*/ 6554948 h 6857996"/>
              <a:gd name="connsiteX919" fmla="*/ 5268996 w 12191993"/>
              <a:gd name="connsiteY919" fmla="*/ 6586167 h 6857996"/>
              <a:gd name="connsiteX920" fmla="*/ 5301288 w 12191993"/>
              <a:gd name="connsiteY920" fmla="*/ 6600821 h 6857996"/>
              <a:gd name="connsiteX921" fmla="*/ 5337734 w 12191993"/>
              <a:gd name="connsiteY921" fmla="*/ 6578840 h 6857996"/>
              <a:gd name="connsiteX922" fmla="*/ 5339012 w 12191993"/>
              <a:gd name="connsiteY922" fmla="*/ 6554630 h 6857996"/>
              <a:gd name="connsiteX923" fmla="*/ 5339012 w 12191993"/>
              <a:gd name="connsiteY923" fmla="*/ 6541569 h 6857996"/>
              <a:gd name="connsiteX924" fmla="*/ 5339333 w 12191993"/>
              <a:gd name="connsiteY924" fmla="*/ 6518632 h 6857996"/>
              <a:gd name="connsiteX925" fmla="*/ 5344768 w 12191993"/>
              <a:gd name="connsiteY925" fmla="*/ 6513217 h 6857996"/>
              <a:gd name="connsiteX926" fmla="*/ 5348284 w 12191993"/>
              <a:gd name="connsiteY926" fmla="*/ 6510350 h 6857996"/>
              <a:gd name="connsiteX927" fmla="*/ 5348284 w 12191993"/>
              <a:gd name="connsiteY927" fmla="*/ 6507801 h 6857996"/>
              <a:gd name="connsiteX928" fmla="*/ 5346686 w 12191993"/>
              <a:gd name="connsiteY928" fmla="*/ 6505571 h 6857996"/>
              <a:gd name="connsiteX929" fmla="*/ 5341251 w 12191993"/>
              <a:gd name="connsiteY929" fmla="*/ 6505890 h 6857996"/>
              <a:gd name="connsiteX930" fmla="*/ 5333578 w 12191993"/>
              <a:gd name="connsiteY930" fmla="*/ 6506208 h 6857996"/>
              <a:gd name="connsiteX931" fmla="*/ 5326225 w 12191993"/>
              <a:gd name="connsiteY931" fmla="*/ 6505890 h 6857996"/>
              <a:gd name="connsiteX932" fmla="*/ 5320789 w 12191993"/>
              <a:gd name="connsiteY932" fmla="*/ 6505571 h 6857996"/>
              <a:gd name="connsiteX933" fmla="*/ 5319193 w 12191993"/>
              <a:gd name="connsiteY933" fmla="*/ 6507801 h 6857996"/>
              <a:gd name="connsiteX934" fmla="*/ 5319193 w 12191993"/>
              <a:gd name="connsiteY934" fmla="*/ 6510350 h 6857996"/>
              <a:gd name="connsiteX935" fmla="*/ 5322708 w 12191993"/>
              <a:gd name="connsiteY935" fmla="*/ 6513217 h 6857996"/>
              <a:gd name="connsiteX936" fmla="*/ 5328143 w 12191993"/>
              <a:gd name="connsiteY936" fmla="*/ 6518632 h 6857996"/>
              <a:gd name="connsiteX937" fmla="*/ 5328143 w 12191993"/>
              <a:gd name="connsiteY937" fmla="*/ 6541569 h 6857996"/>
              <a:gd name="connsiteX938" fmla="*/ 5328143 w 12191993"/>
              <a:gd name="connsiteY938" fmla="*/ 6554948 h 6857996"/>
              <a:gd name="connsiteX939" fmla="*/ 5326545 w 12191993"/>
              <a:gd name="connsiteY939" fmla="*/ 6578840 h 6857996"/>
              <a:gd name="connsiteX940" fmla="*/ 5304804 w 12191993"/>
              <a:gd name="connsiteY940" fmla="*/ 6591264 h 6857996"/>
              <a:gd name="connsiteX941" fmla="*/ 5284983 w 12191993"/>
              <a:gd name="connsiteY941" fmla="*/ 6581070 h 6857996"/>
              <a:gd name="connsiteX942" fmla="*/ 5282105 w 12191993"/>
              <a:gd name="connsiteY942" fmla="*/ 6555585 h 6857996"/>
              <a:gd name="connsiteX943" fmla="*/ 5282105 w 12191993"/>
              <a:gd name="connsiteY943" fmla="*/ 6541569 h 6857996"/>
              <a:gd name="connsiteX944" fmla="*/ 5282105 w 12191993"/>
              <a:gd name="connsiteY944" fmla="*/ 6518632 h 6857996"/>
              <a:gd name="connsiteX945" fmla="*/ 5287862 w 12191993"/>
              <a:gd name="connsiteY945" fmla="*/ 6513217 h 6857996"/>
              <a:gd name="connsiteX946" fmla="*/ 5291057 w 12191993"/>
              <a:gd name="connsiteY946" fmla="*/ 6510350 h 6857996"/>
              <a:gd name="connsiteX947" fmla="*/ 5291057 w 12191993"/>
              <a:gd name="connsiteY947" fmla="*/ 6507801 h 6857996"/>
              <a:gd name="connsiteX948" fmla="*/ 5289458 w 12191993"/>
              <a:gd name="connsiteY948" fmla="*/ 6505571 h 6857996"/>
              <a:gd name="connsiteX949" fmla="*/ 5284344 w 12191993"/>
              <a:gd name="connsiteY949" fmla="*/ 6505890 h 6857996"/>
              <a:gd name="connsiteX950" fmla="*/ 5273472 w 12191993"/>
              <a:gd name="connsiteY950" fmla="*/ 6506208 h 6857996"/>
              <a:gd name="connsiteX951" fmla="*/ 5263242 w 12191993"/>
              <a:gd name="connsiteY951" fmla="*/ 6505890 h 6857996"/>
              <a:gd name="connsiteX952" fmla="*/ 5258126 w 12191993"/>
              <a:gd name="connsiteY952" fmla="*/ 6505571 h 6857996"/>
              <a:gd name="connsiteX953" fmla="*/ 5751804 w 12191993"/>
              <a:gd name="connsiteY953" fmla="*/ 6503983 h 6857996"/>
              <a:gd name="connsiteX954" fmla="*/ 5741981 w 12191993"/>
              <a:gd name="connsiteY954" fmla="*/ 6513508 h 6857996"/>
              <a:gd name="connsiteX955" fmla="*/ 5751209 w 12191993"/>
              <a:gd name="connsiteY955" fmla="*/ 6523033 h 6857996"/>
              <a:gd name="connsiteX956" fmla="*/ 5761031 w 12191993"/>
              <a:gd name="connsiteY956" fmla="*/ 6513191 h 6857996"/>
              <a:gd name="connsiteX957" fmla="*/ 5751804 w 12191993"/>
              <a:gd name="connsiteY957" fmla="*/ 6503983 h 6857996"/>
              <a:gd name="connsiteX958" fmla="*/ 5456085 w 12191993"/>
              <a:gd name="connsiteY958" fmla="*/ 6503983 h 6857996"/>
              <a:gd name="connsiteX959" fmla="*/ 5445121 w 12191993"/>
              <a:gd name="connsiteY959" fmla="*/ 6513508 h 6857996"/>
              <a:gd name="connsiteX960" fmla="*/ 5455439 w 12191993"/>
              <a:gd name="connsiteY960" fmla="*/ 6523033 h 6857996"/>
              <a:gd name="connsiteX961" fmla="*/ 5465759 w 12191993"/>
              <a:gd name="connsiteY961" fmla="*/ 6513191 h 6857996"/>
              <a:gd name="connsiteX962" fmla="*/ 5456085 w 12191993"/>
              <a:gd name="connsiteY962" fmla="*/ 6503983 h 6857996"/>
              <a:gd name="connsiteX963" fmla="*/ 6221722 w 12191993"/>
              <a:gd name="connsiteY963" fmla="*/ 6500808 h 6857996"/>
              <a:gd name="connsiteX964" fmla="*/ 6221087 w 12191993"/>
              <a:gd name="connsiteY964" fmla="*/ 6501761 h 6857996"/>
              <a:gd name="connsiteX965" fmla="*/ 6222992 w 12191993"/>
              <a:gd name="connsiteY965" fmla="*/ 6505571 h 6857996"/>
              <a:gd name="connsiteX966" fmla="*/ 6222675 w 12191993"/>
              <a:gd name="connsiteY966" fmla="*/ 6514778 h 6857996"/>
              <a:gd name="connsiteX967" fmla="*/ 6212515 w 12191993"/>
              <a:gd name="connsiteY967" fmla="*/ 6510968 h 6857996"/>
              <a:gd name="connsiteX968" fmla="*/ 6206482 w 12191993"/>
              <a:gd name="connsiteY968" fmla="*/ 6523351 h 6857996"/>
              <a:gd name="connsiteX969" fmla="*/ 6211880 w 12191993"/>
              <a:gd name="connsiteY969" fmla="*/ 6535733 h 6857996"/>
              <a:gd name="connsiteX970" fmla="*/ 6213467 w 12191993"/>
              <a:gd name="connsiteY970" fmla="*/ 6534781 h 6857996"/>
              <a:gd name="connsiteX971" fmla="*/ 6214102 w 12191993"/>
              <a:gd name="connsiteY971" fmla="*/ 6533511 h 6857996"/>
              <a:gd name="connsiteX972" fmla="*/ 6233152 w 12191993"/>
              <a:gd name="connsiteY972" fmla="*/ 6523668 h 6857996"/>
              <a:gd name="connsiteX973" fmla="*/ 6234740 w 12191993"/>
              <a:gd name="connsiteY973" fmla="*/ 6524621 h 6857996"/>
              <a:gd name="connsiteX974" fmla="*/ 6235692 w 12191993"/>
              <a:gd name="connsiteY974" fmla="*/ 6524303 h 6857996"/>
              <a:gd name="connsiteX975" fmla="*/ 6232835 w 12191993"/>
              <a:gd name="connsiteY975" fmla="*/ 6518588 h 6857996"/>
              <a:gd name="connsiteX976" fmla="*/ 6226485 w 12191993"/>
              <a:gd name="connsiteY976" fmla="*/ 6521763 h 6857996"/>
              <a:gd name="connsiteX977" fmla="*/ 6227120 w 12191993"/>
              <a:gd name="connsiteY977" fmla="*/ 6508746 h 6857996"/>
              <a:gd name="connsiteX978" fmla="*/ 6221722 w 12191993"/>
              <a:gd name="connsiteY978" fmla="*/ 6500808 h 6857996"/>
              <a:gd name="connsiteX979" fmla="*/ 5203940 w 12191993"/>
              <a:gd name="connsiteY979" fmla="*/ 6499222 h 6857996"/>
              <a:gd name="connsiteX980" fmla="*/ 5185064 w 12191993"/>
              <a:gd name="connsiteY980" fmla="*/ 6501778 h 6857996"/>
              <a:gd name="connsiteX981" fmla="*/ 5182549 w 12191993"/>
              <a:gd name="connsiteY981" fmla="*/ 6503695 h 6857996"/>
              <a:gd name="connsiteX982" fmla="*/ 5182549 w 12191993"/>
              <a:gd name="connsiteY982" fmla="*/ 6506251 h 6857996"/>
              <a:gd name="connsiteX983" fmla="*/ 5185379 w 12191993"/>
              <a:gd name="connsiteY983" fmla="*/ 6508806 h 6857996"/>
              <a:gd name="connsiteX984" fmla="*/ 5191357 w 12191993"/>
              <a:gd name="connsiteY984" fmla="*/ 6517112 h 6857996"/>
              <a:gd name="connsiteX985" fmla="*/ 5191671 w 12191993"/>
              <a:gd name="connsiteY985" fmla="*/ 6531488 h 6857996"/>
              <a:gd name="connsiteX986" fmla="*/ 5191671 w 12191993"/>
              <a:gd name="connsiteY986" fmla="*/ 6533725 h 6857996"/>
              <a:gd name="connsiteX987" fmla="*/ 5190728 w 12191993"/>
              <a:gd name="connsiteY987" fmla="*/ 6535961 h 6857996"/>
              <a:gd name="connsiteX988" fmla="*/ 5189785 w 12191993"/>
              <a:gd name="connsiteY988" fmla="*/ 6535322 h 6857996"/>
              <a:gd name="connsiteX989" fmla="*/ 5177830 w 12191993"/>
              <a:gd name="connsiteY989" fmla="*/ 6532766 h 6857996"/>
              <a:gd name="connsiteX990" fmla="*/ 5148260 w 12191993"/>
              <a:gd name="connsiteY990" fmla="*/ 6569186 h 6857996"/>
              <a:gd name="connsiteX991" fmla="*/ 5172483 w 12191993"/>
              <a:gd name="connsiteY991" fmla="*/ 6601132 h 6857996"/>
              <a:gd name="connsiteX992" fmla="*/ 5184122 w 12191993"/>
              <a:gd name="connsiteY992" fmla="*/ 6597299 h 6857996"/>
              <a:gd name="connsiteX993" fmla="*/ 5190728 w 12191993"/>
              <a:gd name="connsiteY993" fmla="*/ 6591868 h 6857996"/>
              <a:gd name="connsiteX994" fmla="*/ 5191988 w 12191993"/>
              <a:gd name="connsiteY994" fmla="*/ 6591229 h 6857996"/>
              <a:gd name="connsiteX995" fmla="*/ 5193245 w 12191993"/>
              <a:gd name="connsiteY995" fmla="*/ 6594424 h 6857996"/>
              <a:gd name="connsiteX996" fmla="*/ 5193560 w 12191993"/>
              <a:gd name="connsiteY996" fmla="*/ 6600174 h 6857996"/>
              <a:gd name="connsiteX997" fmla="*/ 5195133 w 12191993"/>
              <a:gd name="connsiteY997" fmla="*/ 6602410 h 6857996"/>
              <a:gd name="connsiteX998" fmla="*/ 5197333 w 12191993"/>
              <a:gd name="connsiteY998" fmla="*/ 6602091 h 6857996"/>
              <a:gd name="connsiteX999" fmla="*/ 5214008 w 12191993"/>
              <a:gd name="connsiteY999" fmla="*/ 6598896 h 6857996"/>
              <a:gd name="connsiteX1000" fmla="*/ 5216522 w 12191993"/>
              <a:gd name="connsiteY1000" fmla="*/ 6596660 h 6857996"/>
              <a:gd name="connsiteX1001" fmla="*/ 5216522 w 12191993"/>
              <a:gd name="connsiteY1001" fmla="*/ 6594424 h 6857996"/>
              <a:gd name="connsiteX1002" fmla="*/ 5214636 w 12191993"/>
              <a:gd name="connsiteY1002" fmla="*/ 6592826 h 6857996"/>
              <a:gd name="connsiteX1003" fmla="*/ 5207399 w 12191993"/>
              <a:gd name="connsiteY1003" fmla="*/ 6589312 h 6857996"/>
              <a:gd name="connsiteX1004" fmla="*/ 5206141 w 12191993"/>
              <a:gd name="connsiteY1004" fmla="*/ 6565671 h 6857996"/>
              <a:gd name="connsiteX1005" fmla="*/ 5206141 w 12191993"/>
              <a:gd name="connsiteY1005" fmla="*/ 6542031 h 6857996"/>
              <a:gd name="connsiteX1006" fmla="*/ 5207085 w 12191993"/>
              <a:gd name="connsiteY1006" fmla="*/ 6501459 h 6857996"/>
              <a:gd name="connsiteX1007" fmla="*/ 5205512 w 12191993"/>
              <a:gd name="connsiteY1007" fmla="*/ 6499222 h 6857996"/>
              <a:gd name="connsiteX1008" fmla="*/ 5203940 w 12191993"/>
              <a:gd name="connsiteY1008" fmla="*/ 6499222 h 6857996"/>
              <a:gd name="connsiteX1009" fmla="*/ 4939540 w 12191993"/>
              <a:gd name="connsiteY1009" fmla="*/ 6499222 h 6857996"/>
              <a:gd name="connsiteX1010" fmla="*/ 4937048 w 12191993"/>
              <a:gd name="connsiteY1010" fmla="*/ 6499540 h 6857996"/>
              <a:gd name="connsiteX1011" fmla="*/ 4918664 w 12191993"/>
              <a:gd name="connsiteY1011" fmla="*/ 6502397 h 6857996"/>
              <a:gd name="connsiteX1012" fmla="*/ 4916484 w 12191993"/>
              <a:gd name="connsiteY1012" fmla="*/ 6504302 h 6857996"/>
              <a:gd name="connsiteX1013" fmla="*/ 4916484 w 12191993"/>
              <a:gd name="connsiteY1013" fmla="*/ 6506525 h 6857996"/>
              <a:gd name="connsiteX1014" fmla="*/ 4920222 w 12191993"/>
              <a:gd name="connsiteY1014" fmla="*/ 6508747 h 6857996"/>
              <a:gd name="connsiteX1015" fmla="*/ 4925520 w 12191993"/>
              <a:gd name="connsiteY1015" fmla="*/ 6513510 h 6857996"/>
              <a:gd name="connsiteX1016" fmla="*/ 4925831 w 12191993"/>
              <a:gd name="connsiteY1016" fmla="*/ 6540497 h 6857996"/>
              <a:gd name="connsiteX1017" fmla="*/ 4925831 w 12191993"/>
              <a:gd name="connsiteY1017" fmla="*/ 6547800 h 6857996"/>
              <a:gd name="connsiteX1018" fmla="*/ 4925520 w 12191993"/>
              <a:gd name="connsiteY1018" fmla="*/ 6589392 h 6857996"/>
              <a:gd name="connsiteX1019" fmla="*/ 4925520 w 12191993"/>
              <a:gd name="connsiteY1019" fmla="*/ 6590980 h 6857996"/>
              <a:gd name="connsiteX1020" fmla="*/ 4927700 w 12191993"/>
              <a:gd name="connsiteY1020" fmla="*/ 6595107 h 6857996"/>
              <a:gd name="connsiteX1021" fmla="*/ 4949199 w 12191993"/>
              <a:gd name="connsiteY1021" fmla="*/ 6600822 h 6857996"/>
              <a:gd name="connsiteX1022" fmla="*/ 4983161 w 12191993"/>
              <a:gd name="connsiteY1022" fmla="*/ 6563675 h 6857996"/>
              <a:gd name="connsiteX1023" fmla="*/ 4959168 w 12191993"/>
              <a:gd name="connsiteY1023" fmla="*/ 6532877 h 6857996"/>
              <a:gd name="connsiteX1024" fmla="*/ 4945770 w 12191993"/>
              <a:gd name="connsiteY1024" fmla="*/ 6538592 h 6857996"/>
              <a:gd name="connsiteX1025" fmla="*/ 4940786 w 12191993"/>
              <a:gd name="connsiteY1025" fmla="*/ 6543355 h 6857996"/>
              <a:gd name="connsiteX1026" fmla="*/ 4940163 w 12191993"/>
              <a:gd name="connsiteY1026" fmla="*/ 6542402 h 6857996"/>
              <a:gd name="connsiteX1027" fmla="*/ 4940163 w 12191993"/>
              <a:gd name="connsiteY1027" fmla="*/ 6541767 h 6857996"/>
              <a:gd name="connsiteX1028" fmla="*/ 4940163 w 12191993"/>
              <a:gd name="connsiteY1028" fmla="*/ 6539227 h 6857996"/>
              <a:gd name="connsiteX1029" fmla="*/ 4940475 w 12191993"/>
              <a:gd name="connsiteY1029" fmla="*/ 6521130 h 6857996"/>
              <a:gd name="connsiteX1030" fmla="*/ 4940786 w 12191993"/>
              <a:gd name="connsiteY1030" fmla="*/ 6503350 h 6857996"/>
              <a:gd name="connsiteX1031" fmla="*/ 4941098 w 12191993"/>
              <a:gd name="connsiteY1031" fmla="*/ 6501445 h 6857996"/>
              <a:gd name="connsiteX1032" fmla="*/ 4939540 w 12191993"/>
              <a:gd name="connsiteY1032" fmla="*/ 6499222 h 6857996"/>
              <a:gd name="connsiteX1033" fmla="*/ 4898522 w 12191993"/>
              <a:gd name="connsiteY1033" fmla="*/ 6499222 h 6857996"/>
              <a:gd name="connsiteX1034" fmla="*/ 4879530 w 12191993"/>
              <a:gd name="connsiteY1034" fmla="*/ 6501778 h 6857996"/>
              <a:gd name="connsiteX1035" fmla="*/ 4876959 w 12191993"/>
              <a:gd name="connsiteY1035" fmla="*/ 6503695 h 6857996"/>
              <a:gd name="connsiteX1036" fmla="*/ 4876959 w 12191993"/>
              <a:gd name="connsiteY1036" fmla="*/ 6506251 h 6857996"/>
              <a:gd name="connsiteX1037" fmla="*/ 4879852 w 12191993"/>
              <a:gd name="connsiteY1037" fmla="*/ 6508806 h 6857996"/>
              <a:gd name="connsiteX1038" fmla="*/ 4885972 w 12191993"/>
              <a:gd name="connsiteY1038" fmla="*/ 6517112 h 6857996"/>
              <a:gd name="connsiteX1039" fmla="*/ 4886292 w 12191993"/>
              <a:gd name="connsiteY1039" fmla="*/ 6531488 h 6857996"/>
              <a:gd name="connsiteX1040" fmla="*/ 4886292 w 12191993"/>
              <a:gd name="connsiteY1040" fmla="*/ 6533725 h 6857996"/>
              <a:gd name="connsiteX1041" fmla="*/ 4885328 w 12191993"/>
              <a:gd name="connsiteY1041" fmla="*/ 6535961 h 6857996"/>
              <a:gd name="connsiteX1042" fmla="*/ 4884360 w 12191993"/>
              <a:gd name="connsiteY1042" fmla="*/ 6535322 h 6857996"/>
              <a:gd name="connsiteX1043" fmla="*/ 4872127 w 12191993"/>
              <a:gd name="connsiteY1043" fmla="*/ 6532766 h 6857996"/>
              <a:gd name="connsiteX1044" fmla="*/ 4841871 w 12191993"/>
              <a:gd name="connsiteY1044" fmla="*/ 6569186 h 6857996"/>
              <a:gd name="connsiteX1045" fmla="*/ 4866980 w 12191993"/>
              <a:gd name="connsiteY1045" fmla="*/ 6601132 h 6857996"/>
              <a:gd name="connsiteX1046" fmla="*/ 4878566 w 12191993"/>
              <a:gd name="connsiteY1046" fmla="*/ 6597299 h 6857996"/>
              <a:gd name="connsiteX1047" fmla="*/ 4885328 w 12191993"/>
              <a:gd name="connsiteY1047" fmla="*/ 6591868 h 6857996"/>
              <a:gd name="connsiteX1048" fmla="*/ 4886614 w 12191993"/>
              <a:gd name="connsiteY1048" fmla="*/ 6591229 h 6857996"/>
              <a:gd name="connsiteX1049" fmla="*/ 4887899 w 12191993"/>
              <a:gd name="connsiteY1049" fmla="*/ 6594424 h 6857996"/>
              <a:gd name="connsiteX1050" fmla="*/ 4888221 w 12191993"/>
              <a:gd name="connsiteY1050" fmla="*/ 6600174 h 6857996"/>
              <a:gd name="connsiteX1051" fmla="*/ 4889831 w 12191993"/>
              <a:gd name="connsiteY1051" fmla="*/ 6602410 h 6857996"/>
              <a:gd name="connsiteX1052" fmla="*/ 4892085 w 12191993"/>
              <a:gd name="connsiteY1052" fmla="*/ 6602091 h 6857996"/>
              <a:gd name="connsiteX1053" fmla="*/ 4909145 w 12191993"/>
              <a:gd name="connsiteY1053" fmla="*/ 6598896 h 6857996"/>
              <a:gd name="connsiteX1054" fmla="*/ 4911721 w 12191993"/>
              <a:gd name="connsiteY1054" fmla="*/ 6596660 h 6857996"/>
              <a:gd name="connsiteX1055" fmla="*/ 4911721 w 12191993"/>
              <a:gd name="connsiteY1055" fmla="*/ 6594424 h 6857996"/>
              <a:gd name="connsiteX1056" fmla="*/ 4910113 w 12191993"/>
              <a:gd name="connsiteY1056" fmla="*/ 6592826 h 6857996"/>
              <a:gd name="connsiteX1057" fmla="*/ 4902066 w 12191993"/>
              <a:gd name="connsiteY1057" fmla="*/ 6589312 h 6857996"/>
              <a:gd name="connsiteX1058" fmla="*/ 4901098 w 12191993"/>
              <a:gd name="connsiteY1058" fmla="*/ 6565671 h 6857996"/>
              <a:gd name="connsiteX1059" fmla="*/ 4901098 w 12191993"/>
              <a:gd name="connsiteY1059" fmla="*/ 6542031 h 6857996"/>
              <a:gd name="connsiteX1060" fmla="*/ 4902066 w 12191993"/>
              <a:gd name="connsiteY1060" fmla="*/ 6501459 h 6857996"/>
              <a:gd name="connsiteX1061" fmla="*/ 4900132 w 12191993"/>
              <a:gd name="connsiteY1061" fmla="*/ 6499222 h 6857996"/>
              <a:gd name="connsiteX1062" fmla="*/ 4898522 w 12191993"/>
              <a:gd name="connsiteY1062" fmla="*/ 6499222 h 6857996"/>
              <a:gd name="connsiteX1063" fmla="*/ 6032809 w 12191993"/>
              <a:gd name="connsiteY1063" fmla="*/ 6467471 h 6857996"/>
              <a:gd name="connsiteX1064" fmla="*/ 6068221 w 12191993"/>
              <a:gd name="connsiteY1064" fmla="*/ 6467471 h 6857996"/>
              <a:gd name="connsiteX1065" fmla="*/ 6078971 w 12191993"/>
              <a:gd name="connsiteY1065" fmla="*/ 6469080 h 6857996"/>
              <a:gd name="connsiteX1066" fmla="*/ 6078971 w 12191993"/>
              <a:gd name="connsiteY1066" fmla="*/ 6471974 h 6857996"/>
              <a:gd name="connsiteX1067" fmla="*/ 6073597 w 12191993"/>
              <a:gd name="connsiteY1067" fmla="*/ 6479694 h 6857996"/>
              <a:gd name="connsiteX1068" fmla="*/ 6073597 w 12191993"/>
              <a:gd name="connsiteY1068" fmla="*/ 6480016 h 6857996"/>
              <a:gd name="connsiteX1069" fmla="*/ 6084979 w 12191993"/>
              <a:gd name="connsiteY1069" fmla="*/ 6488700 h 6857996"/>
              <a:gd name="connsiteX1070" fmla="*/ 6095413 w 12191993"/>
              <a:gd name="connsiteY1070" fmla="*/ 6492560 h 6857996"/>
              <a:gd name="connsiteX1071" fmla="*/ 6097310 w 12191993"/>
              <a:gd name="connsiteY1071" fmla="*/ 6491595 h 6857996"/>
              <a:gd name="connsiteX1072" fmla="*/ 6106163 w 12191993"/>
              <a:gd name="connsiteY1072" fmla="*/ 6479051 h 6857996"/>
              <a:gd name="connsiteX1073" fmla="*/ 6105847 w 12191993"/>
              <a:gd name="connsiteY1073" fmla="*/ 6476799 h 6857996"/>
              <a:gd name="connsiteX1074" fmla="*/ 6104898 w 12191993"/>
              <a:gd name="connsiteY1074" fmla="*/ 6474548 h 6857996"/>
              <a:gd name="connsiteX1075" fmla="*/ 6104898 w 12191993"/>
              <a:gd name="connsiteY1075" fmla="*/ 6474226 h 6857996"/>
              <a:gd name="connsiteX1076" fmla="*/ 6102052 w 12191993"/>
              <a:gd name="connsiteY1076" fmla="*/ 6471331 h 6857996"/>
              <a:gd name="connsiteX1077" fmla="*/ 6107428 w 12191993"/>
              <a:gd name="connsiteY1077" fmla="*/ 6467471 h 6857996"/>
              <a:gd name="connsiteX1078" fmla="*/ 6108060 w 12191993"/>
              <a:gd name="connsiteY1078" fmla="*/ 6467471 h 6857996"/>
              <a:gd name="connsiteX1079" fmla="*/ 6108376 w 12191993"/>
              <a:gd name="connsiteY1079" fmla="*/ 6467471 h 6857996"/>
              <a:gd name="connsiteX1080" fmla="*/ 6112486 w 12191993"/>
              <a:gd name="connsiteY1080" fmla="*/ 6471653 h 6857996"/>
              <a:gd name="connsiteX1081" fmla="*/ 6110589 w 12191993"/>
              <a:gd name="connsiteY1081" fmla="*/ 6479051 h 6857996"/>
              <a:gd name="connsiteX1082" fmla="*/ 6119126 w 12191993"/>
              <a:gd name="connsiteY1082" fmla="*/ 6491595 h 6857996"/>
              <a:gd name="connsiteX1083" fmla="*/ 6121023 w 12191993"/>
              <a:gd name="connsiteY1083" fmla="*/ 6492560 h 6857996"/>
              <a:gd name="connsiteX1084" fmla="*/ 6131774 w 12191993"/>
              <a:gd name="connsiteY1084" fmla="*/ 6488700 h 6857996"/>
              <a:gd name="connsiteX1085" fmla="*/ 6143156 w 12191993"/>
              <a:gd name="connsiteY1085" fmla="*/ 6480016 h 6857996"/>
              <a:gd name="connsiteX1086" fmla="*/ 6143156 w 12191993"/>
              <a:gd name="connsiteY1086" fmla="*/ 6479694 h 6857996"/>
              <a:gd name="connsiteX1087" fmla="*/ 6137781 w 12191993"/>
              <a:gd name="connsiteY1087" fmla="*/ 6471974 h 6857996"/>
              <a:gd name="connsiteX1088" fmla="*/ 6137781 w 12191993"/>
              <a:gd name="connsiteY1088" fmla="*/ 6469080 h 6857996"/>
              <a:gd name="connsiteX1089" fmla="*/ 6148531 w 12191993"/>
              <a:gd name="connsiteY1089" fmla="*/ 6467471 h 6857996"/>
              <a:gd name="connsiteX1090" fmla="*/ 6184576 w 12191993"/>
              <a:gd name="connsiteY1090" fmla="*/ 6467471 h 6857996"/>
              <a:gd name="connsiteX1091" fmla="*/ 6184892 w 12191993"/>
              <a:gd name="connsiteY1091" fmla="*/ 6476478 h 6857996"/>
              <a:gd name="connsiteX1092" fmla="*/ 6182363 w 12191993"/>
              <a:gd name="connsiteY1092" fmla="*/ 6504461 h 6857996"/>
              <a:gd name="connsiteX1093" fmla="*/ 6122920 w 12191993"/>
              <a:gd name="connsiteY1093" fmla="*/ 6495133 h 6857996"/>
              <a:gd name="connsiteX1094" fmla="*/ 6124185 w 12191993"/>
              <a:gd name="connsiteY1094" fmla="*/ 6500923 h 6857996"/>
              <a:gd name="connsiteX1095" fmla="*/ 6109008 w 12191993"/>
              <a:gd name="connsiteY1095" fmla="*/ 6516684 h 6857996"/>
              <a:gd name="connsiteX1096" fmla="*/ 6108376 w 12191993"/>
              <a:gd name="connsiteY1096" fmla="*/ 6516684 h 6857996"/>
              <a:gd name="connsiteX1097" fmla="*/ 6107744 w 12191993"/>
              <a:gd name="connsiteY1097" fmla="*/ 6516684 h 6857996"/>
              <a:gd name="connsiteX1098" fmla="*/ 6092883 w 12191993"/>
              <a:gd name="connsiteY1098" fmla="*/ 6500923 h 6857996"/>
              <a:gd name="connsiteX1099" fmla="*/ 6094148 w 12191993"/>
              <a:gd name="connsiteY1099" fmla="*/ 6495133 h 6857996"/>
              <a:gd name="connsiteX1100" fmla="*/ 6035022 w 12191993"/>
              <a:gd name="connsiteY1100" fmla="*/ 6504461 h 6857996"/>
              <a:gd name="connsiteX1101" fmla="*/ 6032492 w 12191993"/>
              <a:gd name="connsiteY1101" fmla="*/ 6476478 h 6857996"/>
              <a:gd name="connsiteX1102" fmla="*/ 6032809 w 12191993"/>
              <a:gd name="connsiteY1102" fmla="*/ 6467471 h 6857996"/>
              <a:gd name="connsiteX1103" fmla="*/ 6035029 w 12191993"/>
              <a:gd name="connsiteY1103" fmla="*/ 6454771 h 6857996"/>
              <a:gd name="connsiteX1104" fmla="*/ 6108377 w 12191993"/>
              <a:gd name="connsiteY1104" fmla="*/ 6454771 h 6857996"/>
              <a:gd name="connsiteX1105" fmla="*/ 6182357 w 12191993"/>
              <a:gd name="connsiteY1105" fmla="*/ 6454771 h 6857996"/>
              <a:gd name="connsiteX1106" fmla="*/ 6183305 w 12191993"/>
              <a:gd name="connsiteY1106" fmla="*/ 6459317 h 6857996"/>
              <a:gd name="connsiteX1107" fmla="*/ 6148528 w 12191993"/>
              <a:gd name="connsiteY1107" fmla="*/ 6459317 h 6857996"/>
              <a:gd name="connsiteX1108" fmla="*/ 6127346 w 12191993"/>
              <a:gd name="connsiteY1108" fmla="*/ 6471656 h 6857996"/>
              <a:gd name="connsiteX1109" fmla="*/ 6131456 w 12191993"/>
              <a:gd name="connsiteY1109" fmla="*/ 6479450 h 6857996"/>
              <a:gd name="connsiteX1110" fmla="*/ 6121655 w 12191993"/>
              <a:gd name="connsiteY1110" fmla="*/ 6483346 h 6857996"/>
              <a:gd name="connsiteX1111" fmla="*/ 6118810 w 12191993"/>
              <a:gd name="connsiteY1111" fmla="*/ 6478476 h 6857996"/>
              <a:gd name="connsiteX1112" fmla="*/ 6121023 w 12191993"/>
              <a:gd name="connsiteY1112" fmla="*/ 6471332 h 6857996"/>
              <a:gd name="connsiteX1113" fmla="*/ 6108060 w 12191993"/>
              <a:gd name="connsiteY1113" fmla="*/ 6459967 h 6857996"/>
              <a:gd name="connsiteX1114" fmla="*/ 6098892 w 12191993"/>
              <a:gd name="connsiteY1114" fmla="*/ 6463214 h 6857996"/>
              <a:gd name="connsiteX1115" fmla="*/ 6098576 w 12191993"/>
              <a:gd name="connsiteY1115" fmla="*/ 6463863 h 6857996"/>
              <a:gd name="connsiteX1116" fmla="*/ 6092253 w 12191993"/>
              <a:gd name="connsiteY1116" fmla="*/ 6471007 h 6857996"/>
              <a:gd name="connsiteX1117" fmla="*/ 6092253 w 12191993"/>
              <a:gd name="connsiteY1117" fmla="*/ 6474904 h 6857996"/>
              <a:gd name="connsiteX1118" fmla="*/ 6095098 w 12191993"/>
              <a:gd name="connsiteY1118" fmla="*/ 6475553 h 6857996"/>
              <a:gd name="connsiteX1119" fmla="*/ 6096995 w 12191993"/>
              <a:gd name="connsiteY1119" fmla="*/ 6477177 h 6857996"/>
              <a:gd name="connsiteX1120" fmla="*/ 6095098 w 12191993"/>
              <a:gd name="connsiteY1120" fmla="*/ 6483346 h 6857996"/>
              <a:gd name="connsiteX1121" fmla="*/ 6085297 w 12191993"/>
              <a:gd name="connsiteY1121" fmla="*/ 6479450 h 6857996"/>
              <a:gd name="connsiteX1122" fmla="*/ 6089407 w 12191993"/>
              <a:gd name="connsiteY1122" fmla="*/ 6471656 h 6857996"/>
              <a:gd name="connsiteX1123" fmla="*/ 6068225 w 12191993"/>
              <a:gd name="connsiteY1123" fmla="*/ 6459317 h 6857996"/>
              <a:gd name="connsiteX1124" fmla="*/ 6034080 w 12191993"/>
              <a:gd name="connsiteY1124" fmla="*/ 6459317 h 6857996"/>
              <a:gd name="connsiteX1125" fmla="*/ 6035029 w 12191993"/>
              <a:gd name="connsiteY1125" fmla="*/ 6454771 h 6857996"/>
              <a:gd name="connsiteX1126" fmla="*/ 6146512 w 12191993"/>
              <a:gd name="connsiteY1126" fmla="*/ 6416671 h 6857996"/>
              <a:gd name="connsiteX1127" fmla="*/ 6156317 w 12191993"/>
              <a:gd name="connsiteY1127" fmla="*/ 6423414 h 6857996"/>
              <a:gd name="connsiteX1128" fmla="*/ 6156317 w 12191993"/>
              <a:gd name="connsiteY1128" fmla="*/ 6445246 h 6857996"/>
              <a:gd name="connsiteX1129" fmla="*/ 6134092 w 12191993"/>
              <a:gd name="connsiteY1129" fmla="*/ 6445246 h 6857996"/>
              <a:gd name="connsiteX1130" fmla="*/ 6134092 w 12191993"/>
              <a:gd name="connsiteY1130" fmla="*/ 6422450 h 6857996"/>
              <a:gd name="connsiteX1131" fmla="*/ 6135400 w 12191993"/>
              <a:gd name="connsiteY1131" fmla="*/ 6418598 h 6857996"/>
              <a:gd name="connsiteX1132" fmla="*/ 6146512 w 12191993"/>
              <a:gd name="connsiteY1132" fmla="*/ 6416671 h 6857996"/>
              <a:gd name="connsiteX1133" fmla="*/ 6070000 w 12191993"/>
              <a:gd name="connsiteY1133" fmla="*/ 6416671 h 6857996"/>
              <a:gd name="connsiteX1134" fmla="*/ 6080473 w 12191993"/>
              <a:gd name="connsiteY1134" fmla="*/ 6418598 h 6857996"/>
              <a:gd name="connsiteX1135" fmla="*/ 6081705 w 12191993"/>
              <a:gd name="connsiteY1135" fmla="*/ 6422450 h 6857996"/>
              <a:gd name="connsiteX1136" fmla="*/ 6081705 w 12191993"/>
              <a:gd name="connsiteY1136" fmla="*/ 6445246 h 6857996"/>
              <a:gd name="connsiteX1137" fmla="*/ 6061067 w 12191993"/>
              <a:gd name="connsiteY1137" fmla="*/ 6445246 h 6857996"/>
              <a:gd name="connsiteX1138" fmla="*/ 6061067 w 12191993"/>
              <a:gd name="connsiteY1138" fmla="*/ 6423414 h 6857996"/>
              <a:gd name="connsiteX1139" fmla="*/ 6070000 w 12191993"/>
              <a:gd name="connsiteY1139" fmla="*/ 6416671 h 6857996"/>
              <a:gd name="connsiteX1140" fmla="*/ 6108533 w 12191993"/>
              <a:gd name="connsiteY1140" fmla="*/ 6408733 h 6857996"/>
              <a:gd name="connsiteX1141" fmla="*/ 6126155 w 12191993"/>
              <a:gd name="connsiteY1141" fmla="*/ 6422703 h 6857996"/>
              <a:gd name="connsiteX1142" fmla="*/ 6126155 w 12191993"/>
              <a:gd name="connsiteY1142" fmla="*/ 6445246 h 6857996"/>
              <a:gd name="connsiteX1143" fmla="*/ 6108533 w 12191993"/>
              <a:gd name="connsiteY1143" fmla="*/ 6445246 h 6857996"/>
              <a:gd name="connsiteX1144" fmla="*/ 6091230 w 12191993"/>
              <a:gd name="connsiteY1144" fmla="*/ 6445246 h 6857996"/>
              <a:gd name="connsiteX1145" fmla="*/ 6091230 w 12191993"/>
              <a:gd name="connsiteY1145" fmla="*/ 6422703 h 6857996"/>
              <a:gd name="connsiteX1146" fmla="*/ 6108533 w 12191993"/>
              <a:gd name="connsiteY1146" fmla="*/ 6408733 h 6857996"/>
              <a:gd name="connsiteX1147" fmla="*/ 6118217 w 12191993"/>
              <a:gd name="connsiteY1147" fmla="*/ 6397621 h 6857996"/>
              <a:gd name="connsiteX1148" fmla="*/ 6140442 w 12191993"/>
              <a:gd name="connsiteY1148" fmla="*/ 6407781 h 6857996"/>
              <a:gd name="connsiteX1149" fmla="*/ 6131364 w 12191993"/>
              <a:gd name="connsiteY1149" fmla="*/ 6410321 h 6857996"/>
              <a:gd name="connsiteX1150" fmla="*/ 6118217 w 12191993"/>
              <a:gd name="connsiteY1150" fmla="*/ 6400479 h 6857996"/>
              <a:gd name="connsiteX1151" fmla="*/ 6118217 w 12191993"/>
              <a:gd name="connsiteY1151" fmla="*/ 6397621 h 6857996"/>
              <a:gd name="connsiteX1152" fmla="*/ 6097580 w 12191993"/>
              <a:gd name="connsiteY1152" fmla="*/ 6397621 h 6857996"/>
              <a:gd name="connsiteX1153" fmla="*/ 6097580 w 12191993"/>
              <a:gd name="connsiteY1153" fmla="*/ 6400479 h 6857996"/>
              <a:gd name="connsiteX1154" fmla="*/ 6084563 w 12191993"/>
              <a:gd name="connsiteY1154" fmla="*/ 6410321 h 6857996"/>
              <a:gd name="connsiteX1155" fmla="*/ 6075355 w 12191993"/>
              <a:gd name="connsiteY1155" fmla="*/ 6407781 h 6857996"/>
              <a:gd name="connsiteX1156" fmla="*/ 6097580 w 12191993"/>
              <a:gd name="connsiteY1156" fmla="*/ 6397621 h 6857996"/>
              <a:gd name="connsiteX1157" fmla="*/ 6104824 w 12191993"/>
              <a:gd name="connsiteY1157" fmla="*/ 6365871 h 6857996"/>
              <a:gd name="connsiteX1158" fmla="*/ 6107737 w 12191993"/>
              <a:gd name="connsiteY1158" fmla="*/ 6365871 h 6857996"/>
              <a:gd name="connsiteX1159" fmla="*/ 6110650 w 12191993"/>
              <a:gd name="connsiteY1159" fmla="*/ 6365871 h 6857996"/>
              <a:gd name="connsiteX1160" fmla="*/ 6110650 w 12191993"/>
              <a:gd name="connsiteY1160" fmla="*/ 6379335 h 6857996"/>
              <a:gd name="connsiteX1161" fmla="*/ 6124568 w 12191993"/>
              <a:gd name="connsiteY1161" fmla="*/ 6379335 h 6857996"/>
              <a:gd name="connsiteX1162" fmla="*/ 6124568 w 12191993"/>
              <a:gd name="connsiteY1162" fmla="*/ 6385425 h 6857996"/>
              <a:gd name="connsiteX1163" fmla="*/ 6110650 w 12191993"/>
              <a:gd name="connsiteY1163" fmla="*/ 6385425 h 6857996"/>
              <a:gd name="connsiteX1164" fmla="*/ 6110650 w 12191993"/>
              <a:gd name="connsiteY1164" fmla="*/ 6399209 h 6857996"/>
              <a:gd name="connsiteX1165" fmla="*/ 6107737 w 12191993"/>
              <a:gd name="connsiteY1165" fmla="*/ 6399209 h 6857996"/>
              <a:gd name="connsiteX1166" fmla="*/ 6104824 w 12191993"/>
              <a:gd name="connsiteY1166" fmla="*/ 6399209 h 6857996"/>
              <a:gd name="connsiteX1167" fmla="*/ 6104824 w 12191993"/>
              <a:gd name="connsiteY1167" fmla="*/ 6385425 h 6857996"/>
              <a:gd name="connsiteX1168" fmla="*/ 6091230 w 12191993"/>
              <a:gd name="connsiteY1168" fmla="*/ 6385425 h 6857996"/>
              <a:gd name="connsiteX1169" fmla="*/ 6091230 w 12191993"/>
              <a:gd name="connsiteY1169" fmla="*/ 6379335 h 6857996"/>
              <a:gd name="connsiteX1170" fmla="*/ 6104824 w 12191993"/>
              <a:gd name="connsiteY1170" fmla="*/ 6379335 h 6857996"/>
              <a:gd name="connsiteX1171" fmla="*/ 6104824 w 12191993"/>
              <a:gd name="connsiteY1171" fmla="*/ 6365871 h 6857996"/>
              <a:gd name="connsiteX1172" fmla="*/ 6098253 w 12191993"/>
              <a:gd name="connsiteY1172" fmla="*/ 6359521 h 6857996"/>
              <a:gd name="connsiteX1173" fmla="*/ 6098253 w 12191993"/>
              <a:gd name="connsiteY1173" fmla="*/ 6372830 h 6857996"/>
              <a:gd name="connsiteX1174" fmla="*/ 6085284 w 12191993"/>
              <a:gd name="connsiteY1174" fmla="*/ 6372830 h 6857996"/>
              <a:gd name="connsiteX1175" fmla="*/ 6085284 w 12191993"/>
              <a:gd name="connsiteY1175" fmla="*/ 6392793 h 6857996"/>
              <a:gd name="connsiteX1176" fmla="*/ 6062508 w 12191993"/>
              <a:gd name="connsiteY1176" fmla="*/ 6409270 h 6857996"/>
              <a:gd name="connsiteX1177" fmla="*/ 6051753 w 12191993"/>
              <a:gd name="connsiteY1177" fmla="*/ 6424163 h 6857996"/>
              <a:gd name="connsiteX1178" fmla="*/ 6051753 w 12191993"/>
              <a:gd name="connsiteY1178" fmla="*/ 6445710 h 6857996"/>
              <a:gd name="connsiteX1179" fmla="*/ 6028345 w 12191993"/>
              <a:gd name="connsiteY1179" fmla="*/ 6445710 h 6857996"/>
              <a:gd name="connsiteX1180" fmla="*/ 6027080 w 12191993"/>
              <a:gd name="connsiteY1180" fmla="*/ 6449195 h 6857996"/>
              <a:gd name="connsiteX1181" fmla="*/ 6022967 w 12191993"/>
              <a:gd name="connsiteY1181" fmla="*/ 6477397 h 6857996"/>
              <a:gd name="connsiteX1182" fmla="*/ 6046376 w 12191993"/>
              <a:gd name="connsiteY1182" fmla="*/ 6575943 h 6857996"/>
              <a:gd name="connsiteX1183" fmla="*/ 6099202 w 12191993"/>
              <a:gd name="connsiteY1183" fmla="*/ 6673222 h 6857996"/>
              <a:gd name="connsiteX1184" fmla="*/ 6108060 w 12191993"/>
              <a:gd name="connsiteY1184" fmla="*/ 6678609 h 6857996"/>
              <a:gd name="connsiteX1185" fmla="*/ 6108376 w 12191993"/>
              <a:gd name="connsiteY1185" fmla="*/ 6678609 h 6857996"/>
              <a:gd name="connsiteX1186" fmla="*/ 6108692 w 12191993"/>
              <a:gd name="connsiteY1186" fmla="*/ 6678609 h 6857996"/>
              <a:gd name="connsiteX1187" fmla="*/ 6117866 w 12191993"/>
              <a:gd name="connsiteY1187" fmla="*/ 6673222 h 6857996"/>
              <a:gd name="connsiteX1188" fmla="*/ 6171009 w 12191993"/>
              <a:gd name="connsiteY1188" fmla="*/ 6575943 h 6857996"/>
              <a:gd name="connsiteX1189" fmla="*/ 6194417 w 12191993"/>
              <a:gd name="connsiteY1189" fmla="*/ 6477397 h 6857996"/>
              <a:gd name="connsiteX1190" fmla="*/ 6190305 w 12191993"/>
              <a:gd name="connsiteY1190" fmla="*/ 6449195 h 6857996"/>
              <a:gd name="connsiteX1191" fmla="*/ 6189040 w 12191993"/>
              <a:gd name="connsiteY1191" fmla="*/ 6445710 h 6857996"/>
              <a:gd name="connsiteX1192" fmla="*/ 6165631 w 12191993"/>
              <a:gd name="connsiteY1192" fmla="*/ 6445710 h 6857996"/>
              <a:gd name="connsiteX1193" fmla="*/ 6165631 w 12191993"/>
              <a:gd name="connsiteY1193" fmla="*/ 6424163 h 6857996"/>
              <a:gd name="connsiteX1194" fmla="*/ 6154560 w 12191993"/>
              <a:gd name="connsiteY1194" fmla="*/ 6409270 h 6857996"/>
              <a:gd name="connsiteX1195" fmla="*/ 6132101 w 12191993"/>
              <a:gd name="connsiteY1195" fmla="*/ 6392793 h 6857996"/>
              <a:gd name="connsiteX1196" fmla="*/ 6132101 w 12191993"/>
              <a:gd name="connsiteY1196" fmla="*/ 6372830 h 6857996"/>
              <a:gd name="connsiteX1197" fmla="*/ 6118498 w 12191993"/>
              <a:gd name="connsiteY1197" fmla="*/ 6372830 h 6857996"/>
              <a:gd name="connsiteX1198" fmla="*/ 6118498 w 12191993"/>
              <a:gd name="connsiteY1198" fmla="*/ 6359521 h 6857996"/>
              <a:gd name="connsiteX1199" fmla="*/ 6108376 w 12191993"/>
              <a:gd name="connsiteY1199" fmla="*/ 6359521 h 6857996"/>
              <a:gd name="connsiteX1200" fmla="*/ 6098253 w 12191993"/>
              <a:gd name="connsiteY1200" fmla="*/ 6359521 h 6857996"/>
              <a:gd name="connsiteX1201" fmla="*/ 0 w 12191993"/>
              <a:gd name="connsiteY1201" fmla="*/ 0 h 6857996"/>
              <a:gd name="connsiteX1202" fmla="*/ 12191993 w 12191993"/>
              <a:gd name="connsiteY1202" fmla="*/ 0 h 6857996"/>
              <a:gd name="connsiteX1203" fmla="*/ 12191993 w 12191993"/>
              <a:gd name="connsiteY1203" fmla="*/ 6857996 h 6857996"/>
              <a:gd name="connsiteX1204" fmla="*/ 0 w 12191993"/>
              <a:gd name="connsiteY1204" fmla="*/ 6857996 h 685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Lst>
            <a:rect l="l" t="t" r="r" b="b"/>
            <a:pathLst>
              <a:path w="12191993" h="6857996">
                <a:moveTo>
                  <a:pt x="6150497" y="6688738"/>
                </a:moveTo>
                <a:cubicBezTo>
                  <a:pt x="6148985" y="6689343"/>
                  <a:pt x="6148380" y="6691157"/>
                  <a:pt x="6148985" y="6692367"/>
                </a:cubicBezTo>
                <a:cubicBezTo>
                  <a:pt x="6149590" y="6693878"/>
                  <a:pt x="6151404" y="6694483"/>
                  <a:pt x="6152916" y="6693878"/>
                </a:cubicBezTo>
                <a:cubicBezTo>
                  <a:pt x="6154125" y="6693274"/>
                  <a:pt x="6154730" y="6691459"/>
                  <a:pt x="6154125" y="6690250"/>
                </a:cubicBezTo>
                <a:cubicBezTo>
                  <a:pt x="6153521" y="6688738"/>
                  <a:pt x="6152009" y="6688133"/>
                  <a:pt x="6150497" y="6688738"/>
                </a:cubicBezTo>
                <a:close/>
                <a:moveTo>
                  <a:pt x="6092818" y="6684958"/>
                </a:moveTo>
                <a:lnTo>
                  <a:pt x="6092818" y="6686546"/>
                </a:lnTo>
                <a:lnTo>
                  <a:pt x="6094405" y="6688133"/>
                </a:lnTo>
                <a:lnTo>
                  <a:pt x="6092818" y="6708771"/>
                </a:lnTo>
                <a:lnTo>
                  <a:pt x="6091231" y="6710359"/>
                </a:lnTo>
                <a:lnTo>
                  <a:pt x="6097580" y="6711946"/>
                </a:lnTo>
                <a:lnTo>
                  <a:pt x="6097580" y="6708771"/>
                </a:lnTo>
                <a:lnTo>
                  <a:pt x="6095993" y="6708771"/>
                </a:lnTo>
                <a:lnTo>
                  <a:pt x="6097580" y="6692896"/>
                </a:lnTo>
                <a:lnTo>
                  <a:pt x="6111868" y="6711946"/>
                </a:lnTo>
                <a:lnTo>
                  <a:pt x="6115043" y="6711946"/>
                </a:lnTo>
                <a:lnTo>
                  <a:pt x="6113456" y="6688133"/>
                </a:lnTo>
                <a:lnTo>
                  <a:pt x="6113456" y="6686546"/>
                </a:lnTo>
                <a:lnTo>
                  <a:pt x="6108693" y="6686546"/>
                </a:lnTo>
                <a:lnTo>
                  <a:pt x="6108693" y="6688133"/>
                </a:lnTo>
                <a:lnTo>
                  <a:pt x="6110281" y="6688133"/>
                </a:lnTo>
                <a:lnTo>
                  <a:pt x="6111868" y="6704009"/>
                </a:lnTo>
                <a:lnTo>
                  <a:pt x="6097580" y="6686546"/>
                </a:lnTo>
                <a:close/>
                <a:moveTo>
                  <a:pt x="6080118" y="6683371"/>
                </a:moveTo>
                <a:lnTo>
                  <a:pt x="6080118" y="6684959"/>
                </a:lnTo>
                <a:lnTo>
                  <a:pt x="6081705" y="6686546"/>
                </a:lnTo>
                <a:lnTo>
                  <a:pt x="6076943" y="6705597"/>
                </a:lnTo>
                <a:lnTo>
                  <a:pt x="6075355" y="6707184"/>
                </a:lnTo>
                <a:lnTo>
                  <a:pt x="6083293" y="6710359"/>
                </a:lnTo>
                <a:lnTo>
                  <a:pt x="6083293" y="6708772"/>
                </a:lnTo>
                <a:lnTo>
                  <a:pt x="6081705" y="6707184"/>
                </a:lnTo>
                <a:lnTo>
                  <a:pt x="6086468" y="6686546"/>
                </a:lnTo>
                <a:lnTo>
                  <a:pt x="6088055" y="6686546"/>
                </a:lnTo>
                <a:lnTo>
                  <a:pt x="6088055" y="6684959"/>
                </a:lnTo>
                <a:close/>
                <a:moveTo>
                  <a:pt x="6137500" y="6681783"/>
                </a:moveTo>
                <a:cubicBezTo>
                  <a:pt x="6135252" y="6682101"/>
                  <a:pt x="6133647" y="6682101"/>
                  <a:pt x="6131078" y="6682736"/>
                </a:cubicBezTo>
                <a:cubicBezTo>
                  <a:pt x="6123373" y="6684958"/>
                  <a:pt x="6116630" y="6689086"/>
                  <a:pt x="6120162" y="6699246"/>
                </a:cubicBezTo>
                <a:cubicBezTo>
                  <a:pt x="6122409" y="6708453"/>
                  <a:pt x="6129152" y="6710358"/>
                  <a:pt x="6136536" y="6708771"/>
                </a:cubicBezTo>
                <a:cubicBezTo>
                  <a:pt x="6140389" y="6707818"/>
                  <a:pt x="6142637" y="6706231"/>
                  <a:pt x="6145205" y="6703373"/>
                </a:cubicBezTo>
                <a:cubicBezTo>
                  <a:pt x="6145205" y="6703373"/>
                  <a:pt x="6145205" y="6703373"/>
                  <a:pt x="6143279" y="6697658"/>
                </a:cubicBezTo>
                <a:cubicBezTo>
                  <a:pt x="6143279" y="6697658"/>
                  <a:pt x="6143279" y="6697658"/>
                  <a:pt x="6142316" y="6697658"/>
                </a:cubicBezTo>
                <a:cubicBezTo>
                  <a:pt x="6142637" y="6701468"/>
                  <a:pt x="6139105" y="6704961"/>
                  <a:pt x="6136215" y="6705596"/>
                </a:cubicBezTo>
                <a:cubicBezTo>
                  <a:pt x="6131399" y="6706548"/>
                  <a:pt x="6126583" y="6703056"/>
                  <a:pt x="6126262" y="6698293"/>
                </a:cubicBezTo>
                <a:cubicBezTo>
                  <a:pt x="6126262" y="6698293"/>
                  <a:pt x="6126262" y="6698293"/>
                  <a:pt x="6138784" y="6695436"/>
                </a:cubicBezTo>
                <a:cubicBezTo>
                  <a:pt x="6138784" y="6695436"/>
                  <a:pt x="6138784" y="6695436"/>
                  <a:pt x="6139747" y="6696388"/>
                </a:cubicBezTo>
                <a:cubicBezTo>
                  <a:pt x="6139747" y="6696388"/>
                  <a:pt x="6139747" y="6696388"/>
                  <a:pt x="6141031" y="6696071"/>
                </a:cubicBezTo>
                <a:cubicBezTo>
                  <a:pt x="6141031" y="6696071"/>
                  <a:pt x="6141031" y="6696071"/>
                  <a:pt x="6139747" y="6690356"/>
                </a:cubicBezTo>
                <a:cubicBezTo>
                  <a:pt x="6139747" y="6690356"/>
                  <a:pt x="6139747" y="6690356"/>
                  <a:pt x="6138463" y="6690673"/>
                </a:cubicBezTo>
                <a:cubicBezTo>
                  <a:pt x="6138463" y="6690673"/>
                  <a:pt x="6138463" y="6690673"/>
                  <a:pt x="6137500" y="6692896"/>
                </a:cubicBezTo>
                <a:cubicBezTo>
                  <a:pt x="6137500" y="6692896"/>
                  <a:pt x="6137500" y="6692896"/>
                  <a:pt x="6124978" y="6695436"/>
                </a:cubicBezTo>
                <a:cubicBezTo>
                  <a:pt x="6123694" y="6691626"/>
                  <a:pt x="6126262" y="6686863"/>
                  <a:pt x="6130436" y="6685593"/>
                </a:cubicBezTo>
                <a:cubicBezTo>
                  <a:pt x="6133326" y="6684958"/>
                  <a:pt x="6136215" y="6685593"/>
                  <a:pt x="6137821" y="6687816"/>
                </a:cubicBezTo>
                <a:cubicBezTo>
                  <a:pt x="6137821" y="6687816"/>
                  <a:pt x="6137821" y="6687816"/>
                  <a:pt x="6139105" y="6687181"/>
                </a:cubicBezTo>
                <a:cubicBezTo>
                  <a:pt x="6139105" y="6687181"/>
                  <a:pt x="6139105" y="6687181"/>
                  <a:pt x="6137500" y="6681783"/>
                </a:cubicBezTo>
                <a:close/>
                <a:moveTo>
                  <a:pt x="6053130" y="6672258"/>
                </a:moveTo>
                <a:lnTo>
                  <a:pt x="6051542" y="6673846"/>
                </a:lnTo>
                <a:lnTo>
                  <a:pt x="6053130" y="6675433"/>
                </a:lnTo>
                <a:lnTo>
                  <a:pt x="6038842" y="6691308"/>
                </a:lnTo>
                <a:lnTo>
                  <a:pt x="6037255" y="6689721"/>
                </a:lnTo>
                <a:lnTo>
                  <a:pt x="6035668" y="6691308"/>
                </a:lnTo>
                <a:lnTo>
                  <a:pt x="6042018" y="6694483"/>
                </a:lnTo>
                <a:lnTo>
                  <a:pt x="6042018" y="6692896"/>
                </a:lnTo>
                <a:lnTo>
                  <a:pt x="6051542" y="6680196"/>
                </a:lnTo>
                <a:lnTo>
                  <a:pt x="6049955" y="6699246"/>
                </a:lnTo>
                <a:lnTo>
                  <a:pt x="6053130" y="6700833"/>
                </a:lnTo>
                <a:lnTo>
                  <a:pt x="6065830" y="6684958"/>
                </a:lnTo>
                <a:lnTo>
                  <a:pt x="6064243" y="6700833"/>
                </a:lnTo>
                <a:lnTo>
                  <a:pt x="6062656" y="6702421"/>
                </a:lnTo>
                <a:lnTo>
                  <a:pt x="6061068" y="6704008"/>
                </a:lnTo>
                <a:lnTo>
                  <a:pt x="6069005" y="6707183"/>
                </a:lnTo>
                <a:lnTo>
                  <a:pt x="6069005" y="6705596"/>
                </a:lnTo>
                <a:lnTo>
                  <a:pt x="6067418" y="6704008"/>
                </a:lnTo>
                <a:lnTo>
                  <a:pt x="6070593" y="6681783"/>
                </a:lnTo>
                <a:lnTo>
                  <a:pt x="6072180" y="6681783"/>
                </a:lnTo>
                <a:lnTo>
                  <a:pt x="6072180" y="6680196"/>
                </a:lnTo>
                <a:lnTo>
                  <a:pt x="6065830" y="6677021"/>
                </a:lnTo>
                <a:lnTo>
                  <a:pt x="6064243" y="6678608"/>
                </a:lnTo>
                <a:lnTo>
                  <a:pt x="6065830" y="6678608"/>
                </a:lnTo>
                <a:lnTo>
                  <a:pt x="6056306" y="6689721"/>
                </a:lnTo>
                <a:lnTo>
                  <a:pt x="6057893" y="6673846"/>
                </a:lnTo>
                <a:close/>
                <a:moveTo>
                  <a:pt x="6175023" y="6664321"/>
                </a:moveTo>
                <a:cubicBezTo>
                  <a:pt x="6154730" y="6675963"/>
                  <a:pt x="6154730" y="6675963"/>
                  <a:pt x="6154730" y="6675963"/>
                </a:cubicBezTo>
                <a:cubicBezTo>
                  <a:pt x="6155052" y="6677221"/>
                  <a:pt x="6155052" y="6677221"/>
                  <a:pt x="6155052" y="6677221"/>
                </a:cubicBezTo>
                <a:cubicBezTo>
                  <a:pt x="6156985" y="6677221"/>
                  <a:pt x="6156985" y="6677221"/>
                  <a:pt x="6156985" y="6677221"/>
                </a:cubicBezTo>
                <a:cubicBezTo>
                  <a:pt x="6166970" y="6696414"/>
                  <a:pt x="6166970" y="6696414"/>
                  <a:pt x="6166970" y="6696414"/>
                </a:cubicBezTo>
                <a:cubicBezTo>
                  <a:pt x="6166326" y="6697988"/>
                  <a:pt x="6166326" y="6697988"/>
                  <a:pt x="6166326" y="6697988"/>
                </a:cubicBezTo>
                <a:lnTo>
                  <a:pt x="6167292" y="6699246"/>
                </a:lnTo>
                <a:cubicBezTo>
                  <a:pt x="6174378" y="6695471"/>
                  <a:pt x="6174378" y="6695471"/>
                  <a:pt x="6174378" y="6695471"/>
                </a:cubicBezTo>
                <a:cubicBezTo>
                  <a:pt x="6173734" y="6694841"/>
                  <a:pt x="6173734" y="6694841"/>
                  <a:pt x="6173734" y="6694841"/>
                </a:cubicBezTo>
                <a:cubicBezTo>
                  <a:pt x="6171802" y="6694527"/>
                  <a:pt x="6171802" y="6694527"/>
                  <a:pt x="6171802" y="6694527"/>
                </a:cubicBezTo>
                <a:cubicBezTo>
                  <a:pt x="6166970" y="6684458"/>
                  <a:pt x="6166970" y="6684458"/>
                  <a:pt x="6166970" y="6684458"/>
                </a:cubicBezTo>
                <a:cubicBezTo>
                  <a:pt x="6166970" y="6684458"/>
                  <a:pt x="6170835" y="6681626"/>
                  <a:pt x="6173734" y="6680997"/>
                </a:cubicBezTo>
                <a:cubicBezTo>
                  <a:pt x="6175023" y="6680997"/>
                  <a:pt x="6176955" y="6680997"/>
                  <a:pt x="6176955" y="6680997"/>
                </a:cubicBezTo>
                <a:cubicBezTo>
                  <a:pt x="6174378" y="6675963"/>
                  <a:pt x="6174378" y="6675963"/>
                  <a:pt x="6174378" y="6675963"/>
                </a:cubicBezTo>
                <a:cubicBezTo>
                  <a:pt x="6174378" y="6675963"/>
                  <a:pt x="6173412" y="6677536"/>
                  <a:pt x="6172446" y="6678165"/>
                </a:cubicBezTo>
                <a:cubicBezTo>
                  <a:pt x="6170513" y="6680053"/>
                  <a:pt x="6165360" y="6681626"/>
                  <a:pt x="6165360" y="6681626"/>
                </a:cubicBezTo>
                <a:cubicBezTo>
                  <a:pt x="6161816" y="6674704"/>
                  <a:pt x="6161816" y="6674704"/>
                  <a:pt x="6161816" y="6674704"/>
                </a:cubicBezTo>
                <a:cubicBezTo>
                  <a:pt x="6161816" y="6674704"/>
                  <a:pt x="6166648" y="6671243"/>
                  <a:pt x="6169869" y="6670299"/>
                </a:cubicBezTo>
                <a:cubicBezTo>
                  <a:pt x="6170835" y="6669985"/>
                  <a:pt x="6173090" y="6669670"/>
                  <a:pt x="6173090" y="6669670"/>
                </a:cubicBezTo>
                <a:cubicBezTo>
                  <a:pt x="6173090" y="6669670"/>
                  <a:pt x="6173090" y="6668097"/>
                  <a:pt x="6173412" y="6667468"/>
                </a:cubicBezTo>
                <a:cubicBezTo>
                  <a:pt x="6173734" y="6666209"/>
                  <a:pt x="6175023" y="6664321"/>
                  <a:pt x="6175023" y="6664321"/>
                </a:cubicBezTo>
                <a:close/>
                <a:moveTo>
                  <a:pt x="6030390" y="6663090"/>
                </a:moveTo>
                <a:cubicBezTo>
                  <a:pt x="6032518" y="6661940"/>
                  <a:pt x="6034976" y="6661463"/>
                  <a:pt x="6037104" y="6663368"/>
                </a:cubicBezTo>
                <a:cubicBezTo>
                  <a:pt x="6037761" y="6664003"/>
                  <a:pt x="6037761" y="6664003"/>
                  <a:pt x="6037761" y="6664003"/>
                </a:cubicBezTo>
                <a:cubicBezTo>
                  <a:pt x="6042019" y="6668131"/>
                  <a:pt x="6036449" y="6675116"/>
                  <a:pt x="6035139" y="6676386"/>
                </a:cubicBezTo>
                <a:cubicBezTo>
                  <a:pt x="6034157" y="6677021"/>
                  <a:pt x="6030880" y="6680196"/>
                  <a:pt x="6027605" y="6680196"/>
                </a:cubicBezTo>
                <a:cubicBezTo>
                  <a:pt x="6025966" y="6680196"/>
                  <a:pt x="6024656" y="6679879"/>
                  <a:pt x="6023674" y="6678609"/>
                </a:cubicBezTo>
                <a:cubicBezTo>
                  <a:pt x="6023347" y="6678291"/>
                  <a:pt x="6023347" y="6678291"/>
                  <a:pt x="6023347" y="6678291"/>
                </a:cubicBezTo>
                <a:cubicBezTo>
                  <a:pt x="6022035" y="6677339"/>
                  <a:pt x="6021709" y="6676386"/>
                  <a:pt x="6021381" y="6675116"/>
                </a:cubicBezTo>
                <a:cubicBezTo>
                  <a:pt x="6021381" y="6672259"/>
                  <a:pt x="6024001" y="6668766"/>
                  <a:pt x="6025640" y="6666861"/>
                </a:cubicBezTo>
                <a:cubicBezTo>
                  <a:pt x="6026459" y="6666067"/>
                  <a:pt x="6028260" y="6664241"/>
                  <a:pt x="6030390" y="6663090"/>
                </a:cubicBezTo>
                <a:close/>
                <a:moveTo>
                  <a:pt x="6030111" y="6659872"/>
                </a:moveTo>
                <a:cubicBezTo>
                  <a:pt x="6026346" y="6660186"/>
                  <a:pt x="6022895" y="6662383"/>
                  <a:pt x="6020698" y="6665835"/>
                </a:cubicBezTo>
                <a:cubicBezTo>
                  <a:pt x="6016617" y="6670856"/>
                  <a:pt x="6016617" y="6677446"/>
                  <a:pt x="6021324" y="6682153"/>
                </a:cubicBezTo>
                <a:cubicBezTo>
                  <a:pt x="6021324" y="6682153"/>
                  <a:pt x="6021324" y="6682153"/>
                  <a:pt x="6021324" y="6682467"/>
                </a:cubicBezTo>
                <a:cubicBezTo>
                  <a:pt x="6021324" y="6682467"/>
                  <a:pt x="6021324" y="6682467"/>
                  <a:pt x="6021639" y="6682467"/>
                </a:cubicBezTo>
                <a:cubicBezTo>
                  <a:pt x="6026659" y="6686546"/>
                  <a:pt x="6033250" y="6686546"/>
                  <a:pt x="6038270" y="6682153"/>
                </a:cubicBezTo>
                <a:cubicBezTo>
                  <a:pt x="6041409" y="6679642"/>
                  <a:pt x="6042978" y="6676190"/>
                  <a:pt x="6043292" y="6672425"/>
                </a:cubicBezTo>
                <a:cubicBezTo>
                  <a:pt x="6043605" y="6668973"/>
                  <a:pt x="6042664" y="6665835"/>
                  <a:pt x="6040467" y="6663638"/>
                </a:cubicBezTo>
                <a:cubicBezTo>
                  <a:pt x="6040154" y="6663010"/>
                  <a:pt x="6040154" y="6663010"/>
                  <a:pt x="6040154" y="6663010"/>
                </a:cubicBezTo>
                <a:cubicBezTo>
                  <a:pt x="6039840" y="6662696"/>
                  <a:pt x="6039840" y="6662696"/>
                  <a:pt x="6039840" y="6662696"/>
                </a:cubicBezTo>
                <a:cubicBezTo>
                  <a:pt x="6039526" y="6662383"/>
                  <a:pt x="6039526" y="6662383"/>
                  <a:pt x="6039526" y="6662383"/>
                </a:cubicBezTo>
                <a:cubicBezTo>
                  <a:pt x="6037015" y="6660186"/>
                  <a:pt x="6033877" y="6659558"/>
                  <a:pt x="6030111" y="6659872"/>
                </a:cubicBezTo>
                <a:close/>
                <a:moveTo>
                  <a:pt x="6187938" y="6653208"/>
                </a:moveTo>
                <a:cubicBezTo>
                  <a:pt x="6186092" y="6654812"/>
                  <a:pt x="6184553" y="6655774"/>
                  <a:pt x="6183014" y="6657377"/>
                </a:cubicBezTo>
                <a:cubicBezTo>
                  <a:pt x="6177474" y="6662829"/>
                  <a:pt x="6173780" y="6669885"/>
                  <a:pt x="6180859" y="6677582"/>
                </a:cubicBezTo>
                <a:cubicBezTo>
                  <a:pt x="6187323" y="6684958"/>
                  <a:pt x="6194094" y="6683034"/>
                  <a:pt x="6199634" y="6677582"/>
                </a:cubicBezTo>
                <a:cubicBezTo>
                  <a:pt x="6202404" y="6675016"/>
                  <a:pt x="6203635" y="6672771"/>
                  <a:pt x="6203943" y="6668602"/>
                </a:cubicBezTo>
                <a:cubicBezTo>
                  <a:pt x="6203943" y="6668602"/>
                  <a:pt x="6203943" y="6668602"/>
                  <a:pt x="6200558" y="6664112"/>
                </a:cubicBezTo>
                <a:cubicBezTo>
                  <a:pt x="6200558" y="6664112"/>
                  <a:pt x="6200558" y="6664112"/>
                  <a:pt x="6199634" y="6664754"/>
                </a:cubicBezTo>
                <a:cubicBezTo>
                  <a:pt x="6201173" y="6668281"/>
                  <a:pt x="6199942" y="6673092"/>
                  <a:pt x="6197480" y="6675337"/>
                </a:cubicBezTo>
                <a:cubicBezTo>
                  <a:pt x="6194094" y="6678865"/>
                  <a:pt x="6188246" y="6677903"/>
                  <a:pt x="6186092" y="6673734"/>
                </a:cubicBezTo>
                <a:cubicBezTo>
                  <a:pt x="6186092" y="6673734"/>
                  <a:pt x="6186092" y="6673734"/>
                  <a:pt x="6195325" y="6664433"/>
                </a:cubicBezTo>
                <a:cubicBezTo>
                  <a:pt x="6195325" y="6664433"/>
                  <a:pt x="6195325" y="6664433"/>
                  <a:pt x="6196864" y="6664754"/>
                </a:cubicBezTo>
                <a:cubicBezTo>
                  <a:pt x="6196864" y="6664754"/>
                  <a:pt x="6196864" y="6664754"/>
                  <a:pt x="6197788" y="6663792"/>
                </a:cubicBezTo>
                <a:cubicBezTo>
                  <a:pt x="6197788" y="6663792"/>
                  <a:pt x="6197788" y="6663792"/>
                  <a:pt x="6193786" y="6659622"/>
                </a:cubicBezTo>
                <a:cubicBezTo>
                  <a:pt x="6193786" y="6659622"/>
                  <a:pt x="6193786" y="6659622"/>
                  <a:pt x="6193171" y="6660585"/>
                </a:cubicBezTo>
                <a:cubicBezTo>
                  <a:pt x="6193171" y="6660585"/>
                  <a:pt x="6193171" y="6660585"/>
                  <a:pt x="6193171" y="6663150"/>
                </a:cubicBezTo>
                <a:cubicBezTo>
                  <a:pt x="6193171" y="6663150"/>
                  <a:pt x="6193171" y="6663150"/>
                  <a:pt x="6183937" y="6671489"/>
                </a:cubicBezTo>
                <a:cubicBezTo>
                  <a:pt x="6180859" y="6668602"/>
                  <a:pt x="6180552" y="6663150"/>
                  <a:pt x="6183937" y="6660264"/>
                </a:cubicBezTo>
                <a:cubicBezTo>
                  <a:pt x="6185784" y="6658340"/>
                  <a:pt x="6188554" y="6657698"/>
                  <a:pt x="6191324" y="6658660"/>
                </a:cubicBezTo>
                <a:cubicBezTo>
                  <a:pt x="6191324" y="6658660"/>
                  <a:pt x="6191324" y="6658660"/>
                  <a:pt x="6191940" y="6657377"/>
                </a:cubicBezTo>
                <a:cubicBezTo>
                  <a:pt x="6191940" y="6657377"/>
                  <a:pt x="6191940" y="6657377"/>
                  <a:pt x="6187938" y="6653208"/>
                </a:cubicBezTo>
                <a:close/>
                <a:moveTo>
                  <a:pt x="6196845" y="6642096"/>
                </a:moveTo>
                <a:cubicBezTo>
                  <a:pt x="6191242" y="6649399"/>
                  <a:pt x="6191242" y="6649399"/>
                  <a:pt x="6191242" y="6649399"/>
                </a:cubicBezTo>
                <a:cubicBezTo>
                  <a:pt x="6192799" y="6650351"/>
                  <a:pt x="6192799" y="6650351"/>
                  <a:pt x="6192799" y="6650351"/>
                </a:cubicBezTo>
                <a:cubicBezTo>
                  <a:pt x="6194355" y="6649399"/>
                  <a:pt x="6194355" y="6649399"/>
                  <a:pt x="6194355" y="6649399"/>
                </a:cubicBezTo>
                <a:cubicBezTo>
                  <a:pt x="6210230" y="6662734"/>
                  <a:pt x="6210230" y="6662734"/>
                  <a:pt x="6210230" y="6662734"/>
                </a:cubicBezTo>
                <a:cubicBezTo>
                  <a:pt x="6209919" y="6664639"/>
                  <a:pt x="6209919" y="6664639"/>
                  <a:pt x="6209919" y="6664639"/>
                </a:cubicBezTo>
                <a:lnTo>
                  <a:pt x="6210541" y="6665909"/>
                </a:lnTo>
                <a:cubicBezTo>
                  <a:pt x="6222992" y="6651304"/>
                  <a:pt x="6222992" y="6651304"/>
                  <a:pt x="6222992" y="6651304"/>
                </a:cubicBezTo>
                <a:cubicBezTo>
                  <a:pt x="6220191" y="6644319"/>
                  <a:pt x="6220191" y="6644319"/>
                  <a:pt x="6220191" y="6644319"/>
                </a:cubicBezTo>
                <a:cubicBezTo>
                  <a:pt x="6218323" y="6646224"/>
                  <a:pt x="6218323" y="6646224"/>
                  <a:pt x="6218323" y="6646224"/>
                </a:cubicBezTo>
                <a:cubicBezTo>
                  <a:pt x="6218323" y="6646224"/>
                  <a:pt x="6218946" y="6649081"/>
                  <a:pt x="6218946" y="6650669"/>
                </a:cubicBezTo>
                <a:cubicBezTo>
                  <a:pt x="6218323" y="6654162"/>
                  <a:pt x="6213654" y="6658607"/>
                  <a:pt x="6213654" y="6658607"/>
                </a:cubicBezTo>
                <a:cubicBezTo>
                  <a:pt x="6197468" y="6644954"/>
                  <a:pt x="6197468" y="6644954"/>
                  <a:pt x="6197468" y="6644954"/>
                </a:cubicBezTo>
                <a:cubicBezTo>
                  <a:pt x="6198090" y="6643049"/>
                  <a:pt x="6198090" y="6643049"/>
                  <a:pt x="6198090" y="6643049"/>
                </a:cubicBezTo>
                <a:cubicBezTo>
                  <a:pt x="6196845" y="6642096"/>
                  <a:pt x="6196845" y="6642096"/>
                  <a:pt x="6196845" y="6642096"/>
                </a:cubicBezTo>
                <a:close/>
                <a:moveTo>
                  <a:pt x="6013443" y="6635746"/>
                </a:moveTo>
                <a:lnTo>
                  <a:pt x="6013443" y="6637334"/>
                </a:lnTo>
                <a:lnTo>
                  <a:pt x="5995980" y="6650034"/>
                </a:lnTo>
                <a:lnTo>
                  <a:pt x="5994393" y="6648446"/>
                </a:lnTo>
                <a:lnTo>
                  <a:pt x="5992806" y="6650034"/>
                </a:lnTo>
                <a:lnTo>
                  <a:pt x="5997568" y="6654797"/>
                </a:lnTo>
                <a:lnTo>
                  <a:pt x="5999156" y="6654797"/>
                </a:lnTo>
                <a:lnTo>
                  <a:pt x="5999156" y="6651621"/>
                </a:lnTo>
                <a:lnTo>
                  <a:pt x="6011855" y="6643684"/>
                </a:lnTo>
                <a:lnTo>
                  <a:pt x="6005506" y="6665909"/>
                </a:lnTo>
                <a:lnTo>
                  <a:pt x="6008680" y="6669084"/>
                </a:lnTo>
                <a:lnTo>
                  <a:pt x="6024555" y="6653209"/>
                </a:lnTo>
                <a:lnTo>
                  <a:pt x="6026143" y="6651621"/>
                </a:lnTo>
                <a:lnTo>
                  <a:pt x="6027731" y="6651621"/>
                </a:lnTo>
                <a:lnTo>
                  <a:pt x="6024555" y="6646859"/>
                </a:lnTo>
                <a:lnTo>
                  <a:pt x="6022968" y="6648446"/>
                </a:lnTo>
                <a:lnTo>
                  <a:pt x="6022968" y="6650034"/>
                </a:lnTo>
                <a:lnTo>
                  <a:pt x="6011855" y="6661147"/>
                </a:lnTo>
                <a:lnTo>
                  <a:pt x="6016618" y="6638921"/>
                </a:lnTo>
                <a:lnTo>
                  <a:pt x="6015031" y="6635746"/>
                </a:lnTo>
                <a:close/>
                <a:moveTo>
                  <a:pt x="5999458" y="6630479"/>
                </a:moveTo>
                <a:cubicBezTo>
                  <a:pt x="5998324" y="6631200"/>
                  <a:pt x="5997567" y="6633004"/>
                  <a:pt x="5998324" y="6634809"/>
                </a:cubicBezTo>
                <a:cubicBezTo>
                  <a:pt x="5999079" y="6636613"/>
                  <a:pt x="6001348" y="6637334"/>
                  <a:pt x="6003237" y="6636613"/>
                </a:cubicBezTo>
                <a:cubicBezTo>
                  <a:pt x="6004749" y="6635891"/>
                  <a:pt x="6005506" y="6633726"/>
                  <a:pt x="6004749" y="6632283"/>
                </a:cubicBezTo>
                <a:cubicBezTo>
                  <a:pt x="6003616" y="6630479"/>
                  <a:pt x="6001348" y="6629396"/>
                  <a:pt x="5999458" y="6630479"/>
                </a:cubicBezTo>
                <a:close/>
                <a:moveTo>
                  <a:pt x="6207117" y="6626221"/>
                </a:moveTo>
                <a:lnTo>
                  <a:pt x="6203942" y="6632571"/>
                </a:lnTo>
                <a:lnTo>
                  <a:pt x="6203942" y="6634159"/>
                </a:lnTo>
                <a:lnTo>
                  <a:pt x="6207117" y="6632571"/>
                </a:lnTo>
                <a:lnTo>
                  <a:pt x="6224580" y="6643684"/>
                </a:lnTo>
                <a:lnTo>
                  <a:pt x="6224580" y="6645271"/>
                </a:lnTo>
                <a:lnTo>
                  <a:pt x="6226168" y="6645271"/>
                </a:lnTo>
                <a:lnTo>
                  <a:pt x="6230930" y="6637334"/>
                </a:lnTo>
                <a:lnTo>
                  <a:pt x="6229343" y="6637334"/>
                </a:lnTo>
                <a:lnTo>
                  <a:pt x="6227755" y="6638921"/>
                </a:lnTo>
                <a:lnTo>
                  <a:pt x="6207117" y="6627809"/>
                </a:lnTo>
                <a:lnTo>
                  <a:pt x="6208705" y="6626221"/>
                </a:lnTo>
                <a:close/>
                <a:moveTo>
                  <a:pt x="6002331" y="6615108"/>
                </a:moveTo>
                <a:lnTo>
                  <a:pt x="6002331" y="6616696"/>
                </a:lnTo>
                <a:lnTo>
                  <a:pt x="5983280" y="6626221"/>
                </a:lnTo>
                <a:lnTo>
                  <a:pt x="5981693" y="6624634"/>
                </a:lnTo>
                <a:lnTo>
                  <a:pt x="5980106" y="6624634"/>
                </a:lnTo>
                <a:lnTo>
                  <a:pt x="5983280" y="6632571"/>
                </a:lnTo>
                <a:lnTo>
                  <a:pt x="5984868" y="6632571"/>
                </a:lnTo>
                <a:lnTo>
                  <a:pt x="5984868" y="6630984"/>
                </a:lnTo>
                <a:lnTo>
                  <a:pt x="6003918" y="6621458"/>
                </a:lnTo>
                <a:lnTo>
                  <a:pt x="6005507" y="6623046"/>
                </a:lnTo>
                <a:lnTo>
                  <a:pt x="6007094" y="6621458"/>
                </a:lnTo>
                <a:lnTo>
                  <a:pt x="6003918" y="6615108"/>
                </a:lnTo>
                <a:close/>
                <a:moveTo>
                  <a:pt x="6217912" y="6602408"/>
                </a:moveTo>
                <a:cubicBezTo>
                  <a:pt x="6216642" y="6604272"/>
                  <a:pt x="6215690" y="6605514"/>
                  <a:pt x="6214737" y="6607999"/>
                </a:cubicBezTo>
                <a:cubicBezTo>
                  <a:pt x="6211562" y="6615143"/>
                  <a:pt x="6210292" y="6622908"/>
                  <a:pt x="6219817" y="6626945"/>
                </a:cubicBezTo>
                <a:cubicBezTo>
                  <a:pt x="6229660" y="6630983"/>
                  <a:pt x="6235058" y="6626324"/>
                  <a:pt x="6238550" y="6619802"/>
                </a:cubicBezTo>
                <a:cubicBezTo>
                  <a:pt x="6240138" y="6616075"/>
                  <a:pt x="6240455" y="6613279"/>
                  <a:pt x="6239503" y="6609241"/>
                </a:cubicBezTo>
                <a:cubicBezTo>
                  <a:pt x="6239503" y="6609241"/>
                  <a:pt x="6239503" y="6609241"/>
                  <a:pt x="6234423" y="6607067"/>
                </a:cubicBezTo>
                <a:cubicBezTo>
                  <a:pt x="6234423" y="6607067"/>
                  <a:pt x="6234423" y="6607067"/>
                  <a:pt x="6233470" y="6607999"/>
                </a:cubicBezTo>
                <a:cubicBezTo>
                  <a:pt x="6236328" y="6610794"/>
                  <a:pt x="6236963" y="6614832"/>
                  <a:pt x="6235693" y="6617628"/>
                </a:cubicBezTo>
                <a:cubicBezTo>
                  <a:pt x="6233470" y="6621976"/>
                  <a:pt x="6225215" y="6622908"/>
                  <a:pt x="6221722" y="6620112"/>
                </a:cubicBezTo>
                <a:cubicBezTo>
                  <a:pt x="6217912" y="6617317"/>
                  <a:pt x="6214737" y="6613900"/>
                  <a:pt x="6216642" y="6609863"/>
                </a:cubicBezTo>
                <a:cubicBezTo>
                  <a:pt x="6217912" y="6607378"/>
                  <a:pt x="6220135" y="6605825"/>
                  <a:pt x="6222992" y="6605825"/>
                </a:cubicBezTo>
                <a:cubicBezTo>
                  <a:pt x="6222992" y="6605825"/>
                  <a:pt x="6222992" y="6605825"/>
                  <a:pt x="6223310" y="6604272"/>
                </a:cubicBezTo>
                <a:cubicBezTo>
                  <a:pt x="6223310" y="6604272"/>
                  <a:pt x="6223310" y="6604272"/>
                  <a:pt x="6217912" y="6602408"/>
                </a:cubicBezTo>
                <a:close/>
                <a:moveTo>
                  <a:pt x="6129330" y="6599233"/>
                </a:moveTo>
                <a:cubicBezTo>
                  <a:pt x="6133335" y="6599233"/>
                  <a:pt x="6143192" y="6599233"/>
                  <a:pt x="6149968" y="6599233"/>
                </a:cubicBezTo>
                <a:cubicBezTo>
                  <a:pt x="6142884" y="6614711"/>
                  <a:pt x="6135799" y="6628900"/>
                  <a:pt x="6129330" y="6640508"/>
                </a:cubicBezTo>
                <a:cubicBezTo>
                  <a:pt x="6129330" y="6625353"/>
                  <a:pt x="6129330" y="6604393"/>
                  <a:pt x="6129330" y="6599233"/>
                </a:cubicBezTo>
                <a:close/>
                <a:moveTo>
                  <a:pt x="6065830" y="6599233"/>
                </a:moveTo>
                <a:cubicBezTo>
                  <a:pt x="6073348" y="6599233"/>
                  <a:pt x="6083480" y="6599233"/>
                  <a:pt x="6088055" y="6599233"/>
                </a:cubicBezTo>
                <a:cubicBezTo>
                  <a:pt x="6088055" y="6604393"/>
                  <a:pt x="6088055" y="6625353"/>
                  <a:pt x="6088055" y="6640508"/>
                </a:cubicBezTo>
                <a:cubicBezTo>
                  <a:pt x="6080866" y="6628900"/>
                  <a:pt x="6073348" y="6614711"/>
                  <a:pt x="6065830" y="6599233"/>
                </a:cubicBezTo>
                <a:close/>
                <a:moveTo>
                  <a:pt x="5985060" y="6592919"/>
                </a:moveTo>
                <a:cubicBezTo>
                  <a:pt x="5975325" y="6595487"/>
                  <a:pt x="5973756" y="6602551"/>
                  <a:pt x="5975325" y="6609935"/>
                </a:cubicBezTo>
                <a:cubicBezTo>
                  <a:pt x="5976267" y="6613788"/>
                  <a:pt x="5977838" y="6616036"/>
                  <a:pt x="5980978" y="6618283"/>
                </a:cubicBezTo>
                <a:cubicBezTo>
                  <a:pt x="5980978" y="6618283"/>
                  <a:pt x="5980978" y="6618283"/>
                  <a:pt x="5986630" y="6616999"/>
                </a:cubicBezTo>
                <a:cubicBezTo>
                  <a:pt x="5986630" y="6616999"/>
                  <a:pt x="5986630" y="6616999"/>
                  <a:pt x="5986630" y="6616036"/>
                </a:cubicBezTo>
                <a:cubicBezTo>
                  <a:pt x="5982862" y="6615715"/>
                  <a:pt x="5979094" y="6612183"/>
                  <a:pt x="5978465" y="6609293"/>
                </a:cubicBezTo>
                <a:cubicBezTo>
                  <a:pt x="5977523" y="6604477"/>
                  <a:pt x="5980978" y="6599661"/>
                  <a:pt x="5985688" y="6599340"/>
                </a:cubicBezTo>
                <a:cubicBezTo>
                  <a:pt x="5985688" y="6599340"/>
                  <a:pt x="5985688" y="6599340"/>
                  <a:pt x="5988828" y="6611862"/>
                </a:cubicBezTo>
                <a:cubicBezTo>
                  <a:pt x="5988828" y="6611862"/>
                  <a:pt x="5988828" y="6611862"/>
                  <a:pt x="5987886" y="6613146"/>
                </a:cubicBezTo>
                <a:cubicBezTo>
                  <a:pt x="5987886" y="6613146"/>
                  <a:pt x="5987886" y="6613146"/>
                  <a:pt x="5988200" y="6614430"/>
                </a:cubicBezTo>
                <a:cubicBezTo>
                  <a:pt x="5988200" y="6614430"/>
                  <a:pt x="5988200" y="6614430"/>
                  <a:pt x="5994166" y="6612825"/>
                </a:cubicBezTo>
                <a:cubicBezTo>
                  <a:pt x="5994166" y="6612825"/>
                  <a:pt x="5994166" y="6612825"/>
                  <a:pt x="5993538" y="6611541"/>
                </a:cubicBezTo>
                <a:cubicBezTo>
                  <a:pt x="5993538" y="6611541"/>
                  <a:pt x="5993538" y="6611541"/>
                  <a:pt x="5991340" y="6610578"/>
                </a:cubicBezTo>
                <a:cubicBezTo>
                  <a:pt x="5991340" y="6610578"/>
                  <a:pt x="5991340" y="6610578"/>
                  <a:pt x="5988828" y="6598377"/>
                </a:cubicBezTo>
                <a:cubicBezTo>
                  <a:pt x="5992597" y="6596772"/>
                  <a:pt x="5997307" y="6599019"/>
                  <a:pt x="5998249" y="6603193"/>
                </a:cubicBezTo>
                <a:cubicBezTo>
                  <a:pt x="5998877" y="6606083"/>
                  <a:pt x="5998249" y="6608972"/>
                  <a:pt x="5996365" y="6610899"/>
                </a:cubicBezTo>
                <a:cubicBezTo>
                  <a:pt x="5996365" y="6610899"/>
                  <a:pt x="5996365" y="6610899"/>
                  <a:pt x="5996992" y="6611862"/>
                </a:cubicBezTo>
                <a:cubicBezTo>
                  <a:pt x="5996992" y="6611862"/>
                  <a:pt x="5996992" y="6611862"/>
                  <a:pt x="6002330" y="6610257"/>
                </a:cubicBezTo>
                <a:cubicBezTo>
                  <a:pt x="6002017" y="6608009"/>
                  <a:pt x="6002017" y="6606404"/>
                  <a:pt x="6001388" y="6603835"/>
                </a:cubicBezTo>
                <a:cubicBezTo>
                  <a:pt x="5999190" y="6596130"/>
                  <a:pt x="5994794" y="6589708"/>
                  <a:pt x="5985060" y="6592919"/>
                </a:cubicBezTo>
                <a:close/>
                <a:moveTo>
                  <a:pt x="6218230" y="6591296"/>
                </a:moveTo>
                <a:lnTo>
                  <a:pt x="6216642" y="6599234"/>
                </a:lnTo>
                <a:lnTo>
                  <a:pt x="6218230" y="6599234"/>
                </a:lnTo>
                <a:lnTo>
                  <a:pt x="6219817" y="6597646"/>
                </a:lnTo>
                <a:lnTo>
                  <a:pt x="6240455" y="6600821"/>
                </a:lnTo>
                <a:lnTo>
                  <a:pt x="6240455" y="6602409"/>
                </a:lnTo>
                <a:lnTo>
                  <a:pt x="6242043" y="6603996"/>
                </a:lnTo>
                <a:lnTo>
                  <a:pt x="6243630" y="6594471"/>
                </a:lnTo>
                <a:lnTo>
                  <a:pt x="6242043" y="6596059"/>
                </a:lnTo>
                <a:lnTo>
                  <a:pt x="6219817" y="6592884"/>
                </a:lnTo>
                <a:lnTo>
                  <a:pt x="6219817" y="6591296"/>
                </a:lnTo>
                <a:close/>
                <a:moveTo>
                  <a:pt x="4811421" y="6570659"/>
                </a:moveTo>
                <a:cubicBezTo>
                  <a:pt x="4812046" y="6570659"/>
                  <a:pt x="4812046" y="6570659"/>
                  <a:pt x="4812359" y="6570659"/>
                </a:cubicBezTo>
                <a:cubicBezTo>
                  <a:pt x="4813298" y="6570659"/>
                  <a:pt x="4813298" y="6570987"/>
                  <a:pt x="4813298" y="6572952"/>
                </a:cubicBezTo>
                <a:lnTo>
                  <a:pt x="4813298" y="6576883"/>
                </a:lnTo>
                <a:cubicBezTo>
                  <a:pt x="4813298" y="6581797"/>
                  <a:pt x="4812673" y="6584090"/>
                  <a:pt x="4810796" y="6586056"/>
                </a:cubicBezTo>
                <a:cubicBezTo>
                  <a:pt x="4807980" y="6589332"/>
                  <a:pt x="4803602" y="6591297"/>
                  <a:pt x="4800166" y="6591297"/>
                </a:cubicBezTo>
                <a:cubicBezTo>
                  <a:pt x="4795787" y="6591297"/>
                  <a:pt x="4792659" y="6588349"/>
                  <a:pt x="4792659" y="6583763"/>
                </a:cubicBezTo>
                <a:cubicBezTo>
                  <a:pt x="4792659" y="6579832"/>
                  <a:pt x="4794536" y="6577211"/>
                  <a:pt x="4797977" y="6574918"/>
                </a:cubicBezTo>
                <a:cubicBezTo>
                  <a:pt x="4800789" y="6573280"/>
                  <a:pt x="4802978" y="6572625"/>
                  <a:pt x="4810169" y="6570987"/>
                </a:cubicBezTo>
                <a:cubicBezTo>
                  <a:pt x="4810169" y="6570987"/>
                  <a:pt x="4810169" y="6570987"/>
                  <a:pt x="4811421" y="6570659"/>
                </a:cubicBezTo>
                <a:close/>
                <a:moveTo>
                  <a:pt x="5974078" y="6569071"/>
                </a:moveTo>
                <a:cubicBezTo>
                  <a:pt x="5994394" y="6569721"/>
                  <a:pt x="5994394" y="6569721"/>
                  <a:pt x="5994394" y="6569721"/>
                </a:cubicBezTo>
                <a:cubicBezTo>
                  <a:pt x="5994072" y="6571994"/>
                  <a:pt x="5994394" y="6573293"/>
                  <a:pt x="5993749" y="6575566"/>
                </a:cubicBezTo>
                <a:cubicBezTo>
                  <a:pt x="5993103" y="6578488"/>
                  <a:pt x="5989557" y="6582710"/>
                  <a:pt x="5985364" y="6583035"/>
                </a:cubicBezTo>
                <a:cubicBezTo>
                  <a:pt x="5979237" y="6583359"/>
                  <a:pt x="5974400" y="6578164"/>
                  <a:pt x="5974078" y="6574267"/>
                </a:cubicBezTo>
                <a:cubicBezTo>
                  <a:pt x="5973756" y="6570045"/>
                  <a:pt x="5974078" y="6569071"/>
                  <a:pt x="5974078" y="6569071"/>
                </a:cubicBezTo>
                <a:close/>
                <a:moveTo>
                  <a:pt x="5970895" y="6561133"/>
                </a:moveTo>
                <a:cubicBezTo>
                  <a:pt x="5970895" y="6574627"/>
                  <a:pt x="5970895" y="6574627"/>
                  <a:pt x="5970895" y="6574627"/>
                </a:cubicBezTo>
                <a:cubicBezTo>
                  <a:pt x="5970581" y="6580732"/>
                  <a:pt x="5976858" y="6588121"/>
                  <a:pt x="5985016" y="6588121"/>
                </a:cubicBezTo>
                <a:cubicBezTo>
                  <a:pt x="5992548" y="6587479"/>
                  <a:pt x="5996313" y="6580089"/>
                  <a:pt x="5996628" y="6573342"/>
                </a:cubicBezTo>
                <a:cubicBezTo>
                  <a:pt x="5997568" y="6561776"/>
                  <a:pt x="5997568" y="6561776"/>
                  <a:pt x="5997568" y="6561776"/>
                </a:cubicBezTo>
                <a:lnTo>
                  <a:pt x="5996000" y="6561776"/>
                </a:lnTo>
                <a:cubicBezTo>
                  <a:pt x="5995058" y="6563382"/>
                  <a:pt x="5995058" y="6563382"/>
                  <a:pt x="5995058" y="6563382"/>
                </a:cubicBezTo>
                <a:cubicBezTo>
                  <a:pt x="5973718" y="6563061"/>
                  <a:pt x="5973718" y="6563061"/>
                  <a:pt x="5973718" y="6563061"/>
                </a:cubicBezTo>
                <a:cubicBezTo>
                  <a:pt x="5972463" y="6561133"/>
                  <a:pt x="5972463" y="6561133"/>
                  <a:pt x="5972463" y="6561133"/>
                </a:cubicBezTo>
                <a:cubicBezTo>
                  <a:pt x="5970895" y="6561133"/>
                  <a:pt x="5970895" y="6561133"/>
                  <a:pt x="5970895" y="6561133"/>
                </a:cubicBezTo>
                <a:close/>
                <a:moveTo>
                  <a:pt x="6218230" y="6559546"/>
                </a:moveTo>
                <a:cubicBezTo>
                  <a:pt x="6218230" y="6559546"/>
                  <a:pt x="6218230" y="6559546"/>
                  <a:pt x="6220070" y="6564826"/>
                </a:cubicBezTo>
                <a:cubicBezTo>
                  <a:pt x="6220070" y="6564826"/>
                  <a:pt x="6220070" y="6564826"/>
                  <a:pt x="6219764" y="6584394"/>
                </a:cubicBezTo>
                <a:lnTo>
                  <a:pt x="6218537" y="6588121"/>
                </a:lnTo>
                <a:cubicBezTo>
                  <a:pt x="6218537" y="6588121"/>
                  <a:pt x="6218537" y="6588121"/>
                  <a:pt x="6224364" y="6584394"/>
                </a:cubicBezTo>
                <a:cubicBezTo>
                  <a:pt x="6223751" y="6584394"/>
                  <a:pt x="6223137" y="6584083"/>
                  <a:pt x="6223137" y="6583773"/>
                </a:cubicBezTo>
                <a:cubicBezTo>
                  <a:pt x="6222524" y="6583152"/>
                  <a:pt x="6222830" y="6579735"/>
                  <a:pt x="6222830" y="6577561"/>
                </a:cubicBezTo>
                <a:cubicBezTo>
                  <a:pt x="6222830" y="6577561"/>
                  <a:pt x="6222830" y="6577561"/>
                  <a:pt x="6243685" y="6577250"/>
                </a:cubicBezTo>
                <a:cubicBezTo>
                  <a:pt x="6243685" y="6577250"/>
                  <a:pt x="6243685" y="6577250"/>
                  <a:pt x="6244605" y="6578803"/>
                </a:cubicBezTo>
                <a:cubicBezTo>
                  <a:pt x="6244605" y="6578803"/>
                  <a:pt x="6244605" y="6578803"/>
                  <a:pt x="6245218" y="6579114"/>
                </a:cubicBezTo>
                <a:cubicBezTo>
                  <a:pt x="6245218" y="6579114"/>
                  <a:pt x="6245218" y="6579114"/>
                  <a:pt x="6245218" y="6571349"/>
                </a:cubicBezTo>
                <a:cubicBezTo>
                  <a:pt x="6245218" y="6571349"/>
                  <a:pt x="6245218" y="6571349"/>
                  <a:pt x="6243992" y="6571349"/>
                </a:cubicBezTo>
                <a:cubicBezTo>
                  <a:pt x="6243992" y="6571349"/>
                  <a:pt x="6243992" y="6571349"/>
                  <a:pt x="6243685" y="6572281"/>
                </a:cubicBezTo>
                <a:cubicBezTo>
                  <a:pt x="6243685" y="6572281"/>
                  <a:pt x="6243685" y="6572281"/>
                  <a:pt x="6222524" y="6572591"/>
                </a:cubicBezTo>
                <a:cubicBezTo>
                  <a:pt x="6222524" y="6568243"/>
                  <a:pt x="6222524" y="6565137"/>
                  <a:pt x="6223444" y="6564516"/>
                </a:cubicBezTo>
                <a:cubicBezTo>
                  <a:pt x="6223751" y="6564205"/>
                  <a:pt x="6224364" y="6563895"/>
                  <a:pt x="6224977" y="6563895"/>
                </a:cubicBezTo>
                <a:cubicBezTo>
                  <a:pt x="6224977" y="6563895"/>
                  <a:pt x="6224977" y="6563895"/>
                  <a:pt x="6218230" y="6559546"/>
                </a:cubicBezTo>
                <a:close/>
                <a:moveTo>
                  <a:pt x="5983809" y="6552364"/>
                </a:moveTo>
                <a:cubicBezTo>
                  <a:pt x="5982298" y="6553120"/>
                  <a:pt x="5981692" y="6555010"/>
                  <a:pt x="5982298" y="6556900"/>
                </a:cubicBezTo>
                <a:cubicBezTo>
                  <a:pt x="5982902" y="6558790"/>
                  <a:pt x="5984717" y="6559546"/>
                  <a:pt x="5985926" y="6558790"/>
                </a:cubicBezTo>
                <a:cubicBezTo>
                  <a:pt x="5987437" y="6557278"/>
                  <a:pt x="5988043" y="6555388"/>
                  <a:pt x="5987437" y="6553498"/>
                </a:cubicBezTo>
                <a:cubicBezTo>
                  <a:pt x="5986834" y="6551986"/>
                  <a:pt x="5985018" y="6551608"/>
                  <a:pt x="5983809" y="6552364"/>
                </a:cubicBezTo>
                <a:close/>
                <a:moveTo>
                  <a:pt x="5026508" y="6543672"/>
                </a:moveTo>
                <a:cubicBezTo>
                  <a:pt x="5036386" y="6543672"/>
                  <a:pt x="5043486" y="6554080"/>
                  <a:pt x="5043486" y="6568904"/>
                </a:cubicBezTo>
                <a:cubicBezTo>
                  <a:pt x="5043486" y="6581520"/>
                  <a:pt x="5036696" y="6591297"/>
                  <a:pt x="5027743" y="6591297"/>
                </a:cubicBezTo>
                <a:cubicBezTo>
                  <a:pt x="5017557" y="6591297"/>
                  <a:pt x="5010148" y="6580889"/>
                  <a:pt x="5010148" y="6566696"/>
                </a:cubicBezTo>
                <a:cubicBezTo>
                  <a:pt x="5010148" y="6553450"/>
                  <a:pt x="5017248" y="6543672"/>
                  <a:pt x="5026508" y="6543672"/>
                </a:cubicBezTo>
                <a:close/>
                <a:moveTo>
                  <a:pt x="4954742" y="6543672"/>
                </a:moveTo>
                <a:cubicBezTo>
                  <a:pt x="4963220" y="6543672"/>
                  <a:pt x="4968873" y="6552679"/>
                  <a:pt x="4968873" y="6566831"/>
                </a:cubicBezTo>
                <a:cubicBezTo>
                  <a:pt x="4968873" y="6581627"/>
                  <a:pt x="4961336" y="6592885"/>
                  <a:pt x="4951602" y="6592885"/>
                </a:cubicBezTo>
                <a:cubicBezTo>
                  <a:pt x="4947520" y="6592885"/>
                  <a:pt x="4943121" y="6590312"/>
                  <a:pt x="4941867" y="6587739"/>
                </a:cubicBezTo>
                <a:cubicBezTo>
                  <a:pt x="4940924" y="6585166"/>
                  <a:pt x="4940297" y="6581627"/>
                  <a:pt x="4940297" y="6571334"/>
                </a:cubicBezTo>
                <a:cubicBezTo>
                  <a:pt x="4940297" y="6562971"/>
                  <a:pt x="4940924" y="6557503"/>
                  <a:pt x="4942494" y="6553965"/>
                </a:cubicBezTo>
                <a:cubicBezTo>
                  <a:pt x="4944692" y="6547532"/>
                  <a:pt x="4949718" y="6543672"/>
                  <a:pt x="4954742" y="6543672"/>
                </a:cubicBezTo>
                <a:close/>
                <a:moveTo>
                  <a:pt x="5178611" y="6542084"/>
                </a:moveTo>
                <a:cubicBezTo>
                  <a:pt x="5183202" y="6542084"/>
                  <a:pt x="5187465" y="6544624"/>
                  <a:pt x="5189759" y="6548752"/>
                </a:cubicBezTo>
                <a:cubicBezTo>
                  <a:pt x="5191727" y="6552562"/>
                  <a:pt x="5192710" y="6557959"/>
                  <a:pt x="5192710" y="6566214"/>
                </a:cubicBezTo>
                <a:cubicBezTo>
                  <a:pt x="5192710" y="6582089"/>
                  <a:pt x="5188121" y="6589709"/>
                  <a:pt x="5178611" y="6589709"/>
                </a:cubicBezTo>
                <a:cubicBezTo>
                  <a:pt x="5169104" y="6589709"/>
                  <a:pt x="5162548" y="6579549"/>
                  <a:pt x="5162548" y="6564944"/>
                </a:cubicBezTo>
                <a:cubicBezTo>
                  <a:pt x="5162548" y="6551609"/>
                  <a:pt x="5169104" y="6542084"/>
                  <a:pt x="5178611" y="6542084"/>
                </a:cubicBezTo>
                <a:close/>
                <a:moveTo>
                  <a:pt x="4872968" y="6542084"/>
                </a:moveTo>
                <a:cubicBezTo>
                  <a:pt x="4877312" y="6542084"/>
                  <a:pt x="4881351" y="6544624"/>
                  <a:pt x="4883528" y="6548752"/>
                </a:cubicBezTo>
                <a:cubicBezTo>
                  <a:pt x="4885388" y="6552562"/>
                  <a:pt x="4886321" y="6557959"/>
                  <a:pt x="4886321" y="6566214"/>
                </a:cubicBezTo>
                <a:cubicBezTo>
                  <a:pt x="4886321" y="6582089"/>
                  <a:pt x="4881972" y="6589709"/>
                  <a:pt x="4872968" y="6589709"/>
                </a:cubicBezTo>
                <a:cubicBezTo>
                  <a:pt x="4863959" y="6589709"/>
                  <a:pt x="4857745" y="6579549"/>
                  <a:pt x="4857745" y="6564944"/>
                </a:cubicBezTo>
                <a:cubicBezTo>
                  <a:pt x="4857745" y="6551609"/>
                  <a:pt x="4863959" y="6542084"/>
                  <a:pt x="4872968" y="6542084"/>
                </a:cubicBezTo>
                <a:close/>
                <a:moveTo>
                  <a:pt x="5579869" y="6540496"/>
                </a:moveTo>
                <a:cubicBezTo>
                  <a:pt x="5583002" y="6540496"/>
                  <a:pt x="5585823" y="6541819"/>
                  <a:pt x="5587389" y="6544134"/>
                </a:cubicBezTo>
                <a:cubicBezTo>
                  <a:pt x="5588642" y="6546119"/>
                  <a:pt x="5589582" y="6549426"/>
                  <a:pt x="5589582" y="6551741"/>
                </a:cubicBezTo>
                <a:cubicBezTo>
                  <a:pt x="5589582" y="6553395"/>
                  <a:pt x="5588957" y="6554387"/>
                  <a:pt x="5587077" y="6554387"/>
                </a:cubicBezTo>
                <a:cubicBezTo>
                  <a:pt x="5584571" y="6554718"/>
                  <a:pt x="5578303" y="6555379"/>
                  <a:pt x="5576110" y="6555710"/>
                </a:cubicBezTo>
                <a:cubicBezTo>
                  <a:pt x="5576110" y="6555710"/>
                  <a:pt x="5576110" y="6555710"/>
                  <a:pt x="5570157" y="6556041"/>
                </a:cubicBezTo>
                <a:lnTo>
                  <a:pt x="5567337" y="6556371"/>
                </a:lnTo>
                <a:cubicBezTo>
                  <a:pt x="5566084" y="6556371"/>
                  <a:pt x="5565771" y="6555710"/>
                  <a:pt x="5565771" y="6554718"/>
                </a:cubicBezTo>
                <a:cubicBezTo>
                  <a:pt x="5565771" y="6552402"/>
                  <a:pt x="5567024" y="6548434"/>
                  <a:pt x="5569217" y="6545788"/>
                </a:cubicBezTo>
                <a:cubicBezTo>
                  <a:pt x="5571410" y="6542481"/>
                  <a:pt x="5575482" y="6540496"/>
                  <a:pt x="5579869" y="6540496"/>
                </a:cubicBezTo>
                <a:close/>
                <a:moveTo>
                  <a:pt x="6129330" y="6537321"/>
                </a:moveTo>
                <a:cubicBezTo>
                  <a:pt x="6173780" y="6537321"/>
                  <a:pt x="6173780" y="6537321"/>
                  <a:pt x="6173780" y="6537321"/>
                </a:cubicBezTo>
                <a:cubicBezTo>
                  <a:pt x="6171604" y="6544512"/>
                  <a:pt x="6169428" y="6552029"/>
                  <a:pt x="6166631" y="6559546"/>
                </a:cubicBezTo>
                <a:cubicBezTo>
                  <a:pt x="6158549" y="6559546"/>
                  <a:pt x="6135236" y="6559546"/>
                  <a:pt x="6129330" y="6559546"/>
                </a:cubicBezTo>
                <a:cubicBezTo>
                  <a:pt x="6129330" y="6554971"/>
                  <a:pt x="6129330" y="6543858"/>
                  <a:pt x="6129330" y="6537321"/>
                </a:cubicBezTo>
                <a:close/>
                <a:moveTo>
                  <a:pt x="6096878" y="6537321"/>
                </a:moveTo>
                <a:cubicBezTo>
                  <a:pt x="6108373" y="6537321"/>
                  <a:pt x="6108373" y="6537321"/>
                  <a:pt x="6108373" y="6537321"/>
                </a:cubicBezTo>
                <a:cubicBezTo>
                  <a:pt x="6119869" y="6537321"/>
                  <a:pt x="6119869" y="6537321"/>
                  <a:pt x="6119869" y="6537321"/>
                </a:cubicBezTo>
                <a:cubicBezTo>
                  <a:pt x="6119869" y="6568512"/>
                  <a:pt x="6119869" y="6568512"/>
                  <a:pt x="6119869" y="6568512"/>
                </a:cubicBezTo>
                <a:cubicBezTo>
                  <a:pt x="6164255" y="6568512"/>
                  <a:pt x="6164255" y="6568512"/>
                  <a:pt x="6164255" y="6568512"/>
                </a:cubicBezTo>
                <a:cubicBezTo>
                  <a:pt x="6163936" y="6569466"/>
                  <a:pt x="6163297" y="6570739"/>
                  <a:pt x="6162659" y="6572012"/>
                </a:cubicBezTo>
                <a:cubicBezTo>
                  <a:pt x="6160423" y="6578060"/>
                  <a:pt x="6157549" y="6584107"/>
                  <a:pt x="6154995" y="6590154"/>
                </a:cubicBezTo>
                <a:cubicBezTo>
                  <a:pt x="6124659" y="6590154"/>
                  <a:pt x="6124659" y="6590154"/>
                  <a:pt x="6124659" y="6590154"/>
                </a:cubicBezTo>
                <a:cubicBezTo>
                  <a:pt x="6119869" y="6590154"/>
                  <a:pt x="6119869" y="6590154"/>
                  <a:pt x="6119869" y="6590154"/>
                </a:cubicBezTo>
                <a:cubicBezTo>
                  <a:pt x="6119869" y="6655080"/>
                  <a:pt x="6119869" y="6655080"/>
                  <a:pt x="6119869" y="6655080"/>
                </a:cubicBezTo>
                <a:cubicBezTo>
                  <a:pt x="6116676" y="6659854"/>
                  <a:pt x="6113483" y="6663992"/>
                  <a:pt x="6110928" y="6666538"/>
                </a:cubicBezTo>
                <a:cubicBezTo>
                  <a:pt x="6110289" y="6667493"/>
                  <a:pt x="6109012" y="6668448"/>
                  <a:pt x="6108373" y="6669084"/>
                </a:cubicBezTo>
                <a:cubicBezTo>
                  <a:pt x="6107735" y="6668448"/>
                  <a:pt x="6106777" y="6667493"/>
                  <a:pt x="6105819" y="6666538"/>
                </a:cubicBezTo>
                <a:cubicBezTo>
                  <a:pt x="6103264" y="6663992"/>
                  <a:pt x="6100390" y="6659854"/>
                  <a:pt x="6096878" y="6655080"/>
                </a:cubicBezTo>
                <a:cubicBezTo>
                  <a:pt x="6096878" y="6590154"/>
                  <a:pt x="6096878" y="6590154"/>
                  <a:pt x="6096878" y="6590154"/>
                </a:cubicBezTo>
                <a:cubicBezTo>
                  <a:pt x="6092407" y="6590154"/>
                  <a:pt x="6092407" y="6590154"/>
                  <a:pt x="6092407" y="6590154"/>
                </a:cubicBezTo>
                <a:cubicBezTo>
                  <a:pt x="6062391" y="6590154"/>
                  <a:pt x="6062391" y="6590154"/>
                  <a:pt x="6062391" y="6590154"/>
                </a:cubicBezTo>
                <a:cubicBezTo>
                  <a:pt x="6059517" y="6584107"/>
                  <a:pt x="6056962" y="6578060"/>
                  <a:pt x="6054727" y="6572012"/>
                </a:cubicBezTo>
                <a:cubicBezTo>
                  <a:pt x="6054088" y="6570739"/>
                  <a:pt x="6053769" y="6569466"/>
                  <a:pt x="6053130" y="6568512"/>
                </a:cubicBezTo>
                <a:cubicBezTo>
                  <a:pt x="6096878" y="6568512"/>
                  <a:pt x="6096878" y="6568512"/>
                  <a:pt x="6096878" y="6568512"/>
                </a:cubicBezTo>
                <a:cubicBezTo>
                  <a:pt x="6096878" y="6537321"/>
                  <a:pt x="6096878" y="6537321"/>
                  <a:pt x="6096878" y="6537321"/>
                </a:cubicBezTo>
                <a:close/>
                <a:moveTo>
                  <a:pt x="6042017" y="6537321"/>
                </a:moveTo>
                <a:cubicBezTo>
                  <a:pt x="6088055" y="6537321"/>
                  <a:pt x="6088055" y="6537321"/>
                  <a:pt x="6088055" y="6537321"/>
                </a:cubicBezTo>
                <a:cubicBezTo>
                  <a:pt x="6088055" y="6543858"/>
                  <a:pt x="6088055" y="6554971"/>
                  <a:pt x="6088055" y="6559546"/>
                </a:cubicBezTo>
                <a:cubicBezTo>
                  <a:pt x="6081571" y="6559546"/>
                  <a:pt x="6057580" y="6559546"/>
                  <a:pt x="6049150" y="6559546"/>
                </a:cubicBezTo>
                <a:cubicBezTo>
                  <a:pt x="6046232" y="6552029"/>
                  <a:pt x="6043963" y="6544512"/>
                  <a:pt x="6042017" y="6537321"/>
                </a:cubicBezTo>
                <a:close/>
                <a:moveTo>
                  <a:pt x="5089323" y="6532559"/>
                </a:moveTo>
                <a:cubicBezTo>
                  <a:pt x="5089323" y="6532559"/>
                  <a:pt x="5088378" y="6532877"/>
                  <a:pt x="5087120" y="6532877"/>
                </a:cubicBezTo>
                <a:cubicBezTo>
                  <a:pt x="5087120" y="6532877"/>
                  <a:pt x="5087120" y="6532877"/>
                  <a:pt x="5067916" y="6534782"/>
                </a:cubicBezTo>
                <a:cubicBezTo>
                  <a:pt x="5066342" y="6535099"/>
                  <a:pt x="5065710" y="6535099"/>
                  <a:pt x="5065710" y="6536687"/>
                </a:cubicBezTo>
                <a:cubicBezTo>
                  <a:pt x="5065710" y="6536687"/>
                  <a:pt x="5065710" y="6536687"/>
                  <a:pt x="5065710" y="6538909"/>
                </a:cubicBezTo>
                <a:cubicBezTo>
                  <a:pt x="5065710" y="6540497"/>
                  <a:pt x="5066342" y="6540814"/>
                  <a:pt x="5069489" y="6541132"/>
                </a:cubicBezTo>
                <a:cubicBezTo>
                  <a:pt x="5074527" y="6541767"/>
                  <a:pt x="5074842" y="6543037"/>
                  <a:pt x="5074842" y="6558277"/>
                </a:cubicBezTo>
                <a:cubicBezTo>
                  <a:pt x="5074842" y="6558277"/>
                  <a:pt x="5074842" y="6558277"/>
                  <a:pt x="5074842" y="6570025"/>
                </a:cubicBezTo>
                <a:cubicBezTo>
                  <a:pt x="5074842" y="6570025"/>
                  <a:pt x="5074842" y="6570025"/>
                  <a:pt x="5074842" y="6577010"/>
                </a:cubicBezTo>
                <a:cubicBezTo>
                  <a:pt x="5074842" y="6579232"/>
                  <a:pt x="5074842" y="6581455"/>
                  <a:pt x="5074842" y="6582725"/>
                </a:cubicBezTo>
                <a:cubicBezTo>
                  <a:pt x="5074842" y="6589710"/>
                  <a:pt x="5076731" y="6594472"/>
                  <a:pt x="5080824" y="6597012"/>
                </a:cubicBezTo>
                <a:cubicBezTo>
                  <a:pt x="5084286" y="6599235"/>
                  <a:pt x="5089323" y="6600505"/>
                  <a:pt x="5094046" y="6600505"/>
                </a:cubicBezTo>
                <a:cubicBezTo>
                  <a:pt x="5100972" y="6600505"/>
                  <a:pt x="5103490" y="6598917"/>
                  <a:pt x="5112304" y="6590980"/>
                </a:cubicBezTo>
                <a:cubicBezTo>
                  <a:pt x="5113880" y="6589075"/>
                  <a:pt x="5114508" y="6588757"/>
                  <a:pt x="5115138" y="6588757"/>
                </a:cubicBezTo>
                <a:cubicBezTo>
                  <a:pt x="5115768" y="6588757"/>
                  <a:pt x="5116082" y="6589710"/>
                  <a:pt x="5116398" y="6591615"/>
                </a:cubicBezTo>
                <a:cubicBezTo>
                  <a:pt x="5117027" y="6600822"/>
                  <a:pt x="5117027" y="6600822"/>
                  <a:pt x="5118599" y="6600822"/>
                </a:cubicBezTo>
                <a:cubicBezTo>
                  <a:pt x="5118917" y="6600822"/>
                  <a:pt x="5119546" y="6600505"/>
                  <a:pt x="5120489" y="6600505"/>
                </a:cubicBezTo>
                <a:cubicBezTo>
                  <a:pt x="5120489" y="6600505"/>
                  <a:pt x="5120489" y="6600505"/>
                  <a:pt x="5138120" y="6597965"/>
                </a:cubicBezTo>
                <a:cubicBezTo>
                  <a:pt x="5139694" y="6597965"/>
                  <a:pt x="5140322" y="6597330"/>
                  <a:pt x="5140322" y="6595742"/>
                </a:cubicBezTo>
                <a:cubicBezTo>
                  <a:pt x="5140322" y="6595742"/>
                  <a:pt x="5140322" y="6595742"/>
                  <a:pt x="5140322" y="6594155"/>
                </a:cubicBezTo>
                <a:cubicBezTo>
                  <a:pt x="5140322" y="6592567"/>
                  <a:pt x="5139694" y="6592250"/>
                  <a:pt x="5137805" y="6591932"/>
                </a:cubicBezTo>
                <a:cubicBezTo>
                  <a:pt x="5132767" y="6591297"/>
                  <a:pt x="5131509" y="6590345"/>
                  <a:pt x="5131195" y="6586535"/>
                </a:cubicBezTo>
                <a:cubicBezTo>
                  <a:pt x="5130880" y="6584312"/>
                  <a:pt x="5130565" y="6577010"/>
                  <a:pt x="5130565" y="6564627"/>
                </a:cubicBezTo>
                <a:lnTo>
                  <a:pt x="5130565" y="6555419"/>
                </a:lnTo>
                <a:cubicBezTo>
                  <a:pt x="5130565" y="6552244"/>
                  <a:pt x="5130565" y="6549387"/>
                  <a:pt x="5130565" y="6546847"/>
                </a:cubicBezTo>
                <a:cubicBezTo>
                  <a:pt x="5130880" y="6541132"/>
                  <a:pt x="5130880" y="6541132"/>
                  <a:pt x="5130880" y="6537639"/>
                </a:cubicBezTo>
                <a:cubicBezTo>
                  <a:pt x="5130880" y="6537639"/>
                  <a:pt x="5130880" y="6537639"/>
                  <a:pt x="5131195" y="6534147"/>
                </a:cubicBezTo>
                <a:cubicBezTo>
                  <a:pt x="5131195" y="6532877"/>
                  <a:pt x="5130565" y="6532559"/>
                  <a:pt x="5129304" y="6532559"/>
                </a:cubicBezTo>
                <a:cubicBezTo>
                  <a:pt x="5128990" y="6532559"/>
                  <a:pt x="5128044" y="6532559"/>
                  <a:pt x="5127416" y="6532877"/>
                </a:cubicBezTo>
                <a:cubicBezTo>
                  <a:pt x="5127416" y="6532877"/>
                  <a:pt x="5127416" y="6532877"/>
                  <a:pt x="5108842" y="6534782"/>
                </a:cubicBezTo>
                <a:cubicBezTo>
                  <a:pt x="5106954" y="6534782"/>
                  <a:pt x="5106638" y="6535099"/>
                  <a:pt x="5106638" y="6536687"/>
                </a:cubicBezTo>
                <a:cubicBezTo>
                  <a:pt x="5106638" y="6536687"/>
                  <a:pt x="5106638" y="6536687"/>
                  <a:pt x="5106638" y="6538909"/>
                </a:cubicBezTo>
                <a:cubicBezTo>
                  <a:pt x="5106638" y="6540497"/>
                  <a:pt x="5107268" y="6540814"/>
                  <a:pt x="5110102" y="6541132"/>
                </a:cubicBezTo>
                <a:cubicBezTo>
                  <a:pt x="5113564" y="6541449"/>
                  <a:pt x="5114825" y="6542402"/>
                  <a:pt x="5115138" y="6544942"/>
                </a:cubicBezTo>
                <a:cubicBezTo>
                  <a:pt x="5115453" y="6546212"/>
                  <a:pt x="5115768" y="6553197"/>
                  <a:pt x="5115768" y="6558277"/>
                </a:cubicBezTo>
                <a:cubicBezTo>
                  <a:pt x="5115768" y="6558277"/>
                  <a:pt x="5115768" y="6558277"/>
                  <a:pt x="5115768" y="6564627"/>
                </a:cubicBezTo>
                <a:cubicBezTo>
                  <a:pt x="5115768" y="6575105"/>
                  <a:pt x="5115453" y="6578280"/>
                  <a:pt x="5113564" y="6581455"/>
                </a:cubicBezTo>
                <a:cubicBezTo>
                  <a:pt x="5111359" y="6585900"/>
                  <a:pt x="5106009" y="6588757"/>
                  <a:pt x="5100026" y="6588757"/>
                </a:cubicBezTo>
                <a:cubicBezTo>
                  <a:pt x="5096249" y="6588757"/>
                  <a:pt x="5093416" y="6587487"/>
                  <a:pt x="5091842" y="6585265"/>
                </a:cubicBezTo>
                <a:cubicBezTo>
                  <a:pt x="5089954" y="6582407"/>
                  <a:pt x="5089639" y="6580502"/>
                  <a:pt x="5089639" y="6568437"/>
                </a:cubicBezTo>
                <a:cubicBezTo>
                  <a:pt x="5089639" y="6568437"/>
                  <a:pt x="5089639" y="6568437"/>
                  <a:pt x="5089639" y="6557959"/>
                </a:cubicBezTo>
                <a:cubicBezTo>
                  <a:pt x="5089639" y="6551609"/>
                  <a:pt x="5089954" y="6543354"/>
                  <a:pt x="5090582" y="6537004"/>
                </a:cubicBezTo>
                <a:cubicBezTo>
                  <a:pt x="5090582" y="6535734"/>
                  <a:pt x="5090582" y="6534782"/>
                  <a:pt x="5090582" y="6534147"/>
                </a:cubicBezTo>
                <a:cubicBezTo>
                  <a:pt x="5090582" y="6533194"/>
                  <a:pt x="5090268" y="6532559"/>
                  <a:pt x="5089323" y="6532559"/>
                </a:cubicBezTo>
                <a:close/>
                <a:moveTo>
                  <a:pt x="5027612" y="6532559"/>
                </a:moveTo>
                <a:cubicBezTo>
                  <a:pt x="5017451" y="6532559"/>
                  <a:pt x="5009832" y="6535749"/>
                  <a:pt x="5003796" y="6542129"/>
                </a:cubicBezTo>
                <a:cubicBezTo>
                  <a:pt x="4997764" y="6548828"/>
                  <a:pt x="4994273" y="6558078"/>
                  <a:pt x="4994273" y="6568605"/>
                </a:cubicBezTo>
                <a:cubicBezTo>
                  <a:pt x="4994273" y="6588382"/>
                  <a:pt x="5006339" y="6600822"/>
                  <a:pt x="5025071" y="6600822"/>
                </a:cubicBezTo>
                <a:cubicBezTo>
                  <a:pt x="5036184" y="6600822"/>
                  <a:pt x="5045073" y="6596994"/>
                  <a:pt x="5051107" y="6589658"/>
                </a:cubicBezTo>
                <a:cubicBezTo>
                  <a:pt x="5056187" y="6583278"/>
                  <a:pt x="5059361" y="6574027"/>
                  <a:pt x="5059361" y="6565096"/>
                </a:cubicBezTo>
                <a:cubicBezTo>
                  <a:pt x="5059361" y="6558078"/>
                  <a:pt x="5057457" y="6551698"/>
                  <a:pt x="5054599" y="6546276"/>
                </a:cubicBezTo>
                <a:cubicBezTo>
                  <a:pt x="5049520" y="6537344"/>
                  <a:pt x="5039677" y="6532559"/>
                  <a:pt x="5027612" y="6532559"/>
                </a:cubicBezTo>
                <a:close/>
                <a:moveTo>
                  <a:pt x="4803177" y="6532559"/>
                </a:moveTo>
                <a:cubicBezTo>
                  <a:pt x="4798465" y="6532559"/>
                  <a:pt x="4791238" y="6533525"/>
                  <a:pt x="4786838" y="6534491"/>
                </a:cubicBezTo>
                <a:cubicBezTo>
                  <a:pt x="4782755" y="6535778"/>
                  <a:pt x="4781810" y="6536744"/>
                  <a:pt x="4781497" y="6540285"/>
                </a:cubicBezTo>
                <a:lnTo>
                  <a:pt x="4780556" y="6547366"/>
                </a:lnTo>
                <a:cubicBezTo>
                  <a:pt x="4780556" y="6547366"/>
                  <a:pt x="4780556" y="6547366"/>
                  <a:pt x="4780556" y="6548010"/>
                </a:cubicBezTo>
                <a:cubicBezTo>
                  <a:pt x="4780556" y="6549297"/>
                  <a:pt x="4780870" y="6549619"/>
                  <a:pt x="4781497" y="6549619"/>
                </a:cubicBezTo>
                <a:cubicBezTo>
                  <a:pt x="4781810" y="6549619"/>
                  <a:pt x="4782440" y="6549619"/>
                  <a:pt x="4783384" y="6548976"/>
                </a:cubicBezTo>
                <a:cubicBezTo>
                  <a:pt x="4788409" y="6546079"/>
                  <a:pt x="4795636" y="6543825"/>
                  <a:pt x="4801291" y="6543825"/>
                </a:cubicBezTo>
                <a:cubicBezTo>
                  <a:pt x="4809776" y="6543825"/>
                  <a:pt x="4812916" y="6547366"/>
                  <a:pt x="4812916" y="6556379"/>
                </a:cubicBezTo>
                <a:cubicBezTo>
                  <a:pt x="4812916" y="6556379"/>
                  <a:pt x="4812916" y="6556379"/>
                  <a:pt x="4812916" y="6558632"/>
                </a:cubicBezTo>
                <a:cubicBezTo>
                  <a:pt x="4812916" y="6562817"/>
                  <a:pt x="4812288" y="6563461"/>
                  <a:pt x="4804747" y="6565070"/>
                </a:cubicBezTo>
                <a:cubicBezTo>
                  <a:pt x="4804747" y="6565070"/>
                  <a:pt x="4804747" y="6565070"/>
                  <a:pt x="4787782" y="6568611"/>
                </a:cubicBezTo>
                <a:cubicBezTo>
                  <a:pt x="4781185" y="6569898"/>
                  <a:pt x="4780870" y="6569898"/>
                  <a:pt x="4779927" y="6571508"/>
                </a:cubicBezTo>
                <a:cubicBezTo>
                  <a:pt x="4778041" y="6574405"/>
                  <a:pt x="4776786" y="6579877"/>
                  <a:pt x="4776786" y="6584705"/>
                </a:cubicBezTo>
                <a:cubicBezTo>
                  <a:pt x="4776786" y="6594040"/>
                  <a:pt x="4783069" y="6601444"/>
                  <a:pt x="4791238" y="6601444"/>
                </a:cubicBezTo>
                <a:cubicBezTo>
                  <a:pt x="4795636" y="6601444"/>
                  <a:pt x="4800350" y="6600156"/>
                  <a:pt x="4804120" y="6597903"/>
                </a:cubicBezTo>
                <a:cubicBezTo>
                  <a:pt x="4805690" y="6596937"/>
                  <a:pt x="4811032" y="6593074"/>
                  <a:pt x="4811661" y="6592109"/>
                </a:cubicBezTo>
                <a:cubicBezTo>
                  <a:pt x="4812288" y="6592109"/>
                  <a:pt x="4812602" y="6591787"/>
                  <a:pt x="4812602" y="6591787"/>
                </a:cubicBezTo>
                <a:cubicBezTo>
                  <a:pt x="4813231" y="6591787"/>
                  <a:pt x="4813545" y="6592753"/>
                  <a:pt x="4813545" y="6595328"/>
                </a:cubicBezTo>
                <a:cubicBezTo>
                  <a:pt x="4813545" y="6596293"/>
                  <a:pt x="4813859" y="6599512"/>
                  <a:pt x="4814174" y="6600478"/>
                </a:cubicBezTo>
                <a:cubicBezTo>
                  <a:pt x="4814488" y="6602087"/>
                  <a:pt x="4815117" y="6602409"/>
                  <a:pt x="4816372" y="6602409"/>
                </a:cubicBezTo>
                <a:cubicBezTo>
                  <a:pt x="4817630" y="6602409"/>
                  <a:pt x="4818573" y="6602409"/>
                  <a:pt x="4819200" y="6602409"/>
                </a:cubicBezTo>
                <a:cubicBezTo>
                  <a:pt x="4819200" y="6602409"/>
                  <a:pt x="4819200" y="6602409"/>
                  <a:pt x="4834596" y="6599512"/>
                </a:cubicBezTo>
                <a:cubicBezTo>
                  <a:pt x="4836794" y="6598868"/>
                  <a:pt x="4837109" y="6598868"/>
                  <a:pt x="4837109" y="6597259"/>
                </a:cubicBezTo>
                <a:cubicBezTo>
                  <a:pt x="4837109" y="6597259"/>
                  <a:pt x="4837109" y="6597259"/>
                  <a:pt x="4837109" y="6595328"/>
                </a:cubicBezTo>
                <a:cubicBezTo>
                  <a:pt x="4837109" y="6593718"/>
                  <a:pt x="4836480" y="6593074"/>
                  <a:pt x="4833968" y="6593074"/>
                </a:cubicBezTo>
                <a:cubicBezTo>
                  <a:pt x="4830825" y="6592753"/>
                  <a:pt x="4829570" y="6592109"/>
                  <a:pt x="4828312" y="6591465"/>
                </a:cubicBezTo>
                <a:cubicBezTo>
                  <a:pt x="4826740" y="6589856"/>
                  <a:pt x="4826740" y="6589856"/>
                  <a:pt x="4826740" y="6576336"/>
                </a:cubicBezTo>
                <a:cubicBezTo>
                  <a:pt x="4826740" y="6576336"/>
                  <a:pt x="4826740" y="6576336"/>
                  <a:pt x="4827371" y="6551551"/>
                </a:cubicBezTo>
                <a:cubicBezTo>
                  <a:pt x="4827371" y="6538675"/>
                  <a:pt x="4819828" y="6532559"/>
                  <a:pt x="4803177" y="6532559"/>
                </a:cubicBezTo>
                <a:close/>
                <a:moveTo>
                  <a:pt x="6236007" y="6532558"/>
                </a:moveTo>
                <a:cubicBezTo>
                  <a:pt x="6236007" y="6532558"/>
                  <a:pt x="6236007" y="6532558"/>
                  <a:pt x="6230040" y="6533843"/>
                </a:cubicBezTo>
                <a:cubicBezTo>
                  <a:pt x="6230040" y="6533843"/>
                  <a:pt x="6230040" y="6533843"/>
                  <a:pt x="6230040" y="6534806"/>
                </a:cubicBezTo>
                <a:cubicBezTo>
                  <a:pt x="6234349" y="6535448"/>
                  <a:pt x="6237995" y="6538659"/>
                  <a:pt x="6238658" y="6541869"/>
                </a:cubicBezTo>
                <a:cubicBezTo>
                  <a:pt x="6239653" y="6546364"/>
                  <a:pt x="6236007" y="6551501"/>
                  <a:pt x="6231035" y="6551822"/>
                </a:cubicBezTo>
                <a:cubicBezTo>
                  <a:pt x="6231035" y="6551822"/>
                  <a:pt x="6231035" y="6551822"/>
                  <a:pt x="6227720" y="6538980"/>
                </a:cubicBezTo>
                <a:cubicBezTo>
                  <a:pt x="6227720" y="6538980"/>
                  <a:pt x="6227720" y="6538980"/>
                  <a:pt x="6228714" y="6537374"/>
                </a:cubicBezTo>
                <a:cubicBezTo>
                  <a:pt x="6228714" y="6537374"/>
                  <a:pt x="6228714" y="6537374"/>
                  <a:pt x="6228383" y="6536411"/>
                </a:cubicBezTo>
                <a:cubicBezTo>
                  <a:pt x="6228383" y="6536411"/>
                  <a:pt x="6228383" y="6536411"/>
                  <a:pt x="6222417" y="6538016"/>
                </a:cubicBezTo>
                <a:cubicBezTo>
                  <a:pt x="6222417" y="6538016"/>
                  <a:pt x="6222417" y="6538016"/>
                  <a:pt x="6222748" y="6539301"/>
                </a:cubicBezTo>
                <a:cubicBezTo>
                  <a:pt x="6222748" y="6539301"/>
                  <a:pt x="6222748" y="6539301"/>
                  <a:pt x="6225068" y="6540264"/>
                </a:cubicBezTo>
                <a:cubicBezTo>
                  <a:pt x="6225068" y="6540264"/>
                  <a:pt x="6225068" y="6540264"/>
                  <a:pt x="6227720" y="6552785"/>
                </a:cubicBezTo>
                <a:cubicBezTo>
                  <a:pt x="6223743" y="6554391"/>
                  <a:pt x="6218771" y="6551822"/>
                  <a:pt x="6217776" y="6547648"/>
                </a:cubicBezTo>
                <a:cubicBezTo>
                  <a:pt x="6217113" y="6544759"/>
                  <a:pt x="6217776" y="6541869"/>
                  <a:pt x="6220096" y="6539943"/>
                </a:cubicBezTo>
                <a:cubicBezTo>
                  <a:pt x="6220096" y="6539943"/>
                  <a:pt x="6220096" y="6539943"/>
                  <a:pt x="6219102" y="6538980"/>
                </a:cubicBezTo>
                <a:cubicBezTo>
                  <a:pt x="6219102" y="6538980"/>
                  <a:pt x="6219102" y="6538980"/>
                  <a:pt x="6213467" y="6540264"/>
                </a:cubicBezTo>
                <a:cubicBezTo>
                  <a:pt x="6213799" y="6542832"/>
                  <a:pt x="6214130" y="6544438"/>
                  <a:pt x="6214793" y="6547006"/>
                </a:cubicBezTo>
                <a:cubicBezTo>
                  <a:pt x="6216782" y="6554712"/>
                  <a:pt x="6221422" y="6561133"/>
                  <a:pt x="6231698" y="6558244"/>
                </a:cubicBezTo>
                <a:cubicBezTo>
                  <a:pt x="6241641" y="6555675"/>
                  <a:pt x="6243630" y="6548612"/>
                  <a:pt x="6241973" y="6541227"/>
                </a:cubicBezTo>
                <a:cubicBezTo>
                  <a:pt x="6240979" y="6537374"/>
                  <a:pt x="6239321" y="6535127"/>
                  <a:pt x="6236007" y="6532558"/>
                </a:cubicBezTo>
                <a:close/>
                <a:moveTo>
                  <a:pt x="5837231" y="6532558"/>
                </a:moveTo>
                <a:cubicBezTo>
                  <a:pt x="5836278" y="6532558"/>
                  <a:pt x="5835644" y="6533195"/>
                  <a:pt x="5835644" y="6534151"/>
                </a:cubicBezTo>
                <a:cubicBezTo>
                  <a:pt x="5835644" y="6534151"/>
                  <a:pt x="5835644" y="6534151"/>
                  <a:pt x="5835644" y="6536381"/>
                </a:cubicBezTo>
                <a:cubicBezTo>
                  <a:pt x="5835644" y="6537974"/>
                  <a:pt x="5835961" y="6538293"/>
                  <a:pt x="5836915" y="6538612"/>
                </a:cubicBezTo>
                <a:cubicBezTo>
                  <a:pt x="5839771" y="6539567"/>
                  <a:pt x="5840406" y="6539886"/>
                  <a:pt x="5841676" y="6543072"/>
                </a:cubicBezTo>
                <a:cubicBezTo>
                  <a:pt x="5843581" y="6547532"/>
                  <a:pt x="5845486" y="6552311"/>
                  <a:pt x="5847074" y="6555816"/>
                </a:cubicBezTo>
                <a:cubicBezTo>
                  <a:pt x="5851518" y="6566330"/>
                  <a:pt x="5855963" y="6576843"/>
                  <a:pt x="5860408" y="6587357"/>
                </a:cubicBezTo>
                <a:cubicBezTo>
                  <a:pt x="5863901" y="6596278"/>
                  <a:pt x="5863901" y="6596597"/>
                  <a:pt x="5865488" y="6597234"/>
                </a:cubicBezTo>
                <a:cubicBezTo>
                  <a:pt x="5865806" y="6597552"/>
                  <a:pt x="5866123" y="6597871"/>
                  <a:pt x="5866123" y="6598190"/>
                </a:cubicBezTo>
                <a:cubicBezTo>
                  <a:pt x="5865806" y="6598827"/>
                  <a:pt x="5865488" y="6599783"/>
                  <a:pt x="5865171" y="6600738"/>
                </a:cubicBezTo>
                <a:cubicBezTo>
                  <a:pt x="5863266" y="6607748"/>
                  <a:pt x="5858503" y="6611571"/>
                  <a:pt x="5851518" y="6611571"/>
                </a:cubicBezTo>
                <a:cubicBezTo>
                  <a:pt x="5848026" y="6611571"/>
                  <a:pt x="5845168" y="6610934"/>
                  <a:pt x="5841358" y="6609978"/>
                </a:cubicBezTo>
                <a:cubicBezTo>
                  <a:pt x="5841041" y="6609978"/>
                  <a:pt x="5840724" y="6609978"/>
                  <a:pt x="5840406" y="6609978"/>
                </a:cubicBezTo>
                <a:cubicBezTo>
                  <a:pt x="5839455" y="6609978"/>
                  <a:pt x="5839136" y="6610296"/>
                  <a:pt x="5839136" y="6611889"/>
                </a:cubicBezTo>
                <a:cubicBezTo>
                  <a:pt x="5839136" y="6611889"/>
                  <a:pt x="5839136" y="6611889"/>
                  <a:pt x="5839136" y="6614119"/>
                </a:cubicBezTo>
                <a:cubicBezTo>
                  <a:pt x="5838818" y="6615075"/>
                  <a:pt x="5838818" y="6616031"/>
                  <a:pt x="5838818" y="6617305"/>
                </a:cubicBezTo>
                <a:cubicBezTo>
                  <a:pt x="5838818" y="6623996"/>
                  <a:pt x="5840088" y="6624633"/>
                  <a:pt x="5850566" y="6624633"/>
                </a:cubicBezTo>
                <a:cubicBezTo>
                  <a:pt x="5855646" y="6624633"/>
                  <a:pt x="5861043" y="6622403"/>
                  <a:pt x="5864218" y="6618898"/>
                </a:cubicBezTo>
                <a:cubicBezTo>
                  <a:pt x="5867711" y="6615075"/>
                  <a:pt x="5868346" y="6613482"/>
                  <a:pt x="5874696" y="6596597"/>
                </a:cubicBezTo>
                <a:cubicBezTo>
                  <a:pt x="5877554" y="6589269"/>
                  <a:pt x="5880094" y="6582578"/>
                  <a:pt x="5882634" y="6575569"/>
                </a:cubicBezTo>
                <a:cubicBezTo>
                  <a:pt x="5882634" y="6575569"/>
                  <a:pt x="5882634" y="6575569"/>
                  <a:pt x="5889619" y="6558046"/>
                </a:cubicBezTo>
                <a:cubicBezTo>
                  <a:pt x="5890889" y="6554860"/>
                  <a:pt x="5892159" y="6551674"/>
                  <a:pt x="5893429" y="6548170"/>
                </a:cubicBezTo>
                <a:cubicBezTo>
                  <a:pt x="5896287" y="6540205"/>
                  <a:pt x="5896604" y="6539886"/>
                  <a:pt x="5899461" y="6538612"/>
                </a:cubicBezTo>
                <a:cubicBezTo>
                  <a:pt x="5900731" y="6537974"/>
                  <a:pt x="5900731" y="6537656"/>
                  <a:pt x="5900731" y="6536381"/>
                </a:cubicBezTo>
                <a:lnTo>
                  <a:pt x="5900731" y="6534151"/>
                </a:lnTo>
                <a:cubicBezTo>
                  <a:pt x="5900731" y="6533195"/>
                  <a:pt x="5900414" y="6532558"/>
                  <a:pt x="5899144" y="6532558"/>
                </a:cubicBezTo>
                <a:cubicBezTo>
                  <a:pt x="5898827" y="6532558"/>
                  <a:pt x="5898509" y="6532558"/>
                  <a:pt x="5897874" y="6532877"/>
                </a:cubicBezTo>
                <a:cubicBezTo>
                  <a:pt x="5895651" y="6532877"/>
                  <a:pt x="5893111" y="6532877"/>
                  <a:pt x="5890254" y="6532877"/>
                </a:cubicBezTo>
                <a:cubicBezTo>
                  <a:pt x="5886761" y="6532877"/>
                  <a:pt x="5883269" y="6532877"/>
                  <a:pt x="5880729" y="6532558"/>
                </a:cubicBezTo>
                <a:cubicBezTo>
                  <a:pt x="5880729" y="6532558"/>
                  <a:pt x="5880729" y="6532558"/>
                  <a:pt x="5879459" y="6532558"/>
                </a:cubicBezTo>
                <a:cubicBezTo>
                  <a:pt x="5878506" y="6532558"/>
                  <a:pt x="5878189" y="6532877"/>
                  <a:pt x="5878189" y="6534151"/>
                </a:cubicBezTo>
                <a:cubicBezTo>
                  <a:pt x="5878189" y="6534151"/>
                  <a:pt x="5878189" y="6534151"/>
                  <a:pt x="5878189" y="6536381"/>
                </a:cubicBezTo>
                <a:cubicBezTo>
                  <a:pt x="5878189" y="6538293"/>
                  <a:pt x="5878189" y="6538293"/>
                  <a:pt x="5881364" y="6538930"/>
                </a:cubicBezTo>
                <a:cubicBezTo>
                  <a:pt x="5883904" y="6539567"/>
                  <a:pt x="5885174" y="6540842"/>
                  <a:pt x="5885174" y="6542753"/>
                </a:cubicBezTo>
                <a:cubicBezTo>
                  <a:pt x="5885174" y="6545302"/>
                  <a:pt x="5874061" y="6580985"/>
                  <a:pt x="5873109" y="6580985"/>
                </a:cubicBezTo>
                <a:cubicBezTo>
                  <a:pt x="5873109" y="6580985"/>
                  <a:pt x="5872791" y="6580348"/>
                  <a:pt x="5871840" y="6578118"/>
                </a:cubicBezTo>
                <a:cubicBezTo>
                  <a:pt x="5870886" y="6575569"/>
                  <a:pt x="5869299" y="6571427"/>
                  <a:pt x="5868346" y="6569197"/>
                </a:cubicBezTo>
                <a:cubicBezTo>
                  <a:pt x="5868346" y="6569197"/>
                  <a:pt x="5868346" y="6569197"/>
                  <a:pt x="5866441" y="6563781"/>
                </a:cubicBezTo>
                <a:cubicBezTo>
                  <a:pt x="5866441" y="6563781"/>
                  <a:pt x="5866441" y="6563781"/>
                  <a:pt x="5862313" y="6552949"/>
                </a:cubicBezTo>
                <a:cubicBezTo>
                  <a:pt x="5861678" y="6550718"/>
                  <a:pt x="5860726" y="6548488"/>
                  <a:pt x="5860091" y="6546258"/>
                </a:cubicBezTo>
                <a:cubicBezTo>
                  <a:pt x="5859456" y="6545302"/>
                  <a:pt x="5859138" y="6544028"/>
                  <a:pt x="5859138" y="6543391"/>
                </a:cubicBezTo>
                <a:cubicBezTo>
                  <a:pt x="5859138" y="6541479"/>
                  <a:pt x="5860726" y="6540205"/>
                  <a:pt x="5863266" y="6539567"/>
                </a:cubicBezTo>
                <a:cubicBezTo>
                  <a:pt x="5868028" y="6538293"/>
                  <a:pt x="5868028" y="6538293"/>
                  <a:pt x="5868028" y="6536381"/>
                </a:cubicBezTo>
                <a:cubicBezTo>
                  <a:pt x="5868028" y="6536381"/>
                  <a:pt x="5868028" y="6536381"/>
                  <a:pt x="5868028" y="6534151"/>
                </a:cubicBezTo>
                <a:cubicBezTo>
                  <a:pt x="5868028" y="6533195"/>
                  <a:pt x="5867393" y="6532558"/>
                  <a:pt x="5866441" y="6532558"/>
                </a:cubicBezTo>
                <a:cubicBezTo>
                  <a:pt x="5866441" y="6532558"/>
                  <a:pt x="5866441" y="6532558"/>
                  <a:pt x="5865171" y="6532558"/>
                </a:cubicBezTo>
                <a:cubicBezTo>
                  <a:pt x="5862948" y="6532877"/>
                  <a:pt x="5856916" y="6532877"/>
                  <a:pt x="5853423" y="6532877"/>
                </a:cubicBezTo>
                <a:cubicBezTo>
                  <a:pt x="5850883" y="6532877"/>
                  <a:pt x="5839136" y="6532877"/>
                  <a:pt x="5838184" y="6532558"/>
                </a:cubicBezTo>
                <a:cubicBezTo>
                  <a:pt x="5838184" y="6532558"/>
                  <a:pt x="5838184" y="6532558"/>
                  <a:pt x="5837231" y="6532558"/>
                </a:cubicBezTo>
                <a:close/>
                <a:moveTo>
                  <a:pt x="5758711" y="6532558"/>
                </a:moveTo>
                <a:cubicBezTo>
                  <a:pt x="5758391" y="6532558"/>
                  <a:pt x="5758072" y="6532558"/>
                  <a:pt x="5757429" y="6532877"/>
                </a:cubicBezTo>
                <a:cubicBezTo>
                  <a:pt x="5757429" y="6532877"/>
                  <a:pt x="5757429" y="6532877"/>
                  <a:pt x="5756469" y="6532877"/>
                </a:cubicBezTo>
                <a:cubicBezTo>
                  <a:pt x="5756469" y="6532877"/>
                  <a:pt x="5756469" y="6532877"/>
                  <a:pt x="5737876" y="6534791"/>
                </a:cubicBezTo>
                <a:cubicBezTo>
                  <a:pt x="5735953" y="6535110"/>
                  <a:pt x="5735632" y="6535429"/>
                  <a:pt x="5735632" y="6536705"/>
                </a:cubicBezTo>
                <a:cubicBezTo>
                  <a:pt x="5735632" y="6536705"/>
                  <a:pt x="5735632" y="6536705"/>
                  <a:pt x="5735632" y="6539258"/>
                </a:cubicBezTo>
                <a:cubicBezTo>
                  <a:pt x="5735632" y="6540534"/>
                  <a:pt x="5736274" y="6540853"/>
                  <a:pt x="5739159" y="6541172"/>
                </a:cubicBezTo>
                <a:cubicBezTo>
                  <a:pt x="5744608" y="6541810"/>
                  <a:pt x="5744929" y="6542767"/>
                  <a:pt x="5744929" y="6558399"/>
                </a:cubicBezTo>
                <a:lnTo>
                  <a:pt x="5744929" y="6569245"/>
                </a:lnTo>
                <a:cubicBezTo>
                  <a:pt x="5744929" y="6578178"/>
                  <a:pt x="5744608" y="6584239"/>
                  <a:pt x="5744608" y="6587430"/>
                </a:cubicBezTo>
                <a:cubicBezTo>
                  <a:pt x="5744286" y="6590301"/>
                  <a:pt x="5743647" y="6590939"/>
                  <a:pt x="5739478" y="6592534"/>
                </a:cubicBezTo>
                <a:cubicBezTo>
                  <a:pt x="5735632" y="6593810"/>
                  <a:pt x="5735632" y="6593810"/>
                  <a:pt x="5735632" y="6595405"/>
                </a:cubicBezTo>
                <a:cubicBezTo>
                  <a:pt x="5735632" y="6595405"/>
                  <a:pt x="5735632" y="6595405"/>
                  <a:pt x="5735632" y="6597638"/>
                </a:cubicBezTo>
                <a:cubicBezTo>
                  <a:pt x="5735632" y="6598914"/>
                  <a:pt x="5735632" y="6599233"/>
                  <a:pt x="5736913" y="6599233"/>
                </a:cubicBezTo>
                <a:cubicBezTo>
                  <a:pt x="5736913" y="6599233"/>
                  <a:pt x="5736913" y="6599233"/>
                  <a:pt x="5737876" y="6599233"/>
                </a:cubicBezTo>
                <a:cubicBezTo>
                  <a:pt x="5741081" y="6599233"/>
                  <a:pt x="5747493" y="6598914"/>
                  <a:pt x="5752302" y="6598914"/>
                </a:cubicBezTo>
                <a:cubicBezTo>
                  <a:pt x="5757429" y="6598914"/>
                  <a:pt x="5763199" y="6599233"/>
                  <a:pt x="5766726" y="6599233"/>
                </a:cubicBezTo>
                <a:cubicBezTo>
                  <a:pt x="5766726" y="6599233"/>
                  <a:pt x="5766726" y="6599233"/>
                  <a:pt x="5767687" y="6599233"/>
                </a:cubicBezTo>
                <a:cubicBezTo>
                  <a:pt x="5768649" y="6599233"/>
                  <a:pt x="5768969" y="6598914"/>
                  <a:pt x="5768969" y="6597638"/>
                </a:cubicBezTo>
                <a:cubicBezTo>
                  <a:pt x="5768969" y="6597638"/>
                  <a:pt x="5768969" y="6597638"/>
                  <a:pt x="5768969" y="6595405"/>
                </a:cubicBezTo>
                <a:cubicBezTo>
                  <a:pt x="5768969" y="6593810"/>
                  <a:pt x="5768969" y="6593491"/>
                  <a:pt x="5765124" y="6592534"/>
                </a:cubicBezTo>
                <a:cubicBezTo>
                  <a:pt x="5761276" y="6591258"/>
                  <a:pt x="5760314" y="6590301"/>
                  <a:pt x="5759994" y="6587430"/>
                </a:cubicBezTo>
                <a:cubicBezTo>
                  <a:pt x="5759994" y="6584239"/>
                  <a:pt x="5759994" y="6577221"/>
                  <a:pt x="5759994" y="6569245"/>
                </a:cubicBezTo>
                <a:cubicBezTo>
                  <a:pt x="5759994" y="6569245"/>
                  <a:pt x="5759994" y="6569245"/>
                  <a:pt x="5759994" y="6562865"/>
                </a:cubicBezTo>
                <a:cubicBezTo>
                  <a:pt x="5759994" y="6555528"/>
                  <a:pt x="5759994" y="6542448"/>
                  <a:pt x="5759994" y="6540215"/>
                </a:cubicBezTo>
                <a:cubicBezTo>
                  <a:pt x="5760314" y="6535429"/>
                  <a:pt x="5760314" y="6535429"/>
                  <a:pt x="5760314" y="6535110"/>
                </a:cubicBezTo>
                <a:cubicBezTo>
                  <a:pt x="5760314" y="6533515"/>
                  <a:pt x="5759675" y="6532558"/>
                  <a:pt x="5758711" y="6532558"/>
                </a:cubicBezTo>
                <a:close/>
                <a:moveTo>
                  <a:pt x="5705788" y="6532558"/>
                </a:moveTo>
                <a:cubicBezTo>
                  <a:pt x="5689595" y="6532558"/>
                  <a:pt x="5680070" y="6540214"/>
                  <a:pt x="5680070" y="6553292"/>
                </a:cubicBezTo>
                <a:cubicBezTo>
                  <a:pt x="5680070" y="6563181"/>
                  <a:pt x="5684197" y="6567647"/>
                  <a:pt x="5701025" y="6575621"/>
                </a:cubicBezTo>
                <a:cubicBezTo>
                  <a:pt x="5708327" y="6578811"/>
                  <a:pt x="5710233" y="6581044"/>
                  <a:pt x="5710233" y="6584872"/>
                </a:cubicBezTo>
                <a:cubicBezTo>
                  <a:pt x="5710233" y="6589976"/>
                  <a:pt x="5705470" y="6593804"/>
                  <a:pt x="5699119" y="6593804"/>
                </a:cubicBezTo>
                <a:cubicBezTo>
                  <a:pt x="5692770" y="6593804"/>
                  <a:pt x="5687055" y="6590295"/>
                  <a:pt x="5686102" y="6585829"/>
                </a:cubicBezTo>
                <a:cubicBezTo>
                  <a:pt x="5685150" y="6582320"/>
                  <a:pt x="5685150" y="6582320"/>
                  <a:pt x="5683880" y="6582320"/>
                </a:cubicBezTo>
                <a:cubicBezTo>
                  <a:pt x="5683880" y="6582320"/>
                  <a:pt x="5683880" y="6582320"/>
                  <a:pt x="5681657" y="6582320"/>
                </a:cubicBezTo>
                <a:cubicBezTo>
                  <a:pt x="5680070" y="6582320"/>
                  <a:pt x="5679434" y="6582958"/>
                  <a:pt x="5679434" y="6584553"/>
                </a:cubicBezTo>
                <a:cubicBezTo>
                  <a:pt x="5679434" y="6584553"/>
                  <a:pt x="5679434" y="6584553"/>
                  <a:pt x="5678483" y="6593485"/>
                </a:cubicBezTo>
                <a:cubicBezTo>
                  <a:pt x="5678483" y="6595717"/>
                  <a:pt x="5678800" y="6596355"/>
                  <a:pt x="5680705" y="6597312"/>
                </a:cubicBezTo>
                <a:cubicBezTo>
                  <a:pt x="5684832" y="6599545"/>
                  <a:pt x="5691500" y="6600821"/>
                  <a:pt x="5697533" y="6600821"/>
                </a:cubicBezTo>
                <a:cubicBezTo>
                  <a:pt x="5714043" y="6600821"/>
                  <a:pt x="5724521" y="6592847"/>
                  <a:pt x="5724521" y="6580725"/>
                </a:cubicBezTo>
                <a:cubicBezTo>
                  <a:pt x="5724521" y="6573388"/>
                  <a:pt x="5719757" y="6567009"/>
                  <a:pt x="5711185" y="6562862"/>
                </a:cubicBezTo>
                <a:cubicBezTo>
                  <a:pt x="5702613" y="6559034"/>
                  <a:pt x="5702613" y="6559034"/>
                  <a:pt x="5699755" y="6557439"/>
                </a:cubicBezTo>
                <a:cubicBezTo>
                  <a:pt x="5694675" y="6554249"/>
                  <a:pt x="5692770" y="6552016"/>
                  <a:pt x="5692770" y="6548508"/>
                </a:cubicBezTo>
                <a:cubicBezTo>
                  <a:pt x="5692770" y="6543085"/>
                  <a:pt x="5696897" y="6539895"/>
                  <a:pt x="5703248" y="6539895"/>
                </a:cubicBezTo>
                <a:cubicBezTo>
                  <a:pt x="5708963" y="6539895"/>
                  <a:pt x="5712773" y="6541809"/>
                  <a:pt x="5714360" y="6545318"/>
                </a:cubicBezTo>
                <a:cubicBezTo>
                  <a:pt x="5715630" y="6548827"/>
                  <a:pt x="5715630" y="6548827"/>
                  <a:pt x="5716901" y="6548827"/>
                </a:cubicBezTo>
                <a:cubicBezTo>
                  <a:pt x="5716901" y="6548827"/>
                  <a:pt x="5716901" y="6548827"/>
                  <a:pt x="5719123" y="6548827"/>
                </a:cubicBezTo>
                <a:cubicBezTo>
                  <a:pt x="5720393" y="6548827"/>
                  <a:pt x="5720710" y="6548508"/>
                  <a:pt x="5720710" y="6546275"/>
                </a:cubicBezTo>
                <a:lnTo>
                  <a:pt x="5721663" y="6538300"/>
                </a:lnTo>
                <a:cubicBezTo>
                  <a:pt x="5721663" y="6538300"/>
                  <a:pt x="5721663" y="6538300"/>
                  <a:pt x="5721663" y="6537981"/>
                </a:cubicBezTo>
                <a:cubicBezTo>
                  <a:pt x="5721663" y="6536386"/>
                  <a:pt x="5721027" y="6535748"/>
                  <a:pt x="5719123" y="6534791"/>
                </a:cubicBezTo>
                <a:cubicBezTo>
                  <a:pt x="5715947" y="6533515"/>
                  <a:pt x="5710550" y="6532558"/>
                  <a:pt x="5705788" y="6532558"/>
                </a:cubicBezTo>
                <a:close/>
                <a:moveTo>
                  <a:pt x="5638758" y="6532558"/>
                </a:moveTo>
                <a:cubicBezTo>
                  <a:pt x="5638436" y="6532558"/>
                  <a:pt x="5638114" y="6532558"/>
                  <a:pt x="5637794" y="6532877"/>
                </a:cubicBezTo>
                <a:cubicBezTo>
                  <a:pt x="5637794" y="6532877"/>
                  <a:pt x="5637794" y="6532877"/>
                  <a:pt x="5636508" y="6532877"/>
                </a:cubicBezTo>
                <a:cubicBezTo>
                  <a:pt x="5636508" y="6532877"/>
                  <a:pt x="5636508" y="6532877"/>
                  <a:pt x="5617231" y="6535748"/>
                </a:cubicBezTo>
                <a:cubicBezTo>
                  <a:pt x="5615304" y="6536067"/>
                  <a:pt x="5614983" y="6536386"/>
                  <a:pt x="5614983" y="6538301"/>
                </a:cubicBezTo>
                <a:lnTo>
                  <a:pt x="5614983" y="6540853"/>
                </a:lnTo>
                <a:cubicBezTo>
                  <a:pt x="5614983" y="6542129"/>
                  <a:pt x="5615304" y="6542448"/>
                  <a:pt x="5618196" y="6542448"/>
                </a:cubicBezTo>
                <a:cubicBezTo>
                  <a:pt x="5622371" y="6542767"/>
                  <a:pt x="5624300" y="6543724"/>
                  <a:pt x="5625585" y="6547233"/>
                </a:cubicBezTo>
                <a:cubicBezTo>
                  <a:pt x="5626870" y="6550742"/>
                  <a:pt x="5627833" y="6558399"/>
                  <a:pt x="5627833" y="6565098"/>
                </a:cubicBezTo>
                <a:cubicBezTo>
                  <a:pt x="5627833" y="6565098"/>
                  <a:pt x="5627833" y="6565098"/>
                  <a:pt x="5627833" y="6569245"/>
                </a:cubicBezTo>
                <a:cubicBezTo>
                  <a:pt x="5627833" y="6578178"/>
                  <a:pt x="5627833" y="6584239"/>
                  <a:pt x="5627512" y="6587430"/>
                </a:cubicBezTo>
                <a:cubicBezTo>
                  <a:pt x="5627191" y="6590301"/>
                  <a:pt x="5626548" y="6590939"/>
                  <a:pt x="5622693" y="6592534"/>
                </a:cubicBezTo>
                <a:cubicBezTo>
                  <a:pt x="5618516" y="6593810"/>
                  <a:pt x="5618516" y="6593810"/>
                  <a:pt x="5618516" y="6595405"/>
                </a:cubicBezTo>
                <a:cubicBezTo>
                  <a:pt x="5618516" y="6595405"/>
                  <a:pt x="5618516" y="6595405"/>
                  <a:pt x="5618516" y="6597638"/>
                </a:cubicBezTo>
                <a:cubicBezTo>
                  <a:pt x="5618516" y="6598914"/>
                  <a:pt x="5618838" y="6599233"/>
                  <a:pt x="5620123" y="6599233"/>
                </a:cubicBezTo>
                <a:cubicBezTo>
                  <a:pt x="5620123" y="6599233"/>
                  <a:pt x="5620123" y="6599233"/>
                  <a:pt x="5620765" y="6599233"/>
                </a:cubicBezTo>
                <a:cubicBezTo>
                  <a:pt x="5624300" y="6599233"/>
                  <a:pt x="5630404" y="6598914"/>
                  <a:pt x="5634581" y="6598914"/>
                </a:cubicBezTo>
                <a:cubicBezTo>
                  <a:pt x="5639721" y="6598914"/>
                  <a:pt x="5650323" y="6599233"/>
                  <a:pt x="5654178" y="6599233"/>
                </a:cubicBezTo>
                <a:cubicBezTo>
                  <a:pt x="5654178" y="6599233"/>
                  <a:pt x="5654178" y="6599233"/>
                  <a:pt x="5654821" y="6599233"/>
                </a:cubicBezTo>
                <a:cubicBezTo>
                  <a:pt x="5655785" y="6599233"/>
                  <a:pt x="5656427" y="6598595"/>
                  <a:pt x="5656427" y="6597319"/>
                </a:cubicBezTo>
                <a:cubicBezTo>
                  <a:pt x="5656427" y="6597319"/>
                  <a:pt x="5656427" y="6597319"/>
                  <a:pt x="5656427" y="6595405"/>
                </a:cubicBezTo>
                <a:cubicBezTo>
                  <a:pt x="5656427" y="6593491"/>
                  <a:pt x="5656427" y="6593491"/>
                  <a:pt x="5652251" y="6592534"/>
                </a:cubicBezTo>
                <a:cubicBezTo>
                  <a:pt x="5646468" y="6591258"/>
                  <a:pt x="5646468" y="6591258"/>
                  <a:pt x="5645504" y="6590939"/>
                </a:cubicBezTo>
                <a:cubicBezTo>
                  <a:pt x="5643576" y="6589982"/>
                  <a:pt x="5643255" y="6588706"/>
                  <a:pt x="5643255" y="6584239"/>
                </a:cubicBezTo>
                <a:cubicBezTo>
                  <a:pt x="5643255" y="6584239"/>
                  <a:pt x="5643255" y="6584239"/>
                  <a:pt x="5642934" y="6575945"/>
                </a:cubicBezTo>
                <a:cubicBezTo>
                  <a:pt x="5642934" y="6575945"/>
                  <a:pt x="5642934" y="6575945"/>
                  <a:pt x="5642934" y="6569883"/>
                </a:cubicBezTo>
                <a:cubicBezTo>
                  <a:pt x="5642934" y="6556804"/>
                  <a:pt x="5643576" y="6553933"/>
                  <a:pt x="5646468" y="6551061"/>
                </a:cubicBezTo>
                <a:cubicBezTo>
                  <a:pt x="5649038" y="6548828"/>
                  <a:pt x="5652894" y="6547233"/>
                  <a:pt x="5657712" y="6547233"/>
                </a:cubicBezTo>
                <a:cubicBezTo>
                  <a:pt x="5660604" y="6547233"/>
                  <a:pt x="5663496" y="6547552"/>
                  <a:pt x="5665102" y="6548190"/>
                </a:cubicBezTo>
                <a:cubicBezTo>
                  <a:pt x="5665744" y="6548190"/>
                  <a:pt x="5666066" y="6548509"/>
                  <a:pt x="5666387" y="6548509"/>
                </a:cubicBezTo>
                <a:cubicBezTo>
                  <a:pt x="5667352" y="6548509"/>
                  <a:pt x="5667994" y="6547552"/>
                  <a:pt x="5668315" y="6545000"/>
                </a:cubicBezTo>
                <a:cubicBezTo>
                  <a:pt x="5668315" y="6545000"/>
                  <a:pt x="5668315" y="6545000"/>
                  <a:pt x="5668636" y="6535748"/>
                </a:cubicBezTo>
                <a:cubicBezTo>
                  <a:pt x="5668636" y="6535748"/>
                  <a:pt x="5668636" y="6535748"/>
                  <a:pt x="5668636" y="6535429"/>
                </a:cubicBezTo>
                <a:cubicBezTo>
                  <a:pt x="5668958" y="6533515"/>
                  <a:pt x="5667352" y="6532558"/>
                  <a:pt x="5664138" y="6532558"/>
                </a:cubicBezTo>
                <a:cubicBezTo>
                  <a:pt x="5661567" y="6532558"/>
                  <a:pt x="5659640" y="6532877"/>
                  <a:pt x="5657712" y="6533515"/>
                </a:cubicBezTo>
                <a:cubicBezTo>
                  <a:pt x="5653858" y="6534153"/>
                  <a:pt x="5652571" y="6535110"/>
                  <a:pt x="5649038" y="6539258"/>
                </a:cubicBezTo>
                <a:cubicBezTo>
                  <a:pt x="5645825" y="6543086"/>
                  <a:pt x="5645825" y="6543086"/>
                  <a:pt x="5643898" y="6545319"/>
                </a:cubicBezTo>
                <a:cubicBezTo>
                  <a:pt x="5642934" y="6546276"/>
                  <a:pt x="5641649" y="6547233"/>
                  <a:pt x="5641327" y="6547233"/>
                </a:cubicBezTo>
                <a:cubicBezTo>
                  <a:pt x="5640364" y="6547233"/>
                  <a:pt x="5640042" y="6546276"/>
                  <a:pt x="5640042" y="6540853"/>
                </a:cubicBezTo>
                <a:cubicBezTo>
                  <a:pt x="5640042" y="6540853"/>
                  <a:pt x="5640042" y="6540853"/>
                  <a:pt x="5640364" y="6534791"/>
                </a:cubicBezTo>
                <a:cubicBezTo>
                  <a:pt x="5640364" y="6533515"/>
                  <a:pt x="5639721" y="6532558"/>
                  <a:pt x="5638758" y="6532558"/>
                </a:cubicBezTo>
                <a:close/>
                <a:moveTo>
                  <a:pt x="5580642" y="6532558"/>
                </a:moveTo>
                <a:cubicBezTo>
                  <a:pt x="5562120" y="6532558"/>
                  <a:pt x="5548308" y="6547870"/>
                  <a:pt x="5548308" y="6568604"/>
                </a:cubicBezTo>
                <a:cubicBezTo>
                  <a:pt x="5548308" y="6587743"/>
                  <a:pt x="5561180" y="6600821"/>
                  <a:pt x="5580013" y="6600821"/>
                </a:cubicBezTo>
                <a:cubicBezTo>
                  <a:pt x="5585350" y="6600821"/>
                  <a:pt x="5591315" y="6599545"/>
                  <a:pt x="5596022" y="6597631"/>
                </a:cubicBezTo>
                <a:cubicBezTo>
                  <a:pt x="5599475" y="6596355"/>
                  <a:pt x="5601047" y="6595398"/>
                  <a:pt x="5601360" y="6594761"/>
                </a:cubicBezTo>
                <a:cubicBezTo>
                  <a:pt x="5601673" y="6593804"/>
                  <a:pt x="5602929" y="6585191"/>
                  <a:pt x="5602929" y="6582958"/>
                </a:cubicBezTo>
                <a:cubicBezTo>
                  <a:pt x="5602929" y="6582320"/>
                  <a:pt x="5602302" y="6582001"/>
                  <a:pt x="5601987" y="6582001"/>
                </a:cubicBezTo>
                <a:cubicBezTo>
                  <a:pt x="5601987" y="6582001"/>
                  <a:pt x="5601673" y="6582001"/>
                  <a:pt x="5601360" y="6582320"/>
                </a:cubicBezTo>
                <a:cubicBezTo>
                  <a:pt x="5597278" y="6585829"/>
                  <a:pt x="5588174" y="6589019"/>
                  <a:pt x="5581583" y="6589019"/>
                </a:cubicBezTo>
                <a:cubicBezTo>
                  <a:pt x="5570596" y="6589019"/>
                  <a:pt x="5562748" y="6579449"/>
                  <a:pt x="5562748" y="6566690"/>
                </a:cubicBezTo>
                <a:cubicBezTo>
                  <a:pt x="5562748" y="6562224"/>
                  <a:pt x="5563062" y="6561905"/>
                  <a:pt x="5567770" y="6561905"/>
                </a:cubicBezTo>
                <a:lnTo>
                  <a:pt x="5597592" y="6561905"/>
                </a:lnTo>
                <a:cubicBezTo>
                  <a:pt x="5602616" y="6561905"/>
                  <a:pt x="5603870" y="6560629"/>
                  <a:pt x="5603870" y="6557120"/>
                </a:cubicBezTo>
                <a:cubicBezTo>
                  <a:pt x="5603870" y="6541490"/>
                  <a:pt x="5595709" y="6532558"/>
                  <a:pt x="5580642" y="6532558"/>
                </a:cubicBezTo>
                <a:close/>
                <a:moveTo>
                  <a:pt x="5480669" y="6532558"/>
                </a:moveTo>
                <a:cubicBezTo>
                  <a:pt x="5479091" y="6532558"/>
                  <a:pt x="5478458" y="6532874"/>
                  <a:pt x="5478458" y="6534138"/>
                </a:cubicBezTo>
                <a:cubicBezTo>
                  <a:pt x="5478458" y="6534138"/>
                  <a:pt x="5478458" y="6534138"/>
                  <a:pt x="5478458" y="6536666"/>
                </a:cubicBezTo>
                <a:cubicBezTo>
                  <a:pt x="5478458" y="6537614"/>
                  <a:pt x="5478775" y="6538562"/>
                  <a:pt x="5479722" y="6538878"/>
                </a:cubicBezTo>
                <a:cubicBezTo>
                  <a:pt x="5482566" y="6539826"/>
                  <a:pt x="5482882" y="6539826"/>
                  <a:pt x="5483831" y="6542038"/>
                </a:cubicBezTo>
                <a:cubicBezTo>
                  <a:pt x="5486042" y="6547410"/>
                  <a:pt x="5488570" y="6554046"/>
                  <a:pt x="5494572" y="6571110"/>
                </a:cubicBezTo>
                <a:cubicBezTo>
                  <a:pt x="5500576" y="6587541"/>
                  <a:pt x="5501839" y="6590385"/>
                  <a:pt x="5503420" y="6594809"/>
                </a:cubicBezTo>
                <a:cubicBezTo>
                  <a:pt x="5504998" y="6599233"/>
                  <a:pt x="5504998" y="6599233"/>
                  <a:pt x="5506262" y="6599233"/>
                </a:cubicBezTo>
                <a:cubicBezTo>
                  <a:pt x="5506578" y="6599233"/>
                  <a:pt x="5507211" y="6599233"/>
                  <a:pt x="5507842" y="6599233"/>
                </a:cubicBezTo>
                <a:cubicBezTo>
                  <a:pt x="5512266" y="6598285"/>
                  <a:pt x="5512582" y="6598285"/>
                  <a:pt x="5513845" y="6598285"/>
                </a:cubicBezTo>
                <a:cubicBezTo>
                  <a:pt x="5515426" y="6597969"/>
                  <a:pt x="5516057" y="6597653"/>
                  <a:pt x="5516373" y="6597021"/>
                </a:cubicBezTo>
                <a:cubicBezTo>
                  <a:pt x="5517006" y="6596073"/>
                  <a:pt x="5517006" y="6596073"/>
                  <a:pt x="5518269" y="6592913"/>
                </a:cubicBezTo>
                <a:cubicBezTo>
                  <a:pt x="5518900" y="6590385"/>
                  <a:pt x="5519849" y="6588173"/>
                  <a:pt x="5523957" y="6577746"/>
                </a:cubicBezTo>
                <a:cubicBezTo>
                  <a:pt x="5535015" y="6550570"/>
                  <a:pt x="5535015" y="6550570"/>
                  <a:pt x="5536595" y="6546778"/>
                </a:cubicBezTo>
                <a:cubicBezTo>
                  <a:pt x="5538808" y="6541090"/>
                  <a:pt x="5539438" y="6539826"/>
                  <a:pt x="5541019" y="6539194"/>
                </a:cubicBezTo>
                <a:cubicBezTo>
                  <a:pt x="5543547" y="6538562"/>
                  <a:pt x="5543547" y="6538562"/>
                  <a:pt x="5543547" y="6536666"/>
                </a:cubicBezTo>
                <a:lnTo>
                  <a:pt x="5543547" y="6534138"/>
                </a:lnTo>
                <a:cubicBezTo>
                  <a:pt x="5543547" y="6532874"/>
                  <a:pt x="5543230" y="6532558"/>
                  <a:pt x="5542282" y="6532558"/>
                </a:cubicBezTo>
                <a:cubicBezTo>
                  <a:pt x="5542282" y="6532558"/>
                  <a:pt x="5542282" y="6532558"/>
                  <a:pt x="5541019" y="6532558"/>
                </a:cubicBezTo>
                <a:cubicBezTo>
                  <a:pt x="5538174" y="6532874"/>
                  <a:pt x="5535331" y="6532874"/>
                  <a:pt x="5533119" y="6532874"/>
                </a:cubicBezTo>
                <a:cubicBezTo>
                  <a:pt x="5530277" y="6532874"/>
                  <a:pt x="5525222" y="6532874"/>
                  <a:pt x="5523640" y="6532874"/>
                </a:cubicBezTo>
                <a:cubicBezTo>
                  <a:pt x="5523010" y="6532558"/>
                  <a:pt x="5522692" y="6532558"/>
                  <a:pt x="5522060" y="6532558"/>
                </a:cubicBezTo>
                <a:cubicBezTo>
                  <a:pt x="5521113" y="6532558"/>
                  <a:pt x="5520482" y="6533190"/>
                  <a:pt x="5520482" y="6534138"/>
                </a:cubicBezTo>
                <a:cubicBezTo>
                  <a:pt x="5520482" y="6534138"/>
                  <a:pt x="5520482" y="6534138"/>
                  <a:pt x="5520482" y="6536666"/>
                </a:cubicBezTo>
                <a:cubicBezTo>
                  <a:pt x="5520482" y="6537930"/>
                  <a:pt x="5521113" y="6538246"/>
                  <a:pt x="5522692" y="6538562"/>
                </a:cubicBezTo>
                <a:cubicBezTo>
                  <a:pt x="5525852" y="6539194"/>
                  <a:pt x="5527748" y="6540774"/>
                  <a:pt x="5527748" y="6542354"/>
                </a:cubicBezTo>
                <a:cubicBezTo>
                  <a:pt x="5527748" y="6543618"/>
                  <a:pt x="5526800" y="6547410"/>
                  <a:pt x="5522692" y="6558786"/>
                </a:cubicBezTo>
                <a:cubicBezTo>
                  <a:pt x="5522692" y="6558786"/>
                  <a:pt x="5522692" y="6558786"/>
                  <a:pt x="5518900" y="6568898"/>
                </a:cubicBezTo>
                <a:cubicBezTo>
                  <a:pt x="5518269" y="6572058"/>
                  <a:pt x="5517321" y="6574270"/>
                  <a:pt x="5516690" y="6576482"/>
                </a:cubicBezTo>
                <a:cubicBezTo>
                  <a:pt x="5516690" y="6576482"/>
                  <a:pt x="5516690" y="6576482"/>
                  <a:pt x="5515426" y="6579958"/>
                </a:cubicBezTo>
                <a:cubicBezTo>
                  <a:pt x="5515426" y="6579958"/>
                  <a:pt x="5515426" y="6579958"/>
                  <a:pt x="5515109" y="6581854"/>
                </a:cubicBezTo>
                <a:cubicBezTo>
                  <a:pt x="5514793" y="6582801"/>
                  <a:pt x="5514793" y="6583433"/>
                  <a:pt x="5514478" y="6583433"/>
                </a:cubicBezTo>
                <a:cubicBezTo>
                  <a:pt x="5514162" y="6583433"/>
                  <a:pt x="5511634" y="6575218"/>
                  <a:pt x="5507526" y="6561946"/>
                </a:cubicBezTo>
                <a:cubicBezTo>
                  <a:pt x="5507526" y="6561946"/>
                  <a:pt x="5507526" y="6561946"/>
                  <a:pt x="5504367" y="6551518"/>
                </a:cubicBezTo>
                <a:cubicBezTo>
                  <a:pt x="5503735" y="6549622"/>
                  <a:pt x="5503104" y="6547726"/>
                  <a:pt x="5502471" y="6545514"/>
                </a:cubicBezTo>
                <a:cubicBezTo>
                  <a:pt x="5502156" y="6544566"/>
                  <a:pt x="5502156" y="6543618"/>
                  <a:pt x="5502156" y="6542986"/>
                </a:cubicBezTo>
                <a:cubicBezTo>
                  <a:pt x="5502156" y="6541090"/>
                  <a:pt x="5503420" y="6540142"/>
                  <a:pt x="5507211" y="6539194"/>
                </a:cubicBezTo>
                <a:cubicBezTo>
                  <a:pt x="5510686" y="6538246"/>
                  <a:pt x="5510686" y="6538246"/>
                  <a:pt x="5510686" y="6536666"/>
                </a:cubicBezTo>
                <a:cubicBezTo>
                  <a:pt x="5510686" y="6536666"/>
                  <a:pt x="5510686" y="6536666"/>
                  <a:pt x="5510686" y="6534138"/>
                </a:cubicBezTo>
                <a:cubicBezTo>
                  <a:pt x="5510686" y="6532874"/>
                  <a:pt x="5510371" y="6532558"/>
                  <a:pt x="5509106" y="6532558"/>
                </a:cubicBezTo>
                <a:cubicBezTo>
                  <a:pt x="5509106" y="6532558"/>
                  <a:pt x="5509106" y="6532558"/>
                  <a:pt x="5507526" y="6532558"/>
                </a:cubicBezTo>
                <a:cubicBezTo>
                  <a:pt x="5503735" y="6532874"/>
                  <a:pt x="5499944" y="6532874"/>
                  <a:pt x="5493624" y="6532874"/>
                </a:cubicBezTo>
                <a:cubicBezTo>
                  <a:pt x="5490781" y="6532874"/>
                  <a:pt x="5488253" y="6532874"/>
                  <a:pt x="5486989" y="6532874"/>
                </a:cubicBezTo>
                <a:cubicBezTo>
                  <a:pt x="5480986" y="6532558"/>
                  <a:pt x="5480986" y="6532558"/>
                  <a:pt x="5480669" y="6532558"/>
                </a:cubicBezTo>
                <a:close/>
                <a:moveTo>
                  <a:pt x="5463439" y="6532558"/>
                </a:moveTo>
                <a:cubicBezTo>
                  <a:pt x="5463117" y="6532558"/>
                  <a:pt x="5462797" y="6532558"/>
                  <a:pt x="5462477" y="6532877"/>
                </a:cubicBezTo>
                <a:cubicBezTo>
                  <a:pt x="5462477" y="6532877"/>
                  <a:pt x="5462477" y="6532877"/>
                  <a:pt x="5461194" y="6532877"/>
                </a:cubicBezTo>
                <a:cubicBezTo>
                  <a:pt x="5461194" y="6532877"/>
                  <a:pt x="5461194" y="6532877"/>
                  <a:pt x="5442603" y="6534791"/>
                </a:cubicBezTo>
                <a:cubicBezTo>
                  <a:pt x="5440679" y="6535110"/>
                  <a:pt x="5440359" y="6535429"/>
                  <a:pt x="5440359" y="6536705"/>
                </a:cubicBezTo>
                <a:cubicBezTo>
                  <a:pt x="5440359" y="6536705"/>
                  <a:pt x="5440359" y="6536705"/>
                  <a:pt x="5440359" y="6539258"/>
                </a:cubicBezTo>
                <a:cubicBezTo>
                  <a:pt x="5440359" y="6540534"/>
                  <a:pt x="5440999" y="6540853"/>
                  <a:pt x="5444205" y="6541172"/>
                </a:cubicBezTo>
                <a:cubicBezTo>
                  <a:pt x="5449334" y="6541810"/>
                  <a:pt x="5449654" y="6542767"/>
                  <a:pt x="5449654" y="6558399"/>
                </a:cubicBezTo>
                <a:lnTo>
                  <a:pt x="5449654" y="6569245"/>
                </a:lnTo>
                <a:cubicBezTo>
                  <a:pt x="5449654" y="6578178"/>
                  <a:pt x="5449654" y="6584239"/>
                  <a:pt x="5449334" y="6587430"/>
                </a:cubicBezTo>
                <a:cubicBezTo>
                  <a:pt x="5449334" y="6590301"/>
                  <a:pt x="5448373" y="6590939"/>
                  <a:pt x="5444526" y="6592534"/>
                </a:cubicBezTo>
                <a:cubicBezTo>
                  <a:pt x="5440359" y="6593810"/>
                  <a:pt x="5440359" y="6593810"/>
                  <a:pt x="5440359" y="6595405"/>
                </a:cubicBezTo>
                <a:cubicBezTo>
                  <a:pt x="5440359" y="6595405"/>
                  <a:pt x="5440359" y="6595405"/>
                  <a:pt x="5440359" y="6597638"/>
                </a:cubicBezTo>
                <a:cubicBezTo>
                  <a:pt x="5440359" y="6598914"/>
                  <a:pt x="5440679" y="6599233"/>
                  <a:pt x="5441961" y="6599233"/>
                </a:cubicBezTo>
                <a:cubicBezTo>
                  <a:pt x="5441961" y="6599233"/>
                  <a:pt x="5441961" y="6599233"/>
                  <a:pt x="5442923" y="6599233"/>
                </a:cubicBezTo>
                <a:cubicBezTo>
                  <a:pt x="5446128" y="6599233"/>
                  <a:pt x="5452220" y="6598914"/>
                  <a:pt x="5457348" y="6598914"/>
                </a:cubicBezTo>
                <a:cubicBezTo>
                  <a:pt x="5462157" y="6598914"/>
                  <a:pt x="5468247" y="6599233"/>
                  <a:pt x="5471452" y="6599233"/>
                </a:cubicBezTo>
                <a:cubicBezTo>
                  <a:pt x="5471452" y="6599233"/>
                  <a:pt x="5471452" y="6599233"/>
                  <a:pt x="5472414" y="6599233"/>
                </a:cubicBezTo>
                <a:cubicBezTo>
                  <a:pt x="5473376" y="6599233"/>
                  <a:pt x="5473697" y="6598914"/>
                  <a:pt x="5473697" y="6597638"/>
                </a:cubicBezTo>
                <a:cubicBezTo>
                  <a:pt x="5473697" y="6597638"/>
                  <a:pt x="5473697" y="6597638"/>
                  <a:pt x="5473697" y="6595405"/>
                </a:cubicBezTo>
                <a:cubicBezTo>
                  <a:pt x="5473697" y="6593810"/>
                  <a:pt x="5473697" y="6593491"/>
                  <a:pt x="5469850" y="6592534"/>
                </a:cubicBezTo>
                <a:cubicBezTo>
                  <a:pt x="5466002" y="6591258"/>
                  <a:pt x="5465362" y="6590301"/>
                  <a:pt x="5465042" y="6587430"/>
                </a:cubicBezTo>
                <a:cubicBezTo>
                  <a:pt x="5464721" y="6584239"/>
                  <a:pt x="5464721" y="6577221"/>
                  <a:pt x="5464721" y="6569245"/>
                </a:cubicBezTo>
                <a:cubicBezTo>
                  <a:pt x="5464721" y="6569245"/>
                  <a:pt x="5464721" y="6569245"/>
                  <a:pt x="5464721" y="6562865"/>
                </a:cubicBezTo>
                <a:cubicBezTo>
                  <a:pt x="5464721" y="6555528"/>
                  <a:pt x="5464721" y="6542448"/>
                  <a:pt x="5465042" y="6540215"/>
                </a:cubicBezTo>
                <a:cubicBezTo>
                  <a:pt x="5465042" y="6535429"/>
                  <a:pt x="5465042" y="6535429"/>
                  <a:pt x="5465042" y="6535110"/>
                </a:cubicBezTo>
                <a:cubicBezTo>
                  <a:pt x="5465042" y="6533515"/>
                  <a:pt x="5464721" y="6532558"/>
                  <a:pt x="5463439" y="6532558"/>
                </a:cubicBezTo>
                <a:close/>
                <a:moveTo>
                  <a:pt x="5375310" y="6532558"/>
                </a:moveTo>
                <a:cubicBezTo>
                  <a:pt x="5374996" y="6532558"/>
                  <a:pt x="5374056" y="6532877"/>
                  <a:pt x="5373115" y="6532877"/>
                </a:cubicBezTo>
                <a:cubicBezTo>
                  <a:pt x="5373115" y="6532877"/>
                  <a:pt x="5373115" y="6532877"/>
                  <a:pt x="5354928" y="6535110"/>
                </a:cubicBezTo>
                <a:cubicBezTo>
                  <a:pt x="5353046" y="6535429"/>
                  <a:pt x="5353046" y="6535748"/>
                  <a:pt x="5353046" y="6537663"/>
                </a:cubicBezTo>
                <a:lnTo>
                  <a:pt x="5353046" y="6540534"/>
                </a:lnTo>
                <a:cubicBezTo>
                  <a:pt x="5353046" y="6541491"/>
                  <a:pt x="5353674" y="6541810"/>
                  <a:pt x="5356496" y="6542129"/>
                </a:cubicBezTo>
                <a:cubicBezTo>
                  <a:pt x="5360573" y="6542448"/>
                  <a:pt x="5361827" y="6543086"/>
                  <a:pt x="5362453" y="6545638"/>
                </a:cubicBezTo>
                <a:cubicBezTo>
                  <a:pt x="5363394" y="6547871"/>
                  <a:pt x="5364021" y="6558080"/>
                  <a:pt x="5364021" y="6564779"/>
                </a:cubicBezTo>
                <a:cubicBezTo>
                  <a:pt x="5364021" y="6564779"/>
                  <a:pt x="5364021" y="6564779"/>
                  <a:pt x="5364021" y="6569245"/>
                </a:cubicBezTo>
                <a:cubicBezTo>
                  <a:pt x="5364021" y="6577540"/>
                  <a:pt x="5364021" y="6584877"/>
                  <a:pt x="5363707" y="6587430"/>
                </a:cubicBezTo>
                <a:cubicBezTo>
                  <a:pt x="5363707" y="6590301"/>
                  <a:pt x="5362768" y="6591258"/>
                  <a:pt x="5359004" y="6592534"/>
                </a:cubicBezTo>
                <a:cubicBezTo>
                  <a:pt x="5355241" y="6593491"/>
                  <a:pt x="5354928" y="6593810"/>
                  <a:pt x="5354928" y="6595405"/>
                </a:cubicBezTo>
                <a:cubicBezTo>
                  <a:pt x="5354928" y="6595405"/>
                  <a:pt x="5354928" y="6595405"/>
                  <a:pt x="5354928" y="6597638"/>
                </a:cubicBezTo>
                <a:cubicBezTo>
                  <a:pt x="5354928" y="6598914"/>
                  <a:pt x="5355241" y="6599233"/>
                  <a:pt x="5356496" y="6599233"/>
                </a:cubicBezTo>
                <a:cubicBezTo>
                  <a:pt x="5356496" y="6599233"/>
                  <a:pt x="5356496" y="6599233"/>
                  <a:pt x="5357436" y="6599233"/>
                </a:cubicBezTo>
                <a:cubicBezTo>
                  <a:pt x="5360258" y="6599233"/>
                  <a:pt x="5366530" y="6598914"/>
                  <a:pt x="5371547" y="6598914"/>
                </a:cubicBezTo>
                <a:cubicBezTo>
                  <a:pt x="5376251" y="6598914"/>
                  <a:pt x="5382209" y="6599233"/>
                  <a:pt x="5385344" y="6599233"/>
                </a:cubicBezTo>
                <a:cubicBezTo>
                  <a:pt x="5385344" y="6599233"/>
                  <a:pt x="5385344" y="6599233"/>
                  <a:pt x="5386286" y="6599233"/>
                </a:cubicBezTo>
                <a:cubicBezTo>
                  <a:pt x="5387227" y="6599233"/>
                  <a:pt x="5387854" y="6598914"/>
                  <a:pt x="5387854" y="6597638"/>
                </a:cubicBezTo>
                <a:cubicBezTo>
                  <a:pt x="5387854" y="6597638"/>
                  <a:pt x="5387854" y="6597638"/>
                  <a:pt x="5387854" y="6595405"/>
                </a:cubicBezTo>
                <a:cubicBezTo>
                  <a:pt x="5387854" y="6593810"/>
                  <a:pt x="5387539" y="6593810"/>
                  <a:pt x="5383777" y="6592534"/>
                </a:cubicBezTo>
                <a:cubicBezTo>
                  <a:pt x="5380014" y="6591258"/>
                  <a:pt x="5379387" y="6590301"/>
                  <a:pt x="5379073" y="6587430"/>
                </a:cubicBezTo>
                <a:cubicBezTo>
                  <a:pt x="5379073" y="6584558"/>
                  <a:pt x="5378760" y="6577540"/>
                  <a:pt x="5378760" y="6569245"/>
                </a:cubicBezTo>
                <a:cubicBezTo>
                  <a:pt x="5378760" y="6569245"/>
                  <a:pt x="5378760" y="6569245"/>
                  <a:pt x="5378760" y="6566055"/>
                </a:cubicBezTo>
                <a:cubicBezTo>
                  <a:pt x="5378760" y="6557442"/>
                  <a:pt x="5379387" y="6554571"/>
                  <a:pt x="5381582" y="6551380"/>
                </a:cubicBezTo>
                <a:cubicBezTo>
                  <a:pt x="5384404" y="6547233"/>
                  <a:pt x="5389422" y="6544681"/>
                  <a:pt x="5394439" y="6544681"/>
                </a:cubicBezTo>
                <a:cubicBezTo>
                  <a:pt x="5399143" y="6544681"/>
                  <a:pt x="5402592" y="6546595"/>
                  <a:pt x="5404159" y="6550104"/>
                </a:cubicBezTo>
                <a:cubicBezTo>
                  <a:pt x="5405100" y="6552975"/>
                  <a:pt x="5405414" y="6556485"/>
                  <a:pt x="5405414" y="6565098"/>
                </a:cubicBezTo>
                <a:cubicBezTo>
                  <a:pt x="5405414" y="6565098"/>
                  <a:pt x="5405414" y="6565098"/>
                  <a:pt x="5405414" y="6569245"/>
                </a:cubicBezTo>
                <a:cubicBezTo>
                  <a:pt x="5405414" y="6577221"/>
                  <a:pt x="5405414" y="6584558"/>
                  <a:pt x="5405100" y="6587430"/>
                </a:cubicBezTo>
                <a:cubicBezTo>
                  <a:pt x="5405100" y="6590301"/>
                  <a:pt x="5404159" y="6591258"/>
                  <a:pt x="5400397" y="6592534"/>
                </a:cubicBezTo>
                <a:cubicBezTo>
                  <a:pt x="5396634" y="6593491"/>
                  <a:pt x="5396321" y="6593810"/>
                  <a:pt x="5396321" y="6595405"/>
                </a:cubicBezTo>
                <a:cubicBezTo>
                  <a:pt x="5396321" y="6595405"/>
                  <a:pt x="5396321" y="6595405"/>
                  <a:pt x="5396321" y="6597638"/>
                </a:cubicBezTo>
                <a:cubicBezTo>
                  <a:pt x="5396321" y="6598914"/>
                  <a:pt x="5396947" y="6599233"/>
                  <a:pt x="5397888" y="6599233"/>
                </a:cubicBezTo>
                <a:cubicBezTo>
                  <a:pt x="5397888" y="6599233"/>
                  <a:pt x="5397888" y="6599233"/>
                  <a:pt x="5398829" y="6599233"/>
                </a:cubicBezTo>
                <a:cubicBezTo>
                  <a:pt x="5401964" y="6599233"/>
                  <a:pt x="5407922" y="6598914"/>
                  <a:pt x="5412940" y="6598914"/>
                </a:cubicBezTo>
                <a:cubicBezTo>
                  <a:pt x="5417644" y="6598914"/>
                  <a:pt x="5423602" y="6599233"/>
                  <a:pt x="5427050" y="6599233"/>
                </a:cubicBezTo>
                <a:cubicBezTo>
                  <a:pt x="5427050" y="6599233"/>
                  <a:pt x="5427050" y="6599233"/>
                  <a:pt x="5427991" y="6599233"/>
                </a:cubicBezTo>
                <a:cubicBezTo>
                  <a:pt x="5428932" y="6599233"/>
                  <a:pt x="5429245" y="6598914"/>
                  <a:pt x="5429245" y="6597638"/>
                </a:cubicBezTo>
                <a:cubicBezTo>
                  <a:pt x="5429245" y="6597638"/>
                  <a:pt x="5429245" y="6597638"/>
                  <a:pt x="5429245" y="6595405"/>
                </a:cubicBezTo>
                <a:cubicBezTo>
                  <a:pt x="5429245" y="6593810"/>
                  <a:pt x="5429245" y="6593491"/>
                  <a:pt x="5425169" y="6592534"/>
                </a:cubicBezTo>
                <a:cubicBezTo>
                  <a:pt x="5421407" y="6591258"/>
                  <a:pt x="5420779" y="6590301"/>
                  <a:pt x="5420466" y="6587430"/>
                </a:cubicBezTo>
                <a:cubicBezTo>
                  <a:pt x="5420466" y="6584877"/>
                  <a:pt x="5420151" y="6577221"/>
                  <a:pt x="5420151" y="6569245"/>
                </a:cubicBezTo>
                <a:cubicBezTo>
                  <a:pt x="5420151" y="6569245"/>
                  <a:pt x="5420151" y="6569245"/>
                  <a:pt x="5420151" y="6565098"/>
                </a:cubicBezTo>
                <a:cubicBezTo>
                  <a:pt x="5420151" y="6545638"/>
                  <a:pt x="5420151" y="6545638"/>
                  <a:pt x="5418897" y="6542448"/>
                </a:cubicBezTo>
                <a:cubicBezTo>
                  <a:pt x="5416390" y="6536067"/>
                  <a:pt x="5409804" y="6532558"/>
                  <a:pt x="5400397" y="6532558"/>
                </a:cubicBezTo>
                <a:cubicBezTo>
                  <a:pt x="5393184" y="6532558"/>
                  <a:pt x="5390049" y="6534153"/>
                  <a:pt x="5383777" y="6540853"/>
                </a:cubicBezTo>
                <a:cubicBezTo>
                  <a:pt x="5383777" y="6540853"/>
                  <a:pt x="5383777" y="6540853"/>
                  <a:pt x="5381268" y="6543405"/>
                </a:cubicBezTo>
                <a:cubicBezTo>
                  <a:pt x="5381268" y="6543405"/>
                  <a:pt x="5381268" y="6543405"/>
                  <a:pt x="5380014" y="6545000"/>
                </a:cubicBezTo>
                <a:cubicBezTo>
                  <a:pt x="5379701" y="6545638"/>
                  <a:pt x="5379073" y="6545957"/>
                  <a:pt x="5378760" y="6545957"/>
                </a:cubicBezTo>
                <a:cubicBezTo>
                  <a:pt x="5378132" y="6545957"/>
                  <a:pt x="5377506" y="6544681"/>
                  <a:pt x="5377506" y="6543086"/>
                </a:cubicBezTo>
                <a:cubicBezTo>
                  <a:pt x="5377506" y="6542448"/>
                  <a:pt x="5377192" y="6536067"/>
                  <a:pt x="5376878" y="6535110"/>
                </a:cubicBezTo>
                <a:cubicBezTo>
                  <a:pt x="5376878" y="6533515"/>
                  <a:pt x="5376251" y="6532558"/>
                  <a:pt x="5375310" y="6532558"/>
                </a:cubicBezTo>
                <a:close/>
                <a:moveTo>
                  <a:pt x="5981693" y="6519858"/>
                </a:moveTo>
                <a:lnTo>
                  <a:pt x="5980106" y="6526208"/>
                </a:lnTo>
                <a:lnTo>
                  <a:pt x="5981693" y="6527796"/>
                </a:lnTo>
                <a:lnTo>
                  <a:pt x="5983280" y="6526208"/>
                </a:lnTo>
                <a:lnTo>
                  <a:pt x="5995980" y="6530971"/>
                </a:lnTo>
                <a:lnTo>
                  <a:pt x="5975343" y="6540496"/>
                </a:lnTo>
                <a:lnTo>
                  <a:pt x="5973755" y="6543671"/>
                </a:lnTo>
                <a:lnTo>
                  <a:pt x="5995980" y="6548434"/>
                </a:lnTo>
                <a:lnTo>
                  <a:pt x="5997568" y="6550021"/>
                </a:lnTo>
                <a:lnTo>
                  <a:pt x="5999156" y="6550021"/>
                </a:lnTo>
                <a:lnTo>
                  <a:pt x="5999156" y="6545259"/>
                </a:lnTo>
                <a:lnTo>
                  <a:pt x="5999156" y="6543671"/>
                </a:lnTo>
                <a:lnTo>
                  <a:pt x="5997568" y="6545259"/>
                </a:lnTo>
                <a:lnTo>
                  <a:pt x="5983280" y="6542084"/>
                </a:lnTo>
                <a:lnTo>
                  <a:pt x="6003918" y="6534146"/>
                </a:lnTo>
                <a:lnTo>
                  <a:pt x="6005506" y="6529383"/>
                </a:lnTo>
                <a:lnTo>
                  <a:pt x="6003918" y="6529383"/>
                </a:lnTo>
                <a:lnTo>
                  <a:pt x="6002330" y="6529383"/>
                </a:lnTo>
                <a:lnTo>
                  <a:pt x="5983280" y="6521446"/>
                </a:lnTo>
                <a:lnTo>
                  <a:pt x="5983280" y="6519858"/>
                </a:lnTo>
                <a:close/>
                <a:moveTo>
                  <a:pt x="6113455" y="6516683"/>
                </a:moveTo>
                <a:lnTo>
                  <a:pt x="6121393" y="6527796"/>
                </a:lnTo>
                <a:lnTo>
                  <a:pt x="6113455" y="6527796"/>
                </a:lnTo>
                <a:close/>
                <a:moveTo>
                  <a:pt x="6103930" y="6516683"/>
                </a:moveTo>
                <a:lnTo>
                  <a:pt x="6103930" y="6527796"/>
                </a:lnTo>
                <a:lnTo>
                  <a:pt x="6095992" y="6527796"/>
                </a:lnTo>
                <a:close/>
                <a:moveTo>
                  <a:pt x="4716822" y="6515097"/>
                </a:moveTo>
                <a:cubicBezTo>
                  <a:pt x="4721967" y="6515097"/>
                  <a:pt x="4725503" y="6515412"/>
                  <a:pt x="4728076" y="6516040"/>
                </a:cubicBezTo>
                <a:cubicBezTo>
                  <a:pt x="4734507" y="6517612"/>
                  <a:pt x="4738685" y="6523271"/>
                  <a:pt x="4738685" y="6530501"/>
                </a:cubicBezTo>
                <a:cubicBezTo>
                  <a:pt x="4738685" y="6535530"/>
                  <a:pt x="4736437" y="6540560"/>
                  <a:pt x="4732898" y="6543389"/>
                </a:cubicBezTo>
                <a:cubicBezTo>
                  <a:pt x="4729683" y="6545904"/>
                  <a:pt x="4724858" y="6546847"/>
                  <a:pt x="4716180" y="6546847"/>
                </a:cubicBezTo>
                <a:cubicBezTo>
                  <a:pt x="4713927" y="6546847"/>
                  <a:pt x="4713285" y="6546533"/>
                  <a:pt x="4713607" y="6543704"/>
                </a:cubicBezTo>
                <a:cubicBezTo>
                  <a:pt x="4713607" y="6543704"/>
                  <a:pt x="4713607" y="6543704"/>
                  <a:pt x="4713285" y="6540246"/>
                </a:cubicBezTo>
                <a:cubicBezTo>
                  <a:pt x="4713285" y="6540246"/>
                  <a:pt x="4713285" y="6540246"/>
                  <a:pt x="4713285" y="6535530"/>
                </a:cubicBezTo>
                <a:cubicBezTo>
                  <a:pt x="4713285" y="6535530"/>
                  <a:pt x="4713285" y="6535530"/>
                  <a:pt x="4713607" y="6519813"/>
                </a:cubicBezTo>
                <a:lnTo>
                  <a:pt x="4713607" y="6517298"/>
                </a:lnTo>
                <a:cubicBezTo>
                  <a:pt x="4713607" y="6515412"/>
                  <a:pt x="4713927" y="6515097"/>
                  <a:pt x="4716822" y="6515097"/>
                </a:cubicBezTo>
                <a:close/>
                <a:moveTo>
                  <a:pt x="6214308" y="6515096"/>
                </a:moveTo>
                <a:cubicBezTo>
                  <a:pt x="6220129" y="6513508"/>
                  <a:pt x="6223895" y="6518906"/>
                  <a:pt x="6224580" y="6523033"/>
                </a:cubicBezTo>
                <a:lnTo>
                  <a:pt x="6211226" y="6529383"/>
                </a:lnTo>
                <a:cubicBezTo>
                  <a:pt x="6208829" y="6524303"/>
                  <a:pt x="6207117" y="6516683"/>
                  <a:pt x="6214308" y="6515096"/>
                </a:cubicBezTo>
                <a:close/>
                <a:moveTo>
                  <a:pt x="6121392" y="6513508"/>
                </a:moveTo>
                <a:lnTo>
                  <a:pt x="6153142" y="6527796"/>
                </a:lnTo>
                <a:lnTo>
                  <a:pt x="6132505" y="6527796"/>
                </a:lnTo>
                <a:close/>
                <a:moveTo>
                  <a:pt x="6094405" y="6513508"/>
                </a:moveTo>
                <a:lnTo>
                  <a:pt x="6084881" y="6527796"/>
                </a:lnTo>
                <a:lnTo>
                  <a:pt x="6062656" y="6527796"/>
                </a:lnTo>
                <a:close/>
                <a:moveTo>
                  <a:pt x="5802498" y="6508746"/>
                </a:moveTo>
                <a:cubicBezTo>
                  <a:pt x="5802174" y="6508746"/>
                  <a:pt x="5802174" y="6508746"/>
                  <a:pt x="5799587" y="6509699"/>
                </a:cubicBezTo>
                <a:cubicBezTo>
                  <a:pt x="5799587" y="6509699"/>
                  <a:pt x="5799587" y="6509699"/>
                  <a:pt x="5791174" y="6512874"/>
                </a:cubicBezTo>
                <a:cubicBezTo>
                  <a:pt x="5788262" y="6513826"/>
                  <a:pt x="5787614" y="6514779"/>
                  <a:pt x="5787614" y="6517636"/>
                </a:cubicBezTo>
                <a:cubicBezTo>
                  <a:pt x="5787614" y="6519224"/>
                  <a:pt x="5787614" y="6521129"/>
                  <a:pt x="5787614" y="6523351"/>
                </a:cubicBezTo>
                <a:cubicBezTo>
                  <a:pt x="5787938" y="6527161"/>
                  <a:pt x="5788262" y="6531289"/>
                  <a:pt x="5788262" y="6531924"/>
                </a:cubicBezTo>
                <a:cubicBezTo>
                  <a:pt x="5788262" y="6533829"/>
                  <a:pt x="5787290" y="6534781"/>
                  <a:pt x="5784703" y="6534781"/>
                </a:cubicBezTo>
                <a:cubicBezTo>
                  <a:pt x="5784379" y="6534781"/>
                  <a:pt x="5783731" y="6534781"/>
                  <a:pt x="5783085" y="6534464"/>
                </a:cubicBezTo>
                <a:cubicBezTo>
                  <a:pt x="5781790" y="6534464"/>
                  <a:pt x="5780495" y="6534464"/>
                  <a:pt x="5780172" y="6534464"/>
                </a:cubicBezTo>
                <a:cubicBezTo>
                  <a:pt x="5778877" y="6534464"/>
                  <a:pt x="5778554" y="6534464"/>
                  <a:pt x="5777584" y="6537639"/>
                </a:cubicBezTo>
                <a:cubicBezTo>
                  <a:pt x="5777584" y="6537639"/>
                  <a:pt x="5777584" y="6537639"/>
                  <a:pt x="5775966" y="6541766"/>
                </a:cubicBezTo>
                <a:cubicBezTo>
                  <a:pt x="5775318" y="6542719"/>
                  <a:pt x="5775318" y="6543354"/>
                  <a:pt x="5775318" y="6543671"/>
                </a:cubicBezTo>
                <a:cubicBezTo>
                  <a:pt x="5775318" y="6543989"/>
                  <a:pt x="5775966" y="6544306"/>
                  <a:pt x="5776613" y="6544306"/>
                </a:cubicBezTo>
                <a:cubicBezTo>
                  <a:pt x="5776936" y="6544306"/>
                  <a:pt x="5777584" y="6544306"/>
                  <a:pt x="5778554" y="6544306"/>
                </a:cubicBezTo>
                <a:cubicBezTo>
                  <a:pt x="5778554" y="6544306"/>
                  <a:pt x="5778554" y="6544306"/>
                  <a:pt x="5782113" y="6544306"/>
                </a:cubicBezTo>
                <a:cubicBezTo>
                  <a:pt x="5784055" y="6543989"/>
                  <a:pt x="5784055" y="6543989"/>
                  <a:pt x="5784379" y="6543989"/>
                </a:cubicBezTo>
                <a:cubicBezTo>
                  <a:pt x="5787614" y="6543989"/>
                  <a:pt x="5787614" y="6544306"/>
                  <a:pt x="5787614" y="6551926"/>
                </a:cubicBezTo>
                <a:lnTo>
                  <a:pt x="5787614" y="6569706"/>
                </a:lnTo>
                <a:cubicBezTo>
                  <a:pt x="5787614" y="6571611"/>
                  <a:pt x="5787614" y="6574151"/>
                  <a:pt x="5787614" y="6577326"/>
                </a:cubicBezTo>
                <a:cubicBezTo>
                  <a:pt x="5787614" y="6577326"/>
                  <a:pt x="5787614" y="6577326"/>
                  <a:pt x="5787290" y="6584946"/>
                </a:cubicBezTo>
                <a:cubicBezTo>
                  <a:pt x="5787290" y="6596376"/>
                  <a:pt x="5793116" y="6600821"/>
                  <a:pt x="5808000" y="6600821"/>
                </a:cubicBezTo>
                <a:cubicBezTo>
                  <a:pt x="5814146" y="6600821"/>
                  <a:pt x="5823208" y="6599234"/>
                  <a:pt x="5824500" y="6597646"/>
                </a:cubicBezTo>
                <a:cubicBezTo>
                  <a:pt x="5824825" y="6597329"/>
                  <a:pt x="5825795" y="6590979"/>
                  <a:pt x="5825795" y="6589074"/>
                </a:cubicBezTo>
                <a:cubicBezTo>
                  <a:pt x="5825795" y="6588439"/>
                  <a:pt x="5825795" y="6588121"/>
                  <a:pt x="5825148" y="6588121"/>
                </a:cubicBezTo>
                <a:cubicBezTo>
                  <a:pt x="5824825" y="6588121"/>
                  <a:pt x="5824177" y="6588121"/>
                  <a:pt x="5823208" y="6588439"/>
                </a:cubicBezTo>
                <a:cubicBezTo>
                  <a:pt x="5818354" y="6589709"/>
                  <a:pt x="5815117" y="6590026"/>
                  <a:pt x="5812205" y="6590026"/>
                </a:cubicBezTo>
                <a:cubicBezTo>
                  <a:pt x="5808324" y="6590026"/>
                  <a:pt x="5805734" y="6588756"/>
                  <a:pt x="5804439" y="6586216"/>
                </a:cubicBezTo>
                <a:cubicBezTo>
                  <a:pt x="5803147" y="6583676"/>
                  <a:pt x="5802821" y="6580501"/>
                  <a:pt x="5802821" y="6569706"/>
                </a:cubicBezTo>
                <a:cubicBezTo>
                  <a:pt x="5802821" y="6569706"/>
                  <a:pt x="5802821" y="6569706"/>
                  <a:pt x="5802821" y="6549386"/>
                </a:cubicBezTo>
                <a:cubicBezTo>
                  <a:pt x="5802821" y="6543671"/>
                  <a:pt x="5802821" y="6543671"/>
                  <a:pt x="5807028" y="6543671"/>
                </a:cubicBezTo>
                <a:cubicBezTo>
                  <a:pt x="5808324" y="6543671"/>
                  <a:pt x="5809293" y="6543671"/>
                  <a:pt x="5812205" y="6543989"/>
                </a:cubicBezTo>
                <a:cubicBezTo>
                  <a:pt x="5814470" y="6543989"/>
                  <a:pt x="5816088" y="6543989"/>
                  <a:pt x="5817058" y="6543989"/>
                </a:cubicBezTo>
                <a:cubicBezTo>
                  <a:pt x="5820618" y="6544306"/>
                  <a:pt x="5820618" y="6544306"/>
                  <a:pt x="5820941" y="6544306"/>
                </a:cubicBezTo>
                <a:cubicBezTo>
                  <a:pt x="5823208" y="6544306"/>
                  <a:pt x="5823853" y="6543989"/>
                  <a:pt x="5824500" y="6541131"/>
                </a:cubicBezTo>
                <a:cubicBezTo>
                  <a:pt x="5825795" y="6537004"/>
                  <a:pt x="5826118" y="6535734"/>
                  <a:pt x="5826118" y="6535099"/>
                </a:cubicBezTo>
                <a:cubicBezTo>
                  <a:pt x="5826118" y="6534464"/>
                  <a:pt x="5825795" y="6533829"/>
                  <a:pt x="5825148" y="6533829"/>
                </a:cubicBezTo>
                <a:cubicBezTo>
                  <a:pt x="5825148" y="6533829"/>
                  <a:pt x="5825148" y="6533829"/>
                  <a:pt x="5824500" y="6533829"/>
                </a:cubicBezTo>
                <a:cubicBezTo>
                  <a:pt x="5822235" y="6534146"/>
                  <a:pt x="5820618" y="6534464"/>
                  <a:pt x="5817382" y="6534464"/>
                </a:cubicBezTo>
                <a:cubicBezTo>
                  <a:pt x="5817382" y="6534464"/>
                  <a:pt x="5817382" y="6534464"/>
                  <a:pt x="5806706" y="6534464"/>
                </a:cubicBezTo>
                <a:cubicBezTo>
                  <a:pt x="5802821" y="6534464"/>
                  <a:pt x="5802174" y="6533829"/>
                  <a:pt x="5802174" y="6531606"/>
                </a:cubicBezTo>
                <a:cubicBezTo>
                  <a:pt x="5802174" y="6529066"/>
                  <a:pt x="5803147" y="6517954"/>
                  <a:pt x="5803469" y="6514779"/>
                </a:cubicBezTo>
                <a:cubicBezTo>
                  <a:pt x="5803792" y="6513191"/>
                  <a:pt x="5803792" y="6511604"/>
                  <a:pt x="5803792" y="6510969"/>
                </a:cubicBezTo>
                <a:cubicBezTo>
                  <a:pt x="5803792" y="6509699"/>
                  <a:pt x="5803469" y="6508746"/>
                  <a:pt x="5802498" y="6508746"/>
                </a:cubicBezTo>
                <a:close/>
                <a:moveTo>
                  <a:pt x="5988043" y="6507158"/>
                </a:moveTo>
                <a:lnTo>
                  <a:pt x="5983280" y="6516683"/>
                </a:lnTo>
                <a:lnTo>
                  <a:pt x="5984868" y="6516683"/>
                </a:lnTo>
                <a:lnTo>
                  <a:pt x="5986456" y="6515096"/>
                </a:lnTo>
                <a:lnTo>
                  <a:pt x="6005506" y="6524621"/>
                </a:lnTo>
                <a:lnTo>
                  <a:pt x="6005506" y="6526209"/>
                </a:lnTo>
                <a:lnTo>
                  <a:pt x="6007094" y="6527796"/>
                </a:lnTo>
                <a:lnTo>
                  <a:pt x="6010268" y="6519859"/>
                </a:lnTo>
                <a:lnTo>
                  <a:pt x="6008681" y="6518271"/>
                </a:lnTo>
                <a:lnTo>
                  <a:pt x="6007094" y="6519859"/>
                </a:lnTo>
                <a:lnTo>
                  <a:pt x="5989630" y="6510333"/>
                </a:lnTo>
                <a:lnTo>
                  <a:pt x="5989630" y="6508746"/>
                </a:lnTo>
                <a:close/>
                <a:moveTo>
                  <a:pt x="4689454" y="6505572"/>
                </a:moveTo>
                <a:cubicBezTo>
                  <a:pt x="4688199" y="6505572"/>
                  <a:pt x="4687884" y="6506209"/>
                  <a:pt x="4687884" y="6507802"/>
                </a:cubicBezTo>
                <a:cubicBezTo>
                  <a:pt x="4687884" y="6507802"/>
                  <a:pt x="4687884" y="6507802"/>
                  <a:pt x="4687884" y="6510351"/>
                </a:cubicBezTo>
                <a:cubicBezTo>
                  <a:pt x="4687884" y="6512262"/>
                  <a:pt x="4688513" y="6512581"/>
                  <a:pt x="4691335" y="6513218"/>
                </a:cubicBezTo>
                <a:cubicBezTo>
                  <a:pt x="4695415" y="6514493"/>
                  <a:pt x="4696355" y="6515448"/>
                  <a:pt x="4696669" y="6518634"/>
                </a:cubicBezTo>
                <a:cubicBezTo>
                  <a:pt x="4696669" y="6524050"/>
                  <a:pt x="4696984" y="6533607"/>
                  <a:pt x="4696984" y="6541572"/>
                </a:cubicBezTo>
                <a:cubicBezTo>
                  <a:pt x="4696984" y="6541572"/>
                  <a:pt x="4696984" y="6541572"/>
                  <a:pt x="4696984" y="6563236"/>
                </a:cubicBezTo>
                <a:cubicBezTo>
                  <a:pt x="4696984" y="6571519"/>
                  <a:pt x="4696669" y="6581076"/>
                  <a:pt x="4696669" y="6586173"/>
                </a:cubicBezTo>
                <a:cubicBezTo>
                  <a:pt x="4696355" y="6589359"/>
                  <a:pt x="4695415" y="6590634"/>
                  <a:pt x="4691335" y="6591589"/>
                </a:cubicBezTo>
                <a:cubicBezTo>
                  <a:pt x="4688513" y="6592226"/>
                  <a:pt x="4687884" y="6592545"/>
                  <a:pt x="4687884" y="6594775"/>
                </a:cubicBezTo>
                <a:cubicBezTo>
                  <a:pt x="4687884" y="6594775"/>
                  <a:pt x="4687884" y="6594775"/>
                  <a:pt x="4687884" y="6597324"/>
                </a:cubicBezTo>
                <a:cubicBezTo>
                  <a:pt x="4687884" y="6598917"/>
                  <a:pt x="4688199" y="6599235"/>
                  <a:pt x="4689768" y="6599235"/>
                </a:cubicBezTo>
                <a:cubicBezTo>
                  <a:pt x="4690395" y="6599235"/>
                  <a:pt x="4692590" y="6599235"/>
                  <a:pt x="4694788" y="6599235"/>
                </a:cubicBezTo>
                <a:cubicBezTo>
                  <a:pt x="4697295" y="6598917"/>
                  <a:pt x="4700433" y="6598917"/>
                  <a:pt x="4705139" y="6598917"/>
                </a:cubicBezTo>
                <a:cubicBezTo>
                  <a:pt x="4709218" y="6598917"/>
                  <a:pt x="4712670" y="6598917"/>
                  <a:pt x="4715179" y="6599235"/>
                </a:cubicBezTo>
                <a:cubicBezTo>
                  <a:pt x="4717374" y="6599235"/>
                  <a:pt x="4719572" y="6599235"/>
                  <a:pt x="4720199" y="6599235"/>
                </a:cubicBezTo>
                <a:cubicBezTo>
                  <a:pt x="4721455" y="6599235"/>
                  <a:pt x="4722082" y="6598917"/>
                  <a:pt x="4722082" y="6597324"/>
                </a:cubicBezTo>
                <a:cubicBezTo>
                  <a:pt x="4722082" y="6597324"/>
                  <a:pt x="4722082" y="6597324"/>
                  <a:pt x="4722082" y="6594775"/>
                </a:cubicBezTo>
                <a:cubicBezTo>
                  <a:pt x="4722082" y="6592545"/>
                  <a:pt x="4721455" y="6592226"/>
                  <a:pt x="4718630" y="6591589"/>
                </a:cubicBezTo>
                <a:cubicBezTo>
                  <a:pt x="4714552" y="6590634"/>
                  <a:pt x="4713299" y="6589359"/>
                  <a:pt x="4713299" y="6586173"/>
                </a:cubicBezTo>
                <a:cubicBezTo>
                  <a:pt x="4713299" y="6582032"/>
                  <a:pt x="4712983" y="6570244"/>
                  <a:pt x="4712983" y="6563236"/>
                </a:cubicBezTo>
                <a:lnTo>
                  <a:pt x="4712983" y="6556864"/>
                </a:lnTo>
                <a:cubicBezTo>
                  <a:pt x="4712983" y="6555271"/>
                  <a:pt x="4713612" y="6554315"/>
                  <a:pt x="4714552" y="6554315"/>
                </a:cubicBezTo>
                <a:cubicBezTo>
                  <a:pt x="4714552" y="6554315"/>
                  <a:pt x="4714552" y="6554315"/>
                  <a:pt x="4716434" y="6554634"/>
                </a:cubicBezTo>
                <a:cubicBezTo>
                  <a:pt x="4716434" y="6554634"/>
                  <a:pt x="4716750" y="6554634"/>
                  <a:pt x="4717374" y="6554315"/>
                </a:cubicBezTo>
                <a:cubicBezTo>
                  <a:pt x="4717374" y="6554315"/>
                  <a:pt x="4717374" y="6554315"/>
                  <a:pt x="4718317" y="6554315"/>
                </a:cubicBezTo>
                <a:cubicBezTo>
                  <a:pt x="4721455" y="6554315"/>
                  <a:pt x="4721770" y="6554952"/>
                  <a:pt x="4723964" y="6559731"/>
                </a:cubicBezTo>
                <a:cubicBezTo>
                  <a:pt x="4728671" y="6569289"/>
                  <a:pt x="4737456" y="6588403"/>
                  <a:pt x="4738398" y="6591271"/>
                </a:cubicBezTo>
                <a:cubicBezTo>
                  <a:pt x="4741536" y="6599235"/>
                  <a:pt x="4741536" y="6599235"/>
                  <a:pt x="4744045" y="6599235"/>
                </a:cubicBezTo>
                <a:cubicBezTo>
                  <a:pt x="4744045" y="6599235"/>
                  <a:pt x="4744045" y="6599235"/>
                  <a:pt x="4746241" y="6599235"/>
                </a:cubicBezTo>
                <a:cubicBezTo>
                  <a:pt x="4749062" y="6599235"/>
                  <a:pt x="4751886" y="6599235"/>
                  <a:pt x="4753771" y="6599235"/>
                </a:cubicBezTo>
                <a:cubicBezTo>
                  <a:pt x="4756906" y="6599235"/>
                  <a:pt x="4761299" y="6599235"/>
                  <a:pt x="4764125" y="6599235"/>
                </a:cubicBezTo>
                <a:cubicBezTo>
                  <a:pt x="4764125" y="6599235"/>
                  <a:pt x="4764125" y="6599235"/>
                  <a:pt x="4765065" y="6599235"/>
                </a:cubicBezTo>
                <a:cubicBezTo>
                  <a:pt x="4766633" y="6599235"/>
                  <a:pt x="4767260" y="6598598"/>
                  <a:pt x="4767260" y="6597642"/>
                </a:cubicBezTo>
                <a:cubicBezTo>
                  <a:pt x="4767260" y="6597642"/>
                  <a:pt x="4767260" y="6597642"/>
                  <a:pt x="4767260" y="6595094"/>
                </a:cubicBezTo>
                <a:cubicBezTo>
                  <a:pt x="4767260" y="6593182"/>
                  <a:pt x="4767260" y="6592864"/>
                  <a:pt x="4764748" y="6592226"/>
                </a:cubicBezTo>
                <a:cubicBezTo>
                  <a:pt x="4760986" y="6591271"/>
                  <a:pt x="4759101" y="6589996"/>
                  <a:pt x="4755652" y="6584899"/>
                </a:cubicBezTo>
                <a:cubicBezTo>
                  <a:pt x="4751259" y="6578527"/>
                  <a:pt x="4742476" y="6562917"/>
                  <a:pt x="4739653" y="6556864"/>
                </a:cubicBezTo>
                <a:cubicBezTo>
                  <a:pt x="4739338" y="6555590"/>
                  <a:pt x="4738711" y="6554315"/>
                  <a:pt x="4737769" y="6552722"/>
                </a:cubicBezTo>
                <a:cubicBezTo>
                  <a:pt x="4737456" y="6552404"/>
                  <a:pt x="4737144" y="6552085"/>
                  <a:pt x="4737144" y="6551767"/>
                </a:cubicBezTo>
                <a:cubicBezTo>
                  <a:pt x="4737144" y="6551129"/>
                  <a:pt x="4737456" y="6551129"/>
                  <a:pt x="4740280" y="6550174"/>
                </a:cubicBezTo>
                <a:cubicBezTo>
                  <a:pt x="4748749" y="6547944"/>
                  <a:pt x="4755026" y="6538386"/>
                  <a:pt x="4755026" y="6528510"/>
                </a:cubicBezTo>
                <a:cubicBezTo>
                  <a:pt x="4755026" y="6522457"/>
                  <a:pt x="4752514" y="6516404"/>
                  <a:pt x="4748749" y="6512262"/>
                </a:cubicBezTo>
                <a:cubicBezTo>
                  <a:pt x="4744357" y="6507484"/>
                  <a:pt x="4738398" y="6505572"/>
                  <a:pt x="4729300" y="6505572"/>
                </a:cubicBezTo>
                <a:cubicBezTo>
                  <a:pt x="4727102" y="6505572"/>
                  <a:pt x="4724908" y="6505572"/>
                  <a:pt x="4722397" y="6505572"/>
                </a:cubicBezTo>
                <a:cubicBezTo>
                  <a:pt x="4710472" y="6506209"/>
                  <a:pt x="4710472" y="6506209"/>
                  <a:pt x="4704198" y="6506209"/>
                </a:cubicBezTo>
                <a:cubicBezTo>
                  <a:pt x="4700122" y="6506209"/>
                  <a:pt x="4696984" y="6505891"/>
                  <a:pt x="4694788" y="6505891"/>
                </a:cubicBezTo>
                <a:cubicBezTo>
                  <a:pt x="4692590" y="6505572"/>
                  <a:pt x="4690708" y="6505572"/>
                  <a:pt x="4689454" y="6505572"/>
                </a:cubicBezTo>
                <a:close/>
                <a:moveTo>
                  <a:pt x="6126155" y="6505571"/>
                </a:moveTo>
                <a:cubicBezTo>
                  <a:pt x="6143721" y="6508311"/>
                  <a:pt x="6169591" y="6512269"/>
                  <a:pt x="6180130" y="6513791"/>
                </a:cubicBezTo>
                <a:cubicBezTo>
                  <a:pt x="6179172" y="6518358"/>
                  <a:pt x="6177895" y="6522925"/>
                  <a:pt x="6176617" y="6527796"/>
                </a:cubicBezTo>
                <a:cubicBezTo>
                  <a:pt x="6126155" y="6505571"/>
                  <a:pt x="6126155" y="6505571"/>
                  <a:pt x="6126155" y="6505571"/>
                </a:cubicBezTo>
                <a:close/>
                <a:moveTo>
                  <a:pt x="6089642" y="6505571"/>
                </a:moveTo>
                <a:cubicBezTo>
                  <a:pt x="6039201" y="6527796"/>
                  <a:pt x="6039201" y="6527796"/>
                  <a:pt x="6039201" y="6527796"/>
                </a:cubicBezTo>
                <a:cubicBezTo>
                  <a:pt x="6037916" y="6522925"/>
                  <a:pt x="6036631" y="6518358"/>
                  <a:pt x="6035667" y="6513791"/>
                </a:cubicBezTo>
                <a:cubicBezTo>
                  <a:pt x="6046269" y="6512269"/>
                  <a:pt x="6071973" y="6508311"/>
                  <a:pt x="6089642" y="6505571"/>
                </a:cubicBezTo>
                <a:close/>
                <a:moveTo>
                  <a:pt x="5258126" y="6505571"/>
                </a:moveTo>
                <a:cubicBezTo>
                  <a:pt x="5256850" y="6505571"/>
                  <a:pt x="5256209" y="6506208"/>
                  <a:pt x="5256209" y="6507801"/>
                </a:cubicBezTo>
                <a:cubicBezTo>
                  <a:pt x="5256209" y="6507801"/>
                  <a:pt x="5256209" y="6507801"/>
                  <a:pt x="5256209" y="6510350"/>
                </a:cubicBezTo>
                <a:cubicBezTo>
                  <a:pt x="5256209" y="6512261"/>
                  <a:pt x="5256850" y="6512580"/>
                  <a:pt x="5259726" y="6513217"/>
                </a:cubicBezTo>
                <a:cubicBezTo>
                  <a:pt x="5264202" y="6514491"/>
                  <a:pt x="5265161" y="6515447"/>
                  <a:pt x="5265481" y="6518632"/>
                </a:cubicBezTo>
                <a:cubicBezTo>
                  <a:pt x="5265481" y="6524048"/>
                  <a:pt x="5265481" y="6533605"/>
                  <a:pt x="5265481" y="6541569"/>
                </a:cubicBezTo>
                <a:lnTo>
                  <a:pt x="5265481" y="6554948"/>
                </a:lnTo>
                <a:cubicBezTo>
                  <a:pt x="5265481" y="6574381"/>
                  <a:pt x="5266439" y="6580433"/>
                  <a:pt x="5268996" y="6586167"/>
                </a:cubicBezTo>
                <a:cubicBezTo>
                  <a:pt x="5273792" y="6595724"/>
                  <a:pt x="5285301" y="6600821"/>
                  <a:pt x="5301288" y="6600821"/>
                </a:cubicBezTo>
                <a:cubicBezTo>
                  <a:pt x="5322069" y="6600821"/>
                  <a:pt x="5334538" y="6593176"/>
                  <a:pt x="5337734" y="6578840"/>
                </a:cubicBezTo>
                <a:cubicBezTo>
                  <a:pt x="5339012" y="6574062"/>
                  <a:pt x="5339012" y="6570239"/>
                  <a:pt x="5339012" y="6554630"/>
                </a:cubicBezTo>
                <a:cubicBezTo>
                  <a:pt x="5339012" y="6554630"/>
                  <a:pt x="5339012" y="6554630"/>
                  <a:pt x="5339012" y="6541569"/>
                </a:cubicBezTo>
                <a:cubicBezTo>
                  <a:pt x="5339012" y="6534242"/>
                  <a:pt x="5339333" y="6523092"/>
                  <a:pt x="5339333" y="6518632"/>
                </a:cubicBezTo>
                <a:cubicBezTo>
                  <a:pt x="5339652" y="6515447"/>
                  <a:pt x="5340291" y="6514491"/>
                  <a:pt x="5344768" y="6513217"/>
                </a:cubicBezTo>
                <a:cubicBezTo>
                  <a:pt x="5347645" y="6512580"/>
                  <a:pt x="5348284" y="6512261"/>
                  <a:pt x="5348284" y="6510350"/>
                </a:cubicBezTo>
                <a:cubicBezTo>
                  <a:pt x="5348284" y="6510350"/>
                  <a:pt x="5348284" y="6510350"/>
                  <a:pt x="5348284" y="6507801"/>
                </a:cubicBezTo>
                <a:cubicBezTo>
                  <a:pt x="5348284" y="6506208"/>
                  <a:pt x="5347965" y="6505571"/>
                  <a:pt x="5346686" y="6505571"/>
                </a:cubicBezTo>
                <a:cubicBezTo>
                  <a:pt x="5345727" y="6505571"/>
                  <a:pt x="5343489" y="6505571"/>
                  <a:pt x="5341251" y="6505890"/>
                </a:cubicBezTo>
                <a:cubicBezTo>
                  <a:pt x="5338694" y="6505890"/>
                  <a:pt x="5336456" y="6506208"/>
                  <a:pt x="5333578" y="6506208"/>
                </a:cubicBezTo>
                <a:cubicBezTo>
                  <a:pt x="5331021" y="6506208"/>
                  <a:pt x="5328463" y="6505890"/>
                  <a:pt x="5326225" y="6505890"/>
                </a:cubicBezTo>
                <a:cubicBezTo>
                  <a:pt x="5323987" y="6505571"/>
                  <a:pt x="5321749" y="6505571"/>
                  <a:pt x="5320789" y="6505571"/>
                </a:cubicBezTo>
                <a:cubicBezTo>
                  <a:pt x="5319511" y="6505571"/>
                  <a:pt x="5319193" y="6506208"/>
                  <a:pt x="5319193" y="6507801"/>
                </a:cubicBezTo>
                <a:cubicBezTo>
                  <a:pt x="5319193" y="6507801"/>
                  <a:pt x="5319193" y="6507801"/>
                  <a:pt x="5319193" y="6510350"/>
                </a:cubicBezTo>
                <a:cubicBezTo>
                  <a:pt x="5319193" y="6512261"/>
                  <a:pt x="5319511" y="6512580"/>
                  <a:pt x="5322708" y="6513217"/>
                </a:cubicBezTo>
                <a:cubicBezTo>
                  <a:pt x="5326864" y="6514491"/>
                  <a:pt x="5327824" y="6515447"/>
                  <a:pt x="5328143" y="6518632"/>
                </a:cubicBezTo>
                <a:cubicBezTo>
                  <a:pt x="5328143" y="6523729"/>
                  <a:pt x="5328143" y="6533923"/>
                  <a:pt x="5328143" y="6541569"/>
                </a:cubicBezTo>
                <a:cubicBezTo>
                  <a:pt x="5328143" y="6541569"/>
                  <a:pt x="5328143" y="6541569"/>
                  <a:pt x="5328143" y="6554948"/>
                </a:cubicBezTo>
                <a:cubicBezTo>
                  <a:pt x="5328143" y="6571832"/>
                  <a:pt x="5328143" y="6573743"/>
                  <a:pt x="5326545" y="6578840"/>
                </a:cubicBezTo>
                <a:cubicBezTo>
                  <a:pt x="5323667" y="6586805"/>
                  <a:pt x="5315993" y="6591264"/>
                  <a:pt x="5304804" y="6591264"/>
                </a:cubicBezTo>
                <a:cubicBezTo>
                  <a:pt x="5295852" y="6591264"/>
                  <a:pt x="5288500" y="6587442"/>
                  <a:pt x="5284983" y="6581070"/>
                </a:cubicBezTo>
                <a:cubicBezTo>
                  <a:pt x="5282745" y="6576929"/>
                  <a:pt x="5282105" y="6570876"/>
                  <a:pt x="5282105" y="6555585"/>
                </a:cubicBezTo>
                <a:cubicBezTo>
                  <a:pt x="5282105" y="6555585"/>
                  <a:pt x="5282105" y="6555585"/>
                  <a:pt x="5282105" y="6541569"/>
                </a:cubicBezTo>
                <a:cubicBezTo>
                  <a:pt x="5282105" y="6534879"/>
                  <a:pt x="5282105" y="6523092"/>
                  <a:pt x="5282105" y="6518632"/>
                </a:cubicBezTo>
                <a:cubicBezTo>
                  <a:pt x="5282426" y="6515447"/>
                  <a:pt x="5283384" y="6514491"/>
                  <a:pt x="5287862" y="6513217"/>
                </a:cubicBezTo>
                <a:cubicBezTo>
                  <a:pt x="5290417" y="6512580"/>
                  <a:pt x="5291057" y="6512261"/>
                  <a:pt x="5291057" y="6510350"/>
                </a:cubicBezTo>
                <a:cubicBezTo>
                  <a:pt x="5291057" y="6510350"/>
                  <a:pt x="5291057" y="6510350"/>
                  <a:pt x="5291057" y="6507801"/>
                </a:cubicBezTo>
                <a:cubicBezTo>
                  <a:pt x="5291057" y="6506208"/>
                  <a:pt x="5290739" y="6505571"/>
                  <a:pt x="5289458" y="6505571"/>
                </a:cubicBezTo>
                <a:cubicBezTo>
                  <a:pt x="5288500" y="6505571"/>
                  <a:pt x="5286261" y="6505571"/>
                  <a:pt x="5284344" y="6505890"/>
                </a:cubicBezTo>
                <a:cubicBezTo>
                  <a:pt x="5281466" y="6505890"/>
                  <a:pt x="5278270" y="6506208"/>
                  <a:pt x="5273472" y="6506208"/>
                </a:cubicBezTo>
                <a:cubicBezTo>
                  <a:pt x="5269638" y="6506208"/>
                  <a:pt x="5265801" y="6505890"/>
                  <a:pt x="5263242" y="6505890"/>
                </a:cubicBezTo>
                <a:cubicBezTo>
                  <a:pt x="5261005" y="6505571"/>
                  <a:pt x="5258767" y="6505571"/>
                  <a:pt x="5258126" y="6505571"/>
                </a:cubicBezTo>
                <a:close/>
                <a:moveTo>
                  <a:pt x="5751804" y="6503983"/>
                </a:moveTo>
                <a:cubicBezTo>
                  <a:pt x="5745852" y="6503983"/>
                  <a:pt x="5741981" y="6507793"/>
                  <a:pt x="5741981" y="6513508"/>
                </a:cubicBezTo>
                <a:cubicBezTo>
                  <a:pt x="5741981" y="6518906"/>
                  <a:pt x="5746148" y="6523033"/>
                  <a:pt x="5751209" y="6523033"/>
                </a:cubicBezTo>
                <a:cubicBezTo>
                  <a:pt x="5756568" y="6523033"/>
                  <a:pt x="5761031" y="6518906"/>
                  <a:pt x="5761031" y="6513191"/>
                </a:cubicBezTo>
                <a:cubicBezTo>
                  <a:pt x="5761031" y="6507793"/>
                  <a:pt x="5757163" y="6503983"/>
                  <a:pt x="5751804" y="6503983"/>
                </a:cubicBezTo>
                <a:close/>
                <a:moveTo>
                  <a:pt x="5456085" y="6503983"/>
                </a:moveTo>
                <a:cubicBezTo>
                  <a:pt x="5449634" y="6503983"/>
                  <a:pt x="5445121" y="6507793"/>
                  <a:pt x="5445121" y="6513508"/>
                </a:cubicBezTo>
                <a:cubicBezTo>
                  <a:pt x="5445121" y="6518906"/>
                  <a:pt x="5449634" y="6523033"/>
                  <a:pt x="5455439" y="6523033"/>
                </a:cubicBezTo>
                <a:cubicBezTo>
                  <a:pt x="5461244" y="6523033"/>
                  <a:pt x="5465759" y="6518906"/>
                  <a:pt x="5465759" y="6513191"/>
                </a:cubicBezTo>
                <a:cubicBezTo>
                  <a:pt x="5465759" y="6507793"/>
                  <a:pt x="5461889" y="6503983"/>
                  <a:pt x="5456085" y="6503983"/>
                </a:cubicBezTo>
                <a:close/>
                <a:moveTo>
                  <a:pt x="6221722" y="6500808"/>
                </a:moveTo>
                <a:cubicBezTo>
                  <a:pt x="6221087" y="6501761"/>
                  <a:pt x="6221087" y="6501761"/>
                  <a:pt x="6221087" y="6501761"/>
                </a:cubicBezTo>
                <a:cubicBezTo>
                  <a:pt x="6221722" y="6503348"/>
                  <a:pt x="6222357" y="6503348"/>
                  <a:pt x="6222992" y="6505571"/>
                </a:cubicBezTo>
                <a:cubicBezTo>
                  <a:pt x="6223627" y="6509063"/>
                  <a:pt x="6223627" y="6511286"/>
                  <a:pt x="6222675" y="6514778"/>
                </a:cubicBezTo>
                <a:cubicBezTo>
                  <a:pt x="6221087" y="6511286"/>
                  <a:pt x="6216960" y="6509698"/>
                  <a:pt x="6212515" y="6510968"/>
                </a:cubicBezTo>
                <a:cubicBezTo>
                  <a:pt x="6207117" y="6512556"/>
                  <a:pt x="6203942" y="6518271"/>
                  <a:pt x="6206482" y="6523351"/>
                </a:cubicBezTo>
                <a:cubicBezTo>
                  <a:pt x="6211880" y="6535733"/>
                  <a:pt x="6211880" y="6535733"/>
                  <a:pt x="6211880" y="6535733"/>
                </a:cubicBezTo>
                <a:cubicBezTo>
                  <a:pt x="6213467" y="6534781"/>
                  <a:pt x="6213467" y="6534781"/>
                  <a:pt x="6213467" y="6534781"/>
                </a:cubicBezTo>
                <a:cubicBezTo>
                  <a:pt x="6214102" y="6533511"/>
                  <a:pt x="6214102" y="6533511"/>
                  <a:pt x="6214102" y="6533511"/>
                </a:cubicBezTo>
                <a:cubicBezTo>
                  <a:pt x="6233152" y="6523668"/>
                  <a:pt x="6233152" y="6523668"/>
                  <a:pt x="6233152" y="6523668"/>
                </a:cubicBezTo>
                <a:cubicBezTo>
                  <a:pt x="6234740" y="6524621"/>
                  <a:pt x="6234740" y="6524621"/>
                  <a:pt x="6234740" y="6524621"/>
                </a:cubicBezTo>
                <a:cubicBezTo>
                  <a:pt x="6235692" y="6524303"/>
                  <a:pt x="6235692" y="6524303"/>
                  <a:pt x="6235692" y="6524303"/>
                </a:cubicBezTo>
                <a:lnTo>
                  <a:pt x="6232835" y="6518588"/>
                </a:lnTo>
                <a:cubicBezTo>
                  <a:pt x="6226485" y="6521763"/>
                  <a:pt x="6226485" y="6521763"/>
                  <a:pt x="6226485" y="6521763"/>
                </a:cubicBezTo>
                <a:cubicBezTo>
                  <a:pt x="6226485" y="6517001"/>
                  <a:pt x="6227755" y="6511603"/>
                  <a:pt x="6227120" y="6508746"/>
                </a:cubicBezTo>
                <a:cubicBezTo>
                  <a:pt x="6226167" y="6504618"/>
                  <a:pt x="6225215" y="6503666"/>
                  <a:pt x="6221722" y="6500808"/>
                </a:cubicBezTo>
                <a:close/>
                <a:moveTo>
                  <a:pt x="5203940" y="6499222"/>
                </a:moveTo>
                <a:lnTo>
                  <a:pt x="5185064" y="6501778"/>
                </a:lnTo>
                <a:cubicBezTo>
                  <a:pt x="5183179" y="6502097"/>
                  <a:pt x="5182549" y="6502417"/>
                  <a:pt x="5182549" y="6503695"/>
                </a:cubicBezTo>
                <a:cubicBezTo>
                  <a:pt x="5182549" y="6503695"/>
                  <a:pt x="5182549" y="6503695"/>
                  <a:pt x="5182549" y="6506251"/>
                </a:cubicBezTo>
                <a:cubicBezTo>
                  <a:pt x="5182549" y="6508167"/>
                  <a:pt x="5183179" y="6508487"/>
                  <a:pt x="5185379" y="6508806"/>
                </a:cubicBezTo>
                <a:cubicBezTo>
                  <a:pt x="5191041" y="6509765"/>
                  <a:pt x="5191357" y="6510084"/>
                  <a:pt x="5191357" y="6517112"/>
                </a:cubicBezTo>
                <a:cubicBezTo>
                  <a:pt x="5191357" y="6517112"/>
                  <a:pt x="5191357" y="6517112"/>
                  <a:pt x="5191671" y="6531488"/>
                </a:cubicBezTo>
                <a:cubicBezTo>
                  <a:pt x="5191671" y="6533725"/>
                  <a:pt x="5191671" y="6533725"/>
                  <a:pt x="5191671" y="6533725"/>
                </a:cubicBezTo>
                <a:cubicBezTo>
                  <a:pt x="5191671" y="6534683"/>
                  <a:pt x="5191357" y="6535961"/>
                  <a:pt x="5190728" y="6535961"/>
                </a:cubicBezTo>
                <a:cubicBezTo>
                  <a:pt x="5190728" y="6535961"/>
                  <a:pt x="5190099" y="6535642"/>
                  <a:pt x="5189785" y="6535322"/>
                </a:cubicBezTo>
                <a:cubicBezTo>
                  <a:pt x="5188209" y="6534364"/>
                  <a:pt x="5181291" y="6532766"/>
                  <a:pt x="5177830" y="6532766"/>
                </a:cubicBezTo>
                <a:cubicBezTo>
                  <a:pt x="5160529" y="6532766"/>
                  <a:pt x="5148260" y="6547462"/>
                  <a:pt x="5148260" y="6569186"/>
                </a:cubicBezTo>
                <a:cubicBezTo>
                  <a:pt x="5148260" y="6587715"/>
                  <a:pt x="5158640" y="6601132"/>
                  <a:pt x="5172483" y="6601132"/>
                </a:cubicBezTo>
                <a:cubicBezTo>
                  <a:pt x="5176885" y="6601132"/>
                  <a:pt x="5180345" y="6600174"/>
                  <a:pt x="5184122" y="6597299"/>
                </a:cubicBezTo>
                <a:cubicBezTo>
                  <a:pt x="5186322" y="6595701"/>
                  <a:pt x="5189785" y="6592826"/>
                  <a:pt x="5190728" y="6591868"/>
                </a:cubicBezTo>
                <a:cubicBezTo>
                  <a:pt x="5191357" y="6591229"/>
                  <a:pt x="5191988" y="6591229"/>
                  <a:pt x="5191988" y="6591229"/>
                </a:cubicBezTo>
                <a:cubicBezTo>
                  <a:pt x="5192930" y="6591229"/>
                  <a:pt x="5192930" y="6591229"/>
                  <a:pt x="5193245" y="6594424"/>
                </a:cubicBezTo>
                <a:cubicBezTo>
                  <a:pt x="5193245" y="6594424"/>
                  <a:pt x="5193245" y="6594424"/>
                  <a:pt x="5193560" y="6600174"/>
                </a:cubicBezTo>
                <a:cubicBezTo>
                  <a:pt x="5193560" y="6601771"/>
                  <a:pt x="5194187" y="6602410"/>
                  <a:pt x="5195133" y="6602410"/>
                </a:cubicBezTo>
                <a:cubicBezTo>
                  <a:pt x="5195446" y="6602410"/>
                  <a:pt x="5196390" y="6602410"/>
                  <a:pt x="5197333" y="6602091"/>
                </a:cubicBezTo>
                <a:cubicBezTo>
                  <a:pt x="5197333" y="6602091"/>
                  <a:pt x="5197333" y="6602091"/>
                  <a:pt x="5214008" y="6598896"/>
                </a:cubicBezTo>
                <a:cubicBezTo>
                  <a:pt x="5216208" y="6598577"/>
                  <a:pt x="5216522" y="6597938"/>
                  <a:pt x="5216522" y="6596660"/>
                </a:cubicBezTo>
                <a:cubicBezTo>
                  <a:pt x="5216522" y="6596660"/>
                  <a:pt x="5216522" y="6596660"/>
                  <a:pt x="5216522" y="6594424"/>
                </a:cubicBezTo>
                <a:cubicBezTo>
                  <a:pt x="5216522" y="6593465"/>
                  <a:pt x="5215895" y="6592826"/>
                  <a:pt x="5214636" y="6592826"/>
                </a:cubicBezTo>
                <a:cubicBezTo>
                  <a:pt x="5209287" y="6592187"/>
                  <a:pt x="5208346" y="6591868"/>
                  <a:pt x="5207399" y="6589312"/>
                </a:cubicBezTo>
                <a:cubicBezTo>
                  <a:pt x="5206459" y="6587395"/>
                  <a:pt x="5206141" y="6583242"/>
                  <a:pt x="5206141" y="6565671"/>
                </a:cubicBezTo>
                <a:cubicBezTo>
                  <a:pt x="5206141" y="6565671"/>
                  <a:pt x="5206141" y="6565671"/>
                  <a:pt x="5206141" y="6542031"/>
                </a:cubicBezTo>
                <a:cubicBezTo>
                  <a:pt x="5206141" y="6542031"/>
                  <a:pt x="5206141" y="6542031"/>
                  <a:pt x="5207085" y="6501459"/>
                </a:cubicBezTo>
                <a:cubicBezTo>
                  <a:pt x="5207085" y="6499861"/>
                  <a:pt x="5206459" y="6499222"/>
                  <a:pt x="5205512" y="6499222"/>
                </a:cubicBezTo>
                <a:cubicBezTo>
                  <a:pt x="5205201" y="6499222"/>
                  <a:pt x="5204568" y="6499222"/>
                  <a:pt x="5203940" y="6499222"/>
                </a:cubicBezTo>
                <a:close/>
                <a:moveTo>
                  <a:pt x="4939540" y="6499222"/>
                </a:moveTo>
                <a:cubicBezTo>
                  <a:pt x="4939540" y="6499222"/>
                  <a:pt x="4939540" y="6499222"/>
                  <a:pt x="4937048" y="6499540"/>
                </a:cubicBezTo>
                <a:cubicBezTo>
                  <a:pt x="4937048" y="6499540"/>
                  <a:pt x="4937048" y="6499540"/>
                  <a:pt x="4918664" y="6502397"/>
                </a:cubicBezTo>
                <a:cubicBezTo>
                  <a:pt x="4916795" y="6502715"/>
                  <a:pt x="4916484" y="6503032"/>
                  <a:pt x="4916484" y="6504302"/>
                </a:cubicBezTo>
                <a:cubicBezTo>
                  <a:pt x="4916484" y="6504302"/>
                  <a:pt x="4916484" y="6504302"/>
                  <a:pt x="4916484" y="6506525"/>
                </a:cubicBezTo>
                <a:cubicBezTo>
                  <a:pt x="4916484" y="6508112"/>
                  <a:pt x="4917107" y="6508747"/>
                  <a:pt x="4920222" y="6508747"/>
                </a:cubicBezTo>
                <a:cubicBezTo>
                  <a:pt x="4923960" y="6509382"/>
                  <a:pt x="4925208" y="6510335"/>
                  <a:pt x="4925520" y="6513510"/>
                </a:cubicBezTo>
                <a:cubicBezTo>
                  <a:pt x="4925831" y="6516050"/>
                  <a:pt x="4925831" y="6529067"/>
                  <a:pt x="4925831" y="6540497"/>
                </a:cubicBezTo>
                <a:lnTo>
                  <a:pt x="4925831" y="6547800"/>
                </a:lnTo>
                <a:cubicBezTo>
                  <a:pt x="4925831" y="6563992"/>
                  <a:pt x="4925520" y="6577962"/>
                  <a:pt x="4925520" y="6589392"/>
                </a:cubicBezTo>
                <a:cubicBezTo>
                  <a:pt x="4925520" y="6589392"/>
                  <a:pt x="4925520" y="6589392"/>
                  <a:pt x="4925520" y="6590980"/>
                </a:cubicBezTo>
                <a:cubicBezTo>
                  <a:pt x="4925520" y="6593202"/>
                  <a:pt x="4926143" y="6594155"/>
                  <a:pt x="4927700" y="6595107"/>
                </a:cubicBezTo>
                <a:cubicBezTo>
                  <a:pt x="4932996" y="6598282"/>
                  <a:pt x="4942344" y="6600822"/>
                  <a:pt x="4949199" y="6600822"/>
                </a:cubicBezTo>
                <a:cubicBezTo>
                  <a:pt x="4969452" y="6600822"/>
                  <a:pt x="4983161" y="6585900"/>
                  <a:pt x="4983161" y="6563675"/>
                </a:cubicBezTo>
                <a:cubicBezTo>
                  <a:pt x="4983161" y="6544625"/>
                  <a:pt x="4973811" y="6532877"/>
                  <a:pt x="4959168" y="6532877"/>
                </a:cubicBezTo>
                <a:cubicBezTo>
                  <a:pt x="4952937" y="6532877"/>
                  <a:pt x="4949822" y="6534147"/>
                  <a:pt x="4945770" y="6538592"/>
                </a:cubicBezTo>
                <a:cubicBezTo>
                  <a:pt x="4942967" y="6541767"/>
                  <a:pt x="4941409" y="6543355"/>
                  <a:pt x="4940786" y="6543355"/>
                </a:cubicBezTo>
                <a:cubicBezTo>
                  <a:pt x="4940475" y="6543355"/>
                  <a:pt x="4940163" y="6543037"/>
                  <a:pt x="4940163" y="6542402"/>
                </a:cubicBezTo>
                <a:cubicBezTo>
                  <a:pt x="4940163" y="6542402"/>
                  <a:pt x="4940163" y="6542402"/>
                  <a:pt x="4940163" y="6541767"/>
                </a:cubicBezTo>
                <a:cubicBezTo>
                  <a:pt x="4940163" y="6541767"/>
                  <a:pt x="4940163" y="6541767"/>
                  <a:pt x="4940163" y="6539227"/>
                </a:cubicBezTo>
                <a:cubicBezTo>
                  <a:pt x="4940475" y="6535417"/>
                  <a:pt x="4940475" y="6529385"/>
                  <a:pt x="4940475" y="6521130"/>
                </a:cubicBezTo>
                <a:cubicBezTo>
                  <a:pt x="4940475" y="6510335"/>
                  <a:pt x="4940786" y="6506525"/>
                  <a:pt x="4940786" y="6503350"/>
                </a:cubicBezTo>
                <a:cubicBezTo>
                  <a:pt x="4941098" y="6502397"/>
                  <a:pt x="4941098" y="6501762"/>
                  <a:pt x="4941098" y="6501445"/>
                </a:cubicBezTo>
                <a:cubicBezTo>
                  <a:pt x="4941098" y="6500175"/>
                  <a:pt x="4940475" y="6499222"/>
                  <a:pt x="4939540" y="6499222"/>
                </a:cubicBezTo>
                <a:close/>
                <a:moveTo>
                  <a:pt x="4898522" y="6499222"/>
                </a:moveTo>
                <a:lnTo>
                  <a:pt x="4879530" y="6501778"/>
                </a:lnTo>
                <a:cubicBezTo>
                  <a:pt x="4877603" y="6502097"/>
                  <a:pt x="4876959" y="6502417"/>
                  <a:pt x="4876959" y="6503695"/>
                </a:cubicBezTo>
                <a:cubicBezTo>
                  <a:pt x="4876959" y="6503695"/>
                  <a:pt x="4876959" y="6503695"/>
                  <a:pt x="4876959" y="6506251"/>
                </a:cubicBezTo>
                <a:cubicBezTo>
                  <a:pt x="4876959" y="6508167"/>
                  <a:pt x="4877603" y="6508487"/>
                  <a:pt x="4879852" y="6508806"/>
                </a:cubicBezTo>
                <a:cubicBezTo>
                  <a:pt x="4885650" y="6509765"/>
                  <a:pt x="4885972" y="6510084"/>
                  <a:pt x="4885972" y="6517112"/>
                </a:cubicBezTo>
                <a:cubicBezTo>
                  <a:pt x="4885972" y="6517112"/>
                  <a:pt x="4885972" y="6517112"/>
                  <a:pt x="4886292" y="6531488"/>
                </a:cubicBezTo>
                <a:cubicBezTo>
                  <a:pt x="4886292" y="6533725"/>
                  <a:pt x="4886292" y="6533725"/>
                  <a:pt x="4886292" y="6533725"/>
                </a:cubicBezTo>
                <a:cubicBezTo>
                  <a:pt x="4886292" y="6534683"/>
                  <a:pt x="4885972" y="6535961"/>
                  <a:pt x="4885328" y="6535961"/>
                </a:cubicBezTo>
                <a:cubicBezTo>
                  <a:pt x="4885328" y="6535961"/>
                  <a:pt x="4884684" y="6535642"/>
                  <a:pt x="4884360" y="6535322"/>
                </a:cubicBezTo>
                <a:cubicBezTo>
                  <a:pt x="4882750" y="6534364"/>
                  <a:pt x="4875669" y="6532766"/>
                  <a:pt x="4872127" y="6532766"/>
                </a:cubicBezTo>
                <a:cubicBezTo>
                  <a:pt x="4854423" y="6532766"/>
                  <a:pt x="4841871" y="6547462"/>
                  <a:pt x="4841871" y="6569186"/>
                </a:cubicBezTo>
                <a:cubicBezTo>
                  <a:pt x="4841871" y="6587715"/>
                  <a:pt x="4852493" y="6601132"/>
                  <a:pt x="4866980" y="6601132"/>
                </a:cubicBezTo>
                <a:cubicBezTo>
                  <a:pt x="4871161" y="6601132"/>
                  <a:pt x="4874703" y="6600174"/>
                  <a:pt x="4878566" y="6597299"/>
                </a:cubicBezTo>
                <a:cubicBezTo>
                  <a:pt x="4880818" y="6595701"/>
                  <a:pt x="4884360" y="6592826"/>
                  <a:pt x="4885328" y="6591868"/>
                </a:cubicBezTo>
                <a:cubicBezTo>
                  <a:pt x="4885972" y="6591229"/>
                  <a:pt x="4886614" y="6591229"/>
                  <a:pt x="4886614" y="6591229"/>
                </a:cubicBezTo>
                <a:cubicBezTo>
                  <a:pt x="4887580" y="6591229"/>
                  <a:pt x="4887580" y="6591229"/>
                  <a:pt x="4887899" y="6594424"/>
                </a:cubicBezTo>
                <a:cubicBezTo>
                  <a:pt x="4887899" y="6594424"/>
                  <a:pt x="4887899" y="6594424"/>
                  <a:pt x="4888221" y="6600174"/>
                </a:cubicBezTo>
                <a:cubicBezTo>
                  <a:pt x="4888221" y="6601771"/>
                  <a:pt x="4888865" y="6602410"/>
                  <a:pt x="4889831" y="6602410"/>
                </a:cubicBezTo>
                <a:cubicBezTo>
                  <a:pt x="4890153" y="6602410"/>
                  <a:pt x="4891119" y="6602410"/>
                  <a:pt x="4892085" y="6602091"/>
                </a:cubicBezTo>
                <a:cubicBezTo>
                  <a:pt x="4892085" y="6602091"/>
                  <a:pt x="4892085" y="6602091"/>
                  <a:pt x="4909145" y="6598896"/>
                </a:cubicBezTo>
                <a:cubicBezTo>
                  <a:pt x="4911399" y="6598577"/>
                  <a:pt x="4911721" y="6597938"/>
                  <a:pt x="4911721" y="6596660"/>
                </a:cubicBezTo>
                <a:cubicBezTo>
                  <a:pt x="4911721" y="6596660"/>
                  <a:pt x="4911721" y="6596660"/>
                  <a:pt x="4911721" y="6594424"/>
                </a:cubicBezTo>
                <a:cubicBezTo>
                  <a:pt x="4911721" y="6593465"/>
                  <a:pt x="4911077" y="6592826"/>
                  <a:pt x="4910113" y="6592826"/>
                </a:cubicBezTo>
                <a:cubicBezTo>
                  <a:pt x="4904318" y="6592187"/>
                  <a:pt x="4903352" y="6591868"/>
                  <a:pt x="4902066" y="6589312"/>
                </a:cubicBezTo>
                <a:cubicBezTo>
                  <a:pt x="4901420" y="6587395"/>
                  <a:pt x="4901098" y="6583242"/>
                  <a:pt x="4901098" y="6565671"/>
                </a:cubicBezTo>
                <a:cubicBezTo>
                  <a:pt x="4901098" y="6565671"/>
                  <a:pt x="4901098" y="6565671"/>
                  <a:pt x="4901098" y="6542031"/>
                </a:cubicBezTo>
                <a:cubicBezTo>
                  <a:pt x="4901098" y="6542031"/>
                  <a:pt x="4901098" y="6542031"/>
                  <a:pt x="4902066" y="6501459"/>
                </a:cubicBezTo>
                <a:cubicBezTo>
                  <a:pt x="4902066" y="6499861"/>
                  <a:pt x="4901420" y="6499222"/>
                  <a:pt x="4900132" y="6499222"/>
                </a:cubicBezTo>
                <a:cubicBezTo>
                  <a:pt x="4900132" y="6499222"/>
                  <a:pt x="4899166" y="6499222"/>
                  <a:pt x="4898522" y="6499222"/>
                </a:cubicBezTo>
                <a:close/>
                <a:moveTo>
                  <a:pt x="6032809" y="6467471"/>
                </a:moveTo>
                <a:cubicBezTo>
                  <a:pt x="6068221" y="6467471"/>
                  <a:pt x="6068221" y="6467471"/>
                  <a:pt x="6068221" y="6467471"/>
                </a:cubicBezTo>
                <a:cubicBezTo>
                  <a:pt x="6077706" y="6467471"/>
                  <a:pt x="6078655" y="6468758"/>
                  <a:pt x="6078971" y="6469080"/>
                </a:cubicBezTo>
                <a:cubicBezTo>
                  <a:pt x="6079920" y="6469723"/>
                  <a:pt x="6079920" y="6471331"/>
                  <a:pt x="6078971" y="6471974"/>
                </a:cubicBezTo>
                <a:cubicBezTo>
                  <a:pt x="6077074" y="6473261"/>
                  <a:pt x="6073597" y="6474869"/>
                  <a:pt x="6073597" y="6479694"/>
                </a:cubicBezTo>
                <a:cubicBezTo>
                  <a:pt x="6073597" y="6479694"/>
                  <a:pt x="6073597" y="6480016"/>
                  <a:pt x="6073597" y="6480016"/>
                </a:cubicBezTo>
                <a:cubicBezTo>
                  <a:pt x="6073597" y="6483876"/>
                  <a:pt x="6077074" y="6485162"/>
                  <a:pt x="6084979" y="6488700"/>
                </a:cubicBezTo>
                <a:cubicBezTo>
                  <a:pt x="6087508" y="6489344"/>
                  <a:pt x="6095413" y="6492560"/>
                  <a:pt x="6095413" y="6492560"/>
                </a:cubicBezTo>
                <a:cubicBezTo>
                  <a:pt x="6097310" y="6491595"/>
                  <a:pt x="6097310" y="6491595"/>
                  <a:pt x="6097310" y="6491595"/>
                </a:cubicBezTo>
                <a:cubicBezTo>
                  <a:pt x="6099839" y="6490309"/>
                  <a:pt x="6106163" y="6486127"/>
                  <a:pt x="6106163" y="6479051"/>
                </a:cubicBezTo>
                <a:cubicBezTo>
                  <a:pt x="6106163" y="6478086"/>
                  <a:pt x="6105847" y="6477443"/>
                  <a:pt x="6105847" y="6476799"/>
                </a:cubicBezTo>
                <a:cubicBezTo>
                  <a:pt x="6105530" y="6475834"/>
                  <a:pt x="6105214" y="6475191"/>
                  <a:pt x="6104898" y="6474548"/>
                </a:cubicBezTo>
                <a:cubicBezTo>
                  <a:pt x="6104898" y="6474226"/>
                  <a:pt x="6104898" y="6474226"/>
                  <a:pt x="6104898" y="6474226"/>
                </a:cubicBezTo>
                <a:cubicBezTo>
                  <a:pt x="6103633" y="6471974"/>
                  <a:pt x="6102052" y="6471331"/>
                  <a:pt x="6102052" y="6471331"/>
                </a:cubicBezTo>
                <a:cubicBezTo>
                  <a:pt x="6102052" y="6471331"/>
                  <a:pt x="6102685" y="6467793"/>
                  <a:pt x="6107428" y="6467471"/>
                </a:cubicBezTo>
                <a:cubicBezTo>
                  <a:pt x="6107744" y="6467471"/>
                  <a:pt x="6107744" y="6467471"/>
                  <a:pt x="6108060" y="6467471"/>
                </a:cubicBezTo>
                <a:cubicBezTo>
                  <a:pt x="6108060" y="6467471"/>
                  <a:pt x="6108376" y="6467471"/>
                  <a:pt x="6108376" y="6467471"/>
                </a:cubicBezTo>
                <a:cubicBezTo>
                  <a:pt x="6110906" y="6467471"/>
                  <a:pt x="6112486" y="6469401"/>
                  <a:pt x="6112486" y="6471653"/>
                </a:cubicBezTo>
                <a:cubicBezTo>
                  <a:pt x="6112486" y="6474548"/>
                  <a:pt x="6110589" y="6475191"/>
                  <a:pt x="6110589" y="6479051"/>
                </a:cubicBezTo>
                <a:cubicBezTo>
                  <a:pt x="6110589" y="6486127"/>
                  <a:pt x="6116597" y="6490309"/>
                  <a:pt x="6119126" y="6491595"/>
                </a:cubicBezTo>
                <a:cubicBezTo>
                  <a:pt x="6121023" y="6492560"/>
                  <a:pt x="6121023" y="6492560"/>
                  <a:pt x="6121023" y="6492560"/>
                </a:cubicBezTo>
                <a:cubicBezTo>
                  <a:pt x="6121023" y="6492560"/>
                  <a:pt x="6129244" y="6489344"/>
                  <a:pt x="6131774" y="6488700"/>
                </a:cubicBezTo>
                <a:cubicBezTo>
                  <a:pt x="6139678" y="6485162"/>
                  <a:pt x="6143156" y="6483876"/>
                  <a:pt x="6143156" y="6480016"/>
                </a:cubicBezTo>
                <a:cubicBezTo>
                  <a:pt x="6143156" y="6480016"/>
                  <a:pt x="6143156" y="6479694"/>
                  <a:pt x="6143156" y="6479694"/>
                </a:cubicBezTo>
                <a:cubicBezTo>
                  <a:pt x="6143156" y="6474869"/>
                  <a:pt x="6139994" y="6473261"/>
                  <a:pt x="6137781" y="6471974"/>
                </a:cubicBezTo>
                <a:cubicBezTo>
                  <a:pt x="6136832" y="6471331"/>
                  <a:pt x="6136832" y="6469723"/>
                  <a:pt x="6137781" y="6469080"/>
                </a:cubicBezTo>
                <a:cubicBezTo>
                  <a:pt x="6138097" y="6468758"/>
                  <a:pt x="6139046" y="6467471"/>
                  <a:pt x="6148531" y="6467471"/>
                </a:cubicBezTo>
                <a:cubicBezTo>
                  <a:pt x="6184576" y="6467471"/>
                  <a:pt x="6184576" y="6467471"/>
                  <a:pt x="6184576" y="6467471"/>
                </a:cubicBezTo>
                <a:cubicBezTo>
                  <a:pt x="6184892" y="6470366"/>
                  <a:pt x="6184892" y="6473261"/>
                  <a:pt x="6184892" y="6476478"/>
                </a:cubicBezTo>
                <a:cubicBezTo>
                  <a:pt x="6184892" y="6484841"/>
                  <a:pt x="6183944" y="6494168"/>
                  <a:pt x="6182363" y="6504461"/>
                </a:cubicBezTo>
                <a:cubicBezTo>
                  <a:pt x="6122920" y="6495133"/>
                  <a:pt x="6122920" y="6495133"/>
                  <a:pt x="6122920" y="6495133"/>
                </a:cubicBezTo>
                <a:cubicBezTo>
                  <a:pt x="6123869" y="6496742"/>
                  <a:pt x="6124185" y="6498993"/>
                  <a:pt x="6124185" y="6500923"/>
                </a:cubicBezTo>
                <a:cubicBezTo>
                  <a:pt x="6124185" y="6509608"/>
                  <a:pt x="6117545" y="6516684"/>
                  <a:pt x="6109008" y="6516684"/>
                </a:cubicBezTo>
                <a:cubicBezTo>
                  <a:pt x="6108692" y="6516684"/>
                  <a:pt x="6108692" y="6516684"/>
                  <a:pt x="6108376" y="6516684"/>
                </a:cubicBezTo>
                <a:cubicBezTo>
                  <a:pt x="6108060" y="6516684"/>
                  <a:pt x="6108060" y="6516684"/>
                  <a:pt x="6107744" y="6516684"/>
                </a:cubicBezTo>
                <a:cubicBezTo>
                  <a:pt x="6099523" y="6516684"/>
                  <a:pt x="6092883" y="6509608"/>
                  <a:pt x="6092883" y="6500923"/>
                </a:cubicBezTo>
                <a:cubicBezTo>
                  <a:pt x="6092883" y="6498993"/>
                  <a:pt x="6093515" y="6496742"/>
                  <a:pt x="6094148" y="6495133"/>
                </a:cubicBezTo>
                <a:cubicBezTo>
                  <a:pt x="6035022" y="6504461"/>
                  <a:pt x="6035022" y="6504461"/>
                  <a:pt x="6035022" y="6504461"/>
                </a:cubicBezTo>
                <a:cubicBezTo>
                  <a:pt x="6033441" y="6494168"/>
                  <a:pt x="6032492" y="6484841"/>
                  <a:pt x="6032492" y="6476478"/>
                </a:cubicBezTo>
                <a:cubicBezTo>
                  <a:pt x="6032492" y="6473261"/>
                  <a:pt x="6032809" y="6470366"/>
                  <a:pt x="6032809" y="6467471"/>
                </a:cubicBezTo>
                <a:close/>
                <a:moveTo>
                  <a:pt x="6035029" y="6454771"/>
                </a:moveTo>
                <a:cubicBezTo>
                  <a:pt x="6038506" y="6454771"/>
                  <a:pt x="6073283" y="6454771"/>
                  <a:pt x="6108377" y="6454771"/>
                </a:cubicBezTo>
                <a:cubicBezTo>
                  <a:pt x="6143786" y="6454771"/>
                  <a:pt x="6179195" y="6454771"/>
                  <a:pt x="6182357" y="6454771"/>
                </a:cubicBezTo>
                <a:cubicBezTo>
                  <a:pt x="6182673" y="6456070"/>
                  <a:pt x="6182989" y="6457694"/>
                  <a:pt x="6183305" y="6459317"/>
                </a:cubicBezTo>
                <a:cubicBezTo>
                  <a:pt x="6148528" y="6459317"/>
                  <a:pt x="6148528" y="6459317"/>
                  <a:pt x="6148528" y="6459317"/>
                </a:cubicBezTo>
                <a:cubicBezTo>
                  <a:pt x="6133669" y="6459317"/>
                  <a:pt x="6127346" y="6462889"/>
                  <a:pt x="6127346" y="6471656"/>
                </a:cubicBezTo>
                <a:cubicBezTo>
                  <a:pt x="6127346" y="6474579"/>
                  <a:pt x="6128927" y="6477501"/>
                  <a:pt x="6131456" y="6479450"/>
                </a:cubicBezTo>
                <a:cubicBezTo>
                  <a:pt x="6129559" y="6480099"/>
                  <a:pt x="6122604" y="6482697"/>
                  <a:pt x="6121655" y="6483346"/>
                </a:cubicBezTo>
                <a:cubicBezTo>
                  <a:pt x="6120707" y="6482372"/>
                  <a:pt x="6119126" y="6480749"/>
                  <a:pt x="6118810" y="6478476"/>
                </a:cubicBezTo>
                <a:cubicBezTo>
                  <a:pt x="6119442" y="6477177"/>
                  <a:pt x="6121023" y="6474904"/>
                  <a:pt x="6121023" y="6471332"/>
                </a:cubicBezTo>
                <a:cubicBezTo>
                  <a:pt x="6121023" y="6465812"/>
                  <a:pt x="6117545" y="6460291"/>
                  <a:pt x="6108060" y="6459967"/>
                </a:cubicBezTo>
                <a:cubicBezTo>
                  <a:pt x="6103950" y="6460291"/>
                  <a:pt x="6101105" y="6461590"/>
                  <a:pt x="6098892" y="6463214"/>
                </a:cubicBezTo>
                <a:cubicBezTo>
                  <a:pt x="6098892" y="6463539"/>
                  <a:pt x="6098892" y="6463539"/>
                  <a:pt x="6098576" y="6463863"/>
                </a:cubicBezTo>
                <a:cubicBezTo>
                  <a:pt x="6094782" y="6464837"/>
                  <a:pt x="6092253" y="6467435"/>
                  <a:pt x="6092253" y="6471007"/>
                </a:cubicBezTo>
                <a:cubicBezTo>
                  <a:pt x="6092253" y="6474904"/>
                  <a:pt x="6092253" y="6474904"/>
                  <a:pt x="6092253" y="6474904"/>
                </a:cubicBezTo>
                <a:cubicBezTo>
                  <a:pt x="6092253" y="6474904"/>
                  <a:pt x="6094150" y="6474904"/>
                  <a:pt x="6095098" y="6475553"/>
                </a:cubicBezTo>
                <a:cubicBezTo>
                  <a:pt x="6096363" y="6475878"/>
                  <a:pt x="6096679" y="6476527"/>
                  <a:pt x="6096995" y="6477177"/>
                </a:cubicBezTo>
                <a:cubicBezTo>
                  <a:pt x="6098260" y="6478800"/>
                  <a:pt x="6097311" y="6482047"/>
                  <a:pt x="6095098" y="6483346"/>
                </a:cubicBezTo>
                <a:cubicBezTo>
                  <a:pt x="6094150" y="6482697"/>
                  <a:pt x="6087195" y="6480099"/>
                  <a:pt x="6085297" y="6479450"/>
                </a:cubicBezTo>
                <a:cubicBezTo>
                  <a:pt x="6087827" y="6477501"/>
                  <a:pt x="6089407" y="6474579"/>
                  <a:pt x="6089407" y="6471656"/>
                </a:cubicBezTo>
                <a:cubicBezTo>
                  <a:pt x="6089407" y="6462889"/>
                  <a:pt x="6083084" y="6459317"/>
                  <a:pt x="6068225" y="6459317"/>
                </a:cubicBezTo>
                <a:cubicBezTo>
                  <a:pt x="6034080" y="6459317"/>
                  <a:pt x="6034080" y="6459317"/>
                  <a:pt x="6034080" y="6459317"/>
                </a:cubicBezTo>
                <a:cubicBezTo>
                  <a:pt x="6034396" y="6457694"/>
                  <a:pt x="6034713" y="6456070"/>
                  <a:pt x="6035029" y="6454771"/>
                </a:cubicBezTo>
                <a:close/>
                <a:moveTo>
                  <a:pt x="6146512" y="6416671"/>
                </a:moveTo>
                <a:cubicBezTo>
                  <a:pt x="6155010" y="6416671"/>
                  <a:pt x="6156317" y="6420524"/>
                  <a:pt x="6156317" y="6423414"/>
                </a:cubicBezTo>
                <a:cubicBezTo>
                  <a:pt x="6156317" y="6423414"/>
                  <a:pt x="6156317" y="6437541"/>
                  <a:pt x="6156317" y="6445246"/>
                </a:cubicBezTo>
                <a:cubicBezTo>
                  <a:pt x="6134092" y="6445246"/>
                  <a:pt x="6134092" y="6445246"/>
                  <a:pt x="6134092" y="6445246"/>
                </a:cubicBezTo>
                <a:cubicBezTo>
                  <a:pt x="6134092" y="6437541"/>
                  <a:pt x="6134092" y="6422450"/>
                  <a:pt x="6134092" y="6422450"/>
                </a:cubicBezTo>
                <a:cubicBezTo>
                  <a:pt x="6134092" y="6419561"/>
                  <a:pt x="6135073" y="6418919"/>
                  <a:pt x="6135400" y="6418598"/>
                </a:cubicBezTo>
                <a:cubicBezTo>
                  <a:pt x="6136707" y="6417634"/>
                  <a:pt x="6139648" y="6416671"/>
                  <a:pt x="6146512" y="6416671"/>
                </a:cubicBezTo>
                <a:close/>
                <a:moveTo>
                  <a:pt x="6070000" y="6416671"/>
                </a:moveTo>
                <a:cubicBezTo>
                  <a:pt x="6076470" y="6416671"/>
                  <a:pt x="6079242" y="6417634"/>
                  <a:pt x="6080473" y="6418598"/>
                </a:cubicBezTo>
                <a:cubicBezTo>
                  <a:pt x="6080781" y="6418919"/>
                  <a:pt x="6081705" y="6419561"/>
                  <a:pt x="6081705" y="6422450"/>
                </a:cubicBezTo>
                <a:cubicBezTo>
                  <a:pt x="6081705" y="6422450"/>
                  <a:pt x="6081705" y="6437541"/>
                  <a:pt x="6081705" y="6445246"/>
                </a:cubicBezTo>
                <a:cubicBezTo>
                  <a:pt x="6061067" y="6445246"/>
                  <a:pt x="6061067" y="6445246"/>
                  <a:pt x="6061067" y="6445246"/>
                </a:cubicBezTo>
                <a:cubicBezTo>
                  <a:pt x="6061067" y="6437541"/>
                  <a:pt x="6061067" y="6423414"/>
                  <a:pt x="6061067" y="6423414"/>
                </a:cubicBezTo>
                <a:cubicBezTo>
                  <a:pt x="6061067" y="6420524"/>
                  <a:pt x="6061991" y="6416671"/>
                  <a:pt x="6070000" y="6416671"/>
                </a:cubicBezTo>
                <a:close/>
                <a:moveTo>
                  <a:pt x="6108533" y="6408733"/>
                </a:moveTo>
                <a:cubicBezTo>
                  <a:pt x="6121669" y="6408733"/>
                  <a:pt x="6126155" y="6416036"/>
                  <a:pt x="6126155" y="6422703"/>
                </a:cubicBezTo>
                <a:cubicBezTo>
                  <a:pt x="6126155" y="6445246"/>
                  <a:pt x="6126155" y="6445246"/>
                  <a:pt x="6126155" y="6445246"/>
                </a:cubicBezTo>
                <a:cubicBezTo>
                  <a:pt x="6108533" y="6445246"/>
                  <a:pt x="6108533" y="6445246"/>
                  <a:pt x="6108533" y="6445246"/>
                </a:cubicBezTo>
                <a:cubicBezTo>
                  <a:pt x="6091230" y="6445246"/>
                  <a:pt x="6091230" y="6445246"/>
                  <a:pt x="6091230" y="6445246"/>
                </a:cubicBezTo>
                <a:cubicBezTo>
                  <a:pt x="6091230" y="6422703"/>
                  <a:pt x="6091230" y="6422703"/>
                  <a:pt x="6091230" y="6422703"/>
                </a:cubicBezTo>
                <a:cubicBezTo>
                  <a:pt x="6091230" y="6416036"/>
                  <a:pt x="6095717" y="6408733"/>
                  <a:pt x="6108533" y="6408733"/>
                </a:cubicBezTo>
                <a:close/>
                <a:moveTo>
                  <a:pt x="6118217" y="6397621"/>
                </a:moveTo>
                <a:cubicBezTo>
                  <a:pt x="6126356" y="6399209"/>
                  <a:pt x="6134182" y="6402701"/>
                  <a:pt x="6140442" y="6407781"/>
                </a:cubicBezTo>
                <a:cubicBezTo>
                  <a:pt x="6137312" y="6408099"/>
                  <a:pt x="6134182" y="6408734"/>
                  <a:pt x="6131364" y="6410321"/>
                </a:cubicBezTo>
                <a:cubicBezTo>
                  <a:pt x="6128547" y="6405559"/>
                  <a:pt x="6123852" y="6402384"/>
                  <a:pt x="6118217" y="6400479"/>
                </a:cubicBezTo>
                <a:cubicBezTo>
                  <a:pt x="6118217" y="6399526"/>
                  <a:pt x="6118217" y="6398574"/>
                  <a:pt x="6118217" y="6397621"/>
                </a:cubicBezTo>
                <a:close/>
                <a:moveTo>
                  <a:pt x="6097580" y="6397621"/>
                </a:moveTo>
                <a:cubicBezTo>
                  <a:pt x="6097580" y="6398574"/>
                  <a:pt x="6097580" y="6399526"/>
                  <a:pt x="6097580" y="6400479"/>
                </a:cubicBezTo>
                <a:cubicBezTo>
                  <a:pt x="6092183" y="6402384"/>
                  <a:pt x="6087738" y="6405559"/>
                  <a:pt x="6084563" y="6410321"/>
                </a:cubicBezTo>
                <a:cubicBezTo>
                  <a:pt x="6082023" y="6408734"/>
                  <a:pt x="6078848" y="6408099"/>
                  <a:pt x="6075355" y="6407781"/>
                </a:cubicBezTo>
                <a:cubicBezTo>
                  <a:pt x="6081705" y="6402701"/>
                  <a:pt x="6089643" y="6399209"/>
                  <a:pt x="6097580" y="6397621"/>
                </a:cubicBezTo>
                <a:close/>
                <a:moveTo>
                  <a:pt x="6104824" y="6365871"/>
                </a:moveTo>
                <a:cubicBezTo>
                  <a:pt x="6106119" y="6365871"/>
                  <a:pt x="6107090" y="6365871"/>
                  <a:pt x="6107737" y="6365871"/>
                </a:cubicBezTo>
                <a:cubicBezTo>
                  <a:pt x="6108708" y="6365871"/>
                  <a:pt x="6109679" y="6365871"/>
                  <a:pt x="6110650" y="6365871"/>
                </a:cubicBezTo>
                <a:cubicBezTo>
                  <a:pt x="6110650" y="6369718"/>
                  <a:pt x="6110650" y="6379335"/>
                  <a:pt x="6110650" y="6379335"/>
                </a:cubicBezTo>
                <a:cubicBezTo>
                  <a:pt x="6110650" y="6379335"/>
                  <a:pt x="6120361" y="6379335"/>
                  <a:pt x="6124568" y="6379335"/>
                </a:cubicBezTo>
                <a:cubicBezTo>
                  <a:pt x="6124568" y="6381899"/>
                  <a:pt x="6124568" y="6382861"/>
                  <a:pt x="6124568" y="6385425"/>
                </a:cubicBezTo>
                <a:cubicBezTo>
                  <a:pt x="6120361" y="6385425"/>
                  <a:pt x="6110650" y="6385425"/>
                  <a:pt x="6110650" y="6385425"/>
                </a:cubicBezTo>
                <a:cubicBezTo>
                  <a:pt x="6110650" y="6385425"/>
                  <a:pt x="6110650" y="6395042"/>
                  <a:pt x="6110650" y="6399209"/>
                </a:cubicBezTo>
                <a:cubicBezTo>
                  <a:pt x="6109679" y="6399209"/>
                  <a:pt x="6108708" y="6399209"/>
                  <a:pt x="6107737" y="6399209"/>
                </a:cubicBezTo>
                <a:cubicBezTo>
                  <a:pt x="6107090" y="6399209"/>
                  <a:pt x="6106119" y="6399209"/>
                  <a:pt x="6104824" y="6399209"/>
                </a:cubicBezTo>
                <a:cubicBezTo>
                  <a:pt x="6104824" y="6395042"/>
                  <a:pt x="6104824" y="6385425"/>
                  <a:pt x="6104824" y="6385425"/>
                </a:cubicBezTo>
                <a:cubicBezTo>
                  <a:pt x="6104824" y="6385425"/>
                  <a:pt x="6095114" y="6385425"/>
                  <a:pt x="6091230" y="6385425"/>
                </a:cubicBezTo>
                <a:cubicBezTo>
                  <a:pt x="6091230" y="6382861"/>
                  <a:pt x="6091230" y="6381899"/>
                  <a:pt x="6091230" y="6379335"/>
                </a:cubicBezTo>
                <a:cubicBezTo>
                  <a:pt x="6095114" y="6379335"/>
                  <a:pt x="6104824" y="6379335"/>
                  <a:pt x="6104824" y="6379335"/>
                </a:cubicBezTo>
                <a:cubicBezTo>
                  <a:pt x="6104824" y="6379335"/>
                  <a:pt x="6104824" y="6369718"/>
                  <a:pt x="6104824" y="6365871"/>
                </a:cubicBezTo>
                <a:close/>
                <a:moveTo>
                  <a:pt x="6098253" y="6359521"/>
                </a:moveTo>
                <a:cubicBezTo>
                  <a:pt x="6098253" y="6359521"/>
                  <a:pt x="6098253" y="6369027"/>
                  <a:pt x="6098253" y="6372830"/>
                </a:cubicBezTo>
                <a:cubicBezTo>
                  <a:pt x="6094774" y="6372830"/>
                  <a:pt x="6085284" y="6372830"/>
                  <a:pt x="6085284" y="6372830"/>
                </a:cubicBezTo>
                <a:cubicBezTo>
                  <a:pt x="6085284" y="6392793"/>
                  <a:pt x="6085284" y="6392793"/>
                  <a:pt x="6085284" y="6392793"/>
                </a:cubicBezTo>
                <a:cubicBezTo>
                  <a:pt x="6076110" y="6396595"/>
                  <a:pt x="6068202" y="6402299"/>
                  <a:pt x="6062508" y="6409270"/>
                </a:cubicBezTo>
                <a:cubicBezTo>
                  <a:pt x="6054600" y="6411805"/>
                  <a:pt x="6051753" y="6418142"/>
                  <a:pt x="6051753" y="6424163"/>
                </a:cubicBezTo>
                <a:cubicBezTo>
                  <a:pt x="6051753" y="6445710"/>
                  <a:pt x="6051753" y="6445710"/>
                  <a:pt x="6051753" y="6445710"/>
                </a:cubicBezTo>
                <a:cubicBezTo>
                  <a:pt x="6028345" y="6445710"/>
                  <a:pt x="6028345" y="6445710"/>
                  <a:pt x="6028345" y="6445710"/>
                </a:cubicBezTo>
                <a:cubicBezTo>
                  <a:pt x="6027080" y="6449195"/>
                  <a:pt x="6027080" y="6449195"/>
                  <a:pt x="6027080" y="6449195"/>
                </a:cubicBezTo>
                <a:cubicBezTo>
                  <a:pt x="6024233" y="6457751"/>
                  <a:pt x="6022967" y="6467257"/>
                  <a:pt x="6022967" y="6477397"/>
                </a:cubicBezTo>
                <a:cubicBezTo>
                  <a:pt x="6022967" y="6509401"/>
                  <a:pt x="6034988" y="6546791"/>
                  <a:pt x="6046376" y="6575943"/>
                </a:cubicBezTo>
                <a:cubicBezTo>
                  <a:pt x="6064090" y="6619988"/>
                  <a:pt x="6087183" y="6659914"/>
                  <a:pt x="6099202" y="6673222"/>
                </a:cubicBezTo>
                <a:cubicBezTo>
                  <a:pt x="6102049" y="6676074"/>
                  <a:pt x="6104264" y="6678609"/>
                  <a:pt x="6108060" y="6678609"/>
                </a:cubicBezTo>
                <a:cubicBezTo>
                  <a:pt x="6108060" y="6678609"/>
                  <a:pt x="6108376" y="6678609"/>
                  <a:pt x="6108376" y="6678609"/>
                </a:cubicBezTo>
                <a:cubicBezTo>
                  <a:pt x="6108376" y="6678609"/>
                  <a:pt x="6108692" y="6678609"/>
                  <a:pt x="6108692" y="6678609"/>
                </a:cubicBezTo>
                <a:cubicBezTo>
                  <a:pt x="6112488" y="6678609"/>
                  <a:pt x="6115019" y="6676074"/>
                  <a:pt x="6117866" y="6673222"/>
                </a:cubicBezTo>
                <a:cubicBezTo>
                  <a:pt x="6130203" y="6659914"/>
                  <a:pt x="6153295" y="6619988"/>
                  <a:pt x="6171009" y="6575943"/>
                </a:cubicBezTo>
                <a:cubicBezTo>
                  <a:pt x="6182713" y="6546791"/>
                  <a:pt x="6194417" y="6509401"/>
                  <a:pt x="6194417" y="6477397"/>
                </a:cubicBezTo>
                <a:cubicBezTo>
                  <a:pt x="6194417" y="6467257"/>
                  <a:pt x="6193152" y="6457751"/>
                  <a:pt x="6190305" y="6449195"/>
                </a:cubicBezTo>
                <a:cubicBezTo>
                  <a:pt x="6189040" y="6445710"/>
                  <a:pt x="6189040" y="6445710"/>
                  <a:pt x="6189040" y="6445710"/>
                </a:cubicBezTo>
                <a:cubicBezTo>
                  <a:pt x="6165631" y="6445710"/>
                  <a:pt x="6165631" y="6445710"/>
                  <a:pt x="6165631" y="6445710"/>
                </a:cubicBezTo>
                <a:cubicBezTo>
                  <a:pt x="6165631" y="6424163"/>
                  <a:pt x="6165631" y="6424163"/>
                  <a:pt x="6165631" y="6424163"/>
                </a:cubicBezTo>
                <a:cubicBezTo>
                  <a:pt x="6165631" y="6418142"/>
                  <a:pt x="6162784" y="6411805"/>
                  <a:pt x="6154560" y="6409270"/>
                </a:cubicBezTo>
                <a:cubicBezTo>
                  <a:pt x="6148866" y="6402299"/>
                  <a:pt x="6140958" y="6396595"/>
                  <a:pt x="6132101" y="6392793"/>
                </a:cubicBezTo>
                <a:cubicBezTo>
                  <a:pt x="6132101" y="6372830"/>
                  <a:pt x="6132101" y="6372830"/>
                  <a:pt x="6132101" y="6372830"/>
                </a:cubicBezTo>
                <a:cubicBezTo>
                  <a:pt x="6132101" y="6372830"/>
                  <a:pt x="6122294" y="6372830"/>
                  <a:pt x="6118498" y="6372830"/>
                </a:cubicBezTo>
                <a:cubicBezTo>
                  <a:pt x="6118498" y="6369027"/>
                  <a:pt x="6118498" y="6359521"/>
                  <a:pt x="6118498" y="6359521"/>
                </a:cubicBezTo>
                <a:cubicBezTo>
                  <a:pt x="6108376" y="6359521"/>
                  <a:pt x="6108376" y="6359521"/>
                  <a:pt x="6108376" y="6359521"/>
                </a:cubicBezTo>
                <a:cubicBezTo>
                  <a:pt x="6098253" y="6359521"/>
                  <a:pt x="6098253" y="6359521"/>
                  <a:pt x="6098253" y="6359521"/>
                </a:cubicBezTo>
                <a:close/>
                <a:moveTo>
                  <a:pt x="0" y="0"/>
                </a:moveTo>
                <a:lnTo>
                  <a:pt x="12191993" y="0"/>
                </a:lnTo>
                <a:lnTo>
                  <a:pt x="12191993" y="6857996"/>
                </a:lnTo>
                <a:lnTo>
                  <a:pt x="0" y="6857996"/>
                </a:lnTo>
                <a:close/>
              </a:path>
            </a:pathLst>
          </a:custGeom>
        </p:spPr>
        <p:txBody>
          <a:bodyPr wrap="square">
            <a:noAutofit/>
          </a:bodyPr>
          <a:lstStyle>
            <a:lvl1pPr marL="324000" indent="-324000" algn="l" defTabSz="1088610" rtl="0" eaLnBrk="1" latinLnBrk="0" hangingPunct="1">
              <a:spcBef>
                <a:spcPts val="900"/>
              </a:spcBef>
              <a:buFont typeface="Arial" pitchFamily="34" charset="0"/>
              <a:buNone/>
              <a:defRPr/>
            </a:lvl1pPr>
          </a:lstStyle>
          <a:p>
            <a:r>
              <a:rPr lang="en-GB"/>
              <a:t>[Picture]</a:t>
            </a:r>
          </a:p>
        </p:txBody>
      </p:sp>
    </p:spTree>
    <p:extLst>
      <p:ext uri="{BB962C8B-B14F-4D97-AF65-F5344CB8AC3E}">
        <p14:creationId xmlns:p14="http://schemas.microsoft.com/office/powerpoint/2010/main" val="797707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mage red plane">
    <p:spTree>
      <p:nvGrpSpPr>
        <p:cNvPr id="1" name=""/>
        <p:cNvGrpSpPr/>
        <p:nvPr/>
      </p:nvGrpSpPr>
      <p:grpSpPr>
        <a:xfrm>
          <a:off x="0" y="0"/>
          <a:ext cx="0" cy="0"/>
          <a:chOff x="0" y="0"/>
          <a:chExt cx="0" cy="0"/>
        </a:xfrm>
      </p:grpSpPr>
      <p:sp>
        <p:nvSpPr>
          <p:cNvPr id="3" name="Placeholder 1">
            <a:extLst>
              <a:ext uri="{C183D7F6-B498-43B3-948B-1728B52AA6E4}">
                <adec:decorative xmlns:adec="http://schemas.microsoft.com/office/drawing/2017/decorative" val="1"/>
              </a:ext>
            </a:extLst>
          </p:cNvPr>
          <p:cNvSpPr>
            <a:spLocks noGrp="1" noSelect="1"/>
          </p:cNvSpPr>
          <p:nvPr userDrawn="1">
            <p:ph type="body" idx="1000" hasCustomPrompt="1"/>
            <p:custDataLst>
              <p:custData r:id="rId1"/>
            </p:custDataLst>
          </p:nvPr>
        </p:nvSpPr>
        <p:spPr>
          <a:xfrm>
            <a:off x="280800" y="280800"/>
            <a:ext cx="3445200" cy="3445200"/>
          </a:xfrm>
          <a:prstGeom prst="rect">
            <a:avLst/>
          </a:prstGeom>
          <a:solidFill>
            <a:srgbClr val="E3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324000" indent="-324000" algn="ctr" defTabSz="1088610" rtl="0" eaLnBrk="1" latinLnBrk="0" hangingPunct="1">
              <a:spcBef>
                <a:spcPts val="900"/>
              </a:spcBef>
              <a:buFont typeface="Arial" pitchFamily="34" charset="0"/>
              <a:buNone/>
              <a:defRPr/>
            </a:lvl1pPr>
          </a:lstStyle>
          <a:p>
            <a:pPr algn="ctr"/>
            <a:r>
              <a:rPr lang="en-GB"/>
              <a:t> </a:t>
            </a:r>
          </a:p>
        </p:txBody>
      </p:sp>
      <p:sp>
        <p:nvSpPr>
          <p:cNvPr id="6" name="Frame text 2 (JU-Free)"/>
          <p:cNvSpPr>
            <a:spLocks noGrp="1"/>
          </p:cNvSpPr>
          <p:nvPr>
            <p:ph type="body" sz="quarter" idx="11" hasCustomPrompt="1"/>
          </p:nvPr>
        </p:nvSpPr>
        <p:spPr>
          <a:xfrm>
            <a:off x="457200" y="979200"/>
            <a:ext cx="3097213" cy="2232025"/>
          </a:xfrm>
        </p:spPr>
        <p:txBody>
          <a:bodyPr/>
          <a:lstStyle>
            <a:lvl1pPr marL="0" indent="0">
              <a:lnSpc>
                <a:spcPct val="85000"/>
              </a:lnSpc>
              <a:spcBef>
                <a:spcPts val="0"/>
              </a:spcBef>
              <a:buNone/>
              <a:defRPr sz="3000" b="1" baseline="0">
                <a:solidFill>
                  <a:schemeClr val="bg1"/>
                </a:solidFill>
                <a:latin typeface="+mn-lt"/>
              </a:defRPr>
            </a:lvl1pPr>
            <a:lvl2pPr marL="0" indent="0">
              <a:spcBef>
                <a:spcPts val="2400"/>
              </a:spcBef>
              <a:buNone/>
              <a:defRPr sz="1400">
                <a:solidFill>
                  <a:schemeClr val="bg1"/>
                </a:solidFill>
              </a:defRPr>
            </a:lvl2pPr>
            <a:lvl3pPr marL="0" indent="0">
              <a:spcBef>
                <a:spcPts val="0"/>
              </a:spcBef>
              <a:buFont typeface="Arial" panose="020B0604020202020204" pitchFamily="34" charset="0"/>
              <a:buNone/>
              <a:defRPr sz="1400">
                <a:solidFill>
                  <a:schemeClr val="bg1"/>
                </a:solidFill>
              </a:defRPr>
            </a:lvl3pPr>
            <a:lvl4pPr marL="0" indent="0">
              <a:spcBef>
                <a:spcPts val="0"/>
              </a:spcBef>
              <a:buFont typeface="Arial" panose="020B0604020202020204" pitchFamily="34" charset="0"/>
              <a:buNone/>
              <a:defRPr sz="1400">
                <a:solidFill>
                  <a:schemeClr val="bg1"/>
                </a:solidFill>
                <a:latin typeface="+mn-lt"/>
              </a:defRPr>
            </a:lvl4pPr>
            <a:lvl5pPr marL="0" indent="0">
              <a:spcBef>
                <a:spcPts val="0"/>
              </a:spcBef>
              <a:buFont typeface="Arial" panose="020B0604020202020204" pitchFamily="34" charset="0"/>
              <a:buNone/>
              <a:defRPr sz="1400">
                <a:solidFill>
                  <a:schemeClr val="bg1"/>
                </a:solidFill>
              </a:defRPr>
            </a:lvl5pPr>
            <a:lvl6pPr marL="0" indent="0">
              <a:spcBef>
                <a:spcPts val="0"/>
              </a:spcBef>
              <a:buFont typeface="Arial" panose="020B0604020202020204" pitchFamily="34" charset="0"/>
              <a:buNone/>
              <a:defRPr sz="1400">
                <a:solidFill>
                  <a:schemeClr val="bg1"/>
                </a:solidFill>
              </a:defRPr>
            </a:lvl6pPr>
            <a:lvl7pPr marL="0" indent="0">
              <a:spcBef>
                <a:spcPts val="0"/>
              </a:spcBef>
              <a:buFont typeface="Arial" panose="020B0604020202020204" pitchFamily="34" charset="0"/>
              <a:buNone/>
              <a:defRPr sz="1400">
                <a:solidFill>
                  <a:schemeClr val="bg1"/>
                </a:solidFill>
              </a:defRPr>
            </a:lvl7pPr>
            <a:lvl8pPr marL="0" indent="0">
              <a:spcBef>
                <a:spcPts val="0"/>
              </a:spcBef>
              <a:buFont typeface="Arial" panose="020B0604020202020204" pitchFamily="34" charset="0"/>
              <a:buNone/>
              <a:defRPr sz="1400">
                <a:solidFill>
                  <a:schemeClr val="bg1"/>
                </a:solidFill>
              </a:defRPr>
            </a:lvl8pPr>
            <a:lvl9pPr marL="0" indent="0">
              <a:spcBef>
                <a:spcPts val="0"/>
              </a:spcBef>
              <a:buFont typeface="Arial" panose="020B0604020202020204" pitchFamily="34" charset="0"/>
              <a:buNone/>
              <a:defRPr sz="1400">
                <a:solidFill>
                  <a:schemeClr val="bg1"/>
                </a:solidFill>
              </a:defRPr>
            </a:lvl9pPr>
          </a:lstStyle>
          <a:p>
            <a:pPr lvl="0"/>
            <a:r>
              <a:rPr lang="en-GB"/>
              <a:t>[Kop]</a:t>
            </a:r>
          </a:p>
          <a:p>
            <a:pPr lvl="0"/>
            <a:r>
              <a:rPr lang="en-GB"/>
              <a:t>JU-LEVEL1=Kop</a:t>
            </a:r>
          </a:p>
          <a:p>
            <a:pPr lvl="1"/>
            <a:r>
              <a:rPr lang="en-GB"/>
              <a:t>JU-LEVEL2=Basistekst</a:t>
            </a:r>
          </a:p>
        </p:txBody>
      </p:sp>
      <p:sp>
        <p:nvSpPr>
          <p:cNvPr id="9" name="Rounded Rectangle 3">
            <a:extLst>
              <a:ext uri="{FF2B5EF4-FFF2-40B4-BE49-F238E27FC236}">
                <a16:creationId xmlns:a16="http://schemas.microsoft.com/office/drawing/2014/main" id="{83609E12-BE53-4187-AD3F-CFB25812DE68}"/>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en-GB"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en-GB" sz="1000" noProof="0"/>
          </a:p>
        </p:txBody>
      </p:sp>
      <p:sp>
        <p:nvSpPr>
          <p:cNvPr id="8" name="Frame 4"/>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Frame 5"/>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
        <p:nvSpPr>
          <p:cNvPr id="11" name="Vrije vorm 6"/>
          <p:cNvSpPr>
            <a:spLocks noGrp="1" noSelect="1"/>
          </p:cNvSpPr>
          <p:nvPr>
            <p:ph type="pic" sz="quarter" idx="1001" hasCustomPrompt="1"/>
          </p:nvPr>
        </p:nvSpPr>
        <p:spPr>
          <a:xfrm>
            <a:off x="8" y="5"/>
            <a:ext cx="12191993" cy="6857996"/>
          </a:xfrm>
          <a:custGeom>
            <a:avLst/>
            <a:gdLst>
              <a:gd name="connsiteX0" fmla="*/ 6150497 w 12191993"/>
              <a:gd name="connsiteY0" fmla="*/ 6688738 h 6857996"/>
              <a:gd name="connsiteX1" fmla="*/ 6148985 w 12191993"/>
              <a:gd name="connsiteY1" fmla="*/ 6692367 h 6857996"/>
              <a:gd name="connsiteX2" fmla="*/ 6152916 w 12191993"/>
              <a:gd name="connsiteY2" fmla="*/ 6693878 h 6857996"/>
              <a:gd name="connsiteX3" fmla="*/ 6154125 w 12191993"/>
              <a:gd name="connsiteY3" fmla="*/ 6690250 h 6857996"/>
              <a:gd name="connsiteX4" fmla="*/ 6150497 w 12191993"/>
              <a:gd name="connsiteY4" fmla="*/ 6688738 h 6857996"/>
              <a:gd name="connsiteX5" fmla="*/ 6092818 w 12191993"/>
              <a:gd name="connsiteY5" fmla="*/ 6684958 h 6857996"/>
              <a:gd name="connsiteX6" fmla="*/ 6092818 w 12191993"/>
              <a:gd name="connsiteY6" fmla="*/ 6686546 h 6857996"/>
              <a:gd name="connsiteX7" fmla="*/ 6094405 w 12191993"/>
              <a:gd name="connsiteY7" fmla="*/ 6688133 h 6857996"/>
              <a:gd name="connsiteX8" fmla="*/ 6092818 w 12191993"/>
              <a:gd name="connsiteY8" fmla="*/ 6708771 h 6857996"/>
              <a:gd name="connsiteX9" fmla="*/ 6091231 w 12191993"/>
              <a:gd name="connsiteY9" fmla="*/ 6710359 h 6857996"/>
              <a:gd name="connsiteX10" fmla="*/ 6097580 w 12191993"/>
              <a:gd name="connsiteY10" fmla="*/ 6711946 h 6857996"/>
              <a:gd name="connsiteX11" fmla="*/ 6097580 w 12191993"/>
              <a:gd name="connsiteY11" fmla="*/ 6708771 h 6857996"/>
              <a:gd name="connsiteX12" fmla="*/ 6095993 w 12191993"/>
              <a:gd name="connsiteY12" fmla="*/ 6708771 h 6857996"/>
              <a:gd name="connsiteX13" fmla="*/ 6097580 w 12191993"/>
              <a:gd name="connsiteY13" fmla="*/ 6692896 h 6857996"/>
              <a:gd name="connsiteX14" fmla="*/ 6111868 w 12191993"/>
              <a:gd name="connsiteY14" fmla="*/ 6711946 h 6857996"/>
              <a:gd name="connsiteX15" fmla="*/ 6115043 w 12191993"/>
              <a:gd name="connsiteY15" fmla="*/ 6711946 h 6857996"/>
              <a:gd name="connsiteX16" fmla="*/ 6113456 w 12191993"/>
              <a:gd name="connsiteY16" fmla="*/ 6688133 h 6857996"/>
              <a:gd name="connsiteX17" fmla="*/ 6113456 w 12191993"/>
              <a:gd name="connsiteY17" fmla="*/ 6686546 h 6857996"/>
              <a:gd name="connsiteX18" fmla="*/ 6108693 w 12191993"/>
              <a:gd name="connsiteY18" fmla="*/ 6686546 h 6857996"/>
              <a:gd name="connsiteX19" fmla="*/ 6108693 w 12191993"/>
              <a:gd name="connsiteY19" fmla="*/ 6688133 h 6857996"/>
              <a:gd name="connsiteX20" fmla="*/ 6110281 w 12191993"/>
              <a:gd name="connsiteY20" fmla="*/ 6688133 h 6857996"/>
              <a:gd name="connsiteX21" fmla="*/ 6111868 w 12191993"/>
              <a:gd name="connsiteY21" fmla="*/ 6704009 h 6857996"/>
              <a:gd name="connsiteX22" fmla="*/ 6097580 w 12191993"/>
              <a:gd name="connsiteY22" fmla="*/ 6686546 h 6857996"/>
              <a:gd name="connsiteX23" fmla="*/ 6080118 w 12191993"/>
              <a:gd name="connsiteY23" fmla="*/ 6683371 h 6857996"/>
              <a:gd name="connsiteX24" fmla="*/ 6080118 w 12191993"/>
              <a:gd name="connsiteY24" fmla="*/ 6684959 h 6857996"/>
              <a:gd name="connsiteX25" fmla="*/ 6081705 w 12191993"/>
              <a:gd name="connsiteY25" fmla="*/ 6686546 h 6857996"/>
              <a:gd name="connsiteX26" fmla="*/ 6076943 w 12191993"/>
              <a:gd name="connsiteY26" fmla="*/ 6705597 h 6857996"/>
              <a:gd name="connsiteX27" fmla="*/ 6075355 w 12191993"/>
              <a:gd name="connsiteY27" fmla="*/ 6707184 h 6857996"/>
              <a:gd name="connsiteX28" fmla="*/ 6083293 w 12191993"/>
              <a:gd name="connsiteY28" fmla="*/ 6710359 h 6857996"/>
              <a:gd name="connsiteX29" fmla="*/ 6083293 w 12191993"/>
              <a:gd name="connsiteY29" fmla="*/ 6708772 h 6857996"/>
              <a:gd name="connsiteX30" fmla="*/ 6081705 w 12191993"/>
              <a:gd name="connsiteY30" fmla="*/ 6707184 h 6857996"/>
              <a:gd name="connsiteX31" fmla="*/ 6086468 w 12191993"/>
              <a:gd name="connsiteY31" fmla="*/ 6686546 h 6857996"/>
              <a:gd name="connsiteX32" fmla="*/ 6088055 w 12191993"/>
              <a:gd name="connsiteY32" fmla="*/ 6686546 h 6857996"/>
              <a:gd name="connsiteX33" fmla="*/ 6088055 w 12191993"/>
              <a:gd name="connsiteY33" fmla="*/ 6684959 h 6857996"/>
              <a:gd name="connsiteX34" fmla="*/ 6137500 w 12191993"/>
              <a:gd name="connsiteY34" fmla="*/ 6681783 h 6857996"/>
              <a:gd name="connsiteX35" fmla="*/ 6131078 w 12191993"/>
              <a:gd name="connsiteY35" fmla="*/ 6682736 h 6857996"/>
              <a:gd name="connsiteX36" fmla="*/ 6120162 w 12191993"/>
              <a:gd name="connsiteY36" fmla="*/ 6699246 h 6857996"/>
              <a:gd name="connsiteX37" fmla="*/ 6136536 w 12191993"/>
              <a:gd name="connsiteY37" fmla="*/ 6708771 h 6857996"/>
              <a:gd name="connsiteX38" fmla="*/ 6145205 w 12191993"/>
              <a:gd name="connsiteY38" fmla="*/ 6703373 h 6857996"/>
              <a:gd name="connsiteX39" fmla="*/ 6143279 w 12191993"/>
              <a:gd name="connsiteY39" fmla="*/ 6697658 h 6857996"/>
              <a:gd name="connsiteX40" fmla="*/ 6142316 w 12191993"/>
              <a:gd name="connsiteY40" fmla="*/ 6697658 h 6857996"/>
              <a:gd name="connsiteX41" fmla="*/ 6136215 w 12191993"/>
              <a:gd name="connsiteY41" fmla="*/ 6705596 h 6857996"/>
              <a:gd name="connsiteX42" fmla="*/ 6126262 w 12191993"/>
              <a:gd name="connsiteY42" fmla="*/ 6698293 h 6857996"/>
              <a:gd name="connsiteX43" fmla="*/ 6138784 w 12191993"/>
              <a:gd name="connsiteY43" fmla="*/ 6695436 h 6857996"/>
              <a:gd name="connsiteX44" fmla="*/ 6139747 w 12191993"/>
              <a:gd name="connsiteY44" fmla="*/ 6696388 h 6857996"/>
              <a:gd name="connsiteX45" fmla="*/ 6141031 w 12191993"/>
              <a:gd name="connsiteY45" fmla="*/ 6696071 h 6857996"/>
              <a:gd name="connsiteX46" fmla="*/ 6139747 w 12191993"/>
              <a:gd name="connsiteY46" fmla="*/ 6690356 h 6857996"/>
              <a:gd name="connsiteX47" fmla="*/ 6138463 w 12191993"/>
              <a:gd name="connsiteY47" fmla="*/ 6690673 h 6857996"/>
              <a:gd name="connsiteX48" fmla="*/ 6137500 w 12191993"/>
              <a:gd name="connsiteY48" fmla="*/ 6692896 h 6857996"/>
              <a:gd name="connsiteX49" fmla="*/ 6124978 w 12191993"/>
              <a:gd name="connsiteY49" fmla="*/ 6695436 h 6857996"/>
              <a:gd name="connsiteX50" fmla="*/ 6130436 w 12191993"/>
              <a:gd name="connsiteY50" fmla="*/ 6685593 h 6857996"/>
              <a:gd name="connsiteX51" fmla="*/ 6137821 w 12191993"/>
              <a:gd name="connsiteY51" fmla="*/ 6687816 h 6857996"/>
              <a:gd name="connsiteX52" fmla="*/ 6139105 w 12191993"/>
              <a:gd name="connsiteY52" fmla="*/ 6687181 h 6857996"/>
              <a:gd name="connsiteX53" fmla="*/ 6137500 w 12191993"/>
              <a:gd name="connsiteY53" fmla="*/ 6681783 h 6857996"/>
              <a:gd name="connsiteX54" fmla="*/ 6053130 w 12191993"/>
              <a:gd name="connsiteY54" fmla="*/ 6672258 h 6857996"/>
              <a:gd name="connsiteX55" fmla="*/ 6051542 w 12191993"/>
              <a:gd name="connsiteY55" fmla="*/ 6673846 h 6857996"/>
              <a:gd name="connsiteX56" fmla="*/ 6053130 w 12191993"/>
              <a:gd name="connsiteY56" fmla="*/ 6675433 h 6857996"/>
              <a:gd name="connsiteX57" fmla="*/ 6038842 w 12191993"/>
              <a:gd name="connsiteY57" fmla="*/ 6691308 h 6857996"/>
              <a:gd name="connsiteX58" fmla="*/ 6037255 w 12191993"/>
              <a:gd name="connsiteY58" fmla="*/ 6689721 h 6857996"/>
              <a:gd name="connsiteX59" fmla="*/ 6035668 w 12191993"/>
              <a:gd name="connsiteY59" fmla="*/ 6691308 h 6857996"/>
              <a:gd name="connsiteX60" fmla="*/ 6042018 w 12191993"/>
              <a:gd name="connsiteY60" fmla="*/ 6694483 h 6857996"/>
              <a:gd name="connsiteX61" fmla="*/ 6042018 w 12191993"/>
              <a:gd name="connsiteY61" fmla="*/ 6692896 h 6857996"/>
              <a:gd name="connsiteX62" fmla="*/ 6051542 w 12191993"/>
              <a:gd name="connsiteY62" fmla="*/ 6680196 h 6857996"/>
              <a:gd name="connsiteX63" fmla="*/ 6049955 w 12191993"/>
              <a:gd name="connsiteY63" fmla="*/ 6699246 h 6857996"/>
              <a:gd name="connsiteX64" fmla="*/ 6053130 w 12191993"/>
              <a:gd name="connsiteY64" fmla="*/ 6700833 h 6857996"/>
              <a:gd name="connsiteX65" fmla="*/ 6065830 w 12191993"/>
              <a:gd name="connsiteY65" fmla="*/ 6684958 h 6857996"/>
              <a:gd name="connsiteX66" fmla="*/ 6064243 w 12191993"/>
              <a:gd name="connsiteY66" fmla="*/ 6700833 h 6857996"/>
              <a:gd name="connsiteX67" fmla="*/ 6062656 w 12191993"/>
              <a:gd name="connsiteY67" fmla="*/ 6702421 h 6857996"/>
              <a:gd name="connsiteX68" fmla="*/ 6061068 w 12191993"/>
              <a:gd name="connsiteY68" fmla="*/ 6704008 h 6857996"/>
              <a:gd name="connsiteX69" fmla="*/ 6069005 w 12191993"/>
              <a:gd name="connsiteY69" fmla="*/ 6707183 h 6857996"/>
              <a:gd name="connsiteX70" fmla="*/ 6069005 w 12191993"/>
              <a:gd name="connsiteY70" fmla="*/ 6705596 h 6857996"/>
              <a:gd name="connsiteX71" fmla="*/ 6067418 w 12191993"/>
              <a:gd name="connsiteY71" fmla="*/ 6704008 h 6857996"/>
              <a:gd name="connsiteX72" fmla="*/ 6070593 w 12191993"/>
              <a:gd name="connsiteY72" fmla="*/ 6681783 h 6857996"/>
              <a:gd name="connsiteX73" fmla="*/ 6072180 w 12191993"/>
              <a:gd name="connsiteY73" fmla="*/ 6681783 h 6857996"/>
              <a:gd name="connsiteX74" fmla="*/ 6072180 w 12191993"/>
              <a:gd name="connsiteY74" fmla="*/ 6680196 h 6857996"/>
              <a:gd name="connsiteX75" fmla="*/ 6065830 w 12191993"/>
              <a:gd name="connsiteY75" fmla="*/ 6677021 h 6857996"/>
              <a:gd name="connsiteX76" fmla="*/ 6064243 w 12191993"/>
              <a:gd name="connsiteY76" fmla="*/ 6678608 h 6857996"/>
              <a:gd name="connsiteX77" fmla="*/ 6065830 w 12191993"/>
              <a:gd name="connsiteY77" fmla="*/ 6678608 h 6857996"/>
              <a:gd name="connsiteX78" fmla="*/ 6056306 w 12191993"/>
              <a:gd name="connsiteY78" fmla="*/ 6689721 h 6857996"/>
              <a:gd name="connsiteX79" fmla="*/ 6057893 w 12191993"/>
              <a:gd name="connsiteY79" fmla="*/ 6673846 h 6857996"/>
              <a:gd name="connsiteX80" fmla="*/ 6175023 w 12191993"/>
              <a:gd name="connsiteY80" fmla="*/ 6664321 h 6857996"/>
              <a:gd name="connsiteX81" fmla="*/ 6154730 w 12191993"/>
              <a:gd name="connsiteY81" fmla="*/ 6675963 h 6857996"/>
              <a:gd name="connsiteX82" fmla="*/ 6155052 w 12191993"/>
              <a:gd name="connsiteY82" fmla="*/ 6677221 h 6857996"/>
              <a:gd name="connsiteX83" fmla="*/ 6156985 w 12191993"/>
              <a:gd name="connsiteY83" fmla="*/ 6677221 h 6857996"/>
              <a:gd name="connsiteX84" fmla="*/ 6166970 w 12191993"/>
              <a:gd name="connsiteY84" fmla="*/ 6696414 h 6857996"/>
              <a:gd name="connsiteX85" fmla="*/ 6166326 w 12191993"/>
              <a:gd name="connsiteY85" fmla="*/ 6697988 h 6857996"/>
              <a:gd name="connsiteX86" fmla="*/ 6167292 w 12191993"/>
              <a:gd name="connsiteY86" fmla="*/ 6699246 h 6857996"/>
              <a:gd name="connsiteX87" fmla="*/ 6174378 w 12191993"/>
              <a:gd name="connsiteY87" fmla="*/ 6695471 h 6857996"/>
              <a:gd name="connsiteX88" fmla="*/ 6173734 w 12191993"/>
              <a:gd name="connsiteY88" fmla="*/ 6694841 h 6857996"/>
              <a:gd name="connsiteX89" fmla="*/ 6171802 w 12191993"/>
              <a:gd name="connsiteY89" fmla="*/ 6694527 h 6857996"/>
              <a:gd name="connsiteX90" fmla="*/ 6166970 w 12191993"/>
              <a:gd name="connsiteY90" fmla="*/ 6684458 h 6857996"/>
              <a:gd name="connsiteX91" fmla="*/ 6173734 w 12191993"/>
              <a:gd name="connsiteY91" fmla="*/ 6680997 h 6857996"/>
              <a:gd name="connsiteX92" fmla="*/ 6176955 w 12191993"/>
              <a:gd name="connsiteY92" fmla="*/ 6680997 h 6857996"/>
              <a:gd name="connsiteX93" fmla="*/ 6174378 w 12191993"/>
              <a:gd name="connsiteY93" fmla="*/ 6675963 h 6857996"/>
              <a:gd name="connsiteX94" fmla="*/ 6172446 w 12191993"/>
              <a:gd name="connsiteY94" fmla="*/ 6678165 h 6857996"/>
              <a:gd name="connsiteX95" fmla="*/ 6165360 w 12191993"/>
              <a:gd name="connsiteY95" fmla="*/ 6681626 h 6857996"/>
              <a:gd name="connsiteX96" fmla="*/ 6161816 w 12191993"/>
              <a:gd name="connsiteY96" fmla="*/ 6674704 h 6857996"/>
              <a:gd name="connsiteX97" fmla="*/ 6169869 w 12191993"/>
              <a:gd name="connsiteY97" fmla="*/ 6670299 h 6857996"/>
              <a:gd name="connsiteX98" fmla="*/ 6173090 w 12191993"/>
              <a:gd name="connsiteY98" fmla="*/ 6669670 h 6857996"/>
              <a:gd name="connsiteX99" fmla="*/ 6173412 w 12191993"/>
              <a:gd name="connsiteY99" fmla="*/ 6667468 h 6857996"/>
              <a:gd name="connsiteX100" fmla="*/ 6175023 w 12191993"/>
              <a:gd name="connsiteY100" fmla="*/ 6664321 h 6857996"/>
              <a:gd name="connsiteX101" fmla="*/ 6030390 w 12191993"/>
              <a:gd name="connsiteY101" fmla="*/ 6663090 h 6857996"/>
              <a:gd name="connsiteX102" fmla="*/ 6037104 w 12191993"/>
              <a:gd name="connsiteY102" fmla="*/ 6663368 h 6857996"/>
              <a:gd name="connsiteX103" fmla="*/ 6037761 w 12191993"/>
              <a:gd name="connsiteY103" fmla="*/ 6664003 h 6857996"/>
              <a:gd name="connsiteX104" fmla="*/ 6035139 w 12191993"/>
              <a:gd name="connsiteY104" fmla="*/ 6676386 h 6857996"/>
              <a:gd name="connsiteX105" fmla="*/ 6027605 w 12191993"/>
              <a:gd name="connsiteY105" fmla="*/ 6680196 h 6857996"/>
              <a:gd name="connsiteX106" fmla="*/ 6023674 w 12191993"/>
              <a:gd name="connsiteY106" fmla="*/ 6678609 h 6857996"/>
              <a:gd name="connsiteX107" fmla="*/ 6023347 w 12191993"/>
              <a:gd name="connsiteY107" fmla="*/ 6678291 h 6857996"/>
              <a:gd name="connsiteX108" fmla="*/ 6021381 w 12191993"/>
              <a:gd name="connsiteY108" fmla="*/ 6675116 h 6857996"/>
              <a:gd name="connsiteX109" fmla="*/ 6025640 w 12191993"/>
              <a:gd name="connsiteY109" fmla="*/ 6666861 h 6857996"/>
              <a:gd name="connsiteX110" fmla="*/ 6030390 w 12191993"/>
              <a:gd name="connsiteY110" fmla="*/ 6663090 h 6857996"/>
              <a:gd name="connsiteX111" fmla="*/ 6030111 w 12191993"/>
              <a:gd name="connsiteY111" fmla="*/ 6659872 h 6857996"/>
              <a:gd name="connsiteX112" fmla="*/ 6020698 w 12191993"/>
              <a:gd name="connsiteY112" fmla="*/ 6665835 h 6857996"/>
              <a:gd name="connsiteX113" fmla="*/ 6021324 w 12191993"/>
              <a:gd name="connsiteY113" fmla="*/ 6682153 h 6857996"/>
              <a:gd name="connsiteX114" fmla="*/ 6021324 w 12191993"/>
              <a:gd name="connsiteY114" fmla="*/ 6682467 h 6857996"/>
              <a:gd name="connsiteX115" fmla="*/ 6021639 w 12191993"/>
              <a:gd name="connsiteY115" fmla="*/ 6682467 h 6857996"/>
              <a:gd name="connsiteX116" fmla="*/ 6038270 w 12191993"/>
              <a:gd name="connsiteY116" fmla="*/ 6682153 h 6857996"/>
              <a:gd name="connsiteX117" fmla="*/ 6043292 w 12191993"/>
              <a:gd name="connsiteY117" fmla="*/ 6672425 h 6857996"/>
              <a:gd name="connsiteX118" fmla="*/ 6040467 w 12191993"/>
              <a:gd name="connsiteY118" fmla="*/ 6663638 h 6857996"/>
              <a:gd name="connsiteX119" fmla="*/ 6040154 w 12191993"/>
              <a:gd name="connsiteY119" fmla="*/ 6663010 h 6857996"/>
              <a:gd name="connsiteX120" fmla="*/ 6039840 w 12191993"/>
              <a:gd name="connsiteY120" fmla="*/ 6662696 h 6857996"/>
              <a:gd name="connsiteX121" fmla="*/ 6039526 w 12191993"/>
              <a:gd name="connsiteY121" fmla="*/ 6662383 h 6857996"/>
              <a:gd name="connsiteX122" fmla="*/ 6030111 w 12191993"/>
              <a:gd name="connsiteY122" fmla="*/ 6659872 h 6857996"/>
              <a:gd name="connsiteX123" fmla="*/ 6187938 w 12191993"/>
              <a:gd name="connsiteY123" fmla="*/ 6653208 h 6857996"/>
              <a:gd name="connsiteX124" fmla="*/ 6183014 w 12191993"/>
              <a:gd name="connsiteY124" fmla="*/ 6657377 h 6857996"/>
              <a:gd name="connsiteX125" fmla="*/ 6180859 w 12191993"/>
              <a:gd name="connsiteY125" fmla="*/ 6677582 h 6857996"/>
              <a:gd name="connsiteX126" fmla="*/ 6199634 w 12191993"/>
              <a:gd name="connsiteY126" fmla="*/ 6677582 h 6857996"/>
              <a:gd name="connsiteX127" fmla="*/ 6203943 w 12191993"/>
              <a:gd name="connsiteY127" fmla="*/ 6668602 h 6857996"/>
              <a:gd name="connsiteX128" fmla="*/ 6200558 w 12191993"/>
              <a:gd name="connsiteY128" fmla="*/ 6664112 h 6857996"/>
              <a:gd name="connsiteX129" fmla="*/ 6199634 w 12191993"/>
              <a:gd name="connsiteY129" fmla="*/ 6664754 h 6857996"/>
              <a:gd name="connsiteX130" fmla="*/ 6197480 w 12191993"/>
              <a:gd name="connsiteY130" fmla="*/ 6675337 h 6857996"/>
              <a:gd name="connsiteX131" fmla="*/ 6186092 w 12191993"/>
              <a:gd name="connsiteY131" fmla="*/ 6673734 h 6857996"/>
              <a:gd name="connsiteX132" fmla="*/ 6195325 w 12191993"/>
              <a:gd name="connsiteY132" fmla="*/ 6664433 h 6857996"/>
              <a:gd name="connsiteX133" fmla="*/ 6196864 w 12191993"/>
              <a:gd name="connsiteY133" fmla="*/ 6664754 h 6857996"/>
              <a:gd name="connsiteX134" fmla="*/ 6197788 w 12191993"/>
              <a:gd name="connsiteY134" fmla="*/ 6663792 h 6857996"/>
              <a:gd name="connsiteX135" fmla="*/ 6193786 w 12191993"/>
              <a:gd name="connsiteY135" fmla="*/ 6659622 h 6857996"/>
              <a:gd name="connsiteX136" fmla="*/ 6193171 w 12191993"/>
              <a:gd name="connsiteY136" fmla="*/ 6660585 h 6857996"/>
              <a:gd name="connsiteX137" fmla="*/ 6193171 w 12191993"/>
              <a:gd name="connsiteY137" fmla="*/ 6663150 h 6857996"/>
              <a:gd name="connsiteX138" fmla="*/ 6183937 w 12191993"/>
              <a:gd name="connsiteY138" fmla="*/ 6671489 h 6857996"/>
              <a:gd name="connsiteX139" fmla="*/ 6183937 w 12191993"/>
              <a:gd name="connsiteY139" fmla="*/ 6660264 h 6857996"/>
              <a:gd name="connsiteX140" fmla="*/ 6191324 w 12191993"/>
              <a:gd name="connsiteY140" fmla="*/ 6658660 h 6857996"/>
              <a:gd name="connsiteX141" fmla="*/ 6191940 w 12191993"/>
              <a:gd name="connsiteY141" fmla="*/ 6657377 h 6857996"/>
              <a:gd name="connsiteX142" fmla="*/ 6187938 w 12191993"/>
              <a:gd name="connsiteY142" fmla="*/ 6653208 h 6857996"/>
              <a:gd name="connsiteX143" fmla="*/ 6196845 w 12191993"/>
              <a:gd name="connsiteY143" fmla="*/ 6642096 h 6857996"/>
              <a:gd name="connsiteX144" fmla="*/ 6191242 w 12191993"/>
              <a:gd name="connsiteY144" fmla="*/ 6649399 h 6857996"/>
              <a:gd name="connsiteX145" fmla="*/ 6192799 w 12191993"/>
              <a:gd name="connsiteY145" fmla="*/ 6650351 h 6857996"/>
              <a:gd name="connsiteX146" fmla="*/ 6194355 w 12191993"/>
              <a:gd name="connsiteY146" fmla="*/ 6649399 h 6857996"/>
              <a:gd name="connsiteX147" fmla="*/ 6210230 w 12191993"/>
              <a:gd name="connsiteY147" fmla="*/ 6662734 h 6857996"/>
              <a:gd name="connsiteX148" fmla="*/ 6209919 w 12191993"/>
              <a:gd name="connsiteY148" fmla="*/ 6664639 h 6857996"/>
              <a:gd name="connsiteX149" fmla="*/ 6210541 w 12191993"/>
              <a:gd name="connsiteY149" fmla="*/ 6665909 h 6857996"/>
              <a:gd name="connsiteX150" fmla="*/ 6222992 w 12191993"/>
              <a:gd name="connsiteY150" fmla="*/ 6651304 h 6857996"/>
              <a:gd name="connsiteX151" fmla="*/ 6220191 w 12191993"/>
              <a:gd name="connsiteY151" fmla="*/ 6644319 h 6857996"/>
              <a:gd name="connsiteX152" fmla="*/ 6218323 w 12191993"/>
              <a:gd name="connsiteY152" fmla="*/ 6646224 h 6857996"/>
              <a:gd name="connsiteX153" fmla="*/ 6218946 w 12191993"/>
              <a:gd name="connsiteY153" fmla="*/ 6650669 h 6857996"/>
              <a:gd name="connsiteX154" fmla="*/ 6213654 w 12191993"/>
              <a:gd name="connsiteY154" fmla="*/ 6658607 h 6857996"/>
              <a:gd name="connsiteX155" fmla="*/ 6197468 w 12191993"/>
              <a:gd name="connsiteY155" fmla="*/ 6644954 h 6857996"/>
              <a:gd name="connsiteX156" fmla="*/ 6198090 w 12191993"/>
              <a:gd name="connsiteY156" fmla="*/ 6643049 h 6857996"/>
              <a:gd name="connsiteX157" fmla="*/ 6196845 w 12191993"/>
              <a:gd name="connsiteY157" fmla="*/ 6642096 h 6857996"/>
              <a:gd name="connsiteX158" fmla="*/ 6013443 w 12191993"/>
              <a:gd name="connsiteY158" fmla="*/ 6635746 h 6857996"/>
              <a:gd name="connsiteX159" fmla="*/ 6013443 w 12191993"/>
              <a:gd name="connsiteY159" fmla="*/ 6637334 h 6857996"/>
              <a:gd name="connsiteX160" fmla="*/ 5995980 w 12191993"/>
              <a:gd name="connsiteY160" fmla="*/ 6650034 h 6857996"/>
              <a:gd name="connsiteX161" fmla="*/ 5994393 w 12191993"/>
              <a:gd name="connsiteY161" fmla="*/ 6648446 h 6857996"/>
              <a:gd name="connsiteX162" fmla="*/ 5992806 w 12191993"/>
              <a:gd name="connsiteY162" fmla="*/ 6650034 h 6857996"/>
              <a:gd name="connsiteX163" fmla="*/ 5997568 w 12191993"/>
              <a:gd name="connsiteY163" fmla="*/ 6654797 h 6857996"/>
              <a:gd name="connsiteX164" fmla="*/ 5999156 w 12191993"/>
              <a:gd name="connsiteY164" fmla="*/ 6654797 h 6857996"/>
              <a:gd name="connsiteX165" fmla="*/ 5999156 w 12191993"/>
              <a:gd name="connsiteY165" fmla="*/ 6651621 h 6857996"/>
              <a:gd name="connsiteX166" fmla="*/ 6011855 w 12191993"/>
              <a:gd name="connsiteY166" fmla="*/ 6643684 h 6857996"/>
              <a:gd name="connsiteX167" fmla="*/ 6005506 w 12191993"/>
              <a:gd name="connsiteY167" fmla="*/ 6665909 h 6857996"/>
              <a:gd name="connsiteX168" fmla="*/ 6008680 w 12191993"/>
              <a:gd name="connsiteY168" fmla="*/ 6669084 h 6857996"/>
              <a:gd name="connsiteX169" fmla="*/ 6024555 w 12191993"/>
              <a:gd name="connsiteY169" fmla="*/ 6653209 h 6857996"/>
              <a:gd name="connsiteX170" fmla="*/ 6026143 w 12191993"/>
              <a:gd name="connsiteY170" fmla="*/ 6651621 h 6857996"/>
              <a:gd name="connsiteX171" fmla="*/ 6027731 w 12191993"/>
              <a:gd name="connsiteY171" fmla="*/ 6651621 h 6857996"/>
              <a:gd name="connsiteX172" fmla="*/ 6024555 w 12191993"/>
              <a:gd name="connsiteY172" fmla="*/ 6646859 h 6857996"/>
              <a:gd name="connsiteX173" fmla="*/ 6022968 w 12191993"/>
              <a:gd name="connsiteY173" fmla="*/ 6648446 h 6857996"/>
              <a:gd name="connsiteX174" fmla="*/ 6022968 w 12191993"/>
              <a:gd name="connsiteY174" fmla="*/ 6650034 h 6857996"/>
              <a:gd name="connsiteX175" fmla="*/ 6011855 w 12191993"/>
              <a:gd name="connsiteY175" fmla="*/ 6661147 h 6857996"/>
              <a:gd name="connsiteX176" fmla="*/ 6016618 w 12191993"/>
              <a:gd name="connsiteY176" fmla="*/ 6638921 h 6857996"/>
              <a:gd name="connsiteX177" fmla="*/ 6015031 w 12191993"/>
              <a:gd name="connsiteY177" fmla="*/ 6635746 h 6857996"/>
              <a:gd name="connsiteX178" fmla="*/ 5999458 w 12191993"/>
              <a:gd name="connsiteY178" fmla="*/ 6630479 h 6857996"/>
              <a:gd name="connsiteX179" fmla="*/ 5998324 w 12191993"/>
              <a:gd name="connsiteY179" fmla="*/ 6634809 h 6857996"/>
              <a:gd name="connsiteX180" fmla="*/ 6003237 w 12191993"/>
              <a:gd name="connsiteY180" fmla="*/ 6636613 h 6857996"/>
              <a:gd name="connsiteX181" fmla="*/ 6004749 w 12191993"/>
              <a:gd name="connsiteY181" fmla="*/ 6632283 h 6857996"/>
              <a:gd name="connsiteX182" fmla="*/ 5999458 w 12191993"/>
              <a:gd name="connsiteY182" fmla="*/ 6630479 h 6857996"/>
              <a:gd name="connsiteX183" fmla="*/ 6207117 w 12191993"/>
              <a:gd name="connsiteY183" fmla="*/ 6626221 h 6857996"/>
              <a:gd name="connsiteX184" fmla="*/ 6203942 w 12191993"/>
              <a:gd name="connsiteY184" fmla="*/ 6632571 h 6857996"/>
              <a:gd name="connsiteX185" fmla="*/ 6203942 w 12191993"/>
              <a:gd name="connsiteY185" fmla="*/ 6634159 h 6857996"/>
              <a:gd name="connsiteX186" fmla="*/ 6207117 w 12191993"/>
              <a:gd name="connsiteY186" fmla="*/ 6632571 h 6857996"/>
              <a:gd name="connsiteX187" fmla="*/ 6224580 w 12191993"/>
              <a:gd name="connsiteY187" fmla="*/ 6643684 h 6857996"/>
              <a:gd name="connsiteX188" fmla="*/ 6224580 w 12191993"/>
              <a:gd name="connsiteY188" fmla="*/ 6645271 h 6857996"/>
              <a:gd name="connsiteX189" fmla="*/ 6226168 w 12191993"/>
              <a:gd name="connsiteY189" fmla="*/ 6645271 h 6857996"/>
              <a:gd name="connsiteX190" fmla="*/ 6230930 w 12191993"/>
              <a:gd name="connsiteY190" fmla="*/ 6637334 h 6857996"/>
              <a:gd name="connsiteX191" fmla="*/ 6229343 w 12191993"/>
              <a:gd name="connsiteY191" fmla="*/ 6637334 h 6857996"/>
              <a:gd name="connsiteX192" fmla="*/ 6227755 w 12191993"/>
              <a:gd name="connsiteY192" fmla="*/ 6638921 h 6857996"/>
              <a:gd name="connsiteX193" fmla="*/ 6207117 w 12191993"/>
              <a:gd name="connsiteY193" fmla="*/ 6627809 h 6857996"/>
              <a:gd name="connsiteX194" fmla="*/ 6208705 w 12191993"/>
              <a:gd name="connsiteY194" fmla="*/ 6626221 h 6857996"/>
              <a:gd name="connsiteX195" fmla="*/ 6002331 w 12191993"/>
              <a:gd name="connsiteY195" fmla="*/ 6615108 h 6857996"/>
              <a:gd name="connsiteX196" fmla="*/ 6002331 w 12191993"/>
              <a:gd name="connsiteY196" fmla="*/ 6616696 h 6857996"/>
              <a:gd name="connsiteX197" fmla="*/ 5983280 w 12191993"/>
              <a:gd name="connsiteY197" fmla="*/ 6626221 h 6857996"/>
              <a:gd name="connsiteX198" fmla="*/ 5981693 w 12191993"/>
              <a:gd name="connsiteY198" fmla="*/ 6624634 h 6857996"/>
              <a:gd name="connsiteX199" fmla="*/ 5980106 w 12191993"/>
              <a:gd name="connsiteY199" fmla="*/ 6624634 h 6857996"/>
              <a:gd name="connsiteX200" fmla="*/ 5983280 w 12191993"/>
              <a:gd name="connsiteY200" fmla="*/ 6632571 h 6857996"/>
              <a:gd name="connsiteX201" fmla="*/ 5984868 w 12191993"/>
              <a:gd name="connsiteY201" fmla="*/ 6632571 h 6857996"/>
              <a:gd name="connsiteX202" fmla="*/ 5984868 w 12191993"/>
              <a:gd name="connsiteY202" fmla="*/ 6630984 h 6857996"/>
              <a:gd name="connsiteX203" fmla="*/ 6003918 w 12191993"/>
              <a:gd name="connsiteY203" fmla="*/ 6621458 h 6857996"/>
              <a:gd name="connsiteX204" fmla="*/ 6005507 w 12191993"/>
              <a:gd name="connsiteY204" fmla="*/ 6623046 h 6857996"/>
              <a:gd name="connsiteX205" fmla="*/ 6007094 w 12191993"/>
              <a:gd name="connsiteY205" fmla="*/ 6621458 h 6857996"/>
              <a:gd name="connsiteX206" fmla="*/ 6003918 w 12191993"/>
              <a:gd name="connsiteY206" fmla="*/ 6615108 h 6857996"/>
              <a:gd name="connsiteX207" fmla="*/ 6217912 w 12191993"/>
              <a:gd name="connsiteY207" fmla="*/ 6602408 h 6857996"/>
              <a:gd name="connsiteX208" fmla="*/ 6214737 w 12191993"/>
              <a:gd name="connsiteY208" fmla="*/ 6607999 h 6857996"/>
              <a:gd name="connsiteX209" fmla="*/ 6219817 w 12191993"/>
              <a:gd name="connsiteY209" fmla="*/ 6626945 h 6857996"/>
              <a:gd name="connsiteX210" fmla="*/ 6238550 w 12191993"/>
              <a:gd name="connsiteY210" fmla="*/ 6619802 h 6857996"/>
              <a:gd name="connsiteX211" fmla="*/ 6239503 w 12191993"/>
              <a:gd name="connsiteY211" fmla="*/ 6609241 h 6857996"/>
              <a:gd name="connsiteX212" fmla="*/ 6234423 w 12191993"/>
              <a:gd name="connsiteY212" fmla="*/ 6607067 h 6857996"/>
              <a:gd name="connsiteX213" fmla="*/ 6233470 w 12191993"/>
              <a:gd name="connsiteY213" fmla="*/ 6607999 h 6857996"/>
              <a:gd name="connsiteX214" fmla="*/ 6235693 w 12191993"/>
              <a:gd name="connsiteY214" fmla="*/ 6617628 h 6857996"/>
              <a:gd name="connsiteX215" fmla="*/ 6221722 w 12191993"/>
              <a:gd name="connsiteY215" fmla="*/ 6620112 h 6857996"/>
              <a:gd name="connsiteX216" fmla="*/ 6216642 w 12191993"/>
              <a:gd name="connsiteY216" fmla="*/ 6609863 h 6857996"/>
              <a:gd name="connsiteX217" fmla="*/ 6222992 w 12191993"/>
              <a:gd name="connsiteY217" fmla="*/ 6605825 h 6857996"/>
              <a:gd name="connsiteX218" fmla="*/ 6223310 w 12191993"/>
              <a:gd name="connsiteY218" fmla="*/ 6604272 h 6857996"/>
              <a:gd name="connsiteX219" fmla="*/ 6217912 w 12191993"/>
              <a:gd name="connsiteY219" fmla="*/ 6602408 h 6857996"/>
              <a:gd name="connsiteX220" fmla="*/ 6129330 w 12191993"/>
              <a:gd name="connsiteY220" fmla="*/ 6599233 h 6857996"/>
              <a:gd name="connsiteX221" fmla="*/ 6149968 w 12191993"/>
              <a:gd name="connsiteY221" fmla="*/ 6599233 h 6857996"/>
              <a:gd name="connsiteX222" fmla="*/ 6129330 w 12191993"/>
              <a:gd name="connsiteY222" fmla="*/ 6640508 h 6857996"/>
              <a:gd name="connsiteX223" fmla="*/ 6129330 w 12191993"/>
              <a:gd name="connsiteY223" fmla="*/ 6599233 h 6857996"/>
              <a:gd name="connsiteX224" fmla="*/ 6065830 w 12191993"/>
              <a:gd name="connsiteY224" fmla="*/ 6599233 h 6857996"/>
              <a:gd name="connsiteX225" fmla="*/ 6088055 w 12191993"/>
              <a:gd name="connsiteY225" fmla="*/ 6599233 h 6857996"/>
              <a:gd name="connsiteX226" fmla="*/ 6088055 w 12191993"/>
              <a:gd name="connsiteY226" fmla="*/ 6640508 h 6857996"/>
              <a:gd name="connsiteX227" fmla="*/ 6065830 w 12191993"/>
              <a:gd name="connsiteY227" fmla="*/ 6599233 h 6857996"/>
              <a:gd name="connsiteX228" fmla="*/ 5985060 w 12191993"/>
              <a:gd name="connsiteY228" fmla="*/ 6592919 h 6857996"/>
              <a:gd name="connsiteX229" fmla="*/ 5975325 w 12191993"/>
              <a:gd name="connsiteY229" fmla="*/ 6609935 h 6857996"/>
              <a:gd name="connsiteX230" fmla="*/ 5980978 w 12191993"/>
              <a:gd name="connsiteY230" fmla="*/ 6618283 h 6857996"/>
              <a:gd name="connsiteX231" fmla="*/ 5986630 w 12191993"/>
              <a:gd name="connsiteY231" fmla="*/ 6616999 h 6857996"/>
              <a:gd name="connsiteX232" fmla="*/ 5986630 w 12191993"/>
              <a:gd name="connsiteY232" fmla="*/ 6616036 h 6857996"/>
              <a:gd name="connsiteX233" fmla="*/ 5978465 w 12191993"/>
              <a:gd name="connsiteY233" fmla="*/ 6609293 h 6857996"/>
              <a:gd name="connsiteX234" fmla="*/ 5985688 w 12191993"/>
              <a:gd name="connsiteY234" fmla="*/ 6599340 h 6857996"/>
              <a:gd name="connsiteX235" fmla="*/ 5988828 w 12191993"/>
              <a:gd name="connsiteY235" fmla="*/ 6611862 h 6857996"/>
              <a:gd name="connsiteX236" fmla="*/ 5987886 w 12191993"/>
              <a:gd name="connsiteY236" fmla="*/ 6613146 h 6857996"/>
              <a:gd name="connsiteX237" fmla="*/ 5988200 w 12191993"/>
              <a:gd name="connsiteY237" fmla="*/ 6614430 h 6857996"/>
              <a:gd name="connsiteX238" fmla="*/ 5994166 w 12191993"/>
              <a:gd name="connsiteY238" fmla="*/ 6612825 h 6857996"/>
              <a:gd name="connsiteX239" fmla="*/ 5993538 w 12191993"/>
              <a:gd name="connsiteY239" fmla="*/ 6611541 h 6857996"/>
              <a:gd name="connsiteX240" fmla="*/ 5991340 w 12191993"/>
              <a:gd name="connsiteY240" fmla="*/ 6610578 h 6857996"/>
              <a:gd name="connsiteX241" fmla="*/ 5988828 w 12191993"/>
              <a:gd name="connsiteY241" fmla="*/ 6598377 h 6857996"/>
              <a:gd name="connsiteX242" fmla="*/ 5998249 w 12191993"/>
              <a:gd name="connsiteY242" fmla="*/ 6603193 h 6857996"/>
              <a:gd name="connsiteX243" fmla="*/ 5996365 w 12191993"/>
              <a:gd name="connsiteY243" fmla="*/ 6610899 h 6857996"/>
              <a:gd name="connsiteX244" fmla="*/ 5996992 w 12191993"/>
              <a:gd name="connsiteY244" fmla="*/ 6611862 h 6857996"/>
              <a:gd name="connsiteX245" fmla="*/ 6002330 w 12191993"/>
              <a:gd name="connsiteY245" fmla="*/ 6610257 h 6857996"/>
              <a:gd name="connsiteX246" fmla="*/ 6001388 w 12191993"/>
              <a:gd name="connsiteY246" fmla="*/ 6603835 h 6857996"/>
              <a:gd name="connsiteX247" fmla="*/ 5985060 w 12191993"/>
              <a:gd name="connsiteY247" fmla="*/ 6592919 h 6857996"/>
              <a:gd name="connsiteX248" fmla="*/ 6218230 w 12191993"/>
              <a:gd name="connsiteY248" fmla="*/ 6591296 h 6857996"/>
              <a:gd name="connsiteX249" fmla="*/ 6216642 w 12191993"/>
              <a:gd name="connsiteY249" fmla="*/ 6599234 h 6857996"/>
              <a:gd name="connsiteX250" fmla="*/ 6218230 w 12191993"/>
              <a:gd name="connsiteY250" fmla="*/ 6599234 h 6857996"/>
              <a:gd name="connsiteX251" fmla="*/ 6219817 w 12191993"/>
              <a:gd name="connsiteY251" fmla="*/ 6597646 h 6857996"/>
              <a:gd name="connsiteX252" fmla="*/ 6240455 w 12191993"/>
              <a:gd name="connsiteY252" fmla="*/ 6600821 h 6857996"/>
              <a:gd name="connsiteX253" fmla="*/ 6240455 w 12191993"/>
              <a:gd name="connsiteY253" fmla="*/ 6602409 h 6857996"/>
              <a:gd name="connsiteX254" fmla="*/ 6242043 w 12191993"/>
              <a:gd name="connsiteY254" fmla="*/ 6603996 h 6857996"/>
              <a:gd name="connsiteX255" fmla="*/ 6243630 w 12191993"/>
              <a:gd name="connsiteY255" fmla="*/ 6594471 h 6857996"/>
              <a:gd name="connsiteX256" fmla="*/ 6242043 w 12191993"/>
              <a:gd name="connsiteY256" fmla="*/ 6596059 h 6857996"/>
              <a:gd name="connsiteX257" fmla="*/ 6219817 w 12191993"/>
              <a:gd name="connsiteY257" fmla="*/ 6592884 h 6857996"/>
              <a:gd name="connsiteX258" fmla="*/ 6219817 w 12191993"/>
              <a:gd name="connsiteY258" fmla="*/ 6591296 h 6857996"/>
              <a:gd name="connsiteX259" fmla="*/ 4811421 w 12191993"/>
              <a:gd name="connsiteY259" fmla="*/ 6570659 h 6857996"/>
              <a:gd name="connsiteX260" fmla="*/ 4812359 w 12191993"/>
              <a:gd name="connsiteY260" fmla="*/ 6570659 h 6857996"/>
              <a:gd name="connsiteX261" fmla="*/ 4813298 w 12191993"/>
              <a:gd name="connsiteY261" fmla="*/ 6572952 h 6857996"/>
              <a:gd name="connsiteX262" fmla="*/ 4813298 w 12191993"/>
              <a:gd name="connsiteY262" fmla="*/ 6576883 h 6857996"/>
              <a:gd name="connsiteX263" fmla="*/ 4810796 w 12191993"/>
              <a:gd name="connsiteY263" fmla="*/ 6586056 h 6857996"/>
              <a:gd name="connsiteX264" fmla="*/ 4800166 w 12191993"/>
              <a:gd name="connsiteY264" fmla="*/ 6591297 h 6857996"/>
              <a:gd name="connsiteX265" fmla="*/ 4792659 w 12191993"/>
              <a:gd name="connsiteY265" fmla="*/ 6583763 h 6857996"/>
              <a:gd name="connsiteX266" fmla="*/ 4797977 w 12191993"/>
              <a:gd name="connsiteY266" fmla="*/ 6574918 h 6857996"/>
              <a:gd name="connsiteX267" fmla="*/ 4810169 w 12191993"/>
              <a:gd name="connsiteY267" fmla="*/ 6570987 h 6857996"/>
              <a:gd name="connsiteX268" fmla="*/ 4811421 w 12191993"/>
              <a:gd name="connsiteY268" fmla="*/ 6570659 h 6857996"/>
              <a:gd name="connsiteX269" fmla="*/ 5974078 w 12191993"/>
              <a:gd name="connsiteY269" fmla="*/ 6569071 h 6857996"/>
              <a:gd name="connsiteX270" fmla="*/ 5994394 w 12191993"/>
              <a:gd name="connsiteY270" fmla="*/ 6569721 h 6857996"/>
              <a:gd name="connsiteX271" fmla="*/ 5993749 w 12191993"/>
              <a:gd name="connsiteY271" fmla="*/ 6575566 h 6857996"/>
              <a:gd name="connsiteX272" fmla="*/ 5985364 w 12191993"/>
              <a:gd name="connsiteY272" fmla="*/ 6583035 h 6857996"/>
              <a:gd name="connsiteX273" fmla="*/ 5974078 w 12191993"/>
              <a:gd name="connsiteY273" fmla="*/ 6574267 h 6857996"/>
              <a:gd name="connsiteX274" fmla="*/ 5974078 w 12191993"/>
              <a:gd name="connsiteY274" fmla="*/ 6569071 h 6857996"/>
              <a:gd name="connsiteX275" fmla="*/ 5970895 w 12191993"/>
              <a:gd name="connsiteY275" fmla="*/ 6561133 h 6857996"/>
              <a:gd name="connsiteX276" fmla="*/ 5970895 w 12191993"/>
              <a:gd name="connsiteY276" fmla="*/ 6574627 h 6857996"/>
              <a:gd name="connsiteX277" fmla="*/ 5985016 w 12191993"/>
              <a:gd name="connsiteY277" fmla="*/ 6588121 h 6857996"/>
              <a:gd name="connsiteX278" fmla="*/ 5996628 w 12191993"/>
              <a:gd name="connsiteY278" fmla="*/ 6573342 h 6857996"/>
              <a:gd name="connsiteX279" fmla="*/ 5997568 w 12191993"/>
              <a:gd name="connsiteY279" fmla="*/ 6561776 h 6857996"/>
              <a:gd name="connsiteX280" fmla="*/ 5996000 w 12191993"/>
              <a:gd name="connsiteY280" fmla="*/ 6561776 h 6857996"/>
              <a:gd name="connsiteX281" fmla="*/ 5995058 w 12191993"/>
              <a:gd name="connsiteY281" fmla="*/ 6563382 h 6857996"/>
              <a:gd name="connsiteX282" fmla="*/ 5973718 w 12191993"/>
              <a:gd name="connsiteY282" fmla="*/ 6563061 h 6857996"/>
              <a:gd name="connsiteX283" fmla="*/ 5972463 w 12191993"/>
              <a:gd name="connsiteY283" fmla="*/ 6561133 h 6857996"/>
              <a:gd name="connsiteX284" fmla="*/ 5970895 w 12191993"/>
              <a:gd name="connsiteY284" fmla="*/ 6561133 h 6857996"/>
              <a:gd name="connsiteX285" fmla="*/ 6218230 w 12191993"/>
              <a:gd name="connsiteY285" fmla="*/ 6559546 h 6857996"/>
              <a:gd name="connsiteX286" fmla="*/ 6220070 w 12191993"/>
              <a:gd name="connsiteY286" fmla="*/ 6564826 h 6857996"/>
              <a:gd name="connsiteX287" fmla="*/ 6219764 w 12191993"/>
              <a:gd name="connsiteY287" fmla="*/ 6584394 h 6857996"/>
              <a:gd name="connsiteX288" fmla="*/ 6218537 w 12191993"/>
              <a:gd name="connsiteY288" fmla="*/ 6588121 h 6857996"/>
              <a:gd name="connsiteX289" fmla="*/ 6224364 w 12191993"/>
              <a:gd name="connsiteY289" fmla="*/ 6584394 h 6857996"/>
              <a:gd name="connsiteX290" fmla="*/ 6223137 w 12191993"/>
              <a:gd name="connsiteY290" fmla="*/ 6583773 h 6857996"/>
              <a:gd name="connsiteX291" fmla="*/ 6222830 w 12191993"/>
              <a:gd name="connsiteY291" fmla="*/ 6577561 h 6857996"/>
              <a:gd name="connsiteX292" fmla="*/ 6243685 w 12191993"/>
              <a:gd name="connsiteY292" fmla="*/ 6577250 h 6857996"/>
              <a:gd name="connsiteX293" fmla="*/ 6244605 w 12191993"/>
              <a:gd name="connsiteY293" fmla="*/ 6578803 h 6857996"/>
              <a:gd name="connsiteX294" fmla="*/ 6245218 w 12191993"/>
              <a:gd name="connsiteY294" fmla="*/ 6579114 h 6857996"/>
              <a:gd name="connsiteX295" fmla="*/ 6245218 w 12191993"/>
              <a:gd name="connsiteY295" fmla="*/ 6571349 h 6857996"/>
              <a:gd name="connsiteX296" fmla="*/ 6243992 w 12191993"/>
              <a:gd name="connsiteY296" fmla="*/ 6571349 h 6857996"/>
              <a:gd name="connsiteX297" fmla="*/ 6243685 w 12191993"/>
              <a:gd name="connsiteY297" fmla="*/ 6572281 h 6857996"/>
              <a:gd name="connsiteX298" fmla="*/ 6222524 w 12191993"/>
              <a:gd name="connsiteY298" fmla="*/ 6572591 h 6857996"/>
              <a:gd name="connsiteX299" fmla="*/ 6223444 w 12191993"/>
              <a:gd name="connsiteY299" fmla="*/ 6564516 h 6857996"/>
              <a:gd name="connsiteX300" fmla="*/ 6224977 w 12191993"/>
              <a:gd name="connsiteY300" fmla="*/ 6563895 h 6857996"/>
              <a:gd name="connsiteX301" fmla="*/ 6218230 w 12191993"/>
              <a:gd name="connsiteY301" fmla="*/ 6559546 h 6857996"/>
              <a:gd name="connsiteX302" fmla="*/ 5983809 w 12191993"/>
              <a:gd name="connsiteY302" fmla="*/ 6552364 h 6857996"/>
              <a:gd name="connsiteX303" fmla="*/ 5982298 w 12191993"/>
              <a:gd name="connsiteY303" fmla="*/ 6556900 h 6857996"/>
              <a:gd name="connsiteX304" fmla="*/ 5985926 w 12191993"/>
              <a:gd name="connsiteY304" fmla="*/ 6558790 h 6857996"/>
              <a:gd name="connsiteX305" fmla="*/ 5987437 w 12191993"/>
              <a:gd name="connsiteY305" fmla="*/ 6553498 h 6857996"/>
              <a:gd name="connsiteX306" fmla="*/ 5983809 w 12191993"/>
              <a:gd name="connsiteY306" fmla="*/ 6552364 h 6857996"/>
              <a:gd name="connsiteX307" fmla="*/ 5026508 w 12191993"/>
              <a:gd name="connsiteY307" fmla="*/ 6543672 h 6857996"/>
              <a:gd name="connsiteX308" fmla="*/ 5043486 w 12191993"/>
              <a:gd name="connsiteY308" fmla="*/ 6568904 h 6857996"/>
              <a:gd name="connsiteX309" fmla="*/ 5027743 w 12191993"/>
              <a:gd name="connsiteY309" fmla="*/ 6591297 h 6857996"/>
              <a:gd name="connsiteX310" fmla="*/ 5010148 w 12191993"/>
              <a:gd name="connsiteY310" fmla="*/ 6566696 h 6857996"/>
              <a:gd name="connsiteX311" fmla="*/ 5026508 w 12191993"/>
              <a:gd name="connsiteY311" fmla="*/ 6543672 h 6857996"/>
              <a:gd name="connsiteX312" fmla="*/ 4954742 w 12191993"/>
              <a:gd name="connsiteY312" fmla="*/ 6543672 h 6857996"/>
              <a:gd name="connsiteX313" fmla="*/ 4968873 w 12191993"/>
              <a:gd name="connsiteY313" fmla="*/ 6566831 h 6857996"/>
              <a:gd name="connsiteX314" fmla="*/ 4951602 w 12191993"/>
              <a:gd name="connsiteY314" fmla="*/ 6592885 h 6857996"/>
              <a:gd name="connsiteX315" fmla="*/ 4941867 w 12191993"/>
              <a:gd name="connsiteY315" fmla="*/ 6587739 h 6857996"/>
              <a:gd name="connsiteX316" fmla="*/ 4940297 w 12191993"/>
              <a:gd name="connsiteY316" fmla="*/ 6571334 h 6857996"/>
              <a:gd name="connsiteX317" fmla="*/ 4942494 w 12191993"/>
              <a:gd name="connsiteY317" fmla="*/ 6553965 h 6857996"/>
              <a:gd name="connsiteX318" fmla="*/ 4954742 w 12191993"/>
              <a:gd name="connsiteY318" fmla="*/ 6543672 h 6857996"/>
              <a:gd name="connsiteX319" fmla="*/ 5178611 w 12191993"/>
              <a:gd name="connsiteY319" fmla="*/ 6542084 h 6857996"/>
              <a:gd name="connsiteX320" fmla="*/ 5189759 w 12191993"/>
              <a:gd name="connsiteY320" fmla="*/ 6548752 h 6857996"/>
              <a:gd name="connsiteX321" fmla="*/ 5192710 w 12191993"/>
              <a:gd name="connsiteY321" fmla="*/ 6566214 h 6857996"/>
              <a:gd name="connsiteX322" fmla="*/ 5178611 w 12191993"/>
              <a:gd name="connsiteY322" fmla="*/ 6589709 h 6857996"/>
              <a:gd name="connsiteX323" fmla="*/ 5162548 w 12191993"/>
              <a:gd name="connsiteY323" fmla="*/ 6564944 h 6857996"/>
              <a:gd name="connsiteX324" fmla="*/ 5178611 w 12191993"/>
              <a:gd name="connsiteY324" fmla="*/ 6542084 h 6857996"/>
              <a:gd name="connsiteX325" fmla="*/ 4872968 w 12191993"/>
              <a:gd name="connsiteY325" fmla="*/ 6542084 h 6857996"/>
              <a:gd name="connsiteX326" fmla="*/ 4883528 w 12191993"/>
              <a:gd name="connsiteY326" fmla="*/ 6548752 h 6857996"/>
              <a:gd name="connsiteX327" fmla="*/ 4886321 w 12191993"/>
              <a:gd name="connsiteY327" fmla="*/ 6566214 h 6857996"/>
              <a:gd name="connsiteX328" fmla="*/ 4872968 w 12191993"/>
              <a:gd name="connsiteY328" fmla="*/ 6589709 h 6857996"/>
              <a:gd name="connsiteX329" fmla="*/ 4857745 w 12191993"/>
              <a:gd name="connsiteY329" fmla="*/ 6564944 h 6857996"/>
              <a:gd name="connsiteX330" fmla="*/ 4872968 w 12191993"/>
              <a:gd name="connsiteY330" fmla="*/ 6542084 h 6857996"/>
              <a:gd name="connsiteX331" fmla="*/ 5579869 w 12191993"/>
              <a:gd name="connsiteY331" fmla="*/ 6540496 h 6857996"/>
              <a:gd name="connsiteX332" fmla="*/ 5587389 w 12191993"/>
              <a:gd name="connsiteY332" fmla="*/ 6544134 h 6857996"/>
              <a:gd name="connsiteX333" fmla="*/ 5589582 w 12191993"/>
              <a:gd name="connsiteY333" fmla="*/ 6551741 h 6857996"/>
              <a:gd name="connsiteX334" fmla="*/ 5587077 w 12191993"/>
              <a:gd name="connsiteY334" fmla="*/ 6554387 h 6857996"/>
              <a:gd name="connsiteX335" fmla="*/ 5576110 w 12191993"/>
              <a:gd name="connsiteY335" fmla="*/ 6555710 h 6857996"/>
              <a:gd name="connsiteX336" fmla="*/ 5570157 w 12191993"/>
              <a:gd name="connsiteY336" fmla="*/ 6556041 h 6857996"/>
              <a:gd name="connsiteX337" fmla="*/ 5567337 w 12191993"/>
              <a:gd name="connsiteY337" fmla="*/ 6556371 h 6857996"/>
              <a:gd name="connsiteX338" fmla="*/ 5565771 w 12191993"/>
              <a:gd name="connsiteY338" fmla="*/ 6554718 h 6857996"/>
              <a:gd name="connsiteX339" fmla="*/ 5569217 w 12191993"/>
              <a:gd name="connsiteY339" fmla="*/ 6545788 h 6857996"/>
              <a:gd name="connsiteX340" fmla="*/ 5579869 w 12191993"/>
              <a:gd name="connsiteY340" fmla="*/ 6540496 h 6857996"/>
              <a:gd name="connsiteX341" fmla="*/ 6129330 w 12191993"/>
              <a:gd name="connsiteY341" fmla="*/ 6537321 h 6857996"/>
              <a:gd name="connsiteX342" fmla="*/ 6173780 w 12191993"/>
              <a:gd name="connsiteY342" fmla="*/ 6537321 h 6857996"/>
              <a:gd name="connsiteX343" fmla="*/ 6166631 w 12191993"/>
              <a:gd name="connsiteY343" fmla="*/ 6559546 h 6857996"/>
              <a:gd name="connsiteX344" fmla="*/ 6129330 w 12191993"/>
              <a:gd name="connsiteY344" fmla="*/ 6559546 h 6857996"/>
              <a:gd name="connsiteX345" fmla="*/ 6129330 w 12191993"/>
              <a:gd name="connsiteY345" fmla="*/ 6537321 h 6857996"/>
              <a:gd name="connsiteX346" fmla="*/ 6096878 w 12191993"/>
              <a:gd name="connsiteY346" fmla="*/ 6537321 h 6857996"/>
              <a:gd name="connsiteX347" fmla="*/ 6108373 w 12191993"/>
              <a:gd name="connsiteY347" fmla="*/ 6537321 h 6857996"/>
              <a:gd name="connsiteX348" fmla="*/ 6119869 w 12191993"/>
              <a:gd name="connsiteY348" fmla="*/ 6537321 h 6857996"/>
              <a:gd name="connsiteX349" fmla="*/ 6119869 w 12191993"/>
              <a:gd name="connsiteY349" fmla="*/ 6568512 h 6857996"/>
              <a:gd name="connsiteX350" fmla="*/ 6164255 w 12191993"/>
              <a:gd name="connsiteY350" fmla="*/ 6568512 h 6857996"/>
              <a:gd name="connsiteX351" fmla="*/ 6162659 w 12191993"/>
              <a:gd name="connsiteY351" fmla="*/ 6572012 h 6857996"/>
              <a:gd name="connsiteX352" fmla="*/ 6154995 w 12191993"/>
              <a:gd name="connsiteY352" fmla="*/ 6590154 h 6857996"/>
              <a:gd name="connsiteX353" fmla="*/ 6124659 w 12191993"/>
              <a:gd name="connsiteY353" fmla="*/ 6590154 h 6857996"/>
              <a:gd name="connsiteX354" fmla="*/ 6119869 w 12191993"/>
              <a:gd name="connsiteY354" fmla="*/ 6590154 h 6857996"/>
              <a:gd name="connsiteX355" fmla="*/ 6119869 w 12191993"/>
              <a:gd name="connsiteY355" fmla="*/ 6655080 h 6857996"/>
              <a:gd name="connsiteX356" fmla="*/ 6110928 w 12191993"/>
              <a:gd name="connsiteY356" fmla="*/ 6666538 h 6857996"/>
              <a:gd name="connsiteX357" fmla="*/ 6108373 w 12191993"/>
              <a:gd name="connsiteY357" fmla="*/ 6669084 h 6857996"/>
              <a:gd name="connsiteX358" fmla="*/ 6105819 w 12191993"/>
              <a:gd name="connsiteY358" fmla="*/ 6666538 h 6857996"/>
              <a:gd name="connsiteX359" fmla="*/ 6096878 w 12191993"/>
              <a:gd name="connsiteY359" fmla="*/ 6655080 h 6857996"/>
              <a:gd name="connsiteX360" fmla="*/ 6096878 w 12191993"/>
              <a:gd name="connsiteY360" fmla="*/ 6590154 h 6857996"/>
              <a:gd name="connsiteX361" fmla="*/ 6092407 w 12191993"/>
              <a:gd name="connsiteY361" fmla="*/ 6590154 h 6857996"/>
              <a:gd name="connsiteX362" fmla="*/ 6062391 w 12191993"/>
              <a:gd name="connsiteY362" fmla="*/ 6590154 h 6857996"/>
              <a:gd name="connsiteX363" fmla="*/ 6054727 w 12191993"/>
              <a:gd name="connsiteY363" fmla="*/ 6572012 h 6857996"/>
              <a:gd name="connsiteX364" fmla="*/ 6053130 w 12191993"/>
              <a:gd name="connsiteY364" fmla="*/ 6568512 h 6857996"/>
              <a:gd name="connsiteX365" fmla="*/ 6096878 w 12191993"/>
              <a:gd name="connsiteY365" fmla="*/ 6568512 h 6857996"/>
              <a:gd name="connsiteX366" fmla="*/ 6096878 w 12191993"/>
              <a:gd name="connsiteY366" fmla="*/ 6537321 h 6857996"/>
              <a:gd name="connsiteX367" fmla="*/ 6042017 w 12191993"/>
              <a:gd name="connsiteY367" fmla="*/ 6537321 h 6857996"/>
              <a:gd name="connsiteX368" fmla="*/ 6088055 w 12191993"/>
              <a:gd name="connsiteY368" fmla="*/ 6537321 h 6857996"/>
              <a:gd name="connsiteX369" fmla="*/ 6088055 w 12191993"/>
              <a:gd name="connsiteY369" fmla="*/ 6559546 h 6857996"/>
              <a:gd name="connsiteX370" fmla="*/ 6049150 w 12191993"/>
              <a:gd name="connsiteY370" fmla="*/ 6559546 h 6857996"/>
              <a:gd name="connsiteX371" fmla="*/ 6042017 w 12191993"/>
              <a:gd name="connsiteY371" fmla="*/ 6537321 h 6857996"/>
              <a:gd name="connsiteX372" fmla="*/ 5089323 w 12191993"/>
              <a:gd name="connsiteY372" fmla="*/ 6532559 h 6857996"/>
              <a:gd name="connsiteX373" fmla="*/ 5087120 w 12191993"/>
              <a:gd name="connsiteY373" fmla="*/ 6532877 h 6857996"/>
              <a:gd name="connsiteX374" fmla="*/ 5067916 w 12191993"/>
              <a:gd name="connsiteY374" fmla="*/ 6534782 h 6857996"/>
              <a:gd name="connsiteX375" fmla="*/ 5065710 w 12191993"/>
              <a:gd name="connsiteY375" fmla="*/ 6536687 h 6857996"/>
              <a:gd name="connsiteX376" fmla="*/ 5065710 w 12191993"/>
              <a:gd name="connsiteY376" fmla="*/ 6538909 h 6857996"/>
              <a:gd name="connsiteX377" fmla="*/ 5069489 w 12191993"/>
              <a:gd name="connsiteY377" fmla="*/ 6541132 h 6857996"/>
              <a:gd name="connsiteX378" fmla="*/ 5074842 w 12191993"/>
              <a:gd name="connsiteY378" fmla="*/ 6558277 h 6857996"/>
              <a:gd name="connsiteX379" fmla="*/ 5074842 w 12191993"/>
              <a:gd name="connsiteY379" fmla="*/ 6570025 h 6857996"/>
              <a:gd name="connsiteX380" fmla="*/ 5074842 w 12191993"/>
              <a:gd name="connsiteY380" fmla="*/ 6577010 h 6857996"/>
              <a:gd name="connsiteX381" fmla="*/ 5074842 w 12191993"/>
              <a:gd name="connsiteY381" fmla="*/ 6582725 h 6857996"/>
              <a:gd name="connsiteX382" fmla="*/ 5080824 w 12191993"/>
              <a:gd name="connsiteY382" fmla="*/ 6597012 h 6857996"/>
              <a:gd name="connsiteX383" fmla="*/ 5094046 w 12191993"/>
              <a:gd name="connsiteY383" fmla="*/ 6600505 h 6857996"/>
              <a:gd name="connsiteX384" fmla="*/ 5112304 w 12191993"/>
              <a:gd name="connsiteY384" fmla="*/ 6590980 h 6857996"/>
              <a:gd name="connsiteX385" fmla="*/ 5115138 w 12191993"/>
              <a:gd name="connsiteY385" fmla="*/ 6588757 h 6857996"/>
              <a:gd name="connsiteX386" fmla="*/ 5116398 w 12191993"/>
              <a:gd name="connsiteY386" fmla="*/ 6591615 h 6857996"/>
              <a:gd name="connsiteX387" fmla="*/ 5118599 w 12191993"/>
              <a:gd name="connsiteY387" fmla="*/ 6600822 h 6857996"/>
              <a:gd name="connsiteX388" fmla="*/ 5120489 w 12191993"/>
              <a:gd name="connsiteY388" fmla="*/ 6600505 h 6857996"/>
              <a:gd name="connsiteX389" fmla="*/ 5138120 w 12191993"/>
              <a:gd name="connsiteY389" fmla="*/ 6597965 h 6857996"/>
              <a:gd name="connsiteX390" fmla="*/ 5140322 w 12191993"/>
              <a:gd name="connsiteY390" fmla="*/ 6595742 h 6857996"/>
              <a:gd name="connsiteX391" fmla="*/ 5140322 w 12191993"/>
              <a:gd name="connsiteY391" fmla="*/ 6594155 h 6857996"/>
              <a:gd name="connsiteX392" fmla="*/ 5137805 w 12191993"/>
              <a:gd name="connsiteY392" fmla="*/ 6591932 h 6857996"/>
              <a:gd name="connsiteX393" fmla="*/ 5131195 w 12191993"/>
              <a:gd name="connsiteY393" fmla="*/ 6586535 h 6857996"/>
              <a:gd name="connsiteX394" fmla="*/ 5130565 w 12191993"/>
              <a:gd name="connsiteY394" fmla="*/ 6564627 h 6857996"/>
              <a:gd name="connsiteX395" fmla="*/ 5130565 w 12191993"/>
              <a:gd name="connsiteY395" fmla="*/ 6555419 h 6857996"/>
              <a:gd name="connsiteX396" fmla="*/ 5130565 w 12191993"/>
              <a:gd name="connsiteY396" fmla="*/ 6546847 h 6857996"/>
              <a:gd name="connsiteX397" fmla="*/ 5130880 w 12191993"/>
              <a:gd name="connsiteY397" fmla="*/ 6537639 h 6857996"/>
              <a:gd name="connsiteX398" fmla="*/ 5131195 w 12191993"/>
              <a:gd name="connsiteY398" fmla="*/ 6534147 h 6857996"/>
              <a:gd name="connsiteX399" fmla="*/ 5129304 w 12191993"/>
              <a:gd name="connsiteY399" fmla="*/ 6532559 h 6857996"/>
              <a:gd name="connsiteX400" fmla="*/ 5127416 w 12191993"/>
              <a:gd name="connsiteY400" fmla="*/ 6532877 h 6857996"/>
              <a:gd name="connsiteX401" fmla="*/ 5108842 w 12191993"/>
              <a:gd name="connsiteY401" fmla="*/ 6534782 h 6857996"/>
              <a:gd name="connsiteX402" fmla="*/ 5106638 w 12191993"/>
              <a:gd name="connsiteY402" fmla="*/ 6536687 h 6857996"/>
              <a:gd name="connsiteX403" fmla="*/ 5106638 w 12191993"/>
              <a:gd name="connsiteY403" fmla="*/ 6538909 h 6857996"/>
              <a:gd name="connsiteX404" fmla="*/ 5110102 w 12191993"/>
              <a:gd name="connsiteY404" fmla="*/ 6541132 h 6857996"/>
              <a:gd name="connsiteX405" fmla="*/ 5115138 w 12191993"/>
              <a:gd name="connsiteY405" fmla="*/ 6544942 h 6857996"/>
              <a:gd name="connsiteX406" fmla="*/ 5115768 w 12191993"/>
              <a:gd name="connsiteY406" fmla="*/ 6558277 h 6857996"/>
              <a:gd name="connsiteX407" fmla="*/ 5115768 w 12191993"/>
              <a:gd name="connsiteY407" fmla="*/ 6564627 h 6857996"/>
              <a:gd name="connsiteX408" fmla="*/ 5113564 w 12191993"/>
              <a:gd name="connsiteY408" fmla="*/ 6581455 h 6857996"/>
              <a:gd name="connsiteX409" fmla="*/ 5100026 w 12191993"/>
              <a:gd name="connsiteY409" fmla="*/ 6588757 h 6857996"/>
              <a:gd name="connsiteX410" fmla="*/ 5091842 w 12191993"/>
              <a:gd name="connsiteY410" fmla="*/ 6585265 h 6857996"/>
              <a:gd name="connsiteX411" fmla="*/ 5089639 w 12191993"/>
              <a:gd name="connsiteY411" fmla="*/ 6568437 h 6857996"/>
              <a:gd name="connsiteX412" fmla="*/ 5089639 w 12191993"/>
              <a:gd name="connsiteY412" fmla="*/ 6557959 h 6857996"/>
              <a:gd name="connsiteX413" fmla="*/ 5090582 w 12191993"/>
              <a:gd name="connsiteY413" fmla="*/ 6537004 h 6857996"/>
              <a:gd name="connsiteX414" fmla="*/ 5090582 w 12191993"/>
              <a:gd name="connsiteY414" fmla="*/ 6534147 h 6857996"/>
              <a:gd name="connsiteX415" fmla="*/ 5089323 w 12191993"/>
              <a:gd name="connsiteY415" fmla="*/ 6532559 h 6857996"/>
              <a:gd name="connsiteX416" fmla="*/ 5027612 w 12191993"/>
              <a:gd name="connsiteY416" fmla="*/ 6532559 h 6857996"/>
              <a:gd name="connsiteX417" fmla="*/ 5003796 w 12191993"/>
              <a:gd name="connsiteY417" fmla="*/ 6542129 h 6857996"/>
              <a:gd name="connsiteX418" fmla="*/ 4994273 w 12191993"/>
              <a:gd name="connsiteY418" fmla="*/ 6568605 h 6857996"/>
              <a:gd name="connsiteX419" fmla="*/ 5025071 w 12191993"/>
              <a:gd name="connsiteY419" fmla="*/ 6600822 h 6857996"/>
              <a:gd name="connsiteX420" fmla="*/ 5051107 w 12191993"/>
              <a:gd name="connsiteY420" fmla="*/ 6589658 h 6857996"/>
              <a:gd name="connsiteX421" fmla="*/ 5059361 w 12191993"/>
              <a:gd name="connsiteY421" fmla="*/ 6565096 h 6857996"/>
              <a:gd name="connsiteX422" fmla="*/ 5054599 w 12191993"/>
              <a:gd name="connsiteY422" fmla="*/ 6546276 h 6857996"/>
              <a:gd name="connsiteX423" fmla="*/ 5027612 w 12191993"/>
              <a:gd name="connsiteY423" fmla="*/ 6532559 h 6857996"/>
              <a:gd name="connsiteX424" fmla="*/ 4803177 w 12191993"/>
              <a:gd name="connsiteY424" fmla="*/ 6532559 h 6857996"/>
              <a:gd name="connsiteX425" fmla="*/ 4786838 w 12191993"/>
              <a:gd name="connsiteY425" fmla="*/ 6534491 h 6857996"/>
              <a:gd name="connsiteX426" fmla="*/ 4781497 w 12191993"/>
              <a:gd name="connsiteY426" fmla="*/ 6540285 h 6857996"/>
              <a:gd name="connsiteX427" fmla="*/ 4780556 w 12191993"/>
              <a:gd name="connsiteY427" fmla="*/ 6547366 h 6857996"/>
              <a:gd name="connsiteX428" fmla="*/ 4780556 w 12191993"/>
              <a:gd name="connsiteY428" fmla="*/ 6548010 h 6857996"/>
              <a:gd name="connsiteX429" fmla="*/ 4781497 w 12191993"/>
              <a:gd name="connsiteY429" fmla="*/ 6549619 h 6857996"/>
              <a:gd name="connsiteX430" fmla="*/ 4783384 w 12191993"/>
              <a:gd name="connsiteY430" fmla="*/ 6548976 h 6857996"/>
              <a:gd name="connsiteX431" fmla="*/ 4801291 w 12191993"/>
              <a:gd name="connsiteY431" fmla="*/ 6543825 h 6857996"/>
              <a:gd name="connsiteX432" fmla="*/ 4812916 w 12191993"/>
              <a:gd name="connsiteY432" fmla="*/ 6556379 h 6857996"/>
              <a:gd name="connsiteX433" fmla="*/ 4812916 w 12191993"/>
              <a:gd name="connsiteY433" fmla="*/ 6558632 h 6857996"/>
              <a:gd name="connsiteX434" fmla="*/ 4804747 w 12191993"/>
              <a:gd name="connsiteY434" fmla="*/ 6565070 h 6857996"/>
              <a:gd name="connsiteX435" fmla="*/ 4787782 w 12191993"/>
              <a:gd name="connsiteY435" fmla="*/ 6568611 h 6857996"/>
              <a:gd name="connsiteX436" fmla="*/ 4779927 w 12191993"/>
              <a:gd name="connsiteY436" fmla="*/ 6571508 h 6857996"/>
              <a:gd name="connsiteX437" fmla="*/ 4776786 w 12191993"/>
              <a:gd name="connsiteY437" fmla="*/ 6584705 h 6857996"/>
              <a:gd name="connsiteX438" fmla="*/ 4791238 w 12191993"/>
              <a:gd name="connsiteY438" fmla="*/ 6601444 h 6857996"/>
              <a:gd name="connsiteX439" fmla="*/ 4804120 w 12191993"/>
              <a:gd name="connsiteY439" fmla="*/ 6597903 h 6857996"/>
              <a:gd name="connsiteX440" fmla="*/ 4811661 w 12191993"/>
              <a:gd name="connsiteY440" fmla="*/ 6592109 h 6857996"/>
              <a:gd name="connsiteX441" fmla="*/ 4812602 w 12191993"/>
              <a:gd name="connsiteY441" fmla="*/ 6591787 h 6857996"/>
              <a:gd name="connsiteX442" fmla="*/ 4813545 w 12191993"/>
              <a:gd name="connsiteY442" fmla="*/ 6595328 h 6857996"/>
              <a:gd name="connsiteX443" fmla="*/ 4814174 w 12191993"/>
              <a:gd name="connsiteY443" fmla="*/ 6600478 h 6857996"/>
              <a:gd name="connsiteX444" fmla="*/ 4816372 w 12191993"/>
              <a:gd name="connsiteY444" fmla="*/ 6602409 h 6857996"/>
              <a:gd name="connsiteX445" fmla="*/ 4819200 w 12191993"/>
              <a:gd name="connsiteY445" fmla="*/ 6602409 h 6857996"/>
              <a:gd name="connsiteX446" fmla="*/ 4834596 w 12191993"/>
              <a:gd name="connsiteY446" fmla="*/ 6599512 h 6857996"/>
              <a:gd name="connsiteX447" fmla="*/ 4837109 w 12191993"/>
              <a:gd name="connsiteY447" fmla="*/ 6597259 h 6857996"/>
              <a:gd name="connsiteX448" fmla="*/ 4837109 w 12191993"/>
              <a:gd name="connsiteY448" fmla="*/ 6595328 h 6857996"/>
              <a:gd name="connsiteX449" fmla="*/ 4833968 w 12191993"/>
              <a:gd name="connsiteY449" fmla="*/ 6593074 h 6857996"/>
              <a:gd name="connsiteX450" fmla="*/ 4828312 w 12191993"/>
              <a:gd name="connsiteY450" fmla="*/ 6591465 h 6857996"/>
              <a:gd name="connsiteX451" fmla="*/ 4826740 w 12191993"/>
              <a:gd name="connsiteY451" fmla="*/ 6576336 h 6857996"/>
              <a:gd name="connsiteX452" fmla="*/ 4827371 w 12191993"/>
              <a:gd name="connsiteY452" fmla="*/ 6551551 h 6857996"/>
              <a:gd name="connsiteX453" fmla="*/ 4803177 w 12191993"/>
              <a:gd name="connsiteY453" fmla="*/ 6532559 h 6857996"/>
              <a:gd name="connsiteX454" fmla="*/ 6236007 w 12191993"/>
              <a:gd name="connsiteY454" fmla="*/ 6532558 h 6857996"/>
              <a:gd name="connsiteX455" fmla="*/ 6230040 w 12191993"/>
              <a:gd name="connsiteY455" fmla="*/ 6533843 h 6857996"/>
              <a:gd name="connsiteX456" fmla="*/ 6230040 w 12191993"/>
              <a:gd name="connsiteY456" fmla="*/ 6534806 h 6857996"/>
              <a:gd name="connsiteX457" fmla="*/ 6238658 w 12191993"/>
              <a:gd name="connsiteY457" fmla="*/ 6541869 h 6857996"/>
              <a:gd name="connsiteX458" fmla="*/ 6231035 w 12191993"/>
              <a:gd name="connsiteY458" fmla="*/ 6551822 h 6857996"/>
              <a:gd name="connsiteX459" fmla="*/ 6227720 w 12191993"/>
              <a:gd name="connsiteY459" fmla="*/ 6538980 h 6857996"/>
              <a:gd name="connsiteX460" fmla="*/ 6228714 w 12191993"/>
              <a:gd name="connsiteY460" fmla="*/ 6537374 h 6857996"/>
              <a:gd name="connsiteX461" fmla="*/ 6228383 w 12191993"/>
              <a:gd name="connsiteY461" fmla="*/ 6536411 h 6857996"/>
              <a:gd name="connsiteX462" fmla="*/ 6222417 w 12191993"/>
              <a:gd name="connsiteY462" fmla="*/ 6538016 h 6857996"/>
              <a:gd name="connsiteX463" fmla="*/ 6222748 w 12191993"/>
              <a:gd name="connsiteY463" fmla="*/ 6539301 h 6857996"/>
              <a:gd name="connsiteX464" fmla="*/ 6225068 w 12191993"/>
              <a:gd name="connsiteY464" fmla="*/ 6540264 h 6857996"/>
              <a:gd name="connsiteX465" fmla="*/ 6227720 w 12191993"/>
              <a:gd name="connsiteY465" fmla="*/ 6552785 h 6857996"/>
              <a:gd name="connsiteX466" fmla="*/ 6217776 w 12191993"/>
              <a:gd name="connsiteY466" fmla="*/ 6547648 h 6857996"/>
              <a:gd name="connsiteX467" fmla="*/ 6220096 w 12191993"/>
              <a:gd name="connsiteY467" fmla="*/ 6539943 h 6857996"/>
              <a:gd name="connsiteX468" fmla="*/ 6219102 w 12191993"/>
              <a:gd name="connsiteY468" fmla="*/ 6538980 h 6857996"/>
              <a:gd name="connsiteX469" fmla="*/ 6213467 w 12191993"/>
              <a:gd name="connsiteY469" fmla="*/ 6540264 h 6857996"/>
              <a:gd name="connsiteX470" fmla="*/ 6214793 w 12191993"/>
              <a:gd name="connsiteY470" fmla="*/ 6547006 h 6857996"/>
              <a:gd name="connsiteX471" fmla="*/ 6231698 w 12191993"/>
              <a:gd name="connsiteY471" fmla="*/ 6558244 h 6857996"/>
              <a:gd name="connsiteX472" fmla="*/ 6241973 w 12191993"/>
              <a:gd name="connsiteY472" fmla="*/ 6541227 h 6857996"/>
              <a:gd name="connsiteX473" fmla="*/ 6236007 w 12191993"/>
              <a:gd name="connsiteY473" fmla="*/ 6532558 h 6857996"/>
              <a:gd name="connsiteX474" fmla="*/ 5837231 w 12191993"/>
              <a:gd name="connsiteY474" fmla="*/ 6532558 h 6857996"/>
              <a:gd name="connsiteX475" fmla="*/ 5835644 w 12191993"/>
              <a:gd name="connsiteY475" fmla="*/ 6534151 h 6857996"/>
              <a:gd name="connsiteX476" fmla="*/ 5835644 w 12191993"/>
              <a:gd name="connsiteY476" fmla="*/ 6536381 h 6857996"/>
              <a:gd name="connsiteX477" fmla="*/ 5836915 w 12191993"/>
              <a:gd name="connsiteY477" fmla="*/ 6538612 h 6857996"/>
              <a:gd name="connsiteX478" fmla="*/ 5841676 w 12191993"/>
              <a:gd name="connsiteY478" fmla="*/ 6543072 h 6857996"/>
              <a:gd name="connsiteX479" fmla="*/ 5847074 w 12191993"/>
              <a:gd name="connsiteY479" fmla="*/ 6555816 h 6857996"/>
              <a:gd name="connsiteX480" fmla="*/ 5860408 w 12191993"/>
              <a:gd name="connsiteY480" fmla="*/ 6587357 h 6857996"/>
              <a:gd name="connsiteX481" fmla="*/ 5865488 w 12191993"/>
              <a:gd name="connsiteY481" fmla="*/ 6597234 h 6857996"/>
              <a:gd name="connsiteX482" fmla="*/ 5866123 w 12191993"/>
              <a:gd name="connsiteY482" fmla="*/ 6598190 h 6857996"/>
              <a:gd name="connsiteX483" fmla="*/ 5865171 w 12191993"/>
              <a:gd name="connsiteY483" fmla="*/ 6600738 h 6857996"/>
              <a:gd name="connsiteX484" fmla="*/ 5851518 w 12191993"/>
              <a:gd name="connsiteY484" fmla="*/ 6611571 h 6857996"/>
              <a:gd name="connsiteX485" fmla="*/ 5841358 w 12191993"/>
              <a:gd name="connsiteY485" fmla="*/ 6609978 h 6857996"/>
              <a:gd name="connsiteX486" fmla="*/ 5840406 w 12191993"/>
              <a:gd name="connsiteY486" fmla="*/ 6609978 h 6857996"/>
              <a:gd name="connsiteX487" fmla="*/ 5839136 w 12191993"/>
              <a:gd name="connsiteY487" fmla="*/ 6611889 h 6857996"/>
              <a:gd name="connsiteX488" fmla="*/ 5839136 w 12191993"/>
              <a:gd name="connsiteY488" fmla="*/ 6614119 h 6857996"/>
              <a:gd name="connsiteX489" fmla="*/ 5838818 w 12191993"/>
              <a:gd name="connsiteY489" fmla="*/ 6617305 h 6857996"/>
              <a:gd name="connsiteX490" fmla="*/ 5850566 w 12191993"/>
              <a:gd name="connsiteY490" fmla="*/ 6624633 h 6857996"/>
              <a:gd name="connsiteX491" fmla="*/ 5864218 w 12191993"/>
              <a:gd name="connsiteY491" fmla="*/ 6618898 h 6857996"/>
              <a:gd name="connsiteX492" fmla="*/ 5874696 w 12191993"/>
              <a:gd name="connsiteY492" fmla="*/ 6596597 h 6857996"/>
              <a:gd name="connsiteX493" fmla="*/ 5882634 w 12191993"/>
              <a:gd name="connsiteY493" fmla="*/ 6575569 h 6857996"/>
              <a:gd name="connsiteX494" fmla="*/ 5889619 w 12191993"/>
              <a:gd name="connsiteY494" fmla="*/ 6558046 h 6857996"/>
              <a:gd name="connsiteX495" fmla="*/ 5893429 w 12191993"/>
              <a:gd name="connsiteY495" fmla="*/ 6548170 h 6857996"/>
              <a:gd name="connsiteX496" fmla="*/ 5899461 w 12191993"/>
              <a:gd name="connsiteY496" fmla="*/ 6538612 h 6857996"/>
              <a:gd name="connsiteX497" fmla="*/ 5900731 w 12191993"/>
              <a:gd name="connsiteY497" fmla="*/ 6536381 h 6857996"/>
              <a:gd name="connsiteX498" fmla="*/ 5900731 w 12191993"/>
              <a:gd name="connsiteY498" fmla="*/ 6534151 h 6857996"/>
              <a:gd name="connsiteX499" fmla="*/ 5899144 w 12191993"/>
              <a:gd name="connsiteY499" fmla="*/ 6532558 h 6857996"/>
              <a:gd name="connsiteX500" fmla="*/ 5897874 w 12191993"/>
              <a:gd name="connsiteY500" fmla="*/ 6532877 h 6857996"/>
              <a:gd name="connsiteX501" fmla="*/ 5890254 w 12191993"/>
              <a:gd name="connsiteY501" fmla="*/ 6532877 h 6857996"/>
              <a:gd name="connsiteX502" fmla="*/ 5880729 w 12191993"/>
              <a:gd name="connsiteY502" fmla="*/ 6532558 h 6857996"/>
              <a:gd name="connsiteX503" fmla="*/ 5879459 w 12191993"/>
              <a:gd name="connsiteY503" fmla="*/ 6532558 h 6857996"/>
              <a:gd name="connsiteX504" fmla="*/ 5878189 w 12191993"/>
              <a:gd name="connsiteY504" fmla="*/ 6534151 h 6857996"/>
              <a:gd name="connsiteX505" fmla="*/ 5878189 w 12191993"/>
              <a:gd name="connsiteY505" fmla="*/ 6536381 h 6857996"/>
              <a:gd name="connsiteX506" fmla="*/ 5881364 w 12191993"/>
              <a:gd name="connsiteY506" fmla="*/ 6538930 h 6857996"/>
              <a:gd name="connsiteX507" fmla="*/ 5885174 w 12191993"/>
              <a:gd name="connsiteY507" fmla="*/ 6542753 h 6857996"/>
              <a:gd name="connsiteX508" fmla="*/ 5873109 w 12191993"/>
              <a:gd name="connsiteY508" fmla="*/ 6580985 h 6857996"/>
              <a:gd name="connsiteX509" fmla="*/ 5871840 w 12191993"/>
              <a:gd name="connsiteY509" fmla="*/ 6578118 h 6857996"/>
              <a:gd name="connsiteX510" fmla="*/ 5868346 w 12191993"/>
              <a:gd name="connsiteY510" fmla="*/ 6569197 h 6857996"/>
              <a:gd name="connsiteX511" fmla="*/ 5866441 w 12191993"/>
              <a:gd name="connsiteY511" fmla="*/ 6563781 h 6857996"/>
              <a:gd name="connsiteX512" fmla="*/ 5862313 w 12191993"/>
              <a:gd name="connsiteY512" fmla="*/ 6552949 h 6857996"/>
              <a:gd name="connsiteX513" fmla="*/ 5860091 w 12191993"/>
              <a:gd name="connsiteY513" fmla="*/ 6546258 h 6857996"/>
              <a:gd name="connsiteX514" fmla="*/ 5859138 w 12191993"/>
              <a:gd name="connsiteY514" fmla="*/ 6543391 h 6857996"/>
              <a:gd name="connsiteX515" fmla="*/ 5863266 w 12191993"/>
              <a:gd name="connsiteY515" fmla="*/ 6539567 h 6857996"/>
              <a:gd name="connsiteX516" fmla="*/ 5868028 w 12191993"/>
              <a:gd name="connsiteY516" fmla="*/ 6536381 h 6857996"/>
              <a:gd name="connsiteX517" fmla="*/ 5868028 w 12191993"/>
              <a:gd name="connsiteY517" fmla="*/ 6534151 h 6857996"/>
              <a:gd name="connsiteX518" fmla="*/ 5866441 w 12191993"/>
              <a:gd name="connsiteY518" fmla="*/ 6532558 h 6857996"/>
              <a:gd name="connsiteX519" fmla="*/ 5865171 w 12191993"/>
              <a:gd name="connsiteY519" fmla="*/ 6532558 h 6857996"/>
              <a:gd name="connsiteX520" fmla="*/ 5853423 w 12191993"/>
              <a:gd name="connsiteY520" fmla="*/ 6532877 h 6857996"/>
              <a:gd name="connsiteX521" fmla="*/ 5838184 w 12191993"/>
              <a:gd name="connsiteY521" fmla="*/ 6532558 h 6857996"/>
              <a:gd name="connsiteX522" fmla="*/ 5837231 w 12191993"/>
              <a:gd name="connsiteY522" fmla="*/ 6532558 h 6857996"/>
              <a:gd name="connsiteX523" fmla="*/ 5758711 w 12191993"/>
              <a:gd name="connsiteY523" fmla="*/ 6532558 h 6857996"/>
              <a:gd name="connsiteX524" fmla="*/ 5757429 w 12191993"/>
              <a:gd name="connsiteY524" fmla="*/ 6532877 h 6857996"/>
              <a:gd name="connsiteX525" fmla="*/ 5756469 w 12191993"/>
              <a:gd name="connsiteY525" fmla="*/ 6532877 h 6857996"/>
              <a:gd name="connsiteX526" fmla="*/ 5737876 w 12191993"/>
              <a:gd name="connsiteY526" fmla="*/ 6534791 h 6857996"/>
              <a:gd name="connsiteX527" fmla="*/ 5735632 w 12191993"/>
              <a:gd name="connsiteY527" fmla="*/ 6536705 h 6857996"/>
              <a:gd name="connsiteX528" fmla="*/ 5735632 w 12191993"/>
              <a:gd name="connsiteY528" fmla="*/ 6539258 h 6857996"/>
              <a:gd name="connsiteX529" fmla="*/ 5739159 w 12191993"/>
              <a:gd name="connsiteY529" fmla="*/ 6541172 h 6857996"/>
              <a:gd name="connsiteX530" fmla="*/ 5744929 w 12191993"/>
              <a:gd name="connsiteY530" fmla="*/ 6558399 h 6857996"/>
              <a:gd name="connsiteX531" fmla="*/ 5744929 w 12191993"/>
              <a:gd name="connsiteY531" fmla="*/ 6569245 h 6857996"/>
              <a:gd name="connsiteX532" fmla="*/ 5744608 w 12191993"/>
              <a:gd name="connsiteY532" fmla="*/ 6587430 h 6857996"/>
              <a:gd name="connsiteX533" fmla="*/ 5739478 w 12191993"/>
              <a:gd name="connsiteY533" fmla="*/ 6592534 h 6857996"/>
              <a:gd name="connsiteX534" fmla="*/ 5735632 w 12191993"/>
              <a:gd name="connsiteY534" fmla="*/ 6595405 h 6857996"/>
              <a:gd name="connsiteX535" fmla="*/ 5735632 w 12191993"/>
              <a:gd name="connsiteY535" fmla="*/ 6597638 h 6857996"/>
              <a:gd name="connsiteX536" fmla="*/ 5736913 w 12191993"/>
              <a:gd name="connsiteY536" fmla="*/ 6599233 h 6857996"/>
              <a:gd name="connsiteX537" fmla="*/ 5737876 w 12191993"/>
              <a:gd name="connsiteY537" fmla="*/ 6599233 h 6857996"/>
              <a:gd name="connsiteX538" fmla="*/ 5752302 w 12191993"/>
              <a:gd name="connsiteY538" fmla="*/ 6598914 h 6857996"/>
              <a:gd name="connsiteX539" fmla="*/ 5766726 w 12191993"/>
              <a:gd name="connsiteY539" fmla="*/ 6599233 h 6857996"/>
              <a:gd name="connsiteX540" fmla="*/ 5767687 w 12191993"/>
              <a:gd name="connsiteY540" fmla="*/ 6599233 h 6857996"/>
              <a:gd name="connsiteX541" fmla="*/ 5768969 w 12191993"/>
              <a:gd name="connsiteY541" fmla="*/ 6597638 h 6857996"/>
              <a:gd name="connsiteX542" fmla="*/ 5768969 w 12191993"/>
              <a:gd name="connsiteY542" fmla="*/ 6595405 h 6857996"/>
              <a:gd name="connsiteX543" fmla="*/ 5765124 w 12191993"/>
              <a:gd name="connsiteY543" fmla="*/ 6592534 h 6857996"/>
              <a:gd name="connsiteX544" fmla="*/ 5759994 w 12191993"/>
              <a:gd name="connsiteY544" fmla="*/ 6587430 h 6857996"/>
              <a:gd name="connsiteX545" fmla="*/ 5759994 w 12191993"/>
              <a:gd name="connsiteY545" fmla="*/ 6569245 h 6857996"/>
              <a:gd name="connsiteX546" fmla="*/ 5759994 w 12191993"/>
              <a:gd name="connsiteY546" fmla="*/ 6562865 h 6857996"/>
              <a:gd name="connsiteX547" fmla="*/ 5759994 w 12191993"/>
              <a:gd name="connsiteY547" fmla="*/ 6540215 h 6857996"/>
              <a:gd name="connsiteX548" fmla="*/ 5760314 w 12191993"/>
              <a:gd name="connsiteY548" fmla="*/ 6535110 h 6857996"/>
              <a:gd name="connsiteX549" fmla="*/ 5758711 w 12191993"/>
              <a:gd name="connsiteY549" fmla="*/ 6532558 h 6857996"/>
              <a:gd name="connsiteX550" fmla="*/ 5705788 w 12191993"/>
              <a:gd name="connsiteY550" fmla="*/ 6532558 h 6857996"/>
              <a:gd name="connsiteX551" fmla="*/ 5680070 w 12191993"/>
              <a:gd name="connsiteY551" fmla="*/ 6553292 h 6857996"/>
              <a:gd name="connsiteX552" fmla="*/ 5701025 w 12191993"/>
              <a:gd name="connsiteY552" fmla="*/ 6575621 h 6857996"/>
              <a:gd name="connsiteX553" fmla="*/ 5710233 w 12191993"/>
              <a:gd name="connsiteY553" fmla="*/ 6584872 h 6857996"/>
              <a:gd name="connsiteX554" fmla="*/ 5699119 w 12191993"/>
              <a:gd name="connsiteY554" fmla="*/ 6593804 h 6857996"/>
              <a:gd name="connsiteX555" fmla="*/ 5686102 w 12191993"/>
              <a:gd name="connsiteY555" fmla="*/ 6585829 h 6857996"/>
              <a:gd name="connsiteX556" fmla="*/ 5683880 w 12191993"/>
              <a:gd name="connsiteY556" fmla="*/ 6582320 h 6857996"/>
              <a:gd name="connsiteX557" fmla="*/ 5681657 w 12191993"/>
              <a:gd name="connsiteY557" fmla="*/ 6582320 h 6857996"/>
              <a:gd name="connsiteX558" fmla="*/ 5679434 w 12191993"/>
              <a:gd name="connsiteY558" fmla="*/ 6584553 h 6857996"/>
              <a:gd name="connsiteX559" fmla="*/ 5678483 w 12191993"/>
              <a:gd name="connsiteY559" fmla="*/ 6593485 h 6857996"/>
              <a:gd name="connsiteX560" fmla="*/ 5680705 w 12191993"/>
              <a:gd name="connsiteY560" fmla="*/ 6597312 h 6857996"/>
              <a:gd name="connsiteX561" fmla="*/ 5697533 w 12191993"/>
              <a:gd name="connsiteY561" fmla="*/ 6600821 h 6857996"/>
              <a:gd name="connsiteX562" fmla="*/ 5724521 w 12191993"/>
              <a:gd name="connsiteY562" fmla="*/ 6580725 h 6857996"/>
              <a:gd name="connsiteX563" fmla="*/ 5711185 w 12191993"/>
              <a:gd name="connsiteY563" fmla="*/ 6562862 h 6857996"/>
              <a:gd name="connsiteX564" fmla="*/ 5699755 w 12191993"/>
              <a:gd name="connsiteY564" fmla="*/ 6557439 h 6857996"/>
              <a:gd name="connsiteX565" fmla="*/ 5692770 w 12191993"/>
              <a:gd name="connsiteY565" fmla="*/ 6548508 h 6857996"/>
              <a:gd name="connsiteX566" fmla="*/ 5703248 w 12191993"/>
              <a:gd name="connsiteY566" fmla="*/ 6539895 h 6857996"/>
              <a:gd name="connsiteX567" fmla="*/ 5714360 w 12191993"/>
              <a:gd name="connsiteY567" fmla="*/ 6545318 h 6857996"/>
              <a:gd name="connsiteX568" fmla="*/ 5716901 w 12191993"/>
              <a:gd name="connsiteY568" fmla="*/ 6548827 h 6857996"/>
              <a:gd name="connsiteX569" fmla="*/ 5719123 w 12191993"/>
              <a:gd name="connsiteY569" fmla="*/ 6548827 h 6857996"/>
              <a:gd name="connsiteX570" fmla="*/ 5720710 w 12191993"/>
              <a:gd name="connsiteY570" fmla="*/ 6546275 h 6857996"/>
              <a:gd name="connsiteX571" fmla="*/ 5721663 w 12191993"/>
              <a:gd name="connsiteY571" fmla="*/ 6538300 h 6857996"/>
              <a:gd name="connsiteX572" fmla="*/ 5721663 w 12191993"/>
              <a:gd name="connsiteY572" fmla="*/ 6537981 h 6857996"/>
              <a:gd name="connsiteX573" fmla="*/ 5719123 w 12191993"/>
              <a:gd name="connsiteY573" fmla="*/ 6534791 h 6857996"/>
              <a:gd name="connsiteX574" fmla="*/ 5705788 w 12191993"/>
              <a:gd name="connsiteY574" fmla="*/ 6532558 h 6857996"/>
              <a:gd name="connsiteX575" fmla="*/ 5638758 w 12191993"/>
              <a:gd name="connsiteY575" fmla="*/ 6532558 h 6857996"/>
              <a:gd name="connsiteX576" fmla="*/ 5637794 w 12191993"/>
              <a:gd name="connsiteY576" fmla="*/ 6532877 h 6857996"/>
              <a:gd name="connsiteX577" fmla="*/ 5636508 w 12191993"/>
              <a:gd name="connsiteY577" fmla="*/ 6532877 h 6857996"/>
              <a:gd name="connsiteX578" fmla="*/ 5617231 w 12191993"/>
              <a:gd name="connsiteY578" fmla="*/ 6535748 h 6857996"/>
              <a:gd name="connsiteX579" fmla="*/ 5614983 w 12191993"/>
              <a:gd name="connsiteY579" fmla="*/ 6538301 h 6857996"/>
              <a:gd name="connsiteX580" fmla="*/ 5614983 w 12191993"/>
              <a:gd name="connsiteY580" fmla="*/ 6540853 h 6857996"/>
              <a:gd name="connsiteX581" fmla="*/ 5618196 w 12191993"/>
              <a:gd name="connsiteY581" fmla="*/ 6542448 h 6857996"/>
              <a:gd name="connsiteX582" fmla="*/ 5625585 w 12191993"/>
              <a:gd name="connsiteY582" fmla="*/ 6547233 h 6857996"/>
              <a:gd name="connsiteX583" fmla="*/ 5627833 w 12191993"/>
              <a:gd name="connsiteY583" fmla="*/ 6565098 h 6857996"/>
              <a:gd name="connsiteX584" fmla="*/ 5627833 w 12191993"/>
              <a:gd name="connsiteY584" fmla="*/ 6569245 h 6857996"/>
              <a:gd name="connsiteX585" fmla="*/ 5627512 w 12191993"/>
              <a:gd name="connsiteY585" fmla="*/ 6587430 h 6857996"/>
              <a:gd name="connsiteX586" fmla="*/ 5622693 w 12191993"/>
              <a:gd name="connsiteY586" fmla="*/ 6592534 h 6857996"/>
              <a:gd name="connsiteX587" fmla="*/ 5618516 w 12191993"/>
              <a:gd name="connsiteY587" fmla="*/ 6595405 h 6857996"/>
              <a:gd name="connsiteX588" fmla="*/ 5618516 w 12191993"/>
              <a:gd name="connsiteY588" fmla="*/ 6597638 h 6857996"/>
              <a:gd name="connsiteX589" fmla="*/ 5620123 w 12191993"/>
              <a:gd name="connsiteY589" fmla="*/ 6599233 h 6857996"/>
              <a:gd name="connsiteX590" fmla="*/ 5620765 w 12191993"/>
              <a:gd name="connsiteY590" fmla="*/ 6599233 h 6857996"/>
              <a:gd name="connsiteX591" fmla="*/ 5634581 w 12191993"/>
              <a:gd name="connsiteY591" fmla="*/ 6598914 h 6857996"/>
              <a:gd name="connsiteX592" fmla="*/ 5654178 w 12191993"/>
              <a:gd name="connsiteY592" fmla="*/ 6599233 h 6857996"/>
              <a:gd name="connsiteX593" fmla="*/ 5654821 w 12191993"/>
              <a:gd name="connsiteY593" fmla="*/ 6599233 h 6857996"/>
              <a:gd name="connsiteX594" fmla="*/ 5656427 w 12191993"/>
              <a:gd name="connsiteY594" fmla="*/ 6597319 h 6857996"/>
              <a:gd name="connsiteX595" fmla="*/ 5656427 w 12191993"/>
              <a:gd name="connsiteY595" fmla="*/ 6595405 h 6857996"/>
              <a:gd name="connsiteX596" fmla="*/ 5652251 w 12191993"/>
              <a:gd name="connsiteY596" fmla="*/ 6592534 h 6857996"/>
              <a:gd name="connsiteX597" fmla="*/ 5645504 w 12191993"/>
              <a:gd name="connsiteY597" fmla="*/ 6590939 h 6857996"/>
              <a:gd name="connsiteX598" fmla="*/ 5643255 w 12191993"/>
              <a:gd name="connsiteY598" fmla="*/ 6584239 h 6857996"/>
              <a:gd name="connsiteX599" fmla="*/ 5642934 w 12191993"/>
              <a:gd name="connsiteY599" fmla="*/ 6575945 h 6857996"/>
              <a:gd name="connsiteX600" fmla="*/ 5642934 w 12191993"/>
              <a:gd name="connsiteY600" fmla="*/ 6569883 h 6857996"/>
              <a:gd name="connsiteX601" fmla="*/ 5646468 w 12191993"/>
              <a:gd name="connsiteY601" fmla="*/ 6551061 h 6857996"/>
              <a:gd name="connsiteX602" fmla="*/ 5657712 w 12191993"/>
              <a:gd name="connsiteY602" fmla="*/ 6547233 h 6857996"/>
              <a:gd name="connsiteX603" fmla="*/ 5665102 w 12191993"/>
              <a:gd name="connsiteY603" fmla="*/ 6548190 h 6857996"/>
              <a:gd name="connsiteX604" fmla="*/ 5666387 w 12191993"/>
              <a:gd name="connsiteY604" fmla="*/ 6548509 h 6857996"/>
              <a:gd name="connsiteX605" fmla="*/ 5668315 w 12191993"/>
              <a:gd name="connsiteY605" fmla="*/ 6545000 h 6857996"/>
              <a:gd name="connsiteX606" fmla="*/ 5668636 w 12191993"/>
              <a:gd name="connsiteY606" fmla="*/ 6535748 h 6857996"/>
              <a:gd name="connsiteX607" fmla="*/ 5668636 w 12191993"/>
              <a:gd name="connsiteY607" fmla="*/ 6535429 h 6857996"/>
              <a:gd name="connsiteX608" fmla="*/ 5664138 w 12191993"/>
              <a:gd name="connsiteY608" fmla="*/ 6532558 h 6857996"/>
              <a:gd name="connsiteX609" fmla="*/ 5657712 w 12191993"/>
              <a:gd name="connsiteY609" fmla="*/ 6533515 h 6857996"/>
              <a:gd name="connsiteX610" fmla="*/ 5649038 w 12191993"/>
              <a:gd name="connsiteY610" fmla="*/ 6539258 h 6857996"/>
              <a:gd name="connsiteX611" fmla="*/ 5643898 w 12191993"/>
              <a:gd name="connsiteY611" fmla="*/ 6545319 h 6857996"/>
              <a:gd name="connsiteX612" fmla="*/ 5641327 w 12191993"/>
              <a:gd name="connsiteY612" fmla="*/ 6547233 h 6857996"/>
              <a:gd name="connsiteX613" fmla="*/ 5640042 w 12191993"/>
              <a:gd name="connsiteY613" fmla="*/ 6540853 h 6857996"/>
              <a:gd name="connsiteX614" fmla="*/ 5640364 w 12191993"/>
              <a:gd name="connsiteY614" fmla="*/ 6534791 h 6857996"/>
              <a:gd name="connsiteX615" fmla="*/ 5638758 w 12191993"/>
              <a:gd name="connsiteY615" fmla="*/ 6532558 h 6857996"/>
              <a:gd name="connsiteX616" fmla="*/ 5580642 w 12191993"/>
              <a:gd name="connsiteY616" fmla="*/ 6532558 h 6857996"/>
              <a:gd name="connsiteX617" fmla="*/ 5548308 w 12191993"/>
              <a:gd name="connsiteY617" fmla="*/ 6568604 h 6857996"/>
              <a:gd name="connsiteX618" fmla="*/ 5580013 w 12191993"/>
              <a:gd name="connsiteY618" fmla="*/ 6600821 h 6857996"/>
              <a:gd name="connsiteX619" fmla="*/ 5596022 w 12191993"/>
              <a:gd name="connsiteY619" fmla="*/ 6597631 h 6857996"/>
              <a:gd name="connsiteX620" fmla="*/ 5601360 w 12191993"/>
              <a:gd name="connsiteY620" fmla="*/ 6594761 h 6857996"/>
              <a:gd name="connsiteX621" fmla="*/ 5602929 w 12191993"/>
              <a:gd name="connsiteY621" fmla="*/ 6582958 h 6857996"/>
              <a:gd name="connsiteX622" fmla="*/ 5601987 w 12191993"/>
              <a:gd name="connsiteY622" fmla="*/ 6582001 h 6857996"/>
              <a:gd name="connsiteX623" fmla="*/ 5601360 w 12191993"/>
              <a:gd name="connsiteY623" fmla="*/ 6582320 h 6857996"/>
              <a:gd name="connsiteX624" fmla="*/ 5581583 w 12191993"/>
              <a:gd name="connsiteY624" fmla="*/ 6589019 h 6857996"/>
              <a:gd name="connsiteX625" fmla="*/ 5562748 w 12191993"/>
              <a:gd name="connsiteY625" fmla="*/ 6566690 h 6857996"/>
              <a:gd name="connsiteX626" fmla="*/ 5567770 w 12191993"/>
              <a:gd name="connsiteY626" fmla="*/ 6561905 h 6857996"/>
              <a:gd name="connsiteX627" fmla="*/ 5597592 w 12191993"/>
              <a:gd name="connsiteY627" fmla="*/ 6561905 h 6857996"/>
              <a:gd name="connsiteX628" fmla="*/ 5603870 w 12191993"/>
              <a:gd name="connsiteY628" fmla="*/ 6557120 h 6857996"/>
              <a:gd name="connsiteX629" fmla="*/ 5580642 w 12191993"/>
              <a:gd name="connsiteY629" fmla="*/ 6532558 h 6857996"/>
              <a:gd name="connsiteX630" fmla="*/ 5480669 w 12191993"/>
              <a:gd name="connsiteY630" fmla="*/ 6532558 h 6857996"/>
              <a:gd name="connsiteX631" fmla="*/ 5478458 w 12191993"/>
              <a:gd name="connsiteY631" fmla="*/ 6534138 h 6857996"/>
              <a:gd name="connsiteX632" fmla="*/ 5478458 w 12191993"/>
              <a:gd name="connsiteY632" fmla="*/ 6536666 h 6857996"/>
              <a:gd name="connsiteX633" fmla="*/ 5479722 w 12191993"/>
              <a:gd name="connsiteY633" fmla="*/ 6538878 h 6857996"/>
              <a:gd name="connsiteX634" fmla="*/ 5483831 w 12191993"/>
              <a:gd name="connsiteY634" fmla="*/ 6542038 h 6857996"/>
              <a:gd name="connsiteX635" fmla="*/ 5494572 w 12191993"/>
              <a:gd name="connsiteY635" fmla="*/ 6571110 h 6857996"/>
              <a:gd name="connsiteX636" fmla="*/ 5503420 w 12191993"/>
              <a:gd name="connsiteY636" fmla="*/ 6594809 h 6857996"/>
              <a:gd name="connsiteX637" fmla="*/ 5506262 w 12191993"/>
              <a:gd name="connsiteY637" fmla="*/ 6599233 h 6857996"/>
              <a:gd name="connsiteX638" fmla="*/ 5507842 w 12191993"/>
              <a:gd name="connsiteY638" fmla="*/ 6599233 h 6857996"/>
              <a:gd name="connsiteX639" fmla="*/ 5513845 w 12191993"/>
              <a:gd name="connsiteY639" fmla="*/ 6598285 h 6857996"/>
              <a:gd name="connsiteX640" fmla="*/ 5516373 w 12191993"/>
              <a:gd name="connsiteY640" fmla="*/ 6597021 h 6857996"/>
              <a:gd name="connsiteX641" fmla="*/ 5518269 w 12191993"/>
              <a:gd name="connsiteY641" fmla="*/ 6592913 h 6857996"/>
              <a:gd name="connsiteX642" fmla="*/ 5523957 w 12191993"/>
              <a:gd name="connsiteY642" fmla="*/ 6577746 h 6857996"/>
              <a:gd name="connsiteX643" fmla="*/ 5536595 w 12191993"/>
              <a:gd name="connsiteY643" fmla="*/ 6546778 h 6857996"/>
              <a:gd name="connsiteX644" fmla="*/ 5541019 w 12191993"/>
              <a:gd name="connsiteY644" fmla="*/ 6539194 h 6857996"/>
              <a:gd name="connsiteX645" fmla="*/ 5543547 w 12191993"/>
              <a:gd name="connsiteY645" fmla="*/ 6536666 h 6857996"/>
              <a:gd name="connsiteX646" fmla="*/ 5543547 w 12191993"/>
              <a:gd name="connsiteY646" fmla="*/ 6534138 h 6857996"/>
              <a:gd name="connsiteX647" fmla="*/ 5542282 w 12191993"/>
              <a:gd name="connsiteY647" fmla="*/ 6532558 h 6857996"/>
              <a:gd name="connsiteX648" fmla="*/ 5541019 w 12191993"/>
              <a:gd name="connsiteY648" fmla="*/ 6532558 h 6857996"/>
              <a:gd name="connsiteX649" fmla="*/ 5533119 w 12191993"/>
              <a:gd name="connsiteY649" fmla="*/ 6532874 h 6857996"/>
              <a:gd name="connsiteX650" fmla="*/ 5523640 w 12191993"/>
              <a:gd name="connsiteY650" fmla="*/ 6532874 h 6857996"/>
              <a:gd name="connsiteX651" fmla="*/ 5522060 w 12191993"/>
              <a:gd name="connsiteY651" fmla="*/ 6532558 h 6857996"/>
              <a:gd name="connsiteX652" fmla="*/ 5520482 w 12191993"/>
              <a:gd name="connsiteY652" fmla="*/ 6534138 h 6857996"/>
              <a:gd name="connsiteX653" fmla="*/ 5520482 w 12191993"/>
              <a:gd name="connsiteY653" fmla="*/ 6536666 h 6857996"/>
              <a:gd name="connsiteX654" fmla="*/ 5522692 w 12191993"/>
              <a:gd name="connsiteY654" fmla="*/ 6538562 h 6857996"/>
              <a:gd name="connsiteX655" fmla="*/ 5527748 w 12191993"/>
              <a:gd name="connsiteY655" fmla="*/ 6542354 h 6857996"/>
              <a:gd name="connsiteX656" fmla="*/ 5522692 w 12191993"/>
              <a:gd name="connsiteY656" fmla="*/ 6558786 h 6857996"/>
              <a:gd name="connsiteX657" fmla="*/ 5518900 w 12191993"/>
              <a:gd name="connsiteY657" fmla="*/ 6568898 h 6857996"/>
              <a:gd name="connsiteX658" fmla="*/ 5516690 w 12191993"/>
              <a:gd name="connsiteY658" fmla="*/ 6576482 h 6857996"/>
              <a:gd name="connsiteX659" fmla="*/ 5515426 w 12191993"/>
              <a:gd name="connsiteY659" fmla="*/ 6579958 h 6857996"/>
              <a:gd name="connsiteX660" fmla="*/ 5515109 w 12191993"/>
              <a:gd name="connsiteY660" fmla="*/ 6581854 h 6857996"/>
              <a:gd name="connsiteX661" fmla="*/ 5514478 w 12191993"/>
              <a:gd name="connsiteY661" fmla="*/ 6583433 h 6857996"/>
              <a:gd name="connsiteX662" fmla="*/ 5507526 w 12191993"/>
              <a:gd name="connsiteY662" fmla="*/ 6561946 h 6857996"/>
              <a:gd name="connsiteX663" fmla="*/ 5504367 w 12191993"/>
              <a:gd name="connsiteY663" fmla="*/ 6551518 h 6857996"/>
              <a:gd name="connsiteX664" fmla="*/ 5502471 w 12191993"/>
              <a:gd name="connsiteY664" fmla="*/ 6545514 h 6857996"/>
              <a:gd name="connsiteX665" fmla="*/ 5502156 w 12191993"/>
              <a:gd name="connsiteY665" fmla="*/ 6542986 h 6857996"/>
              <a:gd name="connsiteX666" fmla="*/ 5507211 w 12191993"/>
              <a:gd name="connsiteY666" fmla="*/ 6539194 h 6857996"/>
              <a:gd name="connsiteX667" fmla="*/ 5510686 w 12191993"/>
              <a:gd name="connsiteY667" fmla="*/ 6536666 h 6857996"/>
              <a:gd name="connsiteX668" fmla="*/ 5510686 w 12191993"/>
              <a:gd name="connsiteY668" fmla="*/ 6534138 h 6857996"/>
              <a:gd name="connsiteX669" fmla="*/ 5509106 w 12191993"/>
              <a:gd name="connsiteY669" fmla="*/ 6532558 h 6857996"/>
              <a:gd name="connsiteX670" fmla="*/ 5507526 w 12191993"/>
              <a:gd name="connsiteY670" fmla="*/ 6532558 h 6857996"/>
              <a:gd name="connsiteX671" fmla="*/ 5493624 w 12191993"/>
              <a:gd name="connsiteY671" fmla="*/ 6532874 h 6857996"/>
              <a:gd name="connsiteX672" fmla="*/ 5486989 w 12191993"/>
              <a:gd name="connsiteY672" fmla="*/ 6532874 h 6857996"/>
              <a:gd name="connsiteX673" fmla="*/ 5480669 w 12191993"/>
              <a:gd name="connsiteY673" fmla="*/ 6532558 h 6857996"/>
              <a:gd name="connsiteX674" fmla="*/ 5463439 w 12191993"/>
              <a:gd name="connsiteY674" fmla="*/ 6532558 h 6857996"/>
              <a:gd name="connsiteX675" fmla="*/ 5462477 w 12191993"/>
              <a:gd name="connsiteY675" fmla="*/ 6532877 h 6857996"/>
              <a:gd name="connsiteX676" fmla="*/ 5461194 w 12191993"/>
              <a:gd name="connsiteY676" fmla="*/ 6532877 h 6857996"/>
              <a:gd name="connsiteX677" fmla="*/ 5442603 w 12191993"/>
              <a:gd name="connsiteY677" fmla="*/ 6534791 h 6857996"/>
              <a:gd name="connsiteX678" fmla="*/ 5440359 w 12191993"/>
              <a:gd name="connsiteY678" fmla="*/ 6536705 h 6857996"/>
              <a:gd name="connsiteX679" fmla="*/ 5440359 w 12191993"/>
              <a:gd name="connsiteY679" fmla="*/ 6539258 h 6857996"/>
              <a:gd name="connsiteX680" fmla="*/ 5444205 w 12191993"/>
              <a:gd name="connsiteY680" fmla="*/ 6541172 h 6857996"/>
              <a:gd name="connsiteX681" fmla="*/ 5449654 w 12191993"/>
              <a:gd name="connsiteY681" fmla="*/ 6558399 h 6857996"/>
              <a:gd name="connsiteX682" fmla="*/ 5449654 w 12191993"/>
              <a:gd name="connsiteY682" fmla="*/ 6569245 h 6857996"/>
              <a:gd name="connsiteX683" fmla="*/ 5449334 w 12191993"/>
              <a:gd name="connsiteY683" fmla="*/ 6587430 h 6857996"/>
              <a:gd name="connsiteX684" fmla="*/ 5444526 w 12191993"/>
              <a:gd name="connsiteY684" fmla="*/ 6592534 h 6857996"/>
              <a:gd name="connsiteX685" fmla="*/ 5440359 w 12191993"/>
              <a:gd name="connsiteY685" fmla="*/ 6595405 h 6857996"/>
              <a:gd name="connsiteX686" fmla="*/ 5440359 w 12191993"/>
              <a:gd name="connsiteY686" fmla="*/ 6597638 h 6857996"/>
              <a:gd name="connsiteX687" fmla="*/ 5441961 w 12191993"/>
              <a:gd name="connsiteY687" fmla="*/ 6599233 h 6857996"/>
              <a:gd name="connsiteX688" fmla="*/ 5442923 w 12191993"/>
              <a:gd name="connsiteY688" fmla="*/ 6599233 h 6857996"/>
              <a:gd name="connsiteX689" fmla="*/ 5457348 w 12191993"/>
              <a:gd name="connsiteY689" fmla="*/ 6598914 h 6857996"/>
              <a:gd name="connsiteX690" fmla="*/ 5471452 w 12191993"/>
              <a:gd name="connsiteY690" fmla="*/ 6599233 h 6857996"/>
              <a:gd name="connsiteX691" fmla="*/ 5472414 w 12191993"/>
              <a:gd name="connsiteY691" fmla="*/ 6599233 h 6857996"/>
              <a:gd name="connsiteX692" fmla="*/ 5473697 w 12191993"/>
              <a:gd name="connsiteY692" fmla="*/ 6597638 h 6857996"/>
              <a:gd name="connsiteX693" fmla="*/ 5473697 w 12191993"/>
              <a:gd name="connsiteY693" fmla="*/ 6595405 h 6857996"/>
              <a:gd name="connsiteX694" fmla="*/ 5469850 w 12191993"/>
              <a:gd name="connsiteY694" fmla="*/ 6592534 h 6857996"/>
              <a:gd name="connsiteX695" fmla="*/ 5465042 w 12191993"/>
              <a:gd name="connsiteY695" fmla="*/ 6587430 h 6857996"/>
              <a:gd name="connsiteX696" fmla="*/ 5464721 w 12191993"/>
              <a:gd name="connsiteY696" fmla="*/ 6569245 h 6857996"/>
              <a:gd name="connsiteX697" fmla="*/ 5464721 w 12191993"/>
              <a:gd name="connsiteY697" fmla="*/ 6562865 h 6857996"/>
              <a:gd name="connsiteX698" fmla="*/ 5465042 w 12191993"/>
              <a:gd name="connsiteY698" fmla="*/ 6540215 h 6857996"/>
              <a:gd name="connsiteX699" fmla="*/ 5465042 w 12191993"/>
              <a:gd name="connsiteY699" fmla="*/ 6535110 h 6857996"/>
              <a:gd name="connsiteX700" fmla="*/ 5463439 w 12191993"/>
              <a:gd name="connsiteY700" fmla="*/ 6532558 h 6857996"/>
              <a:gd name="connsiteX701" fmla="*/ 5375310 w 12191993"/>
              <a:gd name="connsiteY701" fmla="*/ 6532558 h 6857996"/>
              <a:gd name="connsiteX702" fmla="*/ 5373115 w 12191993"/>
              <a:gd name="connsiteY702" fmla="*/ 6532877 h 6857996"/>
              <a:gd name="connsiteX703" fmla="*/ 5354928 w 12191993"/>
              <a:gd name="connsiteY703" fmla="*/ 6535110 h 6857996"/>
              <a:gd name="connsiteX704" fmla="*/ 5353046 w 12191993"/>
              <a:gd name="connsiteY704" fmla="*/ 6537663 h 6857996"/>
              <a:gd name="connsiteX705" fmla="*/ 5353046 w 12191993"/>
              <a:gd name="connsiteY705" fmla="*/ 6540534 h 6857996"/>
              <a:gd name="connsiteX706" fmla="*/ 5356496 w 12191993"/>
              <a:gd name="connsiteY706" fmla="*/ 6542129 h 6857996"/>
              <a:gd name="connsiteX707" fmla="*/ 5362453 w 12191993"/>
              <a:gd name="connsiteY707" fmla="*/ 6545638 h 6857996"/>
              <a:gd name="connsiteX708" fmla="*/ 5364021 w 12191993"/>
              <a:gd name="connsiteY708" fmla="*/ 6564779 h 6857996"/>
              <a:gd name="connsiteX709" fmla="*/ 5364021 w 12191993"/>
              <a:gd name="connsiteY709" fmla="*/ 6569245 h 6857996"/>
              <a:gd name="connsiteX710" fmla="*/ 5363707 w 12191993"/>
              <a:gd name="connsiteY710" fmla="*/ 6587430 h 6857996"/>
              <a:gd name="connsiteX711" fmla="*/ 5359004 w 12191993"/>
              <a:gd name="connsiteY711" fmla="*/ 6592534 h 6857996"/>
              <a:gd name="connsiteX712" fmla="*/ 5354928 w 12191993"/>
              <a:gd name="connsiteY712" fmla="*/ 6595405 h 6857996"/>
              <a:gd name="connsiteX713" fmla="*/ 5354928 w 12191993"/>
              <a:gd name="connsiteY713" fmla="*/ 6597638 h 6857996"/>
              <a:gd name="connsiteX714" fmla="*/ 5356496 w 12191993"/>
              <a:gd name="connsiteY714" fmla="*/ 6599233 h 6857996"/>
              <a:gd name="connsiteX715" fmla="*/ 5357436 w 12191993"/>
              <a:gd name="connsiteY715" fmla="*/ 6599233 h 6857996"/>
              <a:gd name="connsiteX716" fmla="*/ 5371547 w 12191993"/>
              <a:gd name="connsiteY716" fmla="*/ 6598914 h 6857996"/>
              <a:gd name="connsiteX717" fmla="*/ 5385344 w 12191993"/>
              <a:gd name="connsiteY717" fmla="*/ 6599233 h 6857996"/>
              <a:gd name="connsiteX718" fmla="*/ 5386286 w 12191993"/>
              <a:gd name="connsiteY718" fmla="*/ 6599233 h 6857996"/>
              <a:gd name="connsiteX719" fmla="*/ 5387854 w 12191993"/>
              <a:gd name="connsiteY719" fmla="*/ 6597638 h 6857996"/>
              <a:gd name="connsiteX720" fmla="*/ 5387854 w 12191993"/>
              <a:gd name="connsiteY720" fmla="*/ 6595405 h 6857996"/>
              <a:gd name="connsiteX721" fmla="*/ 5383777 w 12191993"/>
              <a:gd name="connsiteY721" fmla="*/ 6592534 h 6857996"/>
              <a:gd name="connsiteX722" fmla="*/ 5379073 w 12191993"/>
              <a:gd name="connsiteY722" fmla="*/ 6587430 h 6857996"/>
              <a:gd name="connsiteX723" fmla="*/ 5378760 w 12191993"/>
              <a:gd name="connsiteY723" fmla="*/ 6569245 h 6857996"/>
              <a:gd name="connsiteX724" fmla="*/ 5378760 w 12191993"/>
              <a:gd name="connsiteY724" fmla="*/ 6566055 h 6857996"/>
              <a:gd name="connsiteX725" fmla="*/ 5381582 w 12191993"/>
              <a:gd name="connsiteY725" fmla="*/ 6551380 h 6857996"/>
              <a:gd name="connsiteX726" fmla="*/ 5394439 w 12191993"/>
              <a:gd name="connsiteY726" fmla="*/ 6544681 h 6857996"/>
              <a:gd name="connsiteX727" fmla="*/ 5404159 w 12191993"/>
              <a:gd name="connsiteY727" fmla="*/ 6550104 h 6857996"/>
              <a:gd name="connsiteX728" fmla="*/ 5405414 w 12191993"/>
              <a:gd name="connsiteY728" fmla="*/ 6565098 h 6857996"/>
              <a:gd name="connsiteX729" fmla="*/ 5405414 w 12191993"/>
              <a:gd name="connsiteY729" fmla="*/ 6569245 h 6857996"/>
              <a:gd name="connsiteX730" fmla="*/ 5405100 w 12191993"/>
              <a:gd name="connsiteY730" fmla="*/ 6587430 h 6857996"/>
              <a:gd name="connsiteX731" fmla="*/ 5400397 w 12191993"/>
              <a:gd name="connsiteY731" fmla="*/ 6592534 h 6857996"/>
              <a:gd name="connsiteX732" fmla="*/ 5396321 w 12191993"/>
              <a:gd name="connsiteY732" fmla="*/ 6595405 h 6857996"/>
              <a:gd name="connsiteX733" fmla="*/ 5396321 w 12191993"/>
              <a:gd name="connsiteY733" fmla="*/ 6597638 h 6857996"/>
              <a:gd name="connsiteX734" fmla="*/ 5397888 w 12191993"/>
              <a:gd name="connsiteY734" fmla="*/ 6599233 h 6857996"/>
              <a:gd name="connsiteX735" fmla="*/ 5398829 w 12191993"/>
              <a:gd name="connsiteY735" fmla="*/ 6599233 h 6857996"/>
              <a:gd name="connsiteX736" fmla="*/ 5412940 w 12191993"/>
              <a:gd name="connsiteY736" fmla="*/ 6598914 h 6857996"/>
              <a:gd name="connsiteX737" fmla="*/ 5427050 w 12191993"/>
              <a:gd name="connsiteY737" fmla="*/ 6599233 h 6857996"/>
              <a:gd name="connsiteX738" fmla="*/ 5427991 w 12191993"/>
              <a:gd name="connsiteY738" fmla="*/ 6599233 h 6857996"/>
              <a:gd name="connsiteX739" fmla="*/ 5429245 w 12191993"/>
              <a:gd name="connsiteY739" fmla="*/ 6597638 h 6857996"/>
              <a:gd name="connsiteX740" fmla="*/ 5429245 w 12191993"/>
              <a:gd name="connsiteY740" fmla="*/ 6595405 h 6857996"/>
              <a:gd name="connsiteX741" fmla="*/ 5425169 w 12191993"/>
              <a:gd name="connsiteY741" fmla="*/ 6592534 h 6857996"/>
              <a:gd name="connsiteX742" fmla="*/ 5420466 w 12191993"/>
              <a:gd name="connsiteY742" fmla="*/ 6587430 h 6857996"/>
              <a:gd name="connsiteX743" fmla="*/ 5420151 w 12191993"/>
              <a:gd name="connsiteY743" fmla="*/ 6569245 h 6857996"/>
              <a:gd name="connsiteX744" fmla="*/ 5420151 w 12191993"/>
              <a:gd name="connsiteY744" fmla="*/ 6565098 h 6857996"/>
              <a:gd name="connsiteX745" fmla="*/ 5418897 w 12191993"/>
              <a:gd name="connsiteY745" fmla="*/ 6542448 h 6857996"/>
              <a:gd name="connsiteX746" fmla="*/ 5400397 w 12191993"/>
              <a:gd name="connsiteY746" fmla="*/ 6532558 h 6857996"/>
              <a:gd name="connsiteX747" fmla="*/ 5383777 w 12191993"/>
              <a:gd name="connsiteY747" fmla="*/ 6540853 h 6857996"/>
              <a:gd name="connsiteX748" fmla="*/ 5381268 w 12191993"/>
              <a:gd name="connsiteY748" fmla="*/ 6543405 h 6857996"/>
              <a:gd name="connsiteX749" fmla="*/ 5380014 w 12191993"/>
              <a:gd name="connsiteY749" fmla="*/ 6545000 h 6857996"/>
              <a:gd name="connsiteX750" fmla="*/ 5378760 w 12191993"/>
              <a:gd name="connsiteY750" fmla="*/ 6545957 h 6857996"/>
              <a:gd name="connsiteX751" fmla="*/ 5377506 w 12191993"/>
              <a:gd name="connsiteY751" fmla="*/ 6543086 h 6857996"/>
              <a:gd name="connsiteX752" fmla="*/ 5376878 w 12191993"/>
              <a:gd name="connsiteY752" fmla="*/ 6535110 h 6857996"/>
              <a:gd name="connsiteX753" fmla="*/ 5375310 w 12191993"/>
              <a:gd name="connsiteY753" fmla="*/ 6532558 h 6857996"/>
              <a:gd name="connsiteX754" fmla="*/ 5981693 w 12191993"/>
              <a:gd name="connsiteY754" fmla="*/ 6519858 h 6857996"/>
              <a:gd name="connsiteX755" fmla="*/ 5980106 w 12191993"/>
              <a:gd name="connsiteY755" fmla="*/ 6526208 h 6857996"/>
              <a:gd name="connsiteX756" fmla="*/ 5981693 w 12191993"/>
              <a:gd name="connsiteY756" fmla="*/ 6527796 h 6857996"/>
              <a:gd name="connsiteX757" fmla="*/ 5983280 w 12191993"/>
              <a:gd name="connsiteY757" fmla="*/ 6526208 h 6857996"/>
              <a:gd name="connsiteX758" fmla="*/ 5995980 w 12191993"/>
              <a:gd name="connsiteY758" fmla="*/ 6530971 h 6857996"/>
              <a:gd name="connsiteX759" fmla="*/ 5975343 w 12191993"/>
              <a:gd name="connsiteY759" fmla="*/ 6540496 h 6857996"/>
              <a:gd name="connsiteX760" fmla="*/ 5973755 w 12191993"/>
              <a:gd name="connsiteY760" fmla="*/ 6543671 h 6857996"/>
              <a:gd name="connsiteX761" fmla="*/ 5995980 w 12191993"/>
              <a:gd name="connsiteY761" fmla="*/ 6548434 h 6857996"/>
              <a:gd name="connsiteX762" fmla="*/ 5997568 w 12191993"/>
              <a:gd name="connsiteY762" fmla="*/ 6550021 h 6857996"/>
              <a:gd name="connsiteX763" fmla="*/ 5999156 w 12191993"/>
              <a:gd name="connsiteY763" fmla="*/ 6550021 h 6857996"/>
              <a:gd name="connsiteX764" fmla="*/ 5999156 w 12191993"/>
              <a:gd name="connsiteY764" fmla="*/ 6545259 h 6857996"/>
              <a:gd name="connsiteX765" fmla="*/ 5999156 w 12191993"/>
              <a:gd name="connsiteY765" fmla="*/ 6543671 h 6857996"/>
              <a:gd name="connsiteX766" fmla="*/ 5997568 w 12191993"/>
              <a:gd name="connsiteY766" fmla="*/ 6545259 h 6857996"/>
              <a:gd name="connsiteX767" fmla="*/ 5983280 w 12191993"/>
              <a:gd name="connsiteY767" fmla="*/ 6542084 h 6857996"/>
              <a:gd name="connsiteX768" fmla="*/ 6003918 w 12191993"/>
              <a:gd name="connsiteY768" fmla="*/ 6534146 h 6857996"/>
              <a:gd name="connsiteX769" fmla="*/ 6005506 w 12191993"/>
              <a:gd name="connsiteY769" fmla="*/ 6529383 h 6857996"/>
              <a:gd name="connsiteX770" fmla="*/ 6003918 w 12191993"/>
              <a:gd name="connsiteY770" fmla="*/ 6529383 h 6857996"/>
              <a:gd name="connsiteX771" fmla="*/ 6002330 w 12191993"/>
              <a:gd name="connsiteY771" fmla="*/ 6529383 h 6857996"/>
              <a:gd name="connsiteX772" fmla="*/ 5983280 w 12191993"/>
              <a:gd name="connsiteY772" fmla="*/ 6521446 h 6857996"/>
              <a:gd name="connsiteX773" fmla="*/ 5983280 w 12191993"/>
              <a:gd name="connsiteY773" fmla="*/ 6519858 h 6857996"/>
              <a:gd name="connsiteX774" fmla="*/ 6113455 w 12191993"/>
              <a:gd name="connsiteY774" fmla="*/ 6516683 h 6857996"/>
              <a:gd name="connsiteX775" fmla="*/ 6121393 w 12191993"/>
              <a:gd name="connsiteY775" fmla="*/ 6527796 h 6857996"/>
              <a:gd name="connsiteX776" fmla="*/ 6113455 w 12191993"/>
              <a:gd name="connsiteY776" fmla="*/ 6527796 h 6857996"/>
              <a:gd name="connsiteX777" fmla="*/ 6103930 w 12191993"/>
              <a:gd name="connsiteY777" fmla="*/ 6516683 h 6857996"/>
              <a:gd name="connsiteX778" fmla="*/ 6103930 w 12191993"/>
              <a:gd name="connsiteY778" fmla="*/ 6527796 h 6857996"/>
              <a:gd name="connsiteX779" fmla="*/ 6095992 w 12191993"/>
              <a:gd name="connsiteY779" fmla="*/ 6527796 h 6857996"/>
              <a:gd name="connsiteX780" fmla="*/ 4716822 w 12191993"/>
              <a:gd name="connsiteY780" fmla="*/ 6515097 h 6857996"/>
              <a:gd name="connsiteX781" fmla="*/ 4728076 w 12191993"/>
              <a:gd name="connsiteY781" fmla="*/ 6516040 h 6857996"/>
              <a:gd name="connsiteX782" fmla="*/ 4738685 w 12191993"/>
              <a:gd name="connsiteY782" fmla="*/ 6530501 h 6857996"/>
              <a:gd name="connsiteX783" fmla="*/ 4732898 w 12191993"/>
              <a:gd name="connsiteY783" fmla="*/ 6543389 h 6857996"/>
              <a:gd name="connsiteX784" fmla="*/ 4716180 w 12191993"/>
              <a:gd name="connsiteY784" fmla="*/ 6546847 h 6857996"/>
              <a:gd name="connsiteX785" fmla="*/ 4713607 w 12191993"/>
              <a:gd name="connsiteY785" fmla="*/ 6543704 h 6857996"/>
              <a:gd name="connsiteX786" fmla="*/ 4713285 w 12191993"/>
              <a:gd name="connsiteY786" fmla="*/ 6540246 h 6857996"/>
              <a:gd name="connsiteX787" fmla="*/ 4713285 w 12191993"/>
              <a:gd name="connsiteY787" fmla="*/ 6535530 h 6857996"/>
              <a:gd name="connsiteX788" fmla="*/ 4713607 w 12191993"/>
              <a:gd name="connsiteY788" fmla="*/ 6519813 h 6857996"/>
              <a:gd name="connsiteX789" fmla="*/ 4713607 w 12191993"/>
              <a:gd name="connsiteY789" fmla="*/ 6517298 h 6857996"/>
              <a:gd name="connsiteX790" fmla="*/ 4716822 w 12191993"/>
              <a:gd name="connsiteY790" fmla="*/ 6515097 h 6857996"/>
              <a:gd name="connsiteX791" fmla="*/ 6214308 w 12191993"/>
              <a:gd name="connsiteY791" fmla="*/ 6515096 h 6857996"/>
              <a:gd name="connsiteX792" fmla="*/ 6224580 w 12191993"/>
              <a:gd name="connsiteY792" fmla="*/ 6523033 h 6857996"/>
              <a:gd name="connsiteX793" fmla="*/ 6211226 w 12191993"/>
              <a:gd name="connsiteY793" fmla="*/ 6529383 h 6857996"/>
              <a:gd name="connsiteX794" fmla="*/ 6214308 w 12191993"/>
              <a:gd name="connsiteY794" fmla="*/ 6515096 h 6857996"/>
              <a:gd name="connsiteX795" fmla="*/ 6121392 w 12191993"/>
              <a:gd name="connsiteY795" fmla="*/ 6513508 h 6857996"/>
              <a:gd name="connsiteX796" fmla="*/ 6153142 w 12191993"/>
              <a:gd name="connsiteY796" fmla="*/ 6527796 h 6857996"/>
              <a:gd name="connsiteX797" fmla="*/ 6132505 w 12191993"/>
              <a:gd name="connsiteY797" fmla="*/ 6527796 h 6857996"/>
              <a:gd name="connsiteX798" fmla="*/ 6094405 w 12191993"/>
              <a:gd name="connsiteY798" fmla="*/ 6513508 h 6857996"/>
              <a:gd name="connsiteX799" fmla="*/ 6084881 w 12191993"/>
              <a:gd name="connsiteY799" fmla="*/ 6527796 h 6857996"/>
              <a:gd name="connsiteX800" fmla="*/ 6062656 w 12191993"/>
              <a:gd name="connsiteY800" fmla="*/ 6527796 h 6857996"/>
              <a:gd name="connsiteX801" fmla="*/ 5802498 w 12191993"/>
              <a:gd name="connsiteY801" fmla="*/ 6508746 h 6857996"/>
              <a:gd name="connsiteX802" fmla="*/ 5799587 w 12191993"/>
              <a:gd name="connsiteY802" fmla="*/ 6509699 h 6857996"/>
              <a:gd name="connsiteX803" fmla="*/ 5791174 w 12191993"/>
              <a:gd name="connsiteY803" fmla="*/ 6512874 h 6857996"/>
              <a:gd name="connsiteX804" fmla="*/ 5787614 w 12191993"/>
              <a:gd name="connsiteY804" fmla="*/ 6517636 h 6857996"/>
              <a:gd name="connsiteX805" fmla="*/ 5787614 w 12191993"/>
              <a:gd name="connsiteY805" fmla="*/ 6523351 h 6857996"/>
              <a:gd name="connsiteX806" fmla="*/ 5788262 w 12191993"/>
              <a:gd name="connsiteY806" fmla="*/ 6531924 h 6857996"/>
              <a:gd name="connsiteX807" fmla="*/ 5784703 w 12191993"/>
              <a:gd name="connsiteY807" fmla="*/ 6534781 h 6857996"/>
              <a:gd name="connsiteX808" fmla="*/ 5783085 w 12191993"/>
              <a:gd name="connsiteY808" fmla="*/ 6534464 h 6857996"/>
              <a:gd name="connsiteX809" fmla="*/ 5780172 w 12191993"/>
              <a:gd name="connsiteY809" fmla="*/ 6534464 h 6857996"/>
              <a:gd name="connsiteX810" fmla="*/ 5777584 w 12191993"/>
              <a:gd name="connsiteY810" fmla="*/ 6537639 h 6857996"/>
              <a:gd name="connsiteX811" fmla="*/ 5775966 w 12191993"/>
              <a:gd name="connsiteY811" fmla="*/ 6541766 h 6857996"/>
              <a:gd name="connsiteX812" fmla="*/ 5775318 w 12191993"/>
              <a:gd name="connsiteY812" fmla="*/ 6543671 h 6857996"/>
              <a:gd name="connsiteX813" fmla="*/ 5776613 w 12191993"/>
              <a:gd name="connsiteY813" fmla="*/ 6544306 h 6857996"/>
              <a:gd name="connsiteX814" fmla="*/ 5778554 w 12191993"/>
              <a:gd name="connsiteY814" fmla="*/ 6544306 h 6857996"/>
              <a:gd name="connsiteX815" fmla="*/ 5782113 w 12191993"/>
              <a:gd name="connsiteY815" fmla="*/ 6544306 h 6857996"/>
              <a:gd name="connsiteX816" fmla="*/ 5784379 w 12191993"/>
              <a:gd name="connsiteY816" fmla="*/ 6543989 h 6857996"/>
              <a:gd name="connsiteX817" fmla="*/ 5787614 w 12191993"/>
              <a:gd name="connsiteY817" fmla="*/ 6551926 h 6857996"/>
              <a:gd name="connsiteX818" fmla="*/ 5787614 w 12191993"/>
              <a:gd name="connsiteY818" fmla="*/ 6569706 h 6857996"/>
              <a:gd name="connsiteX819" fmla="*/ 5787614 w 12191993"/>
              <a:gd name="connsiteY819" fmla="*/ 6577326 h 6857996"/>
              <a:gd name="connsiteX820" fmla="*/ 5787290 w 12191993"/>
              <a:gd name="connsiteY820" fmla="*/ 6584946 h 6857996"/>
              <a:gd name="connsiteX821" fmla="*/ 5808000 w 12191993"/>
              <a:gd name="connsiteY821" fmla="*/ 6600821 h 6857996"/>
              <a:gd name="connsiteX822" fmla="*/ 5824500 w 12191993"/>
              <a:gd name="connsiteY822" fmla="*/ 6597646 h 6857996"/>
              <a:gd name="connsiteX823" fmla="*/ 5825795 w 12191993"/>
              <a:gd name="connsiteY823" fmla="*/ 6589074 h 6857996"/>
              <a:gd name="connsiteX824" fmla="*/ 5825148 w 12191993"/>
              <a:gd name="connsiteY824" fmla="*/ 6588121 h 6857996"/>
              <a:gd name="connsiteX825" fmla="*/ 5823208 w 12191993"/>
              <a:gd name="connsiteY825" fmla="*/ 6588439 h 6857996"/>
              <a:gd name="connsiteX826" fmla="*/ 5812205 w 12191993"/>
              <a:gd name="connsiteY826" fmla="*/ 6590026 h 6857996"/>
              <a:gd name="connsiteX827" fmla="*/ 5804439 w 12191993"/>
              <a:gd name="connsiteY827" fmla="*/ 6586216 h 6857996"/>
              <a:gd name="connsiteX828" fmla="*/ 5802821 w 12191993"/>
              <a:gd name="connsiteY828" fmla="*/ 6569706 h 6857996"/>
              <a:gd name="connsiteX829" fmla="*/ 5802821 w 12191993"/>
              <a:gd name="connsiteY829" fmla="*/ 6549386 h 6857996"/>
              <a:gd name="connsiteX830" fmla="*/ 5807028 w 12191993"/>
              <a:gd name="connsiteY830" fmla="*/ 6543671 h 6857996"/>
              <a:gd name="connsiteX831" fmla="*/ 5812205 w 12191993"/>
              <a:gd name="connsiteY831" fmla="*/ 6543989 h 6857996"/>
              <a:gd name="connsiteX832" fmla="*/ 5817058 w 12191993"/>
              <a:gd name="connsiteY832" fmla="*/ 6543989 h 6857996"/>
              <a:gd name="connsiteX833" fmla="*/ 5820941 w 12191993"/>
              <a:gd name="connsiteY833" fmla="*/ 6544306 h 6857996"/>
              <a:gd name="connsiteX834" fmla="*/ 5824500 w 12191993"/>
              <a:gd name="connsiteY834" fmla="*/ 6541131 h 6857996"/>
              <a:gd name="connsiteX835" fmla="*/ 5826118 w 12191993"/>
              <a:gd name="connsiteY835" fmla="*/ 6535099 h 6857996"/>
              <a:gd name="connsiteX836" fmla="*/ 5825148 w 12191993"/>
              <a:gd name="connsiteY836" fmla="*/ 6533829 h 6857996"/>
              <a:gd name="connsiteX837" fmla="*/ 5824500 w 12191993"/>
              <a:gd name="connsiteY837" fmla="*/ 6533829 h 6857996"/>
              <a:gd name="connsiteX838" fmla="*/ 5817382 w 12191993"/>
              <a:gd name="connsiteY838" fmla="*/ 6534464 h 6857996"/>
              <a:gd name="connsiteX839" fmla="*/ 5806706 w 12191993"/>
              <a:gd name="connsiteY839" fmla="*/ 6534464 h 6857996"/>
              <a:gd name="connsiteX840" fmla="*/ 5802174 w 12191993"/>
              <a:gd name="connsiteY840" fmla="*/ 6531606 h 6857996"/>
              <a:gd name="connsiteX841" fmla="*/ 5803469 w 12191993"/>
              <a:gd name="connsiteY841" fmla="*/ 6514779 h 6857996"/>
              <a:gd name="connsiteX842" fmla="*/ 5803792 w 12191993"/>
              <a:gd name="connsiteY842" fmla="*/ 6510969 h 6857996"/>
              <a:gd name="connsiteX843" fmla="*/ 5802498 w 12191993"/>
              <a:gd name="connsiteY843" fmla="*/ 6508746 h 6857996"/>
              <a:gd name="connsiteX844" fmla="*/ 5988043 w 12191993"/>
              <a:gd name="connsiteY844" fmla="*/ 6507158 h 6857996"/>
              <a:gd name="connsiteX845" fmla="*/ 5983280 w 12191993"/>
              <a:gd name="connsiteY845" fmla="*/ 6516683 h 6857996"/>
              <a:gd name="connsiteX846" fmla="*/ 5984868 w 12191993"/>
              <a:gd name="connsiteY846" fmla="*/ 6516683 h 6857996"/>
              <a:gd name="connsiteX847" fmla="*/ 5986456 w 12191993"/>
              <a:gd name="connsiteY847" fmla="*/ 6515096 h 6857996"/>
              <a:gd name="connsiteX848" fmla="*/ 6005506 w 12191993"/>
              <a:gd name="connsiteY848" fmla="*/ 6524621 h 6857996"/>
              <a:gd name="connsiteX849" fmla="*/ 6005506 w 12191993"/>
              <a:gd name="connsiteY849" fmla="*/ 6526209 h 6857996"/>
              <a:gd name="connsiteX850" fmla="*/ 6007094 w 12191993"/>
              <a:gd name="connsiteY850" fmla="*/ 6527796 h 6857996"/>
              <a:gd name="connsiteX851" fmla="*/ 6010268 w 12191993"/>
              <a:gd name="connsiteY851" fmla="*/ 6519859 h 6857996"/>
              <a:gd name="connsiteX852" fmla="*/ 6008681 w 12191993"/>
              <a:gd name="connsiteY852" fmla="*/ 6518271 h 6857996"/>
              <a:gd name="connsiteX853" fmla="*/ 6007094 w 12191993"/>
              <a:gd name="connsiteY853" fmla="*/ 6519859 h 6857996"/>
              <a:gd name="connsiteX854" fmla="*/ 5989630 w 12191993"/>
              <a:gd name="connsiteY854" fmla="*/ 6510333 h 6857996"/>
              <a:gd name="connsiteX855" fmla="*/ 5989630 w 12191993"/>
              <a:gd name="connsiteY855" fmla="*/ 6508746 h 6857996"/>
              <a:gd name="connsiteX856" fmla="*/ 4689454 w 12191993"/>
              <a:gd name="connsiteY856" fmla="*/ 6505572 h 6857996"/>
              <a:gd name="connsiteX857" fmla="*/ 4687884 w 12191993"/>
              <a:gd name="connsiteY857" fmla="*/ 6507802 h 6857996"/>
              <a:gd name="connsiteX858" fmla="*/ 4687884 w 12191993"/>
              <a:gd name="connsiteY858" fmla="*/ 6510351 h 6857996"/>
              <a:gd name="connsiteX859" fmla="*/ 4691335 w 12191993"/>
              <a:gd name="connsiteY859" fmla="*/ 6513218 h 6857996"/>
              <a:gd name="connsiteX860" fmla="*/ 4696669 w 12191993"/>
              <a:gd name="connsiteY860" fmla="*/ 6518634 h 6857996"/>
              <a:gd name="connsiteX861" fmla="*/ 4696984 w 12191993"/>
              <a:gd name="connsiteY861" fmla="*/ 6541572 h 6857996"/>
              <a:gd name="connsiteX862" fmla="*/ 4696984 w 12191993"/>
              <a:gd name="connsiteY862" fmla="*/ 6563236 h 6857996"/>
              <a:gd name="connsiteX863" fmla="*/ 4696669 w 12191993"/>
              <a:gd name="connsiteY863" fmla="*/ 6586173 h 6857996"/>
              <a:gd name="connsiteX864" fmla="*/ 4691335 w 12191993"/>
              <a:gd name="connsiteY864" fmla="*/ 6591589 h 6857996"/>
              <a:gd name="connsiteX865" fmla="*/ 4687884 w 12191993"/>
              <a:gd name="connsiteY865" fmla="*/ 6594775 h 6857996"/>
              <a:gd name="connsiteX866" fmla="*/ 4687884 w 12191993"/>
              <a:gd name="connsiteY866" fmla="*/ 6597324 h 6857996"/>
              <a:gd name="connsiteX867" fmla="*/ 4689768 w 12191993"/>
              <a:gd name="connsiteY867" fmla="*/ 6599235 h 6857996"/>
              <a:gd name="connsiteX868" fmla="*/ 4694788 w 12191993"/>
              <a:gd name="connsiteY868" fmla="*/ 6599235 h 6857996"/>
              <a:gd name="connsiteX869" fmla="*/ 4705139 w 12191993"/>
              <a:gd name="connsiteY869" fmla="*/ 6598917 h 6857996"/>
              <a:gd name="connsiteX870" fmla="*/ 4715179 w 12191993"/>
              <a:gd name="connsiteY870" fmla="*/ 6599235 h 6857996"/>
              <a:gd name="connsiteX871" fmla="*/ 4720199 w 12191993"/>
              <a:gd name="connsiteY871" fmla="*/ 6599235 h 6857996"/>
              <a:gd name="connsiteX872" fmla="*/ 4722082 w 12191993"/>
              <a:gd name="connsiteY872" fmla="*/ 6597324 h 6857996"/>
              <a:gd name="connsiteX873" fmla="*/ 4722082 w 12191993"/>
              <a:gd name="connsiteY873" fmla="*/ 6594775 h 6857996"/>
              <a:gd name="connsiteX874" fmla="*/ 4718630 w 12191993"/>
              <a:gd name="connsiteY874" fmla="*/ 6591589 h 6857996"/>
              <a:gd name="connsiteX875" fmla="*/ 4713299 w 12191993"/>
              <a:gd name="connsiteY875" fmla="*/ 6586173 h 6857996"/>
              <a:gd name="connsiteX876" fmla="*/ 4712983 w 12191993"/>
              <a:gd name="connsiteY876" fmla="*/ 6563236 h 6857996"/>
              <a:gd name="connsiteX877" fmla="*/ 4712983 w 12191993"/>
              <a:gd name="connsiteY877" fmla="*/ 6556864 h 6857996"/>
              <a:gd name="connsiteX878" fmla="*/ 4714552 w 12191993"/>
              <a:gd name="connsiteY878" fmla="*/ 6554315 h 6857996"/>
              <a:gd name="connsiteX879" fmla="*/ 4716434 w 12191993"/>
              <a:gd name="connsiteY879" fmla="*/ 6554634 h 6857996"/>
              <a:gd name="connsiteX880" fmla="*/ 4717374 w 12191993"/>
              <a:gd name="connsiteY880" fmla="*/ 6554315 h 6857996"/>
              <a:gd name="connsiteX881" fmla="*/ 4718317 w 12191993"/>
              <a:gd name="connsiteY881" fmla="*/ 6554315 h 6857996"/>
              <a:gd name="connsiteX882" fmla="*/ 4723964 w 12191993"/>
              <a:gd name="connsiteY882" fmla="*/ 6559731 h 6857996"/>
              <a:gd name="connsiteX883" fmla="*/ 4738398 w 12191993"/>
              <a:gd name="connsiteY883" fmla="*/ 6591271 h 6857996"/>
              <a:gd name="connsiteX884" fmla="*/ 4744045 w 12191993"/>
              <a:gd name="connsiteY884" fmla="*/ 6599235 h 6857996"/>
              <a:gd name="connsiteX885" fmla="*/ 4746241 w 12191993"/>
              <a:gd name="connsiteY885" fmla="*/ 6599235 h 6857996"/>
              <a:gd name="connsiteX886" fmla="*/ 4753771 w 12191993"/>
              <a:gd name="connsiteY886" fmla="*/ 6599235 h 6857996"/>
              <a:gd name="connsiteX887" fmla="*/ 4764125 w 12191993"/>
              <a:gd name="connsiteY887" fmla="*/ 6599235 h 6857996"/>
              <a:gd name="connsiteX888" fmla="*/ 4765065 w 12191993"/>
              <a:gd name="connsiteY888" fmla="*/ 6599235 h 6857996"/>
              <a:gd name="connsiteX889" fmla="*/ 4767260 w 12191993"/>
              <a:gd name="connsiteY889" fmla="*/ 6597642 h 6857996"/>
              <a:gd name="connsiteX890" fmla="*/ 4767260 w 12191993"/>
              <a:gd name="connsiteY890" fmla="*/ 6595094 h 6857996"/>
              <a:gd name="connsiteX891" fmla="*/ 4764748 w 12191993"/>
              <a:gd name="connsiteY891" fmla="*/ 6592226 h 6857996"/>
              <a:gd name="connsiteX892" fmla="*/ 4755652 w 12191993"/>
              <a:gd name="connsiteY892" fmla="*/ 6584899 h 6857996"/>
              <a:gd name="connsiteX893" fmla="*/ 4739653 w 12191993"/>
              <a:gd name="connsiteY893" fmla="*/ 6556864 h 6857996"/>
              <a:gd name="connsiteX894" fmla="*/ 4737769 w 12191993"/>
              <a:gd name="connsiteY894" fmla="*/ 6552722 h 6857996"/>
              <a:gd name="connsiteX895" fmla="*/ 4737144 w 12191993"/>
              <a:gd name="connsiteY895" fmla="*/ 6551767 h 6857996"/>
              <a:gd name="connsiteX896" fmla="*/ 4740280 w 12191993"/>
              <a:gd name="connsiteY896" fmla="*/ 6550174 h 6857996"/>
              <a:gd name="connsiteX897" fmla="*/ 4755026 w 12191993"/>
              <a:gd name="connsiteY897" fmla="*/ 6528510 h 6857996"/>
              <a:gd name="connsiteX898" fmla="*/ 4748749 w 12191993"/>
              <a:gd name="connsiteY898" fmla="*/ 6512262 h 6857996"/>
              <a:gd name="connsiteX899" fmla="*/ 4729300 w 12191993"/>
              <a:gd name="connsiteY899" fmla="*/ 6505572 h 6857996"/>
              <a:gd name="connsiteX900" fmla="*/ 4722397 w 12191993"/>
              <a:gd name="connsiteY900" fmla="*/ 6505572 h 6857996"/>
              <a:gd name="connsiteX901" fmla="*/ 4704198 w 12191993"/>
              <a:gd name="connsiteY901" fmla="*/ 6506209 h 6857996"/>
              <a:gd name="connsiteX902" fmla="*/ 4694788 w 12191993"/>
              <a:gd name="connsiteY902" fmla="*/ 6505891 h 6857996"/>
              <a:gd name="connsiteX903" fmla="*/ 4689454 w 12191993"/>
              <a:gd name="connsiteY903" fmla="*/ 6505572 h 6857996"/>
              <a:gd name="connsiteX904" fmla="*/ 6126155 w 12191993"/>
              <a:gd name="connsiteY904" fmla="*/ 6505571 h 6857996"/>
              <a:gd name="connsiteX905" fmla="*/ 6180130 w 12191993"/>
              <a:gd name="connsiteY905" fmla="*/ 6513791 h 6857996"/>
              <a:gd name="connsiteX906" fmla="*/ 6176617 w 12191993"/>
              <a:gd name="connsiteY906" fmla="*/ 6527796 h 6857996"/>
              <a:gd name="connsiteX907" fmla="*/ 6126155 w 12191993"/>
              <a:gd name="connsiteY907" fmla="*/ 6505571 h 6857996"/>
              <a:gd name="connsiteX908" fmla="*/ 6089642 w 12191993"/>
              <a:gd name="connsiteY908" fmla="*/ 6505571 h 6857996"/>
              <a:gd name="connsiteX909" fmla="*/ 6039201 w 12191993"/>
              <a:gd name="connsiteY909" fmla="*/ 6527796 h 6857996"/>
              <a:gd name="connsiteX910" fmla="*/ 6035667 w 12191993"/>
              <a:gd name="connsiteY910" fmla="*/ 6513791 h 6857996"/>
              <a:gd name="connsiteX911" fmla="*/ 6089642 w 12191993"/>
              <a:gd name="connsiteY911" fmla="*/ 6505571 h 6857996"/>
              <a:gd name="connsiteX912" fmla="*/ 5258126 w 12191993"/>
              <a:gd name="connsiteY912" fmla="*/ 6505571 h 6857996"/>
              <a:gd name="connsiteX913" fmla="*/ 5256209 w 12191993"/>
              <a:gd name="connsiteY913" fmla="*/ 6507801 h 6857996"/>
              <a:gd name="connsiteX914" fmla="*/ 5256209 w 12191993"/>
              <a:gd name="connsiteY914" fmla="*/ 6510350 h 6857996"/>
              <a:gd name="connsiteX915" fmla="*/ 5259726 w 12191993"/>
              <a:gd name="connsiteY915" fmla="*/ 6513217 h 6857996"/>
              <a:gd name="connsiteX916" fmla="*/ 5265481 w 12191993"/>
              <a:gd name="connsiteY916" fmla="*/ 6518632 h 6857996"/>
              <a:gd name="connsiteX917" fmla="*/ 5265481 w 12191993"/>
              <a:gd name="connsiteY917" fmla="*/ 6541569 h 6857996"/>
              <a:gd name="connsiteX918" fmla="*/ 5265481 w 12191993"/>
              <a:gd name="connsiteY918" fmla="*/ 6554948 h 6857996"/>
              <a:gd name="connsiteX919" fmla="*/ 5268996 w 12191993"/>
              <a:gd name="connsiteY919" fmla="*/ 6586167 h 6857996"/>
              <a:gd name="connsiteX920" fmla="*/ 5301288 w 12191993"/>
              <a:gd name="connsiteY920" fmla="*/ 6600821 h 6857996"/>
              <a:gd name="connsiteX921" fmla="*/ 5337734 w 12191993"/>
              <a:gd name="connsiteY921" fmla="*/ 6578840 h 6857996"/>
              <a:gd name="connsiteX922" fmla="*/ 5339012 w 12191993"/>
              <a:gd name="connsiteY922" fmla="*/ 6554630 h 6857996"/>
              <a:gd name="connsiteX923" fmla="*/ 5339012 w 12191993"/>
              <a:gd name="connsiteY923" fmla="*/ 6541569 h 6857996"/>
              <a:gd name="connsiteX924" fmla="*/ 5339333 w 12191993"/>
              <a:gd name="connsiteY924" fmla="*/ 6518632 h 6857996"/>
              <a:gd name="connsiteX925" fmla="*/ 5344768 w 12191993"/>
              <a:gd name="connsiteY925" fmla="*/ 6513217 h 6857996"/>
              <a:gd name="connsiteX926" fmla="*/ 5348284 w 12191993"/>
              <a:gd name="connsiteY926" fmla="*/ 6510350 h 6857996"/>
              <a:gd name="connsiteX927" fmla="*/ 5348284 w 12191993"/>
              <a:gd name="connsiteY927" fmla="*/ 6507801 h 6857996"/>
              <a:gd name="connsiteX928" fmla="*/ 5346686 w 12191993"/>
              <a:gd name="connsiteY928" fmla="*/ 6505571 h 6857996"/>
              <a:gd name="connsiteX929" fmla="*/ 5341251 w 12191993"/>
              <a:gd name="connsiteY929" fmla="*/ 6505890 h 6857996"/>
              <a:gd name="connsiteX930" fmla="*/ 5333578 w 12191993"/>
              <a:gd name="connsiteY930" fmla="*/ 6506208 h 6857996"/>
              <a:gd name="connsiteX931" fmla="*/ 5326225 w 12191993"/>
              <a:gd name="connsiteY931" fmla="*/ 6505890 h 6857996"/>
              <a:gd name="connsiteX932" fmla="*/ 5320789 w 12191993"/>
              <a:gd name="connsiteY932" fmla="*/ 6505571 h 6857996"/>
              <a:gd name="connsiteX933" fmla="*/ 5319193 w 12191993"/>
              <a:gd name="connsiteY933" fmla="*/ 6507801 h 6857996"/>
              <a:gd name="connsiteX934" fmla="*/ 5319193 w 12191993"/>
              <a:gd name="connsiteY934" fmla="*/ 6510350 h 6857996"/>
              <a:gd name="connsiteX935" fmla="*/ 5322708 w 12191993"/>
              <a:gd name="connsiteY935" fmla="*/ 6513217 h 6857996"/>
              <a:gd name="connsiteX936" fmla="*/ 5328143 w 12191993"/>
              <a:gd name="connsiteY936" fmla="*/ 6518632 h 6857996"/>
              <a:gd name="connsiteX937" fmla="*/ 5328143 w 12191993"/>
              <a:gd name="connsiteY937" fmla="*/ 6541569 h 6857996"/>
              <a:gd name="connsiteX938" fmla="*/ 5328143 w 12191993"/>
              <a:gd name="connsiteY938" fmla="*/ 6554948 h 6857996"/>
              <a:gd name="connsiteX939" fmla="*/ 5326545 w 12191993"/>
              <a:gd name="connsiteY939" fmla="*/ 6578840 h 6857996"/>
              <a:gd name="connsiteX940" fmla="*/ 5304804 w 12191993"/>
              <a:gd name="connsiteY940" fmla="*/ 6591264 h 6857996"/>
              <a:gd name="connsiteX941" fmla="*/ 5284983 w 12191993"/>
              <a:gd name="connsiteY941" fmla="*/ 6581070 h 6857996"/>
              <a:gd name="connsiteX942" fmla="*/ 5282105 w 12191993"/>
              <a:gd name="connsiteY942" fmla="*/ 6555585 h 6857996"/>
              <a:gd name="connsiteX943" fmla="*/ 5282105 w 12191993"/>
              <a:gd name="connsiteY943" fmla="*/ 6541569 h 6857996"/>
              <a:gd name="connsiteX944" fmla="*/ 5282105 w 12191993"/>
              <a:gd name="connsiteY944" fmla="*/ 6518632 h 6857996"/>
              <a:gd name="connsiteX945" fmla="*/ 5287862 w 12191993"/>
              <a:gd name="connsiteY945" fmla="*/ 6513217 h 6857996"/>
              <a:gd name="connsiteX946" fmla="*/ 5291057 w 12191993"/>
              <a:gd name="connsiteY946" fmla="*/ 6510350 h 6857996"/>
              <a:gd name="connsiteX947" fmla="*/ 5291057 w 12191993"/>
              <a:gd name="connsiteY947" fmla="*/ 6507801 h 6857996"/>
              <a:gd name="connsiteX948" fmla="*/ 5289458 w 12191993"/>
              <a:gd name="connsiteY948" fmla="*/ 6505571 h 6857996"/>
              <a:gd name="connsiteX949" fmla="*/ 5284344 w 12191993"/>
              <a:gd name="connsiteY949" fmla="*/ 6505890 h 6857996"/>
              <a:gd name="connsiteX950" fmla="*/ 5273472 w 12191993"/>
              <a:gd name="connsiteY950" fmla="*/ 6506208 h 6857996"/>
              <a:gd name="connsiteX951" fmla="*/ 5263242 w 12191993"/>
              <a:gd name="connsiteY951" fmla="*/ 6505890 h 6857996"/>
              <a:gd name="connsiteX952" fmla="*/ 5258126 w 12191993"/>
              <a:gd name="connsiteY952" fmla="*/ 6505571 h 6857996"/>
              <a:gd name="connsiteX953" fmla="*/ 5751804 w 12191993"/>
              <a:gd name="connsiteY953" fmla="*/ 6503983 h 6857996"/>
              <a:gd name="connsiteX954" fmla="*/ 5741981 w 12191993"/>
              <a:gd name="connsiteY954" fmla="*/ 6513508 h 6857996"/>
              <a:gd name="connsiteX955" fmla="*/ 5751209 w 12191993"/>
              <a:gd name="connsiteY955" fmla="*/ 6523033 h 6857996"/>
              <a:gd name="connsiteX956" fmla="*/ 5761031 w 12191993"/>
              <a:gd name="connsiteY956" fmla="*/ 6513191 h 6857996"/>
              <a:gd name="connsiteX957" fmla="*/ 5751804 w 12191993"/>
              <a:gd name="connsiteY957" fmla="*/ 6503983 h 6857996"/>
              <a:gd name="connsiteX958" fmla="*/ 5456085 w 12191993"/>
              <a:gd name="connsiteY958" fmla="*/ 6503983 h 6857996"/>
              <a:gd name="connsiteX959" fmla="*/ 5445121 w 12191993"/>
              <a:gd name="connsiteY959" fmla="*/ 6513508 h 6857996"/>
              <a:gd name="connsiteX960" fmla="*/ 5455439 w 12191993"/>
              <a:gd name="connsiteY960" fmla="*/ 6523033 h 6857996"/>
              <a:gd name="connsiteX961" fmla="*/ 5465759 w 12191993"/>
              <a:gd name="connsiteY961" fmla="*/ 6513191 h 6857996"/>
              <a:gd name="connsiteX962" fmla="*/ 5456085 w 12191993"/>
              <a:gd name="connsiteY962" fmla="*/ 6503983 h 6857996"/>
              <a:gd name="connsiteX963" fmla="*/ 6221722 w 12191993"/>
              <a:gd name="connsiteY963" fmla="*/ 6500808 h 6857996"/>
              <a:gd name="connsiteX964" fmla="*/ 6221087 w 12191993"/>
              <a:gd name="connsiteY964" fmla="*/ 6501761 h 6857996"/>
              <a:gd name="connsiteX965" fmla="*/ 6222992 w 12191993"/>
              <a:gd name="connsiteY965" fmla="*/ 6505571 h 6857996"/>
              <a:gd name="connsiteX966" fmla="*/ 6222675 w 12191993"/>
              <a:gd name="connsiteY966" fmla="*/ 6514778 h 6857996"/>
              <a:gd name="connsiteX967" fmla="*/ 6212515 w 12191993"/>
              <a:gd name="connsiteY967" fmla="*/ 6510968 h 6857996"/>
              <a:gd name="connsiteX968" fmla="*/ 6206482 w 12191993"/>
              <a:gd name="connsiteY968" fmla="*/ 6523351 h 6857996"/>
              <a:gd name="connsiteX969" fmla="*/ 6211880 w 12191993"/>
              <a:gd name="connsiteY969" fmla="*/ 6535733 h 6857996"/>
              <a:gd name="connsiteX970" fmla="*/ 6213467 w 12191993"/>
              <a:gd name="connsiteY970" fmla="*/ 6534781 h 6857996"/>
              <a:gd name="connsiteX971" fmla="*/ 6214102 w 12191993"/>
              <a:gd name="connsiteY971" fmla="*/ 6533511 h 6857996"/>
              <a:gd name="connsiteX972" fmla="*/ 6233152 w 12191993"/>
              <a:gd name="connsiteY972" fmla="*/ 6523668 h 6857996"/>
              <a:gd name="connsiteX973" fmla="*/ 6234740 w 12191993"/>
              <a:gd name="connsiteY973" fmla="*/ 6524621 h 6857996"/>
              <a:gd name="connsiteX974" fmla="*/ 6235692 w 12191993"/>
              <a:gd name="connsiteY974" fmla="*/ 6524303 h 6857996"/>
              <a:gd name="connsiteX975" fmla="*/ 6232835 w 12191993"/>
              <a:gd name="connsiteY975" fmla="*/ 6518588 h 6857996"/>
              <a:gd name="connsiteX976" fmla="*/ 6226485 w 12191993"/>
              <a:gd name="connsiteY976" fmla="*/ 6521763 h 6857996"/>
              <a:gd name="connsiteX977" fmla="*/ 6227120 w 12191993"/>
              <a:gd name="connsiteY977" fmla="*/ 6508746 h 6857996"/>
              <a:gd name="connsiteX978" fmla="*/ 6221722 w 12191993"/>
              <a:gd name="connsiteY978" fmla="*/ 6500808 h 6857996"/>
              <a:gd name="connsiteX979" fmla="*/ 5203940 w 12191993"/>
              <a:gd name="connsiteY979" fmla="*/ 6499222 h 6857996"/>
              <a:gd name="connsiteX980" fmla="*/ 5185064 w 12191993"/>
              <a:gd name="connsiteY980" fmla="*/ 6501778 h 6857996"/>
              <a:gd name="connsiteX981" fmla="*/ 5182549 w 12191993"/>
              <a:gd name="connsiteY981" fmla="*/ 6503695 h 6857996"/>
              <a:gd name="connsiteX982" fmla="*/ 5182549 w 12191993"/>
              <a:gd name="connsiteY982" fmla="*/ 6506251 h 6857996"/>
              <a:gd name="connsiteX983" fmla="*/ 5185379 w 12191993"/>
              <a:gd name="connsiteY983" fmla="*/ 6508806 h 6857996"/>
              <a:gd name="connsiteX984" fmla="*/ 5191357 w 12191993"/>
              <a:gd name="connsiteY984" fmla="*/ 6517112 h 6857996"/>
              <a:gd name="connsiteX985" fmla="*/ 5191671 w 12191993"/>
              <a:gd name="connsiteY985" fmla="*/ 6531488 h 6857996"/>
              <a:gd name="connsiteX986" fmla="*/ 5191671 w 12191993"/>
              <a:gd name="connsiteY986" fmla="*/ 6533725 h 6857996"/>
              <a:gd name="connsiteX987" fmla="*/ 5190728 w 12191993"/>
              <a:gd name="connsiteY987" fmla="*/ 6535961 h 6857996"/>
              <a:gd name="connsiteX988" fmla="*/ 5189785 w 12191993"/>
              <a:gd name="connsiteY988" fmla="*/ 6535322 h 6857996"/>
              <a:gd name="connsiteX989" fmla="*/ 5177830 w 12191993"/>
              <a:gd name="connsiteY989" fmla="*/ 6532766 h 6857996"/>
              <a:gd name="connsiteX990" fmla="*/ 5148260 w 12191993"/>
              <a:gd name="connsiteY990" fmla="*/ 6569186 h 6857996"/>
              <a:gd name="connsiteX991" fmla="*/ 5172483 w 12191993"/>
              <a:gd name="connsiteY991" fmla="*/ 6601132 h 6857996"/>
              <a:gd name="connsiteX992" fmla="*/ 5184122 w 12191993"/>
              <a:gd name="connsiteY992" fmla="*/ 6597299 h 6857996"/>
              <a:gd name="connsiteX993" fmla="*/ 5190728 w 12191993"/>
              <a:gd name="connsiteY993" fmla="*/ 6591868 h 6857996"/>
              <a:gd name="connsiteX994" fmla="*/ 5191988 w 12191993"/>
              <a:gd name="connsiteY994" fmla="*/ 6591229 h 6857996"/>
              <a:gd name="connsiteX995" fmla="*/ 5193245 w 12191993"/>
              <a:gd name="connsiteY995" fmla="*/ 6594424 h 6857996"/>
              <a:gd name="connsiteX996" fmla="*/ 5193560 w 12191993"/>
              <a:gd name="connsiteY996" fmla="*/ 6600174 h 6857996"/>
              <a:gd name="connsiteX997" fmla="*/ 5195133 w 12191993"/>
              <a:gd name="connsiteY997" fmla="*/ 6602410 h 6857996"/>
              <a:gd name="connsiteX998" fmla="*/ 5197333 w 12191993"/>
              <a:gd name="connsiteY998" fmla="*/ 6602091 h 6857996"/>
              <a:gd name="connsiteX999" fmla="*/ 5214008 w 12191993"/>
              <a:gd name="connsiteY999" fmla="*/ 6598896 h 6857996"/>
              <a:gd name="connsiteX1000" fmla="*/ 5216522 w 12191993"/>
              <a:gd name="connsiteY1000" fmla="*/ 6596660 h 6857996"/>
              <a:gd name="connsiteX1001" fmla="*/ 5216522 w 12191993"/>
              <a:gd name="connsiteY1001" fmla="*/ 6594424 h 6857996"/>
              <a:gd name="connsiteX1002" fmla="*/ 5214636 w 12191993"/>
              <a:gd name="connsiteY1002" fmla="*/ 6592826 h 6857996"/>
              <a:gd name="connsiteX1003" fmla="*/ 5207399 w 12191993"/>
              <a:gd name="connsiteY1003" fmla="*/ 6589312 h 6857996"/>
              <a:gd name="connsiteX1004" fmla="*/ 5206141 w 12191993"/>
              <a:gd name="connsiteY1004" fmla="*/ 6565671 h 6857996"/>
              <a:gd name="connsiteX1005" fmla="*/ 5206141 w 12191993"/>
              <a:gd name="connsiteY1005" fmla="*/ 6542031 h 6857996"/>
              <a:gd name="connsiteX1006" fmla="*/ 5207085 w 12191993"/>
              <a:gd name="connsiteY1006" fmla="*/ 6501459 h 6857996"/>
              <a:gd name="connsiteX1007" fmla="*/ 5205512 w 12191993"/>
              <a:gd name="connsiteY1007" fmla="*/ 6499222 h 6857996"/>
              <a:gd name="connsiteX1008" fmla="*/ 5203940 w 12191993"/>
              <a:gd name="connsiteY1008" fmla="*/ 6499222 h 6857996"/>
              <a:gd name="connsiteX1009" fmla="*/ 4939540 w 12191993"/>
              <a:gd name="connsiteY1009" fmla="*/ 6499222 h 6857996"/>
              <a:gd name="connsiteX1010" fmla="*/ 4937048 w 12191993"/>
              <a:gd name="connsiteY1010" fmla="*/ 6499540 h 6857996"/>
              <a:gd name="connsiteX1011" fmla="*/ 4918664 w 12191993"/>
              <a:gd name="connsiteY1011" fmla="*/ 6502397 h 6857996"/>
              <a:gd name="connsiteX1012" fmla="*/ 4916484 w 12191993"/>
              <a:gd name="connsiteY1012" fmla="*/ 6504302 h 6857996"/>
              <a:gd name="connsiteX1013" fmla="*/ 4916484 w 12191993"/>
              <a:gd name="connsiteY1013" fmla="*/ 6506525 h 6857996"/>
              <a:gd name="connsiteX1014" fmla="*/ 4920222 w 12191993"/>
              <a:gd name="connsiteY1014" fmla="*/ 6508747 h 6857996"/>
              <a:gd name="connsiteX1015" fmla="*/ 4925520 w 12191993"/>
              <a:gd name="connsiteY1015" fmla="*/ 6513510 h 6857996"/>
              <a:gd name="connsiteX1016" fmla="*/ 4925831 w 12191993"/>
              <a:gd name="connsiteY1016" fmla="*/ 6540497 h 6857996"/>
              <a:gd name="connsiteX1017" fmla="*/ 4925831 w 12191993"/>
              <a:gd name="connsiteY1017" fmla="*/ 6547800 h 6857996"/>
              <a:gd name="connsiteX1018" fmla="*/ 4925520 w 12191993"/>
              <a:gd name="connsiteY1018" fmla="*/ 6589392 h 6857996"/>
              <a:gd name="connsiteX1019" fmla="*/ 4925520 w 12191993"/>
              <a:gd name="connsiteY1019" fmla="*/ 6590980 h 6857996"/>
              <a:gd name="connsiteX1020" fmla="*/ 4927700 w 12191993"/>
              <a:gd name="connsiteY1020" fmla="*/ 6595107 h 6857996"/>
              <a:gd name="connsiteX1021" fmla="*/ 4949199 w 12191993"/>
              <a:gd name="connsiteY1021" fmla="*/ 6600822 h 6857996"/>
              <a:gd name="connsiteX1022" fmla="*/ 4983161 w 12191993"/>
              <a:gd name="connsiteY1022" fmla="*/ 6563675 h 6857996"/>
              <a:gd name="connsiteX1023" fmla="*/ 4959168 w 12191993"/>
              <a:gd name="connsiteY1023" fmla="*/ 6532877 h 6857996"/>
              <a:gd name="connsiteX1024" fmla="*/ 4945770 w 12191993"/>
              <a:gd name="connsiteY1024" fmla="*/ 6538592 h 6857996"/>
              <a:gd name="connsiteX1025" fmla="*/ 4940786 w 12191993"/>
              <a:gd name="connsiteY1025" fmla="*/ 6543355 h 6857996"/>
              <a:gd name="connsiteX1026" fmla="*/ 4940163 w 12191993"/>
              <a:gd name="connsiteY1026" fmla="*/ 6542402 h 6857996"/>
              <a:gd name="connsiteX1027" fmla="*/ 4940163 w 12191993"/>
              <a:gd name="connsiteY1027" fmla="*/ 6541767 h 6857996"/>
              <a:gd name="connsiteX1028" fmla="*/ 4940163 w 12191993"/>
              <a:gd name="connsiteY1028" fmla="*/ 6539227 h 6857996"/>
              <a:gd name="connsiteX1029" fmla="*/ 4940475 w 12191993"/>
              <a:gd name="connsiteY1029" fmla="*/ 6521130 h 6857996"/>
              <a:gd name="connsiteX1030" fmla="*/ 4940786 w 12191993"/>
              <a:gd name="connsiteY1030" fmla="*/ 6503350 h 6857996"/>
              <a:gd name="connsiteX1031" fmla="*/ 4941098 w 12191993"/>
              <a:gd name="connsiteY1031" fmla="*/ 6501445 h 6857996"/>
              <a:gd name="connsiteX1032" fmla="*/ 4939540 w 12191993"/>
              <a:gd name="connsiteY1032" fmla="*/ 6499222 h 6857996"/>
              <a:gd name="connsiteX1033" fmla="*/ 4898522 w 12191993"/>
              <a:gd name="connsiteY1033" fmla="*/ 6499222 h 6857996"/>
              <a:gd name="connsiteX1034" fmla="*/ 4879530 w 12191993"/>
              <a:gd name="connsiteY1034" fmla="*/ 6501778 h 6857996"/>
              <a:gd name="connsiteX1035" fmla="*/ 4876959 w 12191993"/>
              <a:gd name="connsiteY1035" fmla="*/ 6503695 h 6857996"/>
              <a:gd name="connsiteX1036" fmla="*/ 4876959 w 12191993"/>
              <a:gd name="connsiteY1036" fmla="*/ 6506251 h 6857996"/>
              <a:gd name="connsiteX1037" fmla="*/ 4879852 w 12191993"/>
              <a:gd name="connsiteY1037" fmla="*/ 6508806 h 6857996"/>
              <a:gd name="connsiteX1038" fmla="*/ 4885972 w 12191993"/>
              <a:gd name="connsiteY1038" fmla="*/ 6517112 h 6857996"/>
              <a:gd name="connsiteX1039" fmla="*/ 4886292 w 12191993"/>
              <a:gd name="connsiteY1039" fmla="*/ 6531488 h 6857996"/>
              <a:gd name="connsiteX1040" fmla="*/ 4886292 w 12191993"/>
              <a:gd name="connsiteY1040" fmla="*/ 6533725 h 6857996"/>
              <a:gd name="connsiteX1041" fmla="*/ 4885328 w 12191993"/>
              <a:gd name="connsiteY1041" fmla="*/ 6535961 h 6857996"/>
              <a:gd name="connsiteX1042" fmla="*/ 4884360 w 12191993"/>
              <a:gd name="connsiteY1042" fmla="*/ 6535322 h 6857996"/>
              <a:gd name="connsiteX1043" fmla="*/ 4872127 w 12191993"/>
              <a:gd name="connsiteY1043" fmla="*/ 6532766 h 6857996"/>
              <a:gd name="connsiteX1044" fmla="*/ 4841871 w 12191993"/>
              <a:gd name="connsiteY1044" fmla="*/ 6569186 h 6857996"/>
              <a:gd name="connsiteX1045" fmla="*/ 4866980 w 12191993"/>
              <a:gd name="connsiteY1045" fmla="*/ 6601132 h 6857996"/>
              <a:gd name="connsiteX1046" fmla="*/ 4878566 w 12191993"/>
              <a:gd name="connsiteY1046" fmla="*/ 6597299 h 6857996"/>
              <a:gd name="connsiteX1047" fmla="*/ 4885328 w 12191993"/>
              <a:gd name="connsiteY1047" fmla="*/ 6591868 h 6857996"/>
              <a:gd name="connsiteX1048" fmla="*/ 4886614 w 12191993"/>
              <a:gd name="connsiteY1048" fmla="*/ 6591229 h 6857996"/>
              <a:gd name="connsiteX1049" fmla="*/ 4887899 w 12191993"/>
              <a:gd name="connsiteY1049" fmla="*/ 6594424 h 6857996"/>
              <a:gd name="connsiteX1050" fmla="*/ 4888221 w 12191993"/>
              <a:gd name="connsiteY1050" fmla="*/ 6600174 h 6857996"/>
              <a:gd name="connsiteX1051" fmla="*/ 4889831 w 12191993"/>
              <a:gd name="connsiteY1051" fmla="*/ 6602410 h 6857996"/>
              <a:gd name="connsiteX1052" fmla="*/ 4892085 w 12191993"/>
              <a:gd name="connsiteY1052" fmla="*/ 6602091 h 6857996"/>
              <a:gd name="connsiteX1053" fmla="*/ 4909145 w 12191993"/>
              <a:gd name="connsiteY1053" fmla="*/ 6598896 h 6857996"/>
              <a:gd name="connsiteX1054" fmla="*/ 4911721 w 12191993"/>
              <a:gd name="connsiteY1054" fmla="*/ 6596660 h 6857996"/>
              <a:gd name="connsiteX1055" fmla="*/ 4911721 w 12191993"/>
              <a:gd name="connsiteY1055" fmla="*/ 6594424 h 6857996"/>
              <a:gd name="connsiteX1056" fmla="*/ 4910113 w 12191993"/>
              <a:gd name="connsiteY1056" fmla="*/ 6592826 h 6857996"/>
              <a:gd name="connsiteX1057" fmla="*/ 4902066 w 12191993"/>
              <a:gd name="connsiteY1057" fmla="*/ 6589312 h 6857996"/>
              <a:gd name="connsiteX1058" fmla="*/ 4901098 w 12191993"/>
              <a:gd name="connsiteY1058" fmla="*/ 6565671 h 6857996"/>
              <a:gd name="connsiteX1059" fmla="*/ 4901098 w 12191993"/>
              <a:gd name="connsiteY1059" fmla="*/ 6542031 h 6857996"/>
              <a:gd name="connsiteX1060" fmla="*/ 4902066 w 12191993"/>
              <a:gd name="connsiteY1060" fmla="*/ 6501459 h 6857996"/>
              <a:gd name="connsiteX1061" fmla="*/ 4900132 w 12191993"/>
              <a:gd name="connsiteY1061" fmla="*/ 6499222 h 6857996"/>
              <a:gd name="connsiteX1062" fmla="*/ 4898522 w 12191993"/>
              <a:gd name="connsiteY1062" fmla="*/ 6499222 h 6857996"/>
              <a:gd name="connsiteX1063" fmla="*/ 6032809 w 12191993"/>
              <a:gd name="connsiteY1063" fmla="*/ 6467471 h 6857996"/>
              <a:gd name="connsiteX1064" fmla="*/ 6068221 w 12191993"/>
              <a:gd name="connsiteY1064" fmla="*/ 6467471 h 6857996"/>
              <a:gd name="connsiteX1065" fmla="*/ 6078971 w 12191993"/>
              <a:gd name="connsiteY1065" fmla="*/ 6469080 h 6857996"/>
              <a:gd name="connsiteX1066" fmla="*/ 6078971 w 12191993"/>
              <a:gd name="connsiteY1066" fmla="*/ 6471974 h 6857996"/>
              <a:gd name="connsiteX1067" fmla="*/ 6073597 w 12191993"/>
              <a:gd name="connsiteY1067" fmla="*/ 6479694 h 6857996"/>
              <a:gd name="connsiteX1068" fmla="*/ 6073597 w 12191993"/>
              <a:gd name="connsiteY1068" fmla="*/ 6480016 h 6857996"/>
              <a:gd name="connsiteX1069" fmla="*/ 6084979 w 12191993"/>
              <a:gd name="connsiteY1069" fmla="*/ 6488700 h 6857996"/>
              <a:gd name="connsiteX1070" fmla="*/ 6095413 w 12191993"/>
              <a:gd name="connsiteY1070" fmla="*/ 6492560 h 6857996"/>
              <a:gd name="connsiteX1071" fmla="*/ 6097310 w 12191993"/>
              <a:gd name="connsiteY1071" fmla="*/ 6491595 h 6857996"/>
              <a:gd name="connsiteX1072" fmla="*/ 6106163 w 12191993"/>
              <a:gd name="connsiteY1072" fmla="*/ 6479051 h 6857996"/>
              <a:gd name="connsiteX1073" fmla="*/ 6105847 w 12191993"/>
              <a:gd name="connsiteY1073" fmla="*/ 6476799 h 6857996"/>
              <a:gd name="connsiteX1074" fmla="*/ 6104898 w 12191993"/>
              <a:gd name="connsiteY1074" fmla="*/ 6474548 h 6857996"/>
              <a:gd name="connsiteX1075" fmla="*/ 6104898 w 12191993"/>
              <a:gd name="connsiteY1075" fmla="*/ 6474226 h 6857996"/>
              <a:gd name="connsiteX1076" fmla="*/ 6102052 w 12191993"/>
              <a:gd name="connsiteY1076" fmla="*/ 6471331 h 6857996"/>
              <a:gd name="connsiteX1077" fmla="*/ 6107428 w 12191993"/>
              <a:gd name="connsiteY1077" fmla="*/ 6467471 h 6857996"/>
              <a:gd name="connsiteX1078" fmla="*/ 6108060 w 12191993"/>
              <a:gd name="connsiteY1078" fmla="*/ 6467471 h 6857996"/>
              <a:gd name="connsiteX1079" fmla="*/ 6108376 w 12191993"/>
              <a:gd name="connsiteY1079" fmla="*/ 6467471 h 6857996"/>
              <a:gd name="connsiteX1080" fmla="*/ 6112486 w 12191993"/>
              <a:gd name="connsiteY1080" fmla="*/ 6471653 h 6857996"/>
              <a:gd name="connsiteX1081" fmla="*/ 6110589 w 12191993"/>
              <a:gd name="connsiteY1081" fmla="*/ 6479051 h 6857996"/>
              <a:gd name="connsiteX1082" fmla="*/ 6119126 w 12191993"/>
              <a:gd name="connsiteY1082" fmla="*/ 6491595 h 6857996"/>
              <a:gd name="connsiteX1083" fmla="*/ 6121023 w 12191993"/>
              <a:gd name="connsiteY1083" fmla="*/ 6492560 h 6857996"/>
              <a:gd name="connsiteX1084" fmla="*/ 6131774 w 12191993"/>
              <a:gd name="connsiteY1084" fmla="*/ 6488700 h 6857996"/>
              <a:gd name="connsiteX1085" fmla="*/ 6143156 w 12191993"/>
              <a:gd name="connsiteY1085" fmla="*/ 6480016 h 6857996"/>
              <a:gd name="connsiteX1086" fmla="*/ 6143156 w 12191993"/>
              <a:gd name="connsiteY1086" fmla="*/ 6479694 h 6857996"/>
              <a:gd name="connsiteX1087" fmla="*/ 6137781 w 12191993"/>
              <a:gd name="connsiteY1087" fmla="*/ 6471974 h 6857996"/>
              <a:gd name="connsiteX1088" fmla="*/ 6137781 w 12191993"/>
              <a:gd name="connsiteY1088" fmla="*/ 6469080 h 6857996"/>
              <a:gd name="connsiteX1089" fmla="*/ 6148531 w 12191993"/>
              <a:gd name="connsiteY1089" fmla="*/ 6467471 h 6857996"/>
              <a:gd name="connsiteX1090" fmla="*/ 6184576 w 12191993"/>
              <a:gd name="connsiteY1090" fmla="*/ 6467471 h 6857996"/>
              <a:gd name="connsiteX1091" fmla="*/ 6184892 w 12191993"/>
              <a:gd name="connsiteY1091" fmla="*/ 6476478 h 6857996"/>
              <a:gd name="connsiteX1092" fmla="*/ 6182363 w 12191993"/>
              <a:gd name="connsiteY1092" fmla="*/ 6504461 h 6857996"/>
              <a:gd name="connsiteX1093" fmla="*/ 6122920 w 12191993"/>
              <a:gd name="connsiteY1093" fmla="*/ 6495133 h 6857996"/>
              <a:gd name="connsiteX1094" fmla="*/ 6124185 w 12191993"/>
              <a:gd name="connsiteY1094" fmla="*/ 6500923 h 6857996"/>
              <a:gd name="connsiteX1095" fmla="*/ 6109008 w 12191993"/>
              <a:gd name="connsiteY1095" fmla="*/ 6516684 h 6857996"/>
              <a:gd name="connsiteX1096" fmla="*/ 6108376 w 12191993"/>
              <a:gd name="connsiteY1096" fmla="*/ 6516684 h 6857996"/>
              <a:gd name="connsiteX1097" fmla="*/ 6107744 w 12191993"/>
              <a:gd name="connsiteY1097" fmla="*/ 6516684 h 6857996"/>
              <a:gd name="connsiteX1098" fmla="*/ 6092883 w 12191993"/>
              <a:gd name="connsiteY1098" fmla="*/ 6500923 h 6857996"/>
              <a:gd name="connsiteX1099" fmla="*/ 6094148 w 12191993"/>
              <a:gd name="connsiteY1099" fmla="*/ 6495133 h 6857996"/>
              <a:gd name="connsiteX1100" fmla="*/ 6035022 w 12191993"/>
              <a:gd name="connsiteY1100" fmla="*/ 6504461 h 6857996"/>
              <a:gd name="connsiteX1101" fmla="*/ 6032492 w 12191993"/>
              <a:gd name="connsiteY1101" fmla="*/ 6476478 h 6857996"/>
              <a:gd name="connsiteX1102" fmla="*/ 6032809 w 12191993"/>
              <a:gd name="connsiteY1102" fmla="*/ 6467471 h 6857996"/>
              <a:gd name="connsiteX1103" fmla="*/ 6035029 w 12191993"/>
              <a:gd name="connsiteY1103" fmla="*/ 6454771 h 6857996"/>
              <a:gd name="connsiteX1104" fmla="*/ 6108377 w 12191993"/>
              <a:gd name="connsiteY1104" fmla="*/ 6454771 h 6857996"/>
              <a:gd name="connsiteX1105" fmla="*/ 6182357 w 12191993"/>
              <a:gd name="connsiteY1105" fmla="*/ 6454771 h 6857996"/>
              <a:gd name="connsiteX1106" fmla="*/ 6183305 w 12191993"/>
              <a:gd name="connsiteY1106" fmla="*/ 6459317 h 6857996"/>
              <a:gd name="connsiteX1107" fmla="*/ 6148528 w 12191993"/>
              <a:gd name="connsiteY1107" fmla="*/ 6459317 h 6857996"/>
              <a:gd name="connsiteX1108" fmla="*/ 6127346 w 12191993"/>
              <a:gd name="connsiteY1108" fmla="*/ 6471656 h 6857996"/>
              <a:gd name="connsiteX1109" fmla="*/ 6131456 w 12191993"/>
              <a:gd name="connsiteY1109" fmla="*/ 6479450 h 6857996"/>
              <a:gd name="connsiteX1110" fmla="*/ 6121655 w 12191993"/>
              <a:gd name="connsiteY1110" fmla="*/ 6483346 h 6857996"/>
              <a:gd name="connsiteX1111" fmla="*/ 6118810 w 12191993"/>
              <a:gd name="connsiteY1111" fmla="*/ 6478476 h 6857996"/>
              <a:gd name="connsiteX1112" fmla="*/ 6121023 w 12191993"/>
              <a:gd name="connsiteY1112" fmla="*/ 6471332 h 6857996"/>
              <a:gd name="connsiteX1113" fmla="*/ 6108060 w 12191993"/>
              <a:gd name="connsiteY1113" fmla="*/ 6459967 h 6857996"/>
              <a:gd name="connsiteX1114" fmla="*/ 6098892 w 12191993"/>
              <a:gd name="connsiteY1114" fmla="*/ 6463214 h 6857996"/>
              <a:gd name="connsiteX1115" fmla="*/ 6098576 w 12191993"/>
              <a:gd name="connsiteY1115" fmla="*/ 6463863 h 6857996"/>
              <a:gd name="connsiteX1116" fmla="*/ 6092253 w 12191993"/>
              <a:gd name="connsiteY1116" fmla="*/ 6471007 h 6857996"/>
              <a:gd name="connsiteX1117" fmla="*/ 6092253 w 12191993"/>
              <a:gd name="connsiteY1117" fmla="*/ 6474904 h 6857996"/>
              <a:gd name="connsiteX1118" fmla="*/ 6095098 w 12191993"/>
              <a:gd name="connsiteY1118" fmla="*/ 6475553 h 6857996"/>
              <a:gd name="connsiteX1119" fmla="*/ 6096995 w 12191993"/>
              <a:gd name="connsiteY1119" fmla="*/ 6477177 h 6857996"/>
              <a:gd name="connsiteX1120" fmla="*/ 6095098 w 12191993"/>
              <a:gd name="connsiteY1120" fmla="*/ 6483346 h 6857996"/>
              <a:gd name="connsiteX1121" fmla="*/ 6085297 w 12191993"/>
              <a:gd name="connsiteY1121" fmla="*/ 6479450 h 6857996"/>
              <a:gd name="connsiteX1122" fmla="*/ 6089407 w 12191993"/>
              <a:gd name="connsiteY1122" fmla="*/ 6471656 h 6857996"/>
              <a:gd name="connsiteX1123" fmla="*/ 6068225 w 12191993"/>
              <a:gd name="connsiteY1123" fmla="*/ 6459317 h 6857996"/>
              <a:gd name="connsiteX1124" fmla="*/ 6034080 w 12191993"/>
              <a:gd name="connsiteY1124" fmla="*/ 6459317 h 6857996"/>
              <a:gd name="connsiteX1125" fmla="*/ 6035029 w 12191993"/>
              <a:gd name="connsiteY1125" fmla="*/ 6454771 h 6857996"/>
              <a:gd name="connsiteX1126" fmla="*/ 6146512 w 12191993"/>
              <a:gd name="connsiteY1126" fmla="*/ 6416671 h 6857996"/>
              <a:gd name="connsiteX1127" fmla="*/ 6156317 w 12191993"/>
              <a:gd name="connsiteY1127" fmla="*/ 6423414 h 6857996"/>
              <a:gd name="connsiteX1128" fmla="*/ 6156317 w 12191993"/>
              <a:gd name="connsiteY1128" fmla="*/ 6445246 h 6857996"/>
              <a:gd name="connsiteX1129" fmla="*/ 6134092 w 12191993"/>
              <a:gd name="connsiteY1129" fmla="*/ 6445246 h 6857996"/>
              <a:gd name="connsiteX1130" fmla="*/ 6134092 w 12191993"/>
              <a:gd name="connsiteY1130" fmla="*/ 6422450 h 6857996"/>
              <a:gd name="connsiteX1131" fmla="*/ 6135400 w 12191993"/>
              <a:gd name="connsiteY1131" fmla="*/ 6418598 h 6857996"/>
              <a:gd name="connsiteX1132" fmla="*/ 6146512 w 12191993"/>
              <a:gd name="connsiteY1132" fmla="*/ 6416671 h 6857996"/>
              <a:gd name="connsiteX1133" fmla="*/ 6070000 w 12191993"/>
              <a:gd name="connsiteY1133" fmla="*/ 6416671 h 6857996"/>
              <a:gd name="connsiteX1134" fmla="*/ 6080473 w 12191993"/>
              <a:gd name="connsiteY1134" fmla="*/ 6418598 h 6857996"/>
              <a:gd name="connsiteX1135" fmla="*/ 6081705 w 12191993"/>
              <a:gd name="connsiteY1135" fmla="*/ 6422450 h 6857996"/>
              <a:gd name="connsiteX1136" fmla="*/ 6081705 w 12191993"/>
              <a:gd name="connsiteY1136" fmla="*/ 6445246 h 6857996"/>
              <a:gd name="connsiteX1137" fmla="*/ 6061067 w 12191993"/>
              <a:gd name="connsiteY1137" fmla="*/ 6445246 h 6857996"/>
              <a:gd name="connsiteX1138" fmla="*/ 6061067 w 12191993"/>
              <a:gd name="connsiteY1138" fmla="*/ 6423414 h 6857996"/>
              <a:gd name="connsiteX1139" fmla="*/ 6070000 w 12191993"/>
              <a:gd name="connsiteY1139" fmla="*/ 6416671 h 6857996"/>
              <a:gd name="connsiteX1140" fmla="*/ 6108533 w 12191993"/>
              <a:gd name="connsiteY1140" fmla="*/ 6408733 h 6857996"/>
              <a:gd name="connsiteX1141" fmla="*/ 6126155 w 12191993"/>
              <a:gd name="connsiteY1141" fmla="*/ 6422703 h 6857996"/>
              <a:gd name="connsiteX1142" fmla="*/ 6126155 w 12191993"/>
              <a:gd name="connsiteY1142" fmla="*/ 6445246 h 6857996"/>
              <a:gd name="connsiteX1143" fmla="*/ 6108533 w 12191993"/>
              <a:gd name="connsiteY1143" fmla="*/ 6445246 h 6857996"/>
              <a:gd name="connsiteX1144" fmla="*/ 6091230 w 12191993"/>
              <a:gd name="connsiteY1144" fmla="*/ 6445246 h 6857996"/>
              <a:gd name="connsiteX1145" fmla="*/ 6091230 w 12191993"/>
              <a:gd name="connsiteY1145" fmla="*/ 6422703 h 6857996"/>
              <a:gd name="connsiteX1146" fmla="*/ 6108533 w 12191993"/>
              <a:gd name="connsiteY1146" fmla="*/ 6408733 h 6857996"/>
              <a:gd name="connsiteX1147" fmla="*/ 6118217 w 12191993"/>
              <a:gd name="connsiteY1147" fmla="*/ 6397621 h 6857996"/>
              <a:gd name="connsiteX1148" fmla="*/ 6140442 w 12191993"/>
              <a:gd name="connsiteY1148" fmla="*/ 6407781 h 6857996"/>
              <a:gd name="connsiteX1149" fmla="*/ 6131364 w 12191993"/>
              <a:gd name="connsiteY1149" fmla="*/ 6410321 h 6857996"/>
              <a:gd name="connsiteX1150" fmla="*/ 6118217 w 12191993"/>
              <a:gd name="connsiteY1150" fmla="*/ 6400479 h 6857996"/>
              <a:gd name="connsiteX1151" fmla="*/ 6118217 w 12191993"/>
              <a:gd name="connsiteY1151" fmla="*/ 6397621 h 6857996"/>
              <a:gd name="connsiteX1152" fmla="*/ 6097580 w 12191993"/>
              <a:gd name="connsiteY1152" fmla="*/ 6397621 h 6857996"/>
              <a:gd name="connsiteX1153" fmla="*/ 6097580 w 12191993"/>
              <a:gd name="connsiteY1153" fmla="*/ 6400479 h 6857996"/>
              <a:gd name="connsiteX1154" fmla="*/ 6084563 w 12191993"/>
              <a:gd name="connsiteY1154" fmla="*/ 6410321 h 6857996"/>
              <a:gd name="connsiteX1155" fmla="*/ 6075355 w 12191993"/>
              <a:gd name="connsiteY1155" fmla="*/ 6407781 h 6857996"/>
              <a:gd name="connsiteX1156" fmla="*/ 6097580 w 12191993"/>
              <a:gd name="connsiteY1156" fmla="*/ 6397621 h 6857996"/>
              <a:gd name="connsiteX1157" fmla="*/ 6104824 w 12191993"/>
              <a:gd name="connsiteY1157" fmla="*/ 6365871 h 6857996"/>
              <a:gd name="connsiteX1158" fmla="*/ 6107737 w 12191993"/>
              <a:gd name="connsiteY1158" fmla="*/ 6365871 h 6857996"/>
              <a:gd name="connsiteX1159" fmla="*/ 6110650 w 12191993"/>
              <a:gd name="connsiteY1159" fmla="*/ 6365871 h 6857996"/>
              <a:gd name="connsiteX1160" fmla="*/ 6110650 w 12191993"/>
              <a:gd name="connsiteY1160" fmla="*/ 6379335 h 6857996"/>
              <a:gd name="connsiteX1161" fmla="*/ 6124568 w 12191993"/>
              <a:gd name="connsiteY1161" fmla="*/ 6379335 h 6857996"/>
              <a:gd name="connsiteX1162" fmla="*/ 6124568 w 12191993"/>
              <a:gd name="connsiteY1162" fmla="*/ 6385425 h 6857996"/>
              <a:gd name="connsiteX1163" fmla="*/ 6110650 w 12191993"/>
              <a:gd name="connsiteY1163" fmla="*/ 6385425 h 6857996"/>
              <a:gd name="connsiteX1164" fmla="*/ 6110650 w 12191993"/>
              <a:gd name="connsiteY1164" fmla="*/ 6399209 h 6857996"/>
              <a:gd name="connsiteX1165" fmla="*/ 6107737 w 12191993"/>
              <a:gd name="connsiteY1165" fmla="*/ 6399209 h 6857996"/>
              <a:gd name="connsiteX1166" fmla="*/ 6104824 w 12191993"/>
              <a:gd name="connsiteY1166" fmla="*/ 6399209 h 6857996"/>
              <a:gd name="connsiteX1167" fmla="*/ 6104824 w 12191993"/>
              <a:gd name="connsiteY1167" fmla="*/ 6385425 h 6857996"/>
              <a:gd name="connsiteX1168" fmla="*/ 6091230 w 12191993"/>
              <a:gd name="connsiteY1168" fmla="*/ 6385425 h 6857996"/>
              <a:gd name="connsiteX1169" fmla="*/ 6091230 w 12191993"/>
              <a:gd name="connsiteY1169" fmla="*/ 6379335 h 6857996"/>
              <a:gd name="connsiteX1170" fmla="*/ 6104824 w 12191993"/>
              <a:gd name="connsiteY1170" fmla="*/ 6379335 h 6857996"/>
              <a:gd name="connsiteX1171" fmla="*/ 6104824 w 12191993"/>
              <a:gd name="connsiteY1171" fmla="*/ 6365871 h 6857996"/>
              <a:gd name="connsiteX1172" fmla="*/ 6098253 w 12191993"/>
              <a:gd name="connsiteY1172" fmla="*/ 6359521 h 6857996"/>
              <a:gd name="connsiteX1173" fmla="*/ 6098253 w 12191993"/>
              <a:gd name="connsiteY1173" fmla="*/ 6372830 h 6857996"/>
              <a:gd name="connsiteX1174" fmla="*/ 6085284 w 12191993"/>
              <a:gd name="connsiteY1174" fmla="*/ 6372830 h 6857996"/>
              <a:gd name="connsiteX1175" fmla="*/ 6085284 w 12191993"/>
              <a:gd name="connsiteY1175" fmla="*/ 6392793 h 6857996"/>
              <a:gd name="connsiteX1176" fmla="*/ 6062508 w 12191993"/>
              <a:gd name="connsiteY1176" fmla="*/ 6409270 h 6857996"/>
              <a:gd name="connsiteX1177" fmla="*/ 6051753 w 12191993"/>
              <a:gd name="connsiteY1177" fmla="*/ 6424163 h 6857996"/>
              <a:gd name="connsiteX1178" fmla="*/ 6051753 w 12191993"/>
              <a:gd name="connsiteY1178" fmla="*/ 6445710 h 6857996"/>
              <a:gd name="connsiteX1179" fmla="*/ 6028345 w 12191993"/>
              <a:gd name="connsiteY1179" fmla="*/ 6445710 h 6857996"/>
              <a:gd name="connsiteX1180" fmla="*/ 6027080 w 12191993"/>
              <a:gd name="connsiteY1180" fmla="*/ 6449195 h 6857996"/>
              <a:gd name="connsiteX1181" fmla="*/ 6022967 w 12191993"/>
              <a:gd name="connsiteY1181" fmla="*/ 6477397 h 6857996"/>
              <a:gd name="connsiteX1182" fmla="*/ 6046376 w 12191993"/>
              <a:gd name="connsiteY1182" fmla="*/ 6575943 h 6857996"/>
              <a:gd name="connsiteX1183" fmla="*/ 6099202 w 12191993"/>
              <a:gd name="connsiteY1183" fmla="*/ 6673222 h 6857996"/>
              <a:gd name="connsiteX1184" fmla="*/ 6108060 w 12191993"/>
              <a:gd name="connsiteY1184" fmla="*/ 6678609 h 6857996"/>
              <a:gd name="connsiteX1185" fmla="*/ 6108376 w 12191993"/>
              <a:gd name="connsiteY1185" fmla="*/ 6678609 h 6857996"/>
              <a:gd name="connsiteX1186" fmla="*/ 6108692 w 12191993"/>
              <a:gd name="connsiteY1186" fmla="*/ 6678609 h 6857996"/>
              <a:gd name="connsiteX1187" fmla="*/ 6117866 w 12191993"/>
              <a:gd name="connsiteY1187" fmla="*/ 6673222 h 6857996"/>
              <a:gd name="connsiteX1188" fmla="*/ 6171009 w 12191993"/>
              <a:gd name="connsiteY1188" fmla="*/ 6575943 h 6857996"/>
              <a:gd name="connsiteX1189" fmla="*/ 6194417 w 12191993"/>
              <a:gd name="connsiteY1189" fmla="*/ 6477397 h 6857996"/>
              <a:gd name="connsiteX1190" fmla="*/ 6190305 w 12191993"/>
              <a:gd name="connsiteY1190" fmla="*/ 6449195 h 6857996"/>
              <a:gd name="connsiteX1191" fmla="*/ 6189040 w 12191993"/>
              <a:gd name="connsiteY1191" fmla="*/ 6445710 h 6857996"/>
              <a:gd name="connsiteX1192" fmla="*/ 6165631 w 12191993"/>
              <a:gd name="connsiteY1192" fmla="*/ 6445710 h 6857996"/>
              <a:gd name="connsiteX1193" fmla="*/ 6165631 w 12191993"/>
              <a:gd name="connsiteY1193" fmla="*/ 6424163 h 6857996"/>
              <a:gd name="connsiteX1194" fmla="*/ 6154560 w 12191993"/>
              <a:gd name="connsiteY1194" fmla="*/ 6409270 h 6857996"/>
              <a:gd name="connsiteX1195" fmla="*/ 6132101 w 12191993"/>
              <a:gd name="connsiteY1195" fmla="*/ 6392793 h 6857996"/>
              <a:gd name="connsiteX1196" fmla="*/ 6132101 w 12191993"/>
              <a:gd name="connsiteY1196" fmla="*/ 6372830 h 6857996"/>
              <a:gd name="connsiteX1197" fmla="*/ 6118498 w 12191993"/>
              <a:gd name="connsiteY1197" fmla="*/ 6372830 h 6857996"/>
              <a:gd name="connsiteX1198" fmla="*/ 6118498 w 12191993"/>
              <a:gd name="connsiteY1198" fmla="*/ 6359521 h 6857996"/>
              <a:gd name="connsiteX1199" fmla="*/ 6108376 w 12191993"/>
              <a:gd name="connsiteY1199" fmla="*/ 6359521 h 6857996"/>
              <a:gd name="connsiteX1200" fmla="*/ 6098253 w 12191993"/>
              <a:gd name="connsiteY1200" fmla="*/ 6359521 h 6857996"/>
              <a:gd name="connsiteX1201" fmla="*/ 0 w 12191993"/>
              <a:gd name="connsiteY1201" fmla="*/ 0 h 6857996"/>
              <a:gd name="connsiteX1202" fmla="*/ 12191993 w 12191993"/>
              <a:gd name="connsiteY1202" fmla="*/ 0 h 6857996"/>
              <a:gd name="connsiteX1203" fmla="*/ 12191993 w 12191993"/>
              <a:gd name="connsiteY1203" fmla="*/ 6857996 h 6857996"/>
              <a:gd name="connsiteX1204" fmla="*/ 0 w 12191993"/>
              <a:gd name="connsiteY1204" fmla="*/ 6857996 h 685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Lst>
            <a:rect l="l" t="t" r="r" b="b"/>
            <a:pathLst>
              <a:path w="12191993" h="6857996">
                <a:moveTo>
                  <a:pt x="6150497" y="6688738"/>
                </a:moveTo>
                <a:cubicBezTo>
                  <a:pt x="6148985" y="6689343"/>
                  <a:pt x="6148380" y="6691157"/>
                  <a:pt x="6148985" y="6692367"/>
                </a:cubicBezTo>
                <a:cubicBezTo>
                  <a:pt x="6149590" y="6693878"/>
                  <a:pt x="6151404" y="6694483"/>
                  <a:pt x="6152916" y="6693878"/>
                </a:cubicBezTo>
                <a:cubicBezTo>
                  <a:pt x="6154125" y="6693274"/>
                  <a:pt x="6154730" y="6691459"/>
                  <a:pt x="6154125" y="6690250"/>
                </a:cubicBezTo>
                <a:cubicBezTo>
                  <a:pt x="6153521" y="6688738"/>
                  <a:pt x="6152009" y="6688133"/>
                  <a:pt x="6150497" y="6688738"/>
                </a:cubicBezTo>
                <a:close/>
                <a:moveTo>
                  <a:pt x="6092818" y="6684958"/>
                </a:moveTo>
                <a:lnTo>
                  <a:pt x="6092818" y="6686546"/>
                </a:lnTo>
                <a:lnTo>
                  <a:pt x="6094405" y="6688133"/>
                </a:lnTo>
                <a:lnTo>
                  <a:pt x="6092818" y="6708771"/>
                </a:lnTo>
                <a:lnTo>
                  <a:pt x="6091231" y="6710359"/>
                </a:lnTo>
                <a:lnTo>
                  <a:pt x="6097580" y="6711946"/>
                </a:lnTo>
                <a:lnTo>
                  <a:pt x="6097580" y="6708771"/>
                </a:lnTo>
                <a:lnTo>
                  <a:pt x="6095993" y="6708771"/>
                </a:lnTo>
                <a:lnTo>
                  <a:pt x="6097580" y="6692896"/>
                </a:lnTo>
                <a:lnTo>
                  <a:pt x="6111868" y="6711946"/>
                </a:lnTo>
                <a:lnTo>
                  <a:pt x="6115043" y="6711946"/>
                </a:lnTo>
                <a:lnTo>
                  <a:pt x="6113456" y="6688133"/>
                </a:lnTo>
                <a:lnTo>
                  <a:pt x="6113456" y="6686546"/>
                </a:lnTo>
                <a:lnTo>
                  <a:pt x="6108693" y="6686546"/>
                </a:lnTo>
                <a:lnTo>
                  <a:pt x="6108693" y="6688133"/>
                </a:lnTo>
                <a:lnTo>
                  <a:pt x="6110281" y="6688133"/>
                </a:lnTo>
                <a:lnTo>
                  <a:pt x="6111868" y="6704009"/>
                </a:lnTo>
                <a:lnTo>
                  <a:pt x="6097580" y="6686546"/>
                </a:lnTo>
                <a:close/>
                <a:moveTo>
                  <a:pt x="6080118" y="6683371"/>
                </a:moveTo>
                <a:lnTo>
                  <a:pt x="6080118" y="6684959"/>
                </a:lnTo>
                <a:lnTo>
                  <a:pt x="6081705" y="6686546"/>
                </a:lnTo>
                <a:lnTo>
                  <a:pt x="6076943" y="6705597"/>
                </a:lnTo>
                <a:lnTo>
                  <a:pt x="6075355" y="6707184"/>
                </a:lnTo>
                <a:lnTo>
                  <a:pt x="6083293" y="6710359"/>
                </a:lnTo>
                <a:lnTo>
                  <a:pt x="6083293" y="6708772"/>
                </a:lnTo>
                <a:lnTo>
                  <a:pt x="6081705" y="6707184"/>
                </a:lnTo>
                <a:lnTo>
                  <a:pt x="6086468" y="6686546"/>
                </a:lnTo>
                <a:lnTo>
                  <a:pt x="6088055" y="6686546"/>
                </a:lnTo>
                <a:lnTo>
                  <a:pt x="6088055" y="6684959"/>
                </a:lnTo>
                <a:close/>
                <a:moveTo>
                  <a:pt x="6137500" y="6681783"/>
                </a:moveTo>
                <a:cubicBezTo>
                  <a:pt x="6135252" y="6682101"/>
                  <a:pt x="6133647" y="6682101"/>
                  <a:pt x="6131078" y="6682736"/>
                </a:cubicBezTo>
                <a:cubicBezTo>
                  <a:pt x="6123373" y="6684958"/>
                  <a:pt x="6116630" y="6689086"/>
                  <a:pt x="6120162" y="6699246"/>
                </a:cubicBezTo>
                <a:cubicBezTo>
                  <a:pt x="6122409" y="6708453"/>
                  <a:pt x="6129152" y="6710358"/>
                  <a:pt x="6136536" y="6708771"/>
                </a:cubicBezTo>
                <a:cubicBezTo>
                  <a:pt x="6140389" y="6707818"/>
                  <a:pt x="6142637" y="6706231"/>
                  <a:pt x="6145205" y="6703373"/>
                </a:cubicBezTo>
                <a:cubicBezTo>
                  <a:pt x="6145205" y="6703373"/>
                  <a:pt x="6145205" y="6703373"/>
                  <a:pt x="6143279" y="6697658"/>
                </a:cubicBezTo>
                <a:cubicBezTo>
                  <a:pt x="6143279" y="6697658"/>
                  <a:pt x="6143279" y="6697658"/>
                  <a:pt x="6142316" y="6697658"/>
                </a:cubicBezTo>
                <a:cubicBezTo>
                  <a:pt x="6142637" y="6701468"/>
                  <a:pt x="6139105" y="6704961"/>
                  <a:pt x="6136215" y="6705596"/>
                </a:cubicBezTo>
                <a:cubicBezTo>
                  <a:pt x="6131399" y="6706548"/>
                  <a:pt x="6126583" y="6703056"/>
                  <a:pt x="6126262" y="6698293"/>
                </a:cubicBezTo>
                <a:cubicBezTo>
                  <a:pt x="6126262" y="6698293"/>
                  <a:pt x="6126262" y="6698293"/>
                  <a:pt x="6138784" y="6695436"/>
                </a:cubicBezTo>
                <a:cubicBezTo>
                  <a:pt x="6138784" y="6695436"/>
                  <a:pt x="6138784" y="6695436"/>
                  <a:pt x="6139747" y="6696388"/>
                </a:cubicBezTo>
                <a:cubicBezTo>
                  <a:pt x="6139747" y="6696388"/>
                  <a:pt x="6139747" y="6696388"/>
                  <a:pt x="6141031" y="6696071"/>
                </a:cubicBezTo>
                <a:cubicBezTo>
                  <a:pt x="6141031" y="6696071"/>
                  <a:pt x="6141031" y="6696071"/>
                  <a:pt x="6139747" y="6690356"/>
                </a:cubicBezTo>
                <a:cubicBezTo>
                  <a:pt x="6139747" y="6690356"/>
                  <a:pt x="6139747" y="6690356"/>
                  <a:pt x="6138463" y="6690673"/>
                </a:cubicBezTo>
                <a:cubicBezTo>
                  <a:pt x="6138463" y="6690673"/>
                  <a:pt x="6138463" y="6690673"/>
                  <a:pt x="6137500" y="6692896"/>
                </a:cubicBezTo>
                <a:cubicBezTo>
                  <a:pt x="6137500" y="6692896"/>
                  <a:pt x="6137500" y="6692896"/>
                  <a:pt x="6124978" y="6695436"/>
                </a:cubicBezTo>
                <a:cubicBezTo>
                  <a:pt x="6123694" y="6691626"/>
                  <a:pt x="6126262" y="6686863"/>
                  <a:pt x="6130436" y="6685593"/>
                </a:cubicBezTo>
                <a:cubicBezTo>
                  <a:pt x="6133326" y="6684958"/>
                  <a:pt x="6136215" y="6685593"/>
                  <a:pt x="6137821" y="6687816"/>
                </a:cubicBezTo>
                <a:cubicBezTo>
                  <a:pt x="6137821" y="6687816"/>
                  <a:pt x="6137821" y="6687816"/>
                  <a:pt x="6139105" y="6687181"/>
                </a:cubicBezTo>
                <a:cubicBezTo>
                  <a:pt x="6139105" y="6687181"/>
                  <a:pt x="6139105" y="6687181"/>
                  <a:pt x="6137500" y="6681783"/>
                </a:cubicBezTo>
                <a:close/>
                <a:moveTo>
                  <a:pt x="6053130" y="6672258"/>
                </a:moveTo>
                <a:lnTo>
                  <a:pt x="6051542" y="6673846"/>
                </a:lnTo>
                <a:lnTo>
                  <a:pt x="6053130" y="6675433"/>
                </a:lnTo>
                <a:lnTo>
                  <a:pt x="6038842" y="6691308"/>
                </a:lnTo>
                <a:lnTo>
                  <a:pt x="6037255" y="6689721"/>
                </a:lnTo>
                <a:lnTo>
                  <a:pt x="6035668" y="6691308"/>
                </a:lnTo>
                <a:lnTo>
                  <a:pt x="6042018" y="6694483"/>
                </a:lnTo>
                <a:lnTo>
                  <a:pt x="6042018" y="6692896"/>
                </a:lnTo>
                <a:lnTo>
                  <a:pt x="6051542" y="6680196"/>
                </a:lnTo>
                <a:lnTo>
                  <a:pt x="6049955" y="6699246"/>
                </a:lnTo>
                <a:lnTo>
                  <a:pt x="6053130" y="6700833"/>
                </a:lnTo>
                <a:lnTo>
                  <a:pt x="6065830" y="6684958"/>
                </a:lnTo>
                <a:lnTo>
                  <a:pt x="6064243" y="6700833"/>
                </a:lnTo>
                <a:lnTo>
                  <a:pt x="6062656" y="6702421"/>
                </a:lnTo>
                <a:lnTo>
                  <a:pt x="6061068" y="6704008"/>
                </a:lnTo>
                <a:lnTo>
                  <a:pt x="6069005" y="6707183"/>
                </a:lnTo>
                <a:lnTo>
                  <a:pt x="6069005" y="6705596"/>
                </a:lnTo>
                <a:lnTo>
                  <a:pt x="6067418" y="6704008"/>
                </a:lnTo>
                <a:lnTo>
                  <a:pt x="6070593" y="6681783"/>
                </a:lnTo>
                <a:lnTo>
                  <a:pt x="6072180" y="6681783"/>
                </a:lnTo>
                <a:lnTo>
                  <a:pt x="6072180" y="6680196"/>
                </a:lnTo>
                <a:lnTo>
                  <a:pt x="6065830" y="6677021"/>
                </a:lnTo>
                <a:lnTo>
                  <a:pt x="6064243" y="6678608"/>
                </a:lnTo>
                <a:lnTo>
                  <a:pt x="6065830" y="6678608"/>
                </a:lnTo>
                <a:lnTo>
                  <a:pt x="6056306" y="6689721"/>
                </a:lnTo>
                <a:lnTo>
                  <a:pt x="6057893" y="6673846"/>
                </a:lnTo>
                <a:close/>
                <a:moveTo>
                  <a:pt x="6175023" y="6664321"/>
                </a:moveTo>
                <a:cubicBezTo>
                  <a:pt x="6154730" y="6675963"/>
                  <a:pt x="6154730" y="6675963"/>
                  <a:pt x="6154730" y="6675963"/>
                </a:cubicBezTo>
                <a:cubicBezTo>
                  <a:pt x="6155052" y="6677221"/>
                  <a:pt x="6155052" y="6677221"/>
                  <a:pt x="6155052" y="6677221"/>
                </a:cubicBezTo>
                <a:cubicBezTo>
                  <a:pt x="6156985" y="6677221"/>
                  <a:pt x="6156985" y="6677221"/>
                  <a:pt x="6156985" y="6677221"/>
                </a:cubicBezTo>
                <a:cubicBezTo>
                  <a:pt x="6166970" y="6696414"/>
                  <a:pt x="6166970" y="6696414"/>
                  <a:pt x="6166970" y="6696414"/>
                </a:cubicBezTo>
                <a:cubicBezTo>
                  <a:pt x="6166326" y="6697988"/>
                  <a:pt x="6166326" y="6697988"/>
                  <a:pt x="6166326" y="6697988"/>
                </a:cubicBezTo>
                <a:lnTo>
                  <a:pt x="6167292" y="6699246"/>
                </a:lnTo>
                <a:cubicBezTo>
                  <a:pt x="6174378" y="6695471"/>
                  <a:pt x="6174378" y="6695471"/>
                  <a:pt x="6174378" y="6695471"/>
                </a:cubicBezTo>
                <a:cubicBezTo>
                  <a:pt x="6173734" y="6694841"/>
                  <a:pt x="6173734" y="6694841"/>
                  <a:pt x="6173734" y="6694841"/>
                </a:cubicBezTo>
                <a:cubicBezTo>
                  <a:pt x="6171802" y="6694527"/>
                  <a:pt x="6171802" y="6694527"/>
                  <a:pt x="6171802" y="6694527"/>
                </a:cubicBezTo>
                <a:cubicBezTo>
                  <a:pt x="6166970" y="6684458"/>
                  <a:pt x="6166970" y="6684458"/>
                  <a:pt x="6166970" y="6684458"/>
                </a:cubicBezTo>
                <a:cubicBezTo>
                  <a:pt x="6166970" y="6684458"/>
                  <a:pt x="6170835" y="6681626"/>
                  <a:pt x="6173734" y="6680997"/>
                </a:cubicBezTo>
                <a:cubicBezTo>
                  <a:pt x="6175023" y="6680997"/>
                  <a:pt x="6176955" y="6680997"/>
                  <a:pt x="6176955" y="6680997"/>
                </a:cubicBezTo>
                <a:cubicBezTo>
                  <a:pt x="6174378" y="6675963"/>
                  <a:pt x="6174378" y="6675963"/>
                  <a:pt x="6174378" y="6675963"/>
                </a:cubicBezTo>
                <a:cubicBezTo>
                  <a:pt x="6174378" y="6675963"/>
                  <a:pt x="6173412" y="6677536"/>
                  <a:pt x="6172446" y="6678165"/>
                </a:cubicBezTo>
                <a:cubicBezTo>
                  <a:pt x="6170513" y="6680053"/>
                  <a:pt x="6165360" y="6681626"/>
                  <a:pt x="6165360" y="6681626"/>
                </a:cubicBezTo>
                <a:cubicBezTo>
                  <a:pt x="6161816" y="6674704"/>
                  <a:pt x="6161816" y="6674704"/>
                  <a:pt x="6161816" y="6674704"/>
                </a:cubicBezTo>
                <a:cubicBezTo>
                  <a:pt x="6161816" y="6674704"/>
                  <a:pt x="6166648" y="6671243"/>
                  <a:pt x="6169869" y="6670299"/>
                </a:cubicBezTo>
                <a:cubicBezTo>
                  <a:pt x="6170835" y="6669985"/>
                  <a:pt x="6173090" y="6669670"/>
                  <a:pt x="6173090" y="6669670"/>
                </a:cubicBezTo>
                <a:cubicBezTo>
                  <a:pt x="6173090" y="6669670"/>
                  <a:pt x="6173090" y="6668097"/>
                  <a:pt x="6173412" y="6667468"/>
                </a:cubicBezTo>
                <a:cubicBezTo>
                  <a:pt x="6173734" y="6666209"/>
                  <a:pt x="6175023" y="6664321"/>
                  <a:pt x="6175023" y="6664321"/>
                </a:cubicBezTo>
                <a:close/>
                <a:moveTo>
                  <a:pt x="6030390" y="6663090"/>
                </a:moveTo>
                <a:cubicBezTo>
                  <a:pt x="6032518" y="6661940"/>
                  <a:pt x="6034976" y="6661463"/>
                  <a:pt x="6037104" y="6663368"/>
                </a:cubicBezTo>
                <a:cubicBezTo>
                  <a:pt x="6037761" y="6664003"/>
                  <a:pt x="6037761" y="6664003"/>
                  <a:pt x="6037761" y="6664003"/>
                </a:cubicBezTo>
                <a:cubicBezTo>
                  <a:pt x="6042019" y="6668131"/>
                  <a:pt x="6036449" y="6675116"/>
                  <a:pt x="6035139" y="6676386"/>
                </a:cubicBezTo>
                <a:cubicBezTo>
                  <a:pt x="6034157" y="6677021"/>
                  <a:pt x="6030880" y="6680196"/>
                  <a:pt x="6027605" y="6680196"/>
                </a:cubicBezTo>
                <a:cubicBezTo>
                  <a:pt x="6025966" y="6680196"/>
                  <a:pt x="6024656" y="6679879"/>
                  <a:pt x="6023674" y="6678609"/>
                </a:cubicBezTo>
                <a:cubicBezTo>
                  <a:pt x="6023347" y="6678291"/>
                  <a:pt x="6023347" y="6678291"/>
                  <a:pt x="6023347" y="6678291"/>
                </a:cubicBezTo>
                <a:cubicBezTo>
                  <a:pt x="6022035" y="6677339"/>
                  <a:pt x="6021709" y="6676386"/>
                  <a:pt x="6021381" y="6675116"/>
                </a:cubicBezTo>
                <a:cubicBezTo>
                  <a:pt x="6021381" y="6672259"/>
                  <a:pt x="6024001" y="6668766"/>
                  <a:pt x="6025640" y="6666861"/>
                </a:cubicBezTo>
                <a:cubicBezTo>
                  <a:pt x="6026459" y="6666067"/>
                  <a:pt x="6028260" y="6664241"/>
                  <a:pt x="6030390" y="6663090"/>
                </a:cubicBezTo>
                <a:close/>
                <a:moveTo>
                  <a:pt x="6030111" y="6659872"/>
                </a:moveTo>
                <a:cubicBezTo>
                  <a:pt x="6026346" y="6660186"/>
                  <a:pt x="6022895" y="6662383"/>
                  <a:pt x="6020698" y="6665835"/>
                </a:cubicBezTo>
                <a:cubicBezTo>
                  <a:pt x="6016617" y="6670856"/>
                  <a:pt x="6016617" y="6677446"/>
                  <a:pt x="6021324" y="6682153"/>
                </a:cubicBezTo>
                <a:cubicBezTo>
                  <a:pt x="6021324" y="6682153"/>
                  <a:pt x="6021324" y="6682153"/>
                  <a:pt x="6021324" y="6682467"/>
                </a:cubicBezTo>
                <a:cubicBezTo>
                  <a:pt x="6021324" y="6682467"/>
                  <a:pt x="6021324" y="6682467"/>
                  <a:pt x="6021639" y="6682467"/>
                </a:cubicBezTo>
                <a:cubicBezTo>
                  <a:pt x="6026659" y="6686546"/>
                  <a:pt x="6033250" y="6686546"/>
                  <a:pt x="6038270" y="6682153"/>
                </a:cubicBezTo>
                <a:cubicBezTo>
                  <a:pt x="6041409" y="6679642"/>
                  <a:pt x="6042978" y="6676190"/>
                  <a:pt x="6043292" y="6672425"/>
                </a:cubicBezTo>
                <a:cubicBezTo>
                  <a:pt x="6043605" y="6668973"/>
                  <a:pt x="6042664" y="6665835"/>
                  <a:pt x="6040467" y="6663638"/>
                </a:cubicBezTo>
                <a:cubicBezTo>
                  <a:pt x="6040154" y="6663010"/>
                  <a:pt x="6040154" y="6663010"/>
                  <a:pt x="6040154" y="6663010"/>
                </a:cubicBezTo>
                <a:cubicBezTo>
                  <a:pt x="6039840" y="6662696"/>
                  <a:pt x="6039840" y="6662696"/>
                  <a:pt x="6039840" y="6662696"/>
                </a:cubicBezTo>
                <a:cubicBezTo>
                  <a:pt x="6039526" y="6662383"/>
                  <a:pt x="6039526" y="6662383"/>
                  <a:pt x="6039526" y="6662383"/>
                </a:cubicBezTo>
                <a:cubicBezTo>
                  <a:pt x="6037015" y="6660186"/>
                  <a:pt x="6033877" y="6659558"/>
                  <a:pt x="6030111" y="6659872"/>
                </a:cubicBezTo>
                <a:close/>
                <a:moveTo>
                  <a:pt x="6187938" y="6653208"/>
                </a:moveTo>
                <a:cubicBezTo>
                  <a:pt x="6186092" y="6654812"/>
                  <a:pt x="6184553" y="6655774"/>
                  <a:pt x="6183014" y="6657377"/>
                </a:cubicBezTo>
                <a:cubicBezTo>
                  <a:pt x="6177474" y="6662829"/>
                  <a:pt x="6173780" y="6669885"/>
                  <a:pt x="6180859" y="6677582"/>
                </a:cubicBezTo>
                <a:cubicBezTo>
                  <a:pt x="6187323" y="6684958"/>
                  <a:pt x="6194094" y="6683034"/>
                  <a:pt x="6199634" y="6677582"/>
                </a:cubicBezTo>
                <a:cubicBezTo>
                  <a:pt x="6202404" y="6675016"/>
                  <a:pt x="6203635" y="6672771"/>
                  <a:pt x="6203943" y="6668602"/>
                </a:cubicBezTo>
                <a:cubicBezTo>
                  <a:pt x="6203943" y="6668602"/>
                  <a:pt x="6203943" y="6668602"/>
                  <a:pt x="6200558" y="6664112"/>
                </a:cubicBezTo>
                <a:cubicBezTo>
                  <a:pt x="6200558" y="6664112"/>
                  <a:pt x="6200558" y="6664112"/>
                  <a:pt x="6199634" y="6664754"/>
                </a:cubicBezTo>
                <a:cubicBezTo>
                  <a:pt x="6201173" y="6668281"/>
                  <a:pt x="6199942" y="6673092"/>
                  <a:pt x="6197480" y="6675337"/>
                </a:cubicBezTo>
                <a:cubicBezTo>
                  <a:pt x="6194094" y="6678865"/>
                  <a:pt x="6188246" y="6677903"/>
                  <a:pt x="6186092" y="6673734"/>
                </a:cubicBezTo>
                <a:cubicBezTo>
                  <a:pt x="6186092" y="6673734"/>
                  <a:pt x="6186092" y="6673734"/>
                  <a:pt x="6195325" y="6664433"/>
                </a:cubicBezTo>
                <a:cubicBezTo>
                  <a:pt x="6195325" y="6664433"/>
                  <a:pt x="6195325" y="6664433"/>
                  <a:pt x="6196864" y="6664754"/>
                </a:cubicBezTo>
                <a:cubicBezTo>
                  <a:pt x="6196864" y="6664754"/>
                  <a:pt x="6196864" y="6664754"/>
                  <a:pt x="6197788" y="6663792"/>
                </a:cubicBezTo>
                <a:cubicBezTo>
                  <a:pt x="6197788" y="6663792"/>
                  <a:pt x="6197788" y="6663792"/>
                  <a:pt x="6193786" y="6659622"/>
                </a:cubicBezTo>
                <a:cubicBezTo>
                  <a:pt x="6193786" y="6659622"/>
                  <a:pt x="6193786" y="6659622"/>
                  <a:pt x="6193171" y="6660585"/>
                </a:cubicBezTo>
                <a:cubicBezTo>
                  <a:pt x="6193171" y="6660585"/>
                  <a:pt x="6193171" y="6660585"/>
                  <a:pt x="6193171" y="6663150"/>
                </a:cubicBezTo>
                <a:cubicBezTo>
                  <a:pt x="6193171" y="6663150"/>
                  <a:pt x="6193171" y="6663150"/>
                  <a:pt x="6183937" y="6671489"/>
                </a:cubicBezTo>
                <a:cubicBezTo>
                  <a:pt x="6180859" y="6668602"/>
                  <a:pt x="6180552" y="6663150"/>
                  <a:pt x="6183937" y="6660264"/>
                </a:cubicBezTo>
                <a:cubicBezTo>
                  <a:pt x="6185784" y="6658340"/>
                  <a:pt x="6188554" y="6657698"/>
                  <a:pt x="6191324" y="6658660"/>
                </a:cubicBezTo>
                <a:cubicBezTo>
                  <a:pt x="6191324" y="6658660"/>
                  <a:pt x="6191324" y="6658660"/>
                  <a:pt x="6191940" y="6657377"/>
                </a:cubicBezTo>
                <a:cubicBezTo>
                  <a:pt x="6191940" y="6657377"/>
                  <a:pt x="6191940" y="6657377"/>
                  <a:pt x="6187938" y="6653208"/>
                </a:cubicBezTo>
                <a:close/>
                <a:moveTo>
                  <a:pt x="6196845" y="6642096"/>
                </a:moveTo>
                <a:cubicBezTo>
                  <a:pt x="6191242" y="6649399"/>
                  <a:pt x="6191242" y="6649399"/>
                  <a:pt x="6191242" y="6649399"/>
                </a:cubicBezTo>
                <a:cubicBezTo>
                  <a:pt x="6192799" y="6650351"/>
                  <a:pt x="6192799" y="6650351"/>
                  <a:pt x="6192799" y="6650351"/>
                </a:cubicBezTo>
                <a:cubicBezTo>
                  <a:pt x="6194355" y="6649399"/>
                  <a:pt x="6194355" y="6649399"/>
                  <a:pt x="6194355" y="6649399"/>
                </a:cubicBezTo>
                <a:cubicBezTo>
                  <a:pt x="6210230" y="6662734"/>
                  <a:pt x="6210230" y="6662734"/>
                  <a:pt x="6210230" y="6662734"/>
                </a:cubicBezTo>
                <a:cubicBezTo>
                  <a:pt x="6209919" y="6664639"/>
                  <a:pt x="6209919" y="6664639"/>
                  <a:pt x="6209919" y="6664639"/>
                </a:cubicBezTo>
                <a:lnTo>
                  <a:pt x="6210541" y="6665909"/>
                </a:lnTo>
                <a:cubicBezTo>
                  <a:pt x="6222992" y="6651304"/>
                  <a:pt x="6222992" y="6651304"/>
                  <a:pt x="6222992" y="6651304"/>
                </a:cubicBezTo>
                <a:cubicBezTo>
                  <a:pt x="6220191" y="6644319"/>
                  <a:pt x="6220191" y="6644319"/>
                  <a:pt x="6220191" y="6644319"/>
                </a:cubicBezTo>
                <a:cubicBezTo>
                  <a:pt x="6218323" y="6646224"/>
                  <a:pt x="6218323" y="6646224"/>
                  <a:pt x="6218323" y="6646224"/>
                </a:cubicBezTo>
                <a:cubicBezTo>
                  <a:pt x="6218323" y="6646224"/>
                  <a:pt x="6218946" y="6649081"/>
                  <a:pt x="6218946" y="6650669"/>
                </a:cubicBezTo>
                <a:cubicBezTo>
                  <a:pt x="6218323" y="6654162"/>
                  <a:pt x="6213654" y="6658607"/>
                  <a:pt x="6213654" y="6658607"/>
                </a:cubicBezTo>
                <a:cubicBezTo>
                  <a:pt x="6197468" y="6644954"/>
                  <a:pt x="6197468" y="6644954"/>
                  <a:pt x="6197468" y="6644954"/>
                </a:cubicBezTo>
                <a:cubicBezTo>
                  <a:pt x="6198090" y="6643049"/>
                  <a:pt x="6198090" y="6643049"/>
                  <a:pt x="6198090" y="6643049"/>
                </a:cubicBezTo>
                <a:cubicBezTo>
                  <a:pt x="6196845" y="6642096"/>
                  <a:pt x="6196845" y="6642096"/>
                  <a:pt x="6196845" y="6642096"/>
                </a:cubicBezTo>
                <a:close/>
                <a:moveTo>
                  <a:pt x="6013443" y="6635746"/>
                </a:moveTo>
                <a:lnTo>
                  <a:pt x="6013443" y="6637334"/>
                </a:lnTo>
                <a:lnTo>
                  <a:pt x="5995980" y="6650034"/>
                </a:lnTo>
                <a:lnTo>
                  <a:pt x="5994393" y="6648446"/>
                </a:lnTo>
                <a:lnTo>
                  <a:pt x="5992806" y="6650034"/>
                </a:lnTo>
                <a:lnTo>
                  <a:pt x="5997568" y="6654797"/>
                </a:lnTo>
                <a:lnTo>
                  <a:pt x="5999156" y="6654797"/>
                </a:lnTo>
                <a:lnTo>
                  <a:pt x="5999156" y="6651621"/>
                </a:lnTo>
                <a:lnTo>
                  <a:pt x="6011855" y="6643684"/>
                </a:lnTo>
                <a:lnTo>
                  <a:pt x="6005506" y="6665909"/>
                </a:lnTo>
                <a:lnTo>
                  <a:pt x="6008680" y="6669084"/>
                </a:lnTo>
                <a:lnTo>
                  <a:pt x="6024555" y="6653209"/>
                </a:lnTo>
                <a:lnTo>
                  <a:pt x="6026143" y="6651621"/>
                </a:lnTo>
                <a:lnTo>
                  <a:pt x="6027731" y="6651621"/>
                </a:lnTo>
                <a:lnTo>
                  <a:pt x="6024555" y="6646859"/>
                </a:lnTo>
                <a:lnTo>
                  <a:pt x="6022968" y="6648446"/>
                </a:lnTo>
                <a:lnTo>
                  <a:pt x="6022968" y="6650034"/>
                </a:lnTo>
                <a:lnTo>
                  <a:pt x="6011855" y="6661147"/>
                </a:lnTo>
                <a:lnTo>
                  <a:pt x="6016618" y="6638921"/>
                </a:lnTo>
                <a:lnTo>
                  <a:pt x="6015031" y="6635746"/>
                </a:lnTo>
                <a:close/>
                <a:moveTo>
                  <a:pt x="5999458" y="6630479"/>
                </a:moveTo>
                <a:cubicBezTo>
                  <a:pt x="5998324" y="6631200"/>
                  <a:pt x="5997567" y="6633004"/>
                  <a:pt x="5998324" y="6634809"/>
                </a:cubicBezTo>
                <a:cubicBezTo>
                  <a:pt x="5999079" y="6636613"/>
                  <a:pt x="6001348" y="6637334"/>
                  <a:pt x="6003237" y="6636613"/>
                </a:cubicBezTo>
                <a:cubicBezTo>
                  <a:pt x="6004749" y="6635891"/>
                  <a:pt x="6005506" y="6633726"/>
                  <a:pt x="6004749" y="6632283"/>
                </a:cubicBezTo>
                <a:cubicBezTo>
                  <a:pt x="6003616" y="6630479"/>
                  <a:pt x="6001348" y="6629396"/>
                  <a:pt x="5999458" y="6630479"/>
                </a:cubicBezTo>
                <a:close/>
                <a:moveTo>
                  <a:pt x="6207117" y="6626221"/>
                </a:moveTo>
                <a:lnTo>
                  <a:pt x="6203942" y="6632571"/>
                </a:lnTo>
                <a:lnTo>
                  <a:pt x="6203942" y="6634159"/>
                </a:lnTo>
                <a:lnTo>
                  <a:pt x="6207117" y="6632571"/>
                </a:lnTo>
                <a:lnTo>
                  <a:pt x="6224580" y="6643684"/>
                </a:lnTo>
                <a:lnTo>
                  <a:pt x="6224580" y="6645271"/>
                </a:lnTo>
                <a:lnTo>
                  <a:pt x="6226168" y="6645271"/>
                </a:lnTo>
                <a:lnTo>
                  <a:pt x="6230930" y="6637334"/>
                </a:lnTo>
                <a:lnTo>
                  <a:pt x="6229343" y="6637334"/>
                </a:lnTo>
                <a:lnTo>
                  <a:pt x="6227755" y="6638921"/>
                </a:lnTo>
                <a:lnTo>
                  <a:pt x="6207117" y="6627809"/>
                </a:lnTo>
                <a:lnTo>
                  <a:pt x="6208705" y="6626221"/>
                </a:lnTo>
                <a:close/>
                <a:moveTo>
                  <a:pt x="6002331" y="6615108"/>
                </a:moveTo>
                <a:lnTo>
                  <a:pt x="6002331" y="6616696"/>
                </a:lnTo>
                <a:lnTo>
                  <a:pt x="5983280" y="6626221"/>
                </a:lnTo>
                <a:lnTo>
                  <a:pt x="5981693" y="6624634"/>
                </a:lnTo>
                <a:lnTo>
                  <a:pt x="5980106" y="6624634"/>
                </a:lnTo>
                <a:lnTo>
                  <a:pt x="5983280" y="6632571"/>
                </a:lnTo>
                <a:lnTo>
                  <a:pt x="5984868" y="6632571"/>
                </a:lnTo>
                <a:lnTo>
                  <a:pt x="5984868" y="6630984"/>
                </a:lnTo>
                <a:lnTo>
                  <a:pt x="6003918" y="6621458"/>
                </a:lnTo>
                <a:lnTo>
                  <a:pt x="6005507" y="6623046"/>
                </a:lnTo>
                <a:lnTo>
                  <a:pt x="6007094" y="6621458"/>
                </a:lnTo>
                <a:lnTo>
                  <a:pt x="6003918" y="6615108"/>
                </a:lnTo>
                <a:close/>
                <a:moveTo>
                  <a:pt x="6217912" y="6602408"/>
                </a:moveTo>
                <a:cubicBezTo>
                  <a:pt x="6216642" y="6604272"/>
                  <a:pt x="6215690" y="6605514"/>
                  <a:pt x="6214737" y="6607999"/>
                </a:cubicBezTo>
                <a:cubicBezTo>
                  <a:pt x="6211562" y="6615143"/>
                  <a:pt x="6210292" y="6622908"/>
                  <a:pt x="6219817" y="6626945"/>
                </a:cubicBezTo>
                <a:cubicBezTo>
                  <a:pt x="6229660" y="6630983"/>
                  <a:pt x="6235058" y="6626324"/>
                  <a:pt x="6238550" y="6619802"/>
                </a:cubicBezTo>
                <a:cubicBezTo>
                  <a:pt x="6240138" y="6616075"/>
                  <a:pt x="6240455" y="6613279"/>
                  <a:pt x="6239503" y="6609241"/>
                </a:cubicBezTo>
                <a:cubicBezTo>
                  <a:pt x="6239503" y="6609241"/>
                  <a:pt x="6239503" y="6609241"/>
                  <a:pt x="6234423" y="6607067"/>
                </a:cubicBezTo>
                <a:cubicBezTo>
                  <a:pt x="6234423" y="6607067"/>
                  <a:pt x="6234423" y="6607067"/>
                  <a:pt x="6233470" y="6607999"/>
                </a:cubicBezTo>
                <a:cubicBezTo>
                  <a:pt x="6236328" y="6610794"/>
                  <a:pt x="6236963" y="6614832"/>
                  <a:pt x="6235693" y="6617628"/>
                </a:cubicBezTo>
                <a:cubicBezTo>
                  <a:pt x="6233470" y="6621976"/>
                  <a:pt x="6225215" y="6622908"/>
                  <a:pt x="6221722" y="6620112"/>
                </a:cubicBezTo>
                <a:cubicBezTo>
                  <a:pt x="6217912" y="6617317"/>
                  <a:pt x="6214737" y="6613900"/>
                  <a:pt x="6216642" y="6609863"/>
                </a:cubicBezTo>
                <a:cubicBezTo>
                  <a:pt x="6217912" y="6607378"/>
                  <a:pt x="6220135" y="6605825"/>
                  <a:pt x="6222992" y="6605825"/>
                </a:cubicBezTo>
                <a:cubicBezTo>
                  <a:pt x="6222992" y="6605825"/>
                  <a:pt x="6222992" y="6605825"/>
                  <a:pt x="6223310" y="6604272"/>
                </a:cubicBezTo>
                <a:cubicBezTo>
                  <a:pt x="6223310" y="6604272"/>
                  <a:pt x="6223310" y="6604272"/>
                  <a:pt x="6217912" y="6602408"/>
                </a:cubicBezTo>
                <a:close/>
                <a:moveTo>
                  <a:pt x="6129330" y="6599233"/>
                </a:moveTo>
                <a:cubicBezTo>
                  <a:pt x="6133335" y="6599233"/>
                  <a:pt x="6143192" y="6599233"/>
                  <a:pt x="6149968" y="6599233"/>
                </a:cubicBezTo>
                <a:cubicBezTo>
                  <a:pt x="6142884" y="6614711"/>
                  <a:pt x="6135799" y="6628900"/>
                  <a:pt x="6129330" y="6640508"/>
                </a:cubicBezTo>
                <a:cubicBezTo>
                  <a:pt x="6129330" y="6625353"/>
                  <a:pt x="6129330" y="6604393"/>
                  <a:pt x="6129330" y="6599233"/>
                </a:cubicBezTo>
                <a:close/>
                <a:moveTo>
                  <a:pt x="6065830" y="6599233"/>
                </a:moveTo>
                <a:cubicBezTo>
                  <a:pt x="6073348" y="6599233"/>
                  <a:pt x="6083480" y="6599233"/>
                  <a:pt x="6088055" y="6599233"/>
                </a:cubicBezTo>
                <a:cubicBezTo>
                  <a:pt x="6088055" y="6604393"/>
                  <a:pt x="6088055" y="6625353"/>
                  <a:pt x="6088055" y="6640508"/>
                </a:cubicBezTo>
                <a:cubicBezTo>
                  <a:pt x="6080866" y="6628900"/>
                  <a:pt x="6073348" y="6614711"/>
                  <a:pt x="6065830" y="6599233"/>
                </a:cubicBezTo>
                <a:close/>
                <a:moveTo>
                  <a:pt x="5985060" y="6592919"/>
                </a:moveTo>
                <a:cubicBezTo>
                  <a:pt x="5975325" y="6595487"/>
                  <a:pt x="5973756" y="6602551"/>
                  <a:pt x="5975325" y="6609935"/>
                </a:cubicBezTo>
                <a:cubicBezTo>
                  <a:pt x="5976267" y="6613788"/>
                  <a:pt x="5977838" y="6616036"/>
                  <a:pt x="5980978" y="6618283"/>
                </a:cubicBezTo>
                <a:cubicBezTo>
                  <a:pt x="5980978" y="6618283"/>
                  <a:pt x="5980978" y="6618283"/>
                  <a:pt x="5986630" y="6616999"/>
                </a:cubicBezTo>
                <a:cubicBezTo>
                  <a:pt x="5986630" y="6616999"/>
                  <a:pt x="5986630" y="6616999"/>
                  <a:pt x="5986630" y="6616036"/>
                </a:cubicBezTo>
                <a:cubicBezTo>
                  <a:pt x="5982862" y="6615715"/>
                  <a:pt x="5979094" y="6612183"/>
                  <a:pt x="5978465" y="6609293"/>
                </a:cubicBezTo>
                <a:cubicBezTo>
                  <a:pt x="5977523" y="6604477"/>
                  <a:pt x="5980978" y="6599661"/>
                  <a:pt x="5985688" y="6599340"/>
                </a:cubicBezTo>
                <a:cubicBezTo>
                  <a:pt x="5985688" y="6599340"/>
                  <a:pt x="5985688" y="6599340"/>
                  <a:pt x="5988828" y="6611862"/>
                </a:cubicBezTo>
                <a:cubicBezTo>
                  <a:pt x="5988828" y="6611862"/>
                  <a:pt x="5988828" y="6611862"/>
                  <a:pt x="5987886" y="6613146"/>
                </a:cubicBezTo>
                <a:cubicBezTo>
                  <a:pt x="5987886" y="6613146"/>
                  <a:pt x="5987886" y="6613146"/>
                  <a:pt x="5988200" y="6614430"/>
                </a:cubicBezTo>
                <a:cubicBezTo>
                  <a:pt x="5988200" y="6614430"/>
                  <a:pt x="5988200" y="6614430"/>
                  <a:pt x="5994166" y="6612825"/>
                </a:cubicBezTo>
                <a:cubicBezTo>
                  <a:pt x="5994166" y="6612825"/>
                  <a:pt x="5994166" y="6612825"/>
                  <a:pt x="5993538" y="6611541"/>
                </a:cubicBezTo>
                <a:cubicBezTo>
                  <a:pt x="5993538" y="6611541"/>
                  <a:pt x="5993538" y="6611541"/>
                  <a:pt x="5991340" y="6610578"/>
                </a:cubicBezTo>
                <a:cubicBezTo>
                  <a:pt x="5991340" y="6610578"/>
                  <a:pt x="5991340" y="6610578"/>
                  <a:pt x="5988828" y="6598377"/>
                </a:cubicBezTo>
                <a:cubicBezTo>
                  <a:pt x="5992597" y="6596772"/>
                  <a:pt x="5997307" y="6599019"/>
                  <a:pt x="5998249" y="6603193"/>
                </a:cubicBezTo>
                <a:cubicBezTo>
                  <a:pt x="5998877" y="6606083"/>
                  <a:pt x="5998249" y="6608972"/>
                  <a:pt x="5996365" y="6610899"/>
                </a:cubicBezTo>
                <a:cubicBezTo>
                  <a:pt x="5996365" y="6610899"/>
                  <a:pt x="5996365" y="6610899"/>
                  <a:pt x="5996992" y="6611862"/>
                </a:cubicBezTo>
                <a:cubicBezTo>
                  <a:pt x="5996992" y="6611862"/>
                  <a:pt x="5996992" y="6611862"/>
                  <a:pt x="6002330" y="6610257"/>
                </a:cubicBezTo>
                <a:cubicBezTo>
                  <a:pt x="6002017" y="6608009"/>
                  <a:pt x="6002017" y="6606404"/>
                  <a:pt x="6001388" y="6603835"/>
                </a:cubicBezTo>
                <a:cubicBezTo>
                  <a:pt x="5999190" y="6596130"/>
                  <a:pt x="5994794" y="6589708"/>
                  <a:pt x="5985060" y="6592919"/>
                </a:cubicBezTo>
                <a:close/>
                <a:moveTo>
                  <a:pt x="6218230" y="6591296"/>
                </a:moveTo>
                <a:lnTo>
                  <a:pt x="6216642" y="6599234"/>
                </a:lnTo>
                <a:lnTo>
                  <a:pt x="6218230" y="6599234"/>
                </a:lnTo>
                <a:lnTo>
                  <a:pt x="6219817" y="6597646"/>
                </a:lnTo>
                <a:lnTo>
                  <a:pt x="6240455" y="6600821"/>
                </a:lnTo>
                <a:lnTo>
                  <a:pt x="6240455" y="6602409"/>
                </a:lnTo>
                <a:lnTo>
                  <a:pt x="6242043" y="6603996"/>
                </a:lnTo>
                <a:lnTo>
                  <a:pt x="6243630" y="6594471"/>
                </a:lnTo>
                <a:lnTo>
                  <a:pt x="6242043" y="6596059"/>
                </a:lnTo>
                <a:lnTo>
                  <a:pt x="6219817" y="6592884"/>
                </a:lnTo>
                <a:lnTo>
                  <a:pt x="6219817" y="6591296"/>
                </a:lnTo>
                <a:close/>
                <a:moveTo>
                  <a:pt x="4811421" y="6570659"/>
                </a:moveTo>
                <a:cubicBezTo>
                  <a:pt x="4812046" y="6570659"/>
                  <a:pt x="4812046" y="6570659"/>
                  <a:pt x="4812359" y="6570659"/>
                </a:cubicBezTo>
                <a:cubicBezTo>
                  <a:pt x="4813298" y="6570659"/>
                  <a:pt x="4813298" y="6570987"/>
                  <a:pt x="4813298" y="6572952"/>
                </a:cubicBezTo>
                <a:lnTo>
                  <a:pt x="4813298" y="6576883"/>
                </a:lnTo>
                <a:cubicBezTo>
                  <a:pt x="4813298" y="6581797"/>
                  <a:pt x="4812673" y="6584090"/>
                  <a:pt x="4810796" y="6586056"/>
                </a:cubicBezTo>
                <a:cubicBezTo>
                  <a:pt x="4807980" y="6589332"/>
                  <a:pt x="4803602" y="6591297"/>
                  <a:pt x="4800166" y="6591297"/>
                </a:cubicBezTo>
                <a:cubicBezTo>
                  <a:pt x="4795787" y="6591297"/>
                  <a:pt x="4792659" y="6588349"/>
                  <a:pt x="4792659" y="6583763"/>
                </a:cubicBezTo>
                <a:cubicBezTo>
                  <a:pt x="4792659" y="6579832"/>
                  <a:pt x="4794536" y="6577211"/>
                  <a:pt x="4797977" y="6574918"/>
                </a:cubicBezTo>
                <a:cubicBezTo>
                  <a:pt x="4800789" y="6573280"/>
                  <a:pt x="4802978" y="6572625"/>
                  <a:pt x="4810169" y="6570987"/>
                </a:cubicBezTo>
                <a:cubicBezTo>
                  <a:pt x="4810169" y="6570987"/>
                  <a:pt x="4810169" y="6570987"/>
                  <a:pt x="4811421" y="6570659"/>
                </a:cubicBezTo>
                <a:close/>
                <a:moveTo>
                  <a:pt x="5974078" y="6569071"/>
                </a:moveTo>
                <a:cubicBezTo>
                  <a:pt x="5994394" y="6569721"/>
                  <a:pt x="5994394" y="6569721"/>
                  <a:pt x="5994394" y="6569721"/>
                </a:cubicBezTo>
                <a:cubicBezTo>
                  <a:pt x="5994072" y="6571994"/>
                  <a:pt x="5994394" y="6573293"/>
                  <a:pt x="5993749" y="6575566"/>
                </a:cubicBezTo>
                <a:cubicBezTo>
                  <a:pt x="5993103" y="6578488"/>
                  <a:pt x="5989557" y="6582710"/>
                  <a:pt x="5985364" y="6583035"/>
                </a:cubicBezTo>
                <a:cubicBezTo>
                  <a:pt x="5979237" y="6583359"/>
                  <a:pt x="5974400" y="6578164"/>
                  <a:pt x="5974078" y="6574267"/>
                </a:cubicBezTo>
                <a:cubicBezTo>
                  <a:pt x="5973756" y="6570045"/>
                  <a:pt x="5974078" y="6569071"/>
                  <a:pt x="5974078" y="6569071"/>
                </a:cubicBezTo>
                <a:close/>
                <a:moveTo>
                  <a:pt x="5970895" y="6561133"/>
                </a:moveTo>
                <a:cubicBezTo>
                  <a:pt x="5970895" y="6574627"/>
                  <a:pt x="5970895" y="6574627"/>
                  <a:pt x="5970895" y="6574627"/>
                </a:cubicBezTo>
                <a:cubicBezTo>
                  <a:pt x="5970581" y="6580732"/>
                  <a:pt x="5976858" y="6588121"/>
                  <a:pt x="5985016" y="6588121"/>
                </a:cubicBezTo>
                <a:cubicBezTo>
                  <a:pt x="5992548" y="6587479"/>
                  <a:pt x="5996313" y="6580089"/>
                  <a:pt x="5996628" y="6573342"/>
                </a:cubicBezTo>
                <a:cubicBezTo>
                  <a:pt x="5997568" y="6561776"/>
                  <a:pt x="5997568" y="6561776"/>
                  <a:pt x="5997568" y="6561776"/>
                </a:cubicBezTo>
                <a:lnTo>
                  <a:pt x="5996000" y="6561776"/>
                </a:lnTo>
                <a:cubicBezTo>
                  <a:pt x="5995058" y="6563382"/>
                  <a:pt x="5995058" y="6563382"/>
                  <a:pt x="5995058" y="6563382"/>
                </a:cubicBezTo>
                <a:cubicBezTo>
                  <a:pt x="5973718" y="6563061"/>
                  <a:pt x="5973718" y="6563061"/>
                  <a:pt x="5973718" y="6563061"/>
                </a:cubicBezTo>
                <a:cubicBezTo>
                  <a:pt x="5972463" y="6561133"/>
                  <a:pt x="5972463" y="6561133"/>
                  <a:pt x="5972463" y="6561133"/>
                </a:cubicBezTo>
                <a:cubicBezTo>
                  <a:pt x="5970895" y="6561133"/>
                  <a:pt x="5970895" y="6561133"/>
                  <a:pt x="5970895" y="6561133"/>
                </a:cubicBezTo>
                <a:close/>
                <a:moveTo>
                  <a:pt x="6218230" y="6559546"/>
                </a:moveTo>
                <a:cubicBezTo>
                  <a:pt x="6218230" y="6559546"/>
                  <a:pt x="6218230" y="6559546"/>
                  <a:pt x="6220070" y="6564826"/>
                </a:cubicBezTo>
                <a:cubicBezTo>
                  <a:pt x="6220070" y="6564826"/>
                  <a:pt x="6220070" y="6564826"/>
                  <a:pt x="6219764" y="6584394"/>
                </a:cubicBezTo>
                <a:lnTo>
                  <a:pt x="6218537" y="6588121"/>
                </a:lnTo>
                <a:cubicBezTo>
                  <a:pt x="6218537" y="6588121"/>
                  <a:pt x="6218537" y="6588121"/>
                  <a:pt x="6224364" y="6584394"/>
                </a:cubicBezTo>
                <a:cubicBezTo>
                  <a:pt x="6223751" y="6584394"/>
                  <a:pt x="6223137" y="6584083"/>
                  <a:pt x="6223137" y="6583773"/>
                </a:cubicBezTo>
                <a:cubicBezTo>
                  <a:pt x="6222524" y="6583152"/>
                  <a:pt x="6222830" y="6579735"/>
                  <a:pt x="6222830" y="6577561"/>
                </a:cubicBezTo>
                <a:cubicBezTo>
                  <a:pt x="6222830" y="6577561"/>
                  <a:pt x="6222830" y="6577561"/>
                  <a:pt x="6243685" y="6577250"/>
                </a:cubicBezTo>
                <a:cubicBezTo>
                  <a:pt x="6243685" y="6577250"/>
                  <a:pt x="6243685" y="6577250"/>
                  <a:pt x="6244605" y="6578803"/>
                </a:cubicBezTo>
                <a:cubicBezTo>
                  <a:pt x="6244605" y="6578803"/>
                  <a:pt x="6244605" y="6578803"/>
                  <a:pt x="6245218" y="6579114"/>
                </a:cubicBezTo>
                <a:cubicBezTo>
                  <a:pt x="6245218" y="6579114"/>
                  <a:pt x="6245218" y="6579114"/>
                  <a:pt x="6245218" y="6571349"/>
                </a:cubicBezTo>
                <a:cubicBezTo>
                  <a:pt x="6245218" y="6571349"/>
                  <a:pt x="6245218" y="6571349"/>
                  <a:pt x="6243992" y="6571349"/>
                </a:cubicBezTo>
                <a:cubicBezTo>
                  <a:pt x="6243992" y="6571349"/>
                  <a:pt x="6243992" y="6571349"/>
                  <a:pt x="6243685" y="6572281"/>
                </a:cubicBezTo>
                <a:cubicBezTo>
                  <a:pt x="6243685" y="6572281"/>
                  <a:pt x="6243685" y="6572281"/>
                  <a:pt x="6222524" y="6572591"/>
                </a:cubicBezTo>
                <a:cubicBezTo>
                  <a:pt x="6222524" y="6568243"/>
                  <a:pt x="6222524" y="6565137"/>
                  <a:pt x="6223444" y="6564516"/>
                </a:cubicBezTo>
                <a:cubicBezTo>
                  <a:pt x="6223751" y="6564205"/>
                  <a:pt x="6224364" y="6563895"/>
                  <a:pt x="6224977" y="6563895"/>
                </a:cubicBezTo>
                <a:cubicBezTo>
                  <a:pt x="6224977" y="6563895"/>
                  <a:pt x="6224977" y="6563895"/>
                  <a:pt x="6218230" y="6559546"/>
                </a:cubicBezTo>
                <a:close/>
                <a:moveTo>
                  <a:pt x="5983809" y="6552364"/>
                </a:moveTo>
                <a:cubicBezTo>
                  <a:pt x="5982298" y="6553120"/>
                  <a:pt x="5981692" y="6555010"/>
                  <a:pt x="5982298" y="6556900"/>
                </a:cubicBezTo>
                <a:cubicBezTo>
                  <a:pt x="5982902" y="6558790"/>
                  <a:pt x="5984717" y="6559546"/>
                  <a:pt x="5985926" y="6558790"/>
                </a:cubicBezTo>
                <a:cubicBezTo>
                  <a:pt x="5987437" y="6557278"/>
                  <a:pt x="5988043" y="6555388"/>
                  <a:pt x="5987437" y="6553498"/>
                </a:cubicBezTo>
                <a:cubicBezTo>
                  <a:pt x="5986834" y="6551986"/>
                  <a:pt x="5985018" y="6551608"/>
                  <a:pt x="5983809" y="6552364"/>
                </a:cubicBezTo>
                <a:close/>
                <a:moveTo>
                  <a:pt x="5026508" y="6543672"/>
                </a:moveTo>
                <a:cubicBezTo>
                  <a:pt x="5036386" y="6543672"/>
                  <a:pt x="5043486" y="6554080"/>
                  <a:pt x="5043486" y="6568904"/>
                </a:cubicBezTo>
                <a:cubicBezTo>
                  <a:pt x="5043486" y="6581520"/>
                  <a:pt x="5036696" y="6591297"/>
                  <a:pt x="5027743" y="6591297"/>
                </a:cubicBezTo>
                <a:cubicBezTo>
                  <a:pt x="5017557" y="6591297"/>
                  <a:pt x="5010148" y="6580889"/>
                  <a:pt x="5010148" y="6566696"/>
                </a:cubicBezTo>
                <a:cubicBezTo>
                  <a:pt x="5010148" y="6553450"/>
                  <a:pt x="5017248" y="6543672"/>
                  <a:pt x="5026508" y="6543672"/>
                </a:cubicBezTo>
                <a:close/>
                <a:moveTo>
                  <a:pt x="4954742" y="6543672"/>
                </a:moveTo>
                <a:cubicBezTo>
                  <a:pt x="4963220" y="6543672"/>
                  <a:pt x="4968873" y="6552679"/>
                  <a:pt x="4968873" y="6566831"/>
                </a:cubicBezTo>
                <a:cubicBezTo>
                  <a:pt x="4968873" y="6581627"/>
                  <a:pt x="4961336" y="6592885"/>
                  <a:pt x="4951602" y="6592885"/>
                </a:cubicBezTo>
                <a:cubicBezTo>
                  <a:pt x="4947520" y="6592885"/>
                  <a:pt x="4943121" y="6590312"/>
                  <a:pt x="4941867" y="6587739"/>
                </a:cubicBezTo>
                <a:cubicBezTo>
                  <a:pt x="4940924" y="6585166"/>
                  <a:pt x="4940297" y="6581627"/>
                  <a:pt x="4940297" y="6571334"/>
                </a:cubicBezTo>
                <a:cubicBezTo>
                  <a:pt x="4940297" y="6562971"/>
                  <a:pt x="4940924" y="6557503"/>
                  <a:pt x="4942494" y="6553965"/>
                </a:cubicBezTo>
                <a:cubicBezTo>
                  <a:pt x="4944692" y="6547532"/>
                  <a:pt x="4949718" y="6543672"/>
                  <a:pt x="4954742" y="6543672"/>
                </a:cubicBezTo>
                <a:close/>
                <a:moveTo>
                  <a:pt x="5178611" y="6542084"/>
                </a:moveTo>
                <a:cubicBezTo>
                  <a:pt x="5183202" y="6542084"/>
                  <a:pt x="5187465" y="6544624"/>
                  <a:pt x="5189759" y="6548752"/>
                </a:cubicBezTo>
                <a:cubicBezTo>
                  <a:pt x="5191727" y="6552562"/>
                  <a:pt x="5192710" y="6557959"/>
                  <a:pt x="5192710" y="6566214"/>
                </a:cubicBezTo>
                <a:cubicBezTo>
                  <a:pt x="5192710" y="6582089"/>
                  <a:pt x="5188121" y="6589709"/>
                  <a:pt x="5178611" y="6589709"/>
                </a:cubicBezTo>
                <a:cubicBezTo>
                  <a:pt x="5169104" y="6589709"/>
                  <a:pt x="5162548" y="6579549"/>
                  <a:pt x="5162548" y="6564944"/>
                </a:cubicBezTo>
                <a:cubicBezTo>
                  <a:pt x="5162548" y="6551609"/>
                  <a:pt x="5169104" y="6542084"/>
                  <a:pt x="5178611" y="6542084"/>
                </a:cubicBezTo>
                <a:close/>
                <a:moveTo>
                  <a:pt x="4872968" y="6542084"/>
                </a:moveTo>
                <a:cubicBezTo>
                  <a:pt x="4877312" y="6542084"/>
                  <a:pt x="4881351" y="6544624"/>
                  <a:pt x="4883528" y="6548752"/>
                </a:cubicBezTo>
                <a:cubicBezTo>
                  <a:pt x="4885388" y="6552562"/>
                  <a:pt x="4886321" y="6557959"/>
                  <a:pt x="4886321" y="6566214"/>
                </a:cubicBezTo>
                <a:cubicBezTo>
                  <a:pt x="4886321" y="6582089"/>
                  <a:pt x="4881972" y="6589709"/>
                  <a:pt x="4872968" y="6589709"/>
                </a:cubicBezTo>
                <a:cubicBezTo>
                  <a:pt x="4863959" y="6589709"/>
                  <a:pt x="4857745" y="6579549"/>
                  <a:pt x="4857745" y="6564944"/>
                </a:cubicBezTo>
                <a:cubicBezTo>
                  <a:pt x="4857745" y="6551609"/>
                  <a:pt x="4863959" y="6542084"/>
                  <a:pt x="4872968" y="6542084"/>
                </a:cubicBezTo>
                <a:close/>
                <a:moveTo>
                  <a:pt x="5579869" y="6540496"/>
                </a:moveTo>
                <a:cubicBezTo>
                  <a:pt x="5583002" y="6540496"/>
                  <a:pt x="5585823" y="6541819"/>
                  <a:pt x="5587389" y="6544134"/>
                </a:cubicBezTo>
                <a:cubicBezTo>
                  <a:pt x="5588642" y="6546119"/>
                  <a:pt x="5589582" y="6549426"/>
                  <a:pt x="5589582" y="6551741"/>
                </a:cubicBezTo>
                <a:cubicBezTo>
                  <a:pt x="5589582" y="6553395"/>
                  <a:pt x="5588957" y="6554387"/>
                  <a:pt x="5587077" y="6554387"/>
                </a:cubicBezTo>
                <a:cubicBezTo>
                  <a:pt x="5584571" y="6554718"/>
                  <a:pt x="5578303" y="6555379"/>
                  <a:pt x="5576110" y="6555710"/>
                </a:cubicBezTo>
                <a:cubicBezTo>
                  <a:pt x="5576110" y="6555710"/>
                  <a:pt x="5576110" y="6555710"/>
                  <a:pt x="5570157" y="6556041"/>
                </a:cubicBezTo>
                <a:lnTo>
                  <a:pt x="5567337" y="6556371"/>
                </a:lnTo>
                <a:cubicBezTo>
                  <a:pt x="5566084" y="6556371"/>
                  <a:pt x="5565771" y="6555710"/>
                  <a:pt x="5565771" y="6554718"/>
                </a:cubicBezTo>
                <a:cubicBezTo>
                  <a:pt x="5565771" y="6552402"/>
                  <a:pt x="5567024" y="6548434"/>
                  <a:pt x="5569217" y="6545788"/>
                </a:cubicBezTo>
                <a:cubicBezTo>
                  <a:pt x="5571410" y="6542481"/>
                  <a:pt x="5575482" y="6540496"/>
                  <a:pt x="5579869" y="6540496"/>
                </a:cubicBezTo>
                <a:close/>
                <a:moveTo>
                  <a:pt x="6129330" y="6537321"/>
                </a:moveTo>
                <a:cubicBezTo>
                  <a:pt x="6173780" y="6537321"/>
                  <a:pt x="6173780" y="6537321"/>
                  <a:pt x="6173780" y="6537321"/>
                </a:cubicBezTo>
                <a:cubicBezTo>
                  <a:pt x="6171604" y="6544512"/>
                  <a:pt x="6169428" y="6552029"/>
                  <a:pt x="6166631" y="6559546"/>
                </a:cubicBezTo>
                <a:cubicBezTo>
                  <a:pt x="6158549" y="6559546"/>
                  <a:pt x="6135236" y="6559546"/>
                  <a:pt x="6129330" y="6559546"/>
                </a:cubicBezTo>
                <a:cubicBezTo>
                  <a:pt x="6129330" y="6554971"/>
                  <a:pt x="6129330" y="6543858"/>
                  <a:pt x="6129330" y="6537321"/>
                </a:cubicBezTo>
                <a:close/>
                <a:moveTo>
                  <a:pt x="6096878" y="6537321"/>
                </a:moveTo>
                <a:cubicBezTo>
                  <a:pt x="6108373" y="6537321"/>
                  <a:pt x="6108373" y="6537321"/>
                  <a:pt x="6108373" y="6537321"/>
                </a:cubicBezTo>
                <a:cubicBezTo>
                  <a:pt x="6119869" y="6537321"/>
                  <a:pt x="6119869" y="6537321"/>
                  <a:pt x="6119869" y="6537321"/>
                </a:cubicBezTo>
                <a:cubicBezTo>
                  <a:pt x="6119869" y="6568512"/>
                  <a:pt x="6119869" y="6568512"/>
                  <a:pt x="6119869" y="6568512"/>
                </a:cubicBezTo>
                <a:cubicBezTo>
                  <a:pt x="6164255" y="6568512"/>
                  <a:pt x="6164255" y="6568512"/>
                  <a:pt x="6164255" y="6568512"/>
                </a:cubicBezTo>
                <a:cubicBezTo>
                  <a:pt x="6163936" y="6569466"/>
                  <a:pt x="6163297" y="6570739"/>
                  <a:pt x="6162659" y="6572012"/>
                </a:cubicBezTo>
                <a:cubicBezTo>
                  <a:pt x="6160423" y="6578060"/>
                  <a:pt x="6157549" y="6584107"/>
                  <a:pt x="6154995" y="6590154"/>
                </a:cubicBezTo>
                <a:cubicBezTo>
                  <a:pt x="6124659" y="6590154"/>
                  <a:pt x="6124659" y="6590154"/>
                  <a:pt x="6124659" y="6590154"/>
                </a:cubicBezTo>
                <a:cubicBezTo>
                  <a:pt x="6119869" y="6590154"/>
                  <a:pt x="6119869" y="6590154"/>
                  <a:pt x="6119869" y="6590154"/>
                </a:cubicBezTo>
                <a:cubicBezTo>
                  <a:pt x="6119869" y="6655080"/>
                  <a:pt x="6119869" y="6655080"/>
                  <a:pt x="6119869" y="6655080"/>
                </a:cubicBezTo>
                <a:cubicBezTo>
                  <a:pt x="6116676" y="6659854"/>
                  <a:pt x="6113483" y="6663992"/>
                  <a:pt x="6110928" y="6666538"/>
                </a:cubicBezTo>
                <a:cubicBezTo>
                  <a:pt x="6110289" y="6667493"/>
                  <a:pt x="6109012" y="6668448"/>
                  <a:pt x="6108373" y="6669084"/>
                </a:cubicBezTo>
                <a:cubicBezTo>
                  <a:pt x="6107735" y="6668448"/>
                  <a:pt x="6106777" y="6667493"/>
                  <a:pt x="6105819" y="6666538"/>
                </a:cubicBezTo>
                <a:cubicBezTo>
                  <a:pt x="6103264" y="6663992"/>
                  <a:pt x="6100390" y="6659854"/>
                  <a:pt x="6096878" y="6655080"/>
                </a:cubicBezTo>
                <a:cubicBezTo>
                  <a:pt x="6096878" y="6590154"/>
                  <a:pt x="6096878" y="6590154"/>
                  <a:pt x="6096878" y="6590154"/>
                </a:cubicBezTo>
                <a:cubicBezTo>
                  <a:pt x="6092407" y="6590154"/>
                  <a:pt x="6092407" y="6590154"/>
                  <a:pt x="6092407" y="6590154"/>
                </a:cubicBezTo>
                <a:cubicBezTo>
                  <a:pt x="6062391" y="6590154"/>
                  <a:pt x="6062391" y="6590154"/>
                  <a:pt x="6062391" y="6590154"/>
                </a:cubicBezTo>
                <a:cubicBezTo>
                  <a:pt x="6059517" y="6584107"/>
                  <a:pt x="6056962" y="6578060"/>
                  <a:pt x="6054727" y="6572012"/>
                </a:cubicBezTo>
                <a:cubicBezTo>
                  <a:pt x="6054088" y="6570739"/>
                  <a:pt x="6053769" y="6569466"/>
                  <a:pt x="6053130" y="6568512"/>
                </a:cubicBezTo>
                <a:cubicBezTo>
                  <a:pt x="6096878" y="6568512"/>
                  <a:pt x="6096878" y="6568512"/>
                  <a:pt x="6096878" y="6568512"/>
                </a:cubicBezTo>
                <a:cubicBezTo>
                  <a:pt x="6096878" y="6537321"/>
                  <a:pt x="6096878" y="6537321"/>
                  <a:pt x="6096878" y="6537321"/>
                </a:cubicBezTo>
                <a:close/>
                <a:moveTo>
                  <a:pt x="6042017" y="6537321"/>
                </a:moveTo>
                <a:cubicBezTo>
                  <a:pt x="6088055" y="6537321"/>
                  <a:pt x="6088055" y="6537321"/>
                  <a:pt x="6088055" y="6537321"/>
                </a:cubicBezTo>
                <a:cubicBezTo>
                  <a:pt x="6088055" y="6543858"/>
                  <a:pt x="6088055" y="6554971"/>
                  <a:pt x="6088055" y="6559546"/>
                </a:cubicBezTo>
                <a:cubicBezTo>
                  <a:pt x="6081571" y="6559546"/>
                  <a:pt x="6057580" y="6559546"/>
                  <a:pt x="6049150" y="6559546"/>
                </a:cubicBezTo>
                <a:cubicBezTo>
                  <a:pt x="6046232" y="6552029"/>
                  <a:pt x="6043963" y="6544512"/>
                  <a:pt x="6042017" y="6537321"/>
                </a:cubicBezTo>
                <a:close/>
                <a:moveTo>
                  <a:pt x="5089323" y="6532559"/>
                </a:moveTo>
                <a:cubicBezTo>
                  <a:pt x="5089323" y="6532559"/>
                  <a:pt x="5088378" y="6532877"/>
                  <a:pt x="5087120" y="6532877"/>
                </a:cubicBezTo>
                <a:cubicBezTo>
                  <a:pt x="5087120" y="6532877"/>
                  <a:pt x="5087120" y="6532877"/>
                  <a:pt x="5067916" y="6534782"/>
                </a:cubicBezTo>
                <a:cubicBezTo>
                  <a:pt x="5066342" y="6535099"/>
                  <a:pt x="5065710" y="6535099"/>
                  <a:pt x="5065710" y="6536687"/>
                </a:cubicBezTo>
                <a:cubicBezTo>
                  <a:pt x="5065710" y="6536687"/>
                  <a:pt x="5065710" y="6536687"/>
                  <a:pt x="5065710" y="6538909"/>
                </a:cubicBezTo>
                <a:cubicBezTo>
                  <a:pt x="5065710" y="6540497"/>
                  <a:pt x="5066342" y="6540814"/>
                  <a:pt x="5069489" y="6541132"/>
                </a:cubicBezTo>
                <a:cubicBezTo>
                  <a:pt x="5074527" y="6541767"/>
                  <a:pt x="5074842" y="6543037"/>
                  <a:pt x="5074842" y="6558277"/>
                </a:cubicBezTo>
                <a:cubicBezTo>
                  <a:pt x="5074842" y="6558277"/>
                  <a:pt x="5074842" y="6558277"/>
                  <a:pt x="5074842" y="6570025"/>
                </a:cubicBezTo>
                <a:cubicBezTo>
                  <a:pt x="5074842" y="6570025"/>
                  <a:pt x="5074842" y="6570025"/>
                  <a:pt x="5074842" y="6577010"/>
                </a:cubicBezTo>
                <a:cubicBezTo>
                  <a:pt x="5074842" y="6579232"/>
                  <a:pt x="5074842" y="6581455"/>
                  <a:pt x="5074842" y="6582725"/>
                </a:cubicBezTo>
                <a:cubicBezTo>
                  <a:pt x="5074842" y="6589710"/>
                  <a:pt x="5076731" y="6594472"/>
                  <a:pt x="5080824" y="6597012"/>
                </a:cubicBezTo>
                <a:cubicBezTo>
                  <a:pt x="5084286" y="6599235"/>
                  <a:pt x="5089323" y="6600505"/>
                  <a:pt x="5094046" y="6600505"/>
                </a:cubicBezTo>
                <a:cubicBezTo>
                  <a:pt x="5100972" y="6600505"/>
                  <a:pt x="5103490" y="6598917"/>
                  <a:pt x="5112304" y="6590980"/>
                </a:cubicBezTo>
                <a:cubicBezTo>
                  <a:pt x="5113880" y="6589075"/>
                  <a:pt x="5114508" y="6588757"/>
                  <a:pt x="5115138" y="6588757"/>
                </a:cubicBezTo>
                <a:cubicBezTo>
                  <a:pt x="5115768" y="6588757"/>
                  <a:pt x="5116082" y="6589710"/>
                  <a:pt x="5116398" y="6591615"/>
                </a:cubicBezTo>
                <a:cubicBezTo>
                  <a:pt x="5117027" y="6600822"/>
                  <a:pt x="5117027" y="6600822"/>
                  <a:pt x="5118599" y="6600822"/>
                </a:cubicBezTo>
                <a:cubicBezTo>
                  <a:pt x="5118917" y="6600822"/>
                  <a:pt x="5119546" y="6600505"/>
                  <a:pt x="5120489" y="6600505"/>
                </a:cubicBezTo>
                <a:cubicBezTo>
                  <a:pt x="5120489" y="6600505"/>
                  <a:pt x="5120489" y="6600505"/>
                  <a:pt x="5138120" y="6597965"/>
                </a:cubicBezTo>
                <a:cubicBezTo>
                  <a:pt x="5139694" y="6597965"/>
                  <a:pt x="5140322" y="6597330"/>
                  <a:pt x="5140322" y="6595742"/>
                </a:cubicBezTo>
                <a:cubicBezTo>
                  <a:pt x="5140322" y="6595742"/>
                  <a:pt x="5140322" y="6595742"/>
                  <a:pt x="5140322" y="6594155"/>
                </a:cubicBezTo>
                <a:cubicBezTo>
                  <a:pt x="5140322" y="6592567"/>
                  <a:pt x="5139694" y="6592250"/>
                  <a:pt x="5137805" y="6591932"/>
                </a:cubicBezTo>
                <a:cubicBezTo>
                  <a:pt x="5132767" y="6591297"/>
                  <a:pt x="5131509" y="6590345"/>
                  <a:pt x="5131195" y="6586535"/>
                </a:cubicBezTo>
                <a:cubicBezTo>
                  <a:pt x="5130880" y="6584312"/>
                  <a:pt x="5130565" y="6577010"/>
                  <a:pt x="5130565" y="6564627"/>
                </a:cubicBezTo>
                <a:lnTo>
                  <a:pt x="5130565" y="6555419"/>
                </a:lnTo>
                <a:cubicBezTo>
                  <a:pt x="5130565" y="6552244"/>
                  <a:pt x="5130565" y="6549387"/>
                  <a:pt x="5130565" y="6546847"/>
                </a:cubicBezTo>
                <a:cubicBezTo>
                  <a:pt x="5130880" y="6541132"/>
                  <a:pt x="5130880" y="6541132"/>
                  <a:pt x="5130880" y="6537639"/>
                </a:cubicBezTo>
                <a:cubicBezTo>
                  <a:pt x="5130880" y="6537639"/>
                  <a:pt x="5130880" y="6537639"/>
                  <a:pt x="5131195" y="6534147"/>
                </a:cubicBezTo>
                <a:cubicBezTo>
                  <a:pt x="5131195" y="6532877"/>
                  <a:pt x="5130565" y="6532559"/>
                  <a:pt x="5129304" y="6532559"/>
                </a:cubicBezTo>
                <a:cubicBezTo>
                  <a:pt x="5128990" y="6532559"/>
                  <a:pt x="5128044" y="6532559"/>
                  <a:pt x="5127416" y="6532877"/>
                </a:cubicBezTo>
                <a:cubicBezTo>
                  <a:pt x="5127416" y="6532877"/>
                  <a:pt x="5127416" y="6532877"/>
                  <a:pt x="5108842" y="6534782"/>
                </a:cubicBezTo>
                <a:cubicBezTo>
                  <a:pt x="5106954" y="6534782"/>
                  <a:pt x="5106638" y="6535099"/>
                  <a:pt x="5106638" y="6536687"/>
                </a:cubicBezTo>
                <a:cubicBezTo>
                  <a:pt x="5106638" y="6536687"/>
                  <a:pt x="5106638" y="6536687"/>
                  <a:pt x="5106638" y="6538909"/>
                </a:cubicBezTo>
                <a:cubicBezTo>
                  <a:pt x="5106638" y="6540497"/>
                  <a:pt x="5107268" y="6540814"/>
                  <a:pt x="5110102" y="6541132"/>
                </a:cubicBezTo>
                <a:cubicBezTo>
                  <a:pt x="5113564" y="6541449"/>
                  <a:pt x="5114825" y="6542402"/>
                  <a:pt x="5115138" y="6544942"/>
                </a:cubicBezTo>
                <a:cubicBezTo>
                  <a:pt x="5115453" y="6546212"/>
                  <a:pt x="5115768" y="6553197"/>
                  <a:pt x="5115768" y="6558277"/>
                </a:cubicBezTo>
                <a:cubicBezTo>
                  <a:pt x="5115768" y="6558277"/>
                  <a:pt x="5115768" y="6558277"/>
                  <a:pt x="5115768" y="6564627"/>
                </a:cubicBezTo>
                <a:cubicBezTo>
                  <a:pt x="5115768" y="6575105"/>
                  <a:pt x="5115453" y="6578280"/>
                  <a:pt x="5113564" y="6581455"/>
                </a:cubicBezTo>
                <a:cubicBezTo>
                  <a:pt x="5111359" y="6585900"/>
                  <a:pt x="5106009" y="6588757"/>
                  <a:pt x="5100026" y="6588757"/>
                </a:cubicBezTo>
                <a:cubicBezTo>
                  <a:pt x="5096249" y="6588757"/>
                  <a:pt x="5093416" y="6587487"/>
                  <a:pt x="5091842" y="6585265"/>
                </a:cubicBezTo>
                <a:cubicBezTo>
                  <a:pt x="5089954" y="6582407"/>
                  <a:pt x="5089639" y="6580502"/>
                  <a:pt x="5089639" y="6568437"/>
                </a:cubicBezTo>
                <a:cubicBezTo>
                  <a:pt x="5089639" y="6568437"/>
                  <a:pt x="5089639" y="6568437"/>
                  <a:pt x="5089639" y="6557959"/>
                </a:cubicBezTo>
                <a:cubicBezTo>
                  <a:pt x="5089639" y="6551609"/>
                  <a:pt x="5089954" y="6543354"/>
                  <a:pt x="5090582" y="6537004"/>
                </a:cubicBezTo>
                <a:cubicBezTo>
                  <a:pt x="5090582" y="6535734"/>
                  <a:pt x="5090582" y="6534782"/>
                  <a:pt x="5090582" y="6534147"/>
                </a:cubicBezTo>
                <a:cubicBezTo>
                  <a:pt x="5090582" y="6533194"/>
                  <a:pt x="5090268" y="6532559"/>
                  <a:pt x="5089323" y="6532559"/>
                </a:cubicBezTo>
                <a:close/>
                <a:moveTo>
                  <a:pt x="5027612" y="6532559"/>
                </a:moveTo>
                <a:cubicBezTo>
                  <a:pt x="5017451" y="6532559"/>
                  <a:pt x="5009832" y="6535749"/>
                  <a:pt x="5003796" y="6542129"/>
                </a:cubicBezTo>
                <a:cubicBezTo>
                  <a:pt x="4997764" y="6548828"/>
                  <a:pt x="4994273" y="6558078"/>
                  <a:pt x="4994273" y="6568605"/>
                </a:cubicBezTo>
                <a:cubicBezTo>
                  <a:pt x="4994273" y="6588382"/>
                  <a:pt x="5006339" y="6600822"/>
                  <a:pt x="5025071" y="6600822"/>
                </a:cubicBezTo>
                <a:cubicBezTo>
                  <a:pt x="5036184" y="6600822"/>
                  <a:pt x="5045073" y="6596994"/>
                  <a:pt x="5051107" y="6589658"/>
                </a:cubicBezTo>
                <a:cubicBezTo>
                  <a:pt x="5056187" y="6583278"/>
                  <a:pt x="5059361" y="6574027"/>
                  <a:pt x="5059361" y="6565096"/>
                </a:cubicBezTo>
                <a:cubicBezTo>
                  <a:pt x="5059361" y="6558078"/>
                  <a:pt x="5057457" y="6551698"/>
                  <a:pt x="5054599" y="6546276"/>
                </a:cubicBezTo>
                <a:cubicBezTo>
                  <a:pt x="5049520" y="6537344"/>
                  <a:pt x="5039677" y="6532559"/>
                  <a:pt x="5027612" y="6532559"/>
                </a:cubicBezTo>
                <a:close/>
                <a:moveTo>
                  <a:pt x="4803177" y="6532559"/>
                </a:moveTo>
                <a:cubicBezTo>
                  <a:pt x="4798465" y="6532559"/>
                  <a:pt x="4791238" y="6533525"/>
                  <a:pt x="4786838" y="6534491"/>
                </a:cubicBezTo>
                <a:cubicBezTo>
                  <a:pt x="4782755" y="6535778"/>
                  <a:pt x="4781810" y="6536744"/>
                  <a:pt x="4781497" y="6540285"/>
                </a:cubicBezTo>
                <a:lnTo>
                  <a:pt x="4780556" y="6547366"/>
                </a:lnTo>
                <a:cubicBezTo>
                  <a:pt x="4780556" y="6547366"/>
                  <a:pt x="4780556" y="6547366"/>
                  <a:pt x="4780556" y="6548010"/>
                </a:cubicBezTo>
                <a:cubicBezTo>
                  <a:pt x="4780556" y="6549297"/>
                  <a:pt x="4780870" y="6549619"/>
                  <a:pt x="4781497" y="6549619"/>
                </a:cubicBezTo>
                <a:cubicBezTo>
                  <a:pt x="4781810" y="6549619"/>
                  <a:pt x="4782440" y="6549619"/>
                  <a:pt x="4783384" y="6548976"/>
                </a:cubicBezTo>
                <a:cubicBezTo>
                  <a:pt x="4788409" y="6546079"/>
                  <a:pt x="4795636" y="6543825"/>
                  <a:pt x="4801291" y="6543825"/>
                </a:cubicBezTo>
                <a:cubicBezTo>
                  <a:pt x="4809776" y="6543825"/>
                  <a:pt x="4812916" y="6547366"/>
                  <a:pt x="4812916" y="6556379"/>
                </a:cubicBezTo>
                <a:cubicBezTo>
                  <a:pt x="4812916" y="6556379"/>
                  <a:pt x="4812916" y="6556379"/>
                  <a:pt x="4812916" y="6558632"/>
                </a:cubicBezTo>
                <a:cubicBezTo>
                  <a:pt x="4812916" y="6562817"/>
                  <a:pt x="4812288" y="6563461"/>
                  <a:pt x="4804747" y="6565070"/>
                </a:cubicBezTo>
                <a:cubicBezTo>
                  <a:pt x="4804747" y="6565070"/>
                  <a:pt x="4804747" y="6565070"/>
                  <a:pt x="4787782" y="6568611"/>
                </a:cubicBezTo>
                <a:cubicBezTo>
                  <a:pt x="4781185" y="6569898"/>
                  <a:pt x="4780870" y="6569898"/>
                  <a:pt x="4779927" y="6571508"/>
                </a:cubicBezTo>
                <a:cubicBezTo>
                  <a:pt x="4778041" y="6574405"/>
                  <a:pt x="4776786" y="6579877"/>
                  <a:pt x="4776786" y="6584705"/>
                </a:cubicBezTo>
                <a:cubicBezTo>
                  <a:pt x="4776786" y="6594040"/>
                  <a:pt x="4783069" y="6601444"/>
                  <a:pt x="4791238" y="6601444"/>
                </a:cubicBezTo>
                <a:cubicBezTo>
                  <a:pt x="4795636" y="6601444"/>
                  <a:pt x="4800350" y="6600156"/>
                  <a:pt x="4804120" y="6597903"/>
                </a:cubicBezTo>
                <a:cubicBezTo>
                  <a:pt x="4805690" y="6596937"/>
                  <a:pt x="4811032" y="6593074"/>
                  <a:pt x="4811661" y="6592109"/>
                </a:cubicBezTo>
                <a:cubicBezTo>
                  <a:pt x="4812288" y="6592109"/>
                  <a:pt x="4812602" y="6591787"/>
                  <a:pt x="4812602" y="6591787"/>
                </a:cubicBezTo>
                <a:cubicBezTo>
                  <a:pt x="4813231" y="6591787"/>
                  <a:pt x="4813545" y="6592753"/>
                  <a:pt x="4813545" y="6595328"/>
                </a:cubicBezTo>
                <a:cubicBezTo>
                  <a:pt x="4813545" y="6596293"/>
                  <a:pt x="4813859" y="6599512"/>
                  <a:pt x="4814174" y="6600478"/>
                </a:cubicBezTo>
                <a:cubicBezTo>
                  <a:pt x="4814488" y="6602087"/>
                  <a:pt x="4815117" y="6602409"/>
                  <a:pt x="4816372" y="6602409"/>
                </a:cubicBezTo>
                <a:cubicBezTo>
                  <a:pt x="4817630" y="6602409"/>
                  <a:pt x="4818573" y="6602409"/>
                  <a:pt x="4819200" y="6602409"/>
                </a:cubicBezTo>
                <a:cubicBezTo>
                  <a:pt x="4819200" y="6602409"/>
                  <a:pt x="4819200" y="6602409"/>
                  <a:pt x="4834596" y="6599512"/>
                </a:cubicBezTo>
                <a:cubicBezTo>
                  <a:pt x="4836794" y="6598868"/>
                  <a:pt x="4837109" y="6598868"/>
                  <a:pt x="4837109" y="6597259"/>
                </a:cubicBezTo>
                <a:cubicBezTo>
                  <a:pt x="4837109" y="6597259"/>
                  <a:pt x="4837109" y="6597259"/>
                  <a:pt x="4837109" y="6595328"/>
                </a:cubicBezTo>
                <a:cubicBezTo>
                  <a:pt x="4837109" y="6593718"/>
                  <a:pt x="4836480" y="6593074"/>
                  <a:pt x="4833968" y="6593074"/>
                </a:cubicBezTo>
                <a:cubicBezTo>
                  <a:pt x="4830825" y="6592753"/>
                  <a:pt x="4829570" y="6592109"/>
                  <a:pt x="4828312" y="6591465"/>
                </a:cubicBezTo>
                <a:cubicBezTo>
                  <a:pt x="4826740" y="6589856"/>
                  <a:pt x="4826740" y="6589856"/>
                  <a:pt x="4826740" y="6576336"/>
                </a:cubicBezTo>
                <a:cubicBezTo>
                  <a:pt x="4826740" y="6576336"/>
                  <a:pt x="4826740" y="6576336"/>
                  <a:pt x="4827371" y="6551551"/>
                </a:cubicBezTo>
                <a:cubicBezTo>
                  <a:pt x="4827371" y="6538675"/>
                  <a:pt x="4819828" y="6532559"/>
                  <a:pt x="4803177" y="6532559"/>
                </a:cubicBezTo>
                <a:close/>
                <a:moveTo>
                  <a:pt x="6236007" y="6532558"/>
                </a:moveTo>
                <a:cubicBezTo>
                  <a:pt x="6236007" y="6532558"/>
                  <a:pt x="6236007" y="6532558"/>
                  <a:pt x="6230040" y="6533843"/>
                </a:cubicBezTo>
                <a:cubicBezTo>
                  <a:pt x="6230040" y="6533843"/>
                  <a:pt x="6230040" y="6533843"/>
                  <a:pt x="6230040" y="6534806"/>
                </a:cubicBezTo>
                <a:cubicBezTo>
                  <a:pt x="6234349" y="6535448"/>
                  <a:pt x="6237995" y="6538659"/>
                  <a:pt x="6238658" y="6541869"/>
                </a:cubicBezTo>
                <a:cubicBezTo>
                  <a:pt x="6239653" y="6546364"/>
                  <a:pt x="6236007" y="6551501"/>
                  <a:pt x="6231035" y="6551822"/>
                </a:cubicBezTo>
                <a:cubicBezTo>
                  <a:pt x="6231035" y="6551822"/>
                  <a:pt x="6231035" y="6551822"/>
                  <a:pt x="6227720" y="6538980"/>
                </a:cubicBezTo>
                <a:cubicBezTo>
                  <a:pt x="6227720" y="6538980"/>
                  <a:pt x="6227720" y="6538980"/>
                  <a:pt x="6228714" y="6537374"/>
                </a:cubicBezTo>
                <a:cubicBezTo>
                  <a:pt x="6228714" y="6537374"/>
                  <a:pt x="6228714" y="6537374"/>
                  <a:pt x="6228383" y="6536411"/>
                </a:cubicBezTo>
                <a:cubicBezTo>
                  <a:pt x="6228383" y="6536411"/>
                  <a:pt x="6228383" y="6536411"/>
                  <a:pt x="6222417" y="6538016"/>
                </a:cubicBezTo>
                <a:cubicBezTo>
                  <a:pt x="6222417" y="6538016"/>
                  <a:pt x="6222417" y="6538016"/>
                  <a:pt x="6222748" y="6539301"/>
                </a:cubicBezTo>
                <a:cubicBezTo>
                  <a:pt x="6222748" y="6539301"/>
                  <a:pt x="6222748" y="6539301"/>
                  <a:pt x="6225068" y="6540264"/>
                </a:cubicBezTo>
                <a:cubicBezTo>
                  <a:pt x="6225068" y="6540264"/>
                  <a:pt x="6225068" y="6540264"/>
                  <a:pt x="6227720" y="6552785"/>
                </a:cubicBezTo>
                <a:cubicBezTo>
                  <a:pt x="6223743" y="6554391"/>
                  <a:pt x="6218771" y="6551822"/>
                  <a:pt x="6217776" y="6547648"/>
                </a:cubicBezTo>
                <a:cubicBezTo>
                  <a:pt x="6217113" y="6544759"/>
                  <a:pt x="6217776" y="6541869"/>
                  <a:pt x="6220096" y="6539943"/>
                </a:cubicBezTo>
                <a:cubicBezTo>
                  <a:pt x="6220096" y="6539943"/>
                  <a:pt x="6220096" y="6539943"/>
                  <a:pt x="6219102" y="6538980"/>
                </a:cubicBezTo>
                <a:cubicBezTo>
                  <a:pt x="6219102" y="6538980"/>
                  <a:pt x="6219102" y="6538980"/>
                  <a:pt x="6213467" y="6540264"/>
                </a:cubicBezTo>
                <a:cubicBezTo>
                  <a:pt x="6213799" y="6542832"/>
                  <a:pt x="6214130" y="6544438"/>
                  <a:pt x="6214793" y="6547006"/>
                </a:cubicBezTo>
                <a:cubicBezTo>
                  <a:pt x="6216782" y="6554712"/>
                  <a:pt x="6221422" y="6561133"/>
                  <a:pt x="6231698" y="6558244"/>
                </a:cubicBezTo>
                <a:cubicBezTo>
                  <a:pt x="6241641" y="6555675"/>
                  <a:pt x="6243630" y="6548612"/>
                  <a:pt x="6241973" y="6541227"/>
                </a:cubicBezTo>
                <a:cubicBezTo>
                  <a:pt x="6240979" y="6537374"/>
                  <a:pt x="6239321" y="6535127"/>
                  <a:pt x="6236007" y="6532558"/>
                </a:cubicBezTo>
                <a:close/>
                <a:moveTo>
                  <a:pt x="5837231" y="6532558"/>
                </a:moveTo>
                <a:cubicBezTo>
                  <a:pt x="5836278" y="6532558"/>
                  <a:pt x="5835644" y="6533195"/>
                  <a:pt x="5835644" y="6534151"/>
                </a:cubicBezTo>
                <a:cubicBezTo>
                  <a:pt x="5835644" y="6534151"/>
                  <a:pt x="5835644" y="6534151"/>
                  <a:pt x="5835644" y="6536381"/>
                </a:cubicBezTo>
                <a:cubicBezTo>
                  <a:pt x="5835644" y="6537974"/>
                  <a:pt x="5835961" y="6538293"/>
                  <a:pt x="5836915" y="6538612"/>
                </a:cubicBezTo>
                <a:cubicBezTo>
                  <a:pt x="5839771" y="6539567"/>
                  <a:pt x="5840406" y="6539886"/>
                  <a:pt x="5841676" y="6543072"/>
                </a:cubicBezTo>
                <a:cubicBezTo>
                  <a:pt x="5843581" y="6547532"/>
                  <a:pt x="5845486" y="6552311"/>
                  <a:pt x="5847074" y="6555816"/>
                </a:cubicBezTo>
                <a:cubicBezTo>
                  <a:pt x="5851518" y="6566330"/>
                  <a:pt x="5855963" y="6576843"/>
                  <a:pt x="5860408" y="6587357"/>
                </a:cubicBezTo>
                <a:cubicBezTo>
                  <a:pt x="5863901" y="6596278"/>
                  <a:pt x="5863901" y="6596597"/>
                  <a:pt x="5865488" y="6597234"/>
                </a:cubicBezTo>
                <a:cubicBezTo>
                  <a:pt x="5865806" y="6597552"/>
                  <a:pt x="5866123" y="6597871"/>
                  <a:pt x="5866123" y="6598190"/>
                </a:cubicBezTo>
                <a:cubicBezTo>
                  <a:pt x="5865806" y="6598827"/>
                  <a:pt x="5865488" y="6599783"/>
                  <a:pt x="5865171" y="6600738"/>
                </a:cubicBezTo>
                <a:cubicBezTo>
                  <a:pt x="5863266" y="6607748"/>
                  <a:pt x="5858503" y="6611571"/>
                  <a:pt x="5851518" y="6611571"/>
                </a:cubicBezTo>
                <a:cubicBezTo>
                  <a:pt x="5848026" y="6611571"/>
                  <a:pt x="5845168" y="6610934"/>
                  <a:pt x="5841358" y="6609978"/>
                </a:cubicBezTo>
                <a:cubicBezTo>
                  <a:pt x="5841041" y="6609978"/>
                  <a:pt x="5840724" y="6609978"/>
                  <a:pt x="5840406" y="6609978"/>
                </a:cubicBezTo>
                <a:cubicBezTo>
                  <a:pt x="5839455" y="6609978"/>
                  <a:pt x="5839136" y="6610296"/>
                  <a:pt x="5839136" y="6611889"/>
                </a:cubicBezTo>
                <a:cubicBezTo>
                  <a:pt x="5839136" y="6611889"/>
                  <a:pt x="5839136" y="6611889"/>
                  <a:pt x="5839136" y="6614119"/>
                </a:cubicBezTo>
                <a:cubicBezTo>
                  <a:pt x="5838818" y="6615075"/>
                  <a:pt x="5838818" y="6616031"/>
                  <a:pt x="5838818" y="6617305"/>
                </a:cubicBezTo>
                <a:cubicBezTo>
                  <a:pt x="5838818" y="6623996"/>
                  <a:pt x="5840088" y="6624633"/>
                  <a:pt x="5850566" y="6624633"/>
                </a:cubicBezTo>
                <a:cubicBezTo>
                  <a:pt x="5855646" y="6624633"/>
                  <a:pt x="5861043" y="6622403"/>
                  <a:pt x="5864218" y="6618898"/>
                </a:cubicBezTo>
                <a:cubicBezTo>
                  <a:pt x="5867711" y="6615075"/>
                  <a:pt x="5868346" y="6613482"/>
                  <a:pt x="5874696" y="6596597"/>
                </a:cubicBezTo>
                <a:cubicBezTo>
                  <a:pt x="5877554" y="6589269"/>
                  <a:pt x="5880094" y="6582578"/>
                  <a:pt x="5882634" y="6575569"/>
                </a:cubicBezTo>
                <a:cubicBezTo>
                  <a:pt x="5882634" y="6575569"/>
                  <a:pt x="5882634" y="6575569"/>
                  <a:pt x="5889619" y="6558046"/>
                </a:cubicBezTo>
                <a:cubicBezTo>
                  <a:pt x="5890889" y="6554860"/>
                  <a:pt x="5892159" y="6551674"/>
                  <a:pt x="5893429" y="6548170"/>
                </a:cubicBezTo>
                <a:cubicBezTo>
                  <a:pt x="5896287" y="6540205"/>
                  <a:pt x="5896604" y="6539886"/>
                  <a:pt x="5899461" y="6538612"/>
                </a:cubicBezTo>
                <a:cubicBezTo>
                  <a:pt x="5900731" y="6537974"/>
                  <a:pt x="5900731" y="6537656"/>
                  <a:pt x="5900731" y="6536381"/>
                </a:cubicBezTo>
                <a:lnTo>
                  <a:pt x="5900731" y="6534151"/>
                </a:lnTo>
                <a:cubicBezTo>
                  <a:pt x="5900731" y="6533195"/>
                  <a:pt x="5900414" y="6532558"/>
                  <a:pt x="5899144" y="6532558"/>
                </a:cubicBezTo>
                <a:cubicBezTo>
                  <a:pt x="5898827" y="6532558"/>
                  <a:pt x="5898509" y="6532558"/>
                  <a:pt x="5897874" y="6532877"/>
                </a:cubicBezTo>
                <a:cubicBezTo>
                  <a:pt x="5895651" y="6532877"/>
                  <a:pt x="5893111" y="6532877"/>
                  <a:pt x="5890254" y="6532877"/>
                </a:cubicBezTo>
                <a:cubicBezTo>
                  <a:pt x="5886761" y="6532877"/>
                  <a:pt x="5883269" y="6532877"/>
                  <a:pt x="5880729" y="6532558"/>
                </a:cubicBezTo>
                <a:cubicBezTo>
                  <a:pt x="5880729" y="6532558"/>
                  <a:pt x="5880729" y="6532558"/>
                  <a:pt x="5879459" y="6532558"/>
                </a:cubicBezTo>
                <a:cubicBezTo>
                  <a:pt x="5878506" y="6532558"/>
                  <a:pt x="5878189" y="6532877"/>
                  <a:pt x="5878189" y="6534151"/>
                </a:cubicBezTo>
                <a:cubicBezTo>
                  <a:pt x="5878189" y="6534151"/>
                  <a:pt x="5878189" y="6534151"/>
                  <a:pt x="5878189" y="6536381"/>
                </a:cubicBezTo>
                <a:cubicBezTo>
                  <a:pt x="5878189" y="6538293"/>
                  <a:pt x="5878189" y="6538293"/>
                  <a:pt x="5881364" y="6538930"/>
                </a:cubicBezTo>
                <a:cubicBezTo>
                  <a:pt x="5883904" y="6539567"/>
                  <a:pt x="5885174" y="6540842"/>
                  <a:pt x="5885174" y="6542753"/>
                </a:cubicBezTo>
                <a:cubicBezTo>
                  <a:pt x="5885174" y="6545302"/>
                  <a:pt x="5874061" y="6580985"/>
                  <a:pt x="5873109" y="6580985"/>
                </a:cubicBezTo>
                <a:cubicBezTo>
                  <a:pt x="5873109" y="6580985"/>
                  <a:pt x="5872791" y="6580348"/>
                  <a:pt x="5871840" y="6578118"/>
                </a:cubicBezTo>
                <a:cubicBezTo>
                  <a:pt x="5870886" y="6575569"/>
                  <a:pt x="5869299" y="6571427"/>
                  <a:pt x="5868346" y="6569197"/>
                </a:cubicBezTo>
                <a:cubicBezTo>
                  <a:pt x="5868346" y="6569197"/>
                  <a:pt x="5868346" y="6569197"/>
                  <a:pt x="5866441" y="6563781"/>
                </a:cubicBezTo>
                <a:cubicBezTo>
                  <a:pt x="5866441" y="6563781"/>
                  <a:pt x="5866441" y="6563781"/>
                  <a:pt x="5862313" y="6552949"/>
                </a:cubicBezTo>
                <a:cubicBezTo>
                  <a:pt x="5861678" y="6550718"/>
                  <a:pt x="5860726" y="6548488"/>
                  <a:pt x="5860091" y="6546258"/>
                </a:cubicBezTo>
                <a:cubicBezTo>
                  <a:pt x="5859456" y="6545302"/>
                  <a:pt x="5859138" y="6544028"/>
                  <a:pt x="5859138" y="6543391"/>
                </a:cubicBezTo>
                <a:cubicBezTo>
                  <a:pt x="5859138" y="6541479"/>
                  <a:pt x="5860726" y="6540205"/>
                  <a:pt x="5863266" y="6539567"/>
                </a:cubicBezTo>
                <a:cubicBezTo>
                  <a:pt x="5868028" y="6538293"/>
                  <a:pt x="5868028" y="6538293"/>
                  <a:pt x="5868028" y="6536381"/>
                </a:cubicBezTo>
                <a:cubicBezTo>
                  <a:pt x="5868028" y="6536381"/>
                  <a:pt x="5868028" y="6536381"/>
                  <a:pt x="5868028" y="6534151"/>
                </a:cubicBezTo>
                <a:cubicBezTo>
                  <a:pt x="5868028" y="6533195"/>
                  <a:pt x="5867393" y="6532558"/>
                  <a:pt x="5866441" y="6532558"/>
                </a:cubicBezTo>
                <a:cubicBezTo>
                  <a:pt x="5866441" y="6532558"/>
                  <a:pt x="5866441" y="6532558"/>
                  <a:pt x="5865171" y="6532558"/>
                </a:cubicBezTo>
                <a:cubicBezTo>
                  <a:pt x="5862948" y="6532877"/>
                  <a:pt x="5856916" y="6532877"/>
                  <a:pt x="5853423" y="6532877"/>
                </a:cubicBezTo>
                <a:cubicBezTo>
                  <a:pt x="5850883" y="6532877"/>
                  <a:pt x="5839136" y="6532877"/>
                  <a:pt x="5838184" y="6532558"/>
                </a:cubicBezTo>
                <a:cubicBezTo>
                  <a:pt x="5838184" y="6532558"/>
                  <a:pt x="5838184" y="6532558"/>
                  <a:pt x="5837231" y="6532558"/>
                </a:cubicBezTo>
                <a:close/>
                <a:moveTo>
                  <a:pt x="5758711" y="6532558"/>
                </a:moveTo>
                <a:cubicBezTo>
                  <a:pt x="5758391" y="6532558"/>
                  <a:pt x="5758072" y="6532558"/>
                  <a:pt x="5757429" y="6532877"/>
                </a:cubicBezTo>
                <a:cubicBezTo>
                  <a:pt x="5757429" y="6532877"/>
                  <a:pt x="5757429" y="6532877"/>
                  <a:pt x="5756469" y="6532877"/>
                </a:cubicBezTo>
                <a:cubicBezTo>
                  <a:pt x="5756469" y="6532877"/>
                  <a:pt x="5756469" y="6532877"/>
                  <a:pt x="5737876" y="6534791"/>
                </a:cubicBezTo>
                <a:cubicBezTo>
                  <a:pt x="5735953" y="6535110"/>
                  <a:pt x="5735632" y="6535429"/>
                  <a:pt x="5735632" y="6536705"/>
                </a:cubicBezTo>
                <a:cubicBezTo>
                  <a:pt x="5735632" y="6536705"/>
                  <a:pt x="5735632" y="6536705"/>
                  <a:pt x="5735632" y="6539258"/>
                </a:cubicBezTo>
                <a:cubicBezTo>
                  <a:pt x="5735632" y="6540534"/>
                  <a:pt x="5736274" y="6540853"/>
                  <a:pt x="5739159" y="6541172"/>
                </a:cubicBezTo>
                <a:cubicBezTo>
                  <a:pt x="5744608" y="6541810"/>
                  <a:pt x="5744929" y="6542767"/>
                  <a:pt x="5744929" y="6558399"/>
                </a:cubicBezTo>
                <a:lnTo>
                  <a:pt x="5744929" y="6569245"/>
                </a:lnTo>
                <a:cubicBezTo>
                  <a:pt x="5744929" y="6578178"/>
                  <a:pt x="5744608" y="6584239"/>
                  <a:pt x="5744608" y="6587430"/>
                </a:cubicBezTo>
                <a:cubicBezTo>
                  <a:pt x="5744286" y="6590301"/>
                  <a:pt x="5743647" y="6590939"/>
                  <a:pt x="5739478" y="6592534"/>
                </a:cubicBezTo>
                <a:cubicBezTo>
                  <a:pt x="5735632" y="6593810"/>
                  <a:pt x="5735632" y="6593810"/>
                  <a:pt x="5735632" y="6595405"/>
                </a:cubicBezTo>
                <a:cubicBezTo>
                  <a:pt x="5735632" y="6595405"/>
                  <a:pt x="5735632" y="6595405"/>
                  <a:pt x="5735632" y="6597638"/>
                </a:cubicBezTo>
                <a:cubicBezTo>
                  <a:pt x="5735632" y="6598914"/>
                  <a:pt x="5735632" y="6599233"/>
                  <a:pt x="5736913" y="6599233"/>
                </a:cubicBezTo>
                <a:cubicBezTo>
                  <a:pt x="5736913" y="6599233"/>
                  <a:pt x="5736913" y="6599233"/>
                  <a:pt x="5737876" y="6599233"/>
                </a:cubicBezTo>
                <a:cubicBezTo>
                  <a:pt x="5741081" y="6599233"/>
                  <a:pt x="5747493" y="6598914"/>
                  <a:pt x="5752302" y="6598914"/>
                </a:cubicBezTo>
                <a:cubicBezTo>
                  <a:pt x="5757429" y="6598914"/>
                  <a:pt x="5763199" y="6599233"/>
                  <a:pt x="5766726" y="6599233"/>
                </a:cubicBezTo>
                <a:cubicBezTo>
                  <a:pt x="5766726" y="6599233"/>
                  <a:pt x="5766726" y="6599233"/>
                  <a:pt x="5767687" y="6599233"/>
                </a:cubicBezTo>
                <a:cubicBezTo>
                  <a:pt x="5768649" y="6599233"/>
                  <a:pt x="5768969" y="6598914"/>
                  <a:pt x="5768969" y="6597638"/>
                </a:cubicBezTo>
                <a:cubicBezTo>
                  <a:pt x="5768969" y="6597638"/>
                  <a:pt x="5768969" y="6597638"/>
                  <a:pt x="5768969" y="6595405"/>
                </a:cubicBezTo>
                <a:cubicBezTo>
                  <a:pt x="5768969" y="6593810"/>
                  <a:pt x="5768969" y="6593491"/>
                  <a:pt x="5765124" y="6592534"/>
                </a:cubicBezTo>
                <a:cubicBezTo>
                  <a:pt x="5761276" y="6591258"/>
                  <a:pt x="5760314" y="6590301"/>
                  <a:pt x="5759994" y="6587430"/>
                </a:cubicBezTo>
                <a:cubicBezTo>
                  <a:pt x="5759994" y="6584239"/>
                  <a:pt x="5759994" y="6577221"/>
                  <a:pt x="5759994" y="6569245"/>
                </a:cubicBezTo>
                <a:cubicBezTo>
                  <a:pt x="5759994" y="6569245"/>
                  <a:pt x="5759994" y="6569245"/>
                  <a:pt x="5759994" y="6562865"/>
                </a:cubicBezTo>
                <a:cubicBezTo>
                  <a:pt x="5759994" y="6555528"/>
                  <a:pt x="5759994" y="6542448"/>
                  <a:pt x="5759994" y="6540215"/>
                </a:cubicBezTo>
                <a:cubicBezTo>
                  <a:pt x="5760314" y="6535429"/>
                  <a:pt x="5760314" y="6535429"/>
                  <a:pt x="5760314" y="6535110"/>
                </a:cubicBezTo>
                <a:cubicBezTo>
                  <a:pt x="5760314" y="6533515"/>
                  <a:pt x="5759675" y="6532558"/>
                  <a:pt x="5758711" y="6532558"/>
                </a:cubicBezTo>
                <a:close/>
                <a:moveTo>
                  <a:pt x="5705788" y="6532558"/>
                </a:moveTo>
                <a:cubicBezTo>
                  <a:pt x="5689595" y="6532558"/>
                  <a:pt x="5680070" y="6540214"/>
                  <a:pt x="5680070" y="6553292"/>
                </a:cubicBezTo>
                <a:cubicBezTo>
                  <a:pt x="5680070" y="6563181"/>
                  <a:pt x="5684197" y="6567647"/>
                  <a:pt x="5701025" y="6575621"/>
                </a:cubicBezTo>
                <a:cubicBezTo>
                  <a:pt x="5708327" y="6578811"/>
                  <a:pt x="5710233" y="6581044"/>
                  <a:pt x="5710233" y="6584872"/>
                </a:cubicBezTo>
                <a:cubicBezTo>
                  <a:pt x="5710233" y="6589976"/>
                  <a:pt x="5705470" y="6593804"/>
                  <a:pt x="5699119" y="6593804"/>
                </a:cubicBezTo>
                <a:cubicBezTo>
                  <a:pt x="5692770" y="6593804"/>
                  <a:pt x="5687055" y="6590295"/>
                  <a:pt x="5686102" y="6585829"/>
                </a:cubicBezTo>
                <a:cubicBezTo>
                  <a:pt x="5685150" y="6582320"/>
                  <a:pt x="5685150" y="6582320"/>
                  <a:pt x="5683880" y="6582320"/>
                </a:cubicBezTo>
                <a:cubicBezTo>
                  <a:pt x="5683880" y="6582320"/>
                  <a:pt x="5683880" y="6582320"/>
                  <a:pt x="5681657" y="6582320"/>
                </a:cubicBezTo>
                <a:cubicBezTo>
                  <a:pt x="5680070" y="6582320"/>
                  <a:pt x="5679434" y="6582958"/>
                  <a:pt x="5679434" y="6584553"/>
                </a:cubicBezTo>
                <a:cubicBezTo>
                  <a:pt x="5679434" y="6584553"/>
                  <a:pt x="5679434" y="6584553"/>
                  <a:pt x="5678483" y="6593485"/>
                </a:cubicBezTo>
                <a:cubicBezTo>
                  <a:pt x="5678483" y="6595717"/>
                  <a:pt x="5678800" y="6596355"/>
                  <a:pt x="5680705" y="6597312"/>
                </a:cubicBezTo>
                <a:cubicBezTo>
                  <a:pt x="5684832" y="6599545"/>
                  <a:pt x="5691500" y="6600821"/>
                  <a:pt x="5697533" y="6600821"/>
                </a:cubicBezTo>
                <a:cubicBezTo>
                  <a:pt x="5714043" y="6600821"/>
                  <a:pt x="5724521" y="6592847"/>
                  <a:pt x="5724521" y="6580725"/>
                </a:cubicBezTo>
                <a:cubicBezTo>
                  <a:pt x="5724521" y="6573388"/>
                  <a:pt x="5719757" y="6567009"/>
                  <a:pt x="5711185" y="6562862"/>
                </a:cubicBezTo>
                <a:cubicBezTo>
                  <a:pt x="5702613" y="6559034"/>
                  <a:pt x="5702613" y="6559034"/>
                  <a:pt x="5699755" y="6557439"/>
                </a:cubicBezTo>
                <a:cubicBezTo>
                  <a:pt x="5694675" y="6554249"/>
                  <a:pt x="5692770" y="6552016"/>
                  <a:pt x="5692770" y="6548508"/>
                </a:cubicBezTo>
                <a:cubicBezTo>
                  <a:pt x="5692770" y="6543085"/>
                  <a:pt x="5696897" y="6539895"/>
                  <a:pt x="5703248" y="6539895"/>
                </a:cubicBezTo>
                <a:cubicBezTo>
                  <a:pt x="5708963" y="6539895"/>
                  <a:pt x="5712773" y="6541809"/>
                  <a:pt x="5714360" y="6545318"/>
                </a:cubicBezTo>
                <a:cubicBezTo>
                  <a:pt x="5715630" y="6548827"/>
                  <a:pt x="5715630" y="6548827"/>
                  <a:pt x="5716901" y="6548827"/>
                </a:cubicBezTo>
                <a:cubicBezTo>
                  <a:pt x="5716901" y="6548827"/>
                  <a:pt x="5716901" y="6548827"/>
                  <a:pt x="5719123" y="6548827"/>
                </a:cubicBezTo>
                <a:cubicBezTo>
                  <a:pt x="5720393" y="6548827"/>
                  <a:pt x="5720710" y="6548508"/>
                  <a:pt x="5720710" y="6546275"/>
                </a:cubicBezTo>
                <a:lnTo>
                  <a:pt x="5721663" y="6538300"/>
                </a:lnTo>
                <a:cubicBezTo>
                  <a:pt x="5721663" y="6538300"/>
                  <a:pt x="5721663" y="6538300"/>
                  <a:pt x="5721663" y="6537981"/>
                </a:cubicBezTo>
                <a:cubicBezTo>
                  <a:pt x="5721663" y="6536386"/>
                  <a:pt x="5721027" y="6535748"/>
                  <a:pt x="5719123" y="6534791"/>
                </a:cubicBezTo>
                <a:cubicBezTo>
                  <a:pt x="5715947" y="6533515"/>
                  <a:pt x="5710550" y="6532558"/>
                  <a:pt x="5705788" y="6532558"/>
                </a:cubicBezTo>
                <a:close/>
                <a:moveTo>
                  <a:pt x="5638758" y="6532558"/>
                </a:moveTo>
                <a:cubicBezTo>
                  <a:pt x="5638436" y="6532558"/>
                  <a:pt x="5638114" y="6532558"/>
                  <a:pt x="5637794" y="6532877"/>
                </a:cubicBezTo>
                <a:cubicBezTo>
                  <a:pt x="5637794" y="6532877"/>
                  <a:pt x="5637794" y="6532877"/>
                  <a:pt x="5636508" y="6532877"/>
                </a:cubicBezTo>
                <a:cubicBezTo>
                  <a:pt x="5636508" y="6532877"/>
                  <a:pt x="5636508" y="6532877"/>
                  <a:pt x="5617231" y="6535748"/>
                </a:cubicBezTo>
                <a:cubicBezTo>
                  <a:pt x="5615304" y="6536067"/>
                  <a:pt x="5614983" y="6536386"/>
                  <a:pt x="5614983" y="6538301"/>
                </a:cubicBezTo>
                <a:lnTo>
                  <a:pt x="5614983" y="6540853"/>
                </a:lnTo>
                <a:cubicBezTo>
                  <a:pt x="5614983" y="6542129"/>
                  <a:pt x="5615304" y="6542448"/>
                  <a:pt x="5618196" y="6542448"/>
                </a:cubicBezTo>
                <a:cubicBezTo>
                  <a:pt x="5622371" y="6542767"/>
                  <a:pt x="5624300" y="6543724"/>
                  <a:pt x="5625585" y="6547233"/>
                </a:cubicBezTo>
                <a:cubicBezTo>
                  <a:pt x="5626870" y="6550742"/>
                  <a:pt x="5627833" y="6558399"/>
                  <a:pt x="5627833" y="6565098"/>
                </a:cubicBezTo>
                <a:cubicBezTo>
                  <a:pt x="5627833" y="6565098"/>
                  <a:pt x="5627833" y="6565098"/>
                  <a:pt x="5627833" y="6569245"/>
                </a:cubicBezTo>
                <a:cubicBezTo>
                  <a:pt x="5627833" y="6578178"/>
                  <a:pt x="5627833" y="6584239"/>
                  <a:pt x="5627512" y="6587430"/>
                </a:cubicBezTo>
                <a:cubicBezTo>
                  <a:pt x="5627191" y="6590301"/>
                  <a:pt x="5626548" y="6590939"/>
                  <a:pt x="5622693" y="6592534"/>
                </a:cubicBezTo>
                <a:cubicBezTo>
                  <a:pt x="5618516" y="6593810"/>
                  <a:pt x="5618516" y="6593810"/>
                  <a:pt x="5618516" y="6595405"/>
                </a:cubicBezTo>
                <a:cubicBezTo>
                  <a:pt x="5618516" y="6595405"/>
                  <a:pt x="5618516" y="6595405"/>
                  <a:pt x="5618516" y="6597638"/>
                </a:cubicBezTo>
                <a:cubicBezTo>
                  <a:pt x="5618516" y="6598914"/>
                  <a:pt x="5618838" y="6599233"/>
                  <a:pt x="5620123" y="6599233"/>
                </a:cubicBezTo>
                <a:cubicBezTo>
                  <a:pt x="5620123" y="6599233"/>
                  <a:pt x="5620123" y="6599233"/>
                  <a:pt x="5620765" y="6599233"/>
                </a:cubicBezTo>
                <a:cubicBezTo>
                  <a:pt x="5624300" y="6599233"/>
                  <a:pt x="5630404" y="6598914"/>
                  <a:pt x="5634581" y="6598914"/>
                </a:cubicBezTo>
                <a:cubicBezTo>
                  <a:pt x="5639721" y="6598914"/>
                  <a:pt x="5650323" y="6599233"/>
                  <a:pt x="5654178" y="6599233"/>
                </a:cubicBezTo>
                <a:cubicBezTo>
                  <a:pt x="5654178" y="6599233"/>
                  <a:pt x="5654178" y="6599233"/>
                  <a:pt x="5654821" y="6599233"/>
                </a:cubicBezTo>
                <a:cubicBezTo>
                  <a:pt x="5655785" y="6599233"/>
                  <a:pt x="5656427" y="6598595"/>
                  <a:pt x="5656427" y="6597319"/>
                </a:cubicBezTo>
                <a:cubicBezTo>
                  <a:pt x="5656427" y="6597319"/>
                  <a:pt x="5656427" y="6597319"/>
                  <a:pt x="5656427" y="6595405"/>
                </a:cubicBezTo>
                <a:cubicBezTo>
                  <a:pt x="5656427" y="6593491"/>
                  <a:pt x="5656427" y="6593491"/>
                  <a:pt x="5652251" y="6592534"/>
                </a:cubicBezTo>
                <a:cubicBezTo>
                  <a:pt x="5646468" y="6591258"/>
                  <a:pt x="5646468" y="6591258"/>
                  <a:pt x="5645504" y="6590939"/>
                </a:cubicBezTo>
                <a:cubicBezTo>
                  <a:pt x="5643576" y="6589982"/>
                  <a:pt x="5643255" y="6588706"/>
                  <a:pt x="5643255" y="6584239"/>
                </a:cubicBezTo>
                <a:cubicBezTo>
                  <a:pt x="5643255" y="6584239"/>
                  <a:pt x="5643255" y="6584239"/>
                  <a:pt x="5642934" y="6575945"/>
                </a:cubicBezTo>
                <a:cubicBezTo>
                  <a:pt x="5642934" y="6575945"/>
                  <a:pt x="5642934" y="6575945"/>
                  <a:pt x="5642934" y="6569883"/>
                </a:cubicBezTo>
                <a:cubicBezTo>
                  <a:pt x="5642934" y="6556804"/>
                  <a:pt x="5643576" y="6553933"/>
                  <a:pt x="5646468" y="6551061"/>
                </a:cubicBezTo>
                <a:cubicBezTo>
                  <a:pt x="5649038" y="6548828"/>
                  <a:pt x="5652894" y="6547233"/>
                  <a:pt x="5657712" y="6547233"/>
                </a:cubicBezTo>
                <a:cubicBezTo>
                  <a:pt x="5660604" y="6547233"/>
                  <a:pt x="5663496" y="6547552"/>
                  <a:pt x="5665102" y="6548190"/>
                </a:cubicBezTo>
                <a:cubicBezTo>
                  <a:pt x="5665744" y="6548190"/>
                  <a:pt x="5666066" y="6548509"/>
                  <a:pt x="5666387" y="6548509"/>
                </a:cubicBezTo>
                <a:cubicBezTo>
                  <a:pt x="5667352" y="6548509"/>
                  <a:pt x="5667994" y="6547552"/>
                  <a:pt x="5668315" y="6545000"/>
                </a:cubicBezTo>
                <a:cubicBezTo>
                  <a:pt x="5668315" y="6545000"/>
                  <a:pt x="5668315" y="6545000"/>
                  <a:pt x="5668636" y="6535748"/>
                </a:cubicBezTo>
                <a:cubicBezTo>
                  <a:pt x="5668636" y="6535748"/>
                  <a:pt x="5668636" y="6535748"/>
                  <a:pt x="5668636" y="6535429"/>
                </a:cubicBezTo>
                <a:cubicBezTo>
                  <a:pt x="5668958" y="6533515"/>
                  <a:pt x="5667352" y="6532558"/>
                  <a:pt x="5664138" y="6532558"/>
                </a:cubicBezTo>
                <a:cubicBezTo>
                  <a:pt x="5661567" y="6532558"/>
                  <a:pt x="5659640" y="6532877"/>
                  <a:pt x="5657712" y="6533515"/>
                </a:cubicBezTo>
                <a:cubicBezTo>
                  <a:pt x="5653858" y="6534153"/>
                  <a:pt x="5652571" y="6535110"/>
                  <a:pt x="5649038" y="6539258"/>
                </a:cubicBezTo>
                <a:cubicBezTo>
                  <a:pt x="5645825" y="6543086"/>
                  <a:pt x="5645825" y="6543086"/>
                  <a:pt x="5643898" y="6545319"/>
                </a:cubicBezTo>
                <a:cubicBezTo>
                  <a:pt x="5642934" y="6546276"/>
                  <a:pt x="5641649" y="6547233"/>
                  <a:pt x="5641327" y="6547233"/>
                </a:cubicBezTo>
                <a:cubicBezTo>
                  <a:pt x="5640364" y="6547233"/>
                  <a:pt x="5640042" y="6546276"/>
                  <a:pt x="5640042" y="6540853"/>
                </a:cubicBezTo>
                <a:cubicBezTo>
                  <a:pt x="5640042" y="6540853"/>
                  <a:pt x="5640042" y="6540853"/>
                  <a:pt x="5640364" y="6534791"/>
                </a:cubicBezTo>
                <a:cubicBezTo>
                  <a:pt x="5640364" y="6533515"/>
                  <a:pt x="5639721" y="6532558"/>
                  <a:pt x="5638758" y="6532558"/>
                </a:cubicBezTo>
                <a:close/>
                <a:moveTo>
                  <a:pt x="5580642" y="6532558"/>
                </a:moveTo>
                <a:cubicBezTo>
                  <a:pt x="5562120" y="6532558"/>
                  <a:pt x="5548308" y="6547870"/>
                  <a:pt x="5548308" y="6568604"/>
                </a:cubicBezTo>
                <a:cubicBezTo>
                  <a:pt x="5548308" y="6587743"/>
                  <a:pt x="5561180" y="6600821"/>
                  <a:pt x="5580013" y="6600821"/>
                </a:cubicBezTo>
                <a:cubicBezTo>
                  <a:pt x="5585350" y="6600821"/>
                  <a:pt x="5591315" y="6599545"/>
                  <a:pt x="5596022" y="6597631"/>
                </a:cubicBezTo>
                <a:cubicBezTo>
                  <a:pt x="5599475" y="6596355"/>
                  <a:pt x="5601047" y="6595398"/>
                  <a:pt x="5601360" y="6594761"/>
                </a:cubicBezTo>
                <a:cubicBezTo>
                  <a:pt x="5601673" y="6593804"/>
                  <a:pt x="5602929" y="6585191"/>
                  <a:pt x="5602929" y="6582958"/>
                </a:cubicBezTo>
                <a:cubicBezTo>
                  <a:pt x="5602929" y="6582320"/>
                  <a:pt x="5602302" y="6582001"/>
                  <a:pt x="5601987" y="6582001"/>
                </a:cubicBezTo>
                <a:cubicBezTo>
                  <a:pt x="5601987" y="6582001"/>
                  <a:pt x="5601673" y="6582001"/>
                  <a:pt x="5601360" y="6582320"/>
                </a:cubicBezTo>
                <a:cubicBezTo>
                  <a:pt x="5597278" y="6585829"/>
                  <a:pt x="5588174" y="6589019"/>
                  <a:pt x="5581583" y="6589019"/>
                </a:cubicBezTo>
                <a:cubicBezTo>
                  <a:pt x="5570596" y="6589019"/>
                  <a:pt x="5562748" y="6579449"/>
                  <a:pt x="5562748" y="6566690"/>
                </a:cubicBezTo>
                <a:cubicBezTo>
                  <a:pt x="5562748" y="6562224"/>
                  <a:pt x="5563062" y="6561905"/>
                  <a:pt x="5567770" y="6561905"/>
                </a:cubicBezTo>
                <a:lnTo>
                  <a:pt x="5597592" y="6561905"/>
                </a:lnTo>
                <a:cubicBezTo>
                  <a:pt x="5602616" y="6561905"/>
                  <a:pt x="5603870" y="6560629"/>
                  <a:pt x="5603870" y="6557120"/>
                </a:cubicBezTo>
                <a:cubicBezTo>
                  <a:pt x="5603870" y="6541490"/>
                  <a:pt x="5595709" y="6532558"/>
                  <a:pt x="5580642" y="6532558"/>
                </a:cubicBezTo>
                <a:close/>
                <a:moveTo>
                  <a:pt x="5480669" y="6532558"/>
                </a:moveTo>
                <a:cubicBezTo>
                  <a:pt x="5479091" y="6532558"/>
                  <a:pt x="5478458" y="6532874"/>
                  <a:pt x="5478458" y="6534138"/>
                </a:cubicBezTo>
                <a:cubicBezTo>
                  <a:pt x="5478458" y="6534138"/>
                  <a:pt x="5478458" y="6534138"/>
                  <a:pt x="5478458" y="6536666"/>
                </a:cubicBezTo>
                <a:cubicBezTo>
                  <a:pt x="5478458" y="6537614"/>
                  <a:pt x="5478775" y="6538562"/>
                  <a:pt x="5479722" y="6538878"/>
                </a:cubicBezTo>
                <a:cubicBezTo>
                  <a:pt x="5482566" y="6539826"/>
                  <a:pt x="5482882" y="6539826"/>
                  <a:pt x="5483831" y="6542038"/>
                </a:cubicBezTo>
                <a:cubicBezTo>
                  <a:pt x="5486042" y="6547410"/>
                  <a:pt x="5488570" y="6554046"/>
                  <a:pt x="5494572" y="6571110"/>
                </a:cubicBezTo>
                <a:cubicBezTo>
                  <a:pt x="5500576" y="6587541"/>
                  <a:pt x="5501839" y="6590385"/>
                  <a:pt x="5503420" y="6594809"/>
                </a:cubicBezTo>
                <a:cubicBezTo>
                  <a:pt x="5504998" y="6599233"/>
                  <a:pt x="5504998" y="6599233"/>
                  <a:pt x="5506262" y="6599233"/>
                </a:cubicBezTo>
                <a:cubicBezTo>
                  <a:pt x="5506578" y="6599233"/>
                  <a:pt x="5507211" y="6599233"/>
                  <a:pt x="5507842" y="6599233"/>
                </a:cubicBezTo>
                <a:cubicBezTo>
                  <a:pt x="5512266" y="6598285"/>
                  <a:pt x="5512582" y="6598285"/>
                  <a:pt x="5513845" y="6598285"/>
                </a:cubicBezTo>
                <a:cubicBezTo>
                  <a:pt x="5515426" y="6597969"/>
                  <a:pt x="5516057" y="6597653"/>
                  <a:pt x="5516373" y="6597021"/>
                </a:cubicBezTo>
                <a:cubicBezTo>
                  <a:pt x="5517006" y="6596073"/>
                  <a:pt x="5517006" y="6596073"/>
                  <a:pt x="5518269" y="6592913"/>
                </a:cubicBezTo>
                <a:cubicBezTo>
                  <a:pt x="5518900" y="6590385"/>
                  <a:pt x="5519849" y="6588173"/>
                  <a:pt x="5523957" y="6577746"/>
                </a:cubicBezTo>
                <a:cubicBezTo>
                  <a:pt x="5535015" y="6550570"/>
                  <a:pt x="5535015" y="6550570"/>
                  <a:pt x="5536595" y="6546778"/>
                </a:cubicBezTo>
                <a:cubicBezTo>
                  <a:pt x="5538808" y="6541090"/>
                  <a:pt x="5539438" y="6539826"/>
                  <a:pt x="5541019" y="6539194"/>
                </a:cubicBezTo>
                <a:cubicBezTo>
                  <a:pt x="5543547" y="6538562"/>
                  <a:pt x="5543547" y="6538562"/>
                  <a:pt x="5543547" y="6536666"/>
                </a:cubicBezTo>
                <a:lnTo>
                  <a:pt x="5543547" y="6534138"/>
                </a:lnTo>
                <a:cubicBezTo>
                  <a:pt x="5543547" y="6532874"/>
                  <a:pt x="5543230" y="6532558"/>
                  <a:pt x="5542282" y="6532558"/>
                </a:cubicBezTo>
                <a:cubicBezTo>
                  <a:pt x="5542282" y="6532558"/>
                  <a:pt x="5542282" y="6532558"/>
                  <a:pt x="5541019" y="6532558"/>
                </a:cubicBezTo>
                <a:cubicBezTo>
                  <a:pt x="5538174" y="6532874"/>
                  <a:pt x="5535331" y="6532874"/>
                  <a:pt x="5533119" y="6532874"/>
                </a:cubicBezTo>
                <a:cubicBezTo>
                  <a:pt x="5530277" y="6532874"/>
                  <a:pt x="5525222" y="6532874"/>
                  <a:pt x="5523640" y="6532874"/>
                </a:cubicBezTo>
                <a:cubicBezTo>
                  <a:pt x="5523010" y="6532558"/>
                  <a:pt x="5522692" y="6532558"/>
                  <a:pt x="5522060" y="6532558"/>
                </a:cubicBezTo>
                <a:cubicBezTo>
                  <a:pt x="5521113" y="6532558"/>
                  <a:pt x="5520482" y="6533190"/>
                  <a:pt x="5520482" y="6534138"/>
                </a:cubicBezTo>
                <a:cubicBezTo>
                  <a:pt x="5520482" y="6534138"/>
                  <a:pt x="5520482" y="6534138"/>
                  <a:pt x="5520482" y="6536666"/>
                </a:cubicBezTo>
                <a:cubicBezTo>
                  <a:pt x="5520482" y="6537930"/>
                  <a:pt x="5521113" y="6538246"/>
                  <a:pt x="5522692" y="6538562"/>
                </a:cubicBezTo>
                <a:cubicBezTo>
                  <a:pt x="5525852" y="6539194"/>
                  <a:pt x="5527748" y="6540774"/>
                  <a:pt x="5527748" y="6542354"/>
                </a:cubicBezTo>
                <a:cubicBezTo>
                  <a:pt x="5527748" y="6543618"/>
                  <a:pt x="5526800" y="6547410"/>
                  <a:pt x="5522692" y="6558786"/>
                </a:cubicBezTo>
                <a:cubicBezTo>
                  <a:pt x="5522692" y="6558786"/>
                  <a:pt x="5522692" y="6558786"/>
                  <a:pt x="5518900" y="6568898"/>
                </a:cubicBezTo>
                <a:cubicBezTo>
                  <a:pt x="5518269" y="6572058"/>
                  <a:pt x="5517321" y="6574270"/>
                  <a:pt x="5516690" y="6576482"/>
                </a:cubicBezTo>
                <a:cubicBezTo>
                  <a:pt x="5516690" y="6576482"/>
                  <a:pt x="5516690" y="6576482"/>
                  <a:pt x="5515426" y="6579958"/>
                </a:cubicBezTo>
                <a:cubicBezTo>
                  <a:pt x="5515426" y="6579958"/>
                  <a:pt x="5515426" y="6579958"/>
                  <a:pt x="5515109" y="6581854"/>
                </a:cubicBezTo>
                <a:cubicBezTo>
                  <a:pt x="5514793" y="6582801"/>
                  <a:pt x="5514793" y="6583433"/>
                  <a:pt x="5514478" y="6583433"/>
                </a:cubicBezTo>
                <a:cubicBezTo>
                  <a:pt x="5514162" y="6583433"/>
                  <a:pt x="5511634" y="6575218"/>
                  <a:pt x="5507526" y="6561946"/>
                </a:cubicBezTo>
                <a:cubicBezTo>
                  <a:pt x="5507526" y="6561946"/>
                  <a:pt x="5507526" y="6561946"/>
                  <a:pt x="5504367" y="6551518"/>
                </a:cubicBezTo>
                <a:cubicBezTo>
                  <a:pt x="5503735" y="6549622"/>
                  <a:pt x="5503104" y="6547726"/>
                  <a:pt x="5502471" y="6545514"/>
                </a:cubicBezTo>
                <a:cubicBezTo>
                  <a:pt x="5502156" y="6544566"/>
                  <a:pt x="5502156" y="6543618"/>
                  <a:pt x="5502156" y="6542986"/>
                </a:cubicBezTo>
                <a:cubicBezTo>
                  <a:pt x="5502156" y="6541090"/>
                  <a:pt x="5503420" y="6540142"/>
                  <a:pt x="5507211" y="6539194"/>
                </a:cubicBezTo>
                <a:cubicBezTo>
                  <a:pt x="5510686" y="6538246"/>
                  <a:pt x="5510686" y="6538246"/>
                  <a:pt x="5510686" y="6536666"/>
                </a:cubicBezTo>
                <a:cubicBezTo>
                  <a:pt x="5510686" y="6536666"/>
                  <a:pt x="5510686" y="6536666"/>
                  <a:pt x="5510686" y="6534138"/>
                </a:cubicBezTo>
                <a:cubicBezTo>
                  <a:pt x="5510686" y="6532874"/>
                  <a:pt x="5510371" y="6532558"/>
                  <a:pt x="5509106" y="6532558"/>
                </a:cubicBezTo>
                <a:cubicBezTo>
                  <a:pt x="5509106" y="6532558"/>
                  <a:pt x="5509106" y="6532558"/>
                  <a:pt x="5507526" y="6532558"/>
                </a:cubicBezTo>
                <a:cubicBezTo>
                  <a:pt x="5503735" y="6532874"/>
                  <a:pt x="5499944" y="6532874"/>
                  <a:pt x="5493624" y="6532874"/>
                </a:cubicBezTo>
                <a:cubicBezTo>
                  <a:pt x="5490781" y="6532874"/>
                  <a:pt x="5488253" y="6532874"/>
                  <a:pt x="5486989" y="6532874"/>
                </a:cubicBezTo>
                <a:cubicBezTo>
                  <a:pt x="5480986" y="6532558"/>
                  <a:pt x="5480986" y="6532558"/>
                  <a:pt x="5480669" y="6532558"/>
                </a:cubicBezTo>
                <a:close/>
                <a:moveTo>
                  <a:pt x="5463439" y="6532558"/>
                </a:moveTo>
                <a:cubicBezTo>
                  <a:pt x="5463117" y="6532558"/>
                  <a:pt x="5462797" y="6532558"/>
                  <a:pt x="5462477" y="6532877"/>
                </a:cubicBezTo>
                <a:cubicBezTo>
                  <a:pt x="5462477" y="6532877"/>
                  <a:pt x="5462477" y="6532877"/>
                  <a:pt x="5461194" y="6532877"/>
                </a:cubicBezTo>
                <a:cubicBezTo>
                  <a:pt x="5461194" y="6532877"/>
                  <a:pt x="5461194" y="6532877"/>
                  <a:pt x="5442603" y="6534791"/>
                </a:cubicBezTo>
                <a:cubicBezTo>
                  <a:pt x="5440679" y="6535110"/>
                  <a:pt x="5440359" y="6535429"/>
                  <a:pt x="5440359" y="6536705"/>
                </a:cubicBezTo>
                <a:cubicBezTo>
                  <a:pt x="5440359" y="6536705"/>
                  <a:pt x="5440359" y="6536705"/>
                  <a:pt x="5440359" y="6539258"/>
                </a:cubicBezTo>
                <a:cubicBezTo>
                  <a:pt x="5440359" y="6540534"/>
                  <a:pt x="5440999" y="6540853"/>
                  <a:pt x="5444205" y="6541172"/>
                </a:cubicBezTo>
                <a:cubicBezTo>
                  <a:pt x="5449334" y="6541810"/>
                  <a:pt x="5449654" y="6542767"/>
                  <a:pt x="5449654" y="6558399"/>
                </a:cubicBezTo>
                <a:lnTo>
                  <a:pt x="5449654" y="6569245"/>
                </a:lnTo>
                <a:cubicBezTo>
                  <a:pt x="5449654" y="6578178"/>
                  <a:pt x="5449654" y="6584239"/>
                  <a:pt x="5449334" y="6587430"/>
                </a:cubicBezTo>
                <a:cubicBezTo>
                  <a:pt x="5449334" y="6590301"/>
                  <a:pt x="5448373" y="6590939"/>
                  <a:pt x="5444526" y="6592534"/>
                </a:cubicBezTo>
                <a:cubicBezTo>
                  <a:pt x="5440359" y="6593810"/>
                  <a:pt x="5440359" y="6593810"/>
                  <a:pt x="5440359" y="6595405"/>
                </a:cubicBezTo>
                <a:cubicBezTo>
                  <a:pt x="5440359" y="6595405"/>
                  <a:pt x="5440359" y="6595405"/>
                  <a:pt x="5440359" y="6597638"/>
                </a:cubicBezTo>
                <a:cubicBezTo>
                  <a:pt x="5440359" y="6598914"/>
                  <a:pt x="5440679" y="6599233"/>
                  <a:pt x="5441961" y="6599233"/>
                </a:cubicBezTo>
                <a:cubicBezTo>
                  <a:pt x="5441961" y="6599233"/>
                  <a:pt x="5441961" y="6599233"/>
                  <a:pt x="5442923" y="6599233"/>
                </a:cubicBezTo>
                <a:cubicBezTo>
                  <a:pt x="5446128" y="6599233"/>
                  <a:pt x="5452220" y="6598914"/>
                  <a:pt x="5457348" y="6598914"/>
                </a:cubicBezTo>
                <a:cubicBezTo>
                  <a:pt x="5462157" y="6598914"/>
                  <a:pt x="5468247" y="6599233"/>
                  <a:pt x="5471452" y="6599233"/>
                </a:cubicBezTo>
                <a:cubicBezTo>
                  <a:pt x="5471452" y="6599233"/>
                  <a:pt x="5471452" y="6599233"/>
                  <a:pt x="5472414" y="6599233"/>
                </a:cubicBezTo>
                <a:cubicBezTo>
                  <a:pt x="5473376" y="6599233"/>
                  <a:pt x="5473697" y="6598914"/>
                  <a:pt x="5473697" y="6597638"/>
                </a:cubicBezTo>
                <a:cubicBezTo>
                  <a:pt x="5473697" y="6597638"/>
                  <a:pt x="5473697" y="6597638"/>
                  <a:pt x="5473697" y="6595405"/>
                </a:cubicBezTo>
                <a:cubicBezTo>
                  <a:pt x="5473697" y="6593810"/>
                  <a:pt x="5473697" y="6593491"/>
                  <a:pt x="5469850" y="6592534"/>
                </a:cubicBezTo>
                <a:cubicBezTo>
                  <a:pt x="5466002" y="6591258"/>
                  <a:pt x="5465362" y="6590301"/>
                  <a:pt x="5465042" y="6587430"/>
                </a:cubicBezTo>
                <a:cubicBezTo>
                  <a:pt x="5464721" y="6584239"/>
                  <a:pt x="5464721" y="6577221"/>
                  <a:pt x="5464721" y="6569245"/>
                </a:cubicBezTo>
                <a:cubicBezTo>
                  <a:pt x="5464721" y="6569245"/>
                  <a:pt x="5464721" y="6569245"/>
                  <a:pt x="5464721" y="6562865"/>
                </a:cubicBezTo>
                <a:cubicBezTo>
                  <a:pt x="5464721" y="6555528"/>
                  <a:pt x="5464721" y="6542448"/>
                  <a:pt x="5465042" y="6540215"/>
                </a:cubicBezTo>
                <a:cubicBezTo>
                  <a:pt x="5465042" y="6535429"/>
                  <a:pt x="5465042" y="6535429"/>
                  <a:pt x="5465042" y="6535110"/>
                </a:cubicBezTo>
                <a:cubicBezTo>
                  <a:pt x="5465042" y="6533515"/>
                  <a:pt x="5464721" y="6532558"/>
                  <a:pt x="5463439" y="6532558"/>
                </a:cubicBezTo>
                <a:close/>
                <a:moveTo>
                  <a:pt x="5375310" y="6532558"/>
                </a:moveTo>
                <a:cubicBezTo>
                  <a:pt x="5374996" y="6532558"/>
                  <a:pt x="5374056" y="6532877"/>
                  <a:pt x="5373115" y="6532877"/>
                </a:cubicBezTo>
                <a:cubicBezTo>
                  <a:pt x="5373115" y="6532877"/>
                  <a:pt x="5373115" y="6532877"/>
                  <a:pt x="5354928" y="6535110"/>
                </a:cubicBezTo>
                <a:cubicBezTo>
                  <a:pt x="5353046" y="6535429"/>
                  <a:pt x="5353046" y="6535748"/>
                  <a:pt x="5353046" y="6537663"/>
                </a:cubicBezTo>
                <a:lnTo>
                  <a:pt x="5353046" y="6540534"/>
                </a:lnTo>
                <a:cubicBezTo>
                  <a:pt x="5353046" y="6541491"/>
                  <a:pt x="5353674" y="6541810"/>
                  <a:pt x="5356496" y="6542129"/>
                </a:cubicBezTo>
                <a:cubicBezTo>
                  <a:pt x="5360573" y="6542448"/>
                  <a:pt x="5361827" y="6543086"/>
                  <a:pt x="5362453" y="6545638"/>
                </a:cubicBezTo>
                <a:cubicBezTo>
                  <a:pt x="5363394" y="6547871"/>
                  <a:pt x="5364021" y="6558080"/>
                  <a:pt x="5364021" y="6564779"/>
                </a:cubicBezTo>
                <a:cubicBezTo>
                  <a:pt x="5364021" y="6564779"/>
                  <a:pt x="5364021" y="6564779"/>
                  <a:pt x="5364021" y="6569245"/>
                </a:cubicBezTo>
                <a:cubicBezTo>
                  <a:pt x="5364021" y="6577540"/>
                  <a:pt x="5364021" y="6584877"/>
                  <a:pt x="5363707" y="6587430"/>
                </a:cubicBezTo>
                <a:cubicBezTo>
                  <a:pt x="5363707" y="6590301"/>
                  <a:pt x="5362768" y="6591258"/>
                  <a:pt x="5359004" y="6592534"/>
                </a:cubicBezTo>
                <a:cubicBezTo>
                  <a:pt x="5355241" y="6593491"/>
                  <a:pt x="5354928" y="6593810"/>
                  <a:pt x="5354928" y="6595405"/>
                </a:cubicBezTo>
                <a:cubicBezTo>
                  <a:pt x="5354928" y="6595405"/>
                  <a:pt x="5354928" y="6595405"/>
                  <a:pt x="5354928" y="6597638"/>
                </a:cubicBezTo>
                <a:cubicBezTo>
                  <a:pt x="5354928" y="6598914"/>
                  <a:pt x="5355241" y="6599233"/>
                  <a:pt x="5356496" y="6599233"/>
                </a:cubicBezTo>
                <a:cubicBezTo>
                  <a:pt x="5356496" y="6599233"/>
                  <a:pt x="5356496" y="6599233"/>
                  <a:pt x="5357436" y="6599233"/>
                </a:cubicBezTo>
                <a:cubicBezTo>
                  <a:pt x="5360258" y="6599233"/>
                  <a:pt x="5366530" y="6598914"/>
                  <a:pt x="5371547" y="6598914"/>
                </a:cubicBezTo>
                <a:cubicBezTo>
                  <a:pt x="5376251" y="6598914"/>
                  <a:pt x="5382209" y="6599233"/>
                  <a:pt x="5385344" y="6599233"/>
                </a:cubicBezTo>
                <a:cubicBezTo>
                  <a:pt x="5385344" y="6599233"/>
                  <a:pt x="5385344" y="6599233"/>
                  <a:pt x="5386286" y="6599233"/>
                </a:cubicBezTo>
                <a:cubicBezTo>
                  <a:pt x="5387227" y="6599233"/>
                  <a:pt x="5387854" y="6598914"/>
                  <a:pt x="5387854" y="6597638"/>
                </a:cubicBezTo>
                <a:cubicBezTo>
                  <a:pt x="5387854" y="6597638"/>
                  <a:pt x="5387854" y="6597638"/>
                  <a:pt x="5387854" y="6595405"/>
                </a:cubicBezTo>
                <a:cubicBezTo>
                  <a:pt x="5387854" y="6593810"/>
                  <a:pt x="5387539" y="6593810"/>
                  <a:pt x="5383777" y="6592534"/>
                </a:cubicBezTo>
                <a:cubicBezTo>
                  <a:pt x="5380014" y="6591258"/>
                  <a:pt x="5379387" y="6590301"/>
                  <a:pt x="5379073" y="6587430"/>
                </a:cubicBezTo>
                <a:cubicBezTo>
                  <a:pt x="5379073" y="6584558"/>
                  <a:pt x="5378760" y="6577540"/>
                  <a:pt x="5378760" y="6569245"/>
                </a:cubicBezTo>
                <a:cubicBezTo>
                  <a:pt x="5378760" y="6569245"/>
                  <a:pt x="5378760" y="6569245"/>
                  <a:pt x="5378760" y="6566055"/>
                </a:cubicBezTo>
                <a:cubicBezTo>
                  <a:pt x="5378760" y="6557442"/>
                  <a:pt x="5379387" y="6554571"/>
                  <a:pt x="5381582" y="6551380"/>
                </a:cubicBezTo>
                <a:cubicBezTo>
                  <a:pt x="5384404" y="6547233"/>
                  <a:pt x="5389422" y="6544681"/>
                  <a:pt x="5394439" y="6544681"/>
                </a:cubicBezTo>
                <a:cubicBezTo>
                  <a:pt x="5399143" y="6544681"/>
                  <a:pt x="5402592" y="6546595"/>
                  <a:pt x="5404159" y="6550104"/>
                </a:cubicBezTo>
                <a:cubicBezTo>
                  <a:pt x="5405100" y="6552975"/>
                  <a:pt x="5405414" y="6556485"/>
                  <a:pt x="5405414" y="6565098"/>
                </a:cubicBezTo>
                <a:cubicBezTo>
                  <a:pt x="5405414" y="6565098"/>
                  <a:pt x="5405414" y="6565098"/>
                  <a:pt x="5405414" y="6569245"/>
                </a:cubicBezTo>
                <a:cubicBezTo>
                  <a:pt x="5405414" y="6577221"/>
                  <a:pt x="5405414" y="6584558"/>
                  <a:pt x="5405100" y="6587430"/>
                </a:cubicBezTo>
                <a:cubicBezTo>
                  <a:pt x="5405100" y="6590301"/>
                  <a:pt x="5404159" y="6591258"/>
                  <a:pt x="5400397" y="6592534"/>
                </a:cubicBezTo>
                <a:cubicBezTo>
                  <a:pt x="5396634" y="6593491"/>
                  <a:pt x="5396321" y="6593810"/>
                  <a:pt x="5396321" y="6595405"/>
                </a:cubicBezTo>
                <a:cubicBezTo>
                  <a:pt x="5396321" y="6595405"/>
                  <a:pt x="5396321" y="6595405"/>
                  <a:pt x="5396321" y="6597638"/>
                </a:cubicBezTo>
                <a:cubicBezTo>
                  <a:pt x="5396321" y="6598914"/>
                  <a:pt x="5396947" y="6599233"/>
                  <a:pt x="5397888" y="6599233"/>
                </a:cubicBezTo>
                <a:cubicBezTo>
                  <a:pt x="5397888" y="6599233"/>
                  <a:pt x="5397888" y="6599233"/>
                  <a:pt x="5398829" y="6599233"/>
                </a:cubicBezTo>
                <a:cubicBezTo>
                  <a:pt x="5401964" y="6599233"/>
                  <a:pt x="5407922" y="6598914"/>
                  <a:pt x="5412940" y="6598914"/>
                </a:cubicBezTo>
                <a:cubicBezTo>
                  <a:pt x="5417644" y="6598914"/>
                  <a:pt x="5423602" y="6599233"/>
                  <a:pt x="5427050" y="6599233"/>
                </a:cubicBezTo>
                <a:cubicBezTo>
                  <a:pt x="5427050" y="6599233"/>
                  <a:pt x="5427050" y="6599233"/>
                  <a:pt x="5427991" y="6599233"/>
                </a:cubicBezTo>
                <a:cubicBezTo>
                  <a:pt x="5428932" y="6599233"/>
                  <a:pt x="5429245" y="6598914"/>
                  <a:pt x="5429245" y="6597638"/>
                </a:cubicBezTo>
                <a:cubicBezTo>
                  <a:pt x="5429245" y="6597638"/>
                  <a:pt x="5429245" y="6597638"/>
                  <a:pt x="5429245" y="6595405"/>
                </a:cubicBezTo>
                <a:cubicBezTo>
                  <a:pt x="5429245" y="6593810"/>
                  <a:pt x="5429245" y="6593491"/>
                  <a:pt x="5425169" y="6592534"/>
                </a:cubicBezTo>
                <a:cubicBezTo>
                  <a:pt x="5421407" y="6591258"/>
                  <a:pt x="5420779" y="6590301"/>
                  <a:pt x="5420466" y="6587430"/>
                </a:cubicBezTo>
                <a:cubicBezTo>
                  <a:pt x="5420466" y="6584877"/>
                  <a:pt x="5420151" y="6577221"/>
                  <a:pt x="5420151" y="6569245"/>
                </a:cubicBezTo>
                <a:cubicBezTo>
                  <a:pt x="5420151" y="6569245"/>
                  <a:pt x="5420151" y="6569245"/>
                  <a:pt x="5420151" y="6565098"/>
                </a:cubicBezTo>
                <a:cubicBezTo>
                  <a:pt x="5420151" y="6545638"/>
                  <a:pt x="5420151" y="6545638"/>
                  <a:pt x="5418897" y="6542448"/>
                </a:cubicBezTo>
                <a:cubicBezTo>
                  <a:pt x="5416390" y="6536067"/>
                  <a:pt x="5409804" y="6532558"/>
                  <a:pt x="5400397" y="6532558"/>
                </a:cubicBezTo>
                <a:cubicBezTo>
                  <a:pt x="5393184" y="6532558"/>
                  <a:pt x="5390049" y="6534153"/>
                  <a:pt x="5383777" y="6540853"/>
                </a:cubicBezTo>
                <a:cubicBezTo>
                  <a:pt x="5383777" y="6540853"/>
                  <a:pt x="5383777" y="6540853"/>
                  <a:pt x="5381268" y="6543405"/>
                </a:cubicBezTo>
                <a:cubicBezTo>
                  <a:pt x="5381268" y="6543405"/>
                  <a:pt x="5381268" y="6543405"/>
                  <a:pt x="5380014" y="6545000"/>
                </a:cubicBezTo>
                <a:cubicBezTo>
                  <a:pt x="5379701" y="6545638"/>
                  <a:pt x="5379073" y="6545957"/>
                  <a:pt x="5378760" y="6545957"/>
                </a:cubicBezTo>
                <a:cubicBezTo>
                  <a:pt x="5378132" y="6545957"/>
                  <a:pt x="5377506" y="6544681"/>
                  <a:pt x="5377506" y="6543086"/>
                </a:cubicBezTo>
                <a:cubicBezTo>
                  <a:pt x="5377506" y="6542448"/>
                  <a:pt x="5377192" y="6536067"/>
                  <a:pt x="5376878" y="6535110"/>
                </a:cubicBezTo>
                <a:cubicBezTo>
                  <a:pt x="5376878" y="6533515"/>
                  <a:pt x="5376251" y="6532558"/>
                  <a:pt x="5375310" y="6532558"/>
                </a:cubicBezTo>
                <a:close/>
                <a:moveTo>
                  <a:pt x="5981693" y="6519858"/>
                </a:moveTo>
                <a:lnTo>
                  <a:pt x="5980106" y="6526208"/>
                </a:lnTo>
                <a:lnTo>
                  <a:pt x="5981693" y="6527796"/>
                </a:lnTo>
                <a:lnTo>
                  <a:pt x="5983280" y="6526208"/>
                </a:lnTo>
                <a:lnTo>
                  <a:pt x="5995980" y="6530971"/>
                </a:lnTo>
                <a:lnTo>
                  <a:pt x="5975343" y="6540496"/>
                </a:lnTo>
                <a:lnTo>
                  <a:pt x="5973755" y="6543671"/>
                </a:lnTo>
                <a:lnTo>
                  <a:pt x="5995980" y="6548434"/>
                </a:lnTo>
                <a:lnTo>
                  <a:pt x="5997568" y="6550021"/>
                </a:lnTo>
                <a:lnTo>
                  <a:pt x="5999156" y="6550021"/>
                </a:lnTo>
                <a:lnTo>
                  <a:pt x="5999156" y="6545259"/>
                </a:lnTo>
                <a:lnTo>
                  <a:pt x="5999156" y="6543671"/>
                </a:lnTo>
                <a:lnTo>
                  <a:pt x="5997568" y="6545259"/>
                </a:lnTo>
                <a:lnTo>
                  <a:pt x="5983280" y="6542084"/>
                </a:lnTo>
                <a:lnTo>
                  <a:pt x="6003918" y="6534146"/>
                </a:lnTo>
                <a:lnTo>
                  <a:pt x="6005506" y="6529383"/>
                </a:lnTo>
                <a:lnTo>
                  <a:pt x="6003918" y="6529383"/>
                </a:lnTo>
                <a:lnTo>
                  <a:pt x="6002330" y="6529383"/>
                </a:lnTo>
                <a:lnTo>
                  <a:pt x="5983280" y="6521446"/>
                </a:lnTo>
                <a:lnTo>
                  <a:pt x="5983280" y="6519858"/>
                </a:lnTo>
                <a:close/>
                <a:moveTo>
                  <a:pt x="6113455" y="6516683"/>
                </a:moveTo>
                <a:lnTo>
                  <a:pt x="6121393" y="6527796"/>
                </a:lnTo>
                <a:lnTo>
                  <a:pt x="6113455" y="6527796"/>
                </a:lnTo>
                <a:close/>
                <a:moveTo>
                  <a:pt x="6103930" y="6516683"/>
                </a:moveTo>
                <a:lnTo>
                  <a:pt x="6103930" y="6527796"/>
                </a:lnTo>
                <a:lnTo>
                  <a:pt x="6095992" y="6527796"/>
                </a:lnTo>
                <a:close/>
                <a:moveTo>
                  <a:pt x="4716822" y="6515097"/>
                </a:moveTo>
                <a:cubicBezTo>
                  <a:pt x="4721967" y="6515097"/>
                  <a:pt x="4725503" y="6515412"/>
                  <a:pt x="4728076" y="6516040"/>
                </a:cubicBezTo>
                <a:cubicBezTo>
                  <a:pt x="4734507" y="6517612"/>
                  <a:pt x="4738685" y="6523271"/>
                  <a:pt x="4738685" y="6530501"/>
                </a:cubicBezTo>
                <a:cubicBezTo>
                  <a:pt x="4738685" y="6535530"/>
                  <a:pt x="4736437" y="6540560"/>
                  <a:pt x="4732898" y="6543389"/>
                </a:cubicBezTo>
                <a:cubicBezTo>
                  <a:pt x="4729683" y="6545904"/>
                  <a:pt x="4724858" y="6546847"/>
                  <a:pt x="4716180" y="6546847"/>
                </a:cubicBezTo>
                <a:cubicBezTo>
                  <a:pt x="4713927" y="6546847"/>
                  <a:pt x="4713285" y="6546533"/>
                  <a:pt x="4713607" y="6543704"/>
                </a:cubicBezTo>
                <a:cubicBezTo>
                  <a:pt x="4713607" y="6543704"/>
                  <a:pt x="4713607" y="6543704"/>
                  <a:pt x="4713285" y="6540246"/>
                </a:cubicBezTo>
                <a:cubicBezTo>
                  <a:pt x="4713285" y="6540246"/>
                  <a:pt x="4713285" y="6540246"/>
                  <a:pt x="4713285" y="6535530"/>
                </a:cubicBezTo>
                <a:cubicBezTo>
                  <a:pt x="4713285" y="6535530"/>
                  <a:pt x="4713285" y="6535530"/>
                  <a:pt x="4713607" y="6519813"/>
                </a:cubicBezTo>
                <a:lnTo>
                  <a:pt x="4713607" y="6517298"/>
                </a:lnTo>
                <a:cubicBezTo>
                  <a:pt x="4713607" y="6515412"/>
                  <a:pt x="4713927" y="6515097"/>
                  <a:pt x="4716822" y="6515097"/>
                </a:cubicBezTo>
                <a:close/>
                <a:moveTo>
                  <a:pt x="6214308" y="6515096"/>
                </a:moveTo>
                <a:cubicBezTo>
                  <a:pt x="6220129" y="6513508"/>
                  <a:pt x="6223895" y="6518906"/>
                  <a:pt x="6224580" y="6523033"/>
                </a:cubicBezTo>
                <a:lnTo>
                  <a:pt x="6211226" y="6529383"/>
                </a:lnTo>
                <a:cubicBezTo>
                  <a:pt x="6208829" y="6524303"/>
                  <a:pt x="6207117" y="6516683"/>
                  <a:pt x="6214308" y="6515096"/>
                </a:cubicBezTo>
                <a:close/>
                <a:moveTo>
                  <a:pt x="6121392" y="6513508"/>
                </a:moveTo>
                <a:lnTo>
                  <a:pt x="6153142" y="6527796"/>
                </a:lnTo>
                <a:lnTo>
                  <a:pt x="6132505" y="6527796"/>
                </a:lnTo>
                <a:close/>
                <a:moveTo>
                  <a:pt x="6094405" y="6513508"/>
                </a:moveTo>
                <a:lnTo>
                  <a:pt x="6084881" y="6527796"/>
                </a:lnTo>
                <a:lnTo>
                  <a:pt x="6062656" y="6527796"/>
                </a:lnTo>
                <a:close/>
                <a:moveTo>
                  <a:pt x="5802498" y="6508746"/>
                </a:moveTo>
                <a:cubicBezTo>
                  <a:pt x="5802174" y="6508746"/>
                  <a:pt x="5802174" y="6508746"/>
                  <a:pt x="5799587" y="6509699"/>
                </a:cubicBezTo>
                <a:cubicBezTo>
                  <a:pt x="5799587" y="6509699"/>
                  <a:pt x="5799587" y="6509699"/>
                  <a:pt x="5791174" y="6512874"/>
                </a:cubicBezTo>
                <a:cubicBezTo>
                  <a:pt x="5788262" y="6513826"/>
                  <a:pt x="5787614" y="6514779"/>
                  <a:pt x="5787614" y="6517636"/>
                </a:cubicBezTo>
                <a:cubicBezTo>
                  <a:pt x="5787614" y="6519224"/>
                  <a:pt x="5787614" y="6521129"/>
                  <a:pt x="5787614" y="6523351"/>
                </a:cubicBezTo>
                <a:cubicBezTo>
                  <a:pt x="5787938" y="6527161"/>
                  <a:pt x="5788262" y="6531289"/>
                  <a:pt x="5788262" y="6531924"/>
                </a:cubicBezTo>
                <a:cubicBezTo>
                  <a:pt x="5788262" y="6533829"/>
                  <a:pt x="5787290" y="6534781"/>
                  <a:pt x="5784703" y="6534781"/>
                </a:cubicBezTo>
                <a:cubicBezTo>
                  <a:pt x="5784379" y="6534781"/>
                  <a:pt x="5783731" y="6534781"/>
                  <a:pt x="5783085" y="6534464"/>
                </a:cubicBezTo>
                <a:cubicBezTo>
                  <a:pt x="5781790" y="6534464"/>
                  <a:pt x="5780495" y="6534464"/>
                  <a:pt x="5780172" y="6534464"/>
                </a:cubicBezTo>
                <a:cubicBezTo>
                  <a:pt x="5778877" y="6534464"/>
                  <a:pt x="5778554" y="6534464"/>
                  <a:pt x="5777584" y="6537639"/>
                </a:cubicBezTo>
                <a:cubicBezTo>
                  <a:pt x="5777584" y="6537639"/>
                  <a:pt x="5777584" y="6537639"/>
                  <a:pt x="5775966" y="6541766"/>
                </a:cubicBezTo>
                <a:cubicBezTo>
                  <a:pt x="5775318" y="6542719"/>
                  <a:pt x="5775318" y="6543354"/>
                  <a:pt x="5775318" y="6543671"/>
                </a:cubicBezTo>
                <a:cubicBezTo>
                  <a:pt x="5775318" y="6543989"/>
                  <a:pt x="5775966" y="6544306"/>
                  <a:pt x="5776613" y="6544306"/>
                </a:cubicBezTo>
                <a:cubicBezTo>
                  <a:pt x="5776936" y="6544306"/>
                  <a:pt x="5777584" y="6544306"/>
                  <a:pt x="5778554" y="6544306"/>
                </a:cubicBezTo>
                <a:cubicBezTo>
                  <a:pt x="5778554" y="6544306"/>
                  <a:pt x="5778554" y="6544306"/>
                  <a:pt x="5782113" y="6544306"/>
                </a:cubicBezTo>
                <a:cubicBezTo>
                  <a:pt x="5784055" y="6543989"/>
                  <a:pt x="5784055" y="6543989"/>
                  <a:pt x="5784379" y="6543989"/>
                </a:cubicBezTo>
                <a:cubicBezTo>
                  <a:pt x="5787614" y="6543989"/>
                  <a:pt x="5787614" y="6544306"/>
                  <a:pt x="5787614" y="6551926"/>
                </a:cubicBezTo>
                <a:lnTo>
                  <a:pt x="5787614" y="6569706"/>
                </a:lnTo>
                <a:cubicBezTo>
                  <a:pt x="5787614" y="6571611"/>
                  <a:pt x="5787614" y="6574151"/>
                  <a:pt x="5787614" y="6577326"/>
                </a:cubicBezTo>
                <a:cubicBezTo>
                  <a:pt x="5787614" y="6577326"/>
                  <a:pt x="5787614" y="6577326"/>
                  <a:pt x="5787290" y="6584946"/>
                </a:cubicBezTo>
                <a:cubicBezTo>
                  <a:pt x="5787290" y="6596376"/>
                  <a:pt x="5793116" y="6600821"/>
                  <a:pt x="5808000" y="6600821"/>
                </a:cubicBezTo>
                <a:cubicBezTo>
                  <a:pt x="5814146" y="6600821"/>
                  <a:pt x="5823208" y="6599234"/>
                  <a:pt x="5824500" y="6597646"/>
                </a:cubicBezTo>
                <a:cubicBezTo>
                  <a:pt x="5824825" y="6597329"/>
                  <a:pt x="5825795" y="6590979"/>
                  <a:pt x="5825795" y="6589074"/>
                </a:cubicBezTo>
                <a:cubicBezTo>
                  <a:pt x="5825795" y="6588439"/>
                  <a:pt x="5825795" y="6588121"/>
                  <a:pt x="5825148" y="6588121"/>
                </a:cubicBezTo>
                <a:cubicBezTo>
                  <a:pt x="5824825" y="6588121"/>
                  <a:pt x="5824177" y="6588121"/>
                  <a:pt x="5823208" y="6588439"/>
                </a:cubicBezTo>
                <a:cubicBezTo>
                  <a:pt x="5818354" y="6589709"/>
                  <a:pt x="5815117" y="6590026"/>
                  <a:pt x="5812205" y="6590026"/>
                </a:cubicBezTo>
                <a:cubicBezTo>
                  <a:pt x="5808324" y="6590026"/>
                  <a:pt x="5805734" y="6588756"/>
                  <a:pt x="5804439" y="6586216"/>
                </a:cubicBezTo>
                <a:cubicBezTo>
                  <a:pt x="5803147" y="6583676"/>
                  <a:pt x="5802821" y="6580501"/>
                  <a:pt x="5802821" y="6569706"/>
                </a:cubicBezTo>
                <a:cubicBezTo>
                  <a:pt x="5802821" y="6569706"/>
                  <a:pt x="5802821" y="6569706"/>
                  <a:pt x="5802821" y="6549386"/>
                </a:cubicBezTo>
                <a:cubicBezTo>
                  <a:pt x="5802821" y="6543671"/>
                  <a:pt x="5802821" y="6543671"/>
                  <a:pt x="5807028" y="6543671"/>
                </a:cubicBezTo>
                <a:cubicBezTo>
                  <a:pt x="5808324" y="6543671"/>
                  <a:pt x="5809293" y="6543671"/>
                  <a:pt x="5812205" y="6543989"/>
                </a:cubicBezTo>
                <a:cubicBezTo>
                  <a:pt x="5814470" y="6543989"/>
                  <a:pt x="5816088" y="6543989"/>
                  <a:pt x="5817058" y="6543989"/>
                </a:cubicBezTo>
                <a:cubicBezTo>
                  <a:pt x="5820618" y="6544306"/>
                  <a:pt x="5820618" y="6544306"/>
                  <a:pt x="5820941" y="6544306"/>
                </a:cubicBezTo>
                <a:cubicBezTo>
                  <a:pt x="5823208" y="6544306"/>
                  <a:pt x="5823853" y="6543989"/>
                  <a:pt x="5824500" y="6541131"/>
                </a:cubicBezTo>
                <a:cubicBezTo>
                  <a:pt x="5825795" y="6537004"/>
                  <a:pt x="5826118" y="6535734"/>
                  <a:pt x="5826118" y="6535099"/>
                </a:cubicBezTo>
                <a:cubicBezTo>
                  <a:pt x="5826118" y="6534464"/>
                  <a:pt x="5825795" y="6533829"/>
                  <a:pt x="5825148" y="6533829"/>
                </a:cubicBezTo>
                <a:cubicBezTo>
                  <a:pt x="5825148" y="6533829"/>
                  <a:pt x="5825148" y="6533829"/>
                  <a:pt x="5824500" y="6533829"/>
                </a:cubicBezTo>
                <a:cubicBezTo>
                  <a:pt x="5822235" y="6534146"/>
                  <a:pt x="5820618" y="6534464"/>
                  <a:pt x="5817382" y="6534464"/>
                </a:cubicBezTo>
                <a:cubicBezTo>
                  <a:pt x="5817382" y="6534464"/>
                  <a:pt x="5817382" y="6534464"/>
                  <a:pt x="5806706" y="6534464"/>
                </a:cubicBezTo>
                <a:cubicBezTo>
                  <a:pt x="5802821" y="6534464"/>
                  <a:pt x="5802174" y="6533829"/>
                  <a:pt x="5802174" y="6531606"/>
                </a:cubicBezTo>
                <a:cubicBezTo>
                  <a:pt x="5802174" y="6529066"/>
                  <a:pt x="5803147" y="6517954"/>
                  <a:pt x="5803469" y="6514779"/>
                </a:cubicBezTo>
                <a:cubicBezTo>
                  <a:pt x="5803792" y="6513191"/>
                  <a:pt x="5803792" y="6511604"/>
                  <a:pt x="5803792" y="6510969"/>
                </a:cubicBezTo>
                <a:cubicBezTo>
                  <a:pt x="5803792" y="6509699"/>
                  <a:pt x="5803469" y="6508746"/>
                  <a:pt x="5802498" y="6508746"/>
                </a:cubicBezTo>
                <a:close/>
                <a:moveTo>
                  <a:pt x="5988043" y="6507158"/>
                </a:moveTo>
                <a:lnTo>
                  <a:pt x="5983280" y="6516683"/>
                </a:lnTo>
                <a:lnTo>
                  <a:pt x="5984868" y="6516683"/>
                </a:lnTo>
                <a:lnTo>
                  <a:pt x="5986456" y="6515096"/>
                </a:lnTo>
                <a:lnTo>
                  <a:pt x="6005506" y="6524621"/>
                </a:lnTo>
                <a:lnTo>
                  <a:pt x="6005506" y="6526209"/>
                </a:lnTo>
                <a:lnTo>
                  <a:pt x="6007094" y="6527796"/>
                </a:lnTo>
                <a:lnTo>
                  <a:pt x="6010268" y="6519859"/>
                </a:lnTo>
                <a:lnTo>
                  <a:pt x="6008681" y="6518271"/>
                </a:lnTo>
                <a:lnTo>
                  <a:pt x="6007094" y="6519859"/>
                </a:lnTo>
                <a:lnTo>
                  <a:pt x="5989630" y="6510333"/>
                </a:lnTo>
                <a:lnTo>
                  <a:pt x="5989630" y="6508746"/>
                </a:lnTo>
                <a:close/>
                <a:moveTo>
                  <a:pt x="4689454" y="6505572"/>
                </a:moveTo>
                <a:cubicBezTo>
                  <a:pt x="4688199" y="6505572"/>
                  <a:pt x="4687884" y="6506209"/>
                  <a:pt x="4687884" y="6507802"/>
                </a:cubicBezTo>
                <a:cubicBezTo>
                  <a:pt x="4687884" y="6507802"/>
                  <a:pt x="4687884" y="6507802"/>
                  <a:pt x="4687884" y="6510351"/>
                </a:cubicBezTo>
                <a:cubicBezTo>
                  <a:pt x="4687884" y="6512262"/>
                  <a:pt x="4688513" y="6512581"/>
                  <a:pt x="4691335" y="6513218"/>
                </a:cubicBezTo>
                <a:cubicBezTo>
                  <a:pt x="4695415" y="6514493"/>
                  <a:pt x="4696355" y="6515448"/>
                  <a:pt x="4696669" y="6518634"/>
                </a:cubicBezTo>
                <a:cubicBezTo>
                  <a:pt x="4696669" y="6524050"/>
                  <a:pt x="4696984" y="6533607"/>
                  <a:pt x="4696984" y="6541572"/>
                </a:cubicBezTo>
                <a:cubicBezTo>
                  <a:pt x="4696984" y="6541572"/>
                  <a:pt x="4696984" y="6541572"/>
                  <a:pt x="4696984" y="6563236"/>
                </a:cubicBezTo>
                <a:cubicBezTo>
                  <a:pt x="4696984" y="6571519"/>
                  <a:pt x="4696669" y="6581076"/>
                  <a:pt x="4696669" y="6586173"/>
                </a:cubicBezTo>
                <a:cubicBezTo>
                  <a:pt x="4696355" y="6589359"/>
                  <a:pt x="4695415" y="6590634"/>
                  <a:pt x="4691335" y="6591589"/>
                </a:cubicBezTo>
                <a:cubicBezTo>
                  <a:pt x="4688513" y="6592226"/>
                  <a:pt x="4687884" y="6592545"/>
                  <a:pt x="4687884" y="6594775"/>
                </a:cubicBezTo>
                <a:cubicBezTo>
                  <a:pt x="4687884" y="6594775"/>
                  <a:pt x="4687884" y="6594775"/>
                  <a:pt x="4687884" y="6597324"/>
                </a:cubicBezTo>
                <a:cubicBezTo>
                  <a:pt x="4687884" y="6598917"/>
                  <a:pt x="4688199" y="6599235"/>
                  <a:pt x="4689768" y="6599235"/>
                </a:cubicBezTo>
                <a:cubicBezTo>
                  <a:pt x="4690395" y="6599235"/>
                  <a:pt x="4692590" y="6599235"/>
                  <a:pt x="4694788" y="6599235"/>
                </a:cubicBezTo>
                <a:cubicBezTo>
                  <a:pt x="4697295" y="6598917"/>
                  <a:pt x="4700433" y="6598917"/>
                  <a:pt x="4705139" y="6598917"/>
                </a:cubicBezTo>
                <a:cubicBezTo>
                  <a:pt x="4709218" y="6598917"/>
                  <a:pt x="4712670" y="6598917"/>
                  <a:pt x="4715179" y="6599235"/>
                </a:cubicBezTo>
                <a:cubicBezTo>
                  <a:pt x="4717374" y="6599235"/>
                  <a:pt x="4719572" y="6599235"/>
                  <a:pt x="4720199" y="6599235"/>
                </a:cubicBezTo>
                <a:cubicBezTo>
                  <a:pt x="4721455" y="6599235"/>
                  <a:pt x="4722082" y="6598917"/>
                  <a:pt x="4722082" y="6597324"/>
                </a:cubicBezTo>
                <a:cubicBezTo>
                  <a:pt x="4722082" y="6597324"/>
                  <a:pt x="4722082" y="6597324"/>
                  <a:pt x="4722082" y="6594775"/>
                </a:cubicBezTo>
                <a:cubicBezTo>
                  <a:pt x="4722082" y="6592545"/>
                  <a:pt x="4721455" y="6592226"/>
                  <a:pt x="4718630" y="6591589"/>
                </a:cubicBezTo>
                <a:cubicBezTo>
                  <a:pt x="4714552" y="6590634"/>
                  <a:pt x="4713299" y="6589359"/>
                  <a:pt x="4713299" y="6586173"/>
                </a:cubicBezTo>
                <a:cubicBezTo>
                  <a:pt x="4713299" y="6582032"/>
                  <a:pt x="4712983" y="6570244"/>
                  <a:pt x="4712983" y="6563236"/>
                </a:cubicBezTo>
                <a:lnTo>
                  <a:pt x="4712983" y="6556864"/>
                </a:lnTo>
                <a:cubicBezTo>
                  <a:pt x="4712983" y="6555271"/>
                  <a:pt x="4713612" y="6554315"/>
                  <a:pt x="4714552" y="6554315"/>
                </a:cubicBezTo>
                <a:cubicBezTo>
                  <a:pt x="4714552" y="6554315"/>
                  <a:pt x="4714552" y="6554315"/>
                  <a:pt x="4716434" y="6554634"/>
                </a:cubicBezTo>
                <a:cubicBezTo>
                  <a:pt x="4716434" y="6554634"/>
                  <a:pt x="4716750" y="6554634"/>
                  <a:pt x="4717374" y="6554315"/>
                </a:cubicBezTo>
                <a:cubicBezTo>
                  <a:pt x="4717374" y="6554315"/>
                  <a:pt x="4717374" y="6554315"/>
                  <a:pt x="4718317" y="6554315"/>
                </a:cubicBezTo>
                <a:cubicBezTo>
                  <a:pt x="4721455" y="6554315"/>
                  <a:pt x="4721770" y="6554952"/>
                  <a:pt x="4723964" y="6559731"/>
                </a:cubicBezTo>
                <a:cubicBezTo>
                  <a:pt x="4728671" y="6569289"/>
                  <a:pt x="4737456" y="6588403"/>
                  <a:pt x="4738398" y="6591271"/>
                </a:cubicBezTo>
                <a:cubicBezTo>
                  <a:pt x="4741536" y="6599235"/>
                  <a:pt x="4741536" y="6599235"/>
                  <a:pt x="4744045" y="6599235"/>
                </a:cubicBezTo>
                <a:cubicBezTo>
                  <a:pt x="4744045" y="6599235"/>
                  <a:pt x="4744045" y="6599235"/>
                  <a:pt x="4746241" y="6599235"/>
                </a:cubicBezTo>
                <a:cubicBezTo>
                  <a:pt x="4749062" y="6599235"/>
                  <a:pt x="4751886" y="6599235"/>
                  <a:pt x="4753771" y="6599235"/>
                </a:cubicBezTo>
                <a:cubicBezTo>
                  <a:pt x="4756906" y="6599235"/>
                  <a:pt x="4761299" y="6599235"/>
                  <a:pt x="4764125" y="6599235"/>
                </a:cubicBezTo>
                <a:cubicBezTo>
                  <a:pt x="4764125" y="6599235"/>
                  <a:pt x="4764125" y="6599235"/>
                  <a:pt x="4765065" y="6599235"/>
                </a:cubicBezTo>
                <a:cubicBezTo>
                  <a:pt x="4766633" y="6599235"/>
                  <a:pt x="4767260" y="6598598"/>
                  <a:pt x="4767260" y="6597642"/>
                </a:cubicBezTo>
                <a:cubicBezTo>
                  <a:pt x="4767260" y="6597642"/>
                  <a:pt x="4767260" y="6597642"/>
                  <a:pt x="4767260" y="6595094"/>
                </a:cubicBezTo>
                <a:cubicBezTo>
                  <a:pt x="4767260" y="6593182"/>
                  <a:pt x="4767260" y="6592864"/>
                  <a:pt x="4764748" y="6592226"/>
                </a:cubicBezTo>
                <a:cubicBezTo>
                  <a:pt x="4760986" y="6591271"/>
                  <a:pt x="4759101" y="6589996"/>
                  <a:pt x="4755652" y="6584899"/>
                </a:cubicBezTo>
                <a:cubicBezTo>
                  <a:pt x="4751259" y="6578527"/>
                  <a:pt x="4742476" y="6562917"/>
                  <a:pt x="4739653" y="6556864"/>
                </a:cubicBezTo>
                <a:cubicBezTo>
                  <a:pt x="4739338" y="6555590"/>
                  <a:pt x="4738711" y="6554315"/>
                  <a:pt x="4737769" y="6552722"/>
                </a:cubicBezTo>
                <a:cubicBezTo>
                  <a:pt x="4737456" y="6552404"/>
                  <a:pt x="4737144" y="6552085"/>
                  <a:pt x="4737144" y="6551767"/>
                </a:cubicBezTo>
                <a:cubicBezTo>
                  <a:pt x="4737144" y="6551129"/>
                  <a:pt x="4737456" y="6551129"/>
                  <a:pt x="4740280" y="6550174"/>
                </a:cubicBezTo>
                <a:cubicBezTo>
                  <a:pt x="4748749" y="6547944"/>
                  <a:pt x="4755026" y="6538386"/>
                  <a:pt x="4755026" y="6528510"/>
                </a:cubicBezTo>
                <a:cubicBezTo>
                  <a:pt x="4755026" y="6522457"/>
                  <a:pt x="4752514" y="6516404"/>
                  <a:pt x="4748749" y="6512262"/>
                </a:cubicBezTo>
                <a:cubicBezTo>
                  <a:pt x="4744357" y="6507484"/>
                  <a:pt x="4738398" y="6505572"/>
                  <a:pt x="4729300" y="6505572"/>
                </a:cubicBezTo>
                <a:cubicBezTo>
                  <a:pt x="4727102" y="6505572"/>
                  <a:pt x="4724908" y="6505572"/>
                  <a:pt x="4722397" y="6505572"/>
                </a:cubicBezTo>
                <a:cubicBezTo>
                  <a:pt x="4710472" y="6506209"/>
                  <a:pt x="4710472" y="6506209"/>
                  <a:pt x="4704198" y="6506209"/>
                </a:cubicBezTo>
                <a:cubicBezTo>
                  <a:pt x="4700122" y="6506209"/>
                  <a:pt x="4696984" y="6505891"/>
                  <a:pt x="4694788" y="6505891"/>
                </a:cubicBezTo>
                <a:cubicBezTo>
                  <a:pt x="4692590" y="6505572"/>
                  <a:pt x="4690708" y="6505572"/>
                  <a:pt x="4689454" y="6505572"/>
                </a:cubicBezTo>
                <a:close/>
                <a:moveTo>
                  <a:pt x="6126155" y="6505571"/>
                </a:moveTo>
                <a:cubicBezTo>
                  <a:pt x="6143721" y="6508311"/>
                  <a:pt x="6169591" y="6512269"/>
                  <a:pt x="6180130" y="6513791"/>
                </a:cubicBezTo>
                <a:cubicBezTo>
                  <a:pt x="6179172" y="6518358"/>
                  <a:pt x="6177895" y="6522925"/>
                  <a:pt x="6176617" y="6527796"/>
                </a:cubicBezTo>
                <a:cubicBezTo>
                  <a:pt x="6126155" y="6505571"/>
                  <a:pt x="6126155" y="6505571"/>
                  <a:pt x="6126155" y="6505571"/>
                </a:cubicBezTo>
                <a:close/>
                <a:moveTo>
                  <a:pt x="6089642" y="6505571"/>
                </a:moveTo>
                <a:cubicBezTo>
                  <a:pt x="6039201" y="6527796"/>
                  <a:pt x="6039201" y="6527796"/>
                  <a:pt x="6039201" y="6527796"/>
                </a:cubicBezTo>
                <a:cubicBezTo>
                  <a:pt x="6037916" y="6522925"/>
                  <a:pt x="6036631" y="6518358"/>
                  <a:pt x="6035667" y="6513791"/>
                </a:cubicBezTo>
                <a:cubicBezTo>
                  <a:pt x="6046269" y="6512269"/>
                  <a:pt x="6071973" y="6508311"/>
                  <a:pt x="6089642" y="6505571"/>
                </a:cubicBezTo>
                <a:close/>
                <a:moveTo>
                  <a:pt x="5258126" y="6505571"/>
                </a:moveTo>
                <a:cubicBezTo>
                  <a:pt x="5256850" y="6505571"/>
                  <a:pt x="5256209" y="6506208"/>
                  <a:pt x="5256209" y="6507801"/>
                </a:cubicBezTo>
                <a:cubicBezTo>
                  <a:pt x="5256209" y="6507801"/>
                  <a:pt x="5256209" y="6507801"/>
                  <a:pt x="5256209" y="6510350"/>
                </a:cubicBezTo>
                <a:cubicBezTo>
                  <a:pt x="5256209" y="6512261"/>
                  <a:pt x="5256850" y="6512580"/>
                  <a:pt x="5259726" y="6513217"/>
                </a:cubicBezTo>
                <a:cubicBezTo>
                  <a:pt x="5264202" y="6514491"/>
                  <a:pt x="5265161" y="6515447"/>
                  <a:pt x="5265481" y="6518632"/>
                </a:cubicBezTo>
                <a:cubicBezTo>
                  <a:pt x="5265481" y="6524048"/>
                  <a:pt x="5265481" y="6533605"/>
                  <a:pt x="5265481" y="6541569"/>
                </a:cubicBezTo>
                <a:lnTo>
                  <a:pt x="5265481" y="6554948"/>
                </a:lnTo>
                <a:cubicBezTo>
                  <a:pt x="5265481" y="6574381"/>
                  <a:pt x="5266439" y="6580433"/>
                  <a:pt x="5268996" y="6586167"/>
                </a:cubicBezTo>
                <a:cubicBezTo>
                  <a:pt x="5273792" y="6595724"/>
                  <a:pt x="5285301" y="6600821"/>
                  <a:pt x="5301288" y="6600821"/>
                </a:cubicBezTo>
                <a:cubicBezTo>
                  <a:pt x="5322069" y="6600821"/>
                  <a:pt x="5334538" y="6593176"/>
                  <a:pt x="5337734" y="6578840"/>
                </a:cubicBezTo>
                <a:cubicBezTo>
                  <a:pt x="5339012" y="6574062"/>
                  <a:pt x="5339012" y="6570239"/>
                  <a:pt x="5339012" y="6554630"/>
                </a:cubicBezTo>
                <a:cubicBezTo>
                  <a:pt x="5339012" y="6554630"/>
                  <a:pt x="5339012" y="6554630"/>
                  <a:pt x="5339012" y="6541569"/>
                </a:cubicBezTo>
                <a:cubicBezTo>
                  <a:pt x="5339012" y="6534242"/>
                  <a:pt x="5339333" y="6523092"/>
                  <a:pt x="5339333" y="6518632"/>
                </a:cubicBezTo>
                <a:cubicBezTo>
                  <a:pt x="5339652" y="6515447"/>
                  <a:pt x="5340291" y="6514491"/>
                  <a:pt x="5344768" y="6513217"/>
                </a:cubicBezTo>
                <a:cubicBezTo>
                  <a:pt x="5347645" y="6512580"/>
                  <a:pt x="5348284" y="6512261"/>
                  <a:pt x="5348284" y="6510350"/>
                </a:cubicBezTo>
                <a:cubicBezTo>
                  <a:pt x="5348284" y="6510350"/>
                  <a:pt x="5348284" y="6510350"/>
                  <a:pt x="5348284" y="6507801"/>
                </a:cubicBezTo>
                <a:cubicBezTo>
                  <a:pt x="5348284" y="6506208"/>
                  <a:pt x="5347965" y="6505571"/>
                  <a:pt x="5346686" y="6505571"/>
                </a:cubicBezTo>
                <a:cubicBezTo>
                  <a:pt x="5345727" y="6505571"/>
                  <a:pt x="5343489" y="6505571"/>
                  <a:pt x="5341251" y="6505890"/>
                </a:cubicBezTo>
                <a:cubicBezTo>
                  <a:pt x="5338694" y="6505890"/>
                  <a:pt x="5336456" y="6506208"/>
                  <a:pt x="5333578" y="6506208"/>
                </a:cubicBezTo>
                <a:cubicBezTo>
                  <a:pt x="5331021" y="6506208"/>
                  <a:pt x="5328463" y="6505890"/>
                  <a:pt x="5326225" y="6505890"/>
                </a:cubicBezTo>
                <a:cubicBezTo>
                  <a:pt x="5323987" y="6505571"/>
                  <a:pt x="5321749" y="6505571"/>
                  <a:pt x="5320789" y="6505571"/>
                </a:cubicBezTo>
                <a:cubicBezTo>
                  <a:pt x="5319511" y="6505571"/>
                  <a:pt x="5319193" y="6506208"/>
                  <a:pt x="5319193" y="6507801"/>
                </a:cubicBezTo>
                <a:cubicBezTo>
                  <a:pt x="5319193" y="6507801"/>
                  <a:pt x="5319193" y="6507801"/>
                  <a:pt x="5319193" y="6510350"/>
                </a:cubicBezTo>
                <a:cubicBezTo>
                  <a:pt x="5319193" y="6512261"/>
                  <a:pt x="5319511" y="6512580"/>
                  <a:pt x="5322708" y="6513217"/>
                </a:cubicBezTo>
                <a:cubicBezTo>
                  <a:pt x="5326864" y="6514491"/>
                  <a:pt x="5327824" y="6515447"/>
                  <a:pt x="5328143" y="6518632"/>
                </a:cubicBezTo>
                <a:cubicBezTo>
                  <a:pt x="5328143" y="6523729"/>
                  <a:pt x="5328143" y="6533923"/>
                  <a:pt x="5328143" y="6541569"/>
                </a:cubicBezTo>
                <a:cubicBezTo>
                  <a:pt x="5328143" y="6541569"/>
                  <a:pt x="5328143" y="6541569"/>
                  <a:pt x="5328143" y="6554948"/>
                </a:cubicBezTo>
                <a:cubicBezTo>
                  <a:pt x="5328143" y="6571832"/>
                  <a:pt x="5328143" y="6573743"/>
                  <a:pt x="5326545" y="6578840"/>
                </a:cubicBezTo>
                <a:cubicBezTo>
                  <a:pt x="5323667" y="6586805"/>
                  <a:pt x="5315993" y="6591264"/>
                  <a:pt x="5304804" y="6591264"/>
                </a:cubicBezTo>
                <a:cubicBezTo>
                  <a:pt x="5295852" y="6591264"/>
                  <a:pt x="5288500" y="6587442"/>
                  <a:pt x="5284983" y="6581070"/>
                </a:cubicBezTo>
                <a:cubicBezTo>
                  <a:pt x="5282745" y="6576929"/>
                  <a:pt x="5282105" y="6570876"/>
                  <a:pt x="5282105" y="6555585"/>
                </a:cubicBezTo>
                <a:cubicBezTo>
                  <a:pt x="5282105" y="6555585"/>
                  <a:pt x="5282105" y="6555585"/>
                  <a:pt x="5282105" y="6541569"/>
                </a:cubicBezTo>
                <a:cubicBezTo>
                  <a:pt x="5282105" y="6534879"/>
                  <a:pt x="5282105" y="6523092"/>
                  <a:pt x="5282105" y="6518632"/>
                </a:cubicBezTo>
                <a:cubicBezTo>
                  <a:pt x="5282426" y="6515447"/>
                  <a:pt x="5283384" y="6514491"/>
                  <a:pt x="5287862" y="6513217"/>
                </a:cubicBezTo>
                <a:cubicBezTo>
                  <a:pt x="5290417" y="6512580"/>
                  <a:pt x="5291057" y="6512261"/>
                  <a:pt x="5291057" y="6510350"/>
                </a:cubicBezTo>
                <a:cubicBezTo>
                  <a:pt x="5291057" y="6510350"/>
                  <a:pt x="5291057" y="6510350"/>
                  <a:pt x="5291057" y="6507801"/>
                </a:cubicBezTo>
                <a:cubicBezTo>
                  <a:pt x="5291057" y="6506208"/>
                  <a:pt x="5290739" y="6505571"/>
                  <a:pt x="5289458" y="6505571"/>
                </a:cubicBezTo>
                <a:cubicBezTo>
                  <a:pt x="5288500" y="6505571"/>
                  <a:pt x="5286261" y="6505571"/>
                  <a:pt x="5284344" y="6505890"/>
                </a:cubicBezTo>
                <a:cubicBezTo>
                  <a:pt x="5281466" y="6505890"/>
                  <a:pt x="5278270" y="6506208"/>
                  <a:pt x="5273472" y="6506208"/>
                </a:cubicBezTo>
                <a:cubicBezTo>
                  <a:pt x="5269638" y="6506208"/>
                  <a:pt x="5265801" y="6505890"/>
                  <a:pt x="5263242" y="6505890"/>
                </a:cubicBezTo>
                <a:cubicBezTo>
                  <a:pt x="5261005" y="6505571"/>
                  <a:pt x="5258767" y="6505571"/>
                  <a:pt x="5258126" y="6505571"/>
                </a:cubicBezTo>
                <a:close/>
                <a:moveTo>
                  <a:pt x="5751804" y="6503983"/>
                </a:moveTo>
                <a:cubicBezTo>
                  <a:pt x="5745852" y="6503983"/>
                  <a:pt x="5741981" y="6507793"/>
                  <a:pt x="5741981" y="6513508"/>
                </a:cubicBezTo>
                <a:cubicBezTo>
                  <a:pt x="5741981" y="6518906"/>
                  <a:pt x="5746148" y="6523033"/>
                  <a:pt x="5751209" y="6523033"/>
                </a:cubicBezTo>
                <a:cubicBezTo>
                  <a:pt x="5756568" y="6523033"/>
                  <a:pt x="5761031" y="6518906"/>
                  <a:pt x="5761031" y="6513191"/>
                </a:cubicBezTo>
                <a:cubicBezTo>
                  <a:pt x="5761031" y="6507793"/>
                  <a:pt x="5757163" y="6503983"/>
                  <a:pt x="5751804" y="6503983"/>
                </a:cubicBezTo>
                <a:close/>
                <a:moveTo>
                  <a:pt x="5456085" y="6503983"/>
                </a:moveTo>
                <a:cubicBezTo>
                  <a:pt x="5449634" y="6503983"/>
                  <a:pt x="5445121" y="6507793"/>
                  <a:pt x="5445121" y="6513508"/>
                </a:cubicBezTo>
                <a:cubicBezTo>
                  <a:pt x="5445121" y="6518906"/>
                  <a:pt x="5449634" y="6523033"/>
                  <a:pt x="5455439" y="6523033"/>
                </a:cubicBezTo>
                <a:cubicBezTo>
                  <a:pt x="5461244" y="6523033"/>
                  <a:pt x="5465759" y="6518906"/>
                  <a:pt x="5465759" y="6513191"/>
                </a:cubicBezTo>
                <a:cubicBezTo>
                  <a:pt x="5465759" y="6507793"/>
                  <a:pt x="5461889" y="6503983"/>
                  <a:pt x="5456085" y="6503983"/>
                </a:cubicBezTo>
                <a:close/>
                <a:moveTo>
                  <a:pt x="6221722" y="6500808"/>
                </a:moveTo>
                <a:cubicBezTo>
                  <a:pt x="6221087" y="6501761"/>
                  <a:pt x="6221087" y="6501761"/>
                  <a:pt x="6221087" y="6501761"/>
                </a:cubicBezTo>
                <a:cubicBezTo>
                  <a:pt x="6221722" y="6503348"/>
                  <a:pt x="6222357" y="6503348"/>
                  <a:pt x="6222992" y="6505571"/>
                </a:cubicBezTo>
                <a:cubicBezTo>
                  <a:pt x="6223627" y="6509063"/>
                  <a:pt x="6223627" y="6511286"/>
                  <a:pt x="6222675" y="6514778"/>
                </a:cubicBezTo>
                <a:cubicBezTo>
                  <a:pt x="6221087" y="6511286"/>
                  <a:pt x="6216960" y="6509698"/>
                  <a:pt x="6212515" y="6510968"/>
                </a:cubicBezTo>
                <a:cubicBezTo>
                  <a:pt x="6207117" y="6512556"/>
                  <a:pt x="6203942" y="6518271"/>
                  <a:pt x="6206482" y="6523351"/>
                </a:cubicBezTo>
                <a:cubicBezTo>
                  <a:pt x="6211880" y="6535733"/>
                  <a:pt x="6211880" y="6535733"/>
                  <a:pt x="6211880" y="6535733"/>
                </a:cubicBezTo>
                <a:cubicBezTo>
                  <a:pt x="6213467" y="6534781"/>
                  <a:pt x="6213467" y="6534781"/>
                  <a:pt x="6213467" y="6534781"/>
                </a:cubicBezTo>
                <a:cubicBezTo>
                  <a:pt x="6214102" y="6533511"/>
                  <a:pt x="6214102" y="6533511"/>
                  <a:pt x="6214102" y="6533511"/>
                </a:cubicBezTo>
                <a:cubicBezTo>
                  <a:pt x="6233152" y="6523668"/>
                  <a:pt x="6233152" y="6523668"/>
                  <a:pt x="6233152" y="6523668"/>
                </a:cubicBezTo>
                <a:cubicBezTo>
                  <a:pt x="6234740" y="6524621"/>
                  <a:pt x="6234740" y="6524621"/>
                  <a:pt x="6234740" y="6524621"/>
                </a:cubicBezTo>
                <a:cubicBezTo>
                  <a:pt x="6235692" y="6524303"/>
                  <a:pt x="6235692" y="6524303"/>
                  <a:pt x="6235692" y="6524303"/>
                </a:cubicBezTo>
                <a:lnTo>
                  <a:pt x="6232835" y="6518588"/>
                </a:lnTo>
                <a:cubicBezTo>
                  <a:pt x="6226485" y="6521763"/>
                  <a:pt x="6226485" y="6521763"/>
                  <a:pt x="6226485" y="6521763"/>
                </a:cubicBezTo>
                <a:cubicBezTo>
                  <a:pt x="6226485" y="6517001"/>
                  <a:pt x="6227755" y="6511603"/>
                  <a:pt x="6227120" y="6508746"/>
                </a:cubicBezTo>
                <a:cubicBezTo>
                  <a:pt x="6226167" y="6504618"/>
                  <a:pt x="6225215" y="6503666"/>
                  <a:pt x="6221722" y="6500808"/>
                </a:cubicBezTo>
                <a:close/>
                <a:moveTo>
                  <a:pt x="5203940" y="6499222"/>
                </a:moveTo>
                <a:lnTo>
                  <a:pt x="5185064" y="6501778"/>
                </a:lnTo>
                <a:cubicBezTo>
                  <a:pt x="5183179" y="6502097"/>
                  <a:pt x="5182549" y="6502417"/>
                  <a:pt x="5182549" y="6503695"/>
                </a:cubicBezTo>
                <a:cubicBezTo>
                  <a:pt x="5182549" y="6503695"/>
                  <a:pt x="5182549" y="6503695"/>
                  <a:pt x="5182549" y="6506251"/>
                </a:cubicBezTo>
                <a:cubicBezTo>
                  <a:pt x="5182549" y="6508167"/>
                  <a:pt x="5183179" y="6508487"/>
                  <a:pt x="5185379" y="6508806"/>
                </a:cubicBezTo>
                <a:cubicBezTo>
                  <a:pt x="5191041" y="6509765"/>
                  <a:pt x="5191357" y="6510084"/>
                  <a:pt x="5191357" y="6517112"/>
                </a:cubicBezTo>
                <a:cubicBezTo>
                  <a:pt x="5191357" y="6517112"/>
                  <a:pt x="5191357" y="6517112"/>
                  <a:pt x="5191671" y="6531488"/>
                </a:cubicBezTo>
                <a:cubicBezTo>
                  <a:pt x="5191671" y="6533725"/>
                  <a:pt x="5191671" y="6533725"/>
                  <a:pt x="5191671" y="6533725"/>
                </a:cubicBezTo>
                <a:cubicBezTo>
                  <a:pt x="5191671" y="6534683"/>
                  <a:pt x="5191357" y="6535961"/>
                  <a:pt x="5190728" y="6535961"/>
                </a:cubicBezTo>
                <a:cubicBezTo>
                  <a:pt x="5190728" y="6535961"/>
                  <a:pt x="5190099" y="6535642"/>
                  <a:pt x="5189785" y="6535322"/>
                </a:cubicBezTo>
                <a:cubicBezTo>
                  <a:pt x="5188209" y="6534364"/>
                  <a:pt x="5181291" y="6532766"/>
                  <a:pt x="5177830" y="6532766"/>
                </a:cubicBezTo>
                <a:cubicBezTo>
                  <a:pt x="5160529" y="6532766"/>
                  <a:pt x="5148260" y="6547462"/>
                  <a:pt x="5148260" y="6569186"/>
                </a:cubicBezTo>
                <a:cubicBezTo>
                  <a:pt x="5148260" y="6587715"/>
                  <a:pt x="5158640" y="6601132"/>
                  <a:pt x="5172483" y="6601132"/>
                </a:cubicBezTo>
                <a:cubicBezTo>
                  <a:pt x="5176885" y="6601132"/>
                  <a:pt x="5180345" y="6600174"/>
                  <a:pt x="5184122" y="6597299"/>
                </a:cubicBezTo>
                <a:cubicBezTo>
                  <a:pt x="5186322" y="6595701"/>
                  <a:pt x="5189785" y="6592826"/>
                  <a:pt x="5190728" y="6591868"/>
                </a:cubicBezTo>
                <a:cubicBezTo>
                  <a:pt x="5191357" y="6591229"/>
                  <a:pt x="5191988" y="6591229"/>
                  <a:pt x="5191988" y="6591229"/>
                </a:cubicBezTo>
                <a:cubicBezTo>
                  <a:pt x="5192930" y="6591229"/>
                  <a:pt x="5192930" y="6591229"/>
                  <a:pt x="5193245" y="6594424"/>
                </a:cubicBezTo>
                <a:cubicBezTo>
                  <a:pt x="5193245" y="6594424"/>
                  <a:pt x="5193245" y="6594424"/>
                  <a:pt x="5193560" y="6600174"/>
                </a:cubicBezTo>
                <a:cubicBezTo>
                  <a:pt x="5193560" y="6601771"/>
                  <a:pt x="5194187" y="6602410"/>
                  <a:pt x="5195133" y="6602410"/>
                </a:cubicBezTo>
                <a:cubicBezTo>
                  <a:pt x="5195446" y="6602410"/>
                  <a:pt x="5196390" y="6602410"/>
                  <a:pt x="5197333" y="6602091"/>
                </a:cubicBezTo>
                <a:cubicBezTo>
                  <a:pt x="5197333" y="6602091"/>
                  <a:pt x="5197333" y="6602091"/>
                  <a:pt x="5214008" y="6598896"/>
                </a:cubicBezTo>
                <a:cubicBezTo>
                  <a:pt x="5216208" y="6598577"/>
                  <a:pt x="5216522" y="6597938"/>
                  <a:pt x="5216522" y="6596660"/>
                </a:cubicBezTo>
                <a:cubicBezTo>
                  <a:pt x="5216522" y="6596660"/>
                  <a:pt x="5216522" y="6596660"/>
                  <a:pt x="5216522" y="6594424"/>
                </a:cubicBezTo>
                <a:cubicBezTo>
                  <a:pt x="5216522" y="6593465"/>
                  <a:pt x="5215895" y="6592826"/>
                  <a:pt x="5214636" y="6592826"/>
                </a:cubicBezTo>
                <a:cubicBezTo>
                  <a:pt x="5209287" y="6592187"/>
                  <a:pt x="5208346" y="6591868"/>
                  <a:pt x="5207399" y="6589312"/>
                </a:cubicBezTo>
                <a:cubicBezTo>
                  <a:pt x="5206459" y="6587395"/>
                  <a:pt x="5206141" y="6583242"/>
                  <a:pt x="5206141" y="6565671"/>
                </a:cubicBezTo>
                <a:cubicBezTo>
                  <a:pt x="5206141" y="6565671"/>
                  <a:pt x="5206141" y="6565671"/>
                  <a:pt x="5206141" y="6542031"/>
                </a:cubicBezTo>
                <a:cubicBezTo>
                  <a:pt x="5206141" y="6542031"/>
                  <a:pt x="5206141" y="6542031"/>
                  <a:pt x="5207085" y="6501459"/>
                </a:cubicBezTo>
                <a:cubicBezTo>
                  <a:pt x="5207085" y="6499861"/>
                  <a:pt x="5206459" y="6499222"/>
                  <a:pt x="5205512" y="6499222"/>
                </a:cubicBezTo>
                <a:cubicBezTo>
                  <a:pt x="5205201" y="6499222"/>
                  <a:pt x="5204568" y="6499222"/>
                  <a:pt x="5203940" y="6499222"/>
                </a:cubicBezTo>
                <a:close/>
                <a:moveTo>
                  <a:pt x="4939540" y="6499222"/>
                </a:moveTo>
                <a:cubicBezTo>
                  <a:pt x="4939540" y="6499222"/>
                  <a:pt x="4939540" y="6499222"/>
                  <a:pt x="4937048" y="6499540"/>
                </a:cubicBezTo>
                <a:cubicBezTo>
                  <a:pt x="4937048" y="6499540"/>
                  <a:pt x="4937048" y="6499540"/>
                  <a:pt x="4918664" y="6502397"/>
                </a:cubicBezTo>
                <a:cubicBezTo>
                  <a:pt x="4916795" y="6502715"/>
                  <a:pt x="4916484" y="6503032"/>
                  <a:pt x="4916484" y="6504302"/>
                </a:cubicBezTo>
                <a:cubicBezTo>
                  <a:pt x="4916484" y="6504302"/>
                  <a:pt x="4916484" y="6504302"/>
                  <a:pt x="4916484" y="6506525"/>
                </a:cubicBezTo>
                <a:cubicBezTo>
                  <a:pt x="4916484" y="6508112"/>
                  <a:pt x="4917107" y="6508747"/>
                  <a:pt x="4920222" y="6508747"/>
                </a:cubicBezTo>
                <a:cubicBezTo>
                  <a:pt x="4923960" y="6509382"/>
                  <a:pt x="4925208" y="6510335"/>
                  <a:pt x="4925520" y="6513510"/>
                </a:cubicBezTo>
                <a:cubicBezTo>
                  <a:pt x="4925831" y="6516050"/>
                  <a:pt x="4925831" y="6529067"/>
                  <a:pt x="4925831" y="6540497"/>
                </a:cubicBezTo>
                <a:lnTo>
                  <a:pt x="4925831" y="6547800"/>
                </a:lnTo>
                <a:cubicBezTo>
                  <a:pt x="4925831" y="6563992"/>
                  <a:pt x="4925520" y="6577962"/>
                  <a:pt x="4925520" y="6589392"/>
                </a:cubicBezTo>
                <a:cubicBezTo>
                  <a:pt x="4925520" y="6589392"/>
                  <a:pt x="4925520" y="6589392"/>
                  <a:pt x="4925520" y="6590980"/>
                </a:cubicBezTo>
                <a:cubicBezTo>
                  <a:pt x="4925520" y="6593202"/>
                  <a:pt x="4926143" y="6594155"/>
                  <a:pt x="4927700" y="6595107"/>
                </a:cubicBezTo>
                <a:cubicBezTo>
                  <a:pt x="4932996" y="6598282"/>
                  <a:pt x="4942344" y="6600822"/>
                  <a:pt x="4949199" y="6600822"/>
                </a:cubicBezTo>
                <a:cubicBezTo>
                  <a:pt x="4969452" y="6600822"/>
                  <a:pt x="4983161" y="6585900"/>
                  <a:pt x="4983161" y="6563675"/>
                </a:cubicBezTo>
                <a:cubicBezTo>
                  <a:pt x="4983161" y="6544625"/>
                  <a:pt x="4973811" y="6532877"/>
                  <a:pt x="4959168" y="6532877"/>
                </a:cubicBezTo>
                <a:cubicBezTo>
                  <a:pt x="4952937" y="6532877"/>
                  <a:pt x="4949822" y="6534147"/>
                  <a:pt x="4945770" y="6538592"/>
                </a:cubicBezTo>
                <a:cubicBezTo>
                  <a:pt x="4942967" y="6541767"/>
                  <a:pt x="4941409" y="6543355"/>
                  <a:pt x="4940786" y="6543355"/>
                </a:cubicBezTo>
                <a:cubicBezTo>
                  <a:pt x="4940475" y="6543355"/>
                  <a:pt x="4940163" y="6543037"/>
                  <a:pt x="4940163" y="6542402"/>
                </a:cubicBezTo>
                <a:cubicBezTo>
                  <a:pt x="4940163" y="6542402"/>
                  <a:pt x="4940163" y="6542402"/>
                  <a:pt x="4940163" y="6541767"/>
                </a:cubicBezTo>
                <a:cubicBezTo>
                  <a:pt x="4940163" y="6541767"/>
                  <a:pt x="4940163" y="6541767"/>
                  <a:pt x="4940163" y="6539227"/>
                </a:cubicBezTo>
                <a:cubicBezTo>
                  <a:pt x="4940475" y="6535417"/>
                  <a:pt x="4940475" y="6529385"/>
                  <a:pt x="4940475" y="6521130"/>
                </a:cubicBezTo>
                <a:cubicBezTo>
                  <a:pt x="4940475" y="6510335"/>
                  <a:pt x="4940786" y="6506525"/>
                  <a:pt x="4940786" y="6503350"/>
                </a:cubicBezTo>
                <a:cubicBezTo>
                  <a:pt x="4941098" y="6502397"/>
                  <a:pt x="4941098" y="6501762"/>
                  <a:pt x="4941098" y="6501445"/>
                </a:cubicBezTo>
                <a:cubicBezTo>
                  <a:pt x="4941098" y="6500175"/>
                  <a:pt x="4940475" y="6499222"/>
                  <a:pt x="4939540" y="6499222"/>
                </a:cubicBezTo>
                <a:close/>
                <a:moveTo>
                  <a:pt x="4898522" y="6499222"/>
                </a:moveTo>
                <a:lnTo>
                  <a:pt x="4879530" y="6501778"/>
                </a:lnTo>
                <a:cubicBezTo>
                  <a:pt x="4877603" y="6502097"/>
                  <a:pt x="4876959" y="6502417"/>
                  <a:pt x="4876959" y="6503695"/>
                </a:cubicBezTo>
                <a:cubicBezTo>
                  <a:pt x="4876959" y="6503695"/>
                  <a:pt x="4876959" y="6503695"/>
                  <a:pt x="4876959" y="6506251"/>
                </a:cubicBezTo>
                <a:cubicBezTo>
                  <a:pt x="4876959" y="6508167"/>
                  <a:pt x="4877603" y="6508487"/>
                  <a:pt x="4879852" y="6508806"/>
                </a:cubicBezTo>
                <a:cubicBezTo>
                  <a:pt x="4885650" y="6509765"/>
                  <a:pt x="4885972" y="6510084"/>
                  <a:pt x="4885972" y="6517112"/>
                </a:cubicBezTo>
                <a:cubicBezTo>
                  <a:pt x="4885972" y="6517112"/>
                  <a:pt x="4885972" y="6517112"/>
                  <a:pt x="4886292" y="6531488"/>
                </a:cubicBezTo>
                <a:cubicBezTo>
                  <a:pt x="4886292" y="6533725"/>
                  <a:pt x="4886292" y="6533725"/>
                  <a:pt x="4886292" y="6533725"/>
                </a:cubicBezTo>
                <a:cubicBezTo>
                  <a:pt x="4886292" y="6534683"/>
                  <a:pt x="4885972" y="6535961"/>
                  <a:pt x="4885328" y="6535961"/>
                </a:cubicBezTo>
                <a:cubicBezTo>
                  <a:pt x="4885328" y="6535961"/>
                  <a:pt x="4884684" y="6535642"/>
                  <a:pt x="4884360" y="6535322"/>
                </a:cubicBezTo>
                <a:cubicBezTo>
                  <a:pt x="4882750" y="6534364"/>
                  <a:pt x="4875669" y="6532766"/>
                  <a:pt x="4872127" y="6532766"/>
                </a:cubicBezTo>
                <a:cubicBezTo>
                  <a:pt x="4854423" y="6532766"/>
                  <a:pt x="4841871" y="6547462"/>
                  <a:pt x="4841871" y="6569186"/>
                </a:cubicBezTo>
                <a:cubicBezTo>
                  <a:pt x="4841871" y="6587715"/>
                  <a:pt x="4852493" y="6601132"/>
                  <a:pt x="4866980" y="6601132"/>
                </a:cubicBezTo>
                <a:cubicBezTo>
                  <a:pt x="4871161" y="6601132"/>
                  <a:pt x="4874703" y="6600174"/>
                  <a:pt x="4878566" y="6597299"/>
                </a:cubicBezTo>
                <a:cubicBezTo>
                  <a:pt x="4880818" y="6595701"/>
                  <a:pt x="4884360" y="6592826"/>
                  <a:pt x="4885328" y="6591868"/>
                </a:cubicBezTo>
                <a:cubicBezTo>
                  <a:pt x="4885972" y="6591229"/>
                  <a:pt x="4886614" y="6591229"/>
                  <a:pt x="4886614" y="6591229"/>
                </a:cubicBezTo>
                <a:cubicBezTo>
                  <a:pt x="4887580" y="6591229"/>
                  <a:pt x="4887580" y="6591229"/>
                  <a:pt x="4887899" y="6594424"/>
                </a:cubicBezTo>
                <a:cubicBezTo>
                  <a:pt x="4887899" y="6594424"/>
                  <a:pt x="4887899" y="6594424"/>
                  <a:pt x="4888221" y="6600174"/>
                </a:cubicBezTo>
                <a:cubicBezTo>
                  <a:pt x="4888221" y="6601771"/>
                  <a:pt x="4888865" y="6602410"/>
                  <a:pt x="4889831" y="6602410"/>
                </a:cubicBezTo>
                <a:cubicBezTo>
                  <a:pt x="4890153" y="6602410"/>
                  <a:pt x="4891119" y="6602410"/>
                  <a:pt x="4892085" y="6602091"/>
                </a:cubicBezTo>
                <a:cubicBezTo>
                  <a:pt x="4892085" y="6602091"/>
                  <a:pt x="4892085" y="6602091"/>
                  <a:pt x="4909145" y="6598896"/>
                </a:cubicBezTo>
                <a:cubicBezTo>
                  <a:pt x="4911399" y="6598577"/>
                  <a:pt x="4911721" y="6597938"/>
                  <a:pt x="4911721" y="6596660"/>
                </a:cubicBezTo>
                <a:cubicBezTo>
                  <a:pt x="4911721" y="6596660"/>
                  <a:pt x="4911721" y="6596660"/>
                  <a:pt x="4911721" y="6594424"/>
                </a:cubicBezTo>
                <a:cubicBezTo>
                  <a:pt x="4911721" y="6593465"/>
                  <a:pt x="4911077" y="6592826"/>
                  <a:pt x="4910113" y="6592826"/>
                </a:cubicBezTo>
                <a:cubicBezTo>
                  <a:pt x="4904318" y="6592187"/>
                  <a:pt x="4903352" y="6591868"/>
                  <a:pt x="4902066" y="6589312"/>
                </a:cubicBezTo>
                <a:cubicBezTo>
                  <a:pt x="4901420" y="6587395"/>
                  <a:pt x="4901098" y="6583242"/>
                  <a:pt x="4901098" y="6565671"/>
                </a:cubicBezTo>
                <a:cubicBezTo>
                  <a:pt x="4901098" y="6565671"/>
                  <a:pt x="4901098" y="6565671"/>
                  <a:pt x="4901098" y="6542031"/>
                </a:cubicBezTo>
                <a:cubicBezTo>
                  <a:pt x="4901098" y="6542031"/>
                  <a:pt x="4901098" y="6542031"/>
                  <a:pt x="4902066" y="6501459"/>
                </a:cubicBezTo>
                <a:cubicBezTo>
                  <a:pt x="4902066" y="6499861"/>
                  <a:pt x="4901420" y="6499222"/>
                  <a:pt x="4900132" y="6499222"/>
                </a:cubicBezTo>
                <a:cubicBezTo>
                  <a:pt x="4900132" y="6499222"/>
                  <a:pt x="4899166" y="6499222"/>
                  <a:pt x="4898522" y="6499222"/>
                </a:cubicBezTo>
                <a:close/>
                <a:moveTo>
                  <a:pt x="6032809" y="6467471"/>
                </a:moveTo>
                <a:cubicBezTo>
                  <a:pt x="6068221" y="6467471"/>
                  <a:pt x="6068221" y="6467471"/>
                  <a:pt x="6068221" y="6467471"/>
                </a:cubicBezTo>
                <a:cubicBezTo>
                  <a:pt x="6077706" y="6467471"/>
                  <a:pt x="6078655" y="6468758"/>
                  <a:pt x="6078971" y="6469080"/>
                </a:cubicBezTo>
                <a:cubicBezTo>
                  <a:pt x="6079920" y="6469723"/>
                  <a:pt x="6079920" y="6471331"/>
                  <a:pt x="6078971" y="6471974"/>
                </a:cubicBezTo>
                <a:cubicBezTo>
                  <a:pt x="6077074" y="6473261"/>
                  <a:pt x="6073597" y="6474869"/>
                  <a:pt x="6073597" y="6479694"/>
                </a:cubicBezTo>
                <a:cubicBezTo>
                  <a:pt x="6073597" y="6479694"/>
                  <a:pt x="6073597" y="6480016"/>
                  <a:pt x="6073597" y="6480016"/>
                </a:cubicBezTo>
                <a:cubicBezTo>
                  <a:pt x="6073597" y="6483876"/>
                  <a:pt x="6077074" y="6485162"/>
                  <a:pt x="6084979" y="6488700"/>
                </a:cubicBezTo>
                <a:cubicBezTo>
                  <a:pt x="6087508" y="6489344"/>
                  <a:pt x="6095413" y="6492560"/>
                  <a:pt x="6095413" y="6492560"/>
                </a:cubicBezTo>
                <a:cubicBezTo>
                  <a:pt x="6097310" y="6491595"/>
                  <a:pt x="6097310" y="6491595"/>
                  <a:pt x="6097310" y="6491595"/>
                </a:cubicBezTo>
                <a:cubicBezTo>
                  <a:pt x="6099839" y="6490309"/>
                  <a:pt x="6106163" y="6486127"/>
                  <a:pt x="6106163" y="6479051"/>
                </a:cubicBezTo>
                <a:cubicBezTo>
                  <a:pt x="6106163" y="6478086"/>
                  <a:pt x="6105847" y="6477443"/>
                  <a:pt x="6105847" y="6476799"/>
                </a:cubicBezTo>
                <a:cubicBezTo>
                  <a:pt x="6105530" y="6475834"/>
                  <a:pt x="6105214" y="6475191"/>
                  <a:pt x="6104898" y="6474548"/>
                </a:cubicBezTo>
                <a:cubicBezTo>
                  <a:pt x="6104898" y="6474226"/>
                  <a:pt x="6104898" y="6474226"/>
                  <a:pt x="6104898" y="6474226"/>
                </a:cubicBezTo>
                <a:cubicBezTo>
                  <a:pt x="6103633" y="6471974"/>
                  <a:pt x="6102052" y="6471331"/>
                  <a:pt x="6102052" y="6471331"/>
                </a:cubicBezTo>
                <a:cubicBezTo>
                  <a:pt x="6102052" y="6471331"/>
                  <a:pt x="6102685" y="6467793"/>
                  <a:pt x="6107428" y="6467471"/>
                </a:cubicBezTo>
                <a:cubicBezTo>
                  <a:pt x="6107744" y="6467471"/>
                  <a:pt x="6107744" y="6467471"/>
                  <a:pt x="6108060" y="6467471"/>
                </a:cubicBezTo>
                <a:cubicBezTo>
                  <a:pt x="6108060" y="6467471"/>
                  <a:pt x="6108376" y="6467471"/>
                  <a:pt x="6108376" y="6467471"/>
                </a:cubicBezTo>
                <a:cubicBezTo>
                  <a:pt x="6110906" y="6467471"/>
                  <a:pt x="6112486" y="6469401"/>
                  <a:pt x="6112486" y="6471653"/>
                </a:cubicBezTo>
                <a:cubicBezTo>
                  <a:pt x="6112486" y="6474548"/>
                  <a:pt x="6110589" y="6475191"/>
                  <a:pt x="6110589" y="6479051"/>
                </a:cubicBezTo>
                <a:cubicBezTo>
                  <a:pt x="6110589" y="6486127"/>
                  <a:pt x="6116597" y="6490309"/>
                  <a:pt x="6119126" y="6491595"/>
                </a:cubicBezTo>
                <a:cubicBezTo>
                  <a:pt x="6121023" y="6492560"/>
                  <a:pt x="6121023" y="6492560"/>
                  <a:pt x="6121023" y="6492560"/>
                </a:cubicBezTo>
                <a:cubicBezTo>
                  <a:pt x="6121023" y="6492560"/>
                  <a:pt x="6129244" y="6489344"/>
                  <a:pt x="6131774" y="6488700"/>
                </a:cubicBezTo>
                <a:cubicBezTo>
                  <a:pt x="6139678" y="6485162"/>
                  <a:pt x="6143156" y="6483876"/>
                  <a:pt x="6143156" y="6480016"/>
                </a:cubicBezTo>
                <a:cubicBezTo>
                  <a:pt x="6143156" y="6480016"/>
                  <a:pt x="6143156" y="6479694"/>
                  <a:pt x="6143156" y="6479694"/>
                </a:cubicBezTo>
                <a:cubicBezTo>
                  <a:pt x="6143156" y="6474869"/>
                  <a:pt x="6139994" y="6473261"/>
                  <a:pt x="6137781" y="6471974"/>
                </a:cubicBezTo>
                <a:cubicBezTo>
                  <a:pt x="6136832" y="6471331"/>
                  <a:pt x="6136832" y="6469723"/>
                  <a:pt x="6137781" y="6469080"/>
                </a:cubicBezTo>
                <a:cubicBezTo>
                  <a:pt x="6138097" y="6468758"/>
                  <a:pt x="6139046" y="6467471"/>
                  <a:pt x="6148531" y="6467471"/>
                </a:cubicBezTo>
                <a:cubicBezTo>
                  <a:pt x="6184576" y="6467471"/>
                  <a:pt x="6184576" y="6467471"/>
                  <a:pt x="6184576" y="6467471"/>
                </a:cubicBezTo>
                <a:cubicBezTo>
                  <a:pt x="6184892" y="6470366"/>
                  <a:pt x="6184892" y="6473261"/>
                  <a:pt x="6184892" y="6476478"/>
                </a:cubicBezTo>
                <a:cubicBezTo>
                  <a:pt x="6184892" y="6484841"/>
                  <a:pt x="6183944" y="6494168"/>
                  <a:pt x="6182363" y="6504461"/>
                </a:cubicBezTo>
                <a:cubicBezTo>
                  <a:pt x="6122920" y="6495133"/>
                  <a:pt x="6122920" y="6495133"/>
                  <a:pt x="6122920" y="6495133"/>
                </a:cubicBezTo>
                <a:cubicBezTo>
                  <a:pt x="6123869" y="6496742"/>
                  <a:pt x="6124185" y="6498993"/>
                  <a:pt x="6124185" y="6500923"/>
                </a:cubicBezTo>
                <a:cubicBezTo>
                  <a:pt x="6124185" y="6509608"/>
                  <a:pt x="6117545" y="6516684"/>
                  <a:pt x="6109008" y="6516684"/>
                </a:cubicBezTo>
                <a:cubicBezTo>
                  <a:pt x="6108692" y="6516684"/>
                  <a:pt x="6108692" y="6516684"/>
                  <a:pt x="6108376" y="6516684"/>
                </a:cubicBezTo>
                <a:cubicBezTo>
                  <a:pt x="6108060" y="6516684"/>
                  <a:pt x="6108060" y="6516684"/>
                  <a:pt x="6107744" y="6516684"/>
                </a:cubicBezTo>
                <a:cubicBezTo>
                  <a:pt x="6099523" y="6516684"/>
                  <a:pt x="6092883" y="6509608"/>
                  <a:pt x="6092883" y="6500923"/>
                </a:cubicBezTo>
                <a:cubicBezTo>
                  <a:pt x="6092883" y="6498993"/>
                  <a:pt x="6093515" y="6496742"/>
                  <a:pt x="6094148" y="6495133"/>
                </a:cubicBezTo>
                <a:cubicBezTo>
                  <a:pt x="6035022" y="6504461"/>
                  <a:pt x="6035022" y="6504461"/>
                  <a:pt x="6035022" y="6504461"/>
                </a:cubicBezTo>
                <a:cubicBezTo>
                  <a:pt x="6033441" y="6494168"/>
                  <a:pt x="6032492" y="6484841"/>
                  <a:pt x="6032492" y="6476478"/>
                </a:cubicBezTo>
                <a:cubicBezTo>
                  <a:pt x="6032492" y="6473261"/>
                  <a:pt x="6032809" y="6470366"/>
                  <a:pt x="6032809" y="6467471"/>
                </a:cubicBezTo>
                <a:close/>
                <a:moveTo>
                  <a:pt x="6035029" y="6454771"/>
                </a:moveTo>
                <a:cubicBezTo>
                  <a:pt x="6038506" y="6454771"/>
                  <a:pt x="6073283" y="6454771"/>
                  <a:pt x="6108377" y="6454771"/>
                </a:cubicBezTo>
                <a:cubicBezTo>
                  <a:pt x="6143786" y="6454771"/>
                  <a:pt x="6179195" y="6454771"/>
                  <a:pt x="6182357" y="6454771"/>
                </a:cubicBezTo>
                <a:cubicBezTo>
                  <a:pt x="6182673" y="6456070"/>
                  <a:pt x="6182989" y="6457694"/>
                  <a:pt x="6183305" y="6459317"/>
                </a:cubicBezTo>
                <a:cubicBezTo>
                  <a:pt x="6148528" y="6459317"/>
                  <a:pt x="6148528" y="6459317"/>
                  <a:pt x="6148528" y="6459317"/>
                </a:cubicBezTo>
                <a:cubicBezTo>
                  <a:pt x="6133669" y="6459317"/>
                  <a:pt x="6127346" y="6462889"/>
                  <a:pt x="6127346" y="6471656"/>
                </a:cubicBezTo>
                <a:cubicBezTo>
                  <a:pt x="6127346" y="6474579"/>
                  <a:pt x="6128927" y="6477501"/>
                  <a:pt x="6131456" y="6479450"/>
                </a:cubicBezTo>
                <a:cubicBezTo>
                  <a:pt x="6129559" y="6480099"/>
                  <a:pt x="6122604" y="6482697"/>
                  <a:pt x="6121655" y="6483346"/>
                </a:cubicBezTo>
                <a:cubicBezTo>
                  <a:pt x="6120707" y="6482372"/>
                  <a:pt x="6119126" y="6480749"/>
                  <a:pt x="6118810" y="6478476"/>
                </a:cubicBezTo>
                <a:cubicBezTo>
                  <a:pt x="6119442" y="6477177"/>
                  <a:pt x="6121023" y="6474904"/>
                  <a:pt x="6121023" y="6471332"/>
                </a:cubicBezTo>
                <a:cubicBezTo>
                  <a:pt x="6121023" y="6465812"/>
                  <a:pt x="6117545" y="6460291"/>
                  <a:pt x="6108060" y="6459967"/>
                </a:cubicBezTo>
                <a:cubicBezTo>
                  <a:pt x="6103950" y="6460291"/>
                  <a:pt x="6101105" y="6461590"/>
                  <a:pt x="6098892" y="6463214"/>
                </a:cubicBezTo>
                <a:cubicBezTo>
                  <a:pt x="6098892" y="6463539"/>
                  <a:pt x="6098892" y="6463539"/>
                  <a:pt x="6098576" y="6463863"/>
                </a:cubicBezTo>
                <a:cubicBezTo>
                  <a:pt x="6094782" y="6464837"/>
                  <a:pt x="6092253" y="6467435"/>
                  <a:pt x="6092253" y="6471007"/>
                </a:cubicBezTo>
                <a:cubicBezTo>
                  <a:pt x="6092253" y="6474904"/>
                  <a:pt x="6092253" y="6474904"/>
                  <a:pt x="6092253" y="6474904"/>
                </a:cubicBezTo>
                <a:cubicBezTo>
                  <a:pt x="6092253" y="6474904"/>
                  <a:pt x="6094150" y="6474904"/>
                  <a:pt x="6095098" y="6475553"/>
                </a:cubicBezTo>
                <a:cubicBezTo>
                  <a:pt x="6096363" y="6475878"/>
                  <a:pt x="6096679" y="6476527"/>
                  <a:pt x="6096995" y="6477177"/>
                </a:cubicBezTo>
                <a:cubicBezTo>
                  <a:pt x="6098260" y="6478800"/>
                  <a:pt x="6097311" y="6482047"/>
                  <a:pt x="6095098" y="6483346"/>
                </a:cubicBezTo>
                <a:cubicBezTo>
                  <a:pt x="6094150" y="6482697"/>
                  <a:pt x="6087195" y="6480099"/>
                  <a:pt x="6085297" y="6479450"/>
                </a:cubicBezTo>
                <a:cubicBezTo>
                  <a:pt x="6087827" y="6477501"/>
                  <a:pt x="6089407" y="6474579"/>
                  <a:pt x="6089407" y="6471656"/>
                </a:cubicBezTo>
                <a:cubicBezTo>
                  <a:pt x="6089407" y="6462889"/>
                  <a:pt x="6083084" y="6459317"/>
                  <a:pt x="6068225" y="6459317"/>
                </a:cubicBezTo>
                <a:cubicBezTo>
                  <a:pt x="6034080" y="6459317"/>
                  <a:pt x="6034080" y="6459317"/>
                  <a:pt x="6034080" y="6459317"/>
                </a:cubicBezTo>
                <a:cubicBezTo>
                  <a:pt x="6034396" y="6457694"/>
                  <a:pt x="6034713" y="6456070"/>
                  <a:pt x="6035029" y="6454771"/>
                </a:cubicBezTo>
                <a:close/>
                <a:moveTo>
                  <a:pt x="6146512" y="6416671"/>
                </a:moveTo>
                <a:cubicBezTo>
                  <a:pt x="6155010" y="6416671"/>
                  <a:pt x="6156317" y="6420524"/>
                  <a:pt x="6156317" y="6423414"/>
                </a:cubicBezTo>
                <a:cubicBezTo>
                  <a:pt x="6156317" y="6423414"/>
                  <a:pt x="6156317" y="6437541"/>
                  <a:pt x="6156317" y="6445246"/>
                </a:cubicBezTo>
                <a:cubicBezTo>
                  <a:pt x="6134092" y="6445246"/>
                  <a:pt x="6134092" y="6445246"/>
                  <a:pt x="6134092" y="6445246"/>
                </a:cubicBezTo>
                <a:cubicBezTo>
                  <a:pt x="6134092" y="6437541"/>
                  <a:pt x="6134092" y="6422450"/>
                  <a:pt x="6134092" y="6422450"/>
                </a:cubicBezTo>
                <a:cubicBezTo>
                  <a:pt x="6134092" y="6419561"/>
                  <a:pt x="6135073" y="6418919"/>
                  <a:pt x="6135400" y="6418598"/>
                </a:cubicBezTo>
                <a:cubicBezTo>
                  <a:pt x="6136707" y="6417634"/>
                  <a:pt x="6139648" y="6416671"/>
                  <a:pt x="6146512" y="6416671"/>
                </a:cubicBezTo>
                <a:close/>
                <a:moveTo>
                  <a:pt x="6070000" y="6416671"/>
                </a:moveTo>
                <a:cubicBezTo>
                  <a:pt x="6076470" y="6416671"/>
                  <a:pt x="6079242" y="6417634"/>
                  <a:pt x="6080473" y="6418598"/>
                </a:cubicBezTo>
                <a:cubicBezTo>
                  <a:pt x="6080781" y="6418919"/>
                  <a:pt x="6081705" y="6419561"/>
                  <a:pt x="6081705" y="6422450"/>
                </a:cubicBezTo>
                <a:cubicBezTo>
                  <a:pt x="6081705" y="6422450"/>
                  <a:pt x="6081705" y="6437541"/>
                  <a:pt x="6081705" y="6445246"/>
                </a:cubicBezTo>
                <a:cubicBezTo>
                  <a:pt x="6061067" y="6445246"/>
                  <a:pt x="6061067" y="6445246"/>
                  <a:pt x="6061067" y="6445246"/>
                </a:cubicBezTo>
                <a:cubicBezTo>
                  <a:pt x="6061067" y="6437541"/>
                  <a:pt x="6061067" y="6423414"/>
                  <a:pt x="6061067" y="6423414"/>
                </a:cubicBezTo>
                <a:cubicBezTo>
                  <a:pt x="6061067" y="6420524"/>
                  <a:pt x="6061991" y="6416671"/>
                  <a:pt x="6070000" y="6416671"/>
                </a:cubicBezTo>
                <a:close/>
                <a:moveTo>
                  <a:pt x="6108533" y="6408733"/>
                </a:moveTo>
                <a:cubicBezTo>
                  <a:pt x="6121669" y="6408733"/>
                  <a:pt x="6126155" y="6416036"/>
                  <a:pt x="6126155" y="6422703"/>
                </a:cubicBezTo>
                <a:cubicBezTo>
                  <a:pt x="6126155" y="6445246"/>
                  <a:pt x="6126155" y="6445246"/>
                  <a:pt x="6126155" y="6445246"/>
                </a:cubicBezTo>
                <a:cubicBezTo>
                  <a:pt x="6108533" y="6445246"/>
                  <a:pt x="6108533" y="6445246"/>
                  <a:pt x="6108533" y="6445246"/>
                </a:cubicBezTo>
                <a:cubicBezTo>
                  <a:pt x="6091230" y="6445246"/>
                  <a:pt x="6091230" y="6445246"/>
                  <a:pt x="6091230" y="6445246"/>
                </a:cubicBezTo>
                <a:cubicBezTo>
                  <a:pt x="6091230" y="6422703"/>
                  <a:pt x="6091230" y="6422703"/>
                  <a:pt x="6091230" y="6422703"/>
                </a:cubicBezTo>
                <a:cubicBezTo>
                  <a:pt x="6091230" y="6416036"/>
                  <a:pt x="6095717" y="6408733"/>
                  <a:pt x="6108533" y="6408733"/>
                </a:cubicBezTo>
                <a:close/>
                <a:moveTo>
                  <a:pt x="6118217" y="6397621"/>
                </a:moveTo>
                <a:cubicBezTo>
                  <a:pt x="6126356" y="6399209"/>
                  <a:pt x="6134182" y="6402701"/>
                  <a:pt x="6140442" y="6407781"/>
                </a:cubicBezTo>
                <a:cubicBezTo>
                  <a:pt x="6137312" y="6408099"/>
                  <a:pt x="6134182" y="6408734"/>
                  <a:pt x="6131364" y="6410321"/>
                </a:cubicBezTo>
                <a:cubicBezTo>
                  <a:pt x="6128547" y="6405559"/>
                  <a:pt x="6123852" y="6402384"/>
                  <a:pt x="6118217" y="6400479"/>
                </a:cubicBezTo>
                <a:cubicBezTo>
                  <a:pt x="6118217" y="6399526"/>
                  <a:pt x="6118217" y="6398574"/>
                  <a:pt x="6118217" y="6397621"/>
                </a:cubicBezTo>
                <a:close/>
                <a:moveTo>
                  <a:pt x="6097580" y="6397621"/>
                </a:moveTo>
                <a:cubicBezTo>
                  <a:pt x="6097580" y="6398574"/>
                  <a:pt x="6097580" y="6399526"/>
                  <a:pt x="6097580" y="6400479"/>
                </a:cubicBezTo>
                <a:cubicBezTo>
                  <a:pt x="6092183" y="6402384"/>
                  <a:pt x="6087738" y="6405559"/>
                  <a:pt x="6084563" y="6410321"/>
                </a:cubicBezTo>
                <a:cubicBezTo>
                  <a:pt x="6082023" y="6408734"/>
                  <a:pt x="6078848" y="6408099"/>
                  <a:pt x="6075355" y="6407781"/>
                </a:cubicBezTo>
                <a:cubicBezTo>
                  <a:pt x="6081705" y="6402701"/>
                  <a:pt x="6089643" y="6399209"/>
                  <a:pt x="6097580" y="6397621"/>
                </a:cubicBezTo>
                <a:close/>
                <a:moveTo>
                  <a:pt x="6104824" y="6365871"/>
                </a:moveTo>
                <a:cubicBezTo>
                  <a:pt x="6106119" y="6365871"/>
                  <a:pt x="6107090" y="6365871"/>
                  <a:pt x="6107737" y="6365871"/>
                </a:cubicBezTo>
                <a:cubicBezTo>
                  <a:pt x="6108708" y="6365871"/>
                  <a:pt x="6109679" y="6365871"/>
                  <a:pt x="6110650" y="6365871"/>
                </a:cubicBezTo>
                <a:cubicBezTo>
                  <a:pt x="6110650" y="6369718"/>
                  <a:pt x="6110650" y="6379335"/>
                  <a:pt x="6110650" y="6379335"/>
                </a:cubicBezTo>
                <a:cubicBezTo>
                  <a:pt x="6110650" y="6379335"/>
                  <a:pt x="6120361" y="6379335"/>
                  <a:pt x="6124568" y="6379335"/>
                </a:cubicBezTo>
                <a:cubicBezTo>
                  <a:pt x="6124568" y="6381899"/>
                  <a:pt x="6124568" y="6382861"/>
                  <a:pt x="6124568" y="6385425"/>
                </a:cubicBezTo>
                <a:cubicBezTo>
                  <a:pt x="6120361" y="6385425"/>
                  <a:pt x="6110650" y="6385425"/>
                  <a:pt x="6110650" y="6385425"/>
                </a:cubicBezTo>
                <a:cubicBezTo>
                  <a:pt x="6110650" y="6385425"/>
                  <a:pt x="6110650" y="6395042"/>
                  <a:pt x="6110650" y="6399209"/>
                </a:cubicBezTo>
                <a:cubicBezTo>
                  <a:pt x="6109679" y="6399209"/>
                  <a:pt x="6108708" y="6399209"/>
                  <a:pt x="6107737" y="6399209"/>
                </a:cubicBezTo>
                <a:cubicBezTo>
                  <a:pt x="6107090" y="6399209"/>
                  <a:pt x="6106119" y="6399209"/>
                  <a:pt x="6104824" y="6399209"/>
                </a:cubicBezTo>
                <a:cubicBezTo>
                  <a:pt x="6104824" y="6395042"/>
                  <a:pt x="6104824" y="6385425"/>
                  <a:pt x="6104824" y="6385425"/>
                </a:cubicBezTo>
                <a:cubicBezTo>
                  <a:pt x="6104824" y="6385425"/>
                  <a:pt x="6095114" y="6385425"/>
                  <a:pt x="6091230" y="6385425"/>
                </a:cubicBezTo>
                <a:cubicBezTo>
                  <a:pt x="6091230" y="6382861"/>
                  <a:pt x="6091230" y="6381899"/>
                  <a:pt x="6091230" y="6379335"/>
                </a:cubicBezTo>
                <a:cubicBezTo>
                  <a:pt x="6095114" y="6379335"/>
                  <a:pt x="6104824" y="6379335"/>
                  <a:pt x="6104824" y="6379335"/>
                </a:cubicBezTo>
                <a:cubicBezTo>
                  <a:pt x="6104824" y="6379335"/>
                  <a:pt x="6104824" y="6369718"/>
                  <a:pt x="6104824" y="6365871"/>
                </a:cubicBezTo>
                <a:close/>
                <a:moveTo>
                  <a:pt x="6098253" y="6359521"/>
                </a:moveTo>
                <a:cubicBezTo>
                  <a:pt x="6098253" y="6359521"/>
                  <a:pt x="6098253" y="6369027"/>
                  <a:pt x="6098253" y="6372830"/>
                </a:cubicBezTo>
                <a:cubicBezTo>
                  <a:pt x="6094774" y="6372830"/>
                  <a:pt x="6085284" y="6372830"/>
                  <a:pt x="6085284" y="6372830"/>
                </a:cubicBezTo>
                <a:cubicBezTo>
                  <a:pt x="6085284" y="6392793"/>
                  <a:pt x="6085284" y="6392793"/>
                  <a:pt x="6085284" y="6392793"/>
                </a:cubicBezTo>
                <a:cubicBezTo>
                  <a:pt x="6076110" y="6396595"/>
                  <a:pt x="6068202" y="6402299"/>
                  <a:pt x="6062508" y="6409270"/>
                </a:cubicBezTo>
                <a:cubicBezTo>
                  <a:pt x="6054600" y="6411805"/>
                  <a:pt x="6051753" y="6418142"/>
                  <a:pt x="6051753" y="6424163"/>
                </a:cubicBezTo>
                <a:cubicBezTo>
                  <a:pt x="6051753" y="6445710"/>
                  <a:pt x="6051753" y="6445710"/>
                  <a:pt x="6051753" y="6445710"/>
                </a:cubicBezTo>
                <a:cubicBezTo>
                  <a:pt x="6028345" y="6445710"/>
                  <a:pt x="6028345" y="6445710"/>
                  <a:pt x="6028345" y="6445710"/>
                </a:cubicBezTo>
                <a:cubicBezTo>
                  <a:pt x="6027080" y="6449195"/>
                  <a:pt x="6027080" y="6449195"/>
                  <a:pt x="6027080" y="6449195"/>
                </a:cubicBezTo>
                <a:cubicBezTo>
                  <a:pt x="6024233" y="6457751"/>
                  <a:pt x="6022967" y="6467257"/>
                  <a:pt x="6022967" y="6477397"/>
                </a:cubicBezTo>
                <a:cubicBezTo>
                  <a:pt x="6022967" y="6509401"/>
                  <a:pt x="6034988" y="6546791"/>
                  <a:pt x="6046376" y="6575943"/>
                </a:cubicBezTo>
                <a:cubicBezTo>
                  <a:pt x="6064090" y="6619988"/>
                  <a:pt x="6087183" y="6659914"/>
                  <a:pt x="6099202" y="6673222"/>
                </a:cubicBezTo>
                <a:cubicBezTo>
                  <a:pt x="6102049" y="6676074"/>
                  <a:pt x="6104264" y="6678609"/>
                  <a:pt x="6108060" y="6678609"/>
                </a:cubicBezTo>
                <a:cubicBezTo>
                  <a:pt x="6108060" y="6678609"/>
                  <a:pt x="6108376" y="6678609"/>
                  <a:pt x="6108376" y="6678609"/>
                </a:cubicBezTo>
                <a:cubicBezTo>
                  <a:pt x="6108376" y="6678609"/>
                  <a:pt x="6108692" y="6678609"/>
                  <a:pt x="6108692" y="6678609"/>
                </a:cubicBezTo>
                <a:cubicBezTo>
                  <a:pt x="6112488" y="6678609"/>
                  <a:pt x="6115019" y="6676074"/>
                  <a:pt x="6117866" y="6673222"/>
                </a:cubicBezTo>
                <a:cubicBezTo>
                  <a:pt x="6130203" y="6659914"/>
                  <a:pt x="6153295" y="6619988"/>
                  <a:pt x="6171009" y="6575943"/>
                </a:cubicBezTo>
                <a:cubicBezTo>
                  <a:pt x="6182713" y="6546791"/>
                  <a:pt x="6194417" y="6509401"/>
                  <a:pt x="6194417" y="6477397"/>
                </a:cubicBezTo>
                <a:cubicBezTo>
                  <a:pt x="6194417" y="6467257"/>
                  <a:pt x="6193152" y="6457751"/>
                  <a:pt x="6190305" y="6449195"/>
                </a:cubicBezTo>
                <a:cubicBezTo>
                  <a:pt x="6189040" y="6445710"/>
                  <a:pt x="6189040" y="6445710"/>
                  <a:pt x="6189040" y="6445710"/>
                </a:cubicBezTo>
                <a:cubicBezTo>
                  <a:pt x="6165631" y="6445710"/>
                  <a:pt x="6165631" y="6445710"/>
                  <a:pt x="6165631" y="6445710"/>
                </a:cubicBezTo>
                <a:cubicBezTo>
                  <a:pt x="6165631" y="6424163"/>
                  <a:pt x="6165631" y="6424163"/>
                  <a:pt x="6165631" y="6424163"/>
                </a:cubicBezTo>
                <a:cubicBezTo>
                  <a:pt x="6165631" y="6418142"/>
                  <a:pt x="6162784" y="6411805"/>
                  <a:pt x="6154560" y="6409270"/>
                </a:cubicBezTo>
                <a:cubicBezTo>
                  <a:pt x="6148866" y="6402299"/>
                  <a:pt x="6140958" y="6396595"/>
                  <a:pt x="6132101" y="6392793"/>
                </a:cubicBezTo>
                <a:cubicBezTo>
                  <a:pt x="6132101" y="6372830"/>
                  <a:pt x="6132101" y="6372830"/>
                  <a:pt x="6132101" y="6372830"/>
                </a:cubicBezTo>
                <a:cubicBezTo>
                  <a:pt x="6132101" y="6372830"/>
                  <a:pt x="6122294" y="6372830"/>
                  <a:pt x="6118498" y="6372830"/>
                </a:cubicBezTo>
                <a:cubicBezTo>
                  <a:pt x="6118498" y="6369027"/>
                  <a:pt x="6118498" y="6359521"/>
                  <a:pt x="6118498" y="6359521"/>
                </a:cubicBezTo>
                <a:cubicBezTo>
                  <a:pt x="6108376" y="6359521"/>
                  <a:pt x="6108376" y="6359521"/>
                  <a:pt x="6108376" y="6359521"/>
                </a:cubicBezTo>
                <a:cubicBezTo>
                  <a:pt x="6098253" y="6359521"/>
                  <a:pt x="6098253" y="6359521"/>
                  <a:pt x="6098253" y="6359521"/>
                </a:cubicBezTo>
                <a:close/>
                <a:moveTo>
                  <a:pt x="0" y="0"/>
                </a:moveTo>
                <a:lnTo>
                  <a:pt x="12191993" y="0"/>
                </a:lnTo>
                <a:lnTo>
                  <a:pt x="12191993" y="6857996"/>
                </a:lnTo>
                <a:lnTo>
                  <a:pt x="0" y="6857996"/>
                </a:lnTo>
                <a:close/>
              </a:path>
            </a:pathLst>
          </a:custGeom>
        </p:spPr>
        <p:txBody>
          <a:bodyPr wrap="square">
            <a:noAutofit/>
          </a:bodyPr>
          <a:lstStyle>
            <a:lvl1pPr marL="324000" indent="-324000" algn="l" defTabSz="1088610" rtl="0" eaLnBrk="1" latinLnBrk="0" hangingPunct="1">
              <a:spcBef>
                <a:spcPts val="900"/>
              </a:spcBef>
              <a:buFont typeface="Arial" pitchFamily="34" charset="0"/>
              <a:buNone/>
              <a:defRPr/>
            </a:lvl1pPr>
          </a:lstStyle>
          <a:p>
            <a:r>
              <a:rPr lang="en-GB"/>
              <a:t>[Picture]</a:t>
            </a:r>
          </a:p>
        </p:txBody>
      </p:sp>
    </p:spTree>
    <p:extLst>
      <p:ext uri="{BB962C8B-B14F-4D97-AF65-F5344CB8AC3E}">
        <p14:creationId xmlns:p14="http://schemas.microsoft.com/office/powerpoint/2010/main" val="1761144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text and image (R)">
    <p:bg>
      <p:bgPr>
        <a:solidFill>
          <a:srgbClr val="F2F2F2"/>
        </a:solidFill>
        <a:effectLst/>
      </p:bgPr>
    </p:bg>
    <p:spTree>
      <p:nvGrpSpPr>
        <p:cNvPr id="1" name=""/>
        <p:cNvGrpSpPr/>
        <p:nvPr/>
      </p:nvGrpSpPr>
      <p:grpSpPr>
        <a:xfrm>
          <a:off x="0" y="0"/>
          <a:ext cx="0" cy="0"/>
          <a:chOff x="0" y="0"/>
          <a:chExt cx="0" cy="0"/>
        </a:xfrm>
      </p:grpSpPr>
      <p:sp>
        <p:nvSpPr>
          <p:cNvPr id="14" name="Picture Placeholder 1"/>
          <p:cNvSpPr>
            <a:spLocks noGrp="1" noSelect="1"/>
          </p:cNvSpPr>
          <p:nvPr>
            <p:ph type="pic" sz="quarter" idx="14" hasCustomPrompt="1"/>
          </p:nvPr>
        </p:nvSpPr>
        <p:spPr>
          <a:xfrm>
            <a:off x="6094800" y="0"/>
            <a:ext cx="6094800" cy="6208481"/>
          </a:xfrm>
          <a:noFill/>
        </p:spPr>
        <p:txBody>
          <a:bodyPr/>
          <a:lstStyle>
            <a:lvl1pPr marL="0" indent="0">
              <a:buNone/>
              <a:defRPr/>
            </a:lvl1pPr>
          </a:lstStyle>
          <a:p>
            <a:r>
              <a:rPr lang="en-GB"/>
              <a:t>[Afbeelding]</a:t>
            </a:r>
          </a:p>
        </p:txBody>
      </p:sp>
      <p:sp>
        <p:nvSpPr>
          <p:cNvPr id="17" name="Achtergrondvlak 2"/>
          <p:cNvSpPr>
            <a:spLocks noSelect="1"/>
          </p:cNvSpPr>
          <p:nvPr userDrawn="1"/>
        </p:nvSpPr>
        <p:spPr>
          <a:xfrm>
            <a:off x="0" y="6210000"/>
            <a:ext cx="12196800" cy="6840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Date Placeholder 3"/>
          <p:cNvSpPr>
            <a:spLocks noGrp="1" noSelect="1"/>
          </p:cNvSpPr>
          <p:nvPr>
            <p:ph type="dt" sz="half" idx="10"/>
          </p:nvPr>
        </p:nvSpPr>
        <p:spPr/>
        <p:txBody>
          <a:bodyPr/>
          <a:lstStyle/>
          <a:p>
            <a:fld id="{3173DE11-90EF-4400-A6F5-8A2DCCBD9698}" type="datetime4">
              <a:rPr lang="en-GB" noProof="1" smtClean="0"/>
              <a:t>30 January 2025</a:t>
            </a:fld>
            <a:endParaRPr lang="en-GB" noProof="1"/>
          </a:p>
        </p:txBody>
      </p:sp>
      <p:sp>
        <p:nvSpPr>
          <p:cNvPr id="8" name="Footer Placeholder 4"/>
          <p:cNvSpPr>
            <a:spLocks noGrp="1" noSelect="1"/>
          </p:cNvSpPr>
          <p:nvPr>
            <p:ph type="ftr" sz="quarter" idx="11"/>
          </p:nvPr>
        </p:nvSpPr>
        <p:spPr/>
        <p:txBody>
          <a:bodyPr/>
          <a:lstStyle/>
          <a:p>
            <a:r>
              <a:rPr lang="en-GB" noProof="1"/>
              <a:t>[Voettekst]</a:t>
            </a:r>
          </a:p>
        </p:txBody>
      </p:sp>
      <p:sp>
        <p:nvSpPr>
          <p:cNvPr id="9" name="Slide Number Placeholder 5"/>
          <p:cNvSpPr>
            <a:spLocks noGrp="1" noSelect="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
        <p:nvSpPr>
          <p:cNvPr id="12" name="Placeholder 6"/>
          <p:cNvSpPr>
            <a:spLocks noGrp="1" noSelect="1"/>
          </p:cNvSpPr>
          <p:nvPr>
            <p:ph type="body" sz="quarter" idx="13" hasCustomPrompt="1"/>
          </p:nvPr>
        </p:nvSpPr>
        <p:spPr>
          <a:xfrm>
            <a:off x="1065600" y="1683998"/>
            <a:ext cx="4526344" cy="4321175"/>
          </a:xfrm>
        </p:spPr>
        <p:txBody>
          <a:bodyPr/>
          <a:lstStyle>
            <a:lvl1pPr>
              <a:defRPr/>
            </a:lvl1pPr>
            <a:lvl4pPr>
              <a:defRPr>
                <a:latin typeface="Open Sans SemiBold" panose="020B0706030804020204" pitchFamily="34" charset="0"/>
                <a:ea typeface="Open Sans SemiBold" panose="020B0706030804020204" pitchFamily="34" charset="0"/>
                <a:cs typeface="Open Sans SemiBold" panose="020B0706030804020204" pitchFamily="34" charset="0"/>
              </a:defRPr>
            </a:lvl4pPr>
          </a:lstStyle>
          <a:p>
            <a:pPr lvl="0"/>
            <a:r>
              <a:rPr lang="en-GB"/>
              <a:t>[Tekst]</a:t>
            </a:r>
          </a:p>
        </p:txBody>
      </p:sp>
      <p:sp>
        <p:nvSpPr>
          <p:cNvPr id="5" name="***Titel 7"/>
          <p:cNvSpPr>
            <a:spLocks noGrp="1" noSelect="1"/>
          </p:cNvSpPr>
          <p:nvPr>
            <p:ph type="title" hasCustomPrompt="1"/>
          </p:nvPr>
        </p:nvSpPr>
        <p:spPr>
          <a:xfrm>
            <a:off x="864817" y="469373"/>
            <a:ext cx="4727127" cy="720000"/>
          </a:xfrm>
        </p:spPr>
        <p:txBody>
          <a:bodyPr/>
          <a:lstStyle>
            <a:lvl1pPr>
              <a:defRPr/>
            </a:lvl1pPr>
          </a:lstStyle>
          <a:p>
            <a:r>
              <a:rPr lang="en-GB"/>
              <a:t>[title]</a:t>
            </a:r>
          </a:p>
        </p:txBody>
      </p:sp>
      <p:sp>
        <p:nvSpPr>
          <p:cNvPr id="11" name="Frame 8"/>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BE3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ame 9"/>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1742352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text and image (L)">
    <p:bg>
      <p:bgPr>
        <a:solidFill>
          <a:srgbClr val="F2F2F2"/>
        </a:solidFill>
        <a:effectLst/>
      </p:bgPr>
    </p:bg>
    <p:spTree>
      <p:nvGrpSpPr>
        <p:cNvPr id="1" name=""/>
        <p:cNvGrpSpPr/>
        <p:nvPr/>
      </p:nvGrpSpPr>
      <p:grpSpPr>
        <a:xfrm>
          <a:off x="0" y="0"/>
          <a:ext cx="0" cy="0"/>
          <a:chOff x="0" y="0"/>
          <a:chExt cx="0" cy="0"/>
        </a:xfrm>
      </p:grpSpPr>
      <p:sp>
        <p:nvSpPr>
          <p:cNvPr id="14" name="Picture Placeholder 1"/>
          <p:cNvSpPr>
            <a:spLocks noGrp="1" noSelect="1"/>
          </p:cNvSpPr>
          <p:nvPr>
            <p:ph type="pic" sz="quarter" idx="14" hasCustomPrompt="1"/>
          </p:nvPr>
        </p:nvSpPr>
        <p:spPr>
          <a:xfrm>
            <a:off x="0" y="0"/>
            <a:ext cx="6094800" cy="6208560"/>
          </a:xfrm>
        </p:spPr>
        <p:txBody>
          <a:bodyPr/>
          <a:lstStyle>
            <a:lvl1pPr marL="0" indent="0">
              <a:buNone/>
              <a:defRPr/>
            </a:lvl1pPr>
          </a:lstStyle>
          <a:p>
            <a:r>
              <a:rPr lang="en-GB"/>
              <a:t>[Afbeelding]</a:t>
            </a:r>
          </a:p>
        </p:txBody>
      </p:sp>
      <p:sp>
        <p:nvSpPr>
          <p:cNvPr id="17" name="Achtergrondvlak 2"/>
          <p:cNvSpPr>
            <a:spLocks noSelect="1"/>
          </p:cNvSpPr>
          <p:nvPr userDrawn="1"/>
        </p:nvSpPr>
        <p:spPr>
          <a:xfrm>
            <a:off x="0" y="6210000"/>
            <a:ext cx="12196800" cy="792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Date Placeholder 3"/>
          <p:cNvSpPr>
            <a:spLocks noGrp="1" noSelect="1"/>
          </p:cNvSpPr>
          <p:nvPr>
            <p:ph type="dt" sz="half" idx="10"/>
          </p:nvPr>
        </p:nvSpPr>
        <p:spPr/>
        <p:txBody>
          <a:bodyPr/>
          <a:lstStyle/>
          <a:p>
            <a:fld id="{3173DE11-90EF-4400-A6F5-8A2DCCBD9698}" type="datetime4">
              <a:rPr lang="en-GB" noProof="1" smtClean="0"/>
              <a:t>30 January 2025</a:t>
            </a:fld>
            <a:endParaRPr lang="en-GB" noProof="1"/>
          </a:p>
        </p:txBody>
      </p:sp>
      <p:sp>
        <p:nvSpPr>
          <p:cNvPr id="8" name="Footer Placeholder 4"/>
          <p:cNvSpPr>
            <a:spLocks noGrp="1" noSelect="1"/>
          </p:cNvSpPr>
          <p:nvPr>
            <p:ph type="ftr" sz="quarter" idx="11"/>
          </p:nvPr>
        </p:nvSpPr>
        <p:spPr/>
        <p:txBody>
          <a:bodyPr/>
          <a:lstStyle/>
          <a:p>
            <a:r>
              <a:rPr lang="en-GB" noProof="1"/>
              <a:t>[Voettekst]</a:t>
            </a:r>
          </a:p>
        </p:txBody>
      </p:sp>
      <p:sp>
        <p:nvSpPr>
          <p:cNvPr id="9" name="Slide Number Placeholder 5"/>
          <p:cNvSpPr>
            <a:spLocks noGrp="1" noSelect="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
        <p:nvSpPr>
          <p:cNvPr id="12" name="Placeholder 6"/>
          <p:cNvSpPr>
            <a:spLocks noGrp="1" noSelect="1"/>
          </p:cNvSpPr>
          <p:nvPr>
            <p:ph type="body" sz="quarter" idx="13" hasCustomPrompt="1"/>
          </p:nvPr>
        </p:nvSpPr>
        <p:spPr>
          <a:xfrm>
            <a:off x="6624000" y="1683998"/>
            <a:ext cx="4526344" cy="4321175"/>
          </a:xfrm>
        </p:spPr>
        <p:txBody>
          <a:bodyPr/>
          <a:lstStyle>
            <a:lvl1pPr>
              <a:defRPr/>
            </a:lvl1pPr>
            <a:lvl4pPr>
              <a:defRPr>
                <a:latin typeface="Open Sans SemiBold" panose="020B0706030804020204" pitchFamily="34" charset="0"/>
                <a:ea typeface="Open Sans SemiBold" panose="020B0706030804020204" pitchFamily="34" charset="0"/>
                <a:cs typeface="Open Sans SemiBold" panose="020B0706030804020204" pitchFamily="34" charset="0"/>
              </a:defRPr>
            </a:lvl4pPr>
          </a:lstStyle>
          <a:p>
            <a:pPr lvl="0"/>
            <a:r>
              <a:rPr lang="en-GB"/>
              <a:t>[</a:t>
            </a:r>
            <a:r>
              <a:rPr lang="en-GB" err="1"/>
              <a:t>Tekst</a:t>
            </a:r>
            <a:r>
              <a:rPr lang="en-GB"/>
              <a:t>]</a:t>
            </a:r>
          </a:p>
        </p:txBody>
      </p:sp>
      <p:sp>
        <p:nvSpPr>
          <p:cNvPr id="5" name="***Titel 7"/>
          <p:cNvSpPr>
            <a:spLocks noGrp="1" noSelect="1"/>
          </p:cNvSpPr>
          <p:nvPr>
            <p:ph type="title" hasCustomPrompt="1"/>
          </p:nvPr>
        </p:nvSpPr>
        <p:spPr>
          <a:xfrm>
            <a:off x="6400425" y="469373"/>
            <a:ext cx="4727127" cy="720000"/>
          </a:xfrm>
        </p:spPr>
        <p:txBody>
          <a:bodyPr/>
          <a:lstStyle>
            <a:lvl1pPr>
              <a:defRPr/>
            </a:lvl1pPr>
          </a:lstStyle>
          <a:p>
            <a:r>
              <a:rPr lang="en-GB"/>
              <a:t>[titel]</a:t>
            </a:r>
          </a:p>
        </p:txBody>
      </p:sp>
      <p:sp>
        <p:nvSpPr>
          <p:cNvPr id="11" name="Frame 8"/>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BE3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ame 9"/>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1527709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white), image and white logo">
    <p:spTree>
      <p:nvGrpSpPr>
        <p:cNvPr id="1" name=""/>
        <p:cNvGrpSpPr/>
        <p:nvPr/>
      </p:nvGrpSpPr>
      <p:grpSpPr>
        <a:xfrm>
          <a:off x="0" y="0"/>
          <a:ext cx="0" cy="0"/>
          <a:chOff x="0" y="0"/>
          <a:chExt cx="0" cy="0"/>
        </a:xfrm>
      </p:grpSpPr>
      <p:sp>
        <p:nvSpPr>
          <p:cNvPr id="10" name="Vrije vorm 1"/>
          <p:cNvSpPr>
            <a:spLocks noGrp="1" noSelect="1"/>
          </p:cNvSpPr>
          <p:nvPr>
            <p:ph type="pic" sz="quarter" idx="1001" hasCustomPrompt="1"/>
          </p:nvPr>
        </p:nvSpPr>
        <p:spPr>
          <a:xfrm>
            <a:off x="8" y="5"/>
            <a:ext cx="12191993" cy="6857996"/>
          </a:xfrm>
          <a:custGeom>
            <a:avLst/>
            <a:gdLst>
              <a:gd name="connsiteX0" fmla="*/ 6150497 w 12191993"/>
              <a:gd name="connsiteY0" fmla="*/ 6688738 h 6857996"/>
              <a:gd name="connsiteX1" fmla="*/ 6148985 w 12191993"/>
              <a:gd name="connsiteY1" fmla="*/ 6692367 h 6857996"/>
              <a:gd name="connsiteX2" fmla="*/ 6152916 w 12191993"/>
              <a:gd name="connsiteY2" fmla="*/ 6693878 h 6857996"/>
              <a:gd name="connsiteX3" fmla="*/ 6154125 w 12191993"/>
              <a:gd name="connsiteY3" fmla="*/ 6690250 h 6857996"/>
              <a:gd name="connsiteX4" fmla="*/ 6150497 w 12191993"/>
              <a:gd name="connsiteY4" fmla="*/ 6688738 h 6857996"/>
              <a:gd name="connsiteX5" fmla="*/ 6092818 w 12191993"/>
              <a:gd name="connsiteY5" fmla="*/ 6684958 h 6857996"/>
              <a:gd name="connsiteX6" fmla="*/ 6092818 w 12191993"/>
              <a:gd name="connsiteY6" fmla="*/ 6686546 h 6857996"/>
              <a:gd name="connsiteX7" fmla="*/ 6094405 w 12191993"/>
              <a:gd name="connsiteY7" fmla="*/ 6688133 h 6857996"/>
              <a:gd name="connsiteX8" fmla="*/ 6092818 w 12191993"/>
              <a:gd name="connsiteY8" fmla="*/ 6708771 h 6857996"/>
              <a:gd name="connsiteX9" fmla="*/ 6091231 w 12191993"/>
              <a:gd name="connsiteY9" fmla="*/ 6710359 h 6857996"/>
              <a:gd name="connsiteX10" fmla="*/ 6097580 w 12191993"/>
              <a:gd name="connsiteY10" fmla="*/ 6711946 h 6857996"/>
              <a:gd name="connsiteX11" fmla="*/ 6097580 w 12191993"/>
              <a:gd name="connsiteY11" fmla="*/ 6708771 h 6857996"/>
              <a:gd name="connsiteX12" fmla="*/ 6095993 w 12191993"/>
              <a:gd name="connsiteY12" fmla="*/ 6708771 h 6857996"/>
              <a:gd name="connsiteX13" fmla="*/ 6097580 w 12191993"/>
              <a:gd name="connsiteY13" fmla="*/ 6692896 h 6857996"/>
              <a:gd name="connsiteX14" fmla="*/ 6111868 w 12191993"/>
              <a:gd name="connsiteY14" fmla="*/ 6711946 h 6857996"/>
              <a:gd name="connsiteX15" fmla="*/ 6115043 w 12191993"/>
              <a:gd name="connsiteY15" fmla="*/ 6711946 h 6857996"/>
              <a:gd name="connsiteX16" fmla="*/ 6113456 w 12191993"/>
              <a:gd name="connsiteY16" fmla="*/ 6688133 h 6857996"/>
              <a:gd name="connsiteX17" fmla="*/ 6113456 w 12191993"/>
              <a:gd name="connsiteY17" fmla="*/ 6686546 h 6857996"/>
              <a:gd name="connsiteX18" fmla="*/ 6108693 w 12191993"/>
              <a:gd name="connsiteY18" fmla="*/ 6686546 h 6857996"/>
              <a:gd name="connsiteX19" fmla="*/ 6108693 w 12191993"/>
              <a:gd name="connsiteY19" fmla="*/ 6688133 h 6857996"/>
              <a:gd name="connsiteX20" fmla="*/ 6110281 w 12191993"/>
              <a:gd name="connsiteY20" fmla="*/ 6688133 h 6857996"/>
              <a:gd name="connsiteX21" fmla="*/ 6111868 w 12191993"/>
              <a:gd name="connsiteY21" fmla="*/ 6704009 h 6857996"/>
              <a:gd name="connsiteX22" fmla="*/ 6097580 w 12191993"/>
              <a:gd name="connsiteY22" fmla="*/ 6686546 h 6857996"/>
              <a:gd name="connsiteX23" fmla="*/ 6080118 w 12191993"/>
              <a:gd name="connsiteY23" fmla="*/ 6683371 h 6857996"/>
              <a:gd name="connsiteX24" fmla="*/ 6080118 w 12191993"/>
              <a:gd name="connsiteY24" fmla="*/ 6684959 h 6857996"/>
              <a:gd name="connsiteX25" fmla="*/ 6081705 w 12191993"/>
              <a:gd name="connsiteY25" fmla="*/ 6686546 h 6857996"/>
              <a:gd name="connsiteX26" fmla="*/ 6076943 w 12191993"/>
              <a:gd name="connsiteY26" fmla="*/ 6705597 h 6857996"/>
              <a:gd name="connsiteX27" fmla="*/ 6075355 w 12191993"/>
              <a:gd name="connsiteY27" fmla="*/ 6707184 h 6857996"/>
              <a:gd name="connsiteX28" fmla="*/ 6083293 w 12191993"/>
              <a:gd name="connsiteY28" fmla="*/ 6710359 h 6857996"/>
              <a:gd name="connsiteX29" fmla="*/ 6083293 w 12191993"/>
              <a:gd name="connsiteY29" fmla="*/ 6708772 h 6857996"/>
              <a:gd name="connsiteX30" fmla="*/ 6081705 w 12191993"/>
              <a:gd name="connsiteY30" fmla="*/ 6707184 h 6857996"/>
              <a:gd name="connsiteX31" fmla="*/ 6086468 w 12191993"/>
              <a:gd name="connsiteY31" fmla="*/ 6686546 h 6857996"/>
              <a:gd name="connsiteX32" fmla="*/ 6088055 w 12191993"/>
              <a:gd name="connsiteY32" fmla="*/ 6686546 h 6857996"/>
              <a:gd name="connsiteX33" fmla="*/ 6088055 w 12191993"/>
              <a:gd name="connsiteY33" fmla="*/ 6684959 h 6857996"/>
              <a:gd name="connsiteX34" fmla="*/ 6137500 w 12191993"/>
              <a:gd name="connsiteY34" fmla="*/ 6681783 h 6857996"/>
              <a:gd name="connsiteX35" fmla="*/ 6131078 w 12191993"/>
              <a:gd name="connsiteY35" fmla="*/ 6682736 h 6857996"/>
              <a:gd name="connsiteX36" fmla="*/ 6120162 w 12191993"/>
              <a:gd name="connsiteY36" fmla="*/ 6699246 h 6857996"/>
              <a:gd name="connsiteX37" fmla="*/ 6136536 w 12191993"/>
              <a:gd name="connsiteY37" fmla="*/ 6708771 h 6857996"/>
              <a:gd name="connsiteX38" fmla="*/ 6145205 w 12191993"/>
              <a:gd name="connsiteY38" fmla="*/ 6703373 h 6857996"/>
              <a:gd name="connsiteX39" fmla="*/ 6143279 w 12191993"/>
              <a:gd name="connsiteY39" fmla="*/ 6697658 h 6857996"/>
              <a:gd name="connsiteX40" fmla="*/ 6142316 w 12191993"/>
              <a:gd name="connsiteY40" fmla="*/ 6697658 h 6857996"/>
              <a:gd name="connsiteX41" fmla="*/ 6136215 w 12191993"/>
              <a:gd name="connsiteY41" fmla="*/ 6705596 h 6857996"/>
              <a:gd name="connsiteX42" fmla="*/ 6126262 w 12191993"/>
              <a:gd name="connsiteY42" fmla="*/ 6698293 h 6857996"/>
              <a:gd name="connsiteX43" fmla="*/ 6138784 w 12191993"/>
              <a:gd name="connsiteY43" fmla="*/ 6695436 h 6857996"/>
              <a:gd name="connsiteX44" fmla="*/ 6139747 w 12191993"/>
              <a:gd name="connsiteY44" fmla="*/ 6696388 h 6857996"/>
              <a:gd name="connsiteX45" fmla="*/ 6141031 w 12191993"/>
              <a:gd name="connsiteY45" fmla="*/ 6696071 h 6857996"/>
              <a:gd name="connsiteX46" fmla="*/ 6139747 w 12191993"/>
              <a:gd name="connsiteY46" fmla="*/ 6690356 h 6857996"/>
              <a:gd name="connsiteX47" fmla="*/ 6138463 w 12191993"/>
              <a:gd name="connsiteY47" fmla="*/ 6690673 h 6857996"/>
              <a:gd name="connsiteX48" fmla="*/ 6137500 w 12191993"/>
              <a:gd name="connsiteY48" fmla="*/ 6692896 h 6857996"/>
              <a:gd name="connsiteX49" fmla="*/ 6124978 w 12191993"/>
              <a:gd name="connsiteY49" fmla="*/ 6695436 h 6857996"/>
              <a:gd name="connsiteX50" fmla="*/ 6130436 w 12191993"/>
              <a:gd name="connsiteY50" fmla="*/ 6685593 h 6857996"/>
              <a:gd name="connsiteX51" fmla="*/ 6137821 w 12191993"/>
              <a:gd name="connsiteY51" fmla="*/ 6687816 h 6857996"/>
              <a:gd name="connsiteX52" fmla="*/ 6139105 w 12191993"/>
              <a:gd name="connsiteY52" fmla="*/ 6687181 h 6857996"/>
              <a:gd name="connsiteX53" fmla="*/ 6137500 w 12191993"/>
              <a:gd name="connsiteY53" fmla="*/ 6681783 h 6857996"/>
              <a:gd name="connsiteX54" fmla="*/ 6053130 w 12191993"/>
              <a:gd name="connsiteY54" fmla="*/ 6672258 h 6857996"/>
              <a:gd name="connsiteX55" fmla="*/ 6051542 w 12191993"/>
              <a:gd name="connsiteY55" fmla="*/ 6673846 h 6857996"/>
              <a:gd name="connsiteX56" fmla="*/ 6053130 w 12191993"/>
              <a:gd name="connsiteY56" fmla="*/ 6675433 h 6857996"/>
              <a:gd name="connsiteX57" fmla="*/ 6038842 w 12191993"/>
              <a:gd name="connsiteY57" fmla="*/ 6691308 h 6857996"/>
              <a:gd name="connsiteX58" fmla="*/ 6037255 w 12191993"/>
              <a:gd name="connsiteY58" fmla="*/ 6689721 h 6857996"/>
              <a:gd name="connsiteX59" fmla="*/ 6035668 w 12191993"/>
              <a:gd name="connsiteY59" fmla="*/ 6691308 h 6857996"/>
              <a:gd name="connsiteX60" fmla="*/ 6042018 w 12191993"/>
              <a:gd name="connsiteY60" fmla="*/ 6694483 h 6857996"/>
              <a:gd name="connsiteX61" fmla="*/ 6042018 w 12191993"/>
              <a:gd name="connsiteY61" fmla="*/ 6692896 h 6857996"/>
              <a:gd name="connsiteX62" fmla="*/ 6051542 w 12191993"/>
              <a:gd name="connsiteY62" fmla="*/ 6680196 h 6857996"/>
              <a:gd name="connsiteX63" fmla="*/ 6049955 w 12191993"/>
              <a:gd name="connsiteY63" fmla="*/ 6699246 h 6857996"/>
              <a:gd name="connsiteX64" fmla="*/ 6053130 w 12191993"/>
              <a:gd name="connsiteY64" fmla="*/ 6700833 h 6857996"/>
              <a:gd name="connsiteX65" fmla="*/ 6065830 w 12191993"/>
              <a:gd name="connsiteY65" fmla="*/ 6684958 h 6857996"/>
              <a:gd name="connsiteX66" fmla="*/ 6064243 w 12191993"/>
              <a:gd name="connsiteY66" fmla="*/ 6700833 h 6857996"/>
              <a:gd name="connsiteX67" fmla="*/ 6062656 w 12191993"/>
              <a:gd name="connsiteY67" fmla="*/ 6702421 h 6857996"/>
              <a:gd name="connsiteX68" fmla="*/ 6061068 w 12191993"/>
              <a:gd name="connsiteY68" fmla="*/ 6704008 h 6857996"/>
              <a:gd name="connsiteX69" fmla="*/ 6069005 w 12191993"/>
              <a:gd name="connsiteY69" fmla="*/ 6707183 h 6857996"/>
              <a:gd name="connsiteX70" fmla="*/ 6069005 w 12191993"/>
              <a:gd name="connsiteY70" fmla="*/ 6705596 h 6857996"/>
              <a:gd name="connsiteX71" fmla="*/ 6067418 w 12191993"/>
              <a:gd name="connsiteY71" fmla="*/ 6704008 h 6857996"/>
              <a:gd name="connsiteX72" fmla="*/ 6070593 w 12191993"/>
              <a:gd name="connsiteY72" fmla="*/ 6681783 h 6857996"/>
              <a:gd name="connsiteX73" fmla="*/ 6072180 w 12191993"/>
              <a:gd name="connsiteY73" fmla="*/ 6681783 h 6857996"/>
              <a:gd name="connsiteX74" fmla="*/ 6072180 w 12191993"/>
              <a:gd name="connsiteY74" fmla="*/ 6680196 h 6857996"/>
              <a:gd name="connsiteX75" fmla="*/ 6065830 w 12191993"/>
              <a:gd name="connsiteY75" fmla="*/ 6677021 h 6857996"/>
              <a:gd name="connsiteX76" fmla="*/ 6064243 w 12191993"/>
              <a:gd name="connsiteY76" fmla="*/ 6678608 h 6857996"/>
              <a:gd name="connsiteX77" fmla="*/ 6065830 w 12191993"/>
              <a:gd name="connsiteY77" fmla="*/ 6678608 h 6857996"/>
              <a:gd name="connsiteX78" fmla="*/ 6056306 w 12191993"/>
              <a:gd name="connsiteY78" fmla="*/ 6689721 h 6857996"/>
              <a:gd name="connsiteX79" fmla="*/ 6057893 w 12191993"/>
              <a:gd name="connsiteY79" fmla="*/ 6673846 h 6857996"/>
              <a:gd name="connsiteX80" fmla="*/ 6175023 w 12191993"/>
              <a:gd name="connsiteY80" fmla="*/ 6664321 h 6857996"/>
              <a:gd name="connsiteX81" fmla="*/ 6154730 w 12191993"/>
              <a:gd name="connsiteY81" fmla="*/ 6675963 h 6857996"/>
              <a:gd name="connsiteX82" fmla="*/ 6155052 w 12191993"/>
              <a:gd name="connsiteY82" fmla="*/ 6677221 h 6857996"/>
              <a:gd name="connsiteX83" fmla="*/ 6156985 w 12191993"/>
              <a:gd name="connsiteY83" fmla="*/ 6677221 h 6857996"/>
              <a:gd name="connsiteX84" fmla="*/ 6166970 w 12191993"/>
              <a:gd name="connsiteY84" fmla="*/ 6696414 h 6857996"/>
              <a:gd name="connsiteX85" fmla="*/ 6166326 w 12191993"/>
              <a:gd name="connsiteY85" fmla="*/ 6697988 h 6857996"/>
              <a:gd name="connsiteX86" fmla="*/ 6167292 w 12191993"/>
              <a:gd name="connsiteY86" fmla="*/ 6699246 h 6857996"/>
              <a:gd name="connsiteX87" fmla="*/ 6174378 w 12191993"/>
              <a:gd name="connsiteY87" fmla="*/ 6695471 h 6857996"/>
              <a:gd name="connsiteX88" fmla="*/ 6173734 w 12191993"/>
              <a:gd name="connsiteY88" fmla="*/ 6694841 h 6857996"/>
              <a:gd name="connsiteX89" fmla="*/ 6171802 w 12191993"/>
              <a:gd name="connsiteY89" fmla="*/ 6694527 h 6857996"/>
              <a:gd name="connsiteX90" fmla="*/ 6166970 w 12191993"/>
              <a:gd name="connsiteY90" fmla="*/ 6684458 h 6857996"/>
              <a:gd name="connsiteX91" fmla="*/ 6173734 w 12191993"/>
              <a:gd name="connsiteY91" fmla="*/ 6680997 h 6857996"/>
              <a:gd name="connsiteX92" fmla="*/ 6176955 w 12191993"/>
              <a:gd name="connsiteY92" fmla="*/ 6680997 h 6857996"/>
              <a:gd name="connsiteX93" fmla="*/ 6174378 w 12191993"/>
              <a:gd name="connsiteY93" fmla="*/ 6675963 h 6857996"/>
              <a:gd name="connsiteX94" fmla="*/ 6172446 w 12191993"/>
              <a:gd name="connsiteY94" fmla="*/ 6678165 h 6857996"/>
              <a:gd name="connsiteX95" fmla="*/ 6165360 w 12191993"/>
              <a:gd name="connsiteY95" fmla="*/ 6681626 h 6857996"/>
              <a:gd name="connsiteX96" fmla="*/ 6161816 w 12191993"/>
              <a:gd name="connsiteY96" fmla="*/ 6674704 h 6857996"/>
              <a:gd name="connsiteX97" fmla="*/ 6169869 w 12191993"/>
              <a:gd name="connsiteY97" fmla="*/ 6670299 h 6857996"/>
              <a:gd name="connsiteX98" fmla="*/ 6173090 w 12191993"/>
              <a:gd name="connsiteY98" fmla="*/ 6669670 h 6857996"/>
              <a:gd name="connsiteX99" fmla="*/ 6173412 w 12191993"/>
              <a:gd name="connsiteY99" fmla="*/ 6667468 h 6857996"/>
              <a:gd name="connsiteX100" fmla="*/ 6175023 w 12191993"/>
              <a:gd name="connsiteY100" fmla="*/ 6664321 h 6857996"/>
              <a:gd name="connsiteX101" fmla="*/ 6030390 w 12191993"/>
              <a:gd name="connsiteY101" fmla="*/ 6663090 h 6857996"/>
              <a:gd name="connsiteX102" fmla="*/ 6037104 w 12191993"/>
              <a:gd name="connsiteY102" fmla="*/ 6663368 h 6857996"/>
              <a:gd name="connsiteX103" fmla="*/ 6037761 w 12191993"/>
              <a:gd name="connsiteY103" fmla="*/ 6664003 h 6857996"/>
              <a:gd name="connsiteX104" fmla="*/ 6035139 w 12191993"/>
              <a:gd name="connsiteY104" fmla="*/ 6676386 h 6857996"/>
              <a:gd name="connsiteX105" fmla="*/ 6027605 w 12191993"/>
              <a:gd name="connsiteY105" fmla="*/ 6680196 h 6857996"/>
              <a:gd name="connsiteX106" fmla="*/ 6023674 w 12191993"/>
              <a:gd name="connsiteY106" fmla="*/ 6678609 h 6857996"/>
              <a:gd name="connsiteX107" fmla="*/ 6023347 w 12191993"/>
              <a:gd name="connsiteY107" fmla="*/ 6678291 h 6857996"/>
              <a:gd name="connsiteX108" fmla="*/ 6021381 w 12191993"/>
              <a:gd name="connsiteY108" fmla="*/ 6675116 h 6857996"/>
              <a:gd name="connsiteX109" fmla="*/ 6025640 w 12191993"/>
              <a:gd name="connsiteY109" fmla="*/ 6666861 h 6857996"/>
              <a:gd name="connsiteX110" fmla="*/ 6030390 w 12191993"/>
              <a:gd name="connsiteY110" fmla="*/ 6663090 h 6857996"/>
              <a:gd name="connsiteX111" fmla="*/ 6030111 w 12191993"/>
              <a:gd name="connsiteY111" fmla="*/ 6659872 h 6857996"/>
              <a:gd name="connsiteX112" fmla="*/ 6020698 w 12191993"/>
              <a:gd name="connsiteY112" fmla="*/ 6665835 h 6857996"/>
              <a:gd name="connsiteX113" fmla="*/ 6021324 w 12191993"/>
              <a:gd name="connsiteY113" fmla="*/ 6682153 h 6857996"/>
              <a:gd name="connsiteX114" fmla="*/ 6021324 w 12191993"/>
              <a:gd name="connsiteY114" fmla="*/ 6682467 h 6857996"/>
              <a:gd name="connsiteX115" fmla="*/ 6021639 w 12191993"/>
              <a:gd name="connsiteY115" fmla="*/ 6682467 h 6857996"/>
              <a:gd name="connsiteX116" fmla="*/ 6038270 w 12191993"/>
              <a:gd name="connsiteY116" fmla="*/ 6682153 h 6857996"/>
              <a:gd name="connsiteX117" fmla="*/ 6043292 w 12191993"/>
              <a:gd name="connsiteY117" fmla="*/ 6672425 h 6857996"/>
              <a:gd name="connsiteX118" fmla="*/ 6040467 w 12191993"/>
              <a:gd name="connsiteY118" fmla="*/ 6663638 h 6857996"/>
              <a:gd name="connsiteX119" fmla="*/ 6040154 w 12191993"/>
              <a:gd name="connsiteY119" fmla="*/ 6663010 h 6857996"/>
              <a:gd name="connsiteX120" fmla="*/ 6039840 w 12191993"/>
              <a:gd name="connsiteY120" fmla="*/ 6662696 h 6857996"/>
              <a:gd name="connsiteX121" fmla="*/ 6039526 w 12191993"/>
              <a:gd name="connsiteY121" fmla="*/ 6662383 h 6857996"/>
              <a:gd name="connsiteX122" fmla="*/ 6030111 w 12191993"/>
              <a:gd name="connsiteY122" fmla="*/ 6659872 h 6857996"/>
              <a:gd name="connsiteX123" fmla="*/ 6187938 w 12191993"/>
              <a:gd name="connsiteY123" fmla="*/ 6653208 h 6857996"/>
              <a:gd name="connsiteX124" fmla="*/ 6183014 w 12191993"/>
              <a:gd name="connsiteY124" fmla="*/ 6657377 h 6857996"/>
              <a:gd name="connsiteX125" fmla="*/ 6180859 w 12191993"/>
              <a:gd name="connsiteY125" fmla="*/ 6677582 h 6857996"/>
              <a:gd name="connsiteX126" fmla="*/ 6199634 w 12191993"/>
              <a:gd name="connsiteY126" fmla="*/ 6677582 h 6857996"/>
              <a:gd name="connsiteX127" fmla="*/ 6203943 w 12191993"/>
              <a:gd name="connsiteY127" fmla="*/ 6668602 h 6857996"/>
              <a:gd name="connsiteX128" fmla="*/ 6200558 w 12191993"/>
              <a:gd name="connsiteY128" fmla="*/ 6664112 h 6857996"/>
              <a:gd name="connsiteX129" fmla="*/ 6199634 w 12191993"/>
              <a:gd name="connsiteY129" fmla="*/ 6664754 h 6857996"/>
              <a:gd name="connsiteX130" fmla="*/ 6197480 w 12191993"/>
              <a:gd name="connsiteY130" fmla="*/ 6675337 h 6857996"/>
              <a:gd name="connsiteX131" fmla="*/ 6186092 w 12191993"/>
              <a:gd name="connsiteY131" fmla="*/ 6673734 h 6857996"/>
              <a:gd name="connsiteX132" fmla="*/ 6195325 w 12191993"/>
              <a:gd name="connsiteY132" fmla="*/ 6664433 h 6857996"/>
              <a:gd name="connsiteX133" fmla="*/ 6196864 w 12191993"/>
              <a:gd name="connsiteY133" fmla="*/ 6664754 h 6857996"/>
              <a:gd name="connsiteX134" fmla="*/ 6197788 w 12191993"/>
              <a:gd name="connsiteY134" fmla="*/ 6663792 h 6857996"/>
              <a:gd name="connsiteX135" fmla="*/ 6193786 w 12191993"/>
              <a:gd name="connsiteY135" fmla="*/ 6659622 h 6857996"/>
              <a:gd name="connsiteX136" fmla="*/ 6193171 w 12191993"/>
              <a:gd name="connsiteY136" fmla="*/ 6660585 h 6857996"/>
              <a:gd name="connsiteX137" fmla="*/ 6193171 w 12191993"/>
              <a:gd name="connsiteY137" fmla="*/ 6663150 h 6857996"/>
              <a:gd name="connsiteX138" fmla="*/ 6183937 w 12191993"/>
              <a:gd name="connsiteY138" fmla="*/ 6671489 h 6857996"/>
              <a:gd name="connsiteX139" fmla="*/ 6183937 w 12191993"/>
              <a:gd name="connsiteY139" fmla="*/ 6660264 h 6857996"/>
              <a:gd name="connsiteX140" fmla="*/ 6191324 w 12191993"/>
              <a:gd name="connsiteY140" fmla="*/ 6658660 h 6857996"/>
              <a:gd name="connsiteX141" fmla="*/ 6191940 w 12191993"/>
              <a:gd name="connsiteY141" fmla="*/ 6657377 h 6857996"/>
              <a:gd name="connsiteX142" fmla="*/ 6187938 w 12191993"/>
              <a:gd name="connsiteY142" fmla="*/ 6653208 h 6857996"/>
              <a:gd name="connsiteX143" fmla="*/ 6196845 w 12191993"/>
              <a:gd name="connsiteY143" fmla="*/ 6642096 h 6857996"/>
              <a:gd name="connsiteX144" fmla="*/ 6191242 w 12191993"/>
              <a:gd name="connsiteY144" fmla="*/ 6649399 h 6857996"/>
              <a:gd name="connsiteX145" fmla="*/ 6192799 w 12191993"/>
              <a:gd name="connsiteY145" fmla="*/ 6650351 h 6857996"/>
              <a:gd name="connsiteX146" fmla="*/ 6194355 w 12191993"/>
              <a:gd name="connsiteY146" fmla="*/ 6649399 h 6857996"/>
              <a:gd name="connsiteX147" fmla="*/ 6210230 w 12191993"/>
              <a:gd name="connsiteY147" fmla="*/ 6662734 h 6857996"/>
              <a:gd name="connsiteX148" fmla="*/ 6209919 w 12191993"/>
              <a:gd name="connsiteY148" fmla="*/ 6664639 h 6857996"/>
              <a:gd name="connsiteX149" fmla="*/ 6210541 w 12191993"/>
              <a:gd name="connsiteY149" fmla="*/ 6665909 h 6857996"/>
              <a:gd name="connsiteX150" fmla="*/ 6222992 w 12191993"/>
              <a:gd name="connsiteY150" fmla="*/ 6651304 h 6857996"/>
              <a:gd name="connsiteX151" fmla="*/ 6220191 w 12191993"/>
              <a:gd name="connsiteY151" fmla="*/ 6644319 h 6857996"/>
              <a:gd name="connsiteX152" fmla="*/ 6218323 w 12191993"/>
              <a:gd name="connsiteY152" fmla="*/ 6646224 h 6857996"/>
              <a:gd name="connsiteX153" fmla="*/ 6218946 w 12191993"/>
              <a:gd name="connsiteY153" fmla="*/ 6650669 h 6857996"/>
              <a:gd name="connsiteX154" fmla="*/ 6213654 w 12191993"/>
              <a:gd name="connsiteY154" fmla="*/ 6658607 h 6857996"/>
              <a:gd name="connsiteX155" fmla="*/ 6197468 w 12191993"/>
              <a:gd name="connsiteY155" fmla="*/ 6644954 h 6857996"/>
              <a:gd name="connsiteX156" fmla="*/ 6198090 w 12191993"/>
              <a:gd name="connsiteY156" fmla="*/ 6643049 h 6857996"/>
              <a:gd name="connsiteX157" fmla="*/ 6196845 w 12191993"/>
              <a:gd name="connsiteY157" fmla="*/ 6642096 h 6857996"/>
              <a:gd name="connsiteX158" fmla="*/ 6013443 w 12191993"/>
              <a:gd name="connsiteY158" fmla="*/ 6635746 h 6857996"/>
              <a:gd name="connsiteX159" fmla="*/ 6013443 w 12191993"/>
              <a:gd name="connsiteY159" fmla="*/ 6637334 h 6857996"/>
              <a:gd name="connsiteX160" fmla="*/ 5995980 w 12191993"/>
              <a:gd name="connsiteY160" fmla="*/ 6650034 h 6857996"/>
              <a:gd name="connsiteX161" fmla="*/ 5994393 w 12191993"/>
              <a:gd name="connsiteY161" fmla="*/ 6648446 h 6857996"/>
              <a:gd name="connsiteX162" fmla="*/ 5992806 w 12191993"/>
              <a:gd name="connsiteY162" fmla="*/ 6650034 h 6857996"/>
              <a:gd name="connsiteX163" fmla="*/ 5997568 w 12191993"/>
              <a:gd name="connsiteY163" fmla="*/ 6654797 h 6857996"/>
              <a:gd name="connsiteX164" fmla="*/ 5999156 w 12191993"/>
              <a:gd name="connsiteY164" fmla="*/ 6654797 h 6857996"/>
              <a:gd name="connsiteX165" fmla="*/ 5999156 w 12191993"/>
              <a:gd name="connsiteY165" fmla="*/ 6651621 h 6857996"/>
              <a:gd name="connsiteX166" fmla="*/ 6011855 w 12191993"/>
              <a:gd name="connsiteY166" fmla="*/ 6643684 h 6857996"/>
              <a:gd name="connsiteX167" fmla="*/ 6005506 w 12191993"/>
              <a:gd name="connsiteY167" fmla="*/ 6665909 h 6857996"/>
              <a:gd name="connsiteX168" fmla="*/ 6008680 w 12191993"/>
              <a:gd name="connsiteY168" fmla="*/ 6669084 h 6857996"/>
              <a:gd name="connsiteX169" fmla="*/ 6024555 w 12191993"/>
              <a:gd name="connsiteY169" fmla="*/ 6653209 h 6857996"/>
              <a:gd name="connsiteX170" fmla="*/ 6026143 w 12191993"/>
              <a:gd name="connsiteY170" fmla="*/ 6651621 h 6857996"/>
              <a:gd name="connsiteX171" fmla="*/ 6027731 w 12191993"/>
              <a:gd name="connsiteY171" fmla="*/ 6651621 h 6857996"/>
              <a:gd name="connsiteX172" fmla="*/ 6024555 w 12191993"/>
              <a:gd name="connsiteY172" fmla="*/ 6646859 h 6857996"/>
              <a:gd name="connsiteX173" fmla="*/ 6022968 w 12191993"/>
              <a:gd name="connsiteY173" fmla="*/ 6648446 h 6857996"/>
              <a:gd name="connsiteX174" fmla="*/ 6022968 w 12191993"/>
              <a:gd name="connsiteY174" fmla="*/ 6650034 h 6857996"/>
              <a:gd name="connsiteX175" fmla="*/ 6011855 w 12191993"/>
              <a:gd name="connsiteY175" fmla="*/ 6661147 h 6857996"/>
              <a:gd name="connsiteX176" fmla="*/ 6016618 w 12191993"/>
              <a:gd name="connsiteY176" fmla="*/ 6638921 h 6857996"/>
              <a:gd name="connsiteX177" fmla="*/ 6015031 w 12191993"/>
              <a:gd name="connsiteY177" fmla="*/ 6635746 h 6857996"/>
              <a:gd name="connsiteX178" fmla="*/ 5999458 w 12191993"/>
              <a:gd name="connsiteY178" fmla="*/ 6630479 h 6857996"/>
              <a:gd name="connsiteX179" fmla="*/ 5998324 w 12191993"/>
              <a:gd name="connsiteY179" fmla="*/ 6634809 h 6857996"/>
              <a:gd name="connsiteX180" fmla="*/ 6003237 w 12191993"/>
              <a:gd name="connsiteY180" fmla="*/ 6636613 h 6857996"/>
              <a:gd name="connsiteX181" fmla="*/ 6004749 w 12191993"/>
              <a:gd name="connsiteY181" fmla="*/ 6632283 h 6857996"/>
              <a:gd name="connsiteX182" fmla="*/ 5999458 w 12191993"/>
              <a:gd name="connsiteY182" fmla="*/ 6630479 h 6857996"/>
              <a:gd name="connsiteX183" fmla="*/ 6207117 w 12191993"/>
              <a:gd name="connsiteY183" fmla="*/ 6626221 h 6857996"/>
              <a:gd name="connsiteX184" fmla="*/ 6203942 w 12191993"/>
              <a:gd name="connsiteY184" fmla="*/ 6632571 h 6857996"/>
              <a:gd name="connsiteX185" fmla="*/ 6203942 w 12191993"/>
              <a:gd name="connsiteY185" fmla="*/ 6634159 h 6857996"/>
              <a:gd name="connsiteX186" fmla="*/ 6207117 w 12191993"/>
              <a:gd name="connsiteY186" fmla="*/ 6632571 h 6857996"/>
              <a:gd name="connsiteX187" fmla="*/ 6224580 w 12191993"/>
              <a:gd name="connsiteY187" fmla="*/ 6643684 h 6857996"/>
              <a:gd name="connsiteX188" fmla="*/ 6224580 w 12191993"/>
              <a:gd name="connsiteY188" fmla="*/ 6645271 h 6857996"/>
              <a:gd name="connsiteX189" fmla="*/ 6226168 w 12191993"/>
              <a:gd name="connsiteY189" fmla="*/ 6645271 h 6857996"/>
              <a:gd name="connsiteX190" fmla="*/ 6230930 w 12191993"/>
              <a:gd name="connsiteY190" fmla="*/ 6637334 h 6857996"/>
              <a:gd name="connsiteX191" fmla="*/ 6229343 w 12191993"/>
              <a:gd name="connsiteY191" fmla="*/ 6637334 h 6857996"/>
              <a:gd name="connsiteX192" fmla="*/ 6227755 w 12191993"/>
              <a:gd name="connsiteY192" fmla="*/ 6638921 h 6857996"/>
              <a:gd name="connsiteX193" fmla="*/ 6207117 w 12191993"/>
              <a:gd name="connsiteY193" fmla="*/ 6627809 h 6857996"/>
              <a:gd name="connsiteX194" fmla="*/ 6208705 w 12191993"/>
              <a:gd name="connsiteY194" fmla="*/ 6626221 h 6857996"/>
              <a:gd name="connsiteX195" fmla="*/ 6002331 w 12191993"/>
              <a:gd name="connsiteY195" fmla="*/ 6615108 h 6857996"/>
              <a:gd name="connsiteX196" fmla="*/ 6002331 w 12191993"/>
              <a:gd name="connsiteY196" fmla="*/ 6616696 h 6857996"/>
              <a:gd name="connsiteX197" fmla="*/ 5983280 w 12191993"/>
              <a:gd name="connsiteY197" fmla="*/ 6626221 h 6857996"/>
              <a:gd name="connsiteX198" fmla="*/ 5981693 w 12191993"/>
              <a:gd name="connsiteY198" fmla="*/ 6624634 h 6857996"/>
              <a:gd name="connsiteX199" fmla="*/ 5980106 w 12191993"/>
              <a:gd name="connsiteY199" fmla="*/ 6624634 h 6857996"/>
              <a:gd name="connsiteX200" fmla="*/ 5983280 w 12191993"/>
              <a:gd name="connsiteY200" fmla="*/ 6632571 h 6857996"/>
              <a:gd name="connsiteX201" fmla="*/ 5984868 w 12191993"/>
              <a:gd name="connsiteY201" fmla="*/ 6632571 h 6857996"/>
              <a:gd name="connsiteX202" fmla="*/ 5984868 w 12191993"/>
              <a:gd name="connsiteY202" fmla="*/ 6630984 h 6857996"/>
              <a:gd name="connsiteX203" fmla="*/ 6003918 w 12191993"/>
              <a:gd name="connsiteY203" fmla="*/ 6621458 h 6857996"/>
              <a:gd name="connsiteX204" fmla="*/ 6005507 w 12191993"/>
              <a:gd name="connsiteY204" fmla="*/ 6623046 h 6857996"/>
              <a:gd name="connsiteX205" fmla="*/ 6007094 w 12191993"/>
              <a:gd name="connsiteY205" fmla="*/ 6621458 h 6857996"/>
              <a:gd name="connsiteX206" fmla="*/ 6003918 w 12191993"/>
              <a:gd name="connsiteY206" fmla="*/ 6615108 h 6857996"/>
              <a:gd name="connsiteX207" fmla="*/ 6217912 w 12191993"/>
              <a:gd name="connsiteY207" fmla="*/ 6602408 h 6857996"/>
              <a:gd name="connsiteX208" fmla="*/ 6214737 w 12191993"/>
              <a:gd name="connsiteY208" fmla="*/ 6607999 h 6857996"/>
              <a:gd name="connsiteX209" fmla="*/ 6219817 w 12191993"/>
              <a:gd name="connsiteY209" fmla="*/ 6626945 h 6857996"/>
              <a:gd name="connsiteX210" fmla="*/ 6238550 w 12191993"/>
              <a:gd name="connsiteY210" fmla="*/ 6619802 h 6857996"/>
              <a:gd name="connsiteX211" fmla="*/ 6239503 w 12191993"/>
              <a:gd name="connsiteY211" fmla="*/ 6609241 h 6857996"/>
              <a:gd name="connsiteX212" fmla="*/ 6234423 w 12191993"/>
              <a:gd name="connsiteY212" fmla="*/ 6607067 h 6857996"/>
              <a:gd name="connsiteX213" fmla="*/ 6233470 w 12191993"/>
              <a:gd name="connsiteY213" fmla="*/ 6607999 h 6857996"/>
              <a:gd name="connsiteX214" fmla="*/ 6235693 w 12191993"/>
              <a:gd name="connsiteY214" fmla="*/ 6617628 h 6857996"/>
              <a:gd name="connsiteX215" fmla="*/ 6221722 w 12191993"/>
              <a:gd name="connsiteY215" fmla="*/ 6620112 h 6857996"/>
              <a:gd name="connsiteX216" fmla="*/ 6216642 w 12191993"/>
              <a:gd name="connsiteY216" fmla="*/ 6609863 h 6857996"/>
              <a:gd name="connsiteX217" fmla="*/ 6222992 w 12191993"/>
              <a:gd name="connsiteY217" fmla="*/ 6605825 h 6857996"/>
              <a:gd name="connsiteX218" fmla="*/ 6223310 w 12191993"/>
              <a:gd name="connsiteY218" fmla="*/ 6604272 h 6857996"/>
              <a:gd name="connsiteX219" fmla="*/ 6217912 w 12191993"/>
              <a:gd name="connsiteY219" fmla="*/ 6602408 h 6857996"/>
              <a:gd name="connsiteX220" fmla="*/ 6129330 w 12191993"/>
              <a:gd name="connsiteY220" fmla="*/ 6599233 h 6857996"/>
              <a:gd name="connsiteX221" fmla="*/ 6149968 w 12191993"/>
              <a:gd name="connsiteY221" fmla="*/ 6599233 h 6857996"/>
              <a:gd name="connsiteX222" fmla="*/ 6129330 w 12191993"/>
              <a:gd name="connsiteY222" fmla="*/ 6640508 h 6857996"/>
              <a:gd name="connsiteX223" fmla="*/ 6129330 w 12191993"/>
              <a:gd name="connsiteY223" fmla="*/ 6599233 h 6857996"/>
              <a:gd name="connsiteX224" fmla="*/ 6065830 w 12191993"/>
              <a:gd name="connsiteY224" fmla="*/ 6599233 h 6857996"/>
              <a:gd name="connsiteX225" fmla="*/ 6088055 w 12191993"/>
              <a:gd name="connsiteY225" fmla="*/ 6599233 h 6857996"/>
              <a:gd name="connsiteX226" fmla="*/ 6088055 w 12191993"/>
              <a:gd name="connsiteY226" fmla="*/ 6640508 h 6857996"/>
              <a:gd name="connsiteX227" fmla="*/ 6065830 w 12191993"/>
              <a:gd name="connsiteY227" fmla="*/ 6599233 h 6857996"/>
              <a:gd name="connsiteX228" fmla="*/ 5985060 w 12191993"/>
              <a:gd name="connsiteY228" fmla="*/ 6592919 h 6857996"/>
              <a:gd name="connsiteX229" fmla="*/ 5975325 w 12191993"/>
              <a:gd name="connsiteY229" fmla="*/ 6609935 h 6857996"/>
              <a:gd name="connsiteX230" fmla="*/ 5980978 w 12191993"/>
              <a:gd name="connsiteY230" fmla="*/ 6618283 h 6857996"/>
              <a:gd name="connsiteX231" fmla="*/ 5986630 w 12191993"/>
              <a:gd name="connsiteY231" fmla="*/ 6616999 h 6857996"/>
              <a:gd name="connsiteX232" fmla="*/ 5986630 w 12191993"/>
              <a:gd name="connsiteY232" fmla="*/ 6616036 h 6857996"/>
              <a:gd name="connsiteX233" fmla="*/ 5978465 w 12191993"/>
              <a:gd name="connsiteY233" fmla="*/ 6609293 h 6857996"/>
              <a:gd name="connsiteX234" fmla="*/ 5985688 w 12191993"/>
              <a:gd name="connsiteY234" fmla="*/ 6599340 h 6857996"/>
              <a:gd name="connsiteX235" fmla="*/ 5988828 w 12191993"/>
              <a:gd name="connsiteY235" fmla="*/ 6611862 h 6857996"/>
              <a:gd name="connsiteX236" fmla="*/ 5987886 w 12191993"/>
              <a:gd name="connsiteY236" fmla="*/ 6613146 h 6857996"/>
              <a:gd name="connsiteX237" fmla="*/ 5988200 w 12191993"/>
              <a:gd name="connsiteY237" fmla="*/ 6614430 h 6857996"/>
              <a:gd name="connsiteX238" fmla="*/ 5994166 w 12191993"/>
              <a:gd name="connsiteY238" fmla="*/ 6612825 h 6857996"/>
              <a:gd name="connsiteX239" fmla="*/ 5993538 w 12191993"/>
              <a:gd name="connsiteY239" fmla="*/ 6611541 h 6857996"/>
              <a:gd name="connsiteX240" fmla="*/ 5991340 w 12191993"/>
              <a:gd name="connsiteY240" fmla="*/ 6610578 h 6857996"/>
              <a:gd name="connsiteX241" fmla="*/ 5988828 w 12191993"/>
              <a:gd name="connsiteY241" fmla="*/ 6598377 h 6857996"/>
              <a:gd name="connsiteX242" fmla="*/ 5998249 w 12191993"/>
              <a:gd name="connsiteY242" fmla="*/ 6603193 h 6857996"/>
              <a:gd name="connsiteX243" fmla="*/ 5996365 w 12191993"/>
              <a:gd name="connsiteY243" fmla="*/ 6610899 h 6857996"/>
              <a:gd name="connsiteX244" fmla="*/ 5996992 w 12191993"/>
              <a:gd name="connsiteY244" fmla="*/ 6611862 h 6857996"/>
              <a:gd name="connsiteX245" fmla="*/ 6002330 w 12191993"/>
              <a:gd name="connsiteY245" fmla="*/ 6610257 h 6857996"/>
              <a:gd name="connsiteX246" fmla="*/ 6001388 w 12191993"/>
              <a:gd name="connsiteY246" fmla="*/ 6603835 h 6857996"/>
              <a:gd name="connsiteX247" fmla="*/ 5985060 w 12191993"/>
              <a:gd name="connsiteY247" fmla="*/ 6592919 h 6857996"/>
              <a:gd name="connsiteX248" fmla="*/ 6218230 w 12191993"/>
              <a:gd name="connsiteY248" fmla="*/ 6591296 h 6857996"/>
              <a:gd name="connsiteX249" fmla="*/ 6216642 w 12191993"/>
              <a:gd name="connsiteY249" fmla="*/ 6599234 h 6857996"/>
              <a:gd name="connsiteX250" fmla="*/ 6218230 w 12191993"/>
              <a:gd name="connsiteY250" fmla="*/ 6599234 h 6857996"/>
              <a:gd name="connsiteX251" fmla="*/ 6219817 w 12191993"/>
              <a:gd name="connsiteY251" fmla="*/ 6597646 h 6857996"/>
              <a:gd name="connsiteX252" fmla="*/ 6240455 w 12191993"/>
              <a:gd name="connsiteY252" fmla="*/ 6600821 h 6857996"/>
              <a:gd name="connsiteX253" fmla="*/ 6240455 w 12191993"/>
              <a:gd name="connsiteY253" fmla="*/ 6602409 h 6857996"/>
              <a:gd name="connsiteX254" fmla="*/ 6242043 w 12191993"/>
              <a:gd name="connsiteY254" fmla="*/ 6603996 h 6857996"/>
              <a:gd name="connsiteX255" fmla="*/ 6243630 w 12191993"/>
              <a:gd name="connsiteY255" fmla="*/ 6594471 h 6857996"/>
              <a:gd name="connsiteX256" fmla="*/ 6242043 w 12191993"/>
              <a:gd name="connsiteY256" fmla="*/ 6596059 h 6857996"/>
              <a:gd name="connsiteX257" fmla="*/ 6219817 w 12191993"/>
              <a:gd name="connsiteY257" fmla="*/ 6592884 h 6857996"/>
              <a:gd name="connsiteX258" fmla="*/ 6219817 w 12191993"/>
              <a:gd name="connsiteY258" fmla="*/ 6591296 h 6857996"/>
              <a:gd name="connsiteX259" fmla="*/ 4811421 w 12191993"/>
              <a:gd name="connsiteY259" fmla="*/ 6570659 h 6857996"/>
              <a:gd name="connsiteX260" fmla="*/ 4812359 w 12191993"/>
              <a:gd name="connsiteY260" fmla="*/ 6570659 h 6857996"/>
              <a:gd name="connsiteX261" fmla="*/ 4813298 w 12191993"/>
              <a:gd name="connsiteY261" fmla="*/ 6572952 h 6857996"/>
              <a:gd name="connsiteX262" fmla="*/ 4813298 w 12191993"/>
              <a:gd name="connsiteY262" fmla="*/ 6576883 h 6857996"/>
              <a:gd name="connsiteX263" fmla="*/ 4810796 w 12191993"/>
              <a:gd name="connsiteY263" fmla="*/ 6586056 h 6857996"/>
              <a:gd name="connsiteX264" fmla="*/ 4800166 w 12191993"/>
              <a:gd name="connsiteY264" fmla="*/ 6591297 h 6857996"/>
              <a:gd name="connsiteX265" fmla="*/ 4792659 w 12191993"/>
              <a:gd name="connsiteY265" fmla="*/ 6583763 h 6857996"/>
              <a:gd name="connsiteX266" fmla="*/ 4797977 w 12191993"/>
              <a:gd name="connsiteY266" fmla="*/ 6574918 h 6857996"/>
              <a:gd name="connsiteX267" fmla="*/ 4810169 w 12191993"/>
              <a:gd name="connsiteY267" fmla="*/ 6570987 h 6857996"/>
              <a:gd name="connsiteX268" fmla="*/ 4811421 w 12191993"/>
              <a:gd name="connsiteY268" fmla="*/ 6570659 h 6857996"/>
              <a:gd name="connsiteX269" fmla="*/ 5974078 w 12191993"/>
              <a:gd name="connsiteY269" fmla="*/ 6569071 h 6857996"/>
              <a:gd name="connsiteX270" fmla="*/ 5994394 w 12191993"/>
              <a:gd name="connsiteY270" fmla="*/ 6569721 h 6857996"/>
              <a:gd name="connsiteX271" fmla="*/ 5993749 w 12191993"/>
              <a:gd name="connsiteY271" fmla="*/ 6575566 h 6857996"/>
              <a:gd name="connsiteX272" fmla="*/ 5985364 w 12191993"/>
              <a:gd name="connsiteY272" fmla="*/ 6583035 h 6857996"/>
              <a:gd name="connsiteX273" fmla="*/ 5974078 w 12191993"/>
              <a:gd name="connsiteY273" fmla="*/ 6574267 h 6857996"/>
              <a:gd name="connsiteX274" fmla="*/ 5974078 w 12191993"/>
              <a:gd name="connsiteY274" fmla="*/ 6569071 h 6857996"/>
              <a:gd name="connsiteX275" fmla="*/ 5970895 w 12191993"/>
              <a:gd name="connsiteY275" fmla="*/ 6561133 h 6857996"/>
              <a:gd name="connsiteX276" fmla="*/ 5970895 w 12191993"/>
              <a:gd name="connsiteY276" fmla="*/ 6574627 h 6857996"/>
              <a:gd name="connsiteX277" fmla="*/ 5985016 w 12191993"/>
              <a:gd name="connsiteY277" fmla="*/ 6588121 h 6857996"/>
              <a:gd name="connsiteX278" fmla="*/ 5996628 w 12191993"/>
              <a:gd name="connsiteY278" fmla="*/ 6573342 h 6857996"/>
              <a:gd name="connsiteX279" fmla="*/ 5997568 w 12191993"/>
              <a:gd name="connsiteY279" fmla="*/ 6561776 h 6857996"/>
              <a:gd name="connsiteX280" fmla="*/ 5996000 w 12191993"/>
              <a:gd name="connsiteY280" fmla="*/ 6561776 h 6857996"/>
              <a:gd name="connsiteX281" fmla="*/ 5995058 w 12191993"/>
              <a:gd name="connsiteY281" fmla="*/ 6563382 h 6857996"/>
              <a:gd name="connsiteX282" fmla="*/ 5973718 w 12191993"/>
              <a:gd name="connsiteY282" fmla="*/ 6563061 h 6857996"/>
              <a:gd name="connsiteX283" fmla="*/ 5972463 w 12191993"/>
              <a:gd name="connsiteY283" fmla="*/ 6561133 h 6857996"/>
              <a:gd name="connsiteX284" fmla="*/ 5970895 w 12191993"/>
              <a:gd name="connsiteY284" fmla="*/ 6561133 h 6857996"/>
              <a:gd name="connsiteX285" fmla="*/ 6218230 w 12191993"/>
              <a:gd name="connsiteY285" fmla="*/ 6559546 h 6857996"/>
              <a:gd name="connsiteX286" fmla="*/ 6220070 w 12191993"/>
              <a:gd name="connsiteY286" fmla="*/ 6564826 h 6857996"/>
              <a:gd name="connsiteX287" fmla="*/ 6219764 w 12191993"/>
              <a:gd name="connsiteY287" fmla="*/ 6584394 h 6857996"/>
              <a:gd name="connsiteX288" fmla="*/ 6218537 w 12191993"/>
              <a:gd name="connsiteY288" fmla="*/ 6588121 h 6857996"/>
              <a:gd name="connsiteX289" fmla="*/ 6224364 w 12191993"/>
              <a:gd name="connsiteY289" fmla="*/ 6584394 h 6857996"/>
              <a:gd name="connsiteX290" fmla="*/ 6223137 w 12191993"/>
              <a:gd name="connsiteY290" fmla="*/ 6583773 h 6857996"/>
              <a:gd name="connsiteX291" fmla="*/ 6222830 w 12191993"/>
              <a:gd name="connsiteY291" fmla="*/ 6577561 h 6857996"/>
              <a:gd name="connsiteX292" fmla="*/ 6243685 w 12191993"/>
              <a:gd name="connsiteY292" fmla="*/ 6577250 h 6857996"/>
              <a:gd name="connsiteX293" fmla="*/ 6244605 w 12191993"/>
              <a:gd name="connsiteY293" fmla="*/ 6578803 h 6857996"/>
              <a:gd name="connsiteX294" fmla="*/ 6245218 w 12191993"/>
              <a:gd name="connsiteY294" fmla="*/ 6579114 h 6857996"/>
              <a:gd name="connsiteX295" fmla="*/ 6245218 w 12191993"/>
              <a:gd name="connsiteY295" fmla="*/ 6571349 h 6857996"/>
              <a:gd name="connsiteX296" fmla="*/ 6243992 w 12191993"/>
              <a:gd name="connsiteY296" fmla="*/ 6571349 h 6857996"/>
              <a:gd name="connsiteX297" fmla="*/ 6243685 w 12191993"/>
              <a:gd name="connsiteY297" fmla="*/ 6572281 h 6857996"/>
              <a:gd name="connsiteX298" fmla="*/ 6222524 w 12191993"/>
              <a:gd name="connsiteY298" fmla="*/ 6572591 h 6857996"/>
              <a:gd name="connsiteX299" fmla="*/ 6223444 w 12191993"/>
              <a:gd name="connsiteY299" fmla="*/ 6564516 h 6857996"/>
              <a:gd name="connsiteX300" fmla="*/ 6224977 w 12191993"/>
              <a:gd name="connsiteY300" fmla="*/ 6563895 h 6857996"/>
              <a:gd name="connsiteX301" fmla="*/ 6218230 w 12191993"/>
              <a:gd name="connsiteY301" fmla="*/ 6559546 h 6857996"/>
              <a:gd name="connsiteX302" fmla="*/ 5983809 w 12191993"/>
              <a:gd name="connsiteY302" fmla="*/ 6552364 h 6857996"/>
              <a:gd name="connsiteX303" fmla="*/ 5982298 w 12191993"/>
              <a:gd name="connsiteY303" fmla="*/ 6556900 h 6857996"/>
              <a:gd name="connsiteX304" fmla="*/ 5985926 w 12191993"/>
              <a:gd name="connsiteY304" fmla="*/ 6558790 h 6857996"/>
              <a:gd name="connsiteX305" fmla="*/ 5987437 w 12191993"/>
              <a:gd name="connsiteY305" fmla="*/ 6553498 h 6857996"/>
              <a:gd name="connsiteX306" fmla="*/ 5983809 w 12191993"/>
              <a:gd name="connsiteY306" fmla="*/ 6552364 h 6857996"/>
              <a:gd name="connsiteX307" fmla="*/ 5026508 w 12191993"/>
              <a:gd name="connsiteY307" fmla="*/ 6543672 h 6857996"/>
              <a:gd name="connsiteX308" fmla="*/ 5043486 w 12191993"/>
              <a:gd name="connsiteY308" fmla="*/ 6568904 h 6857996"/>
              <a:gd name="connsiteX309" fmla="*/ 5027743 w 12191993"/>
              <a:gd name="connsiteY309" fmla="*/ 6591297 h 6857996"/>
              <a:gd name="connsiteX310" fmla="*/ 5010148 w 12191993"/>
              <a:gd name="connsiteY310" fmla="*/ 6566696 h 6857996"/>
              <a:gd name="connsiteX311" fmla="*/ 5026508 w 12191993"/>
              <a:gd name="connsiteY311" fmla="*/ 6543672 h 6857996"/>
              <a:gd name="connsiteX312" fmla="*/ 4954742 w 12191993"/>
              <a:gd name="connsiteY312" fmla="*/ 6543672 h 6857996"/>
              <a:gd name="connsiteX313" fmla="*/ 4968873 w 12191993"/>
              <a:gd name="connsiteY313" fmla="*/ 6566831 h 6857996"/>
              <a:gd name="connsiteX314" fmla="*/ 4951602 w 12191993"/>
              <a:gd name="connsiteY314" fmla="*/ 6592885 h 6857996"/>
              <a:gd name="connsiteX315" fmla="*/ 4941867 w 12191993"/>
              <a:gd name="connsiteY315" fmla="*/ 6587739 h 6857996"/>
              <a:gd name="connsiteX316" fmla="*/ 4940297 w 12191993"/>
              <a:gd name="connsiteY316" fmla="*/ 6571334 h 6857996"/>
              <a:gd name="connsiteX317" fmla="*/ 4942494 w 12191993"/>
              <a:gd name="connsiteY317" fmla="*/ 6553965 h 6857996"/>
              <a:gd name="connsiteX318" fmla="*/ 4954742 w 12191993"/>
              <a:gd name="connsiteY318" fmla="*/ 6543672 h 6857996"/>
              <a:gd name="connsiteX319" fmla="*/ 5178611 w 12191993"/>
              <a:gd name="connsiteY319" fmla="*/ 6542084 h 6857996"/>
              <a:gd name="connsiteX320" fmla="*/ 5189759 w 12191993"/>
              <a:gd name="connsiteY320" fmla="*/ 6548752 h 6857996"/>
              <a:gd name="connsiteX321" fmla="*/ 5192710 w 12191993"/>
              <a:gd name="connsiteY321" fmla="*/ 6566214 h 6857996"/>
              <a:gd name="connsiteX322" fmla="*/ 5178611 w 12191993"/>
              <a:gd name="connsiteY322" fmla="*/ 6589709 h 6857996"/>
              <a:gd name="connsiteX323" fmla="*/ 5162548 w 12191993"/>
              <a:gd name="connsiteY323" fmla="*/ 6564944 h 6857996"/>
              <a:gd name="connsiteX324" fmla="*/ 5178611 w 12191993"/>
              <a:gd name="connsiteY324" fmla="*/ 6542084 h 6857996"/>
              <a:gd name="connsiteX325" fmla="*/ 4872968 w 12191993"/>
              <a:gd name="connsiteY325" fmla="*/ 6542084 h 6857996"/>
              <a:gd name="connsiteX326" fmla="*/ 4883528 w 12191993"/>
              <a:gd name="connsiteY326" fmla="*/ 6548752 h 6857996"/>
              <a:gd name="connsiteX327" fmla="*/ 4886321 w 12191993"/>
              <a:gd name="connsiteY327" fmla="*/ 6566214 h 6857996"/>
              <a:gd name="connsiteX328" fmla="*/ 4872968 w 12191993"/>
              <a:gd name="connsiteY328" fmla="*/ 6589709 h 6857996"/>
              <a:gd name="connsiteX329" fmla="*/ 4857745 w 12191993"/>
              <a:gd name="connsiteY329" fmla="*/ 6564944 h 6857996"/>
              <a:gd name="connsiteX330" fmla="*/ 4872968 w 12191993"/>
              <a:gd name="connsiteY330" fmla="*/ 6542084 h 6857996"/>
              <a:gd name="connsiteX331" fmla="*/ 5579869 w 12191993"/>
              <a:gd name="connsiteY331" fmla="*/ 6540496 h 6857996"/>
              <a:gd name="connsiteX332" fmla="*/ 5587389 w 12191993"/>
              <a:gd name="connsiteY332" fmla="*/ 6544134 h 6857996"/>
              <a:gd name="connsiteX333" fmla="*/ 5589582 w 12191993"/>
              <a:gd name="connsiteY333" fmla="*/ 6551741 h 6857996"/>
              <a:gd name="connsiteX334" fmla="*/ 5587077 w 12191993"/>
              <a:gd name="connsiteY334" fmla="*/ 6554387 h 6857996"/>
              <a:gd name="connsiteX335" fmla="*/ 5576110 w 12191993"/>
              <a:gd name="connsiteY335" fmla="*/ 6555710 h 6857996"/>
              <a:gd name="connsiteX336" fmla="*/ 5570157 w 12191993"/>
              <a:gd name="connsiteY336" fmla="*/ 6556041 h 6857996"/>
              <a:gd name="connsiteX337" fmla="*/ 5567337 w 12191993"/>
              <a:gd name="connsiteY337" fmla="*/ 6556371 h 6857996"/>
              <a:gd name="connsiteX338" fmla="*/ 5565771 w 12191993"/>
              <a:gd name="connsiteY338" fmla="*/ 6554718 h 6857996"/>
              <a:gd name="connsiteX339" fmla="*/ 5569217 w 12191993"/>
              <a:gd name="connsiteY339" fmla="*/ 6545788 h 6857996"/>
              <a:gd name="connsiteX340" fmla="*/ 5579869 w 12191993"/>
              <a:gd name="connsiteY340" fmla="*/ 6540496 h 6857996"/>
              <a:gd name="connsiteX341" fmla="*/ 6129330 w 12191993"/>
              <a:gd name="connsiteY341" fmla="*/ 6537321 h 6857996"/>
              <a:gd name="connsiteX342" fmla="*/ 6173780 w 12191993"/>
              <a:gd name="connsiteY342" fmla="*/ 6537321 h 6857996"/>
              <a:gd name="connsiteX343" fmla="*/ 6166631 w 12191993"/>
              <a:gd name="connsiteY343" fmla="*/ 6559546 h 6857996"/>
              <a:gd name="connsiteX344" fmla="*/ 6129330 w 12191993"/>
              <a:gd name="connsiteY344" fmla="*/ 6559546 h 6857996"/>
              <a:gd name="connsiteX345" fmla="*/ 6129330 w 12191993"/>
              <a:gd name="connsiteY345" fmla="*/ 6537321 h 6857996"/>
              <a:gd name="connsiteX346" fmla="*/ 6096878 w 12191993"/>
              <a:gd name="connsiteY346" fmla="*/ 6537321 h 6857996"/>
              <a:gd name="connsiteX347" fmla="*/ 6108373 w 12191993"/>
              <a:gd name="connsiteY347" fmla="*/ 6537321 h 6857996"/>
              <a:gd name="connsiteX348" fmla="*/ 6119869 w 12191993"/>
              <a:gd name="connsiteY348" fmla="*/ 6537321 h 6857996"/>
              <a:gd name="connsiteX349" fmla="*/ 6119869 w 12191993"/>
              <a:gd name="connsiteY349" fmla="*/ 6568512 h 6857996"/>
              <a:gd name="connsiteX350" fmla="*/ 6164255 w 12191993"/>
              <a:gd name="connsiteY350" fmla="*/ 6568512 h 6857996"/>
              <a:gd name="connsiteX351" fmla="*/ 6162659 w 12191993"/>
              <a:gd name="connsiteY351" fmla="*/ 6572012 h 6857996"/>
              <a:gd name="connsiteX352" fmla="*/ 6154995 w 12191993"/>
              <a:gd name="connsiteY352" fmla="*/ 6590154 h 6857996"/>
              <a:gd name="connsiteX353" fmla="*/ 6124659 w 12191993"/>
              <a:gd name="connsiteY353" fmla="*/ 6590154 h 6857996"/>
              <a:gd name="connsiteX354" fmla="*/ 6119869 w 12191993"/>
              <a:gd name="connsiteY354" fmla="*/ 6590154 h 6857996"/>
              <a:gd name="connsiteX355" fmla="*/ 6119869 w 12191993"/>
              <a:gd name="connsiteY355" fmla="*/ 6655080 h 6857996"/>
              <a:gd name="connsiteX356" fmla="*/ 6110928 w 12191993"/>
              <a:gd name="connsiteY356" fmla="*/ 6666538 h 6857996"/>
              <a:gd name="connsiteX357" fmla="*/ 6108373 w 12191993"/>
              <a:gd name="connsiteY357" fmla="*/ 6669084 h 6857996"/>
              <a:gd name="connsiteX358" fmla="*/ 6105819 w 12191993"/>
              <a:gd name="connsiteY358" fmla="*/ 6666538 h 6857996"/>
              <a:gd name="connsiteX359" fmla="*/ 6096878 w 12191993"/>
              <a:gd name="connsiteY359" fmla="*/ 6655080 h 6857996"/>
              <a:gd name="connsiteX360" fmla="*/ 6096878 w 12191993"/>
              <a:gd name="connsiteY360" fmla="*/ 6590154 h 6857996"/>
              <a:gd name="connsiteX361" fmla="*/ 6092407 w 12191993"/>
              <a:gd name="connsiteY361" fmla="*/ 6590154 h 6857996"/>
              <a:gd name="connsiteX362" fmla="*/ 6062391 w 12191993"/>
              <a:gd name="connsiteY362" fmla="*/ 6590154 h 6857996"/>
              <a:gd name="connsiteX363" fmla="*/ 6054727 w 12191993"/>
              <a:gd name="connsiteY363" fmla="*/ 6572012 h 6857996"/>
              <a:gd name="connsiteX364" fmla="*/ 6053130 w 12191993"/>
              <a:gd name="connsiteY364" fmla="*/ 6568512 h 6857996"/>
              <a:gd name="connsiteX365" fmla="*/ 6096878 w 12191993"/>
              <a:gd name="connsiteY365" fmla="*/ 6568512 h 6857996"/>
              <a:gd name="connsiteX366" fmla="*/ 6096878 w 12191993"/>
              <a:gd name="connsiteY366" fmla="*/ 6537321 h 6857996"/>
              <a:gd name="connsiteX367" fmla="*/ 6042017 w 12191993"/>
              <a:gd name="connsiteY367" fmla="*/ 6537321 h 6857996"/>
              <a:gd name="connsiteX368" fmla="*/ 6088055 w 12191993"/>
              <a:gd name="connsiteY368" fmla="*/ 6537321 h 6857996"/>
              <a:gd name="connsiteX369" fmla="*/ 6088055 w 12191993"/>
              <a:gd name="connsiteY369" fmla="*/ 6559546 h 6857996"/>
              <a:gd name="connsiteX370" fmla="*/ 6049150 w 12191993"/>
              <a:gd name="connsiteY370" fmla="*/ 6559546 h 6857996"/>
              <a:gd name="connsiteX371" fmla="*/ 6042017 w 12191993"/>
              <a:gd name="connsiteY371" fmla="*/ 6537321 h 6857996"/>
              <a:gd name="connsiteX372" fmla="*/ 5089323 w 12191993"/>
              <a:gd name="connsiteY372" fmla="*/ 6532559 h 6857996"/>
              <a:gd name="connsiteX373" fmla="*/ 5087120 w 12191993"/>
              <a:gd name="connsiteY373" fmla="*/ 6532877 h 6857996"/>
              <a:gd name="connsiteX374" fmla="*/ 5067916 w 12191993"/>
              <a:gd name="connsiteY374" fmla="*/ 6534782 h 6857996"/>
              <a:gd name="connsiteX375" fmla="*/ 5065710 w 12191993"/>
              <a:gd name="connsiteY375" fmla="*/ 6536687 h 6857996"/>
              <a:gd name="connsiteX376" fmla="*/ 5065710 w 12191993"/>
              <a:gd name="connsiteY376" fmla="*/ 6538909 h 6857996"/>
              <a:gd name="connsiteX377" fmla="*/ 5069489 w 12191993"/>
              <a:gd name="connsiteY377" fmla="*/ 6541132 h 6857996"/>
              <a:gd name="connsiteX378" fmla="*/ 5074842 w 12191993"/>
              <a:gd name="connsiteY378" fmla="*/ 6558277 h 6857996"/>
              <a:gd name="connsiteX379" fmla="*/ 5074842 w 12191993"/>
              <a:gd name="connsiteY379" fmla="*/ 6570025 h 6857996"/>
              <a:gd name="connsiteX380" fmla="*/ 5074842 w 12191993"/>
              <a:gd name="connsiteY380" fmla="*/ 6577010 h 6857996"/>
              <a:gd name="connsiteX381" fmla="*/ 5074842 w 12191993"/>
              <a:gd name="connsiteY381" fmla="*/ 6582725 h 6857996"/>
              <a:gd name="connsiteX382" fmla="*/ 5080824 w 12191993"/>
              <a:gd name="connsiteY382" fmla="*/ 6597012 h 6857996"/>
              <a:gd name="connsiteX383" fmla="*/ 5094046 w 12191993"/>
              <a:gd name="connsiteY383" fmla="*/ 6600505 h 6857996"/>
              <a:gd name="connsiteX384" fmla="*/ 5112304 w 12191993"/>
              <a:gd name="connsiteY384" fmla="*/ 6590980 h 6857996"/>
              <a:gd name="connsiteX385" fmla="*/ 5115138 w 12191993"/>
              <a:gd name="connsiteY385" fmla="*/ 6588757 h 6857996"/>
              <a:gd name="connsiteX386" fmla="*/ 5116398 w 12191993"/>
              <a:gd name="connsiteY386" fmla="*/ 6591615 h 6857996"/>
              <a:gd name="connsiteX387" fmla="*/ 5118599 w 12191993"/>
              <a:gd name="connsiteY387" fmla="*/ 6600822 h 6857996"/>
              <a:gd name="connsiteX388" fmla="*/ 5120489 w 12191993"/>
              <a:gd name="connsiteY388" fmla="*/ 6600505 h 6857996"/>
              <a:gd name="connsiteX389" fmla="*/ 5138120 w 12191993"/>
              <a:gd name="connsiteY389" fmla="*/ 6597965 h 6857996"/>
              <a:gd name="connsiteX390" fmla="*/ 5140322 w 12191993"/>
              <a:gd name="connsiteY390" fmla="*/ 6595742 h 6857996"/>
              <a:gd name="connsiteX391" fmla="*/ 5140322 w 12191993"/>
              <a:gd name="connsiteY391" fmla="*/ 6594155 h 6857996"/>
              <a:gd name="connsiteX392" fmla="*/ 5137805 w 12191993"/>
              <a:gd name="connsiteY392" fmla="*/ 6591932 h 6857996"/>
              <a:gd name="connsiteX393" fmla="*/ 5131195 w 12191993"/>
              <a:gd name="connsiteY393" fmla="*/ 6586535 h 6857996"/>
              <a:gd name="connsiteX394" fmla="*/ 5130565 w 12191993"/>
              <a:gd name="connsiteY394" fmla="*/ 6564627 h 6857996"/>
              <a:gd name="connsiteX395" fmla="*/ 5130565 w 12191993"/>
              <a:gd name="connsiteY395" fmla="*/ 6555419 h 6857996"/>
              <a:gd name="connsiteX396" fmla="*/ 5130565 w 12191993"/>
              <a:gd name="connsiteY396" fmla="*/ 6546847 h 6857996"/>
              <a:gd name="connsiteX397" fmla="*/ 5130880 w 12191993"/>
              <a:gd name="connsiteY397" fmla="*/ 6537639 h 6857996"/>
              <a:gd name="connsiteX398" fmla="*/ 5131195 w 12191993"/>
              <a:gd name="connsiteY398" fmla="*/ 6534147 h 6857996"/>
              <a:gd name="connsiteX399" fmla="*/ 5129304 w 12191993"/>
              <a:gd name="connsiteY399" fmla="*/ 6532559 h 6857996"/>
              <a:gd name="connsiteX400" fmla="*/ 5127416 w 12191993"/>
              <a:gd name="connsiteY400" fmla="*/ 6532877 h 6857996"/>
              <a:gd name="connsiteX401" fmla="*/ 5108842 w 12191993"/>
              <a:gd name="connsiteY401" fmla="*/ 6534782 h 6857996"/>
              <a:gd name="connsiteX402" fmla="*/ 5106638 w 12191993"/>
              <a:gd name="connsiteY402" fmla="*/ 6536687 h 6857996"/>
              <a:gd name="connsiteX403" fmla="*/ 5106638 w 12191993"/>
              <a:gd name="connsiteY403" fmla="*/ 6538909 h 6857996"/>
              <a:gd name="connsiteX404" fmla="*/ 5110102 w 12191993"/>
              <a:gd name="connsiteY404" fmla="*/ 6541132 h 6857996"/>
              <a:gd name="connsiteX405" fmla="*/ 5115138 w 12191993"/>
              <a:gd name="connsiteY405" fmla="*/ 6544942 h 6857996"/>
              <a:gd name="connsiteX406" fmla="*/ 5115768 w 12191993"/>
              <a:gd name="connsiteY406" fmla="*/ 6558277 h 6857996"/>
              <a:gd name="connsiteX407" fmla="*/ 5115768 w 12191993"/>
              <a:gd name="connsiteY407" fmla="*/ 6564627 h 6857996"/>
              <a:gd name="connsiteX408" fmla="*/ 5113564 w 12191993"/>
              <a:gd name="connsiteY408" fmla="*/ 6581455 h 6857996"/>
              <a:gd name="connsiteX409" fmla="*/ 5100026 w 12191993"/>
              <a:gd name="connsiteY409" fmla="*/ 6588757 h 6857996"/>
              <a:gd name="connsiteX410" fmla="*/ 5091842 w 12191993"/>
              <a:gd name="connsiteY410" fmla="*/ 6585265 h 6857996"/>
              <a:gd name="connsiteX411" fmla="*/ 5089639 w 12191993"/>
              <a:gd name="connsiteY411" fmla="*/ 6568437 h 6857996"/>
              <a:gd name="connsiteX412" fmla="*/ 5089639 w 12191993"/>
              <a:gd name="connsiteY412" fmla="*/ 6557959 h 6857996"/>
              <a:gd name="connsiteX413" fmla="*/ 5090582 w 12191993"/>
              <a:gd name="connsiteY413" fmla="*/ 6537004 h 6857996"/>
              <a:gd name="connsiteX414" fmla="*/ 5090582 w 12191993"/>
              <a:gd name="connsiteY414" fmla="*/ 6534147 h 6857996"/>
              <a:gd name="connsiteX415" fmla="*/ 5089323 w 12191993"/>
              <a:gd name="connsiteY415" fmla="*/ 6532559 h 6857996"/>
              <a:gd name="connsiteX416" fmla="*/ 5027612 w 12191993"/>
              <a:gd name="connsiteY416" fmla="*/ 6532559 h 6857996"/>
              <a:gd name="connsiteX417" fmla="*/ 5003796 w 12191993"/>
              <a:gd name="connsiteY417" fmla="*/ 6542129 h 6857996"/>
              <a:gd name="connsiteX418" fmla="*/ 4994273 w 12191993"/>
              <a:gd name="connsiteY418" fmla="*/ 6568605 h 6857996"/>
              <a:gd name="connsiteX419" fmla="*/ 5025071 w 12191993"/>
              <a:gd name="connsiteY419" fmla="*/ 6600822 h 6857996"/>
              <a:gd name="connsiteX420" fmla="*/ 5051107 w 12191993"/>
              <a:gd name="connsiteY420" fmla="*/ 6589658 h 6857996"/>
              <a:gd name="connsiteX421" fmla="*/ 5059361 w 12191993"/>
              <a:gd name="connsiteY421" fmla="*/ 6565096 h 6857996"/>
              <a:gd name="connsiteX422" fmla="*/ 5054599 w 12191993"/>
              <a:gd name="connsiteY422" fmla="*/ 6546276 h 6857996"/>
              <a:gd name="connsiteX423" fmla="*/ 5027612 w 12191993"/>
              <a:gd name="connsiteY423" fmla="*/ 6532559 h 6857996"/>
              <a:gd name="connsiteX424" fmla="*/ 4803177 w 12191993"/>
              <a:gd name="connsiteY424" fmla="*/ 6532559 h 6857996"/>
              <a:gd name="connsiteX425" fmla="*/ 4786838 w 12191993"/>
              <a:gd name="connsiteY425" fmla="*/ 6534491 h 6857996"/>
              <a:gd name="connsiteX426" fmla="*/ 4781497 w 12191993"/>
              <a:gd name="connsiteY426" fmla="*/ 6540285 h 6857996"/>
              <a:gd name="connsiteX427" fmla="*/ 4780556 w 12191993"/>
              <a:gd name="connsiteY427" fmla="*/ 6547366 h 6857996"/>
              <a:gd name="connsiteX428" fmla="*/ 4780556 w 12191993"/>
              <a:gd name="connsiteY428" fmla="*/ 6548010 h 6857996"/>
              <a:gd name="connsiteX429" fmla="*/ 4781497 w 12191993"/>
              <a:gd name="connsiteY429" fmla="*/ 6549619 h 6857996"/>
              <a:gd name="connsiteX430" fmla="*/ 4783384 w 12191993"/>
              <a:gd name="connsiteY430" fmla="*/ 6548976 h 6857996"/>
              <a:gd name="connsiteX431" fmla="*/ 4801291 w 12191993"/>
              <a:gd name="connsiteY431" fmla="*/ 6543825 h 6857996"/>
              <a:gd name="connsiteX432" fmla="*/ 4812916 w 12191993"/>
              <a:gd name="connsiteY432" fmla="*/ 6556379 h 6857996"/>
              <a:gd name="connsiteX433" fmla="*/ 4812916 w 12191993"/>
              <a:gd name="connsiteY433" fmla="*/ 6558632 h 6857996"/>
              <a:gd name="connsiteX434" fmla="*/ 4804747 w 12191993"/>
              <a:gd name="connsiteY434" fmla="*/ 6565070 h 6857996"/>
              <a:gd name="connsiteX435" fmla="*/ 4787782 w 12191993"/>
              <a:gd name="connsiteY435" fmla="*/ 6568611 h 6857996"/>
              <a:gd name="connsiteX436" fmla="*/ 4779927 w 12191993"/>
              <a:gd name="connsiteY436" fmla="*/ 6571508 h 6857996"/>
              <a:gd name="connsiteX437" fmla="*/ 4776786 w 12191993"/>
              <a:gd name="connsiteY437" fmla="*/ 6584705 h 6857996"/>
              <a:gd name="connsiteX438" fmla="*/ 4791238 w 12191993"/>
              <a:gd name="connsiteY438" fmla="*/ 6601444 h 6857996"/>
              <a:gd name="connsiteX439" fmla="*/ 4804120 w 12191993"/>
              <a:gd name="connsiteY439" fmla="*/ 6597903 h 6857996"/>
              <a:gd name="connsiteX440" fmla="*/ 4811661 w 12191993"/>
              <a:gd name="connsiteY440" fmla="*/ 6592109 h 6857996"/>
              <a:gd name="connsiteX441" fmla="*/ 4812602 w 12191993"/>
              <a:gd name="connsiteY441" fmla="*/ 6591787 h 6857996"/>
              <a:gd name="connsiteX442" fmla="*/ 4813545 w 12191993"/>
              <a:gd name="connsiteY442" fmla="*/ 6595328 h 6857996"/>
              <a:gd name="connsiteX443" fmla="*/ 4814174 w 12191993"/>
              <a:gd name="connsiteY443" fmla="*/ 6600478 h 6857996"/>
              <a:gd name="connsiteX444" fmla="*/ 4816372 w 12191993"/>
              <a:gd name="connsiteY444" fmla="*/ 6602409 h 6857996"/>
              <a:gd name="connsiteX445" fmla="*/ 4819200 w 12191993"/>
              <a:gd name="connsiteY445" fmla="*/ 6602409 h 6857996"/>
              <a:gd name="connsiteX446" fmla="*/ 4834596 w 12191993"/>
              <a:gd name="connsiteY446" fmla="*/ 6599512 h 6857996"/>
              <a:gd name="connsiteX447" fmla="*/ 4837109 w 12191993"/>
              <a:gd name="connsiteY447" fmla="*/ 6597259 h 6857996"/>
              <a:gd name="connsiteX448" fmla="*/ 4837109 w 12191993"/>
              <a:gd name="connsiteY448" fmla="*/ 6595328 h 6857996"/>
              <a:gd name="connsiteX449" fmla="*/ 4833968 w 12191993"/>
              <a:gd name="connsiteY449" fmla="*/ 6593074 h 6857996"/>
              <a:gd name="connsiteX450" fmla="*/ 4828312 w 12191993"/>
              <a:gd name="connsiteY450" fmla="*/ 6591465 h 6857996"/>
              <a:gd name="connsiteX451" fmla="*/ 4826740 w 12191993"/>
              <a:gd name="connsiteY451" fmla="*/ 6576336 h 6857996"/>
              <a:gd name="connsiteX452" fmla="*/ 4827371 w 12191993"/>
              <a:gd name="connsiteY452" fmla="*/ 6551551 h 6857996"/>
              <a:gd name="connsiteX453" fmla="*/ 4803177 w 12191993"/>
              <a:gd name="connsiteY453" fmla="*/ 6532559 h 6857996"/>
              <a:gd name="connsiteX454" fmla="*/ 6236007 w 12191993"/>
              <a:gd name="connsiteY454" fmla="*/ 6532558 h 6857996"/>
              <a:gd name="connsiteX455" fmla="*/ 6230040 w 12191993"/>
              <a:gd name="connsiteY455" fmla="*/ 6533843 h 6857996"/>
              <a:gd name="connsiteX456" fmla="*/ 6230040 w 12191993"/>
              <a:gd name="connsiteY456" fmla="*/ 6534806 h 6857996"/>
              <a:gd name="connsiteX457" fmla="*/ 6238658 w 12191993"/>
              <a:gd name="connsiteY457" fmla="*/ 6541869 h 6857996"/>
              <a:gd name="connsiteX458" fmla="*/ 6231035 w 12191993"/>
              <a:gd name="connsiteY458" fmla="*/ 6551822 h 6857996"/>
              <a:gd name="connsiteX459" fmla="*/ 6227720 w 12191993"/>
              <a:gd name="connsiteY459" fmla="*/ 6538980 h 6857996"/>
              <a:gd name="connsiteX460" fmla="*/ 6228714 w 12191993"/>
              <a:gd name="connsiteY460" fmla="*/ 6537374 h 6857996"/>
              <a:gd name="connsiteX461" fmla="*/ 6228383 w 12191993"/>
              <a:gd name="connsiteY461" fmla="*/ 6536411 h 6857996"/>
              <a:gd name="connsiteX462" fmla="*/ 6222417 w 12191993"/>
              <a:gd name="connsiteY462" fmla="*/ 6538016 h 6857996"/>
              <a:gd name="connsiteX463" fmla="*/ 6222748 w 12191993"/>
              <a:gd name="connsiteY463" fmla="*/ 6539301 h 6857996"/>
              <a:gd name="connsiteX464" fmla="*/ 6225068 w 12191993"/>
              <a:gd name="connsiteY464" fmla="*/ 6540264 h 6857996"/>
              <a:gd name="connsiteX465" fmla="*/ 6227720 w 12191993"/>
              <a:gd name="connsiteY465" fmla="*/ 6552785 h 6857996"/>
              <a:gd name="connsiteX466" fmla="*/ 6217776 w 12191993"/>
              <a:gd name="connsiteY466" fmla="*/ 6547648 h 6857996"/>
              <a:gd name="connsiteX467" fmla="*/ 6220096 w 12191993"/>
              <a:gd name="connsiteY467" fmla="*/ 6539943 h 6857996"/>
              <a:gd name="connsiteX468" fmla="*/ 6219102 w 12191993"/>
              <a:gd name="connsiteY468" fmla="*/ 6538980 h 6857996"/>
              <a:gd name="connsiteX469" fmla="*/ 6213467 w 12191993"/>
              <a:gd name="connsiteY469" fmla="*/ 6540264 h 6857996"/>
              <a:gd name="connsiteX470" fmla="*/ 6214793 w 12191993"/>
              <a:gd name="connsiteY470" fmla="*/ 6547006 h 6857996"/>
              <a:gd name="connsiteX471" fmla="*/ 6231698 w 12191993"/>
              <a:gd name="connsiteY471" fmla="*/ 6558244 h 6857996"/>
              <a:gd name="connsiteX472" fmla="*/ 6241973 w 12191993"/>
              <a:gd name="connsiteY472" fmla="*/ 6541227 h 6857996"/>
              <a:gd name="connsiteX473" fmla="*/ 6236007 w 12191993"/>
              <a:gd name="connsiteY473" fmla="*/ 6532558 h 6857996"/>
              <a:gd name="connsiteX474" fmla="*/ 5837231 w 12191993"/>
              <a:gd name="connsiteY474" fmla="*/ 6532558 h 6857996"/>
              <a:gd name="connsiteX475" fmla="*/ 5835644 w 12191993"/>
              <a:gd name="connsiteY475" fmla="*/ 6534151 h 6857996"/>
              <a:gd name="connsiteX476" fmla="*/ 5835644 w 12191993"/>
              <a:gd name="connsiteY476" fmla="*/ 6536381 h 6857996"/>
              <a:gd name="connsiteX477" fmla="*/ 5836915 w 12191993"/>
              <a:gd name="connsiteY477" fmla="*/ 6538612 h 6857996"/>
              <a:gd name="connsiteX478" fmla="*/ 5841676 w 12191993"/>
              <a:gd name="connsiteY478" fmla="*/ 6543072 h 6857996"/>
              <a:gd name="connsiteX479" fmla="*/ 5847074 w 12191993"/>
              <a:gd name="connsiteY479" fmla="*/ 6555816 h 6857996"/>
              <a:gd name="connsiteX480" fmla="*/ 5860408 w 12191993"/>
              <a:gd name="connsiteY480" fmla="*/ 6587357 h 6857996"/>
              <a:gd name="connsiteX481" fmla="*/ 5865488 w 12191993"/>
              <a:gd name="connsiteY481" fmla="*/ 6597234 h 6857996"/>
              <a:gd name="connsiteX482" fmla="*/ 5866123 w 12191993"/>
              <a:gd name="connsiteY482" fmla="*/ 6598190 h 6857996"/>
              <a:gd name="connsiteX483" fmla="*/ 5865171 w 12191993"/>
              <a:gd name="connsiteY483" fmla="*/ 6600738 h 6857996"/>
              <a:gd name="connsiteX484" fmla="*/ 5851518 w 12191993"/>
              <a:gd name="connsiteY484" fmla="*/ 6611571 h 6857996"/>
              <a:gd name="connsiteX485" fmla="*/ 5841358 w 12191993"/>
              <a:gd name="connsiteY485" fmla="*/ 6609978 h 6857996"/>
              <a:gd name="connsiteX486" fmla="*/ 5840406 w 12191993"/>
              <a:gd name="connsiteY486" fmla="*/ 6609978 h 6857996"/>
              <a:gd name="connsiteX487" fmla="*/ 5839136 w 12191993"/>
              <a:gd name="connsiteY487" fmla="*/ 6611889 h 6857996"/>
              <a:gd name="connsiteX488" fmla="*/ 5839136 w 12191993"/>
              <a:gd name="connsiteY488" fmla="*/ 6614119 h 6857996"/>
              <a:gd name="connsiteX489" fmla="*/ 5838818 w 12191993"/>
              <a:gd name="connsiteY489" fmla="*/ 6617305 h 6857996"/>
              <a:gd name="connsiteX490" fmla="*/ 5850566 w 12191993"/>
              <a:gd name="connsiteY490" fmla="*/ 6624633 h 6857996"/>
              <a:gd name="connsiteX491" fmla="*/ 5864218 w 12191993"/>
              <a:gd name="connsiteY491" fmla="*/ 6618898 h 6857996"/>
              <a:gd name="connsiteX492" fmla="*/ 5874696 w 12191993"/>
              <a:gd name="connsiteY492" fmla="*/ 6596597 h 6857996"/>
              <a:gd name="connsiteX493" fmla="*/ 5882634 w 12191993"/>
              <a:gd name="connsiteY493" fmla="*/ 6575569 h 6857996"/>
              <a:gd name="connsiteX494" fmla="*/ 5889619 w 12191993"/>
              <a:gd name="connsiteY494" fmla="*/ 6558046 h 6857996"/>
              <a:gd name="connsiteX495" fmla="*/ 5893429 w 12191993"/>
              <a:gd name="connsiteY495" fmla="*/ 6548170 h 6857996"/>
              <a:gd name="connsiteX496" fmla="*/ 5899461 w 12191993"/>
              <a:gd name="connsiteY496" fmla="*/ 6538612 h 6857996"/>
              <a:gd name="connsiteX497" fmla="*/ 5900731 w 12191993"/>
              <a:gd name="connsiteY497" fmla="*/ 6536381 h 6857996"/>
              <a:gd name="connsiteX498" fmla="*/ 5900731 w 12191993"/>
              <a:gd name="connsiteY498" fmla="*/ 6534151 h 6857996"/>
              <a:gd name="connsiteX499" fmla="*/ 5899144 w 12191993"/>
              <a:gd name="connsiteY499" fmla="*/ 6532558 h 6857996"/>
              <a:gd name="connsiteX500" fmla="*/ 5897874 w 12191993"/>
              <a:gd name="connsiteY500" fmla="*/ 6532877 h 6857996"/>
              <a:gd name="connsiteX501" fmla="*/ 5890254 w 12191993"/>
              <a:gd name="connsiteY501" fmla="*/ 6532877 h 6857996"/>
              <a:gd name="connsiteX502" fmla="*/ 5880729 w 12191993"/>
              <a:gd name="connsiteY502" fmla="*/ 6532558 h 6857996"/>
              <a:gd name="connsiteX503" fmla="*/ 5879459 w 12191993"/>
              <a:gd name="connsiteY503" fmla="*/ 6532558 h 6857996"/>
              <a:gd name="connsiteX504" fmla="*/ 5878189 w 12191993"/>
              <a:gd name="connsiteY504" fmla="*/ 6534151 h 6857996"/>
              <a:gd name="connsiteX505" fmla="*/ 5878189 w 12191993"/>
              <a:gd name="connsiteY505" fmla="*/ 6536381 h 6857996"/>
              <a:gd name="connsiteX506" fmla="*/ 5881364 w 12191993"/>
              <a:gd name="connsiteY506" fmla="*/ 6538930 h 6857996"/>
              <a:gd name="connsiteX507" fmla="*/ 5885174 w 12191993"/>
              <a:gd name="connsiteY507" fmla="*/ 6542753 h 6857996"/>
              <a:gd name="connsiteX508" fmla="*/ 5873109 w 12191993"/>
              <a:gd name="connsiteY508" fmla="*/ 6580985 h 6857996"/>
              <a:gd name="connsiteX509" fmla="*/ 5871840 w 12191993"/>
              <a:gd name="connsiteY509" fmla="*/ 6578118 h 6857996"/>
              <a:gd name="connsiteX510" fmla="*/ 5868346 w 12191993"/>
              <a:gd name="connsiteY510" fmla="*/ 6569197 h 6857996"/>
              <a:gd name="connsiteX511" fmla="*/ 5866441 w 12191993"/>
              <a:gd name="connsiteY511" fmla="*/ 6563781 h 6857996"/>
              <a:gd name="connsiteX512" fmla="*/ 5862313 w 12191993"/>
              <a:gd name="connsiteY512" fmla="*/ 6552949 h 6857996"/>
              <a:gd name="connsiteX513" fmla="*/ 5860091 w 12191993"/>
              <a:gd name="connsiteY513" fmla="*/ 6546258 h 6857996"/>
              <a:gd name="connsiteX514" fmla="*/ 5859138 w 12191993"/>
              <a:gd name="connsiteY514" fmla="*/ 6543391 h 6857996"/>
              <a:gd name="connsiteX515" fmla="*/ 5863266 w 12191993"/>
              <a:gd name="connsiteY515" fmla="*/ 6539567 h 6857996"/>
              <a:gd name="connsiteX516" fmla="*/ 5868028 w 12191993"/>
              <a:gd name="connsiteY516" fmla="*/ 6536381 h 6857996"/>
              <a:gd name="connsiteX517" fmla="*/ 5868028 w 12191993"/>
              <a:gd name="connsiteY517" fmla="*/ 6534151 h 6857996"/>
              <a:gd name="connsiteX518" fmla="*/ 5866441 w 12191993"/>
              <a:gd name="connsiteY518" fmla="*/ 6532558 h 6857996"/>
              <a:gd name="connsiteX519" fmla="*/ 5865171 w 12191993"/>
              <a:gd name="connsiteY519" fmla="*/ 6532558 h 6857996"/>
              <a:gd name="connsiteX520" fmla="*/ 5853423 w 12191993"/>
              <a:gd name="connsiteY520" fmla="*/ 6532877 h 6857996"/>
              <a:gd name="connsiteX521" fmla="*/ 5838184 w 12191993"/>
              <a:gd name="connsiteY521" fmla="*/ 6532558 h 6857996"/>
              <a:gd name="connsiteX522" fmla="*/ 5837231 w 12191993"/>
              <a:gd name="connsiteY522" fmla="*/ 6532558 h 6857996"/>
              <a:gd name="connsiteX523" fmla="*/ 5758711 w 12191993"/>
              <a:gd name="connsiteY523" fmla="*/ 6532558 h 6857996"/>
              <a:gd name="connsiteX524" fmla="*/ 5757429 w 12191993"/>
              <a:gd name="connsiteY524" fmla="*/ 6532877 h 6857996"/>
              <a:gd name="connsiteX525" fmla="*/ 5756469 w 12191993"/>
              <a:gd name="connsiteY525" fmla="*/ 6532877 h 6857996"/>
              <a:gd name="connsiteX526" fmla="*/ 5737876 w 12191993"/>
              <a:gd name="connsiteY526" fmla="*/ 6534791 h 6857996"/>
              <a:gd name="connsiteX527" fmla="*/ 5735632 w 12191993"/>
              <a:gd name="connsiteY527" fmla="*/ 6536705 h 6857996"/>
              <a:gd name="connsiteX528" fmla="*/ 5735632 w 12191993"/>
              <a:gd name="connsiteY528" fmla="*/ 6539258 h 6857996"/>
              <a:gd name="connsiteX529" fmla="*/ 5739159 w 12191993"/>
              <a:gd name="connsiteY529" fmla="*/ 6541172 h 6857996"/>
              <a:gd name="connsiteX530" fmla="*/ 5744929 w 12191993"/>
              <a:gd name="connsiteY530" fmla="*/ 6558399 h 6857996"/>
              <a:gd name="connsiteX531" fmla="*/ 5744929 w 12191993"/>
              <a:gd name="connsiteY531" fmla="*/ 6569245 h 6857996"/>
              <a:gd name="connsiteX532" fmla="*/ 5744608 w 12191993"/>
              <a:gd name="connsiteY532" fmla="*/ 6587430 h 6857996"/>
              <a:gd name="connsiteX533" fmla="*/ 5739478 w 12191993"/>
              <a:gd name="connsiteY533" fmla="*/ 6592534 h 6857996"/>
              <a:gd name="connsiteX534" fmla="*/ 5735632 w 12191993"/>
              <a:gd name="connsiteY534" fmla="*/ 6595405 h 6857996"/>
              <a:gd name="connsiteX535" fmla="*/ 5735632 w 12191993"/>
              <a:gd name="connsiteY535" fmla="*/ 6597638 h 6857996"/>
              <a:gd name="connsiteX536" fmla="*/ 5736913 w 12191993"/>
              <a:gd name="connsiteY536" fmla="*/ 6599233 h 6857996"/>
              <a:gd name="connsiteX537" fmla="*/ 5737876 w 12191993"/>
              <a:gd name="connsiteY537" fmla="*/ 6599233 h 6857996"/>
              <a:gd name="connsiteX538" fmla="*/ 5752302 w 12191993"/>
              <a:gd name="connsiteY538" fmla="*/ 6598914 h 6857996"/>
              <a:gd name="connsiteX539" fmla="*/ 5766726 w 12191993"/>
              <a:gd name="connsiteY539" fmla="*/ 6599233 h 6857996"/>
              <a:gd name="connsiteX540" fmla="*/ 5767687 w 12191993"/>
              <a:gd name="connsiteY540" fmla="*/ 6599233 h 6857996"/>
              <a:gd name="connsiteX541" fmla="*/ 5768969 w 12191993"/>
              <a:gd name="connsiteY541" fmla="*/ 6597638 h 6857996"/>
              <a:gd name="connsiteX542" fmla="*/ 5768969 w 12191993"/>
              <a:gd name="connsiteY542" fmla="*/ 6595405 h 6857996"/>
              <a:gd name="connsiteX543" fmla="*/ 5765124 w 12191993"/>
              <a:gd name="connsiteY543" fmla="*/ 6592534 h 6857996"/>
              <a:gd name="connsiteX544" fmla="*/ 5759994 w 12191993"/>
              <a:gd name="connsiteY544" fmla="*/ 6587430 h 6857996"/>
              <a:gd name="connsiteX545" fmla="*/ 5759994 w 12191993"/>
              <a:gd name="connsiteY545" fmla="*/ 6569245 h 6857996"/>
              <a:gd name="connsiteX546" fmla="*/ 5759994 w 12191993"/>
              <a:gd name="connsiteY546" fmla="*/ 6562865 h 6857996"/>
              <a:gd name="connsiteX547" fmla="*/ 5759994 w 12191993"/>
              <a:gd name="connsiteY547" fmla="*/ 6540215 h 6857996"/>
              <a:gd name="connsiteX548" fmla="*/ 5760314 w 12191993"/>
              <a:gd name="connsiteY548" fmla="*/ 6535110 h 6857996"/>
              <a:gd name="connsiteX549" fmla="*/ 5758711 w 12191993"/>
              <a:gd name="connsiteY549" fmla="*/ 6532558 h 6857996"/>
              <a:gd name="connsiteX550" fmla="*/ 5705788 w 12191993"/>
              <a:gd name="connsiteY550" fmla="*/ 6532558 h 6857996"/>
              <a:gd name="connsiteX551" fmla="*/ 5680070 w 12191993"/>
              <a:gd name="connsiteY551" fmla="*/ 6553292 h 6857996"/>
              <a:gd name="connsiteX552" fmla="*/ 5701025 w 12191993"/>
              <a:gd name="connsiteY552" fmla="*/ 6575621 h 6857996"/>
              <a:gd name="connsiteX553" fmla="*/ 5710233 w 12191993"/>
              <a:gd name="connsiteY553" fmla="*/ 6584872 h 6857996"/>
              <a:gd name="connsiteX554" fmla="*/ 5699119 w 12191993"/>
              <a:gd name="connsiteY554" fmla="*/ 6593804 h 6857996"/>
              <a:gd name="connsiteX555" fmla="*/ 5686102 w 12191993"/>
              <a:gd name="connsiteY555" fmla="*/ 6585829 h 6857996"/>
              <a:gd name="connsiteX556" fmla="*/ 5683880 w 12191993"/>
              <a:gd name="connsiteY556" fmla="*/ 6582320 h 6857996"/>
              <a:gd name="connsiteX557" fmla="*/ 5681657 w 12191993"/>
              <a:gd name="connsiteY557" fmla="*/ 6582320 h 6857996"/>
              <a:gd name="connsiteX558" fmla="*/ 5679434 w 12191993"/>
              <a:gd name="connsiteY558" fmla="*/ 6584553 h 6857996"/>
              <a:gd name="connsiteX559" fmla="*/ 5678483 w 12191993"/>
              <a:gd name="connsiteY559" fmla="*/ 6593485 h 6857996"/>
              <a:gd name="connsiteX560" fmla="*/ 5680705 w 12191993"/>
              <a:gd name="connsiteY560" fmla="*/ 6597312 h 6857996"/>
              <a:gd name="connsiteX561" fmla="*/ 5697533 w 12191993"/>
              <a:gd name="connsiteY561" fmla="*/ 6600821 h 6857996"/>
              <a:gd name="connsiteX562" fmla="*/ 5724521 w 12191993"/>
              <a:gd name="connsiteY562" fmla="*/ 6580725 h 6857996"/>
              <a:gd name="connsiteX563" fmla="*/ 5711185 w 12191993"/>
              <a:gd name="connsiteY563" fmla="*/ 6562862 h 6857996"/>
              <a:gd name="connsiteX564" fmla="*/ 5699755 w 12191993"/>
              <a:gd name="connsiteY564" fmla="*/ 6557439 h 6857996"/>
              <a:gd name="connsiteX565" fmla="*/ 5692770 w 12191993"/>
              <a:gd name="connsiteY565" fmla="*/ 6548508 h 6857996"/>
              <a:gd name="connsiteX566" fmla="*/ 5703248 w 12191993"/>
              <a:gd name="connsiteY566" fmla="*/ 6539895 h 6857996"/>
              <a:gd name="connsiteX567" fmla="*/ 5714360 w 12191993"/>
              <a:gd name="connsiteY567" fmla="*/ 6545318 h 6857996"/>
              <a:gd name="connsiteX568" fmla="*/ 5716901 w 12191993"/>
              <a:gd name="connsiteY568" fmla="*/ 6548827 h 6857996"/>
              <a:gd name="connsiteX569" fmla="*/ 5719123 w 12191993"/>
              <a:gd name="connsiteY569" fmla="*/ 6548827 h 6857996"/>
              <a:gd name="connsiteX570" fmla="*/ 5720710 w 12191993"/>
              <a:gd name="connsiteY570" fmla="*/ 6546275 h 6857996"/>
              <a:gd name="connsiteX571" fmla="*/ 5721663 w 12191993"/>
              <a:gd name="connsiteY571" fmla="*/ 6538300 h 6857996"/>
              <a:gd name="connsiteX572" fmla="*/ 5721663 w 12191993"/>
              <a:gd name="connsiteY572" fmla="*/ 6537981 h 6857996"/>
              <a:gd name="connsiteX573" fmla="*/ 5719123 w 12191993"/>
              <a:gd name="connsiteY573" fmla="*/ 6534791 h 6857996"/>
              <a:gd name="connsiteX574" fmla="*/ 5705788 w 12191993"/>
              <a:gd name="connsiteY574" fmla="*/ 6532558 h 6857996"/>
              <a:gd name="connsiteX575" fmla="*/ 5638758 w 12191993"/>
              <a:gd name="connsiteY575" fmla="*/ 6532558 h 6857996"/>
              <a:gd name="connsiteX576" fmla="*/ 5637794 w 12191993"/>
              <a:gd name="connsiteY576" fmla="*/ 6532877 h 6857996"/>
              <a:gd name="connsiteX577" fmla="*/ 5636508 w 12191993"/>
              <a:gd name="connsiteY577" fmla="*/ 6532877 h 6857996"/>
              <a:gd name="connsiteX578" fmla="*/ 5617231 w 12191993"/>
              <a:gd name="connsiteY578" fmla="*/ 6535748 h 6857996"/>
              <a:gd name="connsiteX579" fmla="*/ 5614983 w 12191993"/>
              <a:gd name="connsiteY579" fmla="*/ 6538301 h 6857996"/>
              <a:gd name="connsiteX580" fmla="*/ 5614983 w 12191993"/>
              <a:gd name="connsiteY580" fmla="*/ 6540853 h 6857996"/>
              <a:gd name="connsiteX581" fmla="*/ 5618196 w 12191993"/>
              <a:gd name="connsiteY581" fmla="*/ 6542448 h 6857996"/>
              <a:gd name="connsiteX582" fmla="*/ 5625585 w 12191993"/>
              <a:gd name="connsiteY582" fmla="*/ 6547233 h 6857996"/>
              <a:gd name="connsiteX583" fmla="*/ 5627833 w 12191993"/>
              <a:gd name="connsiteY583" fmla="*/ 6565098 h 6857996"/>
              <a:gd name="connsiteX584" fmla="*/ 5627833 w 12191993"/>
              <a:gd name="connsiteY584" fmla="*/ 6569245 h 6857996"/>
              <a:gd name="connsiteX585" fmla="*/ 5627512 w 12191993"/>
              <a:gd name="connsiteY585" fmla="*/ 6587430 h 6857996"/>
              <a:gd name="connsiteX586" fmla="*/ 5622693 w 12191993"/>
              <a:gd name="connsiteY586" fmla="*/ 6592534 h 6857996"/>
              <a:gd name="connsiteX587" fmla="*/ 5618516 w 12191993"/>
              <a:gd name="connsiteY587" fmla="*/ 6595405 h 6857996"/>
              <a:gd name="connsiteX588" fmla="*/ 5618516 w 12191993"/>
              <a:gd name="connsiteY588" fmla="*/ 6597638 h 6857996"/>
              <a:gd name="connsiteX589" fmla="*/ 5620123 w 12191993"/>
              <a:gd name="connsiteY589" fmla="*/ 6599233 h 6857996"/>
              <a:gd name="connsiteX590" fmla="*/ 5620765 w 12191993"/>
              <a:gd name="connsiteY590" fmla="*/ 6599233 h 6857996"/>
              <a:gd name="connsiteX591" fmla="*/ 5634581 w 12191993"/>
              <a:gd name="connsiteY591" fmla="*/ 6598914 h 6857996"/>
              <a:gd name="connsiteX592" fmla="*/ 5654178 w 12191993"/>
              <a:gd name="connsiteY592" fmla="*/ 6599233 h 6857996"/>
              <a:gd name="connsiteX593" fmla="*/ 5654821 w 12191993"/>
              <a:gd name="connsiteY593" fmla="*/ 6599233 h 6857996"/>
              <a:gd name="connsiteX594" fmla="*/ 5656427 w 12191993"/>
              <a:gd name="connsiteY594" fmla="*/ 6597319 h 6857996"/>
              <a:gd name="connsiteX595" fmla="*/ 5656427 w 12191993"/>
              <a:gd name="connsiteY595" fmla="*/ 6595405 h 6857996"/>
              <a:gd name="connsiteX596" fmla="*/ 5652251 w 12191993"/>
              <a:gd name="connsiteY596" fmla="*/ 6592534 h 6857996"/>
              <a:gd name="connsiteX597" fmla="*/ 5645504 w 12191993"/>
              <a:gd name="connsiteY597" fmla="*/ 6590939 h 6857996"/>
              <a:gd name="connsiteX598" fmla="*/ 5643255 w 12191993"/>
              <a:gd name="connsiteY598" fmla="*/ 6584239 h 6857996"/>
              <a:gd name="connsiteX599" fmla="*/ 5642934 w 12191993"/>
              <a:gd name="connsiteY599" fmla="*/ 6575945 h 6857996"/>
              <a:gd name="connsiteX600" fmla="*/ 5642934 w 12191993"/>
              <a:gd name="connsiteY600" fmla="*/ 6569883 h 6857996"/>
              <a:gd name="connsiteX601" fmla="*/ 5646468 w 12191993"/>
              <a:gd name="connsiteY601" fmla="*/ 6551061 h 6857996"/>
              <a:gd name="connsiteX602" fmla="*/ 5657712 w 12191993"/>
              <a:gd name="connsiteY602" fmla="*/ 6547233 h 6857996"/>
              <a:gd name="connsiteX603" fmla="*/ 5665102 w 12191993"/>
              <a:gd name="connsiteY603" fmla="*/ 6548190 h 6857996"/>
              <a:gd name="connsiteX604" fmla="*/ 5666387 w 12191993"/>
              <a:gd name="connsiteY604" fmla="*/ 6548509 h 6857996"/>
              <a:gd name="connsiteX605" fmla="*/ 5668315 w 12191993"/>
              <a:gd name="connsiteY605" fmla="*/ 6545000 h 6857996"/>
              <a:gd name="connsiteX606" fmla="*/ 5668636 w 12191993"/>
              <a:gd name="connsiteY606" fmla="*/ 6535748 h 6857996"/>
              <a:gd name="connsiteX607" fmla="*/ 5668636 w 12191993"/>
              <a:gd name="connsiteY607" fmla="*/ 6535429 h 6857996"/>
              <a:gd name="connsiteX608" fmla="*/ 5664138 w 12191993"/>
              <a:gd name="connsiteY608" fmla="*/ 6532558 h 6857996"/>
              <a:gd name="connsiteX609" fmla="*/ 5657712 w 12191993"/>
              <a:gd name="connsiteY609" fmla="*/ 6533515 h 6857996"/>
              <a:gd name="connsiteX610" fmla="*/ 5649038 w 12191993"/>
              <a:gd name="connsiteY610" fmla="*/ 6539258 h 6857996"/>
              <a:gd name="connsiteX611" fmla="*/ 5643898 w 12191993"/>
              <a:gd name="connsiteY611" fmla="*/ 6545319 h 6857996"/>
              <a:gd name="connsiteX612" fmla="*/ 5641327 w 12191993"/>
              <a:gd name="connsiteY612" fmla="*/ 6547233 h 6857996"/>
              <a:gd name="connsiteX613" fmla="*/ 5640042 w 12191993"/>
              <a:gd name="connsiteY613" fmla="*/ 6540853 h 6857996"/>
              <a:gd name="connsiteX614" fmla="*/ 5640364 w 12191993"/>
              <a:gd name="connsiteY614" fmla="*/ 6534791 h 6857996"/>
              <a:gd name="connsiteX615" fmla="*/ 5638758 w 12191993"/>
              <a:gd name="connsiteY615" fmla="*/ 6532558 h 6857996"/>
              <a:gd name="connsiteX616" fmla="*/ 5580642 w 12191993"/>
              <a:gd name="connsiteY616" fmla="*/ 6532558 h 6857996"/>
              <a:gd name="connsiteX617" fmla="*/ 5548308 w 12191993"/>
              <a:gd name="connsiteY617" fmla="*/ 6568604 h 6857996"/>
              <a:gd name="connsiteX618" fmla="*/ 5580013 w 12191993"/>
              <a:gd name="connsiteY618" fmla="*/ 6600821 h 6857996"/>
              <a:gd name="connsiteX619" fmla="*/ 5596022 w 12191993"/>
              <a:gd name="connsiteY619" fmla="*/ 6597631 h 6857996"/>
              <a:gd name="connsiteX620" fmla="*/ 5601360 w 12191993"/>
              <a:gd name="connsiteY620" fmla="*/ 6594761 h 6857996"/>
              <a:gd name="connsiteX621" fmla="*/ 5602929 w 12191993"/>
              <a:gd name="connsiteY621" fmla="*/ 6582958 h 6857996"/>
              <a:gd name="connsiteX622" fmla="*/ 5601987 w 12191993"/>
              <a:gd name="connsiteY622" fmla="*/ 6582001 h 6857996"/>
              <a:gd name="connsiteX623" fmla="*/ 5601360 w 12191993"/>
              <a:gd name="connsiteY623" fmla="*/ 6582320 h 6857996"/>
              <a:gd name="connsiteX624" fmla="*/ 5581583 w 12191993"/>
              <a:gd name="connsiteY624" fmla="*/ 6589019 h 6857996"/>
              <a:gd name="connsiteX625" fmla="*/ 5562748 w 12191993"/>
              <a:gd name="connsiteY625" fmla="*/ 6566690 h 6857996"/>
              <a:gd name="connsiteX626" fmla="*/ 5567770 w 12191993"/>
              <a:gd name="connsiteY626" fmla="*/ 6561905 h 6857996"/>
              <a:gd name="connsiteX627" fmla="*/ 5597592 w 12191993"/>
              <a:gd name="connsiteY627" fmla="*/ 6561905 h 6857996"/>
              <a:gd name="connsiteX628" fmla="*/ 5603870 w 12191993"/>
              <a:gd name="connsiteY628" fmla="*/ 6557120 h 6857996"/>
              <a:gd name="connsiteX629" fmla="*/ 5580642 w 12191993"/>
              <a:gd name="connsiteY629" fmla="*/ 6532558 h 6857996"/>
              <a:gd name="connsiteX630" fmla="*/ 5480669 w 12191993"/>
              <a:gd name="connsiteY630" fmla="*/ 6532558 h 6857996"/>
              <a:gd name="connsiteX631" fmla="*/ 5478458 w 12191993"/>
              <a:gd name="connsiteY631" fmla="*/ 6534138 h 6857996"/>
              <a:gd name="connsiteX632" fmla="*/ 5478458 w 12191993"/>
              <a:gd name="connsiteY632" fmla="*/ 6536666 h 6857996"/>
              <a:gd name="connsiteX633" fmla="*/ 5479722 w 12191993"/>
              <a:gd name="connsiteY633" fmla="*/ 6538878 h 6857996"/>
              <a:gd name="connsiteX634" fmla="*/ 5483831 w 12191993"/>
              <a:gd name="connsiteY634" fmla="*/ 6542038 h 6857996"/>
              <a:gd name="connsiteX635" fmla="*/ 5494572 w 12191993"/>
              <a:gd name="connsiteY635" fmla="*/ 6571110 h 6857996"/>
              <a:gd name="connsiteX636" fmla="*/ 5503420 w 12191993"/>
              <a:gd name="connsiteY636" fmla="*/ 6594809 h 6857996"/>
              <a:gd name="connsiteX637" fmla="*/ 5506262 w 12191993"/>
              <a:gd name="connsiteY637" fmla="*/ 6599233 h 6857996"/>
              <a:gd name="connsiteX638" fmla="*/ 5507842 w 12191993"/>
              <a:gd name="connsiteY638" fmla="*/ 6599233 h 6857996"/>
              <a:gd name="connsiteX639" fmla="*/ 5513845 w 12191993"/>
              <a:gd name="connsiteY639" fmla="*/ 6598285 h 6857996"/>
              <a:gd name="connsiteX640" fmla="*/ 5516373 w 12191993"/>
              <a:gd name="connsiteY640" fmla="*/ 6597021 h 6857996"/>
              <a:gd name="connsiteX641" fmla="*/ 5518269 w 12191993"/>
              <a:gd name="connsiteY641" fmla="*/ 6592913 h 6857996"/>
              <a:gd name="connsiteX642" fmla="*/ 5523957 w 12191993"/>
              <a:gd name="connsiteY642" fmla="*/ 6577746 h 6857996"/>
              <a:gd name="connsiteX643" fmla="*/ 5536595 w 12191993"/>
              <a:gd name="connsiteY643" fmla="*/ 6546778 h 6857996"/>
              <a:gd name="connsiteX644" fmla="*/ 5541019 w 12191993"/>
              <a:gd name="connsiteY644" fmla="*/ 6539194 h 6857996"/>
              <a:gd name="connsiteX645" fmla="*/ 5543547 w 12191993"/>
              <a:gd name="connsiteY645" fmla="*/ 6536666 h 6857996"/>
              <a:gd name="connsiteX646" fmla="*/ 5543547 w 12191993"/>
              <a:gd name="connsiteY646" fmla="*/ 6534138 h 6857996"/>
              <a:gd name="connsiteX647" fmla="*/ 5542282 w 12191993"/>
              <a:gd name="connsiteY647" fmla="*/ 6532558 h 6857996"/>
              <a:gd name="connsiteX648" fmla="*/ 5541019 w 12191993"/>
              <a:gd name="connsiteY648" fmla="*/ 6532558 h 6857996"/>
              <a:gd name="connsiteX649" fmla="*/ 5533119 w 12191993"/>
              <a:gd name="connsiteY649" fmla="*/ 6532874 h 6857996"/>
              <a:gd name="connsiteX650" fmla="*/ 5523640 w 12191993"/>
              <a:gd name="connsiteY650" fmla="*/ 6532874 h 6857996"/>
              <a:gd name="connsiteX651" fmla="*/ 5522060 w 12191993"/>
              <a:gd name="connsiteY651" fmla="*/ 6532558 h 6857996"/>
              <a:gd name="connsiteX652" fmla="*/ 5520482 w 12191993"/>
              <a:gd name="connsiteY652" fmla="*/ 6534138 h 6857996"/>
              <a:gd name="connsiteX653" fmla="*/ 5520482 w 12191993"/>
              <a:gd name="connsiteY653" fmla="*/ 6536666 h 6857996"/>
              <a:gd name="connsiteX654" fmla="*/ 5522692 w 12191993"/>
              <a:gd name="connsiteY654" fmla="*/ 6538562 h 6857996"/>
              <a:gd name="connsiteX655" fmla="*/ 5527748 w 12191993"/>
              <a:gd name="connsiteY655" fmla="*/ 6542354 h 6857996"/>
              <a:gd name="connsiteX656" fmla="*/ 5522692 w 12191993"/>
              <a:gd name="connsiteY656" fmla="*/ 6558786 h 6857996"/>
              <a:gd name="connsiteX657" fmla="*/ 5518900 w 12191993"/>
              <a:gd name="connsiteY657" fmla="*/ 6568898 h 6857996"/>
              <a:gd name="connsiteX658" fmla="*/ 5516690 w 12191993"/>
              <a:gd name="connsiteY658" fmla="*/ 6576482 h 6857996"/>
              <a:gd name="connsiteX659" fmla="*/ 5515426 w 12191993"/>
              <a:gd name="connsiteY659" fmla="*/ 6579958 h 6857996"/>
              <a:gd name="connsiteX660" fmla="*/ 5515109 w 12191993"/>
              <a:gd name="connsiteY660" fmla="*/ 6581854 h 6857996"/>
              <a:gd name="connsiteX661" fmla="*/ 5514478 w 12191993"/>
              <a:gd name="connsiteY661" fmla="*/ 6583433 h 6857996"/>
              <a:gd name="connsiteX662" fmla="*/ 5507526 w 12191993"/>
              <a:gd name="connsiteY662" fmla="*/ 6561946 h 6857996"/>
              <a:gd name="connsiteX663" fmla="*/ 5504367 w 12191993"/>
              <a:gd name="connsiteY663" fmla="*/ 6551518 h 6857996"/>
              <a:gd name="connsiteX664" fmla="*/ 5502471 w 12191993"/>
              <a:gd name="connsiteY664" fmla="*/ 6545514 h 6857996"/>
              <a:gd name="connsiteX665" fmla="*/ 5502156 w 12191993"/>
              <a:gd name="connsiteY665" fmla="*/ 6542986 h 6857996"/>
              <a:gd name="connsiteX666" fmla="*/ 5507211 w 12191993"/>
              <a:gd name="connsiteY666" fmla="*/ 6539194 h 6857996"/>
              <a:gd name="connsiteX667" fmla="*/ 5510686 w 12191993"/>
              <a:gd name="connsiteY667" fmla="*/ 6536666 h 6857996"/>
              <a:gd name="connsiteX668" fmla="*/ 5510686 w 12191993"/>
              <a:gd name="connsiteY668" fmla="*/ 6534138 h 6857996"/>
              <a:gd name="connsiteX669" fmla="*/ 5509106 w 12191993"/>
              <a:gd name="connsiteY669" fmla="*/ 6532558 h 6857996"/>
              <a:gd name="connsiteX670" fmla="*/ 5507526 w 12191993"/>
              <a:gd name="connsiteY670" fmla="*/ 6532558 h 6857996"/>
              <a:gd name="connsiteX671" fmla="*/ 5493624 w 12191993"/>
              <a:gd name="connsiteY671" fmla="*/ 6532874 h 6857996"/>
              <a:gd name="connsiteX672" fmla="*/ 5486989 w 12191993"/>
              <a:gd name="connsiteY672" fmla="*/ 6532874 h 6857996"/>
              <a:gd name="connsiteX673" fmla="*/ 5480669 w 12191993"/>
              <a:gd name="connsiteY673" fmla="*/ 6532558 h 6857996"/>
              <a:gd name="connsiteX674" fmla="*/ 5463439 w 12191993"/>
              <a:gd name="connsiteY674" fmla="*/ 6532558 h 6857996"/>
              <a:gd name="connsiteX675" fmla="*/ 5462477 w 12191993"/>
              <a:gd name="connsiteY675" fmla="*/ 6532877 h 6857996"/>
              <a:gd name="connsiteX676" fmla="*/ 5461194 w 12191993"/>
              <a:gd name="connsiteY676" fmla="*/ 6532877 h 6857996"/>
              <a:gd name="connsiteX677" fmla="*/ 5442603 w 12191993"/>
              <a:gd name="connsiteY677" fmla="*/ 6534791 h 6857996"/>
              <a:gd name="connsiteX678" fmla="*/ 5440359 w 12191993"/>
              <a:gd name="connsiteY678" fmla="*/ 6536705 h 6857996"/>
              <a:gd name="connsiteX679" fmla="*/ 5440359 w 12191993"/>
              <a:gd name="connsiteY679" fmla="*/ 6539258 h 6857996"/>
              <a:gd name="connsiteX680" fmla="*/ 5444205 w 12191993"/>
              <a:gd name="connsiteY680" fmla="*/ 6541172 h 6857996"/>
              <a:gd name="connsiteX681" fmla="*/ 5449654 w 12191993"/>
              <a:gd name="connsiteY681" fmla="*/ 6558399 h 6857996"/>
              <a:gd name="connsiteX682" fmla="*/ 5449654 w 12191993"/>
              <a:gd name="connsiteY682" fmla="*/ 6569245 h 6857996"/>
              <a:gd name="connsiteX683" fmla="*/ 5449334 w 12191993"/>
              <a:gd name="connsiteY683" fmla="*/ 6587430 h 6857996"/>
              <a:gd name="connsiteX684" fmla="*/ 5444526 w 12191993"/>
              <a:gd name="connsiteY684" fmla="*/ 6592534 h 6857996"/>
              <a:gd name="connsiteX685" fmla="*/ 5440359 w 12191993"/>
              <a:gd name="connsiteY685" fmla="*/ 6595405 h 6857996"/>
              <a:gd name="connsiteX686" fmla="*/ 5440359 w 12191993"/>
              <a:gd name="connsiteY686" fmla="*/ 6597638 h 6857996"/>
              <a:gd name="connsiteX687" fmla="*/ 5441961 w 12191993"/>
              <a:gd name="connsiteY687" fmla="*/ 6599233 h 6857996"/>
              <a:gd name="connsiteX688" fmla="*/ 5442923 w 12191993"/>
              <a:gd name="connsiteY688" fmla="*/ 6599233 h 6857996"/>
              <a:gd name="connsiteX689" fmla="*/ 5457348 w 12191993"/>
              <a:gd name="connsiteY689" fmla="*/ 6598914 h 6857996"/>
              <a:gd name="connsiteX690" fmla="*/ 5471452 w 12191993"/>
              <a:gd name="connsiteY690" fmla="*/ 6599233 h 6857996"/>
              <a:gd name="connsiteX691" fmla="*/ 5472414 w 12191993"/>
              <a:gd name="connsiteY691" fmla="*/ 6599233 h 6857996"/>
              <a:gd name="connsiteX692" fmla="*/ 5473697 w 12191993"/>
              <a:gd name="connsiteY692" fmla="*/ 6597638 h 6857996"/>
              <a:gd name="connsiteX693" fmla="*/ 5473697 w 12191993"/>
              <a:gd name="connsiteY693" fmla="*/ 6595405 h 6857996"/>
              <a:gd name="connsiteX694" fmla="*/ 5469850 w 12191993"/>
              <a:gd name="connsiteY694" fmla="*/ 6592534 h 6857996"/>
              <a:gd name="connsiteX695" fmla="*/ 5465042 w 12191993"/>
              <a:gd name="connsiteY695" fmla="*/ 6587430 h 6857996"/>
              <a:gd name="connsiteX696" fmla="*/ 5464721 w 12191993"/>
              <a:gd name="connsiteY696" fmla="*/ 6569245 h 6857996"/>
              <a:gd name="connsiteX697" fmla="*/ 5464721 w 12191993"/>
              <a:gd name="connsiteY697" fmla="*/ 6562865 h 6857996"/>
              <a:gd name="connsiteX698" fmla="*/ 5465042 w 12191993"/>
              <a:gd name="connsiteY698" fmla="*/ 6540215 h 6857996"/>
              <a:gd name="connsiteX699" fmla="*/ 5465042 w 12191993"/>
              <a:gd name="connsiteY699" fmla="*/ 6535110 h 6857996"/>
              <a:gd name="connsiteX700" fmla="*/ 5463439 w 12191993"/>
              <a:gd name="connsiteY700" fmla="*/ 6532558 h 6857996"/>
              <a:gd name="connsiteX701" fmla="*/ 5375310 w 12191993"/>
              <a:gd name="connsiteY701" fmla="*/ 6532558 h 6857996"/>
              <a:gd name="connsiteX702" fmla="*/ 5373115 w 12191993"/>
              <a:gd name="connsiteY702" fmla="*/ 6532877 h 6857996"/>
              <a:gd name="connsiteX703" fmla="*/ 5354928 w 12191993"/>
              <a:gd name="connsiteY703" fmla="*/ 6535110 h 6857996"/>
              <a:gd name="connsiteX704" fmla="*/ 5353046 w 12191993"/>
              <a:gd name="connsiteY704" fmla="*/ 6537663 h 6857996"/>
              <a:gd name="connsiteX705" fmla="*/ 5353046 w 12191993"/>
              <a:gd name="connsiteY705" fmla="*/ 6540534 h 6857996"/>
              <a:gd name="connsiteX706" fmla="*/ 5356496 w 12191993"/>
              <a:gd name="connsiteY706" fmla="*/ 6542129 h 6857996"/>
              <a:gd name="connsiteX707" fmla="*/ 5362453 w 12191993"/>
              <a:gd name="connsiteY707" fmla="*/ 6545638 h 6857996"/>
              <a:gd name="connsiteX708" fmla="*/ 5364021 w 12191993"/>
              <a:gd name="connsiteY708" fmla="*/ 6564779 h 6857996"/>
              <a:gd name="connsiteX709" fmla="*/ 5364021 w 12191993"/>
              <a:gd name="connsiteY709" fmla="*/ 6569245 h 6857996"/>
              <a:gd name="connsiteX710" fmla="*/ 5363707 w 12191993"/>
              <a:gd name="connsiteY710" fmla="*/ 6587430 h 6857996"/>
              <a:gd name="connsiteX711" fmla="*/ 5359004 w 12191993"/>
              <a:gd name="connsiteY711" fmla="*/ 6592534 h 6857996"/>
              <a:gd name="connsiteX712" fmla="*/ 5354928 w 12191993"/>
              <a:gd name="connsiteY712" fmla="*/ 6595405 h 6857996"/>
              <a:gd name="connsiteX713" fmla="*/ 5354928 w 12191993"/>
              <a:gd name="connsiteY713" fmla="*/ 6597638 h 6857996"/>
              <a:gd name="connsiteX714" fmla="*/ 5356496 w 12191993"/>
              <a:gd name="connsiteY714" fmla="*/ 6599233 h 6857996"/>
              <a:gd name="connsiteX715" fmla="*/ 5357436 w 12191993"/>
              <a:gd name="connsiteY715" fmla="*/ 6599233 h 6857996"/>
              <a:gd name="connsiteX716" fmla="*/ 5371547 w 12191993"/>
              <a:gd name="connsiteY716" fmla="*/ 6598914 h 6857996"/>
              <a:gd name="connsiteX717" fmla="*/ 5385344 w 12191993"/>
              <a:gd name="connsiteY717" fmla="*/ 6599233 h 6857996"/>
              <a:gd name="connsiteX718" fmla="*/ 5386286 w 12191993"/>
              <a:gd name="connsiteY718" fmla="*/ 6599233 h 6857996"/>
              <a:gd name="connsiteX719" fmla="*/ 5387854 w 12191993"/>
              <a:gd name="connsiteY719" fmla="*/ 6597638 h 6857996"/>
              <a:gd name="connsiteX720" fmla="*/ 5387854 w 12191993"/>
              <a:gd name="connsiteY720" fmla="*/ 6595405 h 6857996"/>
              <a:gd name="connsiteX721" fmla="*/ 5383777 w 12191993"/>
              <a:gd name="connsiteY721" fmla="*/ 6592534 h 6857996"/>
              <a:gd name="connsiteX722" fmla="*/ 5379073 w 12191993"/>
              <a:gd name="connsiteY722" fmla="*/ 6587430 h 6857996"/>
              <a:gd name="connsiteX723" fmla="*/ 5378760 w 12191993"/>
              <a:gd name="connsiteY723" fmla="*/ 6569245 h 6857996"/>
              <a:gd name="connsiteX724" fmla="*/ 5378760 w 12191993"/>
              <a:gd name="connsiteY724" fmla="*/ 6566055 h 6857996"/>
              <a:gd name="connsiteX725" fmla="*/ 5381582 w 12191993"/>
              <a:gd name="connsiteY725" fmla="*/ 6551380 h 6857996"/>
              <a:gd name="connsiteX726" fmla="*/ 5394439 w 12191993"/>
              <a:gd name="connsiteY726" fmla="*/ 6544681 h 6857996"/>
              <a:gd name="connsiteX727" fmla="*/ 5404159 w 12191993"/>
              <a:gd name="connsiteY727" fmla="*/ 6550104 h 6857996"/>
              <a:gd name="connsiteX728" fmla="*/ 5405414 w 12191993"/>
              <a:gd name="connsiteY728" fmla="*/ 6565098 h 6857996"/>
              <a:gd name="connsiteX729" fmla="*/ 5405414 w 12191993"/>
              <a:gd name="connsiteY729" fmla="*/ 6569245 h 6857996"/>
              <a:gd name="connsiteX730" fmla="*/ 5405100 w 12191993"/>
              <a:gd name="connsiteY730" fmla="*/ 6587430 h 6857996"/>
              <a:gd name="connsiteX731" fmla="*/ 5400397 w 12191993"/>
              <a:gd name="connsiteY731" fmla="*/ 6592534 h 6857996"/>
              <a:gd name="connsiteX732" fmla="*/ 5396321 w 12191993"/>
              <a:gd name="connsiteY732" fmla="*/ 6595405 h 6857996"/>
              <a:gd name="connsiteX733" fmla="*/ 5396321 w 12191993"/>
              <a:gd name="connsiteY733" fmla="*/ 6597638 h 6857996"/>
              <a:gd name="connsiteX734" fmla="*/ 5397888 w 12191993"/>
              <a:gd name="connsiteY734" fmla="*/ 6599233 h 6857996"/>
              <a:gd name="connsiteX735" fmla="*/ 5398829 w 12191993"/>
              <a:gd name="connsiteY735" fmla="*/ 6599233 h 6857996"/>
              <a:gd name="connsiteX736" fmla="*/ 5412940 w 12191993"/>
              <a:gd name="connsiteY736" fmla="*/ 6598914 h 6857996"/>
              <a:gd name="connsiteX737" fmla="*/ 5427050 w 12191993"/>
              <a:gd name="connsiteY737" fmla="*/ 6599233 h 6857996"/>
              <a:gd name="connsiteX738" fmla="*/ 5427991 w 12191993"/>
              <a:gd name="connsiteY738" fmla="*/ 6599233 h 6857996"/>
              <a:gd name="connsiteX739" fmla="*/ 5429245 w 12191993"/>
              <a:gd name="connsiteY739" fmla="*/ 6597638 h 6857996"/>
              <a:gd name="connsiteX740" fmla="*/ 5429245 w 12191993"/>
              <a:gd name="connsiteY740" fmla="*/ 6595405 h 6857996"/>
              <a:gd name="connsiteX741" fmla="*/ 5425169 w 12191993"/>
              <a:gd name="connsiteY741" fmla="*/ 6592534 h 6857996"/>
              <a:gd name="connsiteX742" fmla="*/ 5420466 w 12191993"/>
              <a:gd name="connsiteY742" fmla="*/ 6587430 h 6857996"/>
              <a:gd name="connsiteX743" fmla="*/ 5420151 w 12191993"/>
              <a:gd name="connsiteY743" fmla="*/ 6569245 h 6857996"/>
              <a:gd name="connsiteX744" fmla="*/ 5420151 w 12191993"/>
              <a:gd name="connsiteY744" fmla="*/ 6565098 h 6857996"/>
              <a:gd name="connsiteX745" fmla="*/ 5418897 w 12191993"/>
              <a:gd name="connsiteY745" fmla="*/ 6542448 h 6857996"/>
              <a:gd name="connsiteX746" fmla="*/ 5400397 w 12191993"/>
              <a:gd name="connsiteY746" fmla="*/ 6532558 h 6857996"/>
              <a:gd name="connsiteX747" fmla="*/ 5383777 w 12191993"/>
              <a:gd name="connsiteY747" fmla="*/ 6540853 h 6857996"/>
              <a:gd name="connsiteX748" fmla="*/ 5381268 w 12191993"/>
              <a:gd name="connsiteY748" fmla="*/ 6543405 h 6857996"/>
              <a:gd name="connsiteX749" fmla="*/ 5380014 w 12191993"/>
              <a:gd name="connsiteY749" fmla="*/ 6545000 h 6857996"/>
              <a:gd name="connsiteX750" fmla="*/ 5378760 w 12191993"/>
              <a:gd name="connsiteY750" fmla="*/ 6545957 h 6857996"/>
              <a:gd name="connsiteX751" fmla="*/ 5377506 w 12191993"/>
              <a:gd name="connsiteY751" fmla="*/ 6543086 h 6857996"/>
              <a:gd name="connsiteX752" fmla="*/ 5376878 w 12191993"/>
              <a:gd name="connsiteY752" fmla="*/ 6535110 h 6857996"/>
              <a:gd name="connsiteX753" fmla="*/ 5375310 w 12191993"/>
              <a:gd name="connsiteY753" fmla="*/ 6532558 h 6857996"/>
              <a:gd name="connsiteX754" fmla="*/ 5981693 w 12191993"/>
              <a:gd name="connsiteY754" fmla="*/ 6519858 h 6857996"/>
              <a:gd name="connsiteX755" fmla="*/ 5980106 w 12191993"/>
              <a:gd name="connsiteY755" fmla="*/ 6526208 h 6857996"/>
              <a:gd name="connsiteX756" fmla="*/ 5981693 w 12191993"/>
              <a:gd name="connsiteY756" fmla="*/ 6527796 h 6857996"/>
              <a:gd name="connsiteX757" fmla="*/ 5983280 w 12191993"/>
              <a:gd name="connsiteY757" fmla="*/ 6526208 h 6857996"/>
              <a:gd name="connsiteX758" fmla="*/ 5995980 w 12191993"/>
              <a:gd name="connsiteY758" fmla="*/ 6530971 h 6857996"/>
              <a:gd name="connsiteX759" fmla="*/ 5975343 w 12191993"/>
              <a:gd name="connsiteY759" fmla="*/ 6540496 h 6857996"/>
              <a:gd name="connsiteX760" fmla="*/ 5973755 w 12191993"/>
              <a:gd name="connsiteY760" fmla="*/ 6543671 h 6857996"/>
              <a:gd name="connsiteX761" fmla="*/ 5995980 w 12191993"/>
              <a:gd name="connsiteY761" fmla="*/ 6548434 h 6857996"/>
              <a:gd name="connsiteX762" fmla="*/ 5997568 w 12191993"/>
              <a:gd name="connsiteY762" fmla="*/ 6550021 h 6857996"/>
              <a:gd name="connsiteX763" fmla="*/ 5999156 w 12191993"/>
              <a:gd name="connsiteY763" fmla="*/ 6550021 h 6857996"/>
              <a:gd name="connsiteX764" fmla="*/ 5999156 w 12191993"/>
              <a:gd name="connsiteY764" fmla="*/ 6545259 h 6857996"/>
              <a:gd name="connsiteX765" fmla="*/ 5999156 w 12191993"/>
              <a:gd name="connsiteY765" fmla="*/ 6543671 h 6857996"/>
              <a:gd name="connsiteX766" fmla="*/ 5997568 w 12191993"/>
              <a:gd name="connsiteY766" fmla="*/ 6545259 h 6857996"/>
              <a:gd name="connsiteX767" fmla="*/ 5983280 w 12191993"/>
              <a:gd name="connsiteY767" fmla="*/ 6542084 h 6857996"/>
              <a:gd name="connsiteX768" fmla="*/ 6003918 w 12191993"/>
              <a:gd name="connsiteY768" fmla="*/ 6534146 h 6857996"/>
              <a:gd name="connsiteX769" fmla="*/ 6005506 w 12191993"/>
              <a:gd name="connsiteY769" fmla="*/ 6529383 h 6857996"/>
              <a:gd name="connsiteX770" fmla="*/ 6003918 w 12191993"/>
              <a:gd name="connsiteY770" fmla="*/ 6529383 h 6857996"/>
              <a:gd name="connsiteX771" fmla="*/ 6002330 w 12191993"/>
              <a:gd name="connsiteY771" fmla="*/ 6529383 h 6857996"/>
              <a:gd name="connsiteX772" fmla="*/ 5983280 w 12191993"/>
              <a:gd name="connsiteY772" fmla="*/ 6521446 h 6857996"/>
              <a:gd name="connsiteX773" fmla="*/ 5983280 w 12191993"/>
              <a:gd name="connsiteY773" fmla="*/ 6519858 h 6857996"/>
              <a:gd name="connsiteX774" fmla="*/ 6113455 w 12191993"/>
              <a:gd name="connsiteY774" fmla="*/ 6516683 h 6857996"/>
              <a:gd name="connsiteX775" fmla="*/ 6121393 w 12191993"/>
              <a:gd name="connsiteY775" fmla="*/ 6527796 h 6857996"/>
              <a:gd name="connsiteX776" fmla="*/ 6113455 w 12191993"/>
              <a:gd name="connsiteY776" fmla="*/ 6527796 h 6857996"/>
              <a:gd name="connsiteX777" fmla="*/ 6103930 w 12191993"/>
              <a:gd name="connsiteY777" fmla="*/ 6516683 h 6857996"/>
              <a:gd name="connsiteX778" fmla="*/ 6103930 w 12191993"/>
              <a:gd name="connsiteY778" fmla="*/ 6527796 h 6857996"/>
              <a:gd name="connsiteX779" fmla="*/ 6095992 w 12191993"/>
              <a:gd name="connsiteY779" fmla="*/ 6527796 h 6857996"/>
              <a:gd name="connsiteX780" fmla="*/ 4716822 w 12191993"/>
              <a:gd name="connsiteY780" fmla="*/ 6515097 h 6857996"/>
              <a:gd name="connsiteX781" fmla="*/ 4728076 w 12191993"/>
              <a:gd name="connsiteY781" fmla="*/ 6516040 h 6857996"/>
              <a:gd name="connsiteX782" fmla="*/ 4738685 w 12191993"/>
              <a:gd name="connsiteY782" fmla="*/ 6530501 h 6857996"/>
              <a:gd name="connsiteX783" fmla="*/ 4732898 w 12191993"/>
              <a:gd name="connsiteY783" fmla="*/ 6543389 h 6857996"/>
              <a:gd name="connsiteX784" fmla="*/ 4716180 w 12191993"/>
              <a:gd name="connsiteY784" fmla="*/ 6546847 h 6857996"/>
              <a:gd name="connsiteX785" fmla="*/ 4713607 w 12191993"/>
              <a:gd name="connsiteY785" fmla="*/ 6543704 h 6857996"/>
              <a:gd name="connsiteX786" fmla="*/ 4713285 w 12191993"/>
              <a:gd name="connsiteY786" fmla="*/ 6540246 h 6857996"/>
              <a:gd name="connsiteX787" fmla="*/ 4713285 w 12191993"/>
              <a:gd name="connsiteY787" fmla="*/ 6535530 h 6857996"/>
              <a:gd name="connsiteX788" fmla="*/ 4713607 w 12191993"/>
              <a:gd name="connsiteY788" fmla="*/ 6519813 h 6857996"/>
              <a:gd name="connsiteX789" fmla="*/ 4713607 w 12191993"/>
              <a:gd name="connsiteY789" fmla="*/ 6517298 h 6857996"/>
              <a:gd name="connsiteX790" fmla="*/ 4716822 w 12191993"/>
              <a:gd name="connsiteY790" fmla="*/ 6515097 h 6857996"/>
              <a:gd name="connsiteX791" fmla="*/ 6214308 w 12191993"/>
              <a:gd name="connsiteY791" fmla="*/ 6515096 h 6857996"/>
              <a:gd name="connsiteX792" fmla="*/ 6224580 w 12191993"/>
              <a:gd name="connsiteY792" fmla="*/ 6523033 h 6857996"/>
              <a:gd name="connsiteX793" fmla="*/ 6211226 w 12191993"/>
              <a:gd name="connsiteY793" fmla="*/ 6529383 h 6857996"/>
              <a:gd name="connsiteX794" fmla="*/ 6214308 w 12191993"/>
              <a:gd name="connsiteY794" fmla="*/ 6515096 h 6857996"/>
              <a:gd name="connsiteX795" fmla="*/ 6121392 w 12191993"/>
              <a:gd name="connsiteY795" fmla="*/ 6513508 h 6857996"/>
              <a:gd name="connsiteX796" fmla="*/ 6153142 w 12191993"/>
              <a:gd name="connsiteY796" fmla="*/ 6527796 h 6857996"/>
              <a:gd name="connsiteX797" fmla="*/ 6132505 w 12191993"/>
              <a:gd name="connsiteY797" fmla="*/ 6527796 h 6857996"/>
              <a:gd name="connsiteX798" fmla="*/ 6094405 w 12191993"/>
              <a:gd name="connsiteY798" fmla="*/ 6513508 h 6857996"/>
              <a:gd name="connsiteX799" fmla="*/ 6084881 w 12191993"/>
              <a:gd name="connsiteY799" fmla="*/ 6527796 h 6857996"/>
              <a:gd name="connsiteX800" fmla="*/ 6062656 w 12191993"/>
              <a:gd name="connsiteY800" fmla="*/ 6527796 h 6857996"/>
              <a:gd name="connsiteX801" fmla="*/ 5802498 w 12191993"/>
              <a:gd name="connsiteY801" fmla="*/ 6508746 h 6857996"/>
              <a:gd name="connsiteX802" fmla="*/ 5799587 w 12191993"/>
              <a:gd name="connsiteY802" fmla="*/ 6509699 h 6857996"/>
              <a:gd name="connsiteX803" fmla="*/ 5791174 w 12191993"/>
              <a:gd name="connsiteY803" fmla="*/ 6512874 h 6857996"/>
              <a:gd name="connsiteX804" fmla="*/ 5787614 w 12191993"/>
              <a:gd name="connsiteY804" fmla="*/ 6517636 h 6857996"/>
              <a:gd name="connsiteX805" fmla="*/ 5787614 w 12191993"/>
              <a:gd name="connsiteY805" fmla="*/ 6523351 h 6857996"/>
              <a:gd name="connsiteX806" fmla="*/ 5788262 w 12191993"/>
              <a:gd name="connsiteY806" fmla="*/ 6531924 h 6857996"/>
              <a:gd name="connsiteX807" fmla="*/ 5784703 w 12191993"/>
              <a:gd name="connsiteY807" fmla="*/ 6534781 h 6857996"/>
              <a:gd name="connsiteX808" fmla="*/ 5783085 w 12191993"/>
              <a:gd name="connsiteY808" fmla="*/ 6534464 h 6857996"/>
              <a:gd name="connsiteX809" fmla="*/ 5780172 w 12191993"/>
              <a:gd name="connsiteY809" fmla="*/ 6534464 h 6857996"/>
              <a:gd name="connsiteX810" fmla="*/ 5777584 w 12191993"/>
              <a:gd name="connsiteY810" fmla="*/ 6537639 h 6857996"/>
              <a:gd name="connsiteX811" fmla="*/ 5775966 w 12191993"/>
              <a:gd name="connsiteY811" fmla="*/ 6541766 h 6857996"/>
              <a:gd name="connsiteX812" fmla="*/ 5775318 w 12191993"/>
              <a:gd name="connsiteY812" fmla="*/ 6543671 h 6857996"/>
              <a:gd name="connsiteX813" fmla="*/ 5776613 w 12191993"/>
              <a:gd name="connsiteY813" fmla="*/ 6544306 h 6857996"/>
              <a:gd name="connsiteX814" fmla="*/ 5778554 w 12191993"/>
              <a:gd name="connsiteY814" fmla="*/ 6544306 h 6857996"/>
              <a:gd name="connsiteX815" fmla="*/ 5782113 w 12191993"/>
              <a:gd name="connsiteY815" fmla="*/ 6544306 h 6857996"/>
              <a:gd name="connsiteX816" fmla="*/ 5784379 w 12191993"/>
              <a:gd name="connsiteY816" fmla="*/ 6543989 h 6857996"/>
              <a:gd name="connsiteX817" fmla="*/ 5787614 w 12191993"/>
              <a:gd name="connsiteY817" fmla="*/ 6551926 h 6857996"/>
              <a:gd name="connsiteX818" fmla="*/ 5787614 w 12191993"/>
              <a:gd name="connsiteY818" fmla="*/ 6569706 h 6857996"/>
              <a:gd name="connsiteX819" fmla="*/ 5787614 w 12191993"/>
              <a:gd name="connsiteY819" fmla="*/ 6577326 h 6857996"/>
              <a:gd name="connsiteX820" fmla="*/ 5787290 w 12191993"/>
              <a:gd name="connsiteY820" fmla="*/ 6584946 h 6857996"/>
              <a:gd name="connsiteX821" fmla="*/ 5808000 w 12191993"/>
              <a:gd name="connsiteY821" fmla="*/ 6600821 h 6857996"/>
              <a:gd name="connsiteX822" fmla="*/ 5824500 w 12191993"/>
              <a:gd name="connsiteY822" fmla="*/ 6597646 h 6857996"/>
              <a:gd name="connsiteX823" fmla="*/ 5825795 w 12191993"/>
              <a:gd name="connsiteY823" fmla="*/ 6589074 h 6857996"/>
              <a:gd name="connsiteX824" fmla="*/ 5825148 w 12191993"/>
              <a:gd name="connsiteY824" fmla="*/ 6588121 h 6857996"/>
              <a:gd name="connsiteX825" fmla="*/ 5823208 w 12191993"/>
              <a:gd name="connsiteY825" fmla="*/ 6588439 h 6857996"/>
              <a:gd name="connsiteX826" fmla="*/ 5812205 w 12191993"/>
              <a:gd name="connsiteY826" fmla="*/ 6590026 h 6857996"/>
              <a:gd name="connsiteX827" fmla="*/ 5804439 w 12191993"/>
              <a:gd name="connsiteY827" fmla="*/ 6586216 h 6857996"/>
              <a:gd name="connsiteX828" fmla="*/ 5802821 w 12191993"/>
              <a:gd name="connsiteY828" fmla="*/ 6569706 h 6857996"/>
              <a:gd name="connsiteX829" fmla="*/ 5802821 w 12191993"/>
              <a:gd name="connsiteY829" fmla="*/ 6549386 h 6857996"/>
              <a:gd name="connsiteX830" fmla="*/ 5807028 w 12191993"/>
              <a:gd name="connsiteY830" fmla="*/ 6543671 h 6857996"/>
              <a:gd name="connsiteX831" fmla="*/ 5812205 w 12191993"/>
              <a:gd name="connsiteY831" fmla="*/ 6543989 h 6857996"/>
              <a:gd name="connsiteX832" fmla="*/ 5817058 w 12191993"/>
              <a:gd name="connsiteY832" fmla="*/ 6543989 h 6857996"/>
              <a:gd name="connsiteX833" fmla="*/ 5820941 w 12191993"/>
              <a:gd name="connsiteY833" fmla="*/ 6544306 h 6857996"/>
              <a:gd name="connsiteX834" fmla="*/ 5824500 w 12191993"/>
              <a:gd name="connsiteY834" fmla="*/ 6541131 h 6857996"/>
              <a:gd name="connsiteX835" fmla="*/ 5826118 w 12191993"/>
              <a:gd name="connsiteY835" fmla="*/ 6535099 h 6857996"/>
              <a:gd name="connsiteX836" fmla="*/ 5825148 w 12191993"/>
              <a:gd name="connsiteY836" fmla="*/ 6533829 h 6857996"/>
              <a:gd name="connsiteX837" fmla="*/ 5824500 w 12191993"/>
              <a:gd name="connsiteY837" fmla="*/ 6533829 h 6857996"/>
              <a:gd name="connsiteX838" fmla="*/ 5817382 w 12191993"/>
              <a:gd name="connsiteY838" fmla="*/ 6534464 h 6857996"/>
              <a:gd name="connsiteX839" fmla="*/ 5806706 w 12191993"/>
              <a:gd name="connsiteY839" fmla="*/ 6534464 h 6857996"/>
              <a:gd name="connsiteX840" fmla="*/ 5802174 w 12191993"/>
              <a:gd name="connsiteY840" fmla="*/ 6531606 h 6857996"/>
              <a:gd name="connsiteX841" fmla="*/ 5803469 w 12191993"/>
              <a:gd name="connsiteY841" fmla="*/ 6514779 h 6857996"/>
              <a:gd name="connsiteX842" fmla="*/ 5803792 w 12191993"/>
              <a:gd name="connsiteY842" fmla="*/ 6510969 h 6857996"/>
              <a:gd name="connsiteX843" fmla="*/ 5802498 w 12191993"/>
              <a:gd name="connsiteY843" fmla="*/ 6508746 h 6857996"/>
              <a:gd name="connsiteX844" fmla="*/ 5988043 w 12191993"/>
              <a:gd name="connsiteY844" fmla="*/ 6507158 h 6857996"/>
              <a:gd name="connsiteX845" fmla="*/ 5983280 w 12191993"/>
              <a:gd name="connsiteY845" fmla="*/ 6516683 h 6857996"/>
              <a:gd name="connsiteX846" fmla="*/ 5984868 w 12191993"/>
              <a:gd name="connsiteY846" fmla="*/ 6516683 h 6857996"/>
              <a:gd name="connsiteX847" fmla="*/ 5986456 w 12191993"/>
              <a:gd name="connsiteY847" fmla="*/ 6515096 h 6857996"/>
              <a:gd name="connsiteX848" fmla="*/ 6005506 w 12191993"/>
              <a:gd name="connsiteY848" fmla="*/ 6524621 h 6857996"/>
              <a:gd name="connsiteX849" fmla="*/ 6005506 w 12191993"/>
              <a:gd name="connsiteY849" fmla="*/ 6526209 h 6857996"/>
              <a:gd name="connsiteX850" fmla="*/ 6007094 w 12191993"/>
              <a:gd name="connsiteY850" fmla="*/ 6527796 h 6857996"/>
              <a:gd name="connsiteX851" fmla="*/ 6010268 w 12191993"/>
              <a:gd name="connsiteY851" fmla="*/ 6519859 h 6857996"/>
              <a:gd name="connsiteX852" fmla="*/ 6008681 w 12191993"/>
              <a:gd name="connsiteY852" fmla="*/ 6518271 h 6857996"/>
              <a:gd name="connsiteX853" fmla="*/ 6007094 w 12191993"/>
              <a:gd name="connsiteY853" fmla="*/ 6519859 h 6857996"/>
              <a:gd name="connsiteX854" fmla="*/ 5989630 w 12191993"/>
              <a:gd name="connsiteY854" fmla="*/ 6510333 h 6857996"/>
              <a:gd name="connsiteX855" fmla="*/ 5989630 w 12191993"/>
              <a:gd name="connsiteY855" fmla="*/ 6508746 h 6857996"/>
              <a:gd name="connsiteX856" fmla="*/ 4689454 w 12191993"/>
              <a:gd name="connsiteY856" fmla="*/ 6505572 h 6857996"/>
              <a:gd name="connsiteX857" fmla="*/ 4687884 w 12191993"/>
              <a:gd name="connsiteY857" fmla="*/ 6507802 h 6857996"/>
              <a:gd name="connsiteX858" fmla="*/ 4687884 w 12191993"/>
              <a:gd name="connsiteY858" fmla="*/ 6510351 h 6857996"/>
              <a:gd name="connsiteX859" fmla="*/ 4691335 w 12191993"/>
              <a:gd name="connsiteY859" fmla="*/ 6513218 h 6857996"/>
              <a:gd name="connsiteX860" fmla="*/ 4696669 w 12191993"/>
              <a:gd name="connsiteY860" fmla="*/ 6518634 h 6857996"/>
              <a:gd name="connsiteX861" fmla="*/ 4696984 w 12191993"/>
              <a:gd name="connsiteY861" fmla="*/ 6541572 h 6857996"/>
              <a:gd name="connsiteX862" fmla="*/ 4696984 w 12191993"/>
              <a:gd name="connsiteY862" fmla="*/ 6563236 h 6857996"/>
              <a:gd name="connsiteX863" fmla="*/ 4696669 w 12191993"/>
              <a:gd name="connsiteY863" fmla="*/ 6586173 h 6857996"/>
              <a:gd name="connsiteX864" fmla="*/ 4691335 w 12191993"/>
              <a:gd name="connsiteY864" fmla="*/ 6591589 h 6857996"/>
              <a:gd name="connsiteX865" fmla="*/ 4687884 w 12191993"/>
              <a:gd name="connsiteY865" fmla="*/ 6594775 h 6857996"/>
              <a:gd name="connsiteX866" fmla="*/ 4687884 w 12191993"/>
              <a:gd name="connsiteY866" fmla="*/ 6597324 h 6857996"/>
              <a:gd name="connsiteX867" fmla="*/ 4689768 w 12191993"/>
              <a:gd name="connsiteY867" fmla="*/ 6599235 h 6857996"/>
              <a:gd name="connsiteX868" fmla="*/ 4694788 w 12191993"/>
              <a:gd name="connsiteY868" fmla="*/ 6599235 h 6857996"/>
              <a:gd name="connsiteX869" fmla="*/ 4705139 w 12191993"/>
              <a:gd name="connsiteY869" fmla="*/ 6598917 h 6857996"/>
              <a:gd name="connsiteX870" fmla="*/ 4715179 w 12191993"/>
              <a:gd name="connsiteY870" fmla="*/ 6599235 h 6857996"/>
              <a:gd name="connsiteX871" fmla="*/ 4720199 w 12191993"/>
              <a:gd name="connsiteY871" fmla="*/ 6599235 h 6857996"/>
              <a:gd name="connsiteX872" fmla="*/ 4722082 w 12191993"/>
              <a:gd name="connsiteY872" fmla="*/ 6597324 h 6857996"/>
              <a:gd name="connsiteX873" fmla="*/ 4722082 w 12191993"/>
              <a:gd name="connsiteY873" fmla="*/ 6594775 h 6857996"/>
              <a:gd name="connsiteX874" fmla="*/ 4718630 w 12191993"/>
              <a:gd name="connsiteY874" fmla="*/ 6591589 h 6857996"/>
              <a:gd name="connsiteX875" fmla="*/ 4713299 w 12191993"/>
              <a:gd name="connsiteY875" fmla="*/ 6586173 h 6857996"/>
              <a:gd name="connsiteX876" fmla="*/ 4712983 w 12191993"/>
              <a:gd name="connsiteY876" fmla="*/ 6563236 h 6857996"/>
              <a:gd name="connsiteX877" fmla="*/ 4712983 w 12191993"/>
              <a:gd name="connsiteY877" fmla="*/ 6556864 h 6857996"/>
              <a:gd name="connsiteX878" fmla="*/ 4714552 w 12191993"/>
              <a:gd name="connsiteY878" fmla="*/ 6554315 h 6857996"/>
              <a:gd name="connsiteX879" fmla="*/ 4716434 w 12191993"/>
              <a:gd name="connsiteY879" fmla="*/ 6554634 h 6857996"/>
              <a:gd name="connsiteX880" fmla="*/ 4717374 w 12191993"/>
              <a:gd name="connsiteY880" fmla="*/ 6554315 h 6857996"/>
              <a:gd name="connsiteX881" fmla="*/ 4718317 w 12191993"/>
              <a:gd name="connsiteY881" fmla="*/ 6554315 h 6857996"/>
              <a:gd name="connsiteX882" fmla="*/ 4723964 w 12191993"/>
              <a:gd name="connsiteY882" fmla="*/ 6559731 h 6857996"/>
              <a:gd name="connsiteX883" fmla="*/ 4738398 w 12191993"/>
              <a:gd name="connsiteY883" fmla="*/ 6591271 h 6857996"/>
              <a:gd name="connsiteX884" fmla="*/ 4744045 w 12191993"/>
              <a:gd name="connsiteY884" fmla="*/ 6599235 h 6857996"/>
              <a:gd name="connsiteX885" fmla="*/ 4746241 w 12191993"/>
              <a:gd name="connsiteY885" fmla="*/ 6599235 h 6857996"/>
              <a:gd name="connsiteX886" fmla="*/ 4753771 w 12191993"/>
              <a:gd name="connsiteY886" fmla="*/ 6599235 h 6857996"/>
              <a:gd name="connsiteX887" fmla="*/ 4764125 w 12191993"/>
              <a:gd name="connsiteY887" fmla="*/ 6599235 h 6857996"/>
              <a:gd name="connsiteX888" fmla="*/ 4765065 w 12191993"/>
              <a:gd name="connsiteY888" fmla="*/ 6599235 h 6857996"/>
              <a:gd name="connsiteX889" fmla="*/ 4767260 w 12191993"/>
              <a:gd name="connsiteY889" fmla="*/ 6597642 h 6857996"/>
              <a:gd name="connsiteX890" fmla="*/ 4767260 w 12191993"/>
              <a:gd name="connsiteY890" fmla="*/ 6595094 h 6857996"/>
              <a:gd name="connsiteX891" fmla="*/ 4764748 w 12191993"/>
              <a:gd name="connsiteY891" fmla="*/ 6592226 h 6857996"/>
              <a:gd name="connsiteX892" fmla="*/ 4755652 w 12191993"/>
              <a:gd name="connsiteY892" fmla="*/ 6584899 h 6857996"/>
              <a:gd name="connsiteX893" fmla="*/ 4739653 w 12191993"/>
              <a:gd name="connsiteY893" fmla="*/ 6556864 h 6857996"/>
              <a:gd name="connsiteX894" fmla="*/ 4737769 w 12191993"/>
              <a:gd name="connsiteY894" fmla="*/ 6552722 h 6857996"/>
              <a:gd name="connsiteX895" fmla="*/ 4737144 w 12191993"/>
              <a:gd name="connsiteY895" fmla="*/ 6551767 h 6857996"/>
              <a:gd name="connsiteX896" fmla="*/ 4740280 w 12191993"/>
              <a:gd name="connsiteY896" fmla="*/ 6550174 h 6857996"/>
              <a:gd name="connsiteX897" fmla="*/ 4755026 w 12191993"/>
              <a:gd name="connsiteY897" fmla="*/ 6528510 h 6857996"/>
              <a:gd name="connsiteX898" fmla="*/ 4748749 w 12191993"/>
              <a:gd name="connsiteY898" fmla="*/ 6512262 h 6857996"/>
              <a:gd name="connsiteX899" fmla="*/ 4729300 w 12191993"/>
              <a:gd name="connsiteY899" fmla="*/ 6505572 h 6857996"/>
              <a:gd name="connsiteX900" fmla="*/ 4722397 w 12191993"/>
              <a:gd name="connsiteY900" fmla="*/ 6505572 h 6857996"/>
              <a:gd name="connsiteX901" fmla="*/ 4704198 w 12191993"/>
              <a:gd name="connsiteY901" fmla="*/ 6506209 h 6857996"/>
              <a:gd name="connsiteX902" fmla="*/ 4694788 w 12191993"/>
              <a:gd name="connsiteY902" fmla="*/ 6505891 h 6857996"/>
              <a:gd name="connsiteX903" fmla="*/ 4689454 w 12191993"/>
              <a:gd name="connsiteY903" fmla="*/ 6505572 h 6857996"/>
              <a:gd name="connsiteX904" fmla="*/ 6126155 w 12191993"/>
              <a:gd name="connsiteY904" fmla="*/ 6505571 h 6857996"/>
              <a:gd name="connsiteX905" fmla="*/ 6180130 w 12191993"/>
              <a:gd name="connsiteY905" fmla="*/ 6513791 h 6857996"/>
              <a:gd name="connsiteX906" fmla="*/ 6176617 w 12191993"/>
              <a:gd name="connsiteY906" fmla="*/ 6527796 h 6857996"/>
              <a:gd name="connsiteX907" fmla="*/ 6126155 w 12191993"/>
              <a:gd name="connsiteY907" fmla="*/ 6505571 h 6857996"/>
              <a:gd name="connsiteX908" fmla="*/ 6089642 w 12191993"/>
              <a:gd name="connsiteY908" fmla="*/ 6505571 h 6857996"/>
              <a:gd name="connsiteX909" fmla="*/ 6039201 w 12191993"/>
              <a:gd name="connsiteY909" fmla="*/ 6527796 h 6857996"/>
              <a:gd name="connsiteX910" fmla="*/ 6035667 w 12191993"/>
              <a:gd name="connsiteY910" fmla="*/ 6513791 h 6857996"/>
              <a:gd name="connsiteX911" fmla="*/ 6089642 w 12191993"/>
              <a:gd name="connsiteY911" fmla="*/ 6505571 h 6857996"/>
              <a:gd name="connsiteX912" fmla="*/ 5258126 w 12191993"/>
              <a:gd name="connsiteY912" fmla="*/ 6505571 h 6857996"/>
              <a:gd name="connsiteX913" fmla="*/ 5256209 w 12191993"/>
              <a:gd name="connsiteY913" fmla="*/ 6507801 h 6857996"/>
              <a:gd name="connsiteX914" fmla="*/ 5256209 w 12191993"/>
              <a:gd name="connsiteY914" fmla="*/ 6510350 h 6857996"/>
              <a:gd name="connsiteX915" fmla="*/ 5259726 w 12191993"/>
              <a:gd name="connsiteY915" fmla="*/ 6513217 h 6857996"/>
              <a:gd name="connsiteX916" fmla="*/ 5265481 w 12191993"/>
              <a:gd name="connsiteY916" fmla="*/ 6518632 h 6857996"/>
              <a:gd name="connsiteX917" fmla="*/ 5265481 w 12191993"/>
              <a:gd name="connsiteY917" fmla="*/ 6541569 h 6857996"/>
              <a:gd name="connsiteX918" fmla="*/ 5265481 w 12191993"/>
              <a:gd name="connsiteY918" fmla="*/ 6554948 h 6857996"/>
              <a:gd name="connsiteX919" fmla="*/ 5268996 w 12191993"/>
              <a:gd name="connsiteY919" fmla="*/ 6586167 h 6857996"/>
              <a:gd name="connsiteX920" fmla="*/ 5301288 w 12191993"/>
              <a:gd name="connsiteY920" fmla="*/ 6600821 h 6857996"/>
              <a:gd name="connsiteX921" fmla="*/ 5337734 w 12191993"/>
              <a:gd name="connsiteY921" fmla="*/ 6578840 h 6857996"/>
              <a:gd name="connsiteX922" fmla="*/ 5339012 w 12191993"/>
              <a:gd name="connsiteY922" fmla="*/ 6554630 h 6857996"/>
              <a:gd name="connsiteX923" fmla="*/ 5339012 w 12191993"/>
              <a:gd name="connsiteY923" fmla="*/ 6541569 h 6857996"/>
              <a:gd name="connsiteX924" fmla="*/ 5339333 w 12191993"/>
              <a:gd name="connsiteY924" fmla="*/ 6518632 h 6857996"/>
              <a:gd name="connsiteX925" fmla="*/ 5344768 w 12191993"/>
              <a:gd name="connsiteY925" fmla="*/ 6513217 h 6857996"/>
              <a:gd name="connsiteX926" fmla="*/ 5348284 w 12191993"/>
              <a:gd name="connsiteY926" fmla="*/ 6510350 h 6857996"/>
              <a:gd name="connsiteX927" fmla="*/ 5348284 w 12191993"/>
              <a:gd name="connsiteY927" fmla="*/ 6507801 h 6857996"/>
              <a:gd name="connsiteX928" fmla="*/ 5346686 w 12191993"/>
              <a:gd name="connsiteY928" fmla="*/ 6505571 h 6857996"/>
              <a:gd name="connsiteX929" fmla="*/ 5341251 w 12191993"/>
              <a:gd name="connsiteY929" fmla="*/ 6505890 h 6857996"/>
              <a:gd name="connsiteX930" fmla="*/ 5333578 w 12191993"/>
              <a:gd name="connsiteY930" fmla="*/ 6506208 h 6857996"/>
              <a:gd name="connsiteX931" fmla="*/ 5326225 w 12191993"/>
              <a:gd name="connsiteY931" fmla="*/ 6505890 h 6857996"/>
              <a:gd name="connsiteX932" fmla="*/ 5320789 w 12191993"/>
              <a:gd name="connsiteY932" fmla="*/ 6505571 h 6857996"/>
              <a:gd name="connsiteX933" fmla="*/ 5319193 w 12191993"/>
              <a:gd name="connsiteY933" fmla="*/ 6507801 h 6857996"/>
              <a:gd name="connsiteX934" fmla="*/ 5319193 w 12191993"/>
              <a:gd name="connsiteY934" fmla="*/ 6510350 h 6857996"/>
              <a:gd name="connsiteX935" fmla="*/ 5322708 w 12191993"/>
              <a:gd name="connsiteY935" fmla="*/ 6513217 h 6857996"/>
              <a:gd name="connsiteX936" fmla="*/ 5328143 w 12191993"/>
              <a:gd name="connsiteY936" fmla="*/ 6518632 h 6857996"/>
              <a:gd name="connsiteX937" fmla="*/ 5328143 w 12191993"/>
              <a:gd name="connsiteY937" fmla="*/ 6541569 h 6857996"/>
              <a:gd name="connsiteX938" fmla="*/ 5328143 w 12191993"/>
              <a:gd name="connsiteY938" fmla="*/ 6554948 h 6857996"/>
              <a:gd name="connsiteX939" fmla="*/ 5326545 w 12191993"/>
              <a:gd name="connsiteY939" fmla="*/ 6578840 h 6857996"/>
              <a:gd name="connsiteX940" fmla="*/ 5304804 w 12191993"/>
              <a:gd name="connsiteY940" fmla="*/ 6591264 h 6857996"/>
              <a:gd name="connsiteX941" fmla="*/ 5284983 w 12191993"/>
              <a:gd name="connsiteY941" fmla="*/ 6581070 h 6857996"/>
              <a:gd name="connsiteX942" fmla="*/ 5282105 w 12191993"/>
              <a:gd name="connsiteY942" fmla="*/ 6555585 h 6857996"/>
              <a:gd name="connsiteX943" fmla="*/ 5282105 w 12191993"/>
              <a:gd name="connsiteY943" fmla="*/ 6541569 h 6857996"/>
              <a:gd name="connsiteX944" fmla="*/ 5282105 w 12191993"/>
              <a:gd name="connsiteY944" fmla="*/ 6518632 h 6857996"/>
              <a:gd name="connsiteX945" fmla="*/ 5287862 w 12191993"/>
              <a:gd name="connsiteY945" fmla="*/ 6513217 h 6857996"/>
              <a:gd name="connsiteX946" fmla="*/ 5291057 w 12191993"/>
              <a:gd name="connsiteY946" fmla="*/ 6510350 h 6857996"/>
              <a:gd name="connsiteX947" fmla="*/ 5291057 w 12191993"/>
              <a:gd name="connsiteY947" fmla="*/ 6507801 h 6857996"/>
              <a:gd name="connsiteX948" fmla="*/ 5289458 w 12191993"/>
              <a:gd name="connsiteY948" fmla="*/ 6505571 h 6857996"/>
              <a:gd name="connsiteX949" fmla="*/ 5284344 w 12191993"/>
              <a:gd name="connsiteY949" fmla="*/ 6505890 h 6857996"/>
              <a:gd name="connsiteX950" fmla="*/ 5273472 w 12191993"/>
              <a:gd name="connsiteY950" fmla="*/ 6506208 h 6857996"/>
              <a:gd name="connsiteX951" fmla="*/ 5263242 w 12191993"/>
              <a:gd name="connsiteY951" fmla="*/ 6505890 h 6857996"/>
              <a:gd name="connsiteX952" fmla="*/ 5258126 w 12191993"/>
              <a:gd name="connsiteY952" fmla="*/ 6505571 h 6857996"/>
              <a:gd name="connsiteX953" fmla="*/ 5751804 w 12191993"/>
              <a:gd name="connsiteY953" fmla="*/ 6503983 h 6857996"/>
              <a:gd name="connsiteX954" fmla="*/ 5741981 w 12191993"/>
              <a:gd name="connsiteY954" fmla="*/ 6513508 h 6857996"/>
              <a:gd name="connsiteX955" fmla="*/ 5751209 w 12191993"/>
              <a:gd name="connsiteY955" fmla="*/ 6523033 h 6857996"/>
              <a:gd name="connsiteX956" fmla="*/ 5761031 w 12191993"/>
              <a:gd name="connsiteY956" fmla="*/ 6513191 h 6857996"/>
              <a:gd name="connsiteX957" fmla="*/ 5751804 w 12191993"/>
              <a:gd name="connsiteY957" fmla="*/ 6503983 h 6857996"/>
              <a:gd name="connsiteX958" fmla="*/ 5456085 w 12191993"/>
              <a:gd name="connsiteY958" fmla="*/ 6503983 h 6857996"/>
              <a:gd name="connsiteX959" fmla="*/ 5445121 w 12191993"/>
              <a:gd name="connsiteY959" fmla="*/ 6513508 h 6857996"/>
              <a:gd name="connsiteX960" fmla="*/ 5455439 w 12191993"/>
              <a:gd name="connsiteY960" fmla="*/ 6523033 h 6857996"/>
              <a:gd name="connsiteX961" fmla="*/ 5465759 w 12191993"/>
              <a:gd name="connsiteY961" fmla="*/ 6513191 h 6857996"/>
              <a:gd name="connsiteX962" fmla="*/ 5456085 w 12191993"/>
              <a:gd name="connsiteY962" fmla="*/ 6503983 h 6857996"/>
              <a:gd name="connsiteX963" fmla="*/ 6221722 w 12191993"/>
              <a:gd name="connsiteY963" fmla="*/ 6500808 h 6857996"/>
              <a:gd name="connsiteX964" fmla="*/ 6221087 w 12191993"/>
              <a:gd name="connsiteY964" fmla="*/ 6501761 h 6857996"/>
              <a:gd name="connsiteX965" fmla="*/ 6222992 w 12191993"/>
              <a:gd name="connsiteY965" fmla="*/ 6505571 h 6857996"/>
              <a:gd name="connsiteX966" fmla="*/ 6222675 w 12191993"/>
              <a:gd name="connsiteY966" fmla="*/ 6514778 h 6857996"/>
              <a:gd name="connsiteX967" fmla="*/ 6212515 w 12191993"/>
              <a:gd name="connsiteY967" fmla="*/ 6510968 h 6857996"/>
              <a:gd name="connsiteX968" fmla="*/ 6206482 w 12191993"/>
              <a:gd name="connsiteY968" fmla="*/ 6523351 h 6857996"/>
              <a:gd name="connsiteX969" fmla="*/ 6211880 w 12191993"/>
              <a:gd name="connsiteY969" fmla="*/ 6535733 h 6857996"/>
              <a:gd name="connsiteX970" fmla="*/ 6213467 w 12191993"/>
              <a:gd name="connsiteY970" fmla="*/ 6534781 h 6857996"/>
              <a:gd name="connsiteX971" fmla="*/ 6214102 w 12191993"/>
              <a:gd name="connsiteY971" fmla="*/ 6533511 h 6857996"/>
              <a:gd name="connsiteX972" fmla="*/ 6233152 w 12191993"/>
              <a:gd name="connsiteY972" fmla="*/ 6523668 h 6857996"/>
              <a:gd name="connsiteX973" fmla="*/ 6234740 w 12191993"/>
              <a:gd name="connsiteY973" fmla="*/ 6524621 h 6857996"/>
              <a:gd name="connsiteX974" fmla="*/ 6235692 w 12191993"/>
              <a:gd name="connsiteY974" fmla="*/ 6524303 h 6857996"/>
              <a:gd name="connsiteX975" fmla="*/ 6232835 w 12191993"/>
              <a:gd name="connsiteY975" fmla="*/ 6518588 h 6857996"/>
              <a:gd name="connsiteX976" fmla="*/ 6226485 w 12191993"/>
              <a:gd name="connsiteY976" fmla="*/ 6521763 h 6857996"/>
              <a:gd name="connsiteX977" fmla="*/ 6227120 w 12191993"/>
              <a:gd name="connsiteY977" fmla="*/ 6508746 h 6857996"/>
              <a:gd name="connsiteX978" fmla="*/ 6221722 w 12191993"/>
              <a:gd name="connsiteY978" fmla="*/ 6500808 h 6857996"/>
              <a:gd name="connsiteX979" fmla="*/ 5203940 w 12191993"/>
              <a:gd name="connsiteY979" fmla="*/ 6499222 h 6857996"/>
              <a:gd name="connsiteX980" fmla="*/ 5185064 w 12191993"/>
              <a:gd name="connsiteY980" fmla="*/ 6501778 h 6857996"/>
              <a:gd name="connsiteX981" fmla="*/ 5182549 w 12191993"/>
              <a:gd name="connsiteY981" fmla="*/ 6503695 h 6857996"/>
              <a:gd name="connsiteX982" fmla="*/ 5182549 w 12191993"/>
              <a:gd name="connsiteY982" fmla="*/ 6506251 h 6857996"/>
              <a:gd name="connsiteX983" fmla="*/ 5185379 w 12191993"/>
              <a:gd name="connsiteY983" fmla="*/ 6508806 h 6857996"/>
              <a:gd name="connsiteX984" fmla="*/ 5191357 w 12191993"/>
              <a:gd name="connsiteY984" fmla="*/ 6517112 h 6857996"/>
              <a:gd name="connsiteX985" fmla="*/ 5191671 w 12191993"/>
              <a:gd name="connsiteY985" fmla="*/ 6531488 h 6857996"/>
              <a:gd name="connsiteX986" fmla="*/ 5191671 w 12191993"/>
              <a:gd name="connsiteY986" fmla="*/ 6533725 h 6857996"/>
              <a:gd name="connsiteX987" fmla="*/ 5190728 w 12191993"/>
              <a:gd name="connsiteY987" fmla="*/ 6535961 h 6857996"/>
              <a:gd name="connsiteX988" fmla="*/ 5189785 w 12191993"/>
              <a:gd name="connsiteY988" fmla="*/ 6535322 h 6857996"/>
              <a:gd name="connsiteX989" fmla="*/ 5177830 w 12191993"/>
              <a:gd name="connsiteY989" fmla="*/ 6532766 h 6857996"/>
              <a:gd name="connsiteX990" fmla="*/ 5148260 w 12191993"/>
              <a:gd name="connsiteY990" fmla="*/ 6569186 h 6857996"/>
              <a:gd name="connsiteX991" fmla="*/ 5172483 w 12191993"/>
              <a:gd name="connsiteY991" fmla="*/ 6601132 h 6857996"/>
              <a:gd name="connsiteX992" fmla="*/ 5184122 w 12191993"/>
              <a:gd name="connsiteY992" fmla="*/ 6597299 h 6857996"/>
              <a:gd name="connsiteX993" fmla="*/ 5190728 w 12191993"/>
              <a:gd name="connsiteY993" fmla="*/ 6591868 h 6857996"/>
              <a:gd name="connsiteX994" fmla="*/ 5191988 w 12191993"/>
              <a:gd name="connsiteY994" fmla="*/ 6591229 h 6857996"/>
              <a:gd name="connsiteX995" fmla="*/ 5193245 w 12191993"/>
              <a:gd name="connsiteY995" fmla="*/ 6594424 h 6857996"/>
              <a:gd name="connsiteX996" fmla="*/ 5193560 w 12191993"/>
              <a:gd name="connsiteY996" fmla="*/ 6600174 h 6857996"/>
              <a:gd name="connsiteX997" fmla="*/ 5195133 w 12191993"/>
              <a:gd name="connsiteY997" fmla="*/ 6602410 h 6857996"/>
              <a:gd name="connsiteX998" fmla="*/ 5197333 w 12191993"/>
              <a:gd name="connsiteY998" fmla="*/ 6602091 h 6857996"/>
              <a:gd name="connsiteX999" fmla="*/ 5214008 w 12191993"/>
              <a:gd name="connsiteY999" fmla="*/ 6598896 h 6857996"/>
              <a:gd name="connsiteX1000" fmla="*/ 5216522 w 12191993"/>
              <a:gd name="connsiteY1000" fmla="*/ 6596660 h 6857996"/>
              <a:gd name="connsiteX1001" fmla="*/ 5216522 w 12191993"/>
              <a:gd name="connsiteY1001" fmla="*/ 6594424 h 6857996"/>
              <a:gd name="connsiteX1002" fmla="*/ 5214636 w 12191993"/>
              <a:gd name="connsiteY1002" fmla="*/ 6592826 h 6857996"/>
              <a:gd name="connsiteX1003" fmla="*/ 5207399 w 12191993"/>
              <a:gd name="connsiteY1003" fmla="*/ 6589312 h 6857996"/>
              <a:gd name="connsiteX1004" fmla="*/ 5206141 w 12191993"/>
              <a:gd name="connsiteY1004" fmla="*/ 6565671 h 6857996"/>
              <a:gd name="connsiteX1005" fmla="*/ 5206141 w 12191993"/>
              <a:gd name="connsiteY1005" fmla="*/ 6542031 h 6857996"/>
              <a:gd name="connsiteX1006" fmla="*/ 5207085 w 12191993"/>
              <a:gd name="connsiteY1006" fmla="*/ 6501459 h 6857996"/>
              <a:gd name="connsiteX1007" fmla="*/ 5205512 w 12191993"/>
              <a:gd name="connsiteY1007" fmla="*/ 6499222 h 6857996"/>
              <a:gd name="connsiteX1008" fmla="*/ 5203940 w 12191993"/>
              <a:gd name="connsiteY1008" fmla="*/ 6499222 h 6857996"/>
              <a:gd name="connsiteX1009" fmla="*/ 4939540 w 12191993"/>
              <a:gd name="connsiteY1009" fmla="*/ 6499222 h 6857996"/>
              <a:gd name="connsiteX1010" fmla="*/ 4937048 w 12191993"/>
              <a:gd name="connsiteY1010" fmla="*/ 6499540 h 6857996"/>
              <a:gd name="connsiteX1011" fmla="*/ 4918664 w 12191993"/>
              <a:gd name="connsiteY1011" fmla="*/ 6502397 h 6857996"/>
              <a:gd name="connsiteX1012" fmla="*/ 4916484 w 12191993"/>
              <a:gd name="connsiteY1012" fmla="*/ 6504302 h 6857996"/>
              <a:gd name="connsiteX1013" fmla="*/ 4916484 w 12191993"/>
              <a:gd name="connsiteY1013" fmla="*/ 6506525 h 6857996"/>
              <a:gd name="connsiteX1014" fmla="*/ 4920222 w 12191993"/>
              <a:gd name="connsiteY1014" fmla="*/ 6508747 h 6857996"/>
              <a:gd name="connsiteX1015" fmla="*/ 4925520 w 12191993"/>
              <a:gd name="connsiteY1015" fmla="*/ 6513510 h 6857996"/>
              <a:gd name="connsiteX1016" fmla="*/ 4925831 w 12191993"/>
              <a:gd name="connsiteY1016" fmla="*/ 6540497 h 6857996"/>
              <a:gd name="connsiteX1017" fmla="*/ 4925831 w 12191993"/>
              <a:gd name="connsiteY1017" fmla="*/ 6547800 h 6857996"/>
              <a:gd name="connsiteX1018" fmla="*/ 4925520 w 12191993"/>
              <a:gd name="connsiteY1018" fmla="*/ 6589392 h 6857996"/>
              <a:gd name="connsiteX1019" fmla="*/ 4925520 w 12191993"/>
              <a:gd name="connsiteY1019" fmla="*/ 6590980 h 6857996"/>
              <a:gd name="connsiteX1020" fmla="*/ 4927700 w 12191993"/>
              <a:gd name="connsiteY1020" fmla="*/ 6595107 h 6857996"/>
              <a:gd name="connsiteX1021" fmla="*/ 4949199 w 12191993"/>
              <a:gd name="connsiteY1021" fmla="*/ 6600822 h 6857996"/>
              <a:gd name="connsiteX1022" fmla="*/ 4983161 w 12191993"/>
              <a:gd name="connsiteY1022" fmla="*/ 6563675 h 6857996"/>
              <a:gd name="connsiteX1023" fmla="*/ 4959168 w 12191993"/>
              <a:gd name="connsiteY1023" fmla="*/ 6532877 h 6857996"/>
              <a:gd name="connsiteX1024" fmla="*/ 4945770 w 12191993"/>
              <a:gd name="connsiteY1024" fmla="*/ 6538592 h 6857996"/>
              <a:gd name="connsiteX1025" fmla="*/ 4940786 w 12191993"/>
              <a:gd name="connsiteY1025" fmla="*/ 6543355 h 6857996"/>
              <a:gd name="connsiteX1026" fmla="*/ 4940163 w 12191993"/>
              <a:gd name="connsiteY1026" fmla="*/ 6542402 h 6857996"/>
              <a:gd name="connsiteX1027" fmla="*/ 4940163 w 12191993"/>
              <a:gd name="connsiteY1027" fmla="*/ 6541767 h 6857996"/>
              <a:gd name="connsiteX1028" fmla="*/ 4940163 w 12191993"/>
              <a:gd name="connsiteY1028" fmla="*/ 6539227 h 6857996"/>
              <a:gd name="connsiteX1029" fmla="*/ 4940475 w 12191993"/>
              <a:gd name="connsiteY1029" fmla="*/ 6521130 h 6857996"/>
              <a:gd name="connsiteX1030" fmla="*/ 4940786 w 12191993"/>
              <a:gd name="connsiteY1030" fmla="*/ 6503350 h 6857996"/>
              <a:gd name="connsiteX1031" fmla="*/ 4941098 w 12191993"/>
              <a:gd name="connsiteY1031" fmla="*/ 6501445 h 6857996"/>
              <a:gd name="connsiteX1032" fmla="*/ 4939540 w 12191993"/>
              <a:gd name="connsiteY1032" fmla="*/ 6499222 h 6857996"/>
              <a:gd name="connsiteX1033" fmla="*/ 4898522 w 12191993"/>
              <a:gd name="connsiteY1033" fmla="*/ 6499222 h 6857996"/>
              <a:gd name="connsiteX1034" fmla="*/ 4879530 w 12191993"/>
              <a:gd name="connsiteY1034" fmla="*/ 6501778 h 6857996"/>
              <a:gd name="connsiteX1035" fmla="*/ 4876959 w 12191993"/>
              <a:gd name="connsiteY1035" fmla="*/ 6503695 h 6857996"/>
              <a:gd name="connsiteX1036" fmla="*/ 4876959 w 12191993"/>
              <a:gd name="connsiteY1036" fmla="*/ 6506251 h 6857996"/>
              <a:gd name="connsiteX1037" fmla="*/ 4879852 w 12191993"/>
              <a:gd name="connsiteY1037" fmla="*/ 6508806 h 6857996"/>
              <a:gd name="connsiteX1038" fmla="*/ 4885972 w 12191993"/>
              <a:gd name="connsiteY1038" fmla="*/ 6517112 h 6857996"/>
              <a:gd name="connsiteX1039" fmla="*/ 4886292 w 12191993"/>
              <a:gd name="connsiteY1039" fmla="*/ 6531488 h 6857996"/>
              <a:gd name="connsiteX1040" fmla="*/ 4886292 w 12191993"/>
              <a:gd name="connsiteY1040" fmla="*/ 6533725 h 6857996"/>
              <a:gd name="connsiteX1041" fmla="*/ 4885328 w 12191993"/>
              <a:gd name="connsiteY1041" fmla="*/ 6535961 h 6857996"/>
              <a:gd name="connsiteX1042" fmla="*/ 4884360 w 12191993"/>
              <a:gd name="connsiteY1042" fmla="*/ 6535322 h 6857996"/>
              <a:gd name="connsiteX1043" fmla="*/ 4872127 w 12191993"/>
              <a:gd name="connsiteY1043" fmla="*/ 6532766 h 6857996"/>
              <a:gd name="connsiteX1044" fmla="*/ 4841871 w 12191993"/>
              <a:gd name="connsiteY1044" fmla="*/ 6569186 h 6857996"/>
              <a:gd name="connsiteX1045" fmla="*/ 4866980 w 12191993"/>
              <a:gd name="connsiteY1045" fmla="*/ 6601132 h 6857996"/>
              <a:gd name="connsiteX1046" fmla="*/ 4878566 w 12191993"/>
              <a:gd name="connsiteY1046" fmla="*/ 6597299 h 6857996"/>
              <a:gd name="connsiteX1047" fmla="*/ 4885328 w 12191993"/>
              <a:gd name="connsiteY1047" fmla="*/ 6591868 h 6857996"/>
              <a:gd name="connsiteX1048" fmla="*/ 4886614 w 12191993"/>
              <a:gd name="connsiteY1048" fmla="*/ 6591229 h 6857996"/>
              <a:gd name="connsiteX1049" fmla="*/ 4887899 w 12191993"/>
              <a:gd name="connsiteY1049" fmla="*/ 6594424 h 6857996"/>
              <a:gd name="connsiteX1050" fmla="*/ 4888221 w 12191993"/>
              <a:gd name="connsiteY1050" fmla="*/ 6600174 h 6857996"/>
              <a:gd name="connsiteX1051" fmla="*/ 4889831 w 12191993"/>
              <a:gd name="connsiteY1051" fmla="*/ 6602410 h 6857996"/>
              <a:gd name="connsiteX1052" fmla="*/ 4892085 w 12191993"/>
              <a:gd name="connsiteY1052" fmla="*/ 6602091 h 6857996"/>
              <a:gd name="connsiteX1053" fmla="*/ 4909145 w 12191993"/>
              <a:gd name="connsiteY1053" fmla="*/ 6598896 h 6857996"/>
              <a:gd name="connsiteX1054" fmla="*/ 4911721 w 12191993"/>
              <a:gd name="connsiteY1054" fmla="*/ 6596660 h 6857996"/>
              <a:gd name="connsiteX1055" fmla="*/ 4911721 w 12191993"/>
              <a:gd name="connsiteY1055" fmla="*/ 6594424 h 6857996"/>
              <a:gd name="connsiteX1056" fmla="*/ 4910113 w 12191993"/>
              <a:gd name="connsiteY1056" fmla="*/ 6592826 h 6857996"/>
              <a:gd name="connsiteX1057" fmla="*/ 4902066 w 12191993"/>
              <a:gd name="connsiteY1057" fmla="*/ 6589312 h 6857996"/>
              <a:gd name="connsiteX1058" fmla="*/ 4901098 w 12191993"/>
              <a:gd name="connsiteY1058" fmla="*/ 6565671 h 6857996"/>
              <a:gd name="connsiteX1059" fmla="*/ 4901098 w 12191993"/>
              <a:gd name="connsiteY1059" fmla="*/ 6542031 h 6857996"/>
              <a:gd name="connsiteX1060" fmla="*/ 4902066 w 12191993"/>
              <a:gd name="connsiteY1060" fmla="*/ 6501459 h 6857996"/>
              <a:gd name="connsiteX1061" fmla="*/ 4900132 w 12191993"/>
              <a:gd name="connsiteY1061" fmla="*/ 6499222 h 6857996"/>
              <a:gd name="connsiteX1062" fmla="*/ 4898522 w 12191993"/>
              <a:gd name="connsiteY1062" fmla="*/ 6499222 h 6857996"/>
              <a:gd name="connsiteX1063" fmla="*/ 6032809 w 12191993"/>
              <a:gd name="connsiteY1063" fmla="*/ 6467471 h 6857996"/>
              <a:gd name="connsiteX1064" fmla="*/ 6068221 w 12191993"/>
              <a:gd name="connsiteY1064" fmla="*/ 6467471 h 6857996"/>
              <a:gd name="connsiteX1065" fmla="*/ 6078971 w 12191993"/>
              <a:gd name="connsiteY1065" fmla="*/ 6469080 h 6857996"/>
              <a:gd name="connsiteX1066" fmla="*/ 6078971 w 12191993"/>
              <a:gd name="connsiteY1066" fmla="*/ 6471974 h 6857996"/>
              <a:gd name="connsiteX1067" fmla="*/ 6073597 w 12191993"/>
              <a:gd name="connsiteY1067" fmla="*/ 6479694 h 6857996"/>
              <a:gd name="connsiteX1068" fmla="*/ 6073597 w 12191993"/>
              <a:gd name="connsiteY1068" fmla="*/ 6480016 h 6857996"/>
              <a:gd name="connsiteX1069" fmla="*/ 6084979 w 12191993"/>
              <a:gd name="connsiteY1069" fmla="*/ 6488700 h 6857996"/>
              <a:gd name="connsiteX1070" fmla="*/ 6095413 w 12191993"/>
              <a:gd name="connsiteY1070" fmla="*/ 6492560 h 6857996"/>
              <a:gd name="connsiteX1071" fmla="*/ 6097310 w 12191993"/>
              <a:gd name="connsiteY1071" fmla="*/ 6491595 h 6857996"/>
              <a:gd name="connsiteX1072" fmla="*/ 6106163 w 12191993"/>
              <a:gd name="connsiteY1072" fmla="*/ 6479051 h 6857996"/>
              <a:gd name="connsiteX1073" fmla="*/ 6105847 w 12191993"/>
              <a:gd name="connsiteY1073" fmla="*/ 6476799 h 6857996"/>
              <a:gd name="connsiteX1074" fmla="*/ 6104898 w 12191993"/>
              <a:gd name="connsiteY1074" fmla="*/ 6474548 h 6857996"/>
              <a:gd name="connsiteX1075" fmla="*/ 6104898 w 12191993"/>
              <a:gd name="connsiteY1075" fmla="*/ 6474226 h 6857996"/>
              <a:gd name="connsiteX1076" fmla="*/ 6102052 w 12191993"/>
              <a:gd name="connsiteY1076" fmla="*/ 6471331 h 6857996"/>
              <a:gd name="connsiteX1077" fmla="*/ 6107428 w 12191993"/>
              <a:gd name="connsiteY1077" fmla="*/ 6467471 h 6857996"/>
              <a:gd name="connsiteX1078" fmla="*/ 6108060 w 12191993"/>
              <a:gd name="connsiteY1078" fmla="*/ 6467471 h 6857996"/>
              <a:gd name="connsiteX1079" fmla="*/ 6108376 w 12191993"/>
              <a:gd name="connsiteY1079" fmla="*/ 6467471 h 6857996"/>
              <a:gd name="connsiteX1080" fmla="*/ 6112486 w 12191993"/>
              <a:gd name="connsiteY1080" fmla="*/ 6471653 h 6857996"/>
              <a:gd name="connsiteX1081" fmla="*/ 6110589 w 12191993"/>
              <a:gd name="connsiteY1081" fmla="*/ 6479051 h 6857996"/>
              <a:gd name="connsiteX1082" fmla="*/ 6119126 w 12191993"/>
              <a:gd name="connsiteY1082" fmla="*/ 6491595 h 6857996"/>
              <a:gd name="connsiteX1083" fmla="*/ 6121023 w 12191993"/>
              <a:gd name="connsiteY1083" fmla="*/ 6492560 h 6857996"/>
              <a:gd name="connsiteX1084" fmla="*/ 6131774 w 12191993"/>
              <a:gd name="connsiteY1084" fmla="*/ 6488700 h 6857996"/>
              <a:gd name="connsiteX1085" fmla="*/ 6143156 w 12191993"/>
              <a:gd name="connsiteY1085" fmla="*/ 6480016 h 6857996"/>
              <a:gd name="connsiteX1086" fmla="*/ 6143156 w 12191993"/>
              <a:gd name="connsiteY1086" fmla="*/ 6479694 h 6857996"/>
              <a:gd name="connsiteX1087" fmla="*/ 6137781 w 12191993"/>
              <a:gd name="connsiteY1087" fmla="*/ 6471974 h 6857996"/>
              <a:gd name="connsiteX1088" fmla="*/ 6137781 w 12191993"/>
              <a:gd name="connsiteY1088" fmla="*/ 6469080 h 6857996"/>
              <a:gd name="connsiteX1089" fmla="*/ 6148531 w 12191993"/>
              <a:gd name="connsiteY1089" fmla="*/ 6467471 h 6857996"/>
              <a:gd name="connsiteX1090" fmla="*/ 6184576 w 12191993"/>
              <a:gd name="connsiteY1090" fmla="*/ 6467471 h 6857996"/>
              <a:gd name="connsiteX1091" fmla="*/ 6184892 w 12191993"/>
              <a:gd name="connsiteY1091" fmla="*/ 6476478 h 6857996"/>
              <a:gd name="connsiteX1092" fmla="*/ 6182363 w 12191993"/>
              <a:gd name="connsiteY1092" fmla="*/ 6504461 h 6857996"/>
              <a:gd name="connsiteX1093" fmla="*/ 6122920 w 12191993"/>
              <a:gd name="connsiteY1093" fmla="*/ 6495133 h 6857996"/>
              <a:gd name="connsiteX1094" fmla="*/ 6124185 w 12191993"/>
              <a:gd name="connsiteY1094" fmla="*/ 6500923 h 6857996"/>
              <a:gd name="connsiteX1095" fmla="*/ 6109008 w 12191993"/>
              <a:gd name="connsiteY1095" fmla="*/ 6516684 h 6857996"/>
              <a:gd name="connsiteX1096" fmla="*/ 6108376 w 12191993"/>
              <a:gd name="connsiteY1096" fmla="*/ 6516684 h 6857996"/>
              <a:gd name="connsiteX1097" fmla="*/ 6107744 w 12191993"/>
              <a:gd name="connsiteY1097" fmla="*/ 6516684 h 6857996"/>
              <a:gd name="connsiteX1098" fmla="*/ 6092883 w 12191993"/>
              <a:gd name="connsiteY1098" fmla="*/ 6500923 h 6857996"/>
              <a:gd name="connsiteX1099" fmla="*/ 6094148 w 12191993"/>
              <a:gd name="connsiteY1099" fmla="*/ 6495133 h 6857996"/>
              <a:gd name="connsiteX1100" fmla="*/ 6035022 w 12191993"/>
              <a:gd name="connsiteY1100" fmla="*/ 6504461 h 6857996"/>
              <a:gd name="connsiteX1101" fmla="*/ 6032492 w 12191993"/>
              <a:gd name="connsiteY1101" fmla="*/ 6476478 h 6857996"/>
              <a:gd name="connsiteX1102" fmla="*/ 6032809 w 12191993"/>
              <a:gd name="connsiteY1102" fmla="*/ 6467471 h 6857996"/>
              <a:gd name="connsiteX1103" fmla="*/ 6035029 w 12191993"/>
              <a:gd name="connsiteY1103" fmla="*/ 6454771 h 6857996"/>
              <a:gd name="connsiteX1104" fmla="*/ 6108377 w 12191993"/>
              <a:gd name="connsiteY1104" fmla="*/ 6454771 h 6857996"/>
              <a:gd name="connsiteX1105" fmla="*/ 6182357 w 12191993"/>
              <a:gd name="connsiteY1105" fmla="*/ 6454771 h 6857996"/>
              <a:gd name="connsiteX1106" fmla="*/ 6183305 w 12191993"/>
              <a:gd name="connsiteY1106" fmla="*/ 6459317 h 6857996"/>
              <a:gd name="connsiteX1107" fmla="*/ 6148528 w 12191993"/>
              <a:gd name="connsiteY1107" fmla="*/ 6459317 h 6857996"/>
              <a:gd name="connsiteX1108" fmla="*/ 6127346 w 12191993"/>
              <a:gd name="connsiteY1108" fmla="*/ 6471656 h 6857996"/>
              <a:gd name="connsiteX1109" fmla="*/ 6131456 w 12191993"/>
              <a:gd name="connsiteY1109" fmla="*/ 6479450 h 6857996"/>
              <a:gd name="connsiteX1110" fmla="*/ 6121655 w 12191993"/>
              <a:gd name="connsiteY1110" fmla="*/ 6483346 h 6857996"/>
              <a:gd name="connsiteX1111" fmla="*/ 6118810 w 12191993"/>
              <a:gd name="connsiteY1111" fmla="*/ 6478476 h 6857996"/>
              <a:gd name="connsiteX1112" fmla="*/ 6121023 w 12191993"/>
              <a:gd name="connsiteY1112" fmla="*/ 6471332 h 6857996"/>
              <a:gd name="connsiteX1113" fmla="*/ 6108060 w 12191993"/>
              <a:gd name="connsiteY1113" fmla="*/ 6459967 h 6857996"/>
              <a:gd name="connsiteX1114" fmla="*/ 6098892 w 12191993"/>
              <a:gd name="connsiteY1114" fmla="*/ 6463214 h 6857996"/>
              <a:gd name="connsiteX1115" fmla="*/ 6098576 w 12191993"/>
              <a:gd name="connsiteY1115" fmla="*/ 6463863 h 6857996"/>
              <a:gd name="connsiteX1116" fmla="*/ 6092253 w 12191993"/>
              <a:gd name="connsiteY1116" fmla="*/ 6471007 h 6857996"/>
              <a:gd name="connsiteX1117" fmla="*/ 6092253 w 12191993"/>
              <a:gd name="connsiteY1117" fmla="*/ 6474904 h 6857996"/>
              <a:gd name="connsiteX1118" fmla="*/ 6095098 w 12191993"/>
              <a:gd name="connsiteY1118" fmla="*/ 6475553 h 6857996"/>
              <a:gd name="connsiteX1119" fmla="*/ 6096995 w 12191993"/>
              <a:gd name="connsiteY1119" fmla="*/ 6477177 h 6857996"/>
              <a:gd name="connsiteX1120" fmla="*/ 6095098 w 12191993"/>
              <a:gd name="connsiteY1120" fmla="*/ 6483346 h 6857996"/>
              <a:gd name="connsiteX1121" fmla="*/ 6085297 w 12191993"/>
              <a:gd name="connsiteY1121" fmla="*/ 6479450 h 6857996"/>
              <a:gd name="connsiteX1122" fmla="*/ 6089407 w 12191993"/>
              <a:gd name="connsiteY1122" fmla="*/ 6471656 h 6857996"/>
              <a:gd name="connsiteX1123" fmla="*/ 6068225 w 12191993"/>
              <a:gd name="connsiteY1123" fmla="*/ 6459317 h 6857996"/>
              <a:gd name="connsiteX1124" fmla="*/ 6034080 w 12191993"/>
              <a:gd name="connsiteY1124" fmla="*/ 6459317 h 6857996"/>
              <a:gd name="connsiteX1125" fmla="*/ 6035029 w 12191993"/>
              <a:gd name="connsiteY1125" fmla="*/ 6454771 h 6857996"/>
              <a:gd name="connsiteX1126" fmla="*/ 6146512 w 12191993"/>
              <a:gd name="connsiteY1126" fmla="*/ 6416671 h 6857996"/>
              <a:gd name="connsiteX1127" fmla="*/ 6156317 w 12191993"/>
              <a:gd name="connsiteY1127" fmla="*/ 6423414 h 6857996"/>
              <a:gd name="connsiteX1128" fmla="*/ 6156317 w 12191993"/>
              <a:gd name="connsiteY1128" fmla="*/ 6445246 h 6857996"/>
              <a:gd name="connsiteX1129" fmla="*/ 6134092 w 12191993"/>
              <a:gd name="connsiteY1129" fmla="*/ 6445246 h 6857996"/>
              <a:gd name="connsiteX1130" fmla="*/ 6134092 w 12191993"/>
              <a:gd name="connsiteY1130" fmla="*/ 6422450 h 6857996"/>
              <a:gd name="connsiteX1131" fmla="*/ 6135400 w 12191993"/>
              <a:gd name="connsiteY1131" fmla="*/ 6418598 h 6857996"/>
              <a:gd name="connsiteX1132" fmla="*/ 6146512 w 12191993"/>
              <a:gd name="connsiteY1132" fmla="*/ 6416671 h 6857996"/>
              <a:gd name="connsiteX1133" fmla="*/ 6070000 w 12191993"/>
              <a:gd name="connsiteY1133" fmla="*/ 6416671 h 6857996"/>
              <a:gd name="connsiteX1134" fmla="*/ 6080473 w 12191993"/>
              <a:gd name="connsiteY1134" fmla="*/ 6418598 h 6857996"/>
              <a:gd name="connsiteX1135" fmla="*/ 6081705 w 12191993"/>
              <a:gd name="connsiteY1135" fmla="*/ 6422450 h 6857996"/>
              <a:gd name="connsiteX1136" fmla="*/ 6081705 w 12191993"/>
              <a:gd name="connsiteY1136" fmla="*/ 6445246 h 6857996"/>
              <a:gd name="connsiteX1137" fmla="*/ 6061067 w 12191993"/>
              <a:gd name="connsiteY1137" fmla="*/ 6445246 h 6857996"/>
              <a:gd name="connsiteX1138" fmla="*/ 6061067 w 12191993"/>
              <a:gd name="connsiteY1138" fmla="*/ 6423414 h 6857996"/>
              <a:gd name="connsiteX1139" fmla="*/ 6070000 w 12191993"/>
              <a:gd name="connsiteY1139" fmla="*/ 6416671 h 6857996"/>
              <a:gd name="connsiteX1140" fmla="*/ 6108533 w 12191993"/>
              <a:gd name="connsiteY1140" fmla="*/ 6408733 h 6857996"/>
              <a:gd name="connsiteX1141" fmla="*/ 6126155 w 12191993"/>
              <a:gd name="connsiteY1141" fmla="*/ 6422703 h 6857996"/>
              <a:gd name="connsiteX1142" fmla="*/ 6126155 w 12191993"/>
              <a:gd name="connsiteY1142" fmla="*/ 6445246 h 6857996"/>
              <a:gd name="connsiteX1143" fmla="*/ 6108533 w 12191993"/>
              <a:gd name="connsiteY1143" fmla="*/ 6445246 h 6857996"/>
              <a:gd name="connsiteX1144" fmla="*/ 6091230 w 12191993"/>
              <a:gd name="connsiteY1144" fmla="*/ 6445246 h 6857996"/>
              <a:gd name="connsiteX1145" fmla="*/ 6091230 w 12191993"/>
              <a:gd name="connsiteY1145" fmla="*/ 6422703 h 6857996"/>
              <a:gd name="connsiteX1146" fmla="*/ 6108533 w 12191993"/>
              <a:gd name="connsiteY1146" fmla="*/ 6408733 h 6857996"/>
              <a:gd name="connsiteX1147" fmla="*/ 6118217 w 12191993"/>
              <a:gd name="connsiteY1147" fmla="*/ 6397621 h 6857996"/>
              <a:gd name="connsiteX1148" fmla="*/ 6140442 w 12191993"/>
              <a:gd name="connsiteY1148" fmla="*/ 6407781 h 6857996"/>
              <a:gd name="connsiteX1149" fmla="*/ 6131364 w 12191993"/>
              <a:gd name="connsiteY1149" fmla="*/ 6410321 h 6857996"/>
              <a:gd name="connsiteX1150" fmla="*/ 6118217 w 12191993"/>
              <a:gd name="connsiteY1150" fmla="*/ 6400479 h 6857996"/>
              <a:gd name="connsiteX1151" fmla="*/ 6118217 w 12191993"/>
              <a:gd name="connsiteY1151" fmla="*/ 6397621 h 6857996"/>
              <a:gd name="connsiteX1152" fmla="*/ 6097580 w 12191993"/>
              <a:gd name="connsiteY1152" fmla="*/ 6397621 h 6857996"/>
              <a:gd name="connsiteX1153" fmla="*/ 6097580 w 12191993"/>
              <a:gd name="connsiteY1153" fmla="*/ 6400479 h 6857996"/>
              <a:gd name="connsiteX1154" fmla="*/ 6084563 w 12191993"/>
              <a:gd name="connsiteY1154" fmla="*/ 6410321 h 6857996"/>
              <a:gd name="connsiteX1155" fmla="*/ 6075355 w 12191993"/>
              <a:gd name="connsiteY1155" fmla="*/ 6407781 h 6857996"/>
              <a:gd name="connsiteX1156" fmla="*/ 6097580 w 12191993"/>
              <a:gd name="connsiteY1156" fmla="*/ 6397621 h 6857996"/>
              <a:gd name="connsiteX1157" fmla="*/ 6104824 w 12191993"/>
              <a:gd name="connsiteY1157" fmla="*/ 6365871 h 6857996"/>
              <a:gd name="connsiteX1158" fmla="*/ 6107737 w 12191993"/>
              <a:gd name="connsiteY1158" fmla="*/ 6365871 h 6857996"/>
              <a:gd name="connsiteX1159" fmla="*/ 6110650 w 12191993"/>
              <a:gd name="connsiteY1159" fmla="*/ 6365871 h 6857996"/>
              <a:gd name="connsiteX1160" fmla="*/ 6110650 w 12191993"/>
              <a:gd name="connsiteY1160" fmla="*/ 6379335 h 6857996"/>
              <a:gd name="connsiteX1161" fmla="*/ 6124568 w 12191993"/>
              <a:gd name="connsiteY1161" fmla="*/ 6379335 h 6857996"/>
              <a:gd name="connsiteX1162" fmla="*/ 6124568 w 12191993"/>
              <a:gd name="connsiteY1162" fmla="*/ 6385425 h 6857996"/>
              <a:gd name="connsiteX1163" fmla="*/ 6110650 w 12191993"/>
              <a:gd name="connsiteY1163" fmla="*/ 6385425 h 6857996"/>
              <a:gd name="connsiteX1164" fmla="*/ 6110650 w 12191993"/>
              <a:gd name="connsiteY1164" fmla="*/ 6399209 h 6857996"/>
              <a:gd name="connsiteX1165" fmla="*/ 6107737 w 12191993"/>
              <a:gd name="connsiteY1165" fmla="*/ 6399209 h 6857996"/>
              <a:gd name="connsiteX1166" fmla="*/ 6104824 w 12191993"/>
              <a:gd name="connsiteY1166" fmla="*/ 6399209 h 6857996"/>
              <a:gd name="connsiteX1167" fmla="*/ 6104824 w 12191993"/>
              <a:gd name="connsiteY1167" fmla="*/ 6385425 h 6857996"/>
              <a:gd name="connsiteX1168" fmla="*/ 6091230 w 12191993"/>
              <a:gd name="connsiteY1168" fmla="*/ 6385425 h 6857996"/>
              <a:gd name="connsiteX1169" fmla="*/ 6091230 w 12191993"/>
              <a:gd name="connsiteY1169" fmla="*/ 6379335 h 6857996"/>
              <a:gd name="connsiteX1170" fmla="*/ 6104824 w 12191993"/>
              <a:gd name="connsiteY1170" fmla="*/ 6379335 h 6857996"/>
              <a:gd name="connsiteX1171" fmla="*/ 6104824 w 12191993"/>
              <a:gd name="connsiteY1171" fmla="*/ 6365871 h 6857996"/>
              <a:gd name="connsiteX1172" fmla="*/ 6098253 w 12191993"/>
              <a:gd name="connsiteY1172" fmla="*/ 6359521 h 6857996"/>
              <a:gd name="connsiteX1173" fmla="*/ 6098253 w 12191993"/>
              <a:gd name="connsiteY1173" fmla="*/ 6372830 h 6857996"/>
              <a:gd name="connsiteX1174" fmla="*/ 6085284 w 12191993"/>
              <a:gd name="connsiteY1174" fmla="*/ 6372830 h 6857996"/>
              <a:gd name="connsiteX1175" fmla="*/ 6085284 w 12191993"/>
              <a:gd name="connsiteY1175" fmla="*/ 6392793 h 6857996"/>
              <a:gd name="connsiteX1176" fmla="*/ 6062508 w 12191993"/>
              <a:gd name="connsiteY1176" fmla="*/ 6409270 h 6857996"/>
              <a:gd name="connsiteX1177" fmla="*/ 6051753 w 12191993"/>
              <a:gd name="connsiteY1177" fmla="*/ 6424163 h 6857996"/>
              <a:gd name="connsiteX1178" fmla="*/ 6051753 w 12191993"/>
              <a:gd name="connsiteY1178" fmla="*/ 6445710 h 6857996"/>
              <a:gd name="connsiteX1179" fmla="*/ 6028345 w 12191993"/>
              <a:gd name="connsiteY1179" fmla="*/ 6445710 h 6857996"/>
              <a:gd name="connsiteX1180" fmla="*/ 6027080 w 12191993"/>
              <a:gd name="connsiteY1180" fmla="*/ 6449195 h 6857996"/>
              <a:gd name="connsiteX1181" fmla="*/ 6022967 w 12191993"/>
              <a:gd name="connsiteY1181" fmla="*/ 6477397 h 6857996"/>
              <a:gd name="connsiteX1182" fmla="*/ 6046376 w 12191993"/>
              <a:gd name="connsiteY1182" fmla="*/ 6575943 h 6857996"/>
              <a:gd name="connsiteX1183" fmla="*/ 6099202 w 12191993"/>
              <a:gd name="connsiteY1183" fmla="*/ 6673222 h 6857996"/>
              <a:gd name="connsiteX1184" fmla="*/ 6108060 w 12191993"/>
              <a:gd name="connsiteY1184" fmla="*/ 6678609 h 6857996"/>
              <a:gd name="connsiteX1185" fmla="*/ 6108376 w 12191993"/>
              <a:gd name="connsiteY1185" fmla="*/ 6678609 h 6857996"/>
              <a:gd name="connsiteX1186" fmla="*/ 6108692 w 12191993"/>
              <a:gd name="connsiteY1186" fmla="*/ 6678609 h 6857996"/>
              <a:gd name="connsiteX1187" fmla="*/ 6117866 w 12191993"/>
              <a:gd name="connsiteY1187" fmla="*/ 6673222 h 6857996"/>
              <a:gd name="connsiteX1188" fmla="*/ 6171009 w 12191993"/>
              <a:gd name="connsiteY1188" fmla="*/ 6575943 h 6857996"/>
              <a:gd name="connsiteX1189" fmla="*/ 6194417 w 12191993"/>
              <a:gd name="connsiteY1189" fmla="*/ 6477397 h 6857996"/>
              <a:gd name="connsiteX1190" fmla="*/ 6190305 w 12191993"/>
              <a:gd name="connsiteY1190" fmla="*/ 6449195 h 6857996"/>
              <a:gd name="connsiteX1191" fmla="*/ 6189040 w 12191993"/>
              <a:gd name="connsiteY1191" fmla="*/ 6445710 h 6857996"/>
              <a:gd name="connsiteX1192" fmla="*/ 6165631 w 12191993"/>
              <a:gd name="connsiteY1192" fmla="*/ 6445710 h 6857996"/>
              <a:gd name="connsiteX1193" fmla="*/ 6165631 w 12191993"/>
              <a:gd name="connsiteY1193" fmla="*/ 6424163 h 6857996"/>
              <a:gd name="connsiteX1194" fmla="*/ 6154560 w 12191993"/>
              <a:gd name="connsiteY1194" fmla="*/ 6409270 h 6857996"/>
              <a:gd name="connsiteX1195" fmla="*/ 6132101 w 12191993"/>
              <a:gd name="connsiteY1195" fmla="*/ 6392793 h 6857996"/>
              <a:gd name="connsiteX1196" fmla="*/ 6132101 w 12191993"/>
              <a:gd name="connsiteY1196" fmla="*/ 6372830 h 6857996"/>
              <a:gd name="connsiteX1197" fmla="*/ 6118498 w 12191993"/>
              <a:gd name="connsiteY1197" fmla="*/ 6372830 h 6857996"/>
              <a:gd name="connsiteX1198" fmla="*/ 6118498 w 12191993"/>
              <a:gd name="connsiteY1198" fmla="*/ 6359521 h 6857996"/>
              <a:gd name="connsiteX1199" fmla="*/ 6108376 w 12191993"/>
              <a:gd name="connsiteY1199" fmla="*/ 6359521 h 6857996"/>
              <a:gd name="connsiteX1200" fmla="*/ 6098253 w 12191993"/>
              <a:gd name="connsiteY1200" fmla="*/ 6359521 h 6857996"/>
              <a:gd name="connsiteX1201" fmla="*/ 0 w 12191993"/>
              <a:gd name="connsiteY1201" fmla="*/ 0 h 6857996"/>
              <a:gd name="connsiteX1202" fmla="*/ 12191993 w 12191993"/>
              <a:gd name="connsiteY1202" fmla="*/ 0 h 6857996"/>
              <a:gd name="connsiteX1203" fmla="*/ 12191993 w 12191993"/>
              <a:gd name="connsiteY1203" fmla="*/ 6857996 h 6857996"/>
              <a:gd name="connsiteX1204" fmla="*/ 0 w 12191993"/>
              <a:gd name="connsiteY1204" fmla="*/ 6857996 h 685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Lst>
            <a:rect l="l" t="t" r="r" b="b"/>
            <a:pathLst>
              <a:path w="12191993" h="6857996">
                <a:moveTo>
                  <a:pt x="6150497" y="6688738"/>
                </a:moveTo>
                <a:cubicBezTo>
                  <a:pt x="6148985" y="6689343"/>
                  <a:pt x="6148380" y="6691157"/>
                  <a:pt x="6148985" y="6692367"/>
                </a:cubicBezTo>
                <a:cubicBezTo>
                  <a:pt x="6149590" y="6693878"/>
                  <a:pt x="6151404" y="6694483"/>
                  <a:pt x="6152916" y="6693878"/>
                </a:cubicBezTo>
                <a:cubicBezTo>
                  <a:pt x="6154125" y="6693274"/>
                  <a:pt x="6154730" y="6691459"/>
                  <a:pt x="6154125" y="6690250"/>
                </a:cubicBezTo>
                <a:cubicBezTo>
                  <a:pt x="6153521" y="6688738"/>
                  <a:pt x="6152009" y="6688133"/>
                  <a:pt x="6150497" y="6688738"/>
                </a:cubicBezTo>
                <a:close/>
                <a:moveTo>
                  <a:pt x="6092818" y="6684958"/>
                </a:moveTo>
                <a:lnTo>
                  <a:pt x="6092818" y="6686546"/>
                </a:lnTo>
                <a:lnTo>
                  <a:pt x="6094405" y="6688133"/>
                </a:lnTo>
                <a:lnTo>
                  <a:pt x="6092818" y="6708771"/>
                </a:lnTo>
                <a:lnTo>
                  <a:pt x="6091231" y="6710359"/>
                </a:lnTo>
                <a:lnTo>
                  <a:pt x="6097580" y="6711946"/>
                </a:lnTo>
                <a:lnTo>
                  <a:pt x="6097580" y="6708771"/>
                </a:lnTo>
                <a:lnTo>
                  <a:pt x="6095993" y="6708771"/>
                </a:lnTo>
                <a:lnTo>
                  <a:pt x="6097580" y="6692896"/>
                </a:lnTo>
                <a:lnTo>
                  <a:pt x="6111868" y="6711946"/>
                </a:lnTo>
                <a:lnTo>
                  <a:pt x="6115043" y="6711946"/>
                </a:lnTo>
                <a:lnTo>
                  <a:pt x="6113456" y="6688133"/>
                </a:lnTo>
                <a:lnTo>
                  <a:pt x="6113456" y="6686546"/>
                </a:lnTo>
                <a:lnTo>
                  <a:pt x="6108693" y="6686546"/>
                </a:lnTo>
                <a:lnTo>
                  <a:pt x="6108693" y="6688133"/>
                </a:lnTo>
                <a:lnTo>
                  <a:pt x="6110281" y="6688133"/>
                </a:lnTo>
                <a:lnTo>
                  <a:pt x="6111868" y="6704009"/>
                </a:lnTo>
                <a:lnTo>
                  <a:pt x="6097580" y="6686546"/>
                </a:lnTo>
                <a:close/>
                <a:moveTo>
                  <a:pt x="6080118" y="6683371"/>
                </a:moveTo>
                <a:lnTo>
                  <a:pt x="6080118" y="6684959"/>
                </a:lnTo>
                <a:lnTo>
                  <a:pt x="6081705" y="6686546"/>
                </a:lnTo>
                <a:lnTo>
                  <a:pt x="6076943" y="6705597"/>
                </a:lnTo>
                <a:lnTo>
                  <a:pt x="6075355" y="6707184"/>
                </a:lnTo>
                <a:lnTo>
                  <a:pt x="6083293" y="6710359"/>
                </a:lnTo>
                <a:lnTo>
                  <a:pt x="6083293" y="6708772"/>
                </a:lnTo>
                <a:lnTo>
                  <a:pt x="6081705" y="6707184"/>
                </a:lnTo>
                <a:lnTo>
                  <a:pt x="6086468" y="6686546"/>
                </a:lnTo>
                <a:lnTo>
                  <a:pt x="6088055" y="6686546"/>
                </a:lnTo>
                <a:lnTo>
                  <a:pt x="6088055" y="6684959"/>
                </a:lnTo>
                <a:close/>
                <a:moveTo>
                  <a:pt x="6137500" y="6681783"/>
                </a:moveTo>
                <a:cubicBezTo>
                  <a:pt x="6135252" y="6682101"/>
                  <a:pt x="6133647" y="6682101"/>
                  <a:pt x="6131078" y="6682736"/>
                </a:cubicBezTo>
                <a:cubicBezTo>
                  <a:pt x="6123373" y="6684958"/>
                  <a:pt x="6116630" y="6689086"/>
                  <a:pt x="6120162" y="6699246"/>
                </a:cubicBezTo>
                <a:cubicBezTo>
                  <a:pt x="6122409" y="6708453"/>
                  <a:pt x="6129152" y="6710358"/>
                  <a:pt x="6136536" y="6708771"/>
                </a:cubicBezTo>
                <a:cubicBezTo>
                  <a:pt x="6140389" y="6707818"/>
                  <a:pt x="6142637" y="6706231"/>
                  <a:pt x="6145205" y="6703373"/>
                </a:cubicBezTo>
                <a:cubicBezTo>
                  <a:pt x="6145205" y="6703373"/>
                  <a:pt x="6145205" y="6703373"/>
                  <a:pt x="6143279" y="6697658"/>
                </a:cubicBezTo>
                <a:cubicBezTo>
                  <a:pt x="6143279" y="6697658"/>
                  <a:pt x="6143279" y="6697658"/>
                  <a:pt x="6142316" y="6697658"/>
                </a:cubicBezTo>
                <a:cubicBezTo>
                  <a:pt x="6142637" y="6701468"/>
                  <a:pt x="6139105" y="6704961"/>
                  <a:pt x="6136215" y="6705596"/>
                </a:cubicBezTo>
                <a:cubicBezTo>
                  <a:pt x="6131399" y="6706548"/>
                  <a:pt x="6126583" y="6703056"/>
                  <a:pt x="6126262" y="6698293"/>
                </a:cubicBezTo>
                <a:cubicBezTo>
                  <a:pt x="6126262" y="6698293"/>
                  <a:pt x="6126262" y="6698293"/>
                  <a:pt x="6138784" y="6695436"/>
                </a:cubicBezTo>
                <a:cubicBezTo>
                  <a:pt x="6138784" y="6695436"/>
                  <a:pt x="6138784" y="6695436"/>
                  <a:pt x="6139747" y="6696388"/>
                </a:cubicBezTo>
                <a:cubicBezTo>
                  <a:pt x="6139747" y="6696388"/>
                  <a:pt x="6139747" y="6696388"/>
                  <a:pt x="6141031" y="6696071"/>
                </a:cubicBezTo>
                <a:cubicBezTo>
                  <a:pt x="6141031" y="6696071"/>
                  <a:pt x="6141031" y="6696071"/>
                  <a:pt x="6139747" y="6690356"/>
                </a:cubicBezTo>
                <a:cubicBezTo>
                  <a:pt x="6139747" y="6690356"/>
                  <a:pt x="6139747" y="6690356"/>
                  <a:pt x="6138463" y="6690673"/>
                </a:cubicBezTo>
                <a:cubicBezTo>
                  <a:pt x="6138463" y="6690673"/>
                  <a:pt x="6138463" y="6690673"/>
                  <a:pt x="6137500" y="6692896"/>
                </a:cubicBezTo>
                <a:cubicBezTo>
                  <a:pt x="6137500" y="6692896"/>
                  <a:pt x="6137500" y="6692896"/>
                  <a:pt x="6124978" y="6695436"/>
                </a:cubicBezTo>
                <a:cubicBezTo>
                  <a:pt x="6123694" y="6691626"/>
                  <a:pt x="6126262" y="6686863"/>
                  <a:pt x="6130436" y="6685593"/>
                </a:cubicBezTo>
                <a:cubicBezTo>
                  <a:pt x="6133326" y="6684958"/>
                  <a:pt x="6136215" y="6685593"/>
                  <a:pt x="6137821" y="6687816"/>
                </a:cubicBezTo>
                <a:cubicBezTo>
                  <a:pt x="6137821" y="6687816"/>
                  <a:pt x="6137821" y="6687816"/>
                  <a:pt x="6139105" y="6687181"/>
                </a:cubicBezTo>
                <a:cubicBezTo>
                  <a:pt x="6139105" y="6687181"/>
                  <a:pt x="6139105" y="6687181"/>
                  <a:pt x="6137500" y="6681783"/>
                </a:cubicBezTo>
                <a:close/>
                <a:moveTo>
                  <a:pt x="6053130" y="6672258"/>
                </a:moveTo>
                <a:lnTo>
                  <a:pt x="6051542" y="6673846"/>
                </a:lnTo>
                <a:lnTo>
                  <a:pt x="6053130" y="6675433"/>
                </a:lnTo>
                <a:lnTo>
                  <a:pt x="6038842" y="6691308"/>
                </a:lnTo>
                <a:lnTo>
                  <a:pt x="6037255" y="6689721"/>
                </a:lnTo>
                <a:lnTo>
                  <a:pt x="6035668" y="6691308"/>
                </a:lnTo>
                <a:lnTo>
                  <a:pt x="6042018" y="6694483"/>
                </a:lnTo>
                <a:lnTo>
                  <a:pt x="6042018" y="6692896"/>
                </a:lnTo>
                <a:lnTo>
                  <a:pt x="6051542" y="6680196"/>
                </a:lnTo>
                <a:lnTo>
                  <a:pt x="6049955" y="6699246"/>
                </a:lnTo>
                <a:lnTo>
                  <a:pt x="6053130" y="6700833"/>
                </a:lnTo>
                <a:lnTo>
                  <a:pt x="6065830" y="6684958"/>
                </a:lnTo>
                <a:lnTo>
                  <a:pt x="6064243" y="6700833"/>
                </a:lnTo>
                <a:lnTo>
                  <a:pt x="6062656" y="6702421"/>
                </a:lnTo>
                <a:lnTo>
                  <a:pt x="6061068" y="6704008"/>
                </a:lnTo>
                <a:lnTo>
                  <a:pt x="6069005" y="6707183"/>
                </a:lnTo>
                <a:lnTo>
                  <a:pt x="6069005" y="6705596"/>
                </a:lnTo>
                <a:lnTo>
                  <a:pt x="6067418" y="6704008"/>
                </a:lnTo>
                <a:lnTo>
                  <a:pt x="6070593" y="6681783"/>
                </a:lnTo>
                <a:lnTo>
                  <a:pt x="6072180" y="6681783"/>
                </a:lnTo>
                <a:lnTo>
                  <a:pt x="6072180" y="6680196"/>
                </a:lnTo>
                <a:lnTo>
                  <a:pt x="6065830" y="6677021"/>
                </a:lnTo>
                <a:lnTo>
                  <a:pt x="6064243" y="6678608"/>
                </a:lnTo>
                <a:lnTo>
                  <a:pt x="6065830" y="6678608"/>
                </a:lnTo>
                <a:lnTo>
                  <a:pt x="6056306" y="6689721"/>
                </a:lnTo>
                <a:lnTo>
                  <a:pt x="6057893" y="6673846"/>
                </a:lnTo>
                <a:close/>
                <a:moveTo>
                  <a:pt x="6175023" y="6664321"/>
                </a:moveTo>
                <a:cubicBezTo>
                  <a:pt x="6154730" y="6675963"/>
                  <a:pt x="6154730" y="6675963"/>
                  <a:pt x="6154730" y="6675963"/>
                </a:cubicBezTo>
                <a:cubicBezTo>
                  <a:pt x="6155052" y="6677221"/>
                  <a:pt x="6155052" y="6677221"/>
                  <a:pt x="6155052" y="6677221"/>
                </a:cubicBezTo>
                <a:cubicBezTo>
                  <a:pt x="6156985" y="6677221"/>
                  <a:pt x="6156985" y="6677221"/>
                  <a:pt x="6156985" y="6677221"/>
                </a:cubicBezTo>
                <a:cubicBezTo>
                  <a:pt x="6166970" y="6696414"/>
                  <a:pt x="6166970" y="6696414"/>
                  <a:pt x="6166970" y="6696414"/>
                </a:cubicBezTo>
                <a:cubicBezTo>
                  <a:pt x="6166326" y="6697988"/>
                  <a:pt x="6166326" y="6697988"/>
                  <a:pt x="6166326" y="6697988"/>
                </a:cubicBezTo>
                <a:lnTo>
                  <a:pt x="6167292" y="6699246"/>
                </a:lnTo>
                <a:cubicBezTo>
                  <a:pt x="6174378" y="6695471"/>
                  <a:pt x="6174378" y="6695471"/>
                  <a:pt x="6174378" y="6695471"/>
                </a:cubicBezTo>
                <a:cubicBezTo>
                  <a:pt x="6173734" y="6694841"/>
                  <a:pt x="6173734" y="6694841"/>
                  <a:pt x="6173734" y="6694841"/>
                </a:cubicBezTo>
                <a:cubicBezTo>
                  <a:pt x="6171802" y="6694527"/>
                  <a:pt x="6171802" y="6694527"/>
                  <a:pt x="6171802" y="6694527"/>
                </a:cubicBezTo>
                <a:cubicBezTo>
                  <a:pt x="6166970" y="6684458"/>
                  <a:pt x="6166970" y="6684458"/>
                  <a:pt x="6166970" y="6684458"/>
                </a:cubicBezTo>
                <a:cubicBezTo>
                  <a:pt x="6166970" y="6684458"/>
                  <a:pt x="6170835" y="6681626"/>
                  <a:pt x="6173734" y="6680997"/>
                </a:cubicBezTo>
                <a:cubicBezTo>
                  <a:pt x="6175023" y="6680997"/>
                  <a:pt x="6176955" y="6680997"/>
                  <a:pt x="6176955" y="6680997"/>
                </a:cubicBezTo>
                <a:cubicBezTo>
                  <a:pt x="6174378" y="6675963"/>
                  <a:pt x="6174378" y="6675963"/>
                  <a:pt x="6174378" y="6675963"/>
                </a:cubicBezTo>
                <a:cubicBezTo>
                  <a:pt x="6174378" y="6675963"/>
                  <a:pt x="6173412" y="6677536"/>
                  <a:pt x="6172446" y="6678165"/>
                </a:cubicBezTo>
                <a:cubicBezTo>
                  <a:pt x="6170513" y="6680053"/>
                  <a:pt x="6165360" y="6681626"/>
                  <a:pt x="6165360" y="6681626"/>
                </a:cubicBezTo>
                <a:cubicBezTo>
                  <a:pt x="6161816" y="6674704"/>
                  <a:pt x="6161816" y="6674704"/>
                  <a:pt x="6161816" y="6674704"/>
                </a:cubicBezTo>
                <a:cubicBezTo>
                  <a:pt x="6161816" y="6674704"/>
                  <a:pt x="6166648" y="6671243"/>
                  <a:pt x="6169869" y="6670299"/>
                </a:cubicBezTo>
                <a:cubicBezTo>
                  <a:pt x="6170835" y="6669985"/>
                  <a:pt x="6173090" y="6669670"/>
                  <a:pt x="6173090" y="6669670"/>
                </a:cubicBezTo>
                <a:cubicBezTo>
                  <a:pt x="6173090" y="6669670"/>
                  <a:pt x="6173090" y="6668097"/>
                  <a:pt x="6173412" y="6667468"/>
                </a:cubicBezTo>
                <a:cubicBezTo>
                  <a:pt x="6173734" y="6666209"/>
                  <a:pt x="6175023" y="6664321"/>
                  <a:pt x="6175023" y="6664321"/>
                </a:cubicBezTo>
                <a:close/>
                <a:moveTo>
                  <a:pt x="6030390" y="6663090"/>
                </a:moveTo>
                <a:cubicBezTo>
                  <a:pt x="6032518" y="6661940"/>
                  <a:pt x="6034976" y="6661463"/>
                  <a:pt x="6037104" y="6663368"/>
                </a:cubicBezTo>
                <a:cubicBezTo>
                  <a:pt x="6037761" y="6664003"/>
                  <a:pt x="6037761" y="6664003"/>
                  <a:pt x="6037761" y="6664003"/>
                </a:cubicBezTo>
                <a:cubicBezTo>
                  <a:pt x="6042019" y="6668131"/>
                  <a:pt x="6036449" y="6675116"/>
                  <a:pt x="6035139" y="6676386"/>
                </a:cubicBezTo>
                <a:cubicBezTo>
                  <a:pt x="6034157" y="6677021"/>
                  <a:pt x="6030880" y="6680196"/>
                  <a:pt x="6027605" y="6680196"/>
                </a:cubicBezTo>
                <a:cubicBezTo>
                  <a:pt x="6025966" y="6680196"/>
                  <a:pt x="6024656" y="6679879"/>
                  <a:pt x="6023674" y="6678609"/>
                </a:cubicBezTo>
                <a:cubicBezTo>
                  <a:pt x="6023347" y="6678291"/>
                  <a:pt x="6023347" y="6678291"/>
                  <a:pt x="6023347" y="6678291"/>
                </a:cubicBezTo>
                <a:cubicBezTo>
                  <a:pt x="6022035" y="6677339"/>
                  <a:pt x="6021709" y="6676386"/>
                  <a:pt x="6021381" y="6675116"/>
                </a:cubicBezTo>
                <a:cubicBezTo>
                  <a:pt x="6021381" y="6672259"/>
                  <a:pt x="6024001" y="6668766"/>
                  <a:pt x="6025640" y="6666861"/>
                </a:cubicBezTo>
                <a:cubicBezTo>
                  <a:pt x="6026459" y="6666067"/>
                  <a:pt x="6028260" y="6664241"/>
                  <a:pt x="6030390" y="6663090"/>
                </a:cubicBezTo>
                <a:close/>
                <a:moveTo>
                  <a:pt x="6030111" y="6659872"/>
                </a:moveTo>
                <a:cubicBezTo>
                  <a:pt x="6026346" y="6660186"/>
                  <a:pt x="6022895" y="6662383"/>
                  <a:pt x="6020698" y="6665835"/>
                </a:cubicBezTo>
                <a:cubicBezTo>
                  <a:pt x="6016617" y="6670856"/>
                  <a:pt x="6016617" y="6677446"/>
                  <a:pt x="6021324" y="6682153"/>
                </a:cubicBezTo>
                <a:cubicBezTo>
                  <a:pt x="6021324" y="6682153"/>
                  <a:pt x="6021324" y="6682153"/>
                  <a:pt x="6021324" y="6682467"/>
                </a:cubicBezTo>
                <a:cubicBezTo>
                  <a:pt x="6021324" y="6682467"/>
                  <a:pt x="6021324" y="6682467"/>
                  <a:pt x="6021639" y="6682467"/>
                </a:cubicBezTo>
                <a:cubicBezTo>
                  <a:pt x="6026659" y="6686546"/>
                  <a:pt x="6033250" y="6686546"/>
                  <a:pt x="6038270" y="6682153"/>
                </a:cubicBezTo>
                <a:cubicBezTo>
                  <a:pt x="6041409" y="6679642"/>
                  <a:pt x="6042978" y="6676190"/>
                  <a:pt x="6043292" y="6672425"/>
                </a:cubicBezTo>
                <a:cubicBezTo>
                  <a:pt x="6043605" y="6668973"/>
                  <a:pt x="6042664" y="6665835"/>
                  <a:pt x="6040467" y="6663638"/>
                </a:cubicBezTo>
                <a:cubicBezTo>
                  <a:pt x="6040154" y="6663010"/>
                  <a:pt x="6040154" y="6663010"/>
                  <a:pt x="6040154" y="6663010"/>
                </a:cubicBezTo>
                <a:cubicBezTo>
                  <a:pt x="6039840" y="6662696"/>
                  <a:pt x="6039840" y="6662696"/>
                  <a:pt x="6039840" y="6662696"/>
                </a:cubicBezTo>
                <a:cubicBezTo>
                  <a:pt x="6039526" y="6662383"/>
                  <a:pt x="6039526" y="6662383"/>
                  <a:pt x="6039526" y="6662383"/>
                </a:cubicBezTo>
                <a:cubicBezTo>
                  <a:pt x="6037015" y="6660186"/>
                  <a:pt x="6033877" y="6659558"/>
                  <a:pt x="6030111" y="6659872"/>
                </a:cubicBezTo>
                <a:close/>
                <a:moveTo>
                  <a:pt x="6187938" y="6653208"/>
                </a:moveTo>
                <a:cubicBezTo>
                  <a:pt x="6186092" y="6654812"/>
                  <a:pt x="6184553" y="6655774"/>
                  <a:pt x="6183014" y="6657377"/>
                </a:cubicBezTo>
                <a:cubicBezTo>
                  <a:pt x="6177474" y="6662829"/>
                  <a:pt x="6173780" y="6669885"/>
                  <a:pt x="6180859" y="6677582"/>
                </a:cubicBezTo>
                <a:cubicBezTo>
                  <a:pt x="6187323" y="6684958"/>
                  <a:pt x="6194094" y="6683034"/>
                  <a:pt x="6199634" y="6677582"/>
                </a:cubicBezTo>
                <a:cubicBezTo>
                  <a:pt x="6202404" y="6675016"/>
                  <a:pt x="6203635" y="6672771"/>
                  <a:pt x="6203943" y="6668602"/>
                </a:cubicBezTo>
                <a:cubicBezTo>
                  <a:pt x="6203943" y="6668602"/>
                  <a:pt x="6203943" y="6668602"/>
                  <a:pt x="6200558" y="6664112"/>
                </a:cubicBezTo>
                <a:cubicBezTo>
                  <a:pt x="6200558" y="6664112"/>
                  <a:pt x="6200558" y="6664112"/>
                  <a:pt x="6199634" y="6664754"/>
                </a:cubicBezTo>
                <a:cubicBezTo>
                  <a:pt x="6201173" y="6668281"/>
                  <a:pt x="6199942" y="6673092"/>
                  <a:pt x="6197480" y="6675337"/>
                </a:cubicBezTo>
                <a:cubicBezTo>
                  <a:pt x="6194094" y="6678865"/>
                  <a:pt x="6188246" y="6677903"/>
                  <a:pt x="6186092" y="6673734"/>
                </a:cubicBezTo>
                <a:cubicBezTo>
                  <a:pt x="6186092" y="6673734"/>
                  <a:pt x="6186092" y="6673734"/>
                  <a:pt x="6195325" y="6664433"/>
                </a:cubicBezTo>
                <a:cubicBezTo>
                  <a:pt x="6195325" y="6664433"/>
                  <a:pt x="6195325" y="6664433"/>
                  <a:pt x="6196864" y="6664754"/>
                </a:cubicBezTo>
                <a:cubicBezTo>
                  <a:pt x="6196864" y="6664754"/>
                  <a:pt x="6196864" y="6664754"/>
                  <a:pt x="6197788" y="6663792"/>
                </a:cubicBezTo>
                <a:cubicBezTo>
                  <a:pt x="6197788" y="6663792"/>
                  <a:pt x="6197788" y="6663792"/>
                  <a:pt x="6193786" y="6659622"/>
                </a:cubicBezTo>
                <a:cubicBezTo>
                  <a:pt x="6193786" y="6659622"/>
                  <a:pt x="6193786" y="6659622"/>
                  <a:pt x="6193171" y="6660585"/>
                </a:cubicBezTo>
                <a:cubicBezTo>
                  <a:pt x="6193171" y="6660585"/>
                  <a:pt x="6193171" y="6660585"/>
                  <a:pt x="6193171" y="6663150"/>
                </a:cubicBezTo>
                <a:cubicBezTo>
                  <a:pt x="6193171" y="6663150"/>
                  <a:pt x="6193171" y="6663150"/>
                  <a:pt x="6183937" y="6671489"/>
                </a:cubicBezTo>
                <a:cubicBezTo>
                  <a:pt x="6180859" y="6668602"/>
                  <a:pt x="6180552" y="6663150"/>
                  <a:pt x="6183937" y="6660264"/>
                </a:cubicBezTo>
                <a:cubicBezTo>
                  <a:pt x="6185784" y="6658340"/>
                  <a:pt x="6188554" y="6657698"/>
                  <a:pt x="6191324" y="6658660"/>
                </a:cubicBezTo>
                <a:cubicBezTo>
                  <a:pt x="6191324" y="6658660"/>
                  <a:pt x="6191324" y="6658660"/>
                  <a:pt x="6191940" y="6657377"/>
                </a:cubicBezTo>
                <a:cubicBezTo>
                  <a:pt x="6191940" y="6657377"/>
                  <a:pt x="6191940" y="6657377"/>
                  <a:pt x="6187938" y="6653208"/>
                </a:cubicBezTo>
                <a:close/>
                <a:moveTo>
                  <a:pt x="6196845" y="6642096"/>
                </a:moveTo>
                <a:cubicBezTo>
                  <a:pt x="6191242" y="6649399"/>
                  <a:pt x="6191242" y="6649399"/>
                  <a:pt x="6191242" y="6649399"/>
                </a:cubicBezTo>
                <a:cubicBezTo>
                  <a:pt x="6192799" y="6650351"/>
                  <a:pt x="6192799" y="6650351"/>
                  <a:pt x="6192799" y="6650351"/>
                </a:cubicBezTo>
                <a:cubicBezTo>
                  <a:pt x="6194355" y="6649399"/>
                  <a:pt x="6194355" y="6649399"/>
                  <a:pt x="6194355" y="6649399"/>
                </a:cubicBezTo>
                <a:cubicBezTo>
                  <a:pt x="6210230" y="6662734"/>
                  <a:pt x="6210230" y="6662734"/>
                  <a:pt x="6210230" y="6662734"/>
                </a:cubicBezTo>
                <a:cubicBezTo>
                  <a:pt x="6209919" y="6664639"/>
                  <a:pt x="6209919" y="6664639"/>
                  <a:pt x="6209919" y="6664639"/>
                </a:cubicBezTo>
                <a:lnTo>
                  <a:pt x="6210541" y="6665909"/>
                </a:lnTo>
                <a:cubicBezTo>
                  <a:pt x="6222992" y="6651304"/>
                  <a:pt x="6222992" y="6651304"/>
                  <a:pt x="6222992" y="6651304"/>
                </a:cubicBezTo>
                <a:cubicBezTo>
                  <a:pt x="6220191" y="6644319"/>
                  <a:pt x="6220191" y="6644319"/>
                  <a:pt x="6220191" y="6644319"/>
                </a:cubicBezTo>
                <a:cubicBezTo>
                  <a:pt x="6218323" y="6646224"/>
                  <a:pt x="6218323" y="6646224"/>
                  <a:pt x="6218323" y="6646224"/>
                </a:cubicBezTo>
                <a:cubicBezTo>
                  <a:pt x="6218323" y="6646224"/>
                  <a:pt x="6218946" y="6649081"/>
                  <a:pt x="6218946" y="6650669"/>
                </a:cubicBezTo>
                <a:cubicBezTo>
                  <a:pt x="6218323" y="6654162"/>
                  <a:pt x="6213654" y="6658607"/>
                  <a:pt x="6213654" y="6658607"/>
                </a:cubicBezTo>
                <a:cubicBezTo>
                  <a:pt x="6197468" y="6644954"/>
                  <a:pt x="6197468" y="6644954"/>
                  <a:pt x="6197468" y="6644954"/>
                </a:cubicBezTo>
                <a:cubicBezTo>
                  <a:pt x="6198090" y="6643049"/>
                  <a:pt x="6198090" y="6643049"/>
                  <a:pt x="6198090" y="6643049"/>
                </a:cubicBezTo>
                <a:cubicBezTo>
                  <a:pt x="6196845" y="6642096"/>
                  <a:pt x="6196845" y="6642096"/>
                  <a:pt x="6196845" y="6642096"/>
                </a:cubicBezTo>
                <a:close/>
                <a:moveTo>
                  <a:pt x="6013443" y="6635746"/>
                </a:moveTo>
                <a:lnTo>
                  <a:pt x="6013443" y="6637334"/>
                </a:lnTo>
                <a:lnTo>
                  <a:pt x="5995980" y="6650034"/>
                </a:lnTo>
                <a:lnTo>
                  <a:pt x="5994393" y="6648446"/>
                </a:lnTo>
                <a:lnTo>
                  <a:pt x="5992806" y="6650034"/>
                </a:lnTo>
                <a:lnTo>
                  <a:pt x="5997568" y="6654797"/>
                </a:lnTo>
                <a:lnTo>
                  <a:pt x="5999156" y="6654797"/>
                </a:lnTo>
                <a:lnTo>
                  <a:pt x="5999156" y="6651621"/>
                </a:lnTo>
                <a:lnTo>
                  <a:pt x="6011855" y="6643684"/>
                </a:lnTo>
                <a:lnTo>
                  <a:pt x="6005506" y="6665909"/>
                </a:lnTo>
                <a:lnTo>
                  <a:pt x="6008680" y="6669084"/>
                </a:lnTo>
                <a:lnTo>
                  <a:pt x="6024555" y="6653209"/>
                </a:lnTo>
                <a:lnTo>
                  <a:pt x="6026143" y="6651621"/>
                </a:lnTo>
                <a:lnTo>
                  <a:pt x="6027731" y="6651621"/>
                </a:lnTo>
                <a:lnTo>
                  <a:pt x="6024555" y="6646859"/>
                </a:lnTo>
                <a:lnTo>
                  <a:pt x="6022968" y="6648446"/>
                </a:lnTo>
                <a:lnTo>
                  <a:pt x="6022968" y="6650034"/>
                </a:lnTo>
                <a:lnTo>
                  <a:pt x="6011855" y="6661147"/>
                </a:lnTo>
                <a:lnTo>
                  <a:pt x="6016618" y="6638921"/>
                </a:lnTo>
                <a:lnTo>
                  <a:pt x="6015031" y="6635746"/>
                </a:lnTo>
                <a:close/>
                <a:moveTo>
                  <a:pt x="5999458" y="6630479"/>
                </a:moveTo>
                <a:cubicBezTo>
                  <a:pt x="5998324" y="6631200"/>
                  <a:pt x="5997567" y="6633004"/>
                  <a:pt x="5998324" y="6634809"/>
                </a:cubicBezTo>
                <a:cubicBezTo>
                  <a:pt x="5999079" y="6636613"/>
                  <a:pt x="6001348" y="6637334"/>
                  <a:pt x="6003237" y="6636613"/>
                </a:cubicBezTo>
                <a:cubicBezTo>
                  <a:pt x="6004749" y="6635891"/>
                  <a:pt x="6005506" y="6633726"/>
                  <a:pt x="6004749" y="6632283"/>
                </a:cubicBezTo>
                <a:cubicBezTo>
                  <a:pt x="6003616" y="6630479"/>
                  <a:pt x="6001348" y="6629396"/>
                  <a:pt x="5999458" y="6630479"/>
                </a:cubicBezTo>
                <a:close/>
                <a:moveTo>
                  <a:pt x="6207117" y="6626221"/>
                </a:moveTo>
                <a:lnTo>
                  <a:pt x="6203942" y="6632571"/>
                </a:lnTo>
                <a:lnTo>
                  <a:pt x="6203942" y="6634159"/>
                </a:lnTo>
                <a:lnTo>
                  <a:pt x="6207117" y="6632571"/>
                </a:lnTo>
                <a:lnTo>
                  <a:pt x="6224580" y="6643684"/>
                </a:lnTo>
                <a:lnTo>
                  <a:pt x="6224580" y="6645271"/>
                </a:lnTo>
                <a:lnTo>
                  <a:pt x="6226168" y="6645271"/>
                </a:lnTo>
                <a:lnTo>
                  <a:pt x="6230930" y="6637334"/>
                </a:lnTo>
                <a:lnTo>
                  <a:pt x="6229343" y="6637334"/>
                </a:lnTo>
                <a:lnTo>
                  <a:pt x="6227755" y="6638921"/>
                </a:lnTo>
                <a:lnTo>
                  <a:pt x="6207117" y="6627809"/>
                </a:lnTo>
                <a:lnTo>
                  <a:pt x="6208705" y="6626221"/>
                </a:lnTo>
                <a:close/>
                <a:moveTo>
                  <a:pt x="6002331" y="6615108"/>
                </a:moveTo>
                <a:lnTo>
                  <a:pt x="6002331" y="6616696"/>
                </a:lnTo>
                <a:lnTo>
                  <a:pt x="5983280" y="6626221"/>
                </a:lnTo>
                <a:lnTo>
                  <a:pt x="5981693" y="6624634"/>
                </a:lnTo>
                <a:lnTo>
                  <a:pt x="5980106" y="6624634"/>
                </a:lnTo>
                <a:lnTo>
                  <a:pt x="5983280" y="6632571"/>
                </a:lnTo>
                <a:lnTo>
                  <a:pt x="5984868" y="6632571"/>
                </a:lnTo>
                <a:lnTo>
                  <a:pt x="5984868" y="6630984"/>
                </a:lnTo>
                <a:lnTo>
                  <a:pt x="6003918" y="6621458"/>
                </a:lnTo>
                <a:lnTo>
                  <a:pt x="6005507" y="6623046"/>
                </a:lnTo>
                <a:lnTo>
                  <a:pt x="6007094" y="6621458"/>
                </a:lnTo>
                <a:lnTo>
                  <a:pt x="6003918" y="6615108"/>
                </a:lnTo>
                <a:close/>
                <a:moveTo>
                  <a:pt x="6217912" y="6602408"/>
                </a:moveTo>
                <a:cubicBezTo>
                  <a:pt x="6216642" y="6604272"/>
                  <a:pt x="6215690" y="6605514"/>
                  <a:pt x="6214737" y="6607999"/>
                </a:cubicBezTo>
                <a:cubicBezTo>
                  <a:pt x="6211562" y="6615143"/>
                  <a:pt x="6210292" y="6622908"/>
                  <a:pt x="6219817" y="6626945"/>
                </a:cubicBezTo>
                <a:cubicBezTo>
                  <a:pt x="6229660" y="6630983"/>
                  <a:pt x="6235058" y="6626324"/>
                  <a:pt x="6238550" y="6619802"/>
                </a:cubicBezTo>
                <a:cubicBezTo>
                  <a:pt x="6240138" y="6616075"/>
                  <a:pt x="6240455" y="6613279"/>
                  <a:pt x="6239503" y="6609241"/>
                </a:cubicBezTo>
                <a:cubicBezTo>
                  <a:pt x="6239503" y="6609241"/>
                  <a:pt x="6239503" y="6609241"/>
                  <a:pt x="6234423" y="6607067"/>
                </a:cubicBezTo>
                <a:cubicBezTo>
                  <a:pt x="6234423" y="6607067"/>
                  <a:pt x="6234423" y="6607067"/>
                  <a:pt x="6233470" y="6607999"/>
                </a:cubicBezTo>
                <a:cubicBezTo>
                  <a:pt x="6236328" y="6610794"/>
                  <a:pt x="6236963" y="6614832"/>
                  <a:pt x="6235693" y="6617628"/>
                </a:cubicBezTo>
                <a:cubicBezTo>
                  <a:pt x="6233470" y="6621976"/>
                  <a:pt x="6225215" y="6622908"/>
                  <a:pt x="6221722" y="6620112"/>
                </a:cubicBezTo>
                <a:cubicBezTo>
                  <a:pt x="6217912" y="6617317"/>
                  <a:pt x="6214737" y="6613900"/>
                  <a:pt x="6216642" y="6609863"/>
                </a:cubicBezTo>
                <a:cubicBezTo>
                  <a:pt x="6217912" y="6607378"/>
                  <a:pt x="6220135" y="6605825"/>
                  <a:pt x="6222992" y="6605825"/>
                </a:cubicBezTo>
                <a:cubicBezTo>
                  <a:pt x="6222992" y="6605825"/>
                  <a:pt x="6222992" y="6605825"/>
                  <a:pt x="6223310" y="6604272"/>
                </a:cubicBezTo>
                <a:cubicBezTo>
                  <a:pt x="6223310" y="6604272"/>
                  <a:pt x="6223310" y="6604272"/>
                  <a:pt x="6217912" y="6602408"/>
                </a:cubicBezTo>
                <a:close/>
                <a:moveTo>
                  <a:pt x="6129330" y="6599233"/>
                </a:moveTo>
                <a:cubicBezTo>
                  <a:pt x="6133335" y="6599233"/>
                  <a:pt x="6143192" y="6599233"/>
                  <a:pt x="6149968" y="6599233"/>
                </a:cubicBezTo>
                <a:cubicBezTo>
                  <a:pt x="6142884" y="6614711"/>
                  <a:pt x="6135799" y="6628900"/>
                  <a:pt x="6129330" y="6640508"/>
                </a:cubicBezTo>
                <a:cubicBezTo>
                  <a:pt x="6129330" y="6625353"/>
                  <a:pt x="6129330" y="6604393"/>
                  <a:pt x="6129330" y="6599233"/>
                </a:cubicBezTo>
                <a:close/>
                <a:moveTo>
                  <a:pt x="6065830" y="6599233"/>
                </a:moveTo>
                <a:cubicBezTo>
                  <a:pt x="6073348" y="6599233"/>
                  <a:pt x="6083480" y="6599233"/>
                  <a:pt x="6088055" y="6599233"/>
                </a:cubicBezTo>
                <a:cubicBezTo>
                  <a:pt x="6088055" y="6604393"/>
                  <a:pt x="6088055" y="6625353"/>
                  <a:pt x="6088055" y="6640508"/>
                </a:cubicBezTo>
                <a:cubicBezTo>
                  <a:pt x="6080866" y="6628900"/>
                  <a:pt x="6073348" y="6614711"/>
                  <a:pt x="6065830" y="6599233"/>
                </a:cubicBezTo>
                <a:close/>
                <a:moveTo>
                  <a:pt x="5985060" y="6592919"/>
                </a:moveTo>
                <a:cubicBezTo>
                  <a:pt x="5975325" y="6595487"/>
                  <a:pt x="5973756" y="6602551"/>
                  <a:pt x="5975325" y="6609935"/>
                </a:cubicBezTo>
                <a:cubicBezTo>
                  <a:pt x="5976267" y="6613788"/>
                  <a:pt x="5977838" y="6616036"/>
                  <a:pt x="5980978" y="6618283"/>
                </a:cubicBezTo>
                <a:cubicBezTo>
                  <a:pt x="5980978" y="6618283"/>
                  <a:pt x="5980978" y="6618283"/>
                  <a:pt x="5986630" y="6616999"/>
                </a:cubicBezTo>
                <a:cubicBezTo>
                  <a:pt x="5986630" y="6616999"/>
                  <a:pt x="5986630" y="6616999"/>
                  <a:pt x="5986630" y="6616036"/>
                </a:cubicBezTo>
                <a:cubicBezTo>
                  <a:pt x="5982862" y="6615715"/>
                  <a:pt x="5979094" y="6612183"/>
                  <a:pt x="5978465" y="6609293"/>
                </a:cubicBezTo>
                <a:cubicBezTo>
                  <a:pt x="5977523" y="6604477"/>
                  <a:pt x="5980978" y="6599661"/>
                  <a:pt x="5985688" y="6599340"/>
                </a:cubicBezTo>
                <a:cubicBezTo>
                  <a:pt x="5985688" y="6599340"/>
                  <a:pt x="5985688" y="6599340"/>
                  <a:pt x="5988828" y="6611862"/>
                </a:cubicBezTo>
                <a:cubicBezTo>
                  <a:pt x="5988828" y="6611862"/>
                  <a:pt x="5988828" y="6611862"/>
                  <a:pt x="5987886" y="6613146"/>
                </a:cubicBezTo>
                <a:cubicBezTo>
                  <a:pt x="5987886" y="6613146"/>
                  <a:pt x="5987886" y="6613146"/>
                  <a:pt x="5988200" y="6614430"/>
                </a:cubicBezTo>
                <a:cubicBezTo>
                  <a:pt x="5988200" y="6614430"/>
                  <a:pt x="5988200" y="6614430"/>
                  <a:pt x="5994166" y="6612825"/>
                </a:cubicBezTo>
                <a:cubicBezTo>
                  <a:pt x="5994166" y="6612825"/>
                  <a:pt x="5994166" y="6612825"/>
                  <a:pt x="5993538" y="6611541"/>
                </a:cubicBezTo>
                <a:cubicBezTo>
                  <a:pt x="5993538" y="6611541"/>
                  <a:pt x="5993538" y="6611541"/>
                  <a:pt x="5991340" y="6610578"/>
                </a:cubicBezTo>
                <a:cubicBezTo>
                  <a:pt x="5991340" y="6610578"/>
                  <a:pt x="5991340" y="6610578"/>
                  <a:pt x="5988828" y="6598377"/>
                </a:cubicBezTo>
                <a:cubicBezTo>
                  <a:pt x="5992597" y="6596772"/>
                  <a:pt x="5997307" y="6599019"/>
                  <a:pt x="5998249" y="6603193"/>
                </a:cubicBezTo>
                <a:cubicBezTo>
                  <a:pt x="5998877" y="6606083"/>
                  <a:pt x="5998249" y="6608972"/>
                  <a:pt x="5996365" y="6610899"/>
                </a:cubicBezTo>
                <a:cubicBezTo>
                  <a:pt x="5996365" y="6610899"/>
                  <a:pt x="5996365" y="6610899"/>
                  <a:pt x="5996992" y="6611862"/>
                </a:cubicBezTo>
                <a:cubicBezTo>
                  <a:pt x="5996992" y="6611862"/>
                  <a:pt x="5996992" y="6611862"/>
                  <a:pt x="6002330" y="6610257"/>
                </a:cubicBezTo>
                <a:cubicBezTo>
                  <a:pt x="6002017" y="6608009"/>
                  <a:pt x="6002017" y="6606404"/>
                  <a:pt x="6001388" y="6603835"/>
                </a:cubicBezTo>
                <a:cubicBezTo>
                  <a:pt x="5999190" y="6596130"/>
                  <a:pt x="5994794" y="6589708"/>
                  <a:pt x="5985060" y="6592919"/>
                </a:cubicBezTo>
                <a:close/>
                <a:moveTo>
                  <a:pt x="6218230" y="6591296"/>
                </a:moveTo>
                <a:lnTo>
                  <a:pt x="6216642" y="6599234"/>
                </a:lnTo>
                <a:lnTo>
                  <a:pt x="6218230" y="6599234"/>
                </a:lnTo>
                <a:lnTo>
                  <a:pt x="6219817" y="6597646"/>
                </a:lnTo>
                <a:lnTo>
                  <a:pt x="6240455" y="6600821"/>
                </a:lnTo>
                <a:lnTo>
                  <a:pt x="6240455" y="6602409"/>
                </a:lnTo>
                <a:lnTo>
                  <a:pt x="6242043" y="6603996"/>
                </a:lnTo>
                <a:lnTo>
                  <a:pt x="6243630" y="6594471"/>
                </a:lnTo>
                <a:lnTo>
                  <a:pt x="6242043" y="6596059"/>
                </a:lnTo>
                <a:lnTo>
                  <a:pt x="6219817" y="6592884"/>
                </a:lnTo>
                <a:lnTo>
                  <a:pt x="6219817" y="6591296"/>
                </a:lnTo>
                <a:close/>
                <a:moveTo>
                  <a:pt x="4811421" y="6570659"/>
                </a:moveTo>
                <a:cubicBezTo>
                  <a:pt x="4812046" y="6570659"/>
                  <a:pt x="4812046" y="6570659"/>
                  <a:pt x="4812359" y="6570659"/>
                </a:cubicBezTo>
                <a:cubicBezTo>
                  <a:pt x="4813298" y="6570659"/>
                  <a:pt x="4813298" y="6570987"/>
                  <a:pt x="4813298" y="6572952"/>
                </a:cubicBezTo>
                <a:lnTo>
                  <a:pt x="4813298" y="6576883"/>
                </a:lnTo>
                <a:cubicBezTo>
                  <a:pt x="4813298" y="6581797"/>
                  <a:pt x="4812673" y="6584090"/>
                  <a:pt x="4810796" y="6586056"/>
                </a:cubicBezTo>
                <a:cubicBezTo>
                  <a:pt x="4807980" y="6589332"/>
                  <a:pt x="4803602" y="6591297"/>
                  <a:pt x="4800166" y="6591297"/>
                </a:cubicBezTo>
                <a:cubicBezTo>
                  <a:pt x="4795787" y="6591297"/>
                  <a:pt x="4792659" y="6588349"/>
                  <a:pt x="4792659" y="6583763"/>
                </a:cubicBezTo>
                <a:cubicBezTo>
                  <a:pt x="4792659" y="6579832"/>
                  <a:pt x="4794536" y="6577211"/>
                  <a:pt x="4797977" y="6574918"/>
                </a:cubicBezTo>
                <a:cubicBezTo>
                  <a:pt x="4800789" y="6573280"/>
                  <a:pt x="4802978" y="6572625"/>
                  <a:pt x="4810169" y="6570987"/>
                </a:cubicBezTo>
                <a:cubicBezTo>
                  <a:pt x="4810169" y="6570987"/>
                  <a:pt x="4810169" y="6570987"/>
                  <a:pt x="4811421" y="6570659"/>
                </a:cubicBezTo>
                <a:close/>
                <a:moveTo>
                  <a:pt x="5974078" y="6569071"/>
                </a:moveTo>
                <a:cubicBezTo>
                  <a:pt x="5994394" y="6569721"/>
                  <a:pt x="5994394" y="6569721"/>
                  <a:pt x="5994394" y="6569721"/>
                </a:cubicBezTo>
                <a:cubicBezTo>
                  <a:pt x="5994072" y="6571994"/>
                  <a:pt x="5994394" y="6573293"/>
                  <a:pt x="5993749" y="6575566"/>
                </a:cubicBezTo>
                <a:cubicBezTo>
                  <a:pt x="5993103" y="6578488"/>
                  <a:pt x="5989557" y="6582710"/>
                  <a:pt x="5985364" y="6583035"/>
                </a:cubicBezTo>
                <a:cubicBezTo>
                  <a:pt x="5979237" y="6583359"/>
                  <a:pt x="5974400" y="6578164"/>
                  <a:pt x="5974078" y="6574267"/>
                </a:cubicBezTo>
                <a:cubicBezTo>
                  <a:pt x="5973756" y="6570045"/>
                  <a:pt x="5974078" y="6569071"/>
                  <a:pt x="5974078" y="6569071"/>
                </a:cubicBezTo>
                <a:close/>
                <a:moveTo>
                  <a:pt x="5970895" y="6561133"/>
                </a:moveTo>
                <a:cubicBezTo>
                  <a:pt x="5970895" y="6574627"/>
                  <a:pt x="5970895" y="6574627"/>
                  <a:pt x="5970895" y="6574627"/>
                </a:cubicBezTo>
                <a:cubicBezTo>
                  <a:pt x="5970581" y="6580732"/>
                  <a:pt x="5976858" y="6588121"/>
                  <a:pt x="5985016" y="6588121"/>
                </a:cubicBezTo>
                <a:cubicBezTo>
                  <a:pt x="5992548" y="6587479"/>
                  <a:pt x="5996313" y="6580089"/>
                  <a:pt x="5996628" y="6573342"/>
                </a:cubicBezTo>
                <a:cubicBezTo>
                  <a:pt x="5997568" y="6561776"/>
                  <a:pt x="5997568" y="6561776"/>
                  <a:pt x="5997568" y="6561776"/>
                </a:cubicBezTo>
                <a:lnTo>
                  <a:pt x="5996000" y="6561776"/>
                </a:lnTo>
                <a:cubicBezTo>
                  <a:pt x="5995058" y="6563382"/>
                  <a:pt x="5995058" y="6563382"/>
                  <a:pt x="5995058" y="6563382"/>
                </a:cubicBezTo>
                <a:cubicBezTo>
                  <a:pt x="5973718" y="6563061"/>
                  <a:pt x="5973718" y="6563061"/>
                  <a:pt x="5973718" y="6563061"/>
                </a:cubicBezTo>
                <a:cubicBezTo>
                  <a:pt x="5972463" y="6561133"/>
                  <a:pt x="5972463" y="6561133"/>
                  <a:pt x="5972463" y="6561133"/>
                </a:cubicBezTo>
                <a:cubicBezTo>
                  <a:pt x="5970895" y="6561133"/>
                  <a:pt x="5970895" y="6561133"/>
                  <a:pt x="5970895" y="6561133"/>
                </a:cubicBezTo>
                <a:close/>
                <a:moveTo>
                  <a:pt x="6218230" y="6559546"/>
                </a:moveTo>
                <a:cubicBezTo>
                  <a:pt x="6218230" y="6559546"/>
                  <a:pt x="6218230" y="6559546"/>
                  <a:pt x="6220070" y="6564826"/>
                </a:cubicBezTo>
                <a:cubicBezTo>
                  <a:pt x="6220070" y="6564826"/>
                  <a:pt x="6220070" y="6564826"/>
                  <a:pt x="6219764" y="6584394"/>
                </a:cubicBezTo>
                <a:lnTo>
                  <a:pt x="6218537" y="6588121"/>
                </a:lnTo>
                <a:cubicBezTo>
                  <a:pt x="6218537" y="6588121"/>
                  <a:pt x="6218537" y="6588121"/>
                  <a:pt x="6224364" y="6584394"/>
                </a:cubicBezTo>
                <a:cubicBezTo>
                  <a:pt x="6223751" y="6584394"/>
                  <a:pt x="6223137" y="6584083"/>
                  <a:pt x="6223137" y="6583773"/>
                </a:cubicBezTo>
                <a:cubicBezTo>
                  <a:pt x="6222524" y="6583152"/>
                  <a:pt x="6222830" y="6579735"/>
                  <a:pt x="6222830" y="6577561"/>
                </a:cubicBezTo>
                <a:cubicBezTo>
                  <a:pt x="6222830" y="6577561"/>
                  <a:pt x="6222830" y="6577561"/>
                  <a:pt x="6243685" y="6577250"/>
                </a:cubicBezTo>
                <a:cubicBezTo>
                  <a:pt x="6243685" y="6577250"/>
                  <a:pt x="6243685" y="6577250"/>
                  <a:pt x="6244605" y="6578803"/>
                </a:cubicBezTo>
                <a:cubicBezTo>
                  <a:pt x="6244605" y="6578803"/>
                  <a:pt x="6244605" y="6578803"/>
                  <a:pt x="6245218" y="6579114"/>
                </a:cubicBezTo>
                <a:cubicBezTo>
                  <a:pt x="6245218" y="6579114"/>
                  <a:pt x="6245218" y="6579114"/>
                  <a:pt x="6245218" y="6571349"/>
                </a:cubicBezTo>
                <a:cubicBezTo>
                  <a:pt x="6245218" y="6571349"/>
                  <a:pt x="6245218" y="6571349"/>
                  <a:pt x="6243992" y="6571349"/>
                </a:cubicBezTo>
                <a:cubicBezTo>
                  <a:pt x="6243992" y="6571349"/>
                  <a:pt x="6243992" y="6571349"/>
                  <a:pt x="6243685" y="6572281"/>
                </a:cubicBezTo>
                <a:cubicBezTo>
                  <a:pt x="6243685" y="6572281"/>
                  <a:pt x="6243685" y="6572281"/>
                  <a:pt x="6222524" y="6572591"/>
                </a:cubicBezTo>
                <a:cubicBezTo>
                  <a:pt x="6222524" y="6568243"/>
                  <a:pt x="6222524" y="6565137"/>
                  <a:pt x="6223444" y="6564516"/>
                </a:cubicBezTo>
                <a:cubicBezTo>
                  <a:pt x="6223751" y="6564205"/>
                  <a:pt x="6224364" y="6563895"/>
                  <a:pt x="6224977" y="6563895"/>
                </a:cubicBezTo>
                <a:cubicBezTo>
                  <a:pt x="6224977" y="6563895"/>
                  <a:pt x="6224977" y="6563895"/>
                  <a:pt x="6218230" y="6559546"/>
                </a:cubicBezTo>
                <a:close/>
                <a:moveTo>
                  <a:pt x="5983809" y="6552364"/>
                </a:moveTo>
                <a:cubicBezTo>
                  <a:pt x="5982298" y="6553120"/>
                  <a:pt x="5981692" y="6555010"/>
                  <a:pt x="5982298" y="6556900"/>
                </a:cubicBezTo>
                <a:cubicBezTo>
                  <a:pt x="5982902" y="6558790"/>
                  <a:pt x="5984717" y="6559546"/>
                  <a:pt x="5985926" y="6558790"/>
                </a:cubicBezTo>
                <a:cubicBezTo>
                  <a:pt x="5987437" y="6557278"/>
                  <a:pt x="5988043" y="6555388"/>
                  <a:pt x="5987437" y="6553498"/>
                </a:cubicBezTo>
                <a:cubicBezTo>
                  <a:pt x="5986834" y="6551986"/>
                  <a:pt x="5985018" y="6551608"/>
                  <a:pt x="5983809" y="6552364"/>
                </a:cubicBezTo>
                <a:close/>
                <a:moveTo>
                  <a:pt x="5026508" y="6543672"/>
                </a:moveTo>
                <a:cubicBezTo>
                  <a:pt x="5036386" y="6543672"/>
                  <a:pt x="5043486" y="6554080"/>
                  <a:pt x="5043486" y="6568904"/>
                </a:cubicBezTo>
                <a:cubicBezTo>
                  <a:pt x="5043486" y="6581520"/>
                  <a:pt x="5036696" y="6591297"/>
                  <a:pt x="5027743" y="6591297"/>
                </a:cubicBezTo>
                <a:cubicBezTo>
                  <a:pt x="5017557" y="6591297"/>
                  <a:pt x="5010148" y="6580889"/>
                  <a:pt x="5010148" y="6566696"/>
                </a:cubicBezTo>
                <a:cubicBezTo>
                  <a:pt x="5010148" y="6553450"/>
                  <a:pt x="5017248" y="6543672"/>
                  <a:pt x="5026508" y="6543672"/>
                </a:cubicBezTo>
                <a:close/>
                <a:moveTo>
                  <a:pt x="4954742" y="6543672"/>
                </a:moveTo>
                <a:cubicBezTo>
                  <a:pt x="4963220" y="6543672"/>
                  <a:pt x="4968873" y="6552679"/>
                  <a:pt x="4968873" y="6566831"/>
                </a:cubicBezTo>
                <a:cubicBezTo>
                  <a:pt x="4968873" y="6581627"/>
                  <a:pt x="4961336" y="6592885"/>
                  <a:pt x="4951602" y="6592885"/>
                </a:cubicBezTo>
                <a:cubicBezTo>
                  <a:pt x="4947520" y="6592885"/>
                  <a:pt x="4943121" y="6590312"/>
                  <a:pt x="4941867" y="6587739"/>
                </a:cubicBezTo>
                <a:cubicBezTo>
                  <a:pt x="4940924" y="6585166"/>
                  <a:pt x="4940297" y="6581627"/>
                  <a:pt x="4940297" y="6571334"/>
                </a:cubicBezTo>
                <a:cubicBezTo>
                  <a:pt x="4940297" y="6562971"/>
                  <a:pt x="4940924" y="6557503"/>
                  <a:pt x="4942494" y="6553965"/>
                </a:cubicBezTo>
                <a:cubicBezTo>
                  <a:pt x="4944692" y="6547532"/>
                  <a:pt x="4949718" y="6543672"/>
                  <a:pt x="4954742" y="6543672"/>
                </a:cubicBezTo>
                <a:close/>
                <a:moveTo>
                  <a:pt x="5178611" y="6542084"/>
                </a:moveTo>
                <a:cubicBezTo>
                  <a:pt x="5183202" y="6542084"/>
                  <a:pt x="5187465" y="6544624"/>
                  <a:pt x="5189759" y="6548752"/>
                </a:cubicBezTo>
                <a:cubicBezTo>
                  <a:pt x="5191727" y="6552562"/>
                  <a:pt x="5192710" y="6557959"/>
                  <a:pt x="5192710" y="6566214"/>
                </a:cubicBezTo>
                <a:cubicBezTo>
                  <a:pt x="5192710" y="6582089"/>
                  <a:pt x="5188121" y="6589709"/>
                  <a:pt x="5178611" y="6589709"/>
                </a:cubicBezTo>
                <a:cubicBezTo>
                  <a:pt x="5169104" y="6589709"/>
                  <a:pt x="5162548" y="6579549"/>
                  <a:pt x="5162548" y="6564944"/>
                </a:cubicBezTo>
                <a:cubicBezTo>
                  <a:pt x="5162548" y="6551609"/>
                  <a:pt x="5169104" y="6542084"/>
                  <a:pt x="5178611" y="6542084"/>
                </a:cubicBezTo>
                <a:close/>
                <a:moveTo>
                  <a:pt x="4872968" y="6542084"/>
                </a:moveTo>
                <a:cubicBezTo>
                  <a:pt x="4877312" y="6542084"/>
                  <a:pt x="4881351" y="6544624"/>
                  <a:pt x="4883528" y="6548752"/>
                </a:cubicBezTo>
                <a:cubicBezTo>
                  <a:pt x="4885388" y="6552562"/>
                  <a:pt x="4886321" y="6557959"/>
                  <a:pt x="4886321" y="6566214"/>
                </a:cubicBezTo>
                <a:cubicBezTo>
                  <a:pt x="4886321" y="6582089"/>
                  <a:pt x="4881972" y="6589709"/>
                  <a:pt x="4872968" y="6589709"/>
                </a:cubicBezTo>
                <a:cubicBezTo>
                  <a:pt x="4863959" y="6589709"/>
                  <a:pt x="4857745" y="6579549"/>
                  <a:pt x="4857745" y="6564944"/>
                </a:cubicBezTo>
                <a:cubicBezTo>
                  <a:pt x="4857745" y="6551609"/>
                  <a:pt x="4863959" y="6542084"/>
                  <a:pt x="4872968" y="6542084"/>
                </a:cubicBezTo>
                <a:close/>
                <a:moveTo>
                  <a:pt x="5579869" y="6540496"/>
                </a:moveTo>
                <a:cubicBezTo>
                  <a:pt x="5583002" y="6540496"/>
                  <a:pt x="5585823" y="6541819"/>
                  <a:pt x="5587389" y="6544134"/>
                </a:cubicBezTo>
                <a:cubicBezTo>
                  <a:pt x="5588642" y="6546119"/>
                  <a:pt x="5589582" y="6549426"/>
                  <a:pt x="5589582" y="6551741"/>
                </a:cubicBezTo>
                <a:cubicBezTo>
                  <a:pt x="5589582" y="6553395"/>
                  <a:pt x="5588957" y="6554387"/>
                  <a:pt x="5587077" y="6554387"/>
                </a:cubicBezTo>
                <a:cubicBezTo>
                  <a:pt x="5584571" y="6554718"/>
                  <a:pt x="5578303" y="6555379"/>
                  <a:pt x="5576110" y="6555710"/>
                </a:cubicBezTo>
                <a:cubicBezTo>
                  <a:pt x="5576110" y="6555710"/>
                  <a:pt x="5576110" y="6555710"/>
                  <a:pt x="5570157" y="6556041"/>
                </a:cubicBezTo>
                <a:lnTo>
                  <a:pt x="5567337" y="6556371"/>
                </a:lnTo>
                <a:cubicBezTo>
                  <a:pt x="5566084" y="6556371"/>
                  <a:pt x="5565771" y="6555710"/>
                  <a:pt x="5565771" y="6554718"/>
                </a:cubicBezTo>
                <a:cubicBezTo>
                  <a:pt x="5565771" y="6552402"/>
                  <a:pt x="5567024" y="6548434"/>
                  <a:pt x="5569217" y="6545788"/>
                </a:cubicBezTo>
                <a:cubicBezTo>
                  <a:pt x="5571410" y="6542481"/>
                  <a:pt x="5575482" y="6540496"/>
                  <a:pt x="5579869" y="6540496"/>
                </a:cubicBezTo>
                <a:close/>
                <a:moveTo>
                  <a:pt x="6129330" y="6537321"/>
                </a:moveTo>
                <a:cubicBezTo>
                  <a:pt x="6173780" y="6537321"/>
                  <a:pt x="6173780" y="6537321"/>
                  <a:pt x="6173780" y="6537321"/>
                </a:cubicBezTo>
                <a:cubicBezTo>
                  <a:pt x="6171604" y="6544512"/>
                  <a:pt x="6169428" y="6552029"/>
                  <a:pt x="6166631" y="6559546"/>
                </a:cubicBezTo>
                <a:cubicBezTo>
                  <a:pt x="6158549" y="6559546"/>
                  <a:pt x="6135236" y="6559546"/>
                  <a:pt x="6129330" y="6559546"/>
                </a:cubicBezTo>
                <a:cubicBezTo>
                  <a:pt x="6129330" y="6554971"/>
                  <a:pt x="6129330" y="6543858"/>
                  <a:pt x="6129330" y="6537321"/>
                </a:cubicBezTo>
                <a:close/>
                <a:moveTo>
                  <a:pt x="6096878" y="6537321"/>
                </a:moveTo>
                <a:cubicBezTo>
                  <a:pt x="6108373" y="6537321"/>
                  <a:pt x="6108373" y="6537321"/>
                  <a:pt x="6108373" y="6537321"/>
                </a:cubicBezTo>
                <a:cubicBezTo>
                  <a:pt x="6119869" y="6537321"/>
                  <a:pt x="6119869" y="6537321"/>
                  <a:pt x="6119869" y="6537321"/>
                </a:cubicBezTo>
                <a:cubicBezTo>
                  <a:pt x="6119869" y="6568512"/>
                  <a:pt x="6119869" y="6568512"/>
                  <a:pt x="6119869" y="6568512"/>
                </a:cubicBezTo>
                <a:cubicBezTo>
                  <a:pt x="6164255" y="6568512"/>
                  <a:pt x="6164255" y="6568512"/>
                  <a:pt x="6164255" y="6568512"/>
                </a:cubicBezTo>
                <a:cubicBezTo>
                  <a:pt x="6163936" y="6569466"/>
                  <a:pt x="6163297" y="6570739"/>
                  <a:pt x="6162659" y="6572012"/>
                </a:cubicBezTo>
                <a:cubicBezTo>
                  <a:pt x="6160423" y="6578060"/>
                  <a:pt x="6157549" y="6584107"/>
                  <a:pt x="6154995" y="6590154"/>
                </a:cubicBezTo>
                <a:cubicBezTo>
                  <a:pt x="6124659" y="6590154"/>
                  <a:pt x="6124659" y="6590154"/>
                  <a:pt x="6124659" y="6590154"/>
                </a:cubicBezTo>
                <a:cubicBezTo>
                  <a:pt x="6119869" y="6590154"/>
                  <a:pt x="6119869" y="6590154"/>
                  <a:pt x="6119869" y="6590154"/>
                </a:cubicBezTo>
                <a:cubicBezTo>
                  <a:pt x="6119869" y="6655080"/>
                  <a:pt x="6119869" y="6655080"/>
                  <a:pt x="6119869" y="6655080"/>
                </a:cubicBezTo>
                <a:cubicBezTo>
                  <a:pt x="6116676" y="6659854"/>
                  <a:pt x="6113483" y="6663992"/>
                  <a:pt x="6110928" y="6666538"/>
                </a:cubicBezTo>
                <a:cubicBezTo>
                  <a:pt x="6110289" y="6667493"/>
                  <a:pt x="6109012" y="6668448"/>
                  <a:pt x="6108373" y="6669084"/>
                </a:cubicBezTo>
                <a:cubicBezTo>
                  <a:pt x="6107735" y="6668448"/>
                  <a:pt x="6106777" y="6667493"/>
                  <a:pt x="6105819" y="6666538"/>
                </a:cubicBezTo>
                <a:cubicBezTo>
                  <a:pt x="6103264" y="6663992"/>
                  <a:pt x="6100390" y="6659854"/>
                  <a:pt x="6096878" y="6655080"/>
                </a:cubicBezTo>
                <a:cubicBezTo>
                  <a:pt x="6096878" y="6590154"/>
                  <a:pt x="6096878" y="6590154"/>
                  <a:pt x="6096878" y="6590154"/>
                </a:cubicBezTo>
                <a:cubicBezTo>
                  <a:pt x="6092407" y="6590154"/>
                  <a:pt x="6092407" y="6590154"/>
                  <a:pt x="6092407" y="6590154"/>
                </a:cubicBezTo>
                <a:cubicBezTo>
                  <a:pt x="6062391" y="6590154"/>
                  <a:pt x="6062391" y="6590154"/>
                  <a:pt x="6062391" y="6590154"/>
                </a:cubicBezTo>
                <a:cubicBezTo>
                  <a:pt x="6059517" y="6584107"/>
                  <a:pt x="6056962" y="6578060"/>
                  <a:pt x="6054727" y="6572012"/>
                </a:cubicBezTo>
                <a:cubicBezTo>
                  <a:pt x="6054088" y="6570739"/>
                  <a:pt x="6053769" y="6569466"/>
                  <a:pt x="6053130" y="6568512"/>
                </a:cubicBezTo>
                <a:cubicBezTo>
                  <a:pt x="6096878" y="6568512"/>
                  <a:pt x="6096878" y="6568512"/>
                  <a:pt x="6096878" y="6568512"/>
                </a:cubicBezTo>
                <a:cubicBezTo>
                  <a:pt x="6096878" y="6537321"/>
                  <a:pt x="6096878" y="6537321"/>
                  <a:pt x="6096878" y="6537321"/>
                </a:cubicBezTo>
                <a:close/>
                <a:moveTo>
                  <a:pt x="6042017" y="6537321"/>
                </a:moveTo>
                <a:cubicBezTo>
                  <a:pt x="6088055" y="6537321"/>
                  <a:pt x="6088055" y="6537321"/>
                  <a:pt x="6088055" y="6537321"/>
                </a:cubicBezTo>
                <a:cubicBezTo>
                  <a:pt x="6088055" y="6543858"/>
                  <a:pt x="6088055" y="6554971"/>
                  <a:pt x="6088055" y="6559546"/>
                </a:cubicBezTo>
                <a:cubicBezTo>
                  <a:pt x="6081571" y="6559546"/>
                  <a:pt x="6057580" y="6559546"/>
                  <a:pt x="6049150" y="6559546"/>
                </a:cubicBezTo>
                <a:cubicBezTo>
                  <a:pt x="6046232" y="6552029"/>
                  <a:pt x="6043963" y="6544512"/>
                  <a:pt x="6042017" y="6537321"/>
                </a:cubicBezTo>
                <a:close/>
                <a:moveTo>
                  <a:pt x="5089323" y="6532559"/>
                </a:moveTo>
                <a:cubicBezTo>
                  <a:pt x="5089323" y="6532559"/>
                  <a:pt x="5088378" y="6532877"/>
                  <a:pt x="5087120" y="6532877"/>
                </a:cubicBezTo>
                <a:cubicBezTo>
                  <a:pt x="5087120" y="6532877"/>
                  <a:pt x="5087120" y="6532877"/>
                  <a:pt x="5067916" y="6534782"/>
                </a:cubicBezTo>
                <a:cubicBezTo>
                  <a:pt x="5066342" y="6535099"/>
                  <a:pt x="5065710" y="6535099"/>
                  <a:pt x="5065710" y="6536687"/>
                </a:cubicBezTo>
                <a:cubicBezTo>
                  <a:pt x="5065710" y="6536687"/>
                  <a:pt x="5065710" y="6536687"/>
                  <a:pt x="5065710" y="6538909"/>
                </a:cubicBezTo>
                <a:cubicBezTo>
                  <a:pt x="5065710" y="6540497"/>
                  <a:pt x="5066342" y="6540814"/>
                  <a:pt x="5069489" y="6541132"/>
                </a:cubicBezTo>
                <a:cubicBezTo>
                  <a:pt x="5074527" y="6541767"/>
                  <a:pt x="5074842" y="6543037"/>
                  <a:pt x="5074842" y="6558277"/>
                </a:cubicBezTo>
                <a:cubicBezTo>
                  <a:pt x="5074842" y="6558277"/>
                  <a:pt x="5074842" y="6558277"/>
                  <a:pt x="5074842" y="6570025"/>
                </a:cubicBezTo>
                <a:cubicBezTo>
                  <a:pt x="5074842" y="6570025"/>
                  <a:pt x="5074842" y="6570025"/>
                  <a:pt x="5074842" y="6577010"/>
                </a:cubicBezTo>
                <a:cubicBezTo>
                  <a:pt x="5074842" y="6579232"/>
                  <a:pt x="5074842" y="6581455"/>
                  <a:pt x="5074842" y="6582725"/>
                </a:cubicBezTo>
                <a:cubicBezTo>
                  <a:pt x="5074842" y="6589710"/>
                  <a:pt x="5076731" y="6594472"/>
                  <a:pt x="5080824" y="6597012"/>
                </a:cubicBezTo>
                <a:cubicBezTo>
                  <a:pt x="5084286" y="6599235"/>
                  <a:pt x="5089323" y="6600505"/>
                  <a:pt x="5094046" y="6600505"/>
                </a:cubicBezTo>
                <a:cubicBezTo>
                  <a:pt x="5100972" y="6600505"/>
                  <a:pt x="5103490" y="6598917"/>
                  <a:pt x="5112304" y="6590980"/>
                </a:cubicBezTo>
                <a:cubicBezTo>
                  <a:pt x="5113880" y="6589075"/>
                  <a:pt x="5114508" y="6588757"/>
                  <a:pt x="5115138" y="6588757"/>
                </a:cubicBezTo>
                <a:cubicBezTo>
                  <a:pt x="5115768" y="6588757"/>
                  <a:pt x="5116082" y="6589710"/>
                  <a:pt x="5116398" y="6591615"/>
                </a:cubicBezTo>
                <a:cubicBezTo>
                  <a:pt x="5117027" y="6600822"/>
                  <a:pt x="5117027" y="6600822"/>
                  <a:pt x="5118599" y="6600822"/>
                </a:cubicBezTo>
                <a:cubicBezTo>
                  <a:pt x="5118917" y="6600822"/>
                  <a:pt x="5119546" y="6600505"/>
                  <a:pt x="5120489" y="6600505"/>
                </a:cubicBezTo>
                <a:cubicBezTo>
                  <a:pt x="5120489" y="6600505"/>
                  <a:pt x="5120489" y="6600505"/>
                  <a:pt x="5138120" y="6597965"/>
                </a:cubicBezTo>
                <a:cubicBezTo>
                  <a:pt x="5139694" y="6597965"/>
                  <a:pt x="5140322" y="6597330"/>
                  <a:pt x="5140322" y="6595742"/>
                </a:cubicBezTo>
                <a:cubicBezTo>
                  <a:pt x="5140322" y="6595742"/>
                  <a:pt x="5140322" y="6595742"/>
                  <a:pt x="5140322" y="6594155"/>
                </a:cubicBezTo>
                <a:cubicBezTo>
                  <a:pt x="5140322" y="6592567"/>
                  <a:pt x="5139694" y="6592250"/>
                  <a:pt x="5137805" y="6591932"/>
                </a:cubicBezTo>
                <a:cubicBezTo>
                  <a:pt x="5132767" y="6591297"/>
                  <a:pt x="5131509" y="6590345"/>
                  <a:pt x="5131195" y="6586535"/>
                </a:cubicBezTo>
                <a:cubicBezTo>
                  <a:pt x="5130880" y="6584312"/>
                  <a:pt x="5130565" y="6577010"/>
                  <a:pt x="5130565" y="6564627"/>
                </a:cubicBezTo>
                <a:lnTo>
                  <a:pt x="5130565" y="6555419"/>
                </a:lnTo>
                <a:cubicBezTo>
                  <a:pt x="5130565" y="6552244"/>
                  <a:pt x="5130565" y="6549387"/>
                  <a:pt x="5130565" y="6546847"/>
                </a:cubicBezTo>
                <a:cubicBezTo>
                  <a:pt x="5130880" y="6541132"/>
                  <a:pt x="5130880" y="6541132"/>
                  <a:pt x="5130880" y="6537639"/>
                </a:cubicBezTo>
                <a:cubicBezTo>
                  <a:pt x="5130880" y="6537639"/>
                  <a:pt x="5130880" y="6537639"/>
                  <a:pt x="5131195" y="6534147"/>
                </a:cubicBezTo>
                <a:cubicBezTo>
                  <a:pt x="5131195" y="6532877"/>
                  <a:pt x="5130565" y="6532559"/>
                  <a:pt x="5129304" y="6532559"/>
                </a:cubicBezTo>
                <a:cubicBezTo>
                  <a:pt x="5128990" y="6532559"/>
                  <a:pt x="5128044" y="6532559"/>
                  <a:pt x="5127416" y="6532877"/>
                </a:cubicBezTo>
                <a:cubicBezTo>
                  <a:pt x="5127416" y="6532877"/>
                  <a:pt x="5127416" y="6532877"/>
                  <a:pt x="5108842" y="6534782"/>
                </a:cubicBezTo>
                <a:cubicBezTo>
                  <a:pt x="5106954" y="6534782"/>
                  <a:pt x="5106638" y="6535099"/>
                  <a:pt x="5106638" y="6536687"/>
                </a:cubicBezTo>
                <a:cubicBezTo>
                  <a:pt x="5106638" y="6536687"/>
                  <a:pt x="5106638" y="6536687"/>
                  <a:pt x="5106638" y="6538909"/>
                </a:cubicBezTo>
                <a:cubicBezTo>
                  <a:pt x="5106638" y="6540497"/>
                  <a:pt x="5107268" y="6540814"/>
                  <a:pt x="5110102" y="6541132"/>
                </a:cubicBezTo>
                <a:cubicBezTo>
                  <a:pt x="5113564" y="6541449"/>
                  <a:pt x="5114825" y="6542402"/>
                  <a:pt x="5115138" y="6544942"/>
                </a:cubicBezTo>
                <a:cubicBezTo>
                  <a:pt x="5115453" y="6546212"/>
                  <a:pt x="5115768" y="6553197"/>
                  <a:pt x="5115768" y="6558277"/>
                </a:cubicBezTo>
                <a:cubicBezTo>
                  <a:pt x="5115768" y="6558277"/>
                  <a:pt x="5115768" y="6558277"/>
                  <a:pt x="5115768" y="6564627"/>
                </a:cubicBezTo>
                <a:cubicBezTo>
                  <a:pt x="5115768" y="6575105"/>
                  <a:pt x="5115453" y="6578280"/>
                  <a:pt x="5113564" y="6581455"/>
                </a:cubicBezTo>
                <a:cubicBezTo>
                  <a:pt x="5111359" y="6585900"/>
                  <a:pt x="5106009" y="6588757"/>
                  <a:pt x="5100026" y="6588757"/>
                </a:cubicBezTo>
                <a:cubicBezTo>
                  <a:pt x="5096249" y="6588757"/>
                  <a:pt x="5093416" y="6587487"/>
                  <a:pt x="5091842" y="6585265"/>
                </a:cubicBezTo>
                <a:cubicBezTo>
                  <a:pt x="5089954" y="6582407"/>
                  <a:pt x="5089639" y="6580502"/>
                  <a:pt x="5089639" y="6568437"/>
                </a:cubicBezTo>
                <a:cubicBezTo>
                  <a:pt x="5089639" y="6568437"/>
                  <a:pt x="5089639" y="6568437"/>
                  <a:pt x="5089639" y="6557959"/>
                </a:cubicBezTo>
                <a:cubicBezTo>
                  <a:pt x="5089639" y="6551609"/>
                  <a:pt x="5089954" y="6543354"/>
                  <a:pt x="5090582" y="6537004"/>
                </a:cubicBezTo>
                <a:cubicBezTo>
                  <a:pt x="5090582" y="6535734"/>
                  <a:pt x="5090582" y="6534782"/>
                  <a:pt x="5090582" y="6534147"/>
                </a:cubicBezTo>
                <a:cubicBezTo>
                  <a:pt x="5090582" y="6533194"/>
                  <a:pt x="5090268" y="6532559"/>
                  <a:pt x="5089323" y="6532559"/>
                </a:cubicBezTo>
                <a:close/>
                <a:moveTo>
                  <a:pt x="5027612" y="6532559"/>
                </a:moveTo>
                <a:cubicBezTo>
                  <a:pt x="5017451" y="6532559"/>
                  <a:pt x="5009832" y="6535749"/>
                  <a:pt x="5003796" y="6542129"/>
                </a:cubicBezTo>
                <a:cubicBezTo>
                  <a:pt x="4997764" y="6548828"/>
                  <a:pt x="4994273" y="6558078"/>
                  <a:pt x="4994273" y="6568605"/>
                </a:cubicBezTo>
                <a:cubicBezTo>
                  <a:pt x="4994273" y="6588382"/>
                  <a:pt x="5006339" y="6600822"/>
                  <a:pt x="5025071" y="6600822"/>
                </a:cubicBezTo>
                <a:cubicBezTo>
                  <a:pt x="5036184" y="6600822"/>
                  <a:pt x="5045073" y="6596994"/>
                  <a:pt x="5051107" y="6589658"/>
                </a:cubicBezTo>
                <a:cubicBezTo>
                  <a:pt x="5056187" y="6583278"/>
                  <a:pt x="5059361" y="6574027"/>
                  <a:pt x="5059361" y="6565096"/>
                </a:cubicBezTo>
                <a:cubicBezTo>
                  <a:pt x="5059361" y="6558078"/>
                  <a:pt x="5057457" y="6551698"/>
                  <a:pt x="5054599" y="6546276"/>
                </a:cubicBezTo>
                <a:cubicBezTo>
                  <a:pt x="5049520" y="6537344"/>
                  <a:pt x="5039677" y="6532559"/>
                  <a:pt x="5027612" y="6532559"/>
                </a:cubicBezTo>
                <a:close/>
                <a:moveTo>
                  <a:pt x="4803177" y="6532559"/>
                </a:moveTo>
                <a:cubicBezTo>
                  <a:pt x="4798465" y="6532559"/>
                  <a:pt x="4791238" y="6533525"/>
                  <a:pt x="4786838" y="6534491"/>
                </a:cubicBezTo>
                <a:cubicBezTo>
                  <a:pt x="4782755" y="6535778"/>
                  <a:pt x="4781810" y="6536744"/>
                  <a:pt x="4781497" y="6540285"/>
                </a:cubicBezTo>
                <a:lnTo>
                  <a:pt x="4780556" y="6547366"/>
                </a:lnTo>
                <a:cubicBezTo>
                  <a:pt x="4780556" y="6547366"/>
                  <a:pt x="4780556" y="6547366"/>
                  <a:pt x="4780556" y="6548010"/>
                </a:cubicBezTo>
                <a:cubicBezTo>
                  <a:pt x="4780556" y="6549297"/>
                  <a:pt x="4780870" y="6549619"/>
                  <a:pt x="4781497" y="6549619"/>
                </a:cubicBezTo>
                <a:cubicBezTo>
                  <a:pt x="4781810" y="6549619"/>
                  <a:pt x="4782440" y="6549619"/>
                  <a:pt x="4783384" y="6548976"/>
                </a:cubicBezTo>
                <a:cubicBezTo>
                  <a:pt x="4788409" y="6546079"/>
                  <a:pt x="4795636" y="6543825"/>
                  <a:pt x="4801291" y="6543825"/>
                </a:cubicBezTo>
                <a:cubicBezTo>
                  <a:pt x="4809776" y="6543825"/>
                  <a:pt x="4812916" y="6547366"/>
                  <a:pt x="4812916" y="6556379"/>
                </a:cubicBezTo>
                <a:cubicBezTo>
                  <a:pt x="4812916" y="6556379"/>
                  <a:pt x="4812916" y="6556379"/>
                  <a:pt x="4812916" y="6558632"/>
                </a:cubicBezTo>
                <a:cubicBezTo>
                  <a:pt x="4812916" y="6562817"/>
                  <a:pt x="4812288" y="6563461"/>
                  <a:pt x="4804747" y="6565070"/>
                </a:cubicBezTo>
                <a:cubicBezTo>
                  <a:pt x="4804747" y="6565070"/>
                  <a:pt x="4804747" y="6565070"/>
                  <a:pt x="4787782" y="6568611"/>
                </a:cubicBezTo>
                <a:cubicBezTo>
                  <a:pt x="4781185" y="6569898"/>
                  <a:pt x="4780870" y="6569898"/>
                  <a:pt x="4779927" y="6571508"/>
                </a:cubicBezTo>
                <a:cubicBezTo>
                  <a:pt x="4778041" y="6574405"/>
                  <a:pt x="4776786" y="6579877"/>
                  <a:pt x="4776786" y="6584705"/>
                </a:cubicBezTo>
                <a:cubicBezTo>
                  <a:pt x="4776786" y="6594040"/>
                  <a:pt x="4783069" y="6601444"/>
                  <a:pt x="4791238" y="6601444"/>
                </a:cubicBezTo>
                <a:cubicBezTo>
                  <a:pt x="4795636" y="6601444"/>
                  <a:pt x="4800350" y="6600156"/>
                  <a:pt x="4804120" y="6597903"/>
                </a:cubicBezTo>
                <a:cubicBezTo>
                  <a:pt x="4805690" y="6596937"/>
                  <a:pt x="4811032" y="6593074"/>
                  <a:pt x="4811661" y="6592109"/>
                </a:cubicBezTo>
                <a:cubicBezTo>
                  <a:pt x="4812288" y="6592109"/>
                  <a:pt x="4812602" y="6591787"/>
                  <a:pt x="4812602" y="6591787"/>
                </a:cubicBezTo>
                <a:cubicBezTo>
                  <a:pt x="4813231" y="6591787"/>
                  <a:pt x="4813545" y="6592753"/>
                  <a:pt x="4813545" y="6595328"/>
                </a:cubicBezTo>
                <a:cubicBezTo>
                  <a:pt x="4813545" y="6596293"/>
                  <a:pt x="4813859" y="6599512"/>
                  <a:pt x="4814174" y="6600478"/>
                </a:cubicBezTo>
                <a:cubicBezTo>
                  <a:pt x="4814488" y="6602087"/>
                  <a:pt x="4815117" y="6602409"/>
                  <a:pt x="4816372" y="6602409"/>
                </a:cubicBezTo>
                <a:cubicBezTo>
                  <a:pt x="4817630" y="6602409"/>
                  <a:pt x="4818573" y="6602409"/>
                  <a:pt x="4819200" y="6602409"/>
                </a:cubicBezTo>
                <a:cubicBezTo>
                  <a:pt x="4819200" y="6602409"/>
                  <a:pt x="4819200" y="6602409"/>
                  <a:pt x="4834596" y="6599512"/>
                </a:cubicBezTo>
                <a:cubicBezTo>
                  <a:pt x="4836794" y="6598868"/>
                  <a:pt x="4837109" y="6598868"/>
                  <a:pt x="4837109" y="6597259"/>
                </a:cubicBezTo>
                <a:cubicBezTo>
                  <a:pt x="4837109" y="6597259"/>
                  <a:pt x="4837109" y="6597259"/>
                  <a:pt x="4837109" y="6595328"/>
                </a:cubicBezTo>
                <a:cubicBezTo>
                  <a:pt x="4837109" y="6593718"/>
                  <a:pt x="4836480" y="6593074"/>
                  <a:pt x="4833968" y="6593074"/>
                </a:cubicBezTo>
                <a:cubicBezTo>
                  <a:pt x="4830825" y="6592753"/>
                  <a:pt x="4829570" y="6592109"/>
                  <a:pt x="4828312" y="6591465"/>
                </a:cubicBezTo>
                <a:cubicBezTo>
                  <a:pt x="4826740" y="6589856"/>
                  <a:pt x="4826740" y="6589856"/>
                  <a:pt x="4826740" y="6576336"/>
                </a:cubicBezTo>
                <a:cubicBezTo>
                  <a:pt x="4826740" y="6576336"/>
                  <a:pt x="4826740" y="6576336"/>
                  <a:pt x="4827371" y="6551551"/>
                </a:cubicBezTo>
                <a:cubicBezTo>
                  <a:pt x="4827371" y="6538675"/>
                  <a:pt x="4819828" y="6532559"/>
                  <a:pt x="4803177" y="6532559"/>
                </a:cubicBezTo>
                <a:close/>
                <a:moveTo>
                  <a:pt x="6236007" y="6532558"/>
                </a:moveTo>
                <a:cubicBezTo>
                  <a:pt x="6236007" y="6532558"/>
                  <a:pt x="6236007" y="6532558"/>
                  <a:pt x="6230040" y="6533843"/>
                </a:cubicBezTo>
                <a:cubicBezTo>
                  <a:pt x="6230040" y="6533843"/>
                  <a:pt x="6230040" y="6533843"/>
                  <a:pt x="6230040" y="6534806"/>
                </a:cubicBezTo>
                <a:cubicBezTo>
                  <a:pt x="6234349" y="6535448"/>
                  <a:pt x="6237995" y="6538659"/>
                  <a:pt x="6238658" y="6541869"/>
                </a:cubicBezTo>
                <a:cubicBezTo>
                  <a:pt x="6239653" y="6546364"/>
                  <a:pt x="6236007" y="6551501"/>
                  <a:pt x="6231035" y="6551822"/>
                </a:cubicBezTo>
                <a:cubicBezTo>
                  <a:pt x="6231035" y="6551822"/>
                  <a:pt x="6231035" y="6551822"/>
                  <a:pt x="6227720" y="6538980"/>
                </a:cubicBezTo>
                <a:cubicBezTo>
                  <a:pt x="6227720" y="6538980"/>
                  <a:pt x="6227720" y="6538980"/>
                  <a:pt x="6228714" y="6537374"/>
                </a:cubicBezTo>
                <a:cubicBezTo>
                  <a:pt x="6228714" y="6537374"/>
                  <a:pt x="6228714" y="6537374"/>
                  <a:pt x="6228383" y="6536411"/>
                </a:cubicBezTo>
                <a:cubicBezTo>
                  <a:pt x="6228383" y="6536411"/>
                  <a:pt x="6228383" y="6536411"/>
                  <a:pt x="6222417" y="6538016"/>
                </a:cubicBezTo>
                <a:cubicBezTo>
                  <a:pt x="6222417" y="6538016"/>
                  <a:pt x="6222417" y="6538016"/>
                  <a:pt x="6222748" y="6539301"/>
                </a:cubicBezTo>
                <a:cubicBezTo>
                  <a:pt x="6222748" y="6539301"/>
                  <a:pt x="6222748" y="6539301"/>
                  <a:pt x="6225068" y="6540264"/>
                </a:cubicBezTo>
                <a:cubicBezTo>
                  <a:pt x="6225068" y="6540264"/>
                  <a:pt x="6225068" y="6540264"/>
                  <a:pt x="6227720" y="6552785"/>
                </a:cubicBezTo>
                <a:cubicBezTo>
                  <a:pt x="6223743" y="6554391"/>
                  <a:pt x="6218771" y="6551822"/>
                  <a:pt x="6217776" y="6547648"/>
                </a:cubicBezTo>
                <a:cubicBezTo>
                  <a:pt x="6217113" y="6544759"/>
                  <a:pt x="6217776" y="6541869"/>
                  <a:pt x="6220096" y="6539943"/>
                </a:cubicBezTo>
                <a:cubicBezTo>
                  <a:pt x="6220096" y="6539943"/>
                  <a:pt x="6220096" y="6539943"/>
                  <a:pt x="6219102" y="6538980"/>
                </a:cubicBezTo>
                <a:cubicBezTo>
                  <a:pt x="6219102" y="6538980"/>
                  <a:pt x="6219102" y="6538980"/>
                  <a:pt x="6213467" y="6540264"/>
                </a:cubicBezTo>
                <a:cubicBezTo>
                  <a:pt x="6213799" y="6542832"/>
                  <a:pt x="6214130" y="6544438"/>
                  <a:pt x="6214793" y="6547006"/>
                </a:cubicBezTo>
                <a:cubicBezTo>
                  <a:pt x="6216782" y="6554712"/>
                  <a:pt x="6221422" y="6561133"/>
                  <a:pt x="6231698" y="6558244"/>
                </a:cubicBezTo>
                <a:cubicBezTo>
                  <a:pt x="6241641" y="6555675"/>
                  <a:pt x="6243630" y="6548612"/>
                  <a:pt x="6241973" y="6541227"/>
                </a:cubicBezTo>
                <a:cubicBezTo>
                  <a:pt x="6240979" y="6537374"/>
                  <a:pt x="6239321" y="6535127"/>
                  <a:pt x="6236007" y="6532558"/>
                </a:cubicBezTo>
                <a:close/>
                <a:moveTo>
                  <a:pt x="5837231" y="6532558"/>
                </a:moveTo>
                <a:cubicBezTo>
                  <a:pt x="5836278" y="6532558"/>
                  <a:pt x="5835644" y="6533195"/>
                  <a:pt x="5835644" y="6534151"/>
                </a:cubicBezTo>
                <a:cubicBezTo>
                  <a:pt x="5835644" y="6534151"/>
                  <a:pt x="5835644" y="6534151"/>
                  <a:pt x="5835644" y="6536381"/>
                </a:cubicBezTo>
                <a:cubicBezTo>
                  <a:pt x="5835644" y="6537974"/>
                  <a:pt x="5835961" y="6538293"/>
                  <a:pt x="5836915" y="6538612"/>
                </a:cubicBezTo>
                <a:cubicBezTo>
                  <a:pt x="5839771" y="6539567"/>
                  <a:pt x="5840406" y="6539886"/>
                  <a:pt x="5841676" y="6543072"/>
                </a:cubicBezTo>
                <a:cubicBezTo>
                  <a:pt x="5843581" y="6547532"/>
                  <a:pt x="5845486" y="6552311"/>
                  <a:pt x="5847074" y="6555816"/>
                </a:cubicBezTo>
                <a:cubicBezTo>
                  <a:pt x="5851518" y="6566330"/>
                  <a:pt x="5855963" y="6576843"/>
                  <a:pt x="5860408" y="6587357"/>
                </a:cubicBezTo>
                <a:cubicBezTo>
                  <a:pt x="5863901" y="6596278"/>
                  <a:pt x="5863901" y="6596597"/>
                  <a:pt x="5865488" y="6597234"/>
                </a:cubicBezTo>
                <a:cubicBezTo>
                  <a:pt x="5865806" y="6597552"/>
                  <a:pt x="5866123" y="6597871"/>
                  <a:pt x="5866123" y="6598190"/>
                </a:cubicBezTo>
                <a:cubicBezTo>
                  <a:pt x="5865806" y="6598827"/>
                  <a:pt x="5865488" y="6599783"/>
                  <a:pt x="5865171" y="6600738"/>
                </a:cubicBezTo>
                <a:cubicBezTo>
                  <a:pt x="5863266" y="6607748"/>
                  <a:pt x="5858503" y="6611571"/>
                  <a:pt x="5851518" y="6611571"/>
                </a:cubicBezTo>
                <a:cubicBezTo>
                  <a:pt x="5848026" y="6611571"/>
                  <a:pt x="5845168" y="6610934"/>
                  <a:pt x="5841358" y="6609978"/>
                </a:cubicBezTo>
                <a:cubicBezTo>
                  <a:pt x="5841041" y="6609978"/>
                  <a:pt x="5840724" y="6609978"/>
                  <a:pt x="5840406" y="6609978"/>
                </a:cubicBezTo>
                <a:cubicBezTo>
                  <a:pt x="5839455" y="6609978"/>
                  <a:pt x="5839136" y="6610296"/>
                  <a:pt x="5839136" y="6611889"/>
                </a:cubicBezTo>
                <a:cubicBezTo>
                  <a:pt x="5839136" y="6611889"/>
                  <a:pt x="5839136" y="6611889"/>
                  <a:pt x="5839136" y="6614119"/>
                </a:cubicBezTo>
                <a:cubicBezTo>
                  <a:pt x="5838818" y="6615075"/>
                  <a:pt x="5838818" y="6616031"/>
                  <a:pt x="5838818" y="6617305"/>
                </a:cubicBezTo>
                <a:cubicBezTo>
                  <a:pt x="5838818" y="6623996"/>
                  <a:pt x="5840088" y="6624633"/>
                  <a:pt x="5850566" y="6624633"/>
                </a:cubicBezTo>
                <a:cubicBezTo>
                  <a:pt x="5855646" y="6624633"/>
                  <a:pt x="5861043" y="6622403"/>
                  <a:pt x="5864218" y="6618898"/>
                </a:cubicBezTo>
                <a:cubicBezTo>
                  <a:pt x="5867711" y="6615075"/>
                  <a:pt x="5868346" y="6613482"/>
                  <a:pt x="5874696" y="6596597"/>
                </a:cubicBezTo>
                <a:cubicBezTo>
                  <a:pt x="5877554" y="6589269"/>
                  <a:pt x="5880094" y="6582578"/>
                  <a:pt x="5882634" y="6575569"/>
                </a:cubicBezTo>
                <a:cubicBezTo>
                  <a:pt x="5882634" y="6575569"/>
                  <a:pt x="5882634" y="6575569"/>
                  <a:pt x="5889619" y="6558046"/>
                </a:cubicBezTo>
                <a:cubicBezTo>
                  <a:pt x="5890889" y="6554860"/>
                  <a:pt x="5892159" y="6551674"/>
                  <a:pt x="5893429" y="6548170"/>
                </a:cubicBezTo>
                <a:cubicBezTo>
                  <a:pt x="5896287" y="6540205"/>
                  <a:pt x="5896604" y="6539886"/>
                  <a:pt x="5899461" y="6538612"/>
                </a:cubicBezTo>
                <a:cubicBezTo>
                  <a:pt x="5900731" y="6537974"/>
                  <a:pt x="5900731" y="6537656"/>
                  <a:pt x="5900731" y="6536381"/>
                </a:cubicBezTo>
                <a:lnTo>
                  <a:pt x="5900731" y="6534151"/>
                </a:lnTo>
                <a:cubicBezTo>
                  <a:pt x="5900731" y="6533195"/>
                  <a:pt x="5900414" y="6532558"/>
                  <a:pt x="5899144" y="6532558"/>
                </a:cubicBezTo>
                <a:cubicBezTo>
                  <a:pt x="5898827" y="6532558"/>
                  <a:pt x="5898509" y="6532558"/>
                  <a:pt x="5897874" y="6532877"/>
                </a:cubicBezTo>
                <a:cubicBezTo>
                  <a:pt x="5895651" y="6532877"/>
                  <a:pt x="5893111" y="6532877"/>
                  <a:pt x="5890254" y="6532877"/>
                </a:cubicBezTo>
                <a:cubicBezTo>
                  <a:pt x="5886761" y="6532877"/>
                  <a:pt x="5883269" y="6532877"/>
                  <a:pt x="5880729" y="6532558"/>
                </a:cubicBezTo>
                <a:cubicBezTo>
                  <a:pt x="5880729" y="6532558"/>
                  <a:pt x="5880729" y="6532558"/>
                  <a:pt x="5879459" y="6532558"/>
                </a:cubicBezTo>
                <a:cubicBezTo>
                  <a:pt x="5878506" y="6532558"/>
                  <a:pt x="5878189" y="6532877"/>
                  <a:pt x="5878189" y="6534151"/>
                </a:cubicBezTo>
                <a:cubicBezTo>
                  <a:pt x="5878189" y="6534151"/>
                  <a:pt x="5878189" y="6534151"/>
                  <a:pt x="5878189" y="6536381"/>
                </a:cubicBezTo>
                <a:cubicBezTo>
                  <a:pt x="5878189" y="6538293"/>
                  <a:pt x="5878189" y="6538293"/>
                  <a:pt x="5881364" y="6538930"/>
                </a:cubicBezTo>
                <a:cubicBezTo>
                  <a:pt x="5883904" y="6539567"/>
                  <a:pt x="5885174" y="6540842"/>
                  <a:pt x="5885174" y="6542753"/>
                </a:cubicBezTo>
                <a:cubicBezTo>
                  <a:pt x="5885174" y="6545302"/>
                  <a:pt x="5874061" y="6580985"/>
                  <a:pt x="5873109" y="6580985"/>
                </a:cubicBezTo>
                <a:cubicBezTo>
                  <a:pt x="5873109" y="6580985"/>
                  <a:pt x="5872791" y="6580348"/>
                  <a:pt x="5871840" y="6578118"/>
                </a:cubicBezTo>
                <a:cubicBezTo>
                  <a:pt x="5870886" y="6575569"/>
                  <a:pt x="5869299" y="6571427"/>
                  <a:pt x="5868346" y="6569197"/>
                </a:cubicBezTo>
                <a:cubicBezTo>
                  <a:pt x="5868346" y="6569197"/>
                  <a:pt x="5868346" y="6569197"/>
                  <a:pt x="5866441" y="6563781"/>
                </a:cubicBezTo>
                <a:cubicBezTo>
                  <a:pt x="5866441" y="6563781"/>
                  <a:pt x="5866441" y="6563781"/>
                  <a:pt x="5862313" y="6552949"/>
                </a:cubicBezTo>
                <a:cubicBezTo>
                  <a:pt x="5861678" y="6550718"/>
                  <a:pt x="5860726" y="6548488"/>
                  <a:pt x="5860091" y="6546258"/>
                </a:cubicBezTo>
                <a:cubicBezTo>
                  <a:pt x="5859456" y="6545302"/>
                  <a:pt x="5859138" y="6544028"/>
                  <a:pt x="5859138" y="6543391"/>
                </a:cubicBezTo>
                <a:cubicBezTo>
                  <a:pt x="5859138" y="6541479"/>
                  <a:pt x="5860726" y="6540205"/>
                  <a:pt x="5863266" y="6539567"/>
                </a:cubicBezTo>
                <a:cubicBezTo>
                  <a:pt x="5868028" y="6538293"/>
                  <a:pt x="5868028" y="6538293"/>
                  <a:pt x="5868028" y="6536381"/>
                </a:cubicBezTo>
                <a:cubicBezTo>
                  <a:pt x="5868028" y="6536381"/>
                  <a:pt x="5868028" y="6536381"/>
                  <a:pt x="5868028" y="6534151"/>
                </a:cubicBezTo>
                <a:cubicBezTo>
                  <a:pt x="5868028" y="6533195"/>
                  <a:pt x="5867393" y="6532558"/>
                  <a:pt x="5866441" y="6532558"/>
                </a:cubicBezTo>
                <a:cubicBezTo>
                  <a:pt x="5866441" y="6532558"/>
                  <a:pt x="5866441" y="6532558"/>
                  <a:pt x="5865171" y="6532558"/>
                </a:cubicBezTo>
                <a:cubicBezTo>
                  <a:pt x="5862948" y="6532877"/>
                  <a:pt x="5856916" y="6532877"/>
                  <a:pt x="5853423" y="6532877"/>
                </a:cubicBezTo>
                <a:cubicBezTo>
                  <a:pt x="5850883" y="6532877"/>
                  <a:pt x="5839136" y="6532877"/>
                  <a:pt x="5838184" y="6532558"/>
                </a:cubicBezTo>
                <a:cubicBezTo>
                  <a:pt x="5838184" y="6532558"/>
                  <a:pt x="5838184" y="6532558"/>
                  <a:pt x="5837231" y="6532558"/>
                </a:cubicBezTo>
                <a:close/>
                <a:moveTo>
                  <a:pt x="5758711" y="6532558"/>
                </a:moveTo>
                <a:cubicBezTo>
                  <a:pt x="5758391" y="6532558"/>
                  <a:pt x="5758072" y="6532558"/>
                  <a:pt x="5757429" y="6532877"/>
                </a:cubicBezTo>
                <a:cubicBezTo>
                  <a:pt x="5757429" y="6532877"/>
                  <a:pt x="5757429" y="6532877"/>
                  <a:pt x="5756469" y="6532877"/>
                </a:cubicBezTo>
                <a:cubicBezTo>
                  <a:pt x="5756469" y="6532877"/>
                  <a:pt x="5756469" y="6532877"/>
                  <a:pt x="5737876" y="6534791"/>
                </a:cubicBezTo>
                <a:cubicBezTo>
                  <a:pt x="5735953" y="6535110"/>
                  <a:pt x="5735632" y="6535429"/>
                  <a:pt x="5735632" y="6536705"/>
                </a:cubicBezTo>
                <a:cubicBezTo>
                  <a:pt x="5735632" y="6536705"/>
                  <a:pt x="5735632" y="6536705"/>
                  <a:pt x="5735632" y="6539258"/>
                </a:cubicBezTo>
                <a:cubicBezTo>
                  <a:pt x="5735632" y="6540534"/>
                  <a:pt x="5736274" y="6540853"/>
                  <a:pt x="5739159" y="6541172"/>
                </a:cubicBezTo>
                <a:cubicBezTo>
                  <a:pt x="5744608" y="6541810"/>
                  <a:pt x="5744929" y="6542767"/>
                  <a:pt x="5744929" y="6558399"/>
                </a:cubicBezTo>
                <a:lnTo>
                  <a:pt x="5744929" y="6569245"/>
                </a:lnTo>
                <a:cubicBezTo>
                  <a:pt x="5744929" y="6578178"/>
                  <a:pt x="5744608" y="6584239"/>
                  <a:pt x="5744608" y="6587430"/>
                </a:cubicBezTo>
                <a:cubicBezTo>
                  <a:pt x="5744286" y="6590301"/>
                  <a:pt x="5743647" y="6590939"/>
                  <a:pt x="5739478" y="6592534"/>
                </a:cubicBezTo>
                <a:cubicBezTo>
                  <a:pt x="5735632" y="6593810"/>
                  <a:pt x="5735632" y="6593810"/>
                  <a:pt x="5735632" y="6595405"/>
                </a:cubicBezTo>
                <a:cubicBezTo>
                  <a:pt x="5735632" y="6595405"/>
                  <a:pt x="5735632" y="6595405"/>
                  <a:pt x="5735632" y="6597638"/>
                </a:cubicBezTo>
                <a:cubicBezTo>
                  <a:pt x="5735632" y="6598914"/>
                  <a:pt x="5735632" y="6599233"/>
                  <a:pt x="5736913" y="6599233"/>
                </a:cubicBezTo>
                <a:cubicBezTo>
                  <a:pt x="5736913" y="6599233"/>
                  <a:pt x="5736913" y="6599233"/>
                  <a:pt x="5737876" y="6599233"/>
                </a:cubicBezTo>
                <a:cubicBezTo>
                  <a:pt x="5741081" y="6599233"/>
                  <a:pt x="5747493" y="6598914"/>
                  <a:pt x="5752302" y="6598914"/>
                </a:cubicBezTo>
                <a:cubicBezTo>
                  <a:pt x="5757429" y="6598914"/>
                  <a:pt x="5763199" y="6599233"/>
                  <a:pt x="5766726" y="6599233"/>
                </a:cubicBezTo>
                <a:cubicBezTo>
                  <a:pt x="5766726" y="6599233"/>
                  <a:pt x="5766726" y="6599233"/>
                  <a:pt x="5767687" y="6599233"/>
                </a:cubicBezTo>
                <a:cubicBezTo>
                  <a:pt x="5768649" y="6599233"/>
                  <a:pt x="5768969" y="6598914"/>
                  <a:pt x="5768969" y="6597638"/>
                </a:cubicBezTo>
                <a:cubicBezTo>
                  <a:pt x="5768969" y="6597638"/>
                  <a:pt x="5768969" y="6597638"/>
                  <a:pt x="5768969" y="6595405"/>
                </a:cubicBezTo>
                <a:cubicBezTo>
                  <a:pt x="5768969" y="6593810"/>
                  <a:pt x="5768969" y="6593491"/>
                  <a:pt x="5765124" y="6592534"/>
                </a:cubicBezTo>
                <a:cubicBezTo>
                  <a:pt x="5761276" y="6591258"/>
                  <a:pt x="5760314" y="6590301"/>
                  <a:pt x="5759994" y="6587430"/>
                </a:cubicBezTo>
                <a:cubicBezTo>
                  <a:pt x="5759994" y="6584239"/>
                  <a:pt x="5759994" y="6577221"/>
                  <a:pt x="5759994" y="6569245"/>
                </a:cubicBezTo>
                <a:cubicBezTo>
                  <a:pt x="5759994" y="6569245"/>
                  <a:pt x="5759994" y="6569245"/>
                  <a:pt x="5759994" y="6562865"/>
                </a:cubicBezTo>
                <a:cubicBezTo>
                  <a:pt x="5759994" y="6555528"/>
                  <a:pt x="5759994" y="6542448"/>
                  <a:pt x="5759994" y="6540215"/>
                </a:cubicBezTo>
                <a:cubicBezTo>
                  <a:pt x="5760314" y="6535429"/>
                  <a:pt x="5760314" y="6535429"/>
                  <a:pt x="5760314" y="6535110"/>
                </a:cubicBezTo>
                <a:cubicBezTo>
                  <a:pt x="5760314" y="6533515"/>
                  <a:pt x="5759675" y="6532558"/>
                  <a:pt x="5758711" y="6532558"/>
                </a:cubicBezTo>
                <a:close/>
                <a:moveTo>
                  <a:pt x="5705788" y="6532558"/>
                </a:moveTo>
                <a:cubicBezTo>
                  <a:pt x="5689595" y="6532558"/>
                  <a:pt x="5680070" y="6540214"/>
                  <a:pt x="5680070" y="6553292"/>
                </a:cubicBezTo>
                <a:cubicBezTo>
                  <a:pt x="5680070" y="6563181"/>
                  <a:pt x="5684197" y="6567647"/>
                  <a:pt x="5701025" y="6575621"/>
                </a:cubicBezTo>
                <a:cubicBezTo>
                  <a:pt x="5708327" y="6578811"/>
                  <a:pt x="5710233" y="6581044"/>
                  <a:pt x="5710233" y="6584872"/>
                </a:cubicBezTo>
                <a:cubicBezTo>
                  <a:pt x="5710233" y="6589976"/>
                  <a:pt x="5705470" y="6593804"/>
                  <a:pt x="5699119" y="6593804"/>
                </a:cubicBezTo>
                <a:cubicBezTo>
                  <a:pt x="5692770" y="6593804"/>
                  <a:pt x="5687055" y="6590295"/>
                  <a:pt x="5686102" y="6585829"/>
                </a:cubicBezTo>
                <a:cubicBezTo>
                  <a:pt x="5685150" y="6582320"/>
                  <a:pt x="5685150" y="6582320"/>
                  <a:pt x="5683880" y="6582320"/>
                </a:cubicBezTo>
                <a:cubicBezTo>
                  <a:pt x="5683880" y="6582320"/>
                  <a:pt x="5683880" y="6582320"/>
                  <a:pt x="5681657" y="6582320"/>
                </a:cubicBezTo>
                <a:cubicBezTo>
                  <a:pt x="5680070" y="6582320"/>
                  <a:pt x="5679434" y="6582958"/>
                  <a:pt x="5679434" y="6584553"/>
                </a:cubicBezTo>
                <a:cubicBezTo>
                  <a:pt x="5679434" y="6584553"/>
                  <a:pt x="5679434" y="6584553"/>
                  <a:pt x="5678483" y="6593485"/>
                </a:cubicBezTo>
                <a:cubicBezTo>
                  <a:pt x="5678483" y="6595717"/>
                  <a:pt x="5678800" y="6596355"/>
                  <a:pt x="5680705" y="6597312"/>
                </a:cubicBezTo>
                <a:cubicBezTo>
                  <a:pt x="5684832" y="6599545"/>
                  <a:pt x="5691500" y="6600821"/>
                  <a:pt x="5697533" y="6600821"/>
                </a:cubicBezTo>
                <a:cubicBezTo>
                  <a:pt x="5714043" y="6600821"/>
                  <a:pt x="5724521" y="6592847"/>
                  <a:pt x="5724521" y="6580725"/>
                </a:cubicBezTo>
                <a:cubicBezTo>
                  <a:pt x="5724521" y="6573388"/>
                  <a:pt x="5719757" y="6567009"/>
                  <a:pt x="5711185" y="6562862"/>
                </a:cubicBezTo>
                <a:cubicBezTo>
                  <a:pt x="5702613" y="6559034"/>
                  <a:pt x="5702613" y="6559034"/>
                  <a:pt x="5699755" y="6557439"/>
                </a:cubicBezTo>
                <a:cubicBezTo>
                  <a:pt x="5694675" y="6554249"/>
                  <a:pt x="5692770" y="6552016"/>
                  <a:pt x="5692770" y="6548508"/>
                </a:cubicBezTo>
                <a:cubicBezTo>
                  <a:pt x="5692770" y="6543085"/>
                  <a:pt x="5696897" y="6539895"/>
                  <a:pt x="5703248" y="6539895"/>
                </a:cubicBezTo>
                <a:cubicBezTo>
                  <a:pt x="5708963" y="6539895"/>
                  <a:pt x="5712773" y="6541809"/>
                  <a:pt x="5714360" y="6545318"/>
                </a:cubicBezTo>
                <a:cubicBezTo>
                  <a:pt x="5715630" y="6548827"/>
                  <a:pt x="5715630" y="6548827"/>
                  <a:pt x="5716901" y="6548827"/>
                </a:cubicBezTo>
                <a:cubicBezTo>
                  <a:pt x="5716901" y="6548827"/>
                  <a:pt x="5716901" y="6548827"/>
                  <a:pt x="5719123" y="6548827"/>
                </a:cubicBezTo>
                <a:cubicBezTo>
                  <a:pt x="5720393" y="6548827"/>
                  <a:pt x="5720710" y="6548508"/>
                  <a:pt x="5720710" y="6546275"/>
                </a:cubicBezTo>
                <a:lnTo>
                  <a:pt x="5721663" y="6538300"/>
                </a:lnTo>
                <a:cubicBezTo>
                  <a:pt x="5721663" y="6538300"/>
                  <a:pt x="5721663" y="6538300"/>
                  <a:pt x="5721663" y="6537981"/>
                </a:cubicBezTo>
                <a:cubicBezTo>
                  <a:pt x="5721663" y="6536386"/>
                  <a:pt x="5721027" y="6535748"/>
                  <a:pt x="5719123" y="6534791"/>
                </a:cubicBezTo>
                <a:cubicBezTo>
                  <a:pt x="5715947" y="6533515"/>
                  <a:pt x="5710550" y="6532558"/>
                  <a:pt x="5705788" y="6532558"/>
                </a:cubicBezTo>
                <a:close/>
                <a:moveTo>
                  <a:pt x="5638758" y="6532558"/>
                </a:moveTo>
                <a:cubicBezTo>
                  <a:pt x="5638436" y="6532558"/>
                  <a:pt x="5638114" y="6532558"/>
                  <a:pt x="5637794" y="6532877"/>
                </a:cubicBezTo>
                <a:cubicBezTo>
                  <a:pt x="5637794" y="6532877"/>
                  <a:pt x="5637794" y="6532877"/>
                  <a:pt x="5636508" y="6532877"/>
                </a:cubicBezTo>
                <a:cubicBezTo>
                  <a:pt x="5636508" y="6532877"/>
                  <a:pt x="5636508" y="6532877"/>
                  <a:pt x="5617231" y="6535748"/>
                </a:cubicBezTo>
                <a:cubicBezTo>
                  <a:pt x="5615304" y="6536067"/>
                  <a:pt x="5614983" y="6536386"/>
                  <a:pt x="5614983" y="6538301"/>
                </a:cubicBezTo>
                <a:lnTo>
                  <a:pt x="5614983" y="6540853"/>
                </a:lnTo>
                <a:cubicBezTo>
                  <a:pt x="5614983" y="6542129"/>
                  <a:pt x="5615304" y="6542448"/>
                  <a:pt x="5618196" y="6542448"/>
                </a:cubicBezTo>
                <a:cubicBezTo>
                  <a:pt x="5622371" y="6542767"/>
                  <a:pt x="5624300" y="6543724"/>
                  <a:pt x="5625585" y="6547233"/>
                </a:cubicBezTo>
                <a:cubicBezTo>
                  <a:pt x="5626870" y="6550742"/>
                  <a:pt x="5627833" y="6558399"/>
                  <a:pt x="5627833" y="6565098"/>
                </a:cubicBezTo>
                <a:cubicBezTo>
                  <a:pt x="5627833" y="6565098"/>
                  <a:pt x="5627833" y="6565098"/>
                  <a:pt x="5627833" y="6569245"/>
                </a:cubicBezTo>
                <a:cubicBezTo>
                  <a:pt x="5627833" y="6578178"/>
                  <a:pt x="5627833" y="6584239"/>
                  <a:pt x="5627512" y="6587430"/>
                </a:cubicBezTo>
                <a:cubicBezTo>
                  <a:pt x="5627191" y="6590301"/>
                  <a:pt x="5626548" y="6590939"/>
                  <a:pt x="5622693" y="6592534"/>
                </a:cubicBezTo>
                <a:cubicBezTo>
                  <a:pt x="5618516" y="6593810"/>
                  <a:pt x="5618516" y="6593810"/>
                  <a:pt x="5618516" y="6595405"/>
                </a:cubicBezTo>
                <a:cubicBezTo>
                  <a:pt x="5618516" y="6595405"/>
                  <a:pt x="5618516" y="6595405"/>
                  <a:pt x="5618516" y="6597638"/>
                </a:cubicBezTo>
                <a:cubicBezTo>
                  <a:pt x="5618516" y="6598914"/>
                  <a:pt x="5618838" y="6599233"/>
                  <a:pt x="5620123" y="6599233"/>
                </a:cubicBezTo>
                <a:cubicBezTo>
                  <a:pt x="5620123" y="6599233"/>
                  <a:pt x="5620123" y="6599233"/>
                  <a:pt x="5620765" y="6599233"/>
                </a:cubicBezTo>
                <a:cubicBezTo>
                  <a:pt x="5624300" y="6599233"/>
                  <a:pt x="5630404" y="6598914"/>
                  <a:pt x="5634581" y="6598914"/>
                </a:cubicBezTo>
                <a:cubicBezTo>
                  <a:pt x="5639721" y="6598914"/>
                  <a:pt x="5650323" y="6599233"/>
                  <a:pt x="5654178" y="6599233"/>
                </a:cubicBezTo>
                <a:cubicBezTo>
                  <a:pt x="5654178" y="6599233"/>
                  <a:pt x="5654178" y="6599233"/>
                  <a:pt x="5654821" y="6599233"/>
                </a:cubicBezTo>
                <a:cubicBezTo>
                  <a:pt x="5655785" y="6599233"/>
                  <a:pt x="5656427" y="6598595"/>
                  <a:pt x="5656427" y="6597319"/>
                </a:cubicBezTo>
                <a:cubicBezTo>
                  <a:pt x="5656427" y="6597319"/>
                  <a:pt x="5656427" y="6597319"/>
                  <a:pt x="5656427" y="6595405"/>
                </a:cubicBezTo>
                <a:cubicBezTo>
                  <a:pt x="5656427" y="6593491"/>
                  <a:pt x="5656427" y="6593491"/>
                  <a:pt x="5652251" y="6592534"/>
                </a:cubicBezTo>
                <a:cubicBezTo>
                  <a:pt x="5646468" y="6591258"/>
                  <a:pt x="5646468" y="6591258"/>
                  <a:pt x="5645504" y="6590939"/>
                </a:cubicBezTo>
                <a:cubicBezTo>
                  <a:pt x="5643576" y="6589982"/>
                  <a:pt x="5643255" y="6588706"/>
                  <a:pt x="5643255" y="6584239"/>
                </a:cubicBezTo>
                <a:cubicBezTo>
                  <a:pt x="5643255" y="6584239"/>
                  <a:pt x="5643255" y="6584239"/>
                  <a:pt x="5642934" y="6575945"/>
                </a:cubicBezTo>
                <a:cubicBezTo>
                  <a:pt x="5642934" y="6575945"/>
                  <a:pt x="5642934" y="6575945"/>
                  <a:pt x="5642934" y="6569883"/>
                </a:cubicBezTo>
                <a:cubicBezTo>
                  <a:pt x="5642934" y="6556804"/>
                  <a:pt x="5643576" y="6553933"/>
                  <a:pt x="5646468" y="6551061"/>
                </a:cubicBezTo>
                <a:cubicBezTo>
                  <a:pt x="5649038" y="6548828"/>
                  <a:pt x="5652894" y="6547233"/>
                  <a:pt x="5657712" y="6547233"/>
                </a:cubicBezTo>
                <a:cubicBezTo>
                  <a:pt x="5660604" y="6547233"/>
                  <a:pt x="5663496" y="6547552"/>
                  <a:pt x="5665102" y="6548190"/>
                </a:cubicBezTo>
                <a:cubicBezTo>
                  <a:pt x="5665744" y="6548190"/>
                  <a:pt x="5666066" y="6548509"/>
                  <a:pt x="5666387" y="6548509"/>
                </a:cubicBezTo>
                <a:cubicBezTo>
                  <a:pt x="5667352" y="6548509"/>
                  <a:pt x="5667994" y="6547552"/>
                  <a:pt x="5668315" y="6545000"/>
                </a:cubicBezTo>
                <a:cubicBezTo>
                  <a:pt x="5668315" y="6545000"/>
                  <a:pt x="5668315" y="6545000"/>
                  <a:pt x="5668636" y="6535748"/>
                </a:cubicBezTo>
                <a:cubicBezTo>
                  <a:pt x="5668636" y="6535748"/>
                  <a:pt x="5668636" y="6535748"/>
                  <a:pt x="5668636" y="6535429"/>
                </a:cubicBezTo>
                <a:cubicBezTo>
                  <a:pt x="5668958" y="6533515"/>
                  <a:pt x="5667352" y="6532558"/>
                  <a:pt x="5664138" y="6532558"/>
                </a:cubicBezTo>
                <a:cubicBezTo>
                  <a:pt x="5661567" y="6532558"/>
                  <a:pt x="5659640" y="6532877"/>
                  <a:pt x="5657712" y="6533515"/>
                </a:cubicBezTo>
                <a:cubicBezTo>
                  <a:pt x="5653858" y="6534153"/>
                  <a:pt x="5652571" y="6535110"/>
                  <a:pt x="5649038" y="6539258"/>
                </a:cubicBezTo>
                <a:cubicBezTo>
                  <a:pt x="5645825" y="6543086"/>
                  <a:pt x="5645825" y="6543086"/>
                  <a:pt x="5643898" y="6545319"/>
                </a:cubicBezTo>
                <a:cubicBezTo>
                  <a:pt x="5642934" y="6546276"/>
                  <a:pt x="5641649" y="6547233"/>
                  <a:pt x="5641327" y="6547233"/>
                </a:cubicBezTo>
                <a:cubicBezTo>
                  <a:pt x="5640364" y="6547233"/>
                  <a:pt x="5640042" y="6546276"/>
                  <a:pt x="5640042" y="6540853"/>
                </a:cubicBezTo>
                <a:cubicBezTo>
                  <a:pt x="5640042" y="6540853"/>
                  <a:pt x="5640042" y="6540853"/>
                  <a:pt x="5640364" y="6534791"/>
                </a:cubicBezTo>
                <a:cubicBezTo>
                  <a:pt x="5640364" y="6533515"/>
                  <a:pt x="5639721" y="6532558"/>
                  <a:pt x="5638758" y="6532558"/>
                </a:cubicBezTo>
                <a:close/>
                <a:moveTo>
                  <a:pt x="5580642" y="6532558"/>
                </a:moveTo>
                <a:cubicBezTo>
                  <a:pt x="5562120" y="6532558"/>
                  <a:pt x="5548308" y="6547870"/>
                  <a:pt x="5548308" y="6568604"/>
                </a:cubicBezTo>
                <a:cubicBezTo>
                  <a:pt x="5548308" y="6587743"/>
                  <a:pt x="5561180" y="6600821"/>
                  <a:pt x="5580013" y="6600821"/>
                </a:cubicBezTo>
                <a:cubicBezTo>
                  <a:pt x="5585350" y="6600821"/>
                  <a:pt x="5591315" y="6599545"/>
                  <a:pt x="5596022" y="6597631"/>
                </a:cubicBezTo>
                <a:cubicBezTo>
                  <a:pt x="5599475" y="6596355"/>
                  <a:pt x="5601047" y="6595398"/>
                  <a:pt x="5601360" y="6594761"/>
                </a:cubicBezTo>
                <a:cubicBezTo>
                  <a:pt x="5601673" y="6593804"/>
                  <a:pt x="5602929" y="6585191"/>
                  <a:pt x="5602929" y="6582958"/>
                </a:cubicBezTo>
                <a:cubicBezTo>
                  <a:pt x="5602929" y="6582320"/>
                  <a:pt x="5602302" y="6582001"/>
                  <a:pt x="5601987" y="6582001"/>
                </a:cubicBezTo>
                <a:cubicBezTo>
                  <a:pt x="5601987" y="6582001"/>
                  <a:pt x="5601673" y="6582001"/>
                  <a:pt x="5601360" y="6582320"/>
                </a:cubicBezTo>
                <a:cubicBezTo>
                  <a:pt x="5597278" y="6585829"/>
                  <a:pt x="5588174" y="6589019"/>
                  <a:pt x="5581583" y="6589019"/>
                </a:cubicBezTo>
                <a:cubicBezTo>
                  <a:pt x="5570596" y="6589019"/>
                  <a:pt x="5562748" y="6579449"/>
                  <a:pt x="5562748" y="6566690"/>
                </a:cubicBezTo>
                <a:cubicBezTo>
                  <a:pt x="5562748" y="6562224"/>
                  <a:pt x="5563062" y="6561905"/>
                  <a:pt x="5567770" y="6561905"/>
                </a:cubicBezTo>
                <a:lnTo>
                  <a:pt x="5597592" y="6561905"/>
                </a:lnTo>
                <a:cubicBezTo>
                  <a:pt x="5602616" y="6561905"/>
                  <a:pt x="5603870" y="6560629"/>
                  <a:pt x="5603870" y="6557120"/>
                </a:cubicBezTo>
                <a:cubicBezTo>
                  <a:pt x="5603870" y="6541490"/>
                  <a:pt x="5595709" y="6532558"/>
                  <a:pt x="5580642" y="6532558"/>
                </a:cubicBezTo>
                <a:close/>
                <a:moveTo>
                  <a:pt x="5480669" y="6532558"/>
                </a:moveTo>
                <a:cubicBezTo>
                  <a:pt x="5479091" y="6532558"/>
                  <a:pt x="5478458" y="6532874"/>
                  <a:pt x="5478458" y="6534138"/>
                </a:cubicBezTo>
                <a:cubicBezTo>
                  <a:pt x="5478458" y="6534138"/>
                  <a:pt x="5478458" y="6534138"/>
                  <a:pt x="5478458" y="6536666"/>
                </a:cubicBezTo>
                <a:cubicBezTo>
                  <a:pt x="5478458" y="6537614"/>
                  <a:pt x="5478775" y="6538562"/>
                  <a:pt x="5479722" y="6538878"/>
                </a:cubicBezTo>
                <a:cubicBezTo>
                  <a:pt x="5482566" y="6539826"/>
                  <a:pt x="5482882" y="6539826"/>
                  <a:pt x="5483831" y="6542038"/>
                </a:cubicBezTo>
                <a:cubicBezTo>
                  <a:pt x="5486042" y="6547410"/>
                  <a:pt x="5488570" y="6554046"/>
                  <a:pt x="5494572" y="6571110"/>
                </a:cubicBezTo>
                <a:cubicBezTo>
                  <a:pt x="5500576" y="6587541"/>
                  <a:pt x="5501839" y="6590385"/>
                  <a:pt x="5503420" y="6594809"/>
                </a:cubicBezTo>
                <a:cubicBezTo>
                  <a:pt x="5504998" y="6599233"/>
                  <a:pt x="5504998" y="6599233"/>
                  <a:pt x="5506262" y="6599233"/>
                </a:cubicBezTo>
                <a:cubicBezTo>
                  <a:pt x="5506578" y="6599233"/>
                  <a:pt x="5507211" y="6599233"/>
                  <a:pt x="5507842" y="6599233"/>
                </a:cubicBezTo>
                <a:cubicBezTo>
                  <a:pt x="5512266" y="6598285"/>
                  <a:pt x="5512582" y="6598285"/>
                  <a:pt x="5513845" y="6598285"/>
                </a:cubicBezTo>
                <a:cubicBezTo>
                  <a:pt x="5515426" y="6597969"/>
                  <a:pt x="5516057" y="6597653"/>
                  <a:pt x="5516373" y="6597021"/>
                </a:cubicBezTo>
                <a:cubicBezTo>
                  <a:pt x="5517006" y="6596073"/>
                  <a:pt x="5517006" y="6596073"/>
                  <a:pt x="5518269" y="6592913"/>
                </a:cubicBezTo>
                <a:cubicBezTo>
                  <a:pt x="5518900" y="6590385"/>
                  <a:pt x="5519849" y="6588173"/>
                  <a:pt x="5523957" y="6577746"/>
                </a:cubicBezTo>
                <a:cubicBezTo>
                  <a:pt x="5535015" y="6550570"/>
                  <a:pt x="5535015" y="6550570"/>
                  <a:pt x="5536595" y="6546778"/>
                </a:cubicBezTo>
                <a:cubicBezTo>
                  <a:pt x="5538808" y="6541090"/>
                  <a:pt x="5539438" y="6539826"/>
                  <a:pt x="5541019" y="6539194"/>
                </a:cubicBezTo>
                <a:cubicBezTo>
                  <a:pt x="5543547" y="6538562"/>
                  <a:pt x="5543547" y="6538562"/>
                  <a:pt x="5543547" y="6536666"/>
                </a:cubicBezTo>
                <a:lnTo>
                  <a:pt x="5543547" y="6534138"/>
                </a:lnTo>
                <a:cubicBezTo>
                  <a:pt x="5543547" y="6532874"/>
                  <a:pt x="5543230" y="6532558"/>
                  <a:pt x="5542282" y="6532558"/>
                </a:cubicBezTo>
                <a:cubicBezTo>
                  <a:pt x="5542282" y="6532558"/>
                  <a:pt x="5542282" y="6532558"/>
                  <a:pt x="5541019" y="6532558"/>
                </a:cubicBezTo>
                <a:cubicBezTo>
                  <a:pt x="5538174" y="6532874"/>
                  <a:pt x="5535331" y="6532874"/>
                  <a:pt x="5533119" y="6532874"/>
                </a:cubicBezTo>
                <a:cubicBezTo>
                  <a:pt x="5530277" y="6532874"/>
                  <a:pt x="5525222" y="6532874"/>
                  <a:pt x="5523640" y="6532874"/>
                </a:cubicBezTo>
                <a:cubicBezTo>
                  <a:pt x="5523010" y="6532558"/>
                  <a:pt x="5522692" y="6532558"/>
                  <a:pt x="5522060" y="6532558"/>
                </a:cubicBezTo>
                <a:cubicBezTo>
                  <a:pt x="5521113" y="6532558"/>
                  <a:pt x="5520482" y="6533190"/>
                  <a:pt x="5520482" y="6534138"/>
                </a:cubicBezTo>
                <a:cubicBezTo>
                  <a:pt x="5520482" y="6534138"/>
                  <a:pt x="5520482" y="6534138"/>
                  <a:pt x="5520482" y="6536666"/>
                </a:cubicBezTo>
                <a:cubicBezTo>
                  <a:pt x="5520482" y="6537930"/>
                  <a:pt x="5521113" y="6538246"/>
                  <a:pt x="5522692" y="6538562"/>
                </a:cubicBezTo>
                <a:cubicBezTo>
                  <a:pt x="5525852" y="6539194"/>
                  <a:pt x="5527748" y="6540774"/>
                  <a:pt x="5527748" y="6542354"/>
                </a:cubicBezTo>
                <a:cubicBezTo>
                  <a:pt x="5527748" y="6543618"/>
                  <a:pt x="5526800" y="6547410"/>
                  <a:pt x="5522692" y="6558786"/>
                </a:cubicBezTo>
                <a:cubicBezTo>
                  <a:pt x="5522692" y="6558786"/>
                  <a:pt x="5522692" y="6558786"/>
                  <a:pt x="5518900" y="6568898"/>
                </a:cubicBezTo>
                <a:cubicBezTo>
                  <a:pt x="5518269" y="6572058"/>
                  <a:pt x="5517321" y="6574270"/>
                  <a:pt x="5516690" y="6576482"/>
                </a:cubicBezTo>
                <a:cubicBezTo>
                  <a:pt x="5516690" y="6576482"/>
                  <a:pt x="5516690" y="6576482"/>
                  <a:pt x="5515426" y="6579958"/>
                </a:cubicBezTo>
                <a:cubicBezTo>
                  <a:pt x="5515426" y="6579958"/>
                  <a:pt x="5515426" y="6579958"/>
                  <a:pt x="5515109" y="6581854"/>
                </a:cubicBezTo>
                <a:cubicBezTo>
                  <a:pt x="5514793" y="6582801"/>
                  <a:pt x="5514793" y="6583433"/>
                  <a:pt x="5514478" y="6583433"/>
                </a:cubicBezTo>
                <a:cubicBezTo>
                  <a:pt x="5514162" y="6583433"/>
                  <a:pt x="5511634" y="6575218"/>
                  <a:pt x="5507526" y="6561946"/>
                </a:cubicBezTo>
                <a:cubicBezTo>
                  <a:pt x="5507526" y="6561946"/>
                  <a:pt x="5507526" y="6561946"/>
                  <a:pt x="5504367" y="6551518"/>
                </a:cubicBezTo>
                <a:cubicBezTo>
                  <a:pt x="5503735" y="6549622"/>
                  <a:pt x="5503104" y="6547726"/>
                  <a:pt x="5502471" y="6545514"/>
                </a:cubicBezTo>
                <a:cubicBezTo>
                  <a:pt x="5502156" y="6544566"/>
                  <a:pt x="5502156" y="6543618"/>
                  <a:pt x="5502156" y="6542986"/>
                </a:cubicBezTo>
                <a:cubicBezTo>
                  <a:pt x="5502156" y="6541090"/>
                  <a:pt x="5503420" y="6540142"/>
                  <a:pt x="5507211" y="6539194"/>
                </a:cubicBezTo>
                <a:cubicBezTo>
                  <a:pt x="5510686" y="6538246"/>
                  <a:pt x="5510686" y="6538246"/>
                  <a:pt x="5510686" y="6536666"/>
                </a:cubicBezTo>
                <a:cubicBezTo>
                  <a:pt x="5510686" y="6536666"/>
                  <a:pt x="5510686" y="6536666"/>
                  <a:pt x="5510686" y="6534138"/>
                </a:cubicBezTo>
                <a:cubicBezTo>
                  <a:pt x="5510686" y="6532874"/>
                  <a:pt x="5510371" y="6532558"/>
                  <a:pt x="5509106" y="6532558"/>
                </a:cubicBezTo>
                <a:cubicBezTo>
                  <a:pt x="5509106" y="6532558"/>
                  <a:pt x="5509106" y="6532558"/>
                  <a:pt x="5507526" y="6532558"/>
                </a:cubicBezTo>
                <a:cubicBezTo>
                  <a:pt x="5503735" y="6532874"/>
                  <a:pt x="5499944" y="6532874"/>
                  <a:pt x="5493624" y="6532874"/>
                </a:cubicBezTo>
                <a:cubicBezTo>
                  <a:pt x="5490781" y="6532874"/>
                  <a:pt x="5488253" y="6532874"/>
                  <a:pt x="5486989" y="6532874"/>
                </a:cubicBezTo>
                <a:cubicBezTo>
                  <a:pt x="5480986" y="6532558"/>
                  <a:pt x="5480986" y="6532558"/>
                  <a:pt x="5480669" y="6532558"/>
                </a:cubicBezTo>
                <a:close/>
                <a:moveTo>
                  <a:pt x="5463439" y="6532558"/>
                </a:moveTo>
                <a:cubicBezTo>
                  <a:pt x="5463117" y="6532558"/>
                  <a:pt x="5462797" y="6532558"/>
                  <a:pt x="5462477" y="6532877"/>
                </a:cubicBezTo>
                <a:cubicBezTo>
                  <a:pt x="5462477" y="6532877"/>
                  <a:pt x="5462477" y="6532877"/>
                  <a:pt x="5461194" y="6532877"/>
                </a:cubicBezTo>
                <a:cubicBezTo>
                  <a:pt x="5461194" y="6532877"/>
                  <a:pt x="5461194" y="6532877"/>
                  <a:pt x="5442603" y="6534791"/>
                </a:cubicBezTo>
                <a:cubicBezTo>
                  <a:pt x="5440679" y="6535110"/>
                  <a:pt x="5440359" y="6535429"/>
                  <a:pt x="5440359" y="6536705"/>
                </a:cubicBezTo>
                <a:cubicBezTo>
                  <a:pt x="5440359" y="6536705"/>
                  <a:pt x="5440359" y="6536705"/>
                  <a:pt x="5440359" y="6539258"/>
                </a:cubicBezTo>
                <a:cubicBezTo>
                  <a:pt x="5440359" y="6540534"/>
                  <a:pt x="5440999" y="6540853"/>
                  <a:pt x="5444205" y="6541172"/>
                </a:cubicBezTo>
                <a:cubicBezTo>
                  <a:pt x="5449334" y="6541810"/>
                  <a:pt x="5449654" y="6542767"/>
                  <a:pt x="5449654" y="6558399"/>
                </a:cubicBezTo>
                <a:lnTo>
                  <a:pt x="5449654" y="6569245"/>
                </a:lnTo>
                <a:cubicBezTo>
                  <a:pt x="5449654" y="6578178"/>
                  <a:pt x="5449654" y="6584239"/>
                  <a:pt x="5449334" y="6587430"/>
                </a:cubicBezTo>
                <a:cubicBezTo>
                  <a:pt x="5449334" y="6590301"/>
                  <a:pt x="5448373" y="6590939"/>
                  <a:pt x="5444526" y="6592534"/>
                </a:cubicBezTo>
                <a:cubicBezTo>
                  <a:pt x="5440359" y="6593810"/>
                  <a:pt x="5440359" y="6593810"/>
                  <a:pt x="5440359" y="6595405"/>
                </a:cubicBezTo>
                <a:cubicBezTo>
                  <a:pt x="5440359" y="6595405"/>
                  <a:pt x="5440359" y="6595405"/>
                  <a:pt x="5440359" y="6597638"/>
                </a:cubicBezTo>
                <a:cubicBezTo>
                  <a:pt x="5440359" y="6598914"/>
                  <a:pt x="5440679" y="6599233"/>
                  <a:pt x="5441961" y="6599233"/>
                </a:cubicBezTo>
                <a:cubicBezTo>
                  <a:pt x="5441961" y="6599233"/>
                  <a:pt x="5441961" y="6599233"/>
                  <a:pt x="5442923" y="6599233"/>
                </a:cubicBezTo>
                <a:cubicBezTo>
                  <a:pt x="5446128" y="6599233"/>
                  <a:pt x="5452220" y="6598914"/>
                  <a:pt x="5457348" y="6598914"/>
                </a:cubicBezTo>
                <a:cubicBezTo>
                  <a:pt x="5462157" y="6598914"/>
                  <a:pt x="5468247" y="6599233"/>
                  <a:pt x="5471452" y="6599233"/>
                </a:cubicBezTo>
                <a:cubicBezTo>
                  <a:pt x="5471452" y="6599233"/>
                  <a:pt x="5471452" y="6599233"/>
                  <a:pt x="5472414" y="6599233"/>
                </a:cubicBezTo>
                <a:cubicBezTo>
                  <a:pt x="5473376" y="6599233"/>
                  <a:pt x="5473697" y="6598914"/>
                  <a:pt x="5473697" y="6597638"/>
                </a:cubicBezTo>
                <a:cubicBezTo>
                  <a:pt x="5473697" y="6597638"/>
                  <a:pt x="5473697" y="6597638"/>
                  <a:pt x="5473697" y="6595405"/>
                </a:cubicBezTo>
                <a:cubicBezTo>
                  <a:pt x="5473697" y="6593810"/>
                  <a:pt x="5473697" y="6593491"/>
                  <a:pt x="5469850" y="6592534"/>
                </a:cubicBezTo>
                <a:cubicBezTo>
                  <a:pt x="5466002" y="6591258"/>
                  <a:pt x="5465362" y="6590301"/>
                  <a:pt x="5465042" y="6587430"/>
                </a:cubicBezTo>
                <a:cubicBezTo>
                  <a:pt x="5464721" y="6584239"/>
                  <a:pt x="5464721" y="6577221"/>
                  <a:pt x="5464721" y="6569245"/>
                </a:cubicBezTo>
                <a:cubicBezTo>
                  <a:pt x="5464721" y="6569245"/>
                  <a:pt x="5464721" y="6569245"/>
                  <a:pt x="5464721" y="6562865"/>
                </a:cubicBezTo>
                <a:cubicBezTo>
                  <a:pt x="5464721" y="6555528"/>
                  <a:pt x="5464721" y="6542448"/>
                  <a:pt x="5465042" y="6540215"/>
                </a:cubicBezTo>
                <a:cubicBezTo>
                  <a:pt x="5465042" y="6535429"/>
                  <a:pt x="5465042" y="6535429"/>
                  <a:pt x="5465042" y="6535110"/>
                </a:cubicBezTo>
                <a:cubicBezTo>
                  <a:pt x="5465042" y="6533515"/>
                  <a:pt x="5464721" y="6532558"/>
                  <a:pt x="5463439" y="6532558"/>
                </a:cubicBezTo>
                <a:close/>
                <a:moveTo>
                  <a:pt x="5375310" y="6532558"/>
                </a:moveTo>
                <a:cubicBezTo>
                  <a:pt x="5374996" y="6532558"/>
                  <a:pt x="5374056" y="6532877"/>
                  <a:pt x="5373115" y="6532877"/>
                </a:cubicBezTo>
                <a:cubicBezTo>
                  <a:pt x="5373115" y="6532877"/>
                  <a:pt x="5373115" y="6532877"/>
                  <a:pt x="5354928" y="6535110"/>
                </a:cubicBezTo>
                <a:cubicBezTo>
                  <a:pt x="5353046" y="6535429"/>
                  <a:pt x="5353046" y="6535748"/>
                  <a:pt x="5353046" y="6537663"/>
                </a:cubicBezTo>
                <a:lnTo>
                  <a:pt x="5353046" y="6540534"/>
                </a:lnTo>
                <a:cubicBezTo>
                  <a:pt x="5353046" y="6541491"/>
                  <a:pt x="5353674" y="6541810"/>
                  <a:pt x="5356496" y="6542129"/>
                </a:cubicBezTo>
                <a:cubicBezTo>
                  <a:pt x="5360573" y="6542448"/>
                  <a:pt x="5361827" y="6543086"/>
                  <a:pt x="5362453" y="6545638"/>
                </a:cubicBezTo>
                <a:cubicBezTo>
                  <a:pt x="5363394" y="6547871"/>
                  <a:pt x="5364021" y="6558080"/>
                  <a:pt x="5364021" y="6564779"/>
                </a:cubicBezTo>
                <a:cubicBezTo>
                  <a:pt x="5364021" y="6564779"/>
                  <a:pt x="5364021" y="6564779"/>
                  <a:pt x="5364021" y="6569245"/>
                </a:cubicBezTo>
                <a:cubicBezTo>
                  <a:pt x="5364021" y="6577540"/>
                  <a:pt x="5364021" y="6584877"/>
                  <a:pt x="5363707" y="6587430"/>
                </a:cubicBezTo>
                <a:cubicBezTo>
                  <a:pt x="5363707" y="6590301"/>
                  <a:pt x="5362768" y="6591258"/>
                  <a:pt x="5359004" y="6592534"/>
                </a:cubicBezTo>
                <a:cubicBezTo>
                  <a:pt x="5355241" y="6593491"/>
                  <a:pt x="5354928" y="6593810"/>
                  <a:pt x="5354928" y="6595405"/>
                </a:cubicBezTo>
                <a:cubicBezTo>
                  <a:pt x="5354928" y="6595405"/>
                  <a:pt x="5354928" y="6595405"/>
                  <a:pt x="5354928" y="6597638"/>
                </a:cubicBezTo>
                <a:cubicBezTo>
                  <a:pt x="5354928" y="6598914"/>
                  <a:pt x="5355241" y="6599233"/>
                  <a:pt x="5356496" y="6599233"/>
                </a:cubicBezTo>
                <a:cubicBezTo>
                  <a:pt x="5356496" y="6599233"/>
                  <a:pt x="5356496" y="6599233"/>
                  <a:pt x="5357436" y="6599233"/>
                </a:cubicBezTo>
                <a:cubicBezTo>
                  <a:pt x="5360258" y="6599233"/>
                  <a:pt x="5366530" y="6598914"/>
                  <a:pt x="5371547" y="6598914"/>
                </a:cubicBezTo>
                <a:cubicBezTo>
                  <a:pt x="5376251" y="6598914"/>
                  <a:pt x="5382209" y="6599233"/>
                  <a:pt x="5385344" y="6599233"/>
                </a:cubicBezTo>
                <a:cubicBezTo>
                  <a:pt x="5385344" y="6599233"/>
                  <a:pt x="5385344" y="6599233"/>
                  <a:pt x="5386286" y="6599233"/>
                </a:cubicBezTo>
                <a:cubicBezTo>
                  <a:pt x="5387227" y="6599233"/>
                  <a:pt x="5387854" y="6598914"/>
                  <a:pt x="5387854" y="6597638"/>
                </a:cubicBezTo>
                <a:cubicBezTo>
                  <a:pt x="5387854" y="6597638"/>
                  <a:pt x="5387854" y="6597638"/>
                  <a:pt x="5387854" y="6595405"/>
                </a:cubicBezTo>
                <a:cubicBezTo>
                  <a:pt x="5387854" y="6593810"/>
                  <a:pt x="5387539" y="6593810"/>
                  <a:pt x="5383777" y="6592534"/>
                </a:cubicBezTo>
                <a:cubicBezTo>
                  <a:pt x="5380014" y="6591258"/>
                  <a:pt x="5379387" y="6590301"/>
                  <a:pt x="5379073" y="6587430"/>
                </a:cubicBezTo>
                <a:cubicBezTo>
                  <a:pt x="5379073" y="6584558"/>
                  <a:pt x="5378760" y="6577540"/>
                  <a:pt x="5378760" y="6569245"/>
                </a:cubicBezTo>
                <a:cubicBezTo>
                  <a:pt x="5378760" y="6569245"/>
                  <a:pt x="5378760" y="6569245"/>
                  <a:pt x="5378760" y="6566055"/>
                </a:cubicBezTo>
                <a:cubicBezTo>
                  <a:pt x="5378760" y="6557442"/>
                  <a:pt x="5379387" y="6554571"/>
                  <a:pt x="5381582" y="6551380"/>
                </a:cubicBezTo>
                <a:cubicBezTo>
                  <a:pt x="5384404" y="6547233"/>
                  <a:pt x="5389422" y="6544681"/>
                  <a:pt x="5394439" y="6544681"/>
                </a:cubicBezTo>
                <a:cubicBezTo>
                  <a:pt x="5399143" y="6544681"/>
                  <a:pt x="5402592" y="6546595"/>
                  <a:pt x="5404159" y="6550104"/>
                </a:cubicBezTo>
                <a:cubicBezTo>
                  <a:pt x="5405100" y="6552975"/>
                  <a:pt x="5405414" y="6556485"/>
                  <a:pt x="5405414" y="6565098"/>
                </a:cubicBezTo>
                <a:cubicBezTo>
                  <a:pt x="5405414" y="6565098"/>
                  <a:pt x="5405414" y="6565098"/>
                  <a:pt x="5405414" y="6569245"/>
                </a:cubicBezTo>
                <a:cubicBezTo>
                  <a:pt x="5405414" y="6577221"/>
                  <a:pt x="5405414" y="6584558"/>
                  <a:pt x="5405100" y="6587430"/>
                </a:cubicBezTo>
                <a:cubicBezTo>
                  <a:pt x="5405100" y="6590301"/>
                  <a:pt x="5404159" y="6591258"/>
                  <a:pt x="5400397" y="6592534"/>
                </a:cubicBezTo>
                <a:cubicBezTo>
                  <a:pt x="5396634" y="6593491"/>
                  <a:pt x="5396321" y="6593810"/>
                  <a:pt x="5396321" y="6595405"/>
                </a:cubicBezTo>
                <a:cubicBezTo>
                  <a:pt x="5396321" y="6595405"/>
                  <a:pt x="5396321" y="6595405"/>
                  <a:pt x="5396321" y="6597638"/>
                </a:cubicBezTo>
                <a:cubicBezTo>
                  <a:pt x="5396321" y="6598914"/>
                  <a:pt x="5396947" y="6599233"/>
                  <a:pt x="5397888" y="6599233"/>
                </a:cubicBezTo>
                <a:cubicBezTo>
                  <a:pt x="5397888" y="6599233"/>
                  <a:pt x="5397888" y="6599233"/>
                  <a:pt x="5398829" y="6599233"/>
                </a:cubicBezTo>
                <a:cubicBezTo>
                  <a:pt x="5401964" y="6599233"/>
                  <a:pt x="5407922" y="6598914"/>
                  <a:pt x="5412940" y="6598914"/>
                </a:cubicBezTo>
                <a:cubicBezTo>
                  <a:pt x="5417644" y="6598914"/>
                  <a:pt x="5423602" y="6599233"/>
                  <a:pt x="5427050" y="6599233"/>
                </a:cubicBezTo>
                <a:cubicBezTo>
                  <a:pt x="5427050" y="6599233"/>
                  <a:pt x="5427050" y="6599233"/>
                  <a:pt x="5427991" y="6599233"/>
                </a:cubicBezTo>
                <a:cubicBezTo>
                  <a:pt x="5428932" y="6599233"/>
                  <a:pt x="5429245" y="6598914"/>
                  <a:pt x="5429245" y="6597638"/>
                </a:cubicBezTo>
                <a:cubicBezTo>
                  <a:pt x="5429245" y="6597638"/>
                  <a:pt x="5429245" y="6597638"/>
                  <a:pt x="5429245" y="6595405"/>
                </a:cubicBezTo>
                <a:cubicBezTo>
                  <a:pt x="5429245" y="6593810"/>
                  <a:pt x="5429245" y="6593491"/>
                  <a:pt x="5425169" y="6592534"/>
                </a:cubicBezTo>
                <a:cubicBezTo>
                  <a:pt x="5421407" y="6591258"/>
                  <a:pt x="5420779" y="6590301"/>
                  <a:pt x="5420466" y="6587430"/>
                </a:cubicBezTo>
                <a:cubicBezTo>
                  <a:pt x="5420466" y="6584877"/>
                  <a:pt x="5420151" y="6577221"/>
                  <a:pt x="5420151" y="6569245"/>
                </a:cubicBezTo>
                <a:cubicBezTo>
                  <a:pt x="5420151" y="6569245"/>
                  <a:pt x="5420151" y="6569245"/>
                  <a:pt x="5420151" y="6565098"/>
                </a:cubicBezTo>
                <a:cubicBezTo>
                  <a:pt x="5420151" y="6545638"/>
                  <a:pt x="5420151" y="6545638"/>
                  <a:pt x="5418897" y="6542448"/>
                </a:cubicBezTo>
                <a:cubicBezTo>
                  <a:pt x="5416390" y="6536067"/>
                  <a:pt x="5409804" y="6532558"/>
                  <a:pt x="5400397" y="6532558"/>
                </a:cubicBezTo>
                <a:cubicBezTo>
                  <a:pt x="5393184" y="6532558"/>
                  <a:pt x="5390049" y="6534153"/>
                  <a:pt x="5383777" y="6540853"/>
                </a:cubicBezTo>
                <a:cubicBezTo>
                  <a:pt x="5383777" y="6540853"/>
                  <a:pt x="5383777" y="6540853"/>
                  <a:pt x="5381268" y="6543405"/>
                </a:cubicBezTo>
                <a:cubicBezTo>
                  <a:pt x="5381268" y="6543405"/>
                  <a:pt x="5381268" y="6543405"/>
                  <a:pt x="5380014" y="6545000"/>
                </a:cubicBezTo>
                <a:cubicBezTo>
                  <a:pt x="5379701" y="6545638"/>
                  <a:pt x="5379073" y="6545957"/>
                  <a:pt x="5378760" y="6545957"/>
                </a:cubicBezTo>
                <a:cubicBezTo>
                  <a:pt x="5378132" y="6545957"/>
                  <a:pt x="5377506" y="6544681"/>
                  <a:pt x="5377506" y="6543086"/>
                </a:cubicBezTo>
                <a:cubicBezTo>
                  <a:pt x="5377506" y="6542448"/>
                  <a:pt x="5377192" y="6536067"/>
                  <a:pt x="5376878" y="6535110"/>
                </a:cubicBezTo>
                <a:cubicBezTo>
                  <a:pt x="5376878" y="6533515"/>
                  <a:pt x="5376251" y="6532558"/>
                  <a:pt x="5375310" y="6532558"/>
                </a:cubicBezTo>
                <a:close/>
                <a:moveTo>
                  <a:pt x="5981693" y="6519858"/>
                </a:moveTo>
                <a:lnTo>
                  <a:pt x="5980106" y="6526208"/>
                </a:lnTo>
                <a:lnTo>
                  <a:pt x="5981693" y="6527796"/>
                </a:lnTo>
                <a:lnTo>
                  <a:pt x="5983280" y="6526208"/>
                </a:lnTo>
                <a:lnTo>
                  <a:pt x="5995980" y="6530971"/>
                </a:lnTo>
                <a:lnTo>
                  <a:pt x="5975343" y="6540496"/>
                </a:lnTo>
                <a:lnTo>
                  <a:pt x="5973755" y="6543671"/>
                </a:lnTo>
                <a:lnTo>
                  <a:pt x="5995980" y="6548434"/>
                </a:lnTo>
                <a:lnTo>
                  <a:pt x="5997568" y="6550021"/>
                </a:lnTo>
                <a:lnTo>
                  <a:pt x="5999156" y="6550021"/>
                </a:lnTo>
                <a:lnTo>
                  <a:pt x="5999156" y="6545259"/>
                </a:lnTo>
                <a:lnTo>
                  <a:pt x="5999156" y="6543671"/>
                </a:lnTo>
                <a:lnTo>
                  <a:pt x="5997568" y="6545259"/>
                </a:lnTo>
                <a:lnTo>
                  <a:pt x="5983280" y="6542084"/>
                </a:lnTo>
                <a:lnTo>
                  <a:pt x="6003918" y="6534146"/>
                </a:lnTo>
                <a:lnTo>
                  <a:pt x="6005506" y="6529383"/>
                </a:lnTo>
                <a:lnTo>
                  <a:pt x="6003918" y="6529383"/>
                </a:lnTo>
                <a:lnTo>
                  <a:pt x="6002330" y="6529383"/>
                </a:lnTo>
                <a:lnTo>
                  <a:pt x="5983280" y="6521446"/>
                </a:lnTo>
                <a:lnTo>
                  <a:pt x="5983280" y="6519858"/>
                </a:lnTo>
                <a:close/>
                <a:moveTo>
                  <a:pt x="6113455" y="6516683"/>
                </a:moveTo>
                <a:lnTo>
                  <a:pt x="6121393" y="6527796"/>
                </a:lnTo>
                <a:lnTo>
                  <a:pt x="6113455" y="6527796"/>
                </a:lnTo>
                <a:close/>
                <a:moveTo>
                  <a:pt x="6103930" y="6516683"/>
                </a:moveTo>
                <a:lnTo>
                  <a:pt x="6103930" y="6527796"/>
                </a:lnTo>
                <a:lnTo>
                  <a:pt x="6095992" y="6527796"/>
                </a:lnTo>
                <a:close/>
                <a:moveTo>
                  <a:pt x="4716822" y="6515097"/>
                </a:moveTo>
                <a:cubicBezTo>
                  <a:pt x="4721967" y="6515097"/>
                  <a:pt x="4725503" y="6515412"/>
                  <a:pt x="4728076" y="6516040"/>
                </a:cubicBezTo>
                <a:cubicBezTo>
                  <a:pt x="4734507" y="6517612"/>
                  <a:pt x="4738685" y="6523271"/>
                  <a:pt x="4738685" y="6530501"/>
                </a:cubicBezTo>
                <a:cubicBezTo>
                  <a:pt x="4738685" y="6535530"/>
                  <a:pt x="4736437" y="6540560"/>
                  <a:pt x="4732898" y="6543389"/>
                </a:cubicBezTo>
                <a:cubicBezTo>
                  <a:pt x="4729683" y="6545904"/>
                  <a:pt x="4724858" y="6546847"/>
                  <a:pt x="4716180" y="6546847"/>
                </a:cubicBezTo>
                <a:cubicBezTo>
                  <a:pt x="4713927" y="6546847"/>
                  <a:pt x="4713285" y="6546533"/>
                  <a:pt x="4713607" y="6543704"/>
                </a:cubicBezTo>
                <a:cubicBezTo>
                  <a:pt x="4713607" y="6543704"/>
                  <a:pt x="4713607" y="6543704"/>
                  <a:pt x="4713285" y="6540246"/>
                </a:cubicBezTo>
                <a:cubicBezTo>
                  <a:pt x="4713285" y="6540246"/>
                  <a:pt x="4713285" y="6540246"/>
                  <a:pt x="4713285" y="6535530"/>
                </a:cubicBezTo>
                <a:cubicBezTo>
                  <a:pt x="4713285" y="6535530"/>
                  <a:pt x="4713285" y="6535530"/>
                  <a:pt x="4713607" y="6519813"/>
                </a:cubicBezTo>
                <a:lnTo>
                  <a:pt x="4713607" y="6517298"/>
                </a:lnTo>
                <a:cubicBezTo>
                  <a:pt x="4713607" y="6515412"/>
                  <a:pt x="4713927" y="6515097"/>
                  <a:pt x="4716822" y="6515097"/>
                </a:cubicBezTo>
                <a:close/>
                <a:moveTo>
                  <a:pt x="6214308" y="6515096"/>
                </a:moveTo>
                <a:cubicBezTo>
                  <a:pt x="6220129" y="6513508"/>
                  <a:pt x="6223895" y="6518906"/>
                  <a:pt x="6224580" y="6523033"/>
                </a:cubicBezTo>
                <a:lnTo>
                  <a:pt x="6211226" y="6529383"/>
                </a:lnTo>
                <a:cubicBezTo>
                  <a:pt x="6208829" y="6524303"/>
                  <a:pt x="6207117" y="6516683"/>
                  <a:pt x="6214308" y="6515096"/>
                </a:cubicBezTo>
                <a:close/>
                <a:moveTo>
                  <a:pt x="6121392" y="6513508"/>
                </a:moveTo>
                <a:lnTo>
                  <a:pt x="6153142" y="6527796"/>
                </a:lnTo>
                <a:lnTo>
                  <a:pt x="6132505" y="6527796"/>
                </a:lnTo>
                <a:close/>
                <a:moveTo>
                  <a:pt x="6094405" y="6513508"/>
                </a:moveTo>
                <a:lnTo>
                  <a:pt x="6084881" y="6527796"/>
                </a:lnTo>
                <a:lnTo>
                  <a:pt x="6062656" y="6527796"/>
                </a:lnTo>
                <a:close/>
                <a:moveTo>
                  <a:pt x="5802498" y="6508746"/>
                </a:moveTo>
                <a:cubicBezTo>
                  <a:pt x="5802174" y="6508746"/>
                  <a:pt x="5802174" y="6508746"/>
                  <a:pt x="5799587" y="6509699"/>
                </a:cubicBezTo>
                <a:cubicBezTo>
                  <a:pt x="5799587" y="6509699"/>
                  <a:pt x="5799587" y="6509699"/>
                  <a:pt x="5791174" y="6512874"/>
                </a:cubicBezTo>
                <a:cubicBezTo>
                  <a:pt x="5788262" y="6513826"/>
                  <a:pt x="5787614" y="6514779"/>
                  <a:pt x="5787614" y="6517636"/>
                </a:cubicBezTo>
                <a:cubicBezTo>
                  <a:pt x="5787614" y="6519224"/>
                  <a:pt x="5787614" y="6521129"/>
                  <a:pt x="5787614" y="6523351"/>
                </a:cubicBezTo>
                <a:cubicBezTo>
                  <a:pt x="5787938" y="6527161"/>
                  <a:pt x="5788262" y="6531289"/>
                  <a:pt x="5788262" y="6531924"/>
                </a:cubicBezTo>
                <a:cubicBezTo>
                  <a:pt x="5788262" y="6533829"/>
                  <a:pt x="5787290" y="6534781"/>
                  <a:pt x="5784703" y="6534781"/>
                </a:cubicBezTo>
                <a:cubicBezTo>
                  <a:pt x="5784379" y="6534781"/>
                  <a:pt x="5783731" y="6534781"/>
                  <a:pt x="5783085" y="6534464"/>
                </a:cubicBezTo>
                <a:cubicBezTo>
                  <a:pt x="5781790" y="6534464"/>
                  <a:pt x="5780495" y="6534464"/>
                  <a:pt x="5780172" y="6534464"/>
                </a:cubicBezTo>
                <a:cubicBezTo>
                  <a:pt x="5778877" y="6534464"/>
                  <a:pt x="5778554" y="6534464"/>
                  <a:pt x="5777584" y="6537639"/>
                </a:cubicBezTo>
                <a:cubicBezTo>
                  <a:pt x="5777584" y="6537639"/>
                  <a:pt x="5777584" y="6537639"/>
                  <a:pt x="5775966" y="6541766"/>
                </a:cubicBezTo>
                <a:cubicBezTo>
                  <a:pt x="5775318" y="6542719"/>
                  <a:pt x="5775318" y="6543354"/>
                  <a:pt x="5775318" y="6543671"/>
                </a:cubicBezTo>
                <a:cubicBezTo>
                  <a:pt x="5775318" y="6543989"/>
                  <a:pt x="5775966" y="6544306"/>
                  <a:pt x="5776613" y="6544306"/>
                </a:cubicBezTo>
                <a:cubicBezTo>
                  <a:pt x="5776936" y="6544306"/>
                  <a:pt x="5777584" y="6544306"/>
                  <a:pt x="5778554" y="6544306"/>
                </a:cubicBezTo>
                <a:cubicBezTo>
                  <a:pt x="5778554" y="6544306"/>
                  <a:pt x="5778554" y="6544306"/>
                  <a:pt x="5782113" y="6544306"/>
                </a:cubicBezTo>
                <a:cubicBezTo>
                  <a:pt x="5784055" y="6543989"/>
                  <a:pt x="5784055" y="6543989"/>
                  <a:pt x="5784379" y="6543989"/>
                </a:cubicBezTo>
                <a:cubicBezTo>
                  <a:pt x="5787614" y="6543989"/>
                  <a:pt x="5787614" y="6544306"/>
                  <a:pt x="5787614" y="6551926"/>
                </a:cubicBezTo>
                <a:lnTo>
                  <a:pt x="5787614" y="6569706"/>
                </a:lnTo>
                <a:cubicBezTo>
                  <a:pt x="5787614" y="6571611"/>
                  <a:pt x="5787614" y="6574151"/>
                  <a:pt x="5787614" y="6577326"/>
                </a:cubicBezTo>
                <a:cubicBezTo>
                  <a:pt x="5787614" y="6577326"/>
                  <a:pt x="5787614" y="6577326"/>
                  <a:pt x="5787290" y="6584946"/>
                </a:cubicBezTo>
                <a:cubicBezTo>
                  <a:pt x="5787290" y="6596376"/>
                  <a:pt x="5793116" y="6600821"/>
                  <a:pt x="5808000" y="6600821"/>
                </a:cubicBezTo>
                <a:cubicBezTo>
                  <a:pt x="5814146" y="6600821"/>
                  <a:pt x="5823208" y="6599234"/>
                  <a:pt x="5824500" y="6597646"/>
                </a:cubicBezTo>
                <a:cubicBezTo>
                  <a:pt x="5824825" y="6597329"/>
                  <a:pt x="5825795" y="6590979"/>
                  <a:pt x="5825795" y="6589074"/>
                </a:cubicBezTo>
                <a:cubicBezTo>
                  <a:pt x="5825795" y="6588439"/>
                  <a:pt x="5825795" y="6588121"/>
                  <a:pt x="5825148" y="6588121"/>
                </a:cubicBezTo>
                <a:cubicBezTo>
                  <a:pt x="5824825" y="6588121"/>
                  <a:pt x="5824177" y="6588121"/>
                  <a:pt x="5823208" y="6588439"/>
                </a:cubicBezTo>
                <a:cubicBezTo>
                  <a:pt x="5818354" y="6589709"/>
                  <a:pt x="5815117" y="6590026"/>
                  <a:pt x="5812205" y="6590026"/>
                </a:cubicBezTo>
                <a:cubicBezTo>
                  <a:pt x="5808324" y="6590026"/>
                  <a:pt x="5805734" y="6588756"/>
                  <a:pt x="5804439" y="6586216"/>
                </a:cubicBezTo>
                <a:cubicBezTo>
                  <a:pt x="5803147" y="6583676"/>
                  <a:pt x="5802821" y="6580501"/>
                  <a:pt x="5802821" y="6569706"/>
                </a:cubicBezTo>
                <a:cubicBezTo>
                  <a:pt x="5802821" y="6569706"/>
                  <a:pt x="5802821" y="6569706"/>
                  <a:pt x="5802821" y="6549386"/>
                </a:cubicBezTo>
                <a:cubicBezTo>
                  <a:pt x="5802821" y="6543671"/>
                  <a:pt x="5802821" y="6543671"/>
                  <a:pt x="5807028" y="6543671"/>
                </a:cubicBezTo>
                <a:cubicBezTo>
                  <a:pt x="5808324" y="6543671"/>
                  <a:pt x="5809293" y="6543671"/>
                  <a:pt x="5812205" y="6543989"/>
                </a:cubicBezTo>
                <a:cubicBezTo>
                  <a:pt x="5814470" y="6543989"/>
                  <a:pt x="5816088" y="6543989"/>
                  <a:pt x="5817058" y="6543989"/>
                </a:cubicBezTo>
                <a:cubicBezTo>
                  <a:pt x="5820618" y="6544306"/>
                  <a:pt x="5820618" y="6544306"/>
                  <a:pt x="5820941" y="6544306"/>
                </a:cubicBezTo>
                <a:cubicBezTo>
                  <a:pt x="5823208" y="6544306"/>
                  <a:pt x="5823853" y="6543989"/>
                  <a:pt x="5824500" y="6541131"/>
                </a:cubicBezTo>
                <a:cubicBezTo>
                  <a:pt x="5825795" y="6537004"/>
                  <a:pt x="5826118" y="6535734"/>
                  <a:pt x="5826118" y="6535099"/>
                </a:cubicBezTo>
                <a:cubicBezTo>
                  <a:pt x="5826118" y="6534464"/>
                  <a:pt x="5825795" y="6533829"/>
                  <a:pt x="5825148" y="6533829"/>
                </a:cubicBezTo>
                <a:cubicBezTo>
                  <a:pt x="5825148" y="6533829"/>
                  <a:pt x="5825148" y="6533829"/>
                  <a:pt x="5824500" y="6533829"/>
                </a:cubicBezTo>
                <a:cubicBezTo>
                  <a:pt x="5822235" y="6534146"/>
                  <a:pt x="5820618" y="6534464"/>
                  <a:pt x="5817382" y="6534464"/>
                </a:cubicBezTo>
                <a:cubicBezTo>
                  <a:pt x="5817382" y="6534464"/>
                  <a:pt x="5817382" y="6534464"/>
                  <a:pt x="5806706" y="6534464"/>
                </a:cubicBezTo>
                <a:cubicBezTo>
                  <a:pt x="5802821" y="6534464"/>
                  <a:pt x="5802174" y="6533829"/>
                  <a:pt x="5802174" y="6531606"/>
                </a:cubicBezTo>
                <a:cubicBezTo>
                  <a:pt x="5802174" y="6529066"/>
                  <a:pt x="5803147" y="6517954"/>
                  <a:pt x="5803469" y="6514779"/>
                </a:cubicBezTo>
                <a:cubicBezTo>
                  <a:pt x="5803792" y="6513191"/>
                  <a:pt x="5803792" y="6511604"/>
                  <a:pt x="5803792" y="6510969"/>
                </a:cubicBezTo>
                <a:cubicBezTo>
                  <a:pt x="5803792" y="6509699"/>
                  <a:pt x="5803469" y="6508746"/>
                  <a:pt x="5802498" y="6508746"/>
                </a:cubicBezTo>
                <a:close/>
                <a:moveTo>
                  <a:pt x="5988043" y="6507158"/>
                </a:moveTo>
                <a:lnTo>
                  <a:pt x="5983280" y="6516683"/>
                </a:lnTo>
                <a:lnTo>
                  <a:pt x="5984868" y="6516683"/>
                </a:lnTo>
                <a:lnTo>
                  <a:pt x="5986456" y="6515096"/>
                </a:lnTo>
                <a:lnTo>
                  <a:pt x="6005506" y="6524621"/>
                </a:lnTo>
                <a:lnTo>
                  <a:pt x="6005506" y="6526209"/>
                </a:lnTo>
                <a:lnTo>
                  <a:pt x="6007094" y="6527796"/>
                </a:lnTo>
                <a:lnTo>
                  <a:pt x="6010268" y="6519859"/>
                </a:lnTo>
                <a:lnTo>
                  <a:pt x="6008681" y="6518271"/>
                </a:lnTo>
                <a:lnTo>
                  <a:pt x="6007094" y="6519859"/>
                </a:lnTo>
                <a:lnTo>
                  <a:pt x="5989630" y="6510333"/>
                </a:lnTo>
                <a:lnTo>
                  <a:pt x="5989630" y="6508746"/>
                </a:lnTo>
                <a:close/>
                <a:moveTo>
                  <a:pt x="4689454" y="6505572"/>
                </a:moveTo>
                <a:cubicBezTo>
                  <a:pt x="4688199" y="6505572"/>
                  <a:pt x="4687884" y="6506209"/>
                  <a:pt x="4687884" y="6507802"/>
                </a:cubicBezTo>
                <a:cubicBezTo>
                  <a:pt x="4687884" y="6507802"/>
                  <a:pt x="4687884" y="6507802"/>
                  <a:pt x="4687884" y="6510351"/>
                </a:cubicBezTo>
                <a:cubicBezTo>
                  <a:pt x="4687884" y="6512262"/>
                  <a:pt x="4688513" y="6512581"/>
                  <a:pt x="4691335" y="6513218"/>
                </a:cubicBezTo>
                <a:cubicBezTo>
                  <a:pt x="4695415" y="6514493"/>
                  <a:pt x="4696355" y="6515448"/>
                  <a:pt x="4696669" y="6518634"/>
                </a:cubicBezTo>
                <a:cubicBezTo>
                  <a:pt x="4696669" y="6524050"/>
                  <a:pt x="4696984" y="6533607"/>
                  <a:pt x="4696984" y="6541572"/>
                </a:cubicBezTo>
                <a:cubicBezTo>
                  <a:pt x="4696984" y="6541572"/>
                  <a:pt x="4696984" y="6541572"/>
                  <a:pt x="4696984" y="6563236"/>
                </a:cubicBezTo>
                <a:cubicBezTo>
                  <a:pt x="4696984" y="6571519"/>
                  <a:pt x="4696669" y="6581076"/>
                  <a:pt x="4696669" y="6586173"/>
                </a:cubicBezTo>
                <a:cubicBezTo>
                  <a:pt x="4696355" y="6589359"/>
                  <a:pt x="4695415" y="6590634"/>
                  <a:pt x="4691335" y="6591589"/>
                </a:cubicBezTo>
                <a:cubicBezTo>
                  <a:pt x="4688513" y="6592226"/>
                  <a:pt x="4687884" y="6592545"/>
                  <a:pt x="4687884" y="6594775"/>
                </a:cubicBezTo>
                <a:cubicBezTo>
                  <a:pt x="4687884" y="6594775"/>
                  <a:pt x="4687884" y="6594775"/>
                  <a:pt x="4687884" y="6597324"/>
                </a:cubicBezTo>
                <a:cubicBezTo>
                  <a:pt x="4687884" y="6598917"/>
                  <a:pt x="4688199" y="6599235"/>
                  <a:pt x="4689768" y="6599235"/>
                </a:cubicBezTo>
                <a:cubicBezTo>
                  <a:pt x="4690395" y="6599235"/>
                  <a:pt x="4692590" y="6599235"/>
                  <a:pt x="4694788" y="6599235"/>
                </a:cubicBezTo>
                <a:cubicBezTo>
                  <a:pt x="4697295" y="6598917"/>
                  <a:pt x="4700433" y="6598917"/>
                  <a:pt x="4705139" y="6598917"/>
                </a:cubicBezTo>
                <a:cubicBezTo>
                  <a:pt x="4709218" y="6598917"/>
                  <a:pt x="4712670" y="6598917"/>
                  <a:pt x="4715179" y="6599235"/>
                </a:cubicBezTo>
                <a:cubicBezTo>
                  <a:pt x="4717374" y="6599235"/>
                  <a:pt x="4719572" y="6599235"/>
                  <a:pt x="4720199" y="6599235"/>
                </a:cubicBezTo>
                <a:cubicBezTo>
                  <a:pt x="4721455" y="6599235"/>
                  <a:pt x="4722082" y="6598917"/>
                  <a:pt x="4722082" y="6597324"/>
                </a:cubicBezTo>
                <a:cubicBezTo>
                  <a:pt x="4722082" y="6597324"/>
                  <a:pt x="4722082" y="6597324"/>
                  <a:pt x="4722082" y="6594775"/>
                </a:cubicBezTo>
                <a:cubicBezTo>
                  <a:pt x="4722082" y="6592545"/>
                  <a:pt x="4721455" y="6592226"/>
                  <a:pt x="4718630" y="6591589"/>
                </a:cubicBezTo>
                <a:cubicBezTo>
                  <a:pt x="4714552" y="6590634"/>
                  <a:pt x="4713299" y="6589359"/>
                  <a:pt x="4713299" y="6586173"/>
                </a:cubicBezTo>
                <a:cubicBezTo>
                  <a:pt x="4713299" y="6582032"/>
                  <a:pt x="4712983" y="6570244"/>
                  <a:pt x="4712983" y="6563236"/>
                </a:cubicBezTo>
                <a:lnTo>
                  <a:pt x="4712983" y="6556864"/>
                </a:lnTo>
                <a:cubicBezTo>
                  <a:pt x="4712983" y="6555271"/>
                  <a:pt x="4713612" y="6554315"/>
                  <a:pt x="4714552" y="6554315"/>
                </a:cubicBezTo>
                <a:cubicBezTo>
                  <a:pt x="4714552" y="6554315"/>
                  <a:pt x="4714552" y="6554315"/>
                  <a:pt x="4716434" y="6554634"/>
                </a:cubicBezTo>
                <a:cubicBezTo>
                  <a:pt x="4716434" y="6554634"/>
                  <a:pt x="4716750" y="6554634"/>
                  <a:pt x="4717374" y="6554315"/>
                </a:cubicBezTo>
                <a:cubicBezTo>
                  <a:pt x="4717374" y="6554315"/>
                  <a:pt x="4717374" y="6554315"/>
                  <a:pt x="4718317" y="6554315"/>
                </a:cubicBezTo>
                <a:cubicBezTo>
                  <a:pt x="4721455" y="6554315"/>
                  <a:pt x="4721770" y="6554952"/>
                  <a:pt x="4723964" y="6559731"/>
                </a:cubicBezTo>
                <a:cubicBezTo>
                  <a:pt x="4728671" y="6569289"/>
                  <a:pt x="4737456" y="6588403"/>
                  <a:pt x="4738398" y="6591271"/>
                </a:cubicBezTo>
                <a:cubicBezTo>
                  <a:pt x="4741536" y="6599235"/>
                  <a:pt x="4741536" y="6599235"/>
                  <a:pt x="4744045" y="6599235"/>
                </a:cubicBezTo>
                <a:cubicBezTo>
                  <a:pt x="4744045" y="6599235"/>
                  <a:pt x="4744045" y="6599235"/>
                  <a:pt x="4746241" y="6599235"/>
                </a:cubicBezTo>
                <a:cubicBezTo>
                  <a:pt x="4749062" y="6599235"/>
                  <a:pt x="4751886" y="6599235"/>
                  <a:pt x="4753771" y="6599235"/>
                </a:cubicBezTo>
                <a:cubicBezTo>
                  <a:pt x="4756906" y="6599235"/>
                  <a:pt x="4761299" y="6599235"/>
                  <a:pt x="4764125" y="6599235"/>
                </a:cubicBezTo>
                <a:cubicBezTo>
                  <a:pt x="4764125" y="6599235"/>
                  <a:pt x="4764125" y="6599235"/>
                  <a:pt x="4765065" y="6599235"/>
                </a:cubicBezTo>
                <a:cubicBezTo>
                  <a:pt x="4766633" y="6599235"/>
                  <a:pt x="4767260" y="6598598"/>
                  <a:pt x="4767260" y="6597642"/>
                </a:cubicBezTo>
                <a:cubicBezTo>
                  <a:pt x="4767260" y="6597642"/>
                  <a:pt x="4767260" y="6597642"/>
                  <a:pt x="4767260" y="6595094"/>
                </a:cubicBezTo>
                <a:cubicBezTo>
                  <a:pt x="4767260" y="6593182"/>
                  <a:pt x="4767260" y="6592864"/>
                  <a:pt x="4764748" y="6592226"/>
                </a:cubicBezTo>
                <a:cubicBezTo>
                  <a:pt x="4760986" y="6591271"/>
                  <a:pt x="4759101" y="6589996"/>
                  <a:pt x="4755652" y="6584899"/>
                </a:cubicBezTo>
                <a:cubicBezTo>
                  <a:pt x="4751259" y="6578527"/>
                  <a:pt x="4742476" y="6562917"/>
                  <a:pt x="4739653" y="6556864"/>
                </a:cubicBezTo>
                <a:cubicBezTo>
                  <a:pt x="4739338" y="6555590"/>
                  <a:pt x="4738711" y="6554315"/>
                  <a:pt x="4737769" y="6552722"/>
                </a:cubicBezTo>
                <a:cubicBezTo>
                  <a:pt x="4737456" y="6552404"/>
                  <a:pt x="4737144" y="6552085"/>
                  <a:pt x="4737144" y="6551767"/>
                </a:cubicBezTo>
                <a:cubicBezTo>
                  <a:pt x="4737144" y="6551129"/>
                  <a:pt x="4737456" y="6551129"/>
                  <a:pt x="4740280" y="6550174"/>
                </a:cubicBezTo>
                <a:cubicBezTo>
                  <a:pt x="4748749" y="6547944"/>
                  <a:pt x="4755026" y="6538386"/>
                  <a:pt x="4755026" y="6528510"/>
                </a:cubicBezTo>
                <a:cubicBezTo>
                  <a:pt x="4755026" y="6522457"/>
                  <a:pt x="4752514" y="6516404"/>
                  <a:pt x="4748749" y="6512262"/>
                </a:cubicBezTo>
                <a:cubicBezTo>
                  <a:pt x="4744357" y="6507484"/>
                  <a:pt x="4738398" y="6505572"/>
                  <a:pt x="4729300" y="6505572"/>
                </a:cubicBezTo>
                <a:cubicBezTo>
                  <a:pt x="4727102" y="6505572"/>
                  <a:pt x="4724908" y="6505572"/>
                  <a:pt x="4722397" y="6505572"/>
                </a:cubicBezTo>
                <a:cubicBezTo>
                  <a:pt x="4710472" y="6506209"/>
                  <a:pt x="4710472" y="6506209"/>
                  <a:pt x="4704198" y="6506209"/>
                </a:cubicBezTo>
                <a:cubicBezTo>
                  <a:pt x="4700122" y="6506209"/>
                  <a:pt x="4696984" y="6505891"/>
                  <a:pt x="4694788" y="6505891"/>
                </a:cubicBezTo>
                <a:cubicBezTo>
                  <a:pt x="4692590" y="6505572"/>
                  <a:pt x="4690708" y="6505572"/>
                  <a:pt x="4689454" y="6505572"/>
                </a:cubicBezTo>
                <a:close/>
                <a:moveTo>
                  <a:pt x="6126155" y="6505571"/>
                </a:moveTo>
                <a:cubicBezTo>
                  <a:pt x="6143721" y="6508311"/>
                  <a:pt x="6169591" y="6512269"/>
                  <a:pt x="6180130" y="6513791"/>
                </a:cubicBezTo>
                <a:cubicBezTo>
                  <a:pt x="6179172" y="6518358"/>
                  <a:pt x="6177895" y="6522925"/>
                  <a:pt x="6176617" y="6527796"/>
                </a:cubicBezTo>
                <a:cubicBezTo>
                  <a:pt x="6126155" y="6505571"/>
                  <a:pt x="6126155" y="6505571"/>
                  <a:pt x="6126155" y="6505571"/>
                </a:cubicBezTo>
                <a:close/>
                <a:moveTo>
                  <a:pt x="6089642" y="6505571"/>
                </a:moveTo>
                <a:cubicBezTo>
                  <a:pt x="6039201" y="6527796"/>
                  <a:pt x="6039201" y="6527796"/>
                  <a:pt x="6039201" y="6527796"/>
                </a:cubicBezTo>
                <a:cubicBezTo>
                  <a:pt x="6037916" y="6522925"/>
                  <a:pt x="6036631" y="6518358"/>
                  <a:pt x="6035667" y="6513791"/>
                </a:cubicBezTo>
                <a:cubicBezTo>
                  <a:pt x="6046269" y="6512269"/>
                  <a:pt x="6071973" y="6508311"/>
                  <a:pt x="6089642" y="6505571"/>
                </a:cubicBezTo>
                <a:close/>
                <a:moveTo>
                  <a:pt x="5258126" y="6505571"/>
                </a:moveTo>
                <a:cubicBezTo>
                  <a:pt x="5256850" y="6505571"/>
                  <a:pt x="5256209" y="6506208"/>
                  <a:pt x="5256209" y="6507801"/>
                </a:cubicBezTo>
                <a:cubicBezTo>
                  <a:pt x="5256209" y="6507801"/>
                  <a:pt x="5256209" y="6507801"/>
                  <a:pt x="5256209" y="6510350"/>
                </a:cubicBezTo>
                <a:cubicBezTo>
                  <a:pt x="5256209" y="6512261"/>
                  <a:pt x="5256850" y="6512580"/>
                  <a:pt x="5259726" y="6513217"/>
                </a:cubicBezTo>
                <a:cubicBezTo>
                  <a:pt x="5264202" y="6514491"/>
                  <a:pt x="5265161" y="6515447"/>
                  <a:pt x="5265481" y="6518632"/>
                </a:cubicBezTo>
                <a:cubicBezTo>
                  <a:pt x="5265481" y="6524048"/>
                  <a:pt x="5265481" y="6533605"/>
                  <a:pt x="5265481" y="6541569"/>
                </a:cubicBezTo>
                <a:lnTo>
                  <a:pt x="5265481" y="6554948"/>
                </a:lnTo>
                <a:cubicBezTo>
                  <a:pt x="5265481" y="6574381"/>
                  <a:pt x="5266439" y="6580433"/>
                  <a:pt x="5268996" y="6586167"/>
                </a:cubicBezTo>
                <a:cubicBezTo>
                  <a:pt x="5273792" y="6595724"/>
                  <a:pt x="5285301" y="6600821"/>
                  <a:pt x="5301288" y="6600821"/>
                </a:cubicBezTo>
                <a:cubicBezTo>
                  <a:pt x="5322069" y="6600821"/>
                  <a:pt x="5334538" y="6593176"/>
                  <a:pt x="5337734" y="6578840"/>
                </a:cubicBezTo>
                <a:cubicBezTo>
                  <a:pt x="5339012" y="6574062"/>
                  <a:pt x="5339012" y="6570239"/>
                  <a:pt x="5339012" y="6554630"/>
                </a:cubicBezTo>
                <a:cubicBezTo>
                  <a:pt x="5339012" y="6554630"/>
                  <a:pt x="5339012" y="6554630"/>
                  <a:pt x="5339012" y="6541569"/>
                </a:cubicBezTo>
                <a:cubicBezTo>
                  <a:pt x="5339012" y="6534242"/>
                  <a:pt x="5339333" y="6523092"/>
                  <a:pt x="5339333" y="6518632"/>
                </a:cubicBezTo>
                <a:cubicBezTo>
                  <a:pt x="5339652" y="6515447"/>
                  <a:pt x="5340291" y="6514491"/>
                  <a:pt x="5344768" y="6513217"/>
                </a:cubicBezTo>
                <a:cubicBezTo>
                  <a:pt x="5347645" y="6512580"/>
                  <a:pt x="5348284" y="6512261"/>
                  <a:pt x="5348284" y="6510350"/>
                </a:cubicBezTo>
                <a:cubicBezTo>
                  <a:pt x="5348284" y="6510350"/>
                  <a:pt x="5348284" y="6510350"/>
                  <a:pt x="5348284" y="6507801"/>
                </a:cubicBezTo>
                <a:cubicBezTo>
                  <a:pt x="5348284" y="6506208"/>
                  <a:pt x="5347965" y="6505571"/>
                  <a:pt x="5346686" y="6505571"/>
                </a:cubicBezTo>
                <a:cubicBezTo>
                  <a:pt x="5345727" y="6505571"/>
                  <a:pt x="5343489" y="6505571"/>
                  <a:pt x="5341251" y="6505890"/>
                </a:cubicBezTo>
                <a:cubicBezTo>
                  <a:pt x="5338694" y="6505890"/>
                  <a:pt x="5336456" y="6506208"/>
                  <a:pt x="5333578" y="6506208"/>
                </a:cubicBezTo>
                <a:cubicBezTo>
                  <a:pt x="5331021" y="6506208"/>
                  <a:pt x="5328463" y="6505890"/>
                  <a:pt x="5326225" y="6505890"/>
                </a:cubicBezTo>
                <a:cubicBezTo>
                  <a:pt x="5323987" y="6505571"/>
                  <a:pt x="5321749" y="6505571"/>
                  <a:pt x="5320789" y="6505571"/>
                </a:cubicBezTo>
                <a:cubicBezTo>
                  <a:pt x="5319511" y="6505571"/>
                  <a:pt x="5319193" y="6506208"/>
                  <a:pt x="5319193" y="6507801"/>
                </a:cubicBezTo>
                <a:cubicBezTo>
                  <a:pt x="5319193" y="6507801"/>
                  <a:pt x="5319193" y="6507801"/>
                  <a:pt x="5319193" y="6510350"/>
                </a:cubicBezTo>
                <a:cubicBezTo>
                  <a:pt x="5319193" y="6512261"/>
                  <a:pt x="5319511" y="6512580"/>
                  <a:pt x="5322708" y="6513217"/>
                </a:cubicBezTo>
                <a:cubicBezTo>
                  <a:pt x="5326864" y="6514491"/>
                  <a:pt x="5327824" y="6515447"/>
                  <a:pt x="5328143" y="6518632"/>
                </a:cubicBezTo>
                <a:cubicBezTo>
                  <a:pt x="5328143" y="6523729"/>
                  <a:pt x="5328143" y="6533923"/>
                  <a:pt x="5328143" y="6541569"/>
                </a:cubicBezTo>
                <a:cubicBezTo>
                  <a:pt x="5328143" y="6541569"/>
                  <a:pt x="5328143" y="6541569"/>
                  <a:pt x="5328143" y="6554948"/>
                </a:cubicBezTo>
                <a:cubicBezTo>
                  <a:pt x="5328143" y="6571832"/>
                  <a:pt x="5328143" y="6573743"/>
                  <a:pt x="5326545" y="6578840"/>
                </a:cubicBezTo>
                <a:cubicBezTo>
                  <a:pt x="5323667" y="6586805"/>
                  <a:pt x="5315993" y="6591264"/>
                  <a:pt x="5304804" y="6591264"/>
                </a:cubicBezTo>
                <a:cubicBezTo>
                  <a:pt x="5295852" y="6591264"/>
                  <a:pt x="5288500" y="6587442"/>
                  <a:pt x="5284983" y="6581070"/>
                </a:cubicBezTo>
                <a:cubicBezTo>
                  <a:pt x="5282745" y="6576929"/>
                  <a:pt x="5282105" y="6570876"/>
                  <a:pt x="5282105" y="6555585"/>
                </a:cubicBezTo>
                <a:cubicBezTo>
                  <a:pt x="5282105" y="6555585"/>
                  <a:pt x="5282105" y="6555585"/>
                  <a:pt x="5282105" y="6541569"/>
                </a:cubicBezTo>
                <a:cubicBezTo>
                  <a:pt x="5282105" y="6534879"/>
                  <a:pt x="5282105" y="6523092"/>
                  <a:pt x="5282105" y="6518632"/>
                </a:cubicBezTo>
                <a:cubicBezTo>
                  <a:pt x="5282426" y="6515447"/>
                  <a:pt x="5283384" y="6514491"/>
                  <a:pt x="5287862" y="6513217"/>
                </a:cubicBezTo>
                <a:cubicBezTo>
                  <a:pt x="5290417" y="6512580"/>
                  <a:pt x="5291057" y="6512261"/>
                  <a:pt x="5291057" y="6510350"/>
                </a:cubicBezTo>
                <a:cubicBezTo>
                  <a:pt x="5291057" y="6510350"/>
                  <a:pt x="5291057" y="6510350"/>
                  <a:pt x="5291057" y="6507801"/>
                </a:cubicBezTo>
                <a:cubicBezTo>
                  <a:pt x="5291057" y="6506208"/>
                  <a:pt x="5290739" y="6505571"/>
                  <a:pt x="5289458" y="6505571"/>
                </a:cubicBezTo>
                <a:cubicBezTo>
                  <a:pt x="5288500" y="6505571"/>
                  <a:pt x="5286261" y="6505571"/>
                  <a:pt x="5284344" y="6505890"/>
                </a:cubicBezTo>
                <a:cubicBezTo>
                  <a:pt x="5281466" y="6505890"/>
                  <a:pt x="5278270" y="6506208"/>
                  <a:pt x="5273472" y="6506208"/>
                </a:cubicBezTo>
                <a:cubicBezTo>
                  <a:pt x="5269638" y="6506208"/>
                  <a:pt x="5265801" y="6505890"/>
                  <a:pt x="5263242" y="6505890"/>
                </a:cubicBezTo>
                <a:cubicBezTo>
                  <a:pt x="5261005" y="6505571"/>
                  <a:pt x="5258767" y="6505571"/>
                  <a:pt x="5258126" y="6505571"/>
                </a:cubicBezTo>
                <a:close/>
                <a:moveTo>
                  <a:pt x="5751804" y="6503983"/>
                </a:moveTo>
                <a:cubicBezTo>
                  <a:pt x="5745852" y="6503983"/>
                  <a:pt x="5741981" y="6507793"/>
                  <a:pt x="5741981" y="6513508"/>
                </a:cubicBezTo>
                <a:cubicBezTo>
                  <a:pt x="5741981" y="6518906"/>
                  <a:pt x="5746148" y="6523033"/>
                  <a:pt x="5751209" y="6523033"/>
                </a:cubicBezTo>
                <a:cubicBezTo>
                  <a:pt x="5756568" y="6523033"/>
                  <a:pt x="5761031" y="6518906"/>
                  <a:pt x="5761031" y="6513191"/>
                </a:cubicBezTo>
                <a:cubicBezTo>
                  <a:pt x="5761031" y="6507793"/>
                  <a:pt x="5757163" y="6503983"/>
                  <a:pt x="5751804" y="6503983"/>
                </a:cubicBezTo>
                <a:close/>
                <a:moveTo>
                  <a:pt x="5456085" y="6503983"/>
                </a:moveTo>
                <a:cubicBezTo>
                  <a:pt x="5449634" y="6503983"/>
                  <a:pt x="5445121" y="6507793"/>
                  <a:pt x="5445121" y="6513508"/>
                </a:cubicBezTo>
                <a:cubicBezTo>
                  <a:pt x="5445121" y="6518906"/>
                  <a:pt x="5449634" y="6523033"/>
                  <a:pt x="5455439" y="6523033"/>
                </a:cubicBezTo>
                <a:cubicBezTo>
                  <a:pt x="5461244" y="6523033"/>
                  <a:pt x="5465759" y="6518906"/>
                  <a:pt x="5465759" y="6513191"/>
                </a:cubicBezTo>
                <a:cubicBezTo>
                  <a:pt x="5465759" y="6507793"/>
                  <a:pt x="5461889" y="6503983"/>
                  <a:pt x="5456085" y="6503983"/>
                </a:cubicBezTo>
                <a:close/>
                <a:moveTo>
                  <a:pt x="6221722" y="6500808"/>
                </a:moveTo>
                <a:cubicBezTo>
                  <a:pt x="6221087" y="6501761"/>
                  <a:pt x="6221087" y="6501761"/>
                  <a:pt x="6221087" y="6501761"/>
                </a:cubicBezTo>
                <a:cubicBezTo>
                  <a:pt x="6221722" y="6503348"/>
                  <a:pt x="6222357" y="6503348"/>
                  <a:pt x="6222992" y="6505571"/>
                </a:cubicBezTo>
                <a:cubicBezTo>
                  <a:pt x="6223627" y="6509063"/>
                  <a:pt x="6223627" y="6511286"/>
                  <a:pt x="6222675" y="6514778"/>
                </a:cubicBezTo>
                <a:cubicBezTo>
                  <a:pt x="6221087" y="6511286"/>
                  <a:pt x="6216960" y="6509698"/>
                  <a:pt x="6212515" y="6510968"/>
                </a:cubicBezTo>
                <a:cubicBezTo>
                  <a:pt x="6207117" y="6512556"/>
                  <a:pt x="6203942" y="6518271"/>
                  <a:pt x="6206482" y="6523351"/>
                </a:cubicBezTo>
                <a:cubicBezTo>
                  <a:pt x="6211880" y="6535733"/>
                  <a:pt x="6211880" y="6535733"/>
                  <a:pt x="6211880" y="6535733"/>
                </a:cubicBezTo>
                <a:cubicBezTo>
                  <a:pt x="6213467" y="6534781"/>
                  <a:pt x="6213467" y="6534781"/>
                  <a:pt x="6213467" y="6534781"/>
                </a:cubicBezTo>
                <a:cubicBezTo>
                  <a:pt x="6214102" y="6533511"/>
                  <a:pt x="6214102" y="6533511"/>
                  <a:pt x="6214102" y="6533511"/>
                </a:cubicBezTo>
                <a:cubicBezTo>
                  <a:pt x="6233152" y="6523668"/>
                  <a:pt x="6233152" y="6523668"/>
                  <a:pt x="6233152" y="6523668"/>
                </a:cubicBezTo>
                <a:cubicBezTo>
                  <a:pt x="6234740" y="6524621"/>
                  <a:pt x="6234740" y="6524621"/>
                  <a:pt x="6234740" y="6524621"/>
                </a:cubicBezTo>
                <a:cubicBezTo>
                  <a:pt x="6235692" y="6524303"/>
                  <a:pt x="6235692" y="6524303"/>
                  <a:pt x="6235692" y="6524303"/>
                </a:cubicBezTo>
                <a:lnTo>
                  <a:pt x="6232835" y="6518588"/>
                </a:lnTo>
                <a:cubicBezTo>
                  <a:pt x="6226485" y="6521763"/>
                  <a:pt x="6226485" y="6521763"/>
                  <a:pt x="6226485" y="6521763"/>
                </a:cubicBezTo>
                <a:cubicBezTo>
                  <a:pt x="6226485" y="6517001"/>
                  <a:pt x="6227755" y="6511603"/>
                  <a:pt x="6227120" y="6508746"/>
                </a:cubicBezTo>
                <a:cubicBezTo>
                  <a:pt x="6226167" y="6504618"/>
                  <a:pt x="6225215" y="6503666"/>
                  <a:pt x="6221722" y="6500808"/>
                </a:cubicBezTo>
                <a:close/>
                <a:moveTo>
                  <a:pt x="5203940" y="6499222"/>
                </a:moveTo>
                <a:lnTo>
                  <a:pt x="5185064" y="6501778"/>
                </a:lnTo>
                <a:cubicBezTo>
                  <a:pt x="5183179" y="6502097"/>
                  <a:pt x="5182549" y="6502417"/>
                  <a:pt x="5182549" y="6503695"/>
                </a:cubicBezTo>
                <a:cubicBezTo>
                  <a:pt x="5182549" y="6503695"/>
                  <a:pt x="5182549" y="6503695"/>
                  <a:pt x="5182549" y="6506251"/>
                </a:cubicBezTo>
                <a:cubicBezTo>
                  <a:pt x="5182549" y="6508167"/>
                  <a:pt x="5183179" y="6508487"/>
                  <a:pt x="5185379" y="6508806"/>
                </a:cubicBezTo>
                <a:cubicBezTo>
                  <a:pt x="5191041" y="6509765"/>
                  <a:pt x="5191357" y="6510084"/>
                  <a:pt x="5191357" y="6517112"/>
                </a:cubicBezTo>
                <a:cubicBezTo>
                  <a:pt x="5191357" y="6517112"/>
                  <a:pt x="5191357" y="6517112"/>
                  <a:pt x="5191671" y="6531488"/>
                </a:cubicBezTo>
                <a:cubicBezTo>
                  <a:pt x="5191671" y="6533725"/>
                  <a:pt x="5191671" y="6533725"/>
                  <a:pt x="5191671" y="6533725"/>
                </a:cubicBezTo>
                <a:cubicBezTo>
                  <a:pt x="5191671" y="6534683"/>
                  <a:pt x="5191357" y="6535961"/>
                  <a:pt x="5190728" y="6535961"/>
                </a:cubicBezTo>
                <a:cubicBezTo>
                  <a:pt x="5190728" y="6535961"/>
                  <a:pt x="5190099" y="6535642"/>
                  <a:pt x="5189785" y="6535322"/>
                </a:cubicBezTo>
                <a:cubicBezTo>
                  <a:pt x="5188209" y="6534364"/>
                  <a:pt x="5181291" y="6532766"/>
                  <a:pt x="5177830" y="6532766"/>
                </a:cubicBezTo>
                <a:cubicBezTo>
                  <a:pt x="5160529" y="6532766"/>
                  <a:pt x="5148260" y="6547462"/>
                  <a:pt x="5148260" y="6569186"/>
                </a:cubicBezTo>
                <a:cubicBezTo>
                  <a:pt x="5148260" y="6587715"/>
                  <a:pt x="5158640" y="6601132"/>
                  <a:pt x="5172483" y="6601132"/>
                </a:cubicBezTo>
                <a:cubicBezTo>
                  <a:pt x="5176885" y="6601132"/>
                  <a:pt x="5180345" y="6600174"/>
                  <a:pt x="5184122" y="6597299"/>
                </a:cubicBezTo>
                <a:cubicBezTo>
                  <a:pt x="5186322" y="6595701"/>
                  <a:pt x="5189785" y="6592826"/>
                  <a:pt x="5190728" y="6591868"/>
                </a:cubicBezTo>
                <a:cubicBezTo>
                  <a:pt x="5191357" y="6591229"/>
                  <a:pt x="5191988" y="6591229"/>
                  <a:pt x="5191988" y="6591229"/>
                </a:cubicBezTo>
                <a:cubicBezTo>
                  <a:pt x="5192930" y="6591229"/>
                  <a:pt x="5192930" y="6591229"/>
                  <a:pt x="5193245" y="6594424"/>
                </a:cubicBezTo>
                <a:cubicBezTo>
                  <a:pt x="5193245" y="6594424"/>
                  <a:pt x="5193245" y="6594424"/>
                  <a:pt x="5193560" y="6600174"/>
                </a:cubicBezTo>
                <a:cubicBezTo>
                  <a:pt x="5193560" y="6601771"/>
                  <a:pt x="5194187" y="6602410"/>
                  <a:pt x="5195133" y="6602410"/>
                </a:cubicBezTo>
                <a:cubicBezTo>
                  <a:pt x="5195446" y="6602410"/>
                  <a:pt x="5196390" y="6602410"/>
                  <a:pt x="5197333" y="6602091"/>
                </a:cubicBezTo>
                <a:cubicBezTo>
                  <a:pt x="5197333" y="6602091"/>
                  <a:pt x="5197333" y="6602091"/>
                  <a:pt x="5214008" y="6598896"/>
                </a:cubicBezTo>
                <a:cubicBezTo>
                  <a:pt x="5216208" y="6598577"/>
                  <a:pt x="5216522" y="6597938"/>
                  <a:pt x="5216522" y="6596660"/>
                </a:cubicBezTo>
                <a:cubicBezTo>
                  <a:pt x="5216522" y="6596660"/>
                  <a:pt x="5216522" y="6596660"/>
                  <a:pt x="5216522" y="6594424"/>
                </a:cubicBezTo>
                <a:cubicBezTo>
                  <a:pt x="5216522" y="6593465"/>
                  <a:pt x="5215895" y="6592826"/>
                  <a:pt x="5214636" y="6592826"/>
                </a:cubicBezTo>
                <a:cubicBezTo>
                  <a:pt x="5209287" y="6592187"/>
                  <a:pt x="5208346" y="6591868"/>
                  <a:pt x="5207399" y="6589312"/>
                </a:cubicBezTo>
                <a:cubicBezTo>
                  <a:pt x="5206459" y="6587395"/>
                  <a:pt x="5206141" y="6583242"/>
                  <a:pt x="5206141" y="6565671"/>
                </a:cubicBezTo>
                <a:cubicBezTo>
                  <a:pt x="5206141" y="6565671"/>
                  <a:pt x="5206141" y="6565671"/>
                  <a:pt x="5206141" y="6542031"/>
                </a:cubicBezTo>
                <a:cubicBezTo>
                  <a:pt x="5206141" y="6542031"/>
                  <a:pt x="5206141" y="6542031"/>
                  <a:pt x="5207085" y="6501459"/>
                </a:cubicBezTo>
                <a:cubicBezTo>
                  <a:pt x="5207085" y="6499861"/>
                  <a:pt x="5206459" y="6499222"/>
                  <a:pt x="5205512" y="6499222"/>
                </a:cubicBezTo>
                <a:cubicBezTo>
                  <a:pt x="5205201" y="6499222"/>
                  <a:pt x="5204568" y="6499222"/>
                  <a:pt x="5203940" y="6499222"/>
                </a:cubicBezTo>
                <a:close/>
                <a:moveTo>
                  <a:pt x="4939540" y="6499222"/>
                </a:moveTo>
                <a:cubicBezTo>
                  <a:pt x="4939540" y="6499222"/>
                  <a:pt x="4939540" y="6499222"/>
                  <a:pt x="4937048" y="6499540"/>
                </a:cubicBezTo>
                <a:cubicBezTo>
                  <a:pt x="4937048" y="6499540"/>
                  <a:pt x="4937048" y="6499540"/>
                  <a:pt x="4918664" y="6502397"/>
                </a:cubicBezTo>
                <a:cubicBezTo>
                  <a:pt x="4916795" y="6502715"/>
                  <a:pt x="4916484" y="6503032"/>
                  <a:pt x="4916484" y="6504302"/>
                </a:cubicBezTo>
                <a:cubicBezTo>
                  <a:pt x="4916484" y="6504302"/>
                  <a:pt x="4916484" y="6504302"/>
                  <a:pt x="4916484" y="6506525"/>
                </a:cubicBezTo>
                <a:cubicBezTo>
                  <a:pt x="4916484" y="6508112"/>
                  <a:pt x="4917107" y="6508747"/>
                  <a:pt x="4920222" y="6508747"/>
                </a:cubicBezTo>
                <a:cubicBezTo>
                  <a:pt x="4923960" y="6509382"/>
                  <a:pt x="4925208" y="6510335"/>
                  <a:pt x="4925520" y="6513510"/>
                </a:cubicBezTo>
                <a:cubicBezTo>
                  <a:pt x="4925831" y="6516050"/>
                  <a:pt x="4925831" y="6529067"/>
                  <a:pt x="4925831" y="6540497"/>
                </a:cubicBezTo>
                <a:lnTo>
                  <a:pt x="4925831" y="6547800"/>
                </a:lnTo>
                <a:cubicBezTo>
                  <a:pt x="4925831" y="6563992"/>
                  <a:pt x="4925520" y="6577962"/>
                  <a:pt x="4925520" y="6589392"/>
                </a:cubicBezTo>
                <a:cubicBezTo>
                  <a:pt x="4925520" y="6589392"/>
                  <a:pt x="4925520" y="6589392"/>
                  <a:pt x="4925520" y="6590980"/>
                </a:cubicBezTo>
                <a:cubicBezTo>
                  <a:pt x="4925520" y="6593202"/>
                  <a:pt x="4926143" y="6594155"/>
                  <a:pt x="4927700" y="6595107"/>
                </a:cubicBezTo>
                <a:cubicBezTo>
                  <a:pt x="4932996" y="6598282"/>
                  <a:pt x="4942344" y="6600822"/>
                  <a:pt x="4949199" y="6600822"/>
                </a:cubicBezTo>
                <a:cubicBezTo>
                  <a:pt x="4969452" y="6600822"/>
                  <a:pt x="4983161" y="6585900"/>
                  <a:pt x="4983161" y="6563675"/>
                </a:cubicBezTo>
                <a:cubicBezTo>
                  <a:pt x="4983161" y="6544625"/>
                  <a:pt x="4973811" y="6532877"/>
                  <a:pt x="4959168" y="6532877"/>
                </a:cubicBezTo>
                <a:cubicBezTo>
                  <a:pt x="4952937" y="6532877"/>
                  <a:pt x="4949822" y="6534147"/>
                  <a:pt x="4945770" y="6538592"/>
                </a:cubicBezTo>
                <a:cubicBezTo>
                  <a:pt x="4942967" y="6541767"/>
                  <a:pt x="4941409" y="6543355"/>
                  <a:pt x="4940786" y="6543355"/>
                </a:cubicBezTo>
                <a:cubicBezTo>
                  <a:pt x="4940475" y="6543355"/>
                  <a:pt x="4940163" y="6543037"/>
                  <a:pt x="4940163" y="6542402"/>
                </a:cubicBezTo>
                <a:cubicBezTo>
                  <a:pt x="4940163" y="6542402"/>
                  <a:pt x="4940163" y="6542402"/>
                  <a:pt x="4940163" y="6541767"/>
                </a:cubicBezTo>
                <a:cubicBezTo>
                  <a:pt x="4940163" y="6541767"/>
                  <a:pt x="4940163" y="6541767"/>
                  <a:pt x="4940163" y="6539227"/>
                </a:cubicBezTo>
                <a:cubicBezTo>
                  <a:pt x="4940475" y="6535417"/>
                  <a:pt x="4940475" y="6529385"/>
                  <a:pt x="4940475" y="6521130"/>
                </a:cubicBezTo>
                <a:cubicBezTo>
                  <a:pt x="4940475" y="6510335"/>
                  <a:pt x="4940786" y="6506525"/>
                  <a:pt x="4940786" y="6503350"/>
                </a:cubicBezTo>
                <a:cubicBezTo>
                  <a:pt x="4941098" y="6502397"/>
                  <a:pt x="4941098" y="6501762"/>
                  <a:pt x="4941098" y="6501445"/>
                </a:cubicBezTo>
                <a:cubicBezTo>
                  <a:pt x="4941098" y="6500175"/>
                  <a:pt x="4940475" y="6499222"/>
                  <a:pt x="4939540" y="6499222"/>
                </a:cubicBezTo>
                <a:close/>
                <a:moveTo>
                  <a:pt x="4898522" y="6499222"/>
                </a:moveTo>
                <a:lnTo>
                  <a:pt x="4879530" y="6501778"/>
                </a:lnTo>
                <a:cubicBezTo>
                  <a:pt x="4877603" y="6502097"/>
                  <a:pt x="4876959" y="6502417"/>
                  <a:pt x="4876959" y="6503695"/>
                </a:cubicBezTo>
                <a:cubicBezTo>
                  <a:pt x="4876959" y="6503695"/>
                  <a:pt x="4876959" y="6503695"/>
                  <a:pt x="4876959" y="6506251"/>
                </a:cubicBezTo>
                <a:cubicBezTo>
                  <a:pt x="4876959" y="6508167"/>
                  <a:pt x="4877603" y="6508487"/>
                  <a:pt x="4879852" y="6508806"/>
                </a:cubicBezTo>
                <a:cubicBezTo>
                  <a:pt x="4885650" y="6509765"/>
                  <a:pt x="4885972" y="6510084"/>
                  <a:pt x="4885972" y="6517112"/>
                </a:cubicBezTo>
                <a:cubicBezTo>
                  <a:pt x="4885972" y="6517112"/>
                  <a:pt x="4885972" y="6517112"/>
                  <a:pt x="4886292" y="6531488"/>
                </a:cubicBezTo>
                <a:cubicBezTo>
                  <a:pt x="4886292" y="6533725"/>
                  <a:pt x="4886292" y="6533725"/>
                  <a:pt x="4886292" y="6533725"/>
                </a:cubicBezTo>
                <a:cubicBezTo>
                  <a:pt x="4886292" y="6534683"/>
                  <a:pt x="4885972" y="6535961"/>
                  <a:pt x="4885328" y="6535961"/>
                </a:cubicBezTo>
                <a:cubicBezTo>
                  <a:pt x="4885328" y="6535961"/>
                  <a:pt x="4884684" y="6535642"/>
                  <a:pt x="4884360" y="6535322"/>
                </a:cubicBezTo>
                <a:cubicBezTo>
                  <a:pt x="4882750" y="6534364"/>
                  <a:pt x="4875669" y="6532766"/>
                  <a:pt x="4872127" y="6532766"/>
                </a:cubicBezTo>
                <a:cubicBezTo>
                  <a:pt x="4854423" y="6532766"/>
                  <a:pt x="4841871" y="6547462"/>
                  <a:pt x="4841871" y="6569186"/>
                </a:cubicBezTo>
                <a:cubicBezTo>
                  <a:pt x="4841871" y="6587715"/>
                  <a:pt x="4852493" y="6601132"/>
                  <a:pt x="4866980" y="6601132"/>
                </a:cubicBezTo>
                <a:cubicBezTo>
                  <a:pt x="4871161" y="6601132"/>
                  <a:pt x="4874703" y="6600174"/>
                  <a:pt x="4878566" y="6597299"/>
                </a:cubicBezTo>
                <a:cubicBezTo>
                  <a:pt x="4880818" y="6595701"/>
                  <a:pt x="4884360" y="6592826"/>
                  <a:pt x="4885328" y="6591868"/>
                </a:cubicBezTo>
                <a:cubicBezTo>
                  <a:pt x="4885972" y="6591229"/>
                  <a:pt x="4886614" y="6591229"/>
                  <a:pt x="4886614" y="6591229"/>
                </a:cubicBezTo>
                <a:cubicBezTo>
                  <a:pt x="4887580" y="6591229"/>
                  <a:pt x="4887580" y="6591229"/>
                  <a:pt x="4887899" y="6594424"/>
                </a:cubicBezTo>
                <a:cubicBezTo>
                  <a:pt x="4887899" y="6594424"/>
                  <a:pt x="4887899" y="6594424"/>
                  <a:pt x="4888221" y="6600174"/>
                </a:cubicBezTo>
                <a:cubicBezTo>
                  <a:pt x="4888221" y="6601771"/>
                  <a:pt x="4888865" y="6602410"/>
                  <a:pt x="4889831" y="6602410"/>
                </a:cubicBezTo>
                <a:cubicBezTo>
                  <a:pt x="4890153" y="6602410"/>
                  <a:pt x="4891119" y="6602410"/>
                  <a:pt x="4892085" y="6602091"/>
                </a:cubicBezTo>
                <a:cubicBezTo>
                  <a:pt x="4892085" y="6602091"/>
                  <a:pt x="4892085" y="6602091"/>
                  <a:pt x="4909145" y="6598896"/>
                </a:cubicBezTo>
                <a:cubicBezTo>
                  <a:pt x="4911399" y="6598577"/>
                  <a:pt x="4911721" y="6597938"/>
                  <a:pt x="4911721" y="6596660"/>
                </a:cubicBezTo>
                <a:cubicBezTo>
                  <a:pt x="4911721" y="6596660"/>
                  <a:pt x="4911721" y="6596660"/>
                  <a:pt x="4911721" y="6594424"/>
                </a:cubicBezTo>
                <a:cubicBezTo>
                  <a:pt x="4911721" y="6593465"/>
                  <a:pt x="4911077" y="6592826"/>
                  <a:pt x="4910113" y="6592826"/>
                </a:cubicBezTo>
                <a:cubicBezTo>
                  <a:pt x="4904318" y="6592187"/>
                  <a:pt x="4903352" y="6591868"/>
                  <a:pt x="4902066" y="6589312"/>
                </a:cubicBezTo>
                <a:cubicBezTo>
                  <a:pt x="4901420" y="6587395"/>
                  <a:pt x="4901098" y="6583242"/>
                  <a:pt x="4901098" y="6565671"/>
                </a:cubicBezTo>
                <a:cubicBezTo>
                  <a:pt x="4901098" y="6565671"/>
                  <a:pt x="4901098" y="6565671"/>
                  <a:pt x="4901098" y="6542031"/>
                </a:cubicBezTo>
                <a:cubicBezTo>
                  <a:pt x="4901098" y="6542031"/>
                  <a:pt x="4901098" y="6542031"/>
                  <a:pt x="4902066" y="6501459"/>
                </a:cubicBezTo>
                <a:cubicBezTo>
                  <a:pt x="4902066" y="6499861"/>
                  <a:pt x="4901420" y="6499222"/>
                  <a:pt x="4900132" y="6499222"/>
                </a:cubicBezTo>
                <a:cubicBezTo>
                  <a:pt x="4900132" y="6499222"/>
                  <a:pt x="4899166" y="6499222"/>
                  <a:pt x="4898522" y="6499222"/>
                </a:cubicBezTo>
                <a:close/>
                <a:moveTo>
                  <a:pt x="6032809" y="6467471"/>
                </a:moveTo>
                <a:cubicBezTo>
                  <a:pt x="6068221" y="6467471"/>
                  <a:pt x="6068221" y="6467471"/>
                  <a:pt x="6068221" y="6467471"/>
                </a:cubicBezTo>
                <a:cubicBezTo>
                  <a:pt x="6077706" y="6467471"/>
                  <a:pt x="6078655" y="6468758"/>
                  <a:pt x="6078971" y="6469080"/>
                </a:cubicBezTo>
                <a:cubicBezTo>
                  <a:pt x="6079920" y="6469723"/>
                  <a:pt x="6079920" y="6471331"/>
                  <a:pt x="6078971" y="6471974"/>
                </a:cubicBezTo>
                <a:cubicBezTo>
                  <a:pt x="6077074" y="6473261"/>
                  <a:pt x="6073597" y="6474869"/>
                  <a:pt x="6073597" y="6479694"/>
                </a:cubicBezTo>
                <a:cubicBezTo>
                  <a:pt x="6073597" y="6479694"/>
                  <a:pt x="6073597" y="6480016"/>
                  <a:pt x="6073597" y="6480016"/>
                </a:cubicBezTo>
                <a:cubicBezTo>
                  <a:pt x="6073597" y="6483876"/>
                  <a:pt x="6077074" y="6485162"/>
                  <a:pt x="6084979" y="6488700"/>
                </a:cubicBezTo>
                <a:cubicBezTo>
                  <a:pt x="6087508" y="6489344"/>
                  <a:pt x="6095413" y="6492560"/>
                  <a:pt x="6095413" y="6492560"/>
                </a:cubicBezTo>
                <a:cubicBezTo>
                  <a:pt x="6097310" y="6491595"/>
                  <a:pt x="6097310" y="6491595"/>
                  <a:pt x="6097310" y="6491595"/>
                </a:cubicBezTo>
                <a:cubicBezTo>
                  <a:pt x="6099839" y="6490309"/>
                  <a:pt x="6106163" y="6486127"/>
                  <a:pt x="6106163" y="6479051"/>
                </a:cubicBezTo>
                <a:cubicBezTo>
                  <a:pt x="6106163" y="6478086"/>
                  <a:pt x="6105847" y="6477443"/>
                  <a:pt x="6105847" y="6476799"/>
                </a:cubicBezTo>
                <a:cubicBezTo>
                  <a:pt x="6105530" y="6475834"/>
                  <a:pt x="6105214" y="6475191"/>
                  <a:pt x="6104898" y="6474548"/>
                </a:cubicBezTo>
                <a:cubicBezTo>
                  <a:pt x="6104898" y="6474226"/>
                  <a:pt x="6104898" y="6474226"/>
                  <a:pt x="6104898" y="6474226"/>
                </a:cubicBezTo>
                <a:cubicBezTo>
                  <a:pt x="6103633" y="6471974"/>
                  <a:pt x="6102052" y="6471331"/>
                  <a:pt x="6102052" y="6471331"/>
                </a:cubicBezTo>
                <a:cubicBezTo>
                  <a:pt x="6102052" y="6471331"/>
                  <a:pt x="6102685" y="6467793"/>
                  <a:pt x="6107428" y="6467471"/>
                </a:cubicBezTo>
                <a:cubicBezTo>
                  <a:pt x="6107744" y="6467471"/>
                  <a:pt x="6107744" y="6467471"/>
                  <a:pt x="6108060" y="6467471"/>
                </a:cubicBezTo>
                <a:cubicBezTo>
                  <a:pt x="6108060" y="6467471"/>
                  <a:pt x="6108376" y="6467471"/>
                  <a:pt x="6108376" y="6467471"/>
                </a:cubicBezTo>
                <a:cubicBezTo>
                  <a:pt x="6110906" y="6467471"/>
                  <a:pt x="6112486" y="6469401"/>
                  <a:pt x="6112486" y="6471653"/>
                </a:cubicBezTo>
                <a:cubicBezTo>
                  <a:pt x="6112486" y="6474548"/>
                  <a:pt x="6110589" y="6475191"/>
                  <a:pt x="6110589" y="6479051"/>
                </a:cubicBezTo>
                <a:cubicBezTo>
                  <a:pt x="6110589" y="6486127"/>
                  <a:pt x="6116597" y="6490309"/>
                  <a:pt x="6119126" y="6491595"/>
                </a:cubicBezTo>
                <a:cubicBezTo>
                  <a:pt x="6121023" y="6492560"/>
                  <a:pt x="6121023" y="6492560"/>
                  <a:pt x="6121023" y="6492560"/>
                </a:cubicBezTo>
                <a:cubicBezTo>
                  <a:pt x="6121023" y="6492560"/>
                  <a:pt x="6129244" y="6489344"/>
                  <a:pt x="6131774" y="6488700"/>
                </a:cubicBezTo>
                <a:cubicBezTo>
                  <a:pt x="6139678" y="6485162"/>
                  <a:pt x="6143156" y="6483876"/>
                  <a:pt x="6143156" y="6480016"/>
                </a:cubicBezTo>
                <a:cubicBezTo>
                  <a:pt x="6143156" y="6480016"/>
                  <a:pt x="6143156" y="6479694"/>
                  <a:pt x="6143156" y="6479694"/>
                </a:cubicBezTo>
                <a:cubicBezTo>
                  <a:pt x="6143156" y="6474869"/>
                  <a:pt x="6139994" y="6473261"/>
                  <a:pt x="6137781" y="6471974"/>
                </a:cubicBezTo>
                <a:cubicBezTo>
                  <a:pt x="6136832" y="6471331"/>
                  <a:pt x="6136832" y="6469723"/>
                  <a:pt x="6137781" y="6469080"/>
                </a:cubicBezTo>
                <a:cubicBezTo>
                  <a:pt x="6138097" y="6468758"/>
                  <a:pt x="6139046" y="6467471"/>
                  <a:pt x="6148531" y="6467471"/>
                </a:cubicBezTo>
                <a:cubicBezTo>
                  <a:pt x="6184576" y="6467471"/>
                  <a:pt x="6184576" y="6467471"/>
                  <a:pt x="6184576" y="6467471"/>
                </a:cubicBezTo>
                <a:cubicBezTo>
                  <a:pt x="6184892" y="6470366"/>
                  <a:pt x="6184892" y="6473261"/>
                  <a:pt x="6184892" y="6476478"/>
                </a:cubicBezTo>
                <a:cubicBezTo>
                  <a:pt x="6184892" y="6484841"/>
                  <a:pt x="6183944" y="6494168"/>
                  <a:pt x="6182363" y="6504461"/>
                </a:cubicBezTo>
                <a:cubicBezTo>
                  <a:pt x="6122920" y="6495133"/>
                  <a:pt x="6122920" y="6495133"/>
                  <a:pt x="6122920" y="6495133"/>
                </a:cubicBezTo>
                <a:cubicBezTo>
                  <a:pt x="6123869" y="6496742"/>
                  <a:pt x="6124185" y="6498993"/>
                  <a:pt x="6124185" y="6500923"/>
                </a:cubicBezTo>
                <a:cubicBezTo>
                  <a:pt x="6124185" y="6509608"/>
                  <a:pt x="6117545" y="6516684"/>
                  <a:pt x="6109008" y="6516684"/>
                </a:cubicBezTo>
                <a:cubicBezTo>
                  <a:pt x="6108692" y="6516684"/>
                  <a:pt x="6108692" y="6516684"/>
                  <a:pt x="6108376" y="6516684"/>
                </a:cubicBezTo>
                <a:cubicBezTo>
                  <a:pt x="6108060" y="6516684"/>
                  <a:pt x="6108060" y="6516684"/>
                  <a:pt x="6107744" y="6516684"/>
                </a:cubicBezTo>
                <a:cubicBezTo>
                  <a:pt x="6099523" y="6516684"/>
                  <a:pt x="6092883" y="6509608"/>
                  <a:pt x="6092883" y="6500923"/>
                </a:cubicBezTo>
                <a:cubicBezTo>
                  <a:pt x="6092883" y="6498993"/>
                  <a:pt x="6093515" y="6496742"/>
                  <a:pt x="6094148" y="6495133"/>
                </a:cubicBezTo>
                <a:cubicBezTo>
                  <a:pt x="6035022" y="6504461"/>
                  <a:pt x="6035022" y="6504461"/>
                  <a:pt x="6035022" y="6504461"/>
                </a:cubicBezTo>
                <a:cubicBezTo>
                  <a:pt x="6033441" y="6494168"/>
                  <a:pt x="6032492" y="6484841"/>
                  <a:pt x="6032492" y="6476478"/>
                </a:cubicBezTo>
                <a:cubicBezTo>
                  <a:pt x="6032492" y="6473261"/>
                  <a:pt x="6032809" y="6470366"/>
                  <a:pt x="6032809" y="6467471"/>
                </a:cubicBezTo>
                <a:close/>
                <a:moveTo>
                  <a:pt x="6035029" y="6454771"/>
                </a:moveTo>
                <a:cubicBezTo>
                  <a:pt x="6038506" y="6454771"/>
                  <a:pt x="6073283" y="6454771"/>
                  <a:pt x="6108377" y="6454771"/>
                </a:cubicBezTo>
                <a:cubicBezTo>
                  <a:pt x="6143786" y="6454771"/>
                  <a:pt x="6179195" y="6454771"/>
                  <a:pt x="6182357" y="6454771"/>
                </a:cubicBezTo>
                <a:cubicBezTo>
                  <a:pt x="6182673" y="6456070"/>
                  <a:pt x="6182989" y="6457694"/>
                  <a:pt x="6183305" y="6459317"/>
                </a:cubicBezTo>
                <a:cubicBezTo>
                  <a:pt x="6148528" y="6459317"/>
                  <a:pt x="6148528" y="6459317"/>
                  <a:pt x="6148528" y="6459317"/>
                </a:cubicBezTo>
                <a:cubicBezTo>
                  <a:pt x="6133669" y="6459317"/>
                  <a:pt x="6127346" y="6462889"/>
                  <a:pt x="6127346" y="6471656"/>
                </a:cubicBezTo>
                <a:cubicBezTo>
                  <a:pt x="6127346" y="6474579"/>
                  <a:pt x="6128927" y="6477501"/>
                  <a:pt x="6131456" y="6479450"/>
                </a:cubicBezTo>
                <a:cubicBezTo>
                  <a:pt x="6129559" y="6480099"/>
                  <a:pt x="6122604" y="6482697"/>
                  <a:pt x="6121655" y="6483346"/>
                </a:cubicBezTo>
                <a:cubicBezTo>
                  <a:pt x="6120707" y="6482372"/>
                  <a:pt x="6119126" y="6480749"/>
                  <a:pt x="6118810" y="6478476"/>
                </a:cubicBezTo>
                <a:cubicBezTo>
                  <a:pt x="6119442" y="6477177"/>
                  <a:pt x="6121023" y="6474904"/>
                  <a:pt x="6121023" y="6471332"/>
                </a:cubicBezTo>
                <a:cubicBezTo>
                  <a:pt x="6121023" y="6465812"/>
                  <a:pt x="6117545" y="6460291"/>
                  <a:pt x="6108060" y="6459967"/>
                </a:cubicBezTo>
                <a:cubicBezTo>
                  <a:pt x="6103950" y="6460291"/>
                  <a:pt x="6101105" y="6461590"/>
                  <a:pt x="6098892" y="6463214"/>
                </a:cubicBezTo>
                <a:cubicBezTo>
                  <a:pt x="6098892" y="6463539"/>
                  <a:pt x="6098892" y="6463539"/>
                  <a:pt x="6098576" y="6463863"/>
                </a:cubicBezTo>
                <a:cubicBezTo>
                  <a:pt x="6094782" y="6464837"/>
                  <a:pt x="6092253" y="6467435"/>
                  <a:pt x="6092253" y="6471007"/>
                </a:cubicBezTo>
                <a:cubicBezTo>
                  <a:pt x="6092253" y="6474904"/>
                  <a:pt x="6092253" y="6474904"/>
                  <a:pt x="6092253" y="6474904"/>
                </a:cubicBezTo>
                <a:cubicBezTo>
                  <a:pt x="6092253" y="6474904"/>
                  <a:pt x="6094150" y="6474904"/>
                  <a:pt x="6095098" y="6475553"/>
                </a:cubicBezTo>
                <a:cubicBezTo>
                  <a:pt x="6096363" y="6475878"/>
                  <a:pt x="6096679" y="6476527"/>
                  <a:pt x="6096995" y="6477177"/>
                </a:cubicBezTo>
                <a:cubicBezTo>
                  <a:pt x="6098260" y="6478800"/>
                  <a:pt x="6097311" y="6482047"/>
                  <a:pt x="6095098" y="6483346"/>
                </a:cubicBezTo>
                <a:cubicBezTo>
                  <a:pt x="6094150" y="6482697"/>
                  <a:pt x="6087195" y="6480099"/>
                  <a:pt x="6085297" y="6479450"/>
                </a:cubicBezTo>
                <a:cubicBezTo>
                  <a:pt x="6087827" y="6477501"/>
                  <a:pt x="6089407" y="6474579"/>
                  <a:pt x="6089407" y="6471656"/>
                </a:cubicBezTo>
                <a:cubicBezTo>
                  <a:pt x="6089407" y="6462889"/>
                  <a:pt x="6083084" y="6459317"/>
                  <a:pt x="6068225" y="6459317"/>
                </a:cubicBezTo>
                <a:cubicBezTo>
                  <a:pt x="6034080" y="6459317"/>
                  <a:pt x="6034080" y="6459317"/>
                  <a:pt x="6034080" y="6459317"/>
                </a:cubicBezTo>
                <a:cubicBezTo>
                  <a:pt x="6034396" y="6457694"/>
                  <a:pt x="6034713" y="6456070"/>
                  <a:pt x="6035029" y="6454771"/>
                </a:cubicBezTo>
                <a:close/>
                <a:moveTo>
                  <a:pt x="6146512" y="6416671"/>
                </a:moveTo>
                <a:cubicBezTo>
                  <a:pt x="6155010" y="6416671"/>
                  <a:pt x="6156317" y="6420524"/>
                  <a:pt x="6156317" y="6423414"/>
                </a:cubicBezTo>
                <a:cubicBezTo>
                  <a:pt x="6156317" y="6423414"/>
                  <a:pt x="6156317" y="6437541"/>
                  <a:pt x="6156317" y="6445246"/>
                </a:cubicBezTo>
                <a:cubicBezTo>
                  <a:pt x="6134092" y="6445246"/>
                  <a:pt x="6134092" y="6445246"/>
                  <a:pt x="6134092" y="6445246"/>
                </a:cubicBezTo>
                <a:cubicBezTo>
                  <a:pt x="6134092" y="6437541"/>
                  <a:pt x="6134092" y="6422450"/>
                  <a:pt x="6134092" y="6422450"/>
                </a:cubicBezTo>
                <a:cubicBezTo>
                  <a:pt x="6134092" y="6419561"/>
                  <a:pt x="6135073" y="6418919"/>
                  <a:pt x="6135400" y="6418598"/>
                </a:cubicBezTo>
                <a:cubicBezTo>
                  <a:pt x="6136707" y="6417634"/>
                  <a:pt x="6139648" y="6416671"/>
                  <a:pt x="6146512" y="6416671"/>
                </a:cubicBezTo>
                <a:close/>
                <a:moveTo>
                  <a:pt x="6070000" y="6416671"/>
                </a:moveTo>
                <a:cubicBezTo>
                  <a:pt x="6076470" y="6416671"/>
                  <a:pt x="6079242" y="6417634"/>
                  <a:pt x="6080473" y="6418598"/>
                </a:cubicBezTo>
                <a:cubicBezTo>
                  <a:pt x="6080781" y="6418919"/>
                  <a:pt x="6081705" y="6419561"/>
                  <a:pt x="6081705" y="6422450"/>
                </a:cubicBezTo>
                <a:cubicBezTo>
                  <a:pt x="6081705" y="6422450"/>
                  <a:pt x="6081705" y="6437541"/>
                  <a:pt x="6081705" y="6445246"/>
                </a:cubicBezTo>
                <a:cubicBezTo>
                  <a:pt x="6061067" y="6445246"/>
                  <a:pt x="6061067" y="6445246"/>
                  <a:pt x="6061067" y="6445246"/>
                </a:cubicBezTo>
                <a:cubicBezTo>
                  <a:pt x="6061067" y="6437541"/>
                  <a:pt x="6061067" y="6423414"/>
                  <a:pt x="6061067" y="6423414"/>
                </a:cubicBezTo>
                <a:cubicBezTo>
                  <a:pt x="6061067" y="6420524"/>
                  <a:pt x="6061991" y="6416671"/>
                  <a:pt x="6070000" y="6416671"/>
                </a:cubicBezTo>
                <a:close/>
                <a:moveTo>
                  <a:pt x="6108533" y="6408733"/>
                </a:moveTo>
                <a:cubicBezTo>
                  <a:pt x="6121669" y="6408733"/>
                  <a:pt x="6126155" y="6416036"/>
                  <a:pt x="6126155" y="6422703"/>
                </a:cubicBezTo>
                <a:cubicBezTo>
                  <a:pt x="6126155" y="6445246"/>
                  <a:pt x="6126155" y="6445246"/>
                  <a:pt x="6126155" y="6445246"/>
                </a:cubicBezTo>
                <a:cubicBezTo>
                  <a:pt x="6108533" y="6445246"/>
                  <a:pt x="6108533" y="6445246"/>
                  <a:pt x="6108533" y="6445246"/>
                </a:cubicBezTo>
                <a:cubicBezTo>
                  <a:pt x="6091230" y="6445246"/>
                  <a:pt x="6091230" y="6445246"/>
                  <a:pt x="6091230" y="6445246"/>
                </a:cubicBezTo>
                <a:cubicBezTo>
                  <a:pt x="6091230" y="6422703"/>
                  <a:pt x="6091230" y="6422703"/>
                  <a:pt x="6091230" y="6422703"/>
                </a:cubicBezTo>
                <a:cubicBezTo>
                  <a:pt x="6091230" y="6416036"/>
                  <a:pt x="6095717" y="6408733"/>
                  <a:pt x="6108533" y="6408733"/>
                </a:cubicBezTo>
                <a:close/>
                <a:moveTo>
                  <a:pt x="6118217" y="6397621"/>
                </a:moveTo>
                <a:cubicBezTo>
                  <a:pt x="6126356" y="6399209"/>
                  <a:pt x="6134182" y="6402701"/>
                  <a:pt x="6140442" y="6407781"/>
                </a:cubicBezTo>
                <a:cubicBezTo>
                  <a:pt x="6137312" y="6408099"/>
                  <a:pt x="6134182" y="6408734"/>
                  <a:pt x="6131364" y="6410321"/>
                </a:cubicBezTo>
                <a:cubicBezTo>
                  <a:pt x="6128547" y="6405559"/>
                  <a:pt x="6123852" y="6402384"/>
                  <a:pt x="6118217" y="6400479"/>
                </a:cubicBezTo>
                <a:cubicBezTo>
                  <a:pt x="6118217" y="6399526"/>
                  <a:pt x="6118217" y="6398574"/>
                  <a:pt x="6118217" y="6397621"/>
                </a:cubicBezTo>
                <a:close/>
                <a:moveTo>
                  <a:pt x="6097580" y="6397621"/>
                </a:moveTo>
                <a:cubicBezTo>
                  <a:pt x="6097580" y="6398574"/>
                  <a:pt x="6097580" y="6399526"/>
                  <a:pt x="6097580" y="6400479"/>
                </a:cubicBezTo>
                <a:cubicBezTo>
                  <a:pt x="6092183" y="6402384"/>
                  <a:pt x="6087738" y="6405559"/>
                  <a:pt x="6084563" y="6410321"/>
                </a:cubicBezTo>
                <a:cubicBezTo>
                  <a:pt x="6082023" y="6408734"/>
                  <a:pt x="6078848" y="6408099"/>
                  <a:pt x="6075355" y="6407781"/>
                </a:cubicBezTo>
                <a:cubicBezTo>
                  <a:pt x="6081705" y="6402701"/>
                  <a:pt x="6089643" y="6399209"/>
                  <a:pt x="6097580" y="6397621"/>
                </a:cubicBezTo>
                <a:close/>
                <a:moveTo>
                  <a:pt x="6104824" y="6365871"/>
                </a:moveTo>
                <a:cubicBezTo>
                  <a:pt x="6106119" y="6365871"/>
                  <a:pt x="6107090" y="6365871"/>
                  <a:pt x="6107737" y="6365871"/>
                </a:cubicBezTo>
                <a:cubicBezTo>
                  <a:pt x="6108708" y="6365871"/>
                  <a:pt x="6109679" y="6365871"/>
                  <a:pt x="6110650" y="6365871"/>
                </a:cubicBezTo>
                <a:cubicBezTo>
                  <a:pt x="6110650" y="6369718"/>
                  <a:pt x="6110650" y="6379335"/>
                  <a:pt x="6110650" y="6379335"/>
                </a:cubicBezTo>
                <a:cubicBezTo>
                  <a:pt x="6110650" y="6379335"/>
                  <a:pt x="6120361" y="6379335"/>
                  <a:pt x="6124568" y="6379335"/>
                </a:cubicBezTo>
                <a:cubicBezTo>
                  <a:pt x="6124568" y="6381899"/>
                  <a:pt x="6124568" y="6382861"/>
                  <a:pt x="6124568" y="6385425"/>
                </a:cubicBezTo>
                <a:cubicBezTo>
                  <a:pt x="6120361" y="6385425"/>
                  <a:pt x="6110650" y="6385425"/>
                  <a:pt x="6110650" y="6385425"/>
                </a:cubicBezTo>
                <a:cubicBezTo>
                  <a:pt x="6110650" y="6385425"/>
                  <a:pt x="6110650" y="6395042"/>
                  <a:pt x="6110650" y="6399209"/>
                </a:cubicBezTo>
                <a:cubicBezTo>
                  <a:pt x="6109679" y="6399209"/>
                  <a:pt x="6108708" y="6399209"/>
                  <a:pt x="6107737" y="6399209"/>
                </a:cubicBezTo>
                <a:cubicBezTo>
                  <a:pt x="6107090" y="6399209"/>
                  <a:pt x="6106119" y="6399209"/>
                  <a:pt x="6104824" y="6399209"/>
                </a:cubicBezTo>
                <a:cubicBezTo>
                  <a:pt x="6104824" y="6395042"/>
                  <a:pt x="6104824" y="6385425"/>
                  <a:pt x="6104824" y="6385425"/>
                </a:cubicBezTo>
                <a:cubicBezTo>
                  <a:pt x="6104824" y="6385425"/>
                  <a:pt x="6095114" y="6385425"/>
                  <a:pt x="6091230" y="6385425"/>
                </a:cubicBezTo>
                <a:cubicBezTo>
                  <a:pt x="6091230" y="6382861"/>
                  <a:pt x="6091230" y="6381899"/>
                  <a:pt x="6091230" y="6379335"/>
                </a:cubicBezTo>
                <a:cubicBezTo>
                  <a:pt x="6095114" y="6379335"/>
                  <a:pt x="6104824" y="6379335"/>
                  <a:pt x="6104824" y="6379335"/>
                </a:cubicBezTo>
                <a:cubicBezTo>
                  <a:pt x="6104824" y="6379335"/>
                  <a:pt x="6104824" y="6369718"/>
                  <a:pt x="6104824" y="6365871"/>
                </a:cubicBezTo>
                <a:close/>
                <a:moveTo>
                  <a:pt x="6098253" y="6359521"/>
                </a:moveTo>
                <a:cubicBezTo>
                  <a:pt x="6098253" y="6359521"/>
                  <a:pt x="6098253" y="6369027"/>
                  <a:pt x="6098253" y="6372830"/>
                </a:cubicBezTo>
                <a:cubicBezTo>
                  <a:pt x="6094774" y="6372830"/>
                  <a:pt x="6085284" y="6372830"/>
                  <a:pt x="6085284" y="6372830"/>
                </a:cubicBezTo>
                <a:cubicBezTo>
                  <a:pt x="6085284" y="6392793"/>
                  <a:pt x="6085284" y="6392793"/>
                  <a:pt x="6085284" y="6392793"/>
                </a:cubicBezTo>
                <a:cubicBezTo>
                  <a:pt x="6076110" y="6396595"/>
                  <a:pt x="6068202" y="6402299"/>
                  <a:pt x="6062508" y="6409270"/>
                </a:cubicBezTo>
                <a:cubicBezTo>
                  <a:pt x="6054600" y="6411805"/>
                  <a:pt x="6051753" y="6418142"/>
                  <a:pt x="6051753" y="6424163"/>
                </a:cubicBezTo>
                <a:cubicBezTo>
                  <a:pt x="6051753" y="6445710"/>
                  <a:pt x="6051753" y="6445710"/>
                  <a:pt x="6051753" y="6445710"/>
                </a:cubicBezTo>
                <a:cubicBezTo>
                  <a:pt x="6028345" y="6445710"/>
                  <a:pt x="6028345" y="6445710"/>
                  <a:pt x="6028345" y="6445710"/>
                </a:cubicBezTo>
                <a:cubicBezTo>
                  <a:pt x="6027080" y="6449195"/>
                  <a:pt x="6027080" y="6449195"/>
                  <a:pt x="6027080" y="6449195"/>
                </a:cubicBezTo>
                <a:cubicBezTo>
                  <a:pt x="6024233" y="6457751"/>
                  <a:pt x="6022967" y="6467257"/>
                  <a:pt x="6022967" y="6477397"/>
                </a:cubicBezTo>
                <a:cubicBezTo>
                  <a:pt x="6022967" y="6509401"/>
                  <a:pt x="6034988" y="6546791"/>
                  <a:pt x="6046376" y="6575943"/>
                </a:cubicBezTo>
                <a:cubicBezTo>
                  <a:pt x="6064090" y="6619988"/>
                  <a:pt x="6087183" y="6659914"/>
                  <a:pt x="6099202" y="6673222"/>
                </a:cubicBezTo>
                <a:cubicBezTo>
                  <a:pt x="6102049" y="6676074"/>
                  <a:pt x="6104264" y="6678609"/>
                  <a:pt x="6108060" y="6678609"/>
                </a:cubicBezTo>
                <a:cubicBezTo>
                  <a:pt x="6108060" y="6678609"/>
                  <a:pt x="6108376" y="6678609"/>
                  <a:pt x="6108376" y="6678609"/>
                </a:cubicBezTo>
                <a:cubicBezTo>
                  <a:pt x="6108376" y="6678609"/>
                  <a:pt x="6108692" y="6678609"/>
                  <a:pt x="6108692" y="6678609"/>
                </a:cubicBezTo>
                <a:cubicBezTo>
                  <a:pt x="6112488" y="6678609"/>
                  <a:pt x="6115019" y="6676074"/>
                  <a:pt x="6117866" y="6673222"/>
                </a:cubicBezTo>
                <a:cubicBezTo>
                  <a:pt x="6130203" y="6659914"/>
                  <a:pt x="6153295" y="6619988"/>
                  <a:pt x="6171009" y="6575943"/>
                </a:cubicBezTo>
                <a:cubicBezTo>
                  <a:pt x="6182713" y="6546791"/>
                  <a:pt x="6194417" y="6509401"/>
                  <a:pt x="6194417" y="6477397"/>
                </a:cubicBezTo>
                <a:cubicBezTo>
                  <a:pt x="6194417" y="6467257"/>
                  <a:pt x="6193152" y="6457751"/>
                  <a:pt x="6190305" y="6449195"/>
                </a:cubicBezTo>
                <a:cubicBezTo>
                  <a:pt x="6189040" y="6445710"/>
                  <a:pt x="6189040" y="6445710"/>
                  <a:pt x="6189040" y="6445710"/>
                </a:cubicBezTo>
                <a:cubicBezTo>
                  <a:pt x="6165631" y="6445710"/>
                  <a:pt x="6165631" y="6445710"/>
                  <a:pt x="6165631" y="6445710"/>
                </a:cubicBezTo>
                <a:cubicBezTo>
                  <a:pt x="6165631" y="6424163"/>
                  <a:pt x="6165631" y="6424163"/>
                  <a:pt x="6165631" y="6424163"/>
                </a:cubicBezTo>
                <a:cubicBezTo>
                  <a:pt x="6165631" y="6418142"/>
                  <a:pt x="6162784" y="6411805"/>
                  <a:pt x="6154560" y="6409270"/>
                </a:cubicBezTo>
                <a:cubicBezTo>
                  <a:pt x="6148866" y="6402299"/>
                  <a:pt x="6140958" y="6396595"/>
                  <a:pt x="6132101" y="6392793"/>
                </a:cubicBezTo>
                <a:cubicBezTo>
                  <a:pt x="6132101" y="6372830"/>
                  <a:pt x="6132101" y="6372830"/>
                  <a:pt x="6132101" y="6372830"/>
                </a:cubicBezTo>
                <a:cubicBezTo>
                  <a:pt x="6132101" y="6372830"/>
                  <a:pt x="6122294" y="6372830"/>
                  <a:pt x="6118498" y="6372830"/>
                </a:cubicBezTo>
                <a:cubicBezTo>
                  <a:pt x="6118498" y="6369027"/>
                  <a:pt x="6118498" y="6359521"/>
                  <a:pt x="6118498" y="6359521"/>
                </a:cubicBezTo>
                <a:cubicBezTo>
                  <a:pt x="6108376" y="6359521"/>
                  <a:pt x="6108376" y="6359521"/>
                  <a:pt x="6108376" y="6359521"/>
                </a:cubicBezTo>
                <a:cubicBezTo>
                  <a:pt x="6098253" y="6359521"/>
                  <a:pt x="6098253" y="6359521"/>
                  <a:pt x="6098253" y="6359521"/>
                </a:cubicBezTo>
                <a:close/>
                <a:moveTo>
                  <a:pt x="0" y="0"/>
                </a:moveTo>
                <a:lnTo>
                  <a:pt x="12191993" y="0"/>
                </a:lnTo>
                <a:lnTo>
                  <a:pt x="12191993" y="6857996"/>
                </a:lnTo>
                <a:lnTo>
                  <a:pt x="0" y="6857996"/>
                </a:lnTo>
                <a:close/>
              </a:path>
            </a:pathLst>
          </a:custGeom>
        </p:spPr>
        <p:txBody>
          <a:bodyPr wrap="square">
            <a:noAutofit/>
          </a:bodyPr>
          <a:lstStyle>
            <a:lvl1pPr marL="324000" indent="-324000" algn="l" defTabSz="1088610" rtl="0" eaLnBrk="1" latinLnBrk="0" hangingPunct="1">
              <a:spcBef>
                <a:spcPts val="900"/>
              </a:spcBef>
              <a:buFont typeface="Arial" pitchFamily="34" charset="0"/>
              <a:buNone/>
              <a:defRPr/>
            </a:lvl1pPr>
          </a:lstStyle>
          <a:p>
            <a:r>
              <a:rPr lang="en-GB"/>
              <a:t>[Picture]</a:t>
            </a:r>
          </a:p>
        </p:txBody>
      </p:sp>
      <p:sp>
        <p:nvSpPr>
          <p:cNvPr id="2" name="Title 2"/>
          <p:cNvSpPr>
            <a:spLocks noGrp="1" noSelect="1"/>
          </p:cNvSpPr>
          <p:nvPr>
            <p:ph type="title" hasCustomPrompt="1"/>
          </p:nvPr>
        </p:nvSpPr>
        <p:spPr>
          <a:xfrm>
            <a:off x="0" y="2925076"/>
            <a:ext cx="12204000" cy="1188000"/>
          </a:xfrm>
        </p:spPr>
        <p:txBody>
          <a:bodyPr/>
          <a:lstStyle>
            <a:lvl1pPr algn="ctr">
              <a:defRPr sz="6800" b="1" cap="none" baseline="0">
                <a:solidFill>
                  <a:schemeClr val="bg1"/>
                </a:solidFill>
                <a:latin typeface="+mn-lt"/>
              </a:defRPr>
            </a:lvl1pPr>
          </a:lstStyle>
          <a:p>
            <a:r>
              <a:rPr lang="en-GB"/>
              <a:t>[Tekst]</a:t>
            </a:r>
          </a:p>
        </p:txBody>
      </p:sp>
      <p:sp>
        <p:nvSpPr>
          <p:cNvPr id="8" name="Rounded Rectangle 3">
            <a:extLst>
              <a:ext uri="{FF2B5EF4-FFF2-40B4-BE49-F238E27FC236}">
                <a16:creationId xmlns:a16="http://schemas.microsoft.com/office/drawing/2014/main" id="{A5AF17E4-4F96-4AF7-81E8-4E18E40B55CB}"/>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en-GB"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en-GB" sz="1000" noProof="0"/>
          </a:p>
        </p:txBody>
      </p:sp>
      <p:sp>
        <p:nvSpPr>
          <p:cNvPr id="7" name="Frame 4"/>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
        <p:nvSpPr>
          <p:cNvPr id="9" name="Frame 5"/>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6550961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white), image and red/black logo">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47E6A862-E120-4FC9-B4A7-DCAF17FA2D10}"/>
              </a:ext>
            </a:extLst>
          </p:cNvPr>
          <p:cNvSpPr>
            <a:spLocks noGrp="1" noSelect="1"/>
          </p:cNvSpPr>
          <p:nvPr>
            <p:ph type="pic" sz="quarter" idx="10" hasCustomPrompt="1"/>
          </p:nvPr>
        </p:nvSpPr>
        <p:spPr>
          <a:xfrm>
            <a:off x="0" y="0"/>
            <a:ext cx="12193200" cy="6210000"/>
          </a:xfrm>
        </p:spPr>
        <p:txBody>
          <a:bodyPr/>
          <a:lstStyle>
            <a:lvl1pPr marL="0" indent="0">
              <a:buFontTx/>
              <a:buNone/>
              <a:defRPr/>
            </a:lvl1pPr>
          </a:lstStyle>
          <a:p>
            <a:r>
              <a:rPr lang="en-GB"/>
              <a:t>[Klik hier en voeg via Invoegen | Afbeeldingen een foto in]</a:t>
            </a:r>
          </a:p>
        </p:txBody>
      </p:sp>
      <p:sp>
        <p:nvSpPr>
          <p:cNvPr id="12" name="Achtergrondvlak 2">
            <a:extLst>
              <a:ext uri="{FF2B5EF4-FFF2-40B4-BE49-F238E27FC236}">
                <a16:creationId xmlns:a16="http://schemas.microsoft.com/office/drawing/2014/main" id="{C92C52A1-98B3-4A17-9378-B421B9C2FEC3}"/>
              </a:ext>
            </a:extLst>
          </p:cNvPr>
          <p:cNvSpPr>
            <a:spLocks noSelect="1"/>
          </p:cNvSpPr>
          <p:nvPr userDrawn="1"/>
        </p:nvSpPr>
        <p:spPr>
          <a:xfrm>
            <a:off x="0" y="6210000"/>
            <a:ext cx="12196800" cy="6840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3"/>
          <p:cNvSpPr>
            <a:spLocks noGrp="1" noSelect="1"/>
          </p:cNvSpPr>
          <p:nvPr>
            <p:ph type="title" hasCustomPrompt="1"/>
          </p:nvPr>
        </p:nvSpPr>
        <p:spPr>
          <a:xfrm>
            <a:off x="0" y="2925076"/>
            <a:ext cx="12204000" cy="1188000"/>
          </a:xfrm>
        </p:spPr>
        <p:txBody>
          <a:bodyPr/>
          <a:lstStyle>
            <a:lvl1pPr algn="ctr">
              <a:defRPr sz="6800" b="1" cap="none" baseline="0">
                <a:solidFill>
                  <a:schemeClr val="bg1"/>
                </a:solidFill>
                <a:latin typeface="+mn-lt"/>
              </a:defRPr>
            </a:lvl1pPr>
          </a:lstStyle>
          <a:p>
            <a:r>
              <a:rPr lang="en-GB"/>
              <a:t>[Tekst]</a:t>
            </a:r>
          </a:p>
        </p:txBody>
      </p:sp>
      <p:sp>
        <p:nvSpPr>
          <p:cNvPr id="8" name="Rounded Rectangle 4">
            <a:extLst>
              <a:ext uri="{FF2B5EF4-FFF2-40B4-BE49-F238E27FC236}">
                <a16:creationId xmlns:a16="http://schemas.microsoft.com/office/drawing/2014/main" id="{A5AF17E4-4F96-4AF7-81E8-4E18E40B55CB}"/>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en-GB"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en-GB" sz="1000" noProof="0"/>
          </a:p>
        </p:txBody>
      </p:sp>
      <p:sp>
        <p:nvSpPr>
          <p:cNvPr id="9" name="Frame 5"/>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BE3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Frame 6"/>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7200618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red), image and white logo">
    <p:spTree>
      <p:nvGrpSpPr>
        <p:cNvPr id="1" name=""/>
        <p:cNvGrpSpPr/>
        <p:nvPr/>
      </p:nvGrpSpPr>
      <p:grpSpPr>
        <a:xfrm>
          <a:off x="0" y="0"/>
          <a:ext cx="0" cy="0"/>
          <a:chOff x="0" y="0"/>
          <a:chExt cx="0" cy="0"/>
        </a:xfrm>
      </p:grpSpPr>
      <p:sp>
        <p:nvSpPr>
          <p:cNvPr id="7" name="Vrije vorm 1"/>
          <p:cNvSpPr>
            <a:spLocks noGrp="1" noSelect="1"/>
          </p:cNvSpPr>
          <p:nvPr>
            <p:ph type="pic" sz="quarter" idx="1001" hasCustomPrompt="1"/>
          </p:nvPr>
        </p:nvSpPr>
        <p:spPr>
          <a:xfrm>
            <a:off x="8" y="5"/>
            <a:ext cx="12191993" cy="6857996"/>
          </a:xfrm>
          <a:custGeom>
            <a:avLst/>
            <a:gdLst>
              <a:gd name="connsiteX0" fmla="*/ 6150497 w 12191993"/>
              <a:gd name="connsiteY0" fmla="*/ 6688738 h 6857996"/>
              <a:gd name="connsiteX1" fmla="*/ 6148985 w 12191993"/>
              <a:gd name="connsiteY1" fmla="*/ 6692367 h 6857996"/>
              <a:gd name="connsiteX2" fmla="*/ 6152916 w 12191993"/>
              <a:gd name="connsiteY2" fmla="*/ 6693878 h 6857996"/>
              <a:gd name="connsiteX3" fmla="*/ 6154125 w 12191993"/>
              <a:gd name="connsiteY3" fmla="*/ 6690250 h 6857996"/>
              <a:gd name="connsiteX4" fmla="*/ 6150497 w 12191993"/>
              <a:gd name="connsiteY4" fmla="*/ 6688738 h 6857996"/>
              <a:gd name="connsiteX5" fmla="*/ 6092818 w 12191993"/>
              <a:gd name="connsiteY5" fmla="*/ 6684958 h 6857996"/>
              <a:gd name="connsiteX6" fmla="*/ 6092818 w 12191993"/>
              <a:gd name="connsiteY6" fmla="*/ 6686546 h 6857996"/>
              <a:gd name="connsiteX7" fmla="*/ 6094405 w 12191993"/>
              <a:gd name="connsiteY7" fmla="*/ 6688133 h 6857996"/>
              <a:gd name="connsiteX8" fmla="*/ 6092818 w 12191993"/>
              <a:gd name="connsiteY8" fmla="*/ 6708771 h 6857996"/>
              <a:gd name="connsiteX9" fmla="*/ 6091231 w 12191993"/>
              <a:gd name="connsiteY9" fmla="*/ 6710359 h 6857996"/>
              <a:gd name="connsiteX10" fmla="*/ 6097580 w 12191993"/>
              <a:gd name="connsiteY10" fmla="*/ 6711946 h 6857996"/>
              <a:gd name="connsiteX11" fmla="*/ 6097580 w 12191993"/>
              <a:gd name="connsiteY11" fmla="*/ 6708771 h 6857996"/>
              <a:gd name="connsiteX12" fmla="*/ 6095993 w 12191993"/>
              <a:gd name="connsiteY12" fmla="*/ 6708771 h 6857996"/>
              <a:gd name="connsiteX13" fmla="*/ 6097580 w 12191993"/>
              <a:gd name="connsiteY13" fmla="*/ 6692896 h 6857996"/>
              <a:gd name="connsiteX14" fmla="*/ 6111868 w 12191993"/>
              <a:gd name="connsiteY14" fmla="*/ 6711946 h 6857996"/>
              <a:gd name="connsiteX15" fmla="*/ 6115043 w 12191993"/>
              <a:gd name="connsiteY15" fmla="*/ 6711946 h 6857996"/>
              <a:gd name="connsiteX16" fmla="*/ 6113456 w 12191993"/>
              <a:gd name="connsiteY16" fmla="*/ 6688133 h 6857996"/>
              <a:gd name="connsiteX17" fmla="*/ 6113456 w 12191993"/>
              <a:gd name="connsiteY17" fmla="*/ 6686546 h 6857996"/>
              <a:gd name="connsiteX18" fmla="*/ 6108693 w 12191993"/>
              <a:gd name="connsiteY18" fmla="*/ 6686546 h 6857996"/>
              <a:gd name="connsiteX19" fmla="*/ 6108693 w 12191993"/>
              <a:gd name="connsiteY19" fmla="*/ 6688133 h 6857996"/>
              <a:gd name="connsiteX20" fmla="*/ 6110281 w 12191993"/>
              <a:gd name="connsiteY20" fmla="*/ 6688133 h 6857996"/>
              <a:gd name="connsiteX21" fmla="*/ 6111868 w 12191993"/>
              <a:gd name="connsiteY21" fmla="*/ 6704009 h 6857996"/>
              <a:gd name="connsiteX22" fmla="*/ 6097580 w 12191993"/>
              <a:gd name="connsiteY22" fmla="*/ 6686546 h 6857996"/>
              <a:gd name="connsiteX23" fmla="*/ 6080118 w 12191993"/>
              <a:gd name="connsiteY23" fmla="*/ 6683371 h 6857996"/>
              <a:gd name="connsiteX24" fmla="*/ 6080118 w 12191993"/>
              <a:gd name="connsiteY24" fmla="*/ 6684959 h 6857996"/>
              <a:gd name="connsiteX25" fmla="*/ 6081705 w 12191993"/>
              <a:gd name="connsiteY25" fmla="*/ 6686546 h 6857996"/>
              <a:gd name="connsiteX26" fmla="*/ 6076943 w 12191993"/>
              <a:gd name="connsiteY26" fmla="*/ 6705597 h 6857996"/>
              <a:gd name="connsiteX27" fmla="*/ 6075355 w 12191993"/>
              <a:gd name="connsiteY27" fmla="*/ 6707184 h 6857996"/>
              <a:gd name="connsiteX28" fmla="*/ 6083293 w 12191993"/>
              <a:gd name="connsiteY28" fmla="*/ 6710359 h 6857996"/>
              <a:gd name="connsiteX29" fmla="*/ 6083293 w 12191993"/>
              <a:gd name="connsiteY29" fmla="*/ 6708772 h 6857996"/>
              <a:gd name="connsiteX30" fmla="*/ 6081705 w 12191993"/>
              <a:gd name="connsiteY30" fmla="*/ 6707184 h 6857996"/>
              <a:gd name="connsiteX31" fmla="*/ 6086468 w 12191993"/>
              <a:gd name="connsiteY31" fmla="*/ 6686546 h 6857996"/>
              <a:gd name="connsiteX32" fmla="*/ 6088055 w 12191993"/>
              <a:gd name="connsiteY32" fmla="*/ 6686546 h 6857996"/>
              <a:gd name="connsiteX33" fmla="*/ 6088055 w 12191993"/>
              <a:gd name="connsiteY33" fmla="*/ 6684959 h 6857996"/>
              <a:gd name="connsiteX34" fmla="*/ 6137500 w 12191993"/>
              <a:gd name="connsiteY34" fmla="*/ 6681783 h 6857996"/>
              <a:gd name="connsiteX35" fmla="*/ 6131078 w 12191993"/>
              <a:gd name="connsiteY35" fmla="*/ 6682736 h 6857996"/>
              <a:gd name="connsiteX36" fmla="*/ 6120162 w 12191993"/>
              <a:gd name="connsiteY36" fmla="*/ 6699246 h 6857996"/>
              <a:gd name="connsiteX37" fmla="*/ 6136536 w 12191993"/>
              <a:gd name="connsiteY37" fmla="*/ 6708771 h 6857996"/>
              <a:gd name="connsiteX38" fmla="*/ 6145205 w 12191993"/>
              <a:gd name="connsiteY38" fmla="*/ 6703373 h 6857996"/>
              <a:gd name="connsiteX39" fmla="*/ 6143279 w 12191993"/>
              <a:gd name="connsiteY39" fmla="*/ 6697658 h 6857996"/>
              <a:gd name="connsiteX40" fmla="*/ 6142316 w 12191993"/>
              <a:gd name="connsiteY40" fmla="*/ 6697658 h 6857996"/>
              <a:gd name="connsiteX41" fmla="*/ 6136215 w 12191993"/>
              <a:gd name="connsiteY41" fmla="*/ 6705596 h 6857996"/>
              <a:gd name="connsiteX42" fmla="*/ 6126262 w 12191993"/>
              <a:gd name="connsiteY42" fmla="*/ 6698293 h 6857996"/>
              <a:gd name="connsiteX43" fmla="*/ 6138784 w 12191993"/>
              <a:gd name="connsiteY43" fmla="*/ 6695436 h 6857996"/>
              <a:gd name="connsiteX44" fmla="*/ 6139747 w 12191993"/>
              <a:gd name="connsiteY44" fmla="*/ 6696388 h 6857996"/>
              <a:gd name="connsiteX45" fmla="*/ 6141031 w 12191993"/>
              <a:gd name="connsiteY45" fmla="*/ 6696071 h 6857996"/>
              <a:gd name="connsiteX46" fmla="*/ 6139747 w 12191993"/>
              <a:gd name="connsiteY46" fmla="*/ 6690356 h 6857996"/>
              <a:gd name="connsiteX47" fmla="*/ 6138463 w 12191993"/>
              <a:gd name="connsiteY47" fmla="*/ 6690673 h 6857996"/>
              <a:gd name="connsiteX48" fmla="*/ 6137500 w 12191993"/>
              <a:gd name="connsiteY48" fmla="*/ 6692896 h 6857996"/>
              <a:gd name="connsiteX49" fmla="*/ 6124978 w 12191993"/>
              <a:gd name="connsiteY49" fmla="*/ 6695436 h 6857996"/>
              <a:gd name="connsiteX50" fmla="*/ 6130436 w 12191993"/>
              <a:gd name="connsiteY50" fmla="*/ 6685593 h 6857996"/>
              <a:gd name="connsiteX51" fmla="*/ 6137821 w 12191993"/>
              <a:gd name="connsiteY51" fmla="*/ 6687816 h 6857996"/>
              <a:gd name="connsiteX52" fmla="*/ 6139105 w 12191993"/>
              <a:gd name="connsiteY52" fmla="*/ 6687181 h 6857996"/>
              <a:gd name="connsiteX53" fmla="*/ 6137500 w 12191993"/>
              <a:gd name="connsiteY53" fmla="*/ 6681783 h 6857996"/>
              <a:gd name="connsiteX54" fmla="*/ 6053130 w 12191993"/>
              <a:gd name="connsiteY54" fmla="*/ 6672258 h 6857996"/>
              <a:gd name="connsiteX55" fmla="*/ 6051542 w 12191993"/>
              <a:gd name="connsiteY55" fmla="*/ 6673846 h 6857996"/>
              <a:gd name="connsiteX56" fmla="*/ 6053130 w 12191993"/>
              <a:gd name="connsiteY56" fmla="*/ 6675433 h 6857996"/>
              <a:gd name="connsiteX57" fmla="*/ 6038842 w 12191993"/>
              <a:gd name="connsiteY57" fmla="*/ 6691308 h 6857996"/>
              <a:gd name="connsiteX58" fmla="*/ 6037255 w 12191993"/>
              <a:gd name="connsiteY58" fmla="*/ 6689721 h 6857996"/>
              <a:gd name="connsiteX59" fmla="*/ 6035668 w 12191993"/>
              <a:gd name="connsiteY59" fmla="*/ 6691308 h 6857996"/>
              <a:gd name="connsiteX60" fmla="*/ 6042018 w 12191993"/>
              <a:gd name="connsiteY60" fmla="*/ 6694483 h 6857996"/>
              <a:gd name="connsiteX61" fmla="*/ 6042018 w 12191993"/>
              <a:gd name="connsiteY61" fmla="*/ 6692896 h 6857996"/>
              <a:gd name="connsiteX62" fmla="*/ 6051542 w 12191993"/>
              <a:gd name="connsiteY62" fmla="*/ 6680196 h 6857996"/>
              <a:gd name="connsiteX63" fmla="*/ 6049955 w 12191993"/>
              <a:gd name="connsiteY63" fmla="*/ 6699246 h 6857996"/>
              <a:gd name="connsiteX64" fmla="*/ 6053130 w 12191993"/>
              <a:gd name="connsiteY64" fmla="*/ 6700833 h 6857996"/>
              <a:gd name="connsiteX65" fmla="*/ 6065830 w 12191993"/>
              <a:gd name="connsiteY65" fmla="*/ 6684958 h 6857996"/>
              <a:gd name="connsiteX66" fmla="*/ 6064243 w 12191993"/>
              <a:gd name="connsiteY66" fmla="*/ 6700833 h 6857996"/>
              <a:gd name="connsiteX67" fmla="*/ 6062656 w 12191993"/>
              <a:gd name="connsiteY67" fmla="*/ 6702421 h 6857996"/>
              <a:gd name="connsiteX68" fmla="*/ 6061068 w 12191993"/>
              <a:gd name="connsiteY68" fmla="*/ 6704008 h 6857996"/>
              <a:gd name="connsiteX69" fmla="*/ 6069005 w 12191993"/>
              <a:gd name="connsiteY69" fmla="*/ 6707183 h 6857996"/>
              <a:gd name="connsiteX70" fmla="*/ 6069005 w 12191993"/>
              <a:gd name="connsiteY70" fmla="*/ 6705596 h 6857996"/>
              <a:gd name="connsiteX71" fmla="*/ 6067418 w 12191993"/>
              <a:gd name="connsiteY71" fmla="*/ 6704008 h 6857996"/>
              <a:gd name="connsiteX72" fmla="*/ 6070593 w 12191993"/>
              <a:gd name="connsiteY72" fmla="*/ 6681783 h 6857996"/>
              <a:gd name="connsiteX73" fmla="*/ 6072180 w 12191993"/>
              <a:gd name="connsiteY73" fmla="*/ 6681783 h 6857996"/>
              <a:gd name="connsiteX74" fmla="*/ 6072180 w 12191993"/>
              <a:gd name="connsiteY74" fmla="*/ 6680196 h 6857996"/>
              <a:gd name="connsiteX75" fmla="*/ 6065830 w 12191993"/>
              <a:gd name="connsiteY75" fmla="*/ 6677021 h 6857996"/>
              <a:gd name="connsiteX76" fmla="*/ 6064243 w 12191993"/>
              <a:gd name="connsiteY76" fmla="*/ 6678608 h 6857996"/>
              <a:gd name="connsiteX77" fmla="*/ 6065830 w 12191993"/>
              <a:gd name="connsiteY77" fmla="*/ 6678608 h 6857996"/>
              <a:gd name="connsiteX78" fmla="*/ 6056306 w 12191993"/>
              <a:gd name="connsiteY78" fmla="*/ 6689721 h 6857996"/>
              <a:gd name="connsiteX79" fmla="*/ 6057893 w 12191993"/>
              <a:gd name="connsiteY79" fmla="*/ 6673846 h 6857996"/>
              <a:gd name="connsiteX80" fmla="*/ 6175023 w 12191993"/>
              <a:gd name="connsiteY80" fmla="*/ 6664321 h 6857996"/>
              <a:gd name="connsiteX81" fmla="*/ 6154730 w 12191993"/>
              <a:gd name="connsiteY81" fmla="*/ 6675963 h 6857996"/>
              <a:gd name="connsiteX82" fmla="*/ 6155052 w 12191993"/>
              <a:gd name="connsiteY82" fmla="*/ 6677221 h 6857996"/>
              <a:gd name="connsiteX83" fmla="*/ 6156985 w 12191993"/>
              <a:gd name="connsiteY83" fmla="*/ 6677221 h 6857996"/>
              <a:gd name="connsiteX84" fmla="*/ 6166970 w 12191993"/>
              <a:gd name="connsiteY84" fmla="*/ 6696414 h 6857996"/>
              <a:gd name="connsiteX85" fmla="*/ 6166326 w 12191993"/>
              <a:gd name="connsiteY85" fmla="*/ 6697988 h 6857996"/>
              <a:gd name="connsiteX86" fmla="*/ 6167292 w 12191993"/>
              <a:gd name="connsiteY86" fmla="*/ 6699246 h 6857996"/>
              <a:gd name="connsiteX87" fmla="*/ 6174378 w 12191993"/>
              <a:gd name="connsiteY87" fmla="*/ 6695471 h 6857996"/>
              <a:gd name="connsiteX88" fmla="*/ 6173734 w 12191993"/>
              <a:gd name="connsiteY88" fmla="*/ 6694841 h 6857996"/>
              <a:gd name="connsiteX89" fmla="*/ 6171802 w 12191993"/>
              <a:gd name="connsiteY89" fmla="*/ 6694527 h 6857996"/>
              <a:gd name="connsiteX90" fmla="*/ 6166970 w 12191993"/>
              <a:gd name="connsiteY90" fmla="*/ 6684458 h 6857996"/>
              <a:gd name="connsiteX91" fmla="*/ 6173734 w 12191993"/>
              <a:gd name="connsiteY91" fmla="*/ 6680997 h 6857996"/>
              <a:gd name="connsiteX92" fmla="*/ 6176955 w 12191993"/>
              <a:gd name="connsiteY92" fmla="*/ 6680997 h 6857996"/>
              <a:gd name="connsiteX93" fmla="*/ 6174378 w 12191993"/>
              <a:gd name="connsiteY93" fmla="*/ 6675963 h 6857996"/>
              <a:gd name="connsiteX94" fmla="*/ 6172446 w 12191993"/>
              <a:gd name="connsiteY94" fmla="*/ 6678165 h 6857996"/>
              <a:gd name="connsiteX95" fmla="*/ 6165360 w 12191993"/>
              <a:gd name="connsiteY95" fmla="*/ 6681626 h 6857996"/>
              <a:gd name="connsiteX96" fmla="*/ 6161816 w 12191993"/>
              <a:gd name="connsiteY96" fmla="*/ 6674704 h 6857996"/>
              <a:gd name="connsiteX97" fmla="*/ 6169869 w 12191993"/>
              <a:gd name="connsiteY97" fmla="*/ 6670299 h 6857996"/>
              <a:gd name="connsiteX98" fmla="*/ 6173090 w 12191993"/>
              <a:gd name="connsiteY98" fmla="*/ 6669670 h 6857996"/>
              <a:gd name="connsiteX99" fmla="*/ 6173412 w 12191993"/>
              <a:gd name="connsiteY99" fmla="*/ 6667468 h 6857996"/>
              <a:gd name="connsiteX100" fmla="*/ 6175023 w 12191993"/>
              <a:gd name="connsiteY100" fmla="*/ 6664321 h 6857996"/>
              <a:gd name="connsiteX101" fmla="*/ 6030390 w 12191993"/>
              <a:gd name="connsiteY101" fmla="*/ 6663090 h 6857996"/>
              <a:gd name="connsiteX102" fmla="*/ 6037104 w 12191993"/>
              <a:gd name="connsiteY102" fmla="*/ 6663368 h 6857996"/>
              <a:gd name="connsiteX103" fmla="*/ 6037761 w 12191993"/>
              <a:gd name="connsiteY103" fmla="*/ 6664003 h 6857996"/>
              <a:gd name="connsiteX104" fmla="*/ 6035139 w 12191993"/>
              <a:gd name="connsiteY104" fmla="*/ 6676386 h 6857996"/>
              <a:gd name="connsiteX105" fmla="*/ 6027605 w 12191993"/>
              <a:gd name="connsiteY105" fmla="*/ 6680196 h 6857996"/>
              <a:gd name="connsiteX106" fmla="*/ 6023674 w 12191993"/>
              <a:gd name="connsiteY106" fmla="*/ 6678609 h 6857996"/>
              <a:gd name="connsiteX107" fmla="*/ 6023347 w 12191993"/>
              <a:gd name="connsiteY107" fmla="*/ 6678291 h 6857996"/>
              <a:gd name="connsiteX108" fmla="*/ 6021381 w 12191993"/>
              <a:gd name="connsiteY108" fmla="*/ 6675116 h 6857996"/>
              <a:gd name="connsiteX109" fmla="*/ 6025640 w 12191993"/>
              <a:gd name="connsiteY109" fmla="*/ 6666861 h 6857996"/>
              <a:gd name="connsiteX110" fmla="*/ 6030390 w 12191993"/>
              <a:gd name="connsiteY110" fmla="*/ 6663090 h 6857996"/>
              <a:gd name="connsiteX111" fmla="*/ 6030111 w 12191993"/>
              <a:gd name="connsiteY111" fmla="*/ 6659872 h 6857996"/>
              <a:gd name="connsiteX112" fmla="*/ 6020698 w 12191993"/>
              <a:gd name="connsiteY112" fmla="*/ 6665835 h 6857996"/>
              <a:gd name="connsiteX113" fmla="*/ 6021324 w 12191993"/>
              <a:gd name="connsiteY113" fmla="*/ 6682153 h 6857996"/>
              <a:gd name="connsiteX114" fmla="*/ 6021324 w 12191993"/>
              <a:gd name="connsiteY114" fmla="*/ 6682467 h 6857996"/>
              <a:gd name="connsiteX115" fmla="*/ 6021639 w 12191993"/>
              <a:gd name="connsiteY115" fmla="*/ 6682467 h 6857996"/>
              <a:gd name="connsiteX116" fmla="*/ 6038270 w 12191993"/>
              <a:gd name="connsiteY116" fmla="*/ 6682153 h 6857996"/>
              <a:gd name="connsiteX117" fmla="*/ 6043292 w 12191993"/>
              <a:gd name="connsiteY117" fmla="*/ 6672425 h 6857996"/>
              <a:gd name="connsiteX118" fmla="*/ 6040467 w 12191993"/>
              <a:gd name="connsiteY118" fmla="*/ 6663638 h 6857996"/>
              <a:gd name="connsiteX119" fmla="*/ 6040154 w 12191993"/>
              <a:gd name="connsiteY119" fmla="*/ 6663010 h 6857996"/>
              <a:gd name="connsiteX120" fmla="*/ 6039840 w 12191993"/>
              <a:gd name="connsiteY120" fmla="*/ 6662696 h 6857996"/>
              <a:gd name="connsiteX121" fmla="*/ 6039526 w 12191993"/>
              <a:gd name="connsiteY121" fmla="*/ 6662383 h 6857996"/>
              <a:gd name="connsiteX122" fmla="*/ 6030111 w 12191993"/>
              <a:gd name="connsiteY122" fmla="*/ 6659872 h 6857996"/>
              <a:gd name="connsiteX123" fmla="*/ 6187938 w 12191993"/>
              <a:gd name="connsiteY123" fmla="*/ 6653208 h 6857996"/>
              <a:gd name="connsiteX124" fmla="*/ 6183014 w 12191993"/>
              <a:gd name="connsiteY124" fmla="*/ 6657377 h 6857996"/>
              <a:gd name="connsiteX125" fmla="*/ 6180859 w 12191993"/>
              <a:gd name="connsiteY125" fmla="*/ 6677582 h 6857996"/>
              <a:gd name="connsiteX126" fmla="*/ 6199634 w 12191993"/>
              <a:gd name="connsiteY126" fmla="*/ 6677582 h 6857996"/>
              <a:gd name="connsiteX127" fmla="*/ 6203943 w 12191993"/>
              <a:gd name="connsiteY127" fmla="*/ 6668602 h 6857996"/>
              <a:gd name="connsiteX128" fmla="*/ 6200558 w 12191993"/>
              <a:gd name="connsiteY128" fmla="*/ 6664112 h 6857996"/>
              <a:gd name="connsiteX129" fmla="*/ 6199634 w 12191993"/>
              <a:gd name="connsiteY129" fmla="*/ 6664754 h 6857996"/>
              <a:gd name="connsiteX130" fmla="*/ 6197480 w 12191993"/>
              <a:gd name="connsiteY130" fmla="*/ 6675337 h 6857996"/>
              <a:gd name="connsiteX131" fmla="*/ 6186092 w 12191993"/>
              <a:gd name="connsiteY131" fmla="*/ 6673734 h 6857996"/>
              <a:gd name="connsiteX132" fmla="*/ 6195325 w 12191993"/>
              <a:gd name="connsiteY132" fmla="*/ 6664433 h 6857996"/>
              <a:gd name="connsiteX133" fmla="*/ 6196864 w 12191993"/>
              <a:gd name="connsiteY133" fmla="*/ 6664754 h 6857996"/>
              <a:gd name="connsiteX134" fmla="*/ 6197788 w 12191993"/>
              <a:gd name="connsiteY134" fmla="*/ 6663792 h 6857996"/>
              <a:gd name="connsiteX135" fmla="*/ 6193786 w 12191993"/>
              <a:gd name="connsiteY135" fmla="*/ 6659622 h 6857996"/>
              <a:gd name="connsiteX136" fmla="*/ 6193171 w 12191993"/>
              <a:gd name="connsiteY136" fmla="*/ 6660585 h 6857996"/>
              <a:gd name="connsiteX137" fmla="*/ 6193171 w 12191993"/>
              <a:gd name="connsiteY137" fmla="*/ 6663150 h 6857996"/>
              <a:gd name="connsiteX138" fmla="*/ 6183937 w 12191993"/>
              <a:gd name="connsiteY138" fmla="*/ 6671489 h 6857996"/>
              <a:gd name="connsiteX139" fmla="*/ 6183937 w 12191993"/>
              <a:gd name="connsiteY139" fmla="*/ 6660264 h 6857996"/>
              <a:gd name="connsiteX140" fmla="*/ 6191324 w 12191993"/>
              <a:gd name="connsiteY140" fmla="*/ 6658660 h 6857996"/>
              <a:gd name="connsiteX141" fmla="*/ 6191940 w 12191993"/>
              <a:gd name="connsiteY141" fmla="*/ 6657377 h 6857996"/>
              <a:gd name="connsiteX142" fmla="*/ 6187938 w 12191993"/>
              <a:gd name="connsiteY142" fmla="*/ 6653208 h 6857996"/>
              <a:gd name="connsiteX143" fmla="*/ 6196845 w 12191993"/>
              <a:gd name="connsiteY143" fmla="*/ 6642096 h 6857996"/>
              <a:gd name="connsiteX144" fmla="*/ 6191242 w 12191993"/>
              <a:gd name="connsiteY144" fmla="*/ 6649399 h 6857996"/>
              <a:gd name="connsiteX145" fmla="*/ 6192799 w 12191993"/>
              <a:gd name="connsiteY145" fmla="*/ 6650351 h 6857996"/>
              <a:gd name="connsiteX146" fmla="*/ 6194355 w 12191993"/>
              <a:gd name="connsiteY146" fmla="*/ 6649399 h 6857996"/>
              <a:gd name="connsiteX147" fmla="*/ 6210230 w 12191993"/>
              <a:gd name="connsiteY147" fmla="*/ 6662734 h 6857996"/>
              <a:gd name="connsiteX148" fmla="*/ 6209919 w 12191993"/>
              <a:gd name="connsiteY148" fmla="*/ 6664639 h 6857996"/>
              <a:gd name="connsiteX149" fmla="*/ 6210541 w 12191993"/>
              <a:gd name="connsiteY149" fmla="*/ 6665909 h 6857996"/>
              <a:gd name="connsiteX150" fmla="*/ 6222992 w 12191993"/>
              <a:gd name="connsiteY150" fmla="*/ 6651304 h 6857996"/>
              <a:gd name="connsiteX151" fmla="*/ 6220191 w 12191993"/>
              <a:gd name="connsiteY151" fmla="*/ 6644319 h 6857996"/>
              <a:gd name="connsiteX152" fmla="*/ 6218323 w 12191993"/>
              <a:gd name="connsiteY152" fmla="*/ 6646224 h 6857996"/>
              <a:gd name="connsiteX153" fmla="*/ 6218946 w 12191993"/>
              <a:gd name="connsiteY153" fmla="*/ 6650669 h 6857996"/>
              <a:gd name="connsiteX154" fmla="*/ 6213654 w 12191993"/>
              <a:gd name="connsiteY154" fmla="*/ 6658607 h 6857996"/>
              <a:gd name="connsiteX155" fmla="*/ 6197468 w 12191993"/>
              <a:gd name="connsiteY155" fmla="*/ 6644954 h 6857996"/>
              <a:gd name="connsiteX156" fmla="*/ 6198090 w 12191993"/>
              <a:gd name="connsiteY156" fmla="*/ 6643049 h 6857996"/>
              <a:gd name="connsiteX157" fmla="*/ 6196845 w 12191993"/>
              <a:gd name="connsiteY157" fmla="*/ 6642096 h 6857996"/>
              <a:gd name="connsiteX158" fmla="*/ 6013443 w 12191993"/>
              <a:gd name="connsiteY158" fmla="*/ 6635746 h 6857996"/>
              <a:gd name="connsiteX159" fmla="*/ 6013443 w 12191993"/>
              <a:gd name="connsiteY159" fmla="*/ 6637334 h 6857996"/>
              <a:gd name="connsiteX160" fmla="*/ 5995980 w 12191993"/>
              <a:gd name="connsiteY160" fmla="*/ 6650034 h 6857996"/>
              <a:gd name="connsiteX161" fmla="*/ 5994393 w 12191993"/>
              <a:gd name="connsiteY161" fmla="*/ 6648446 h 6857996"/>
              <a:gd name="connsiteX162" fmla="*/ 5992806 w 12191993"/>
              <a:gd name="connsiteY162" fmla="*/ 6650034 h 6857996"/>
              <a:gd name="connsiteX163" fmla="*/ 5997568 w 12191993"/>
              <a:gd name="connsiteY163" fmla="*/ 6654797 h 6857996"/>
              <a:gd name="connsiteX164" fmla="*/ 5999156 w 12191993"/>
              <a:gd name="connsiteY164" fmla="*/ 6654797 h 6857996"/>
              <a:gd name="connsiteX165" fmla="*/ 5999156 w 12191993"/>
              <a:gd name="connsiteY165" fmla="*/ 6651621 h 6857996"/>
              <a:gd name="connsiteX166" fmla="*/ 6011855 w 12191993"/>
              <a:gd name="connsiteY166" fmla="*/ 6643684 h 6857996"/>
              <a:gd name="connsiteX167" fmla="*/ 6005506 w 12191993"/>
              <a:gd name="connsiteY167" fmla="*/ 6665909 h 6857996"/>
              <a:gd name="connsiteX168" fmla="*/ 6008680 w 12191993"/>
              <a:gd name="connsiteY168" fmla="*/ 6669084 h 6857996"/>
              <a:gd name="connsiteX169" fmla="*/ 6024555 w 12191993"/>
              <a:gd name="connsiteY169" fmla="*/ 6653209 h 6857996"/>
              <a:gd name="connsiteX170" fmla="*/ 6026143 w 12191993"/>
              <a:gd name="connsiteY170" fmla="*/ 6651621 h 6857996"/>
              <a:gd name="connsiteX171" fmla="*/ 6027731 w 12191993"/>
              <a:gd name="connsiteY171" fmla="*/ 6651621 h 6857996"/>
              <a:gd name="connsiteX172" fmla="*/ 6024555 w 12191993"/>
              <a:gd name="connsiteY172" fmla="*/ 6646859 h 6857996"/>
              <a:gd name="connsiteX173" fmla="*/ 6022968 w 12191993"/>
              <a:gd name="connsiteY173" fmla="*/ 6648446 h 6857996"/>
              <a:gd name="connsiteX174" fmla="*/ 6022968 w 12191993"/>
              <a:gd name="connsiteY174" fmla="*/ 6650034 h 6857996"/>
              <a:gd name="connsiteX175" fmla="*/ 6011855 w 12191993"/>
              <a:gd name="connsiteY175" fmla="*/ 6661147 h 6857996"/>
              <a:gd name="connsiteX176" fmla="*/ 6016618 w 12191993"/>
              <a:gd name="connsiteY176" fmla="*/ 6638921 h 6857996"/>
              <a:gd name="connsiteX177" fmla="*/ 6015031 w 12191993"/>
              <a:gd name="connsiteY177" fmla="*/ 6635746 h 6857996"/>
              <a:gd name="connsiteX178" fmla="*/ 5999458 w 12191993"/>
              <a:gd name="connsiteY178" fmla="*/ 6630479 h 6857996"/>
              <a:gd name="connsiteX179" fmla="*/ 5998324 w 12191993"/>
              <a:gd name="connsiteY179" fmla="*/ 6634809 h 6857996"/>
              <a:gd name="connsiteX180" fmla="*/ 6003237 w 12191993"/>
              <a:gd name="connsiteY180" fmla="*/ 6636613 h 6857996"/>
              <a:gd name="connsiteX181" fmla="*/ 6004749 w 12191993"/>
              <a:gd name="connsiteY181" fmla="*/ 6632283 h 6857996"/>
              <a:gd name="connsiteX182" fmla="*/ 5999458 w 12191993"/>
              <a:gd name="connsiteY182" fmla="*/ 6630479 h 6857996"/>
              <a:gd name="connsiteX183" fmla="*/ 6207117 w 12191993"/>
              <a:gd name="connsiteY183" fmla="*/ 6626221 h 6857996"/>
              <a:gd name="connsiteX184" fmla="*/ 6203942 w 12191993"/>
              <a:gd name="connsiteY184" fmla="*/ 6632571 h 6857996"/>
              <a:gd name="connsiteX185" fmla="*/ 6203942 w 12191993"/>
              <a:gd name="connsiteY185" fmla="*/ 6634159 h 6857996"/>
              <a:gd name="connsiteX186" fmla="*/ 6207117 w 12191993"/>
              <a:gd name="connsiteY186" fmla="*/ 6632571 h 6857996"/>
              <a:gd name="connsiteX187" fmla="*/ 6224580 w 12191993"/>
              <a:gd name="connsiteY187" fmla="*/ 6643684 h 6857996"/>
              <a:gd name="connsiteX188" fmla="*/ 6224580 w 12191993"/>
              <a:gd name="connsiteY188" fmla="*/ 6645271 h 6857996"/>
              <a:gd name="connsiteX189" fmla="*/ 6226168 w 12191993"/>
              <a:gd name="connsiteY189" fmla="*/ 6645271 h 6857996"/>
              <a:gd name="connsiteX190" fmla="*/ 6230930 w 12191993"/>
              <a:gd name="connsiteY190" fmla="*/ 6637334 h 6857996"/>
              <a:gd name="connsiteX191" fmla="*/ 6229343 w 12191993"/>
              <a:gd name="connsiteY191" fmla="*/ 6637334 h 6857996"/>
              <a:gd name="connsiteX192" fmla="*/ 6227755 w 12191993"/>
              <a:gd name="connsiteY192" fmla="*/ 6638921 h 6857996"/>
              <a:gd name="connsiteX193" fmla="*/ 6207117 w 12191993"/>
              <a:gd name="connsiteY193" fmla="*/ 6627809 h 6857996"/>
              <a:gd name="connsiteX194" fmla="*/ 6208705 w 12191993"/>
              <a:gd name="connsiteY194" fmla="*/ 6626221 h 6857996"/>
              <a:gd name="connsiteX195" fmla="*/ 6002331 w 12191993"/>
              <a:gd name="connsiteY195" fmla="*/ 6615108 h 6857996"/>
              <a:gd name="connsiteX196" fmla="*/ 6002331 w 12191993"/>
              <a:gd name="connsiteY196" fmla="*/ 6616696 h 6857996"/>
              <a:gd name="connsiteX197" fmla="*/ 5983280 w 12191993"/>
              <a:gd name="connsiteY197" fmla="*/ 6626221 h 6857996"/>
              <a:gd name="connsiteX198" fmla="*/ 5981693 w 12191993"/>
              <a:gd name="connsiteY198" fmla="*/ 6624634 h 6857996"/>
              <a:gd name="connsiteX199" fmla="*/ 5980106 w 12191993"/>
              <a:gd name="connsiteY199" fmla="*/ 6624634 h 6857996"/>
              <a:gd name="connsiteX200" fmla="*/ 5983280 w 12191993"/>
              <a:gd name="connsiteY200" fmla="*/ 6632571 h 6857996"/>
              <a:gd name="connsiteX201" fmla="*/ 5984868 w 12191993"/>
              <a:gd name="connsiteY201" fmla="*/ 6632571 h 6857996"/>
              <a:gd name="connsiteX202" fmla="*/ 5984868 w 12191993"/>
              <a:gd name="connsiteY202" fmla="*/ 6630984 h 6857996"/>
              <a:gd name="connsiteX203" fmla="*/ 6003918 w 12191993"/>
              <a:gd name="connsiteY203" fmla="*/ 6621458 h 6857996"/>
              <a:gd name="connsiteX204" fmla="*/ 6005507 w 12191993"/>
              <a:gd name="connsiteY204" fmla="*/ 6623046 h 6857996"/>
              <a:gd name="connsiteX205" fmla="*/ 6007094 w 12191993"/>
              <a:gd name="connsiteY205" fmla="*/ 6621458 h 6857996"/>
              <a:gd name="connsiteX206" fmla="*/ 6003918 w 12191993"/>
              <a:gd name="connsiteY206" fmla="*/ 6615108 h 6857996"/>
              <a:gd name="connsiteX207" fmla="*/ 6217912 w 12191993"/>
              <a:gd name="connsiteY207" fmla="*/ 6602408 h 6857996"/>
              <a:gd name="connsiteX208" fmla="*/ 6214737 w 12191993"/>
              <a:gd name="connsiteY208" fmla="*/ 6607999 h 6857996"/>
              <a:gd name="connsiteX209" fmla="*/ 6219817 w 12191993"/>
              <a:gd name="connsiteY209" fmla="*/ 6626945 h 6857996"/>
              <a:gd name="connsiteX210" fmla="*/ 6238550 w 12191993"/>
              <a:gd name="connsiteY210" fmla="*/ 6619802 h 6857996"/>
              <a:gd name="connsiteX211" fmla="*/ 6239503 w 12191993"/>
              <a:gd name="connsiteY211" fmla="*/ 6609241 h 6857996"/>
              <a:gd name="connsiteX212" fmla="*/ 6234423 w 12191993"/>
              <a:gd name="connsiteY212" fmla="*/ 6607067 h 6857996"/>
              <a:gd name="connsiteX213" fmla="*/ 6233470 w 12191993"/>
              <a:gd name="connsiteY213" fmla="*/ 6607999 h 6857996"/>
              <a:gd name="connsiteX214" fmla="*/ 6235693 w 12191993"/>
              <a:gd name="connsiteY214" fmla="*/ 6617628 h 6857996"/>
              <a:gd name="connsiteX215" fmla="*/ 6221722 w 12191993"/>
              <a:gd name="connsiteY215" fmla="*/ 6620112 h 6857996"/>
              <a:gd name="connsiteX216" fmla="*/ 6216642 w 12191993"/>
              <a:gd name="connsiteY216" fmla="*/ 6609863 h 6857996"/>
              <a:gd name="connsiteX217" fmla="*/ 6222992 w 12191993"/>
              <a:gd name="connsiteY217" fmla="*/ 6605825 h 6857996"/>
              <a:gd name="connsiteX218" fmla="*/ 6223310 w 12191993"/>
              <a:gd name="connsiteY218" fmla="*/ 6604272 h 6857996"/>
              <a:gd name="connsiteX219" fmla="*/ 6217912 w 12191993"/>
              <a:gd name="connsiteY219" fmla="*/ 6602408 h 6857996"/>
              <a:gd name="connsiteX220" fmla="*/ 6129330 w 12191993"/>
              <a:gd name="connsiteY220" fmla="*/ 6599233 h 6857996"/>
              <a:gd name="connsiteX221" fmla="*/ 6149968 w 12191993"/>
              <a:gd name="connsiteY221" fmla="*/ 6599233 h 6857996"/>
              <a:gd name="connsiteX222" fmla="*/ 6129330 w 12191993"/>
              <a:gd name="connsiteY222" fmla="*/ 6640508 h 6857996"/>
              <a:gd name="connsiteX223" fmla="*/ 6129330 w 12191993"/>
              <a:gd name="connsiteY223" fmla="*/ 6599233 h 6857996"/>
              <a:gd name="connsiteX224" fmla="*/ 6065830 w 12191993"/>
              <a:gd name="connsiteY224" fmla="*/ 6599233 h 6857996"/>
              <a:gd name="connsiteX225" fmla="*/ 6088055 w 12191993"/>
              <a:gd name="connsiteY225" fmla="*/ 6599233 h 6857996"/>
              <a:gd name="connsiteX226" fmla="*/ 6088055 w 12191993"/>
              <a:gd name="connsiteY226" fmla="*/ 6640508 h 6857996"/>
              <a:gd name="connsiteX227" fmla="*/ 6065830 w 12191993"/>
              <a:gd name="connsiteY227" fmla="*/ 6599233 h 6857996"/>
              <a:gd name="connsiteX228" fmla="*/ 5985060 w 12191993"/>
              <a:gd name="connsiteY228" fmla="*/ 6592919 h 6857996"/>
              <a:gd name="connsiteX229" fmla="*/ 5975325 w 12191993"/>
              <a:gd name="connsiteY229" fmla="*/ 6609935 h 6857996"/>
              <a:gd name="connsiteX230" fmla="*/ 5980978 w 12191993"/>
              <a:gd name="connsiteY230" fmla="*/ 6618283 h 6857996"/>
              <a:gd name="connsiteX231" fmla="*/ 5986630 w 12191993"/>
              <a:gd name="connsiteY231" fmla="*/ 6616999 h 6857996"/>
              <a:gd name="connsiteX232" fmla="*/ 5986630 w 12191993"/>
              <a:gd name="connsiteY232" fmla="*/ 6616036 h 6857996"/>
              <a:gd name="connsiteX233" fmla="*/ 5978465 w 12191993"/>
              <a:gd name="connsiteY233" fmla="*/ 6609293 h 6857996"/>
              <a:gd name="connsiteX234" fmla="*/ 5985688 w 12191993"/>
              <a:gd name="connsiteY234" fmla="*/ 6599340 h 6857996"/>
              <a:gd name="connsiteX235" fmla="*/ 5988828 w 12191993"/>
              <a:gd name="connsiteY235" fmla="*/ 6611862 h 6857996"/>
              <a:gd name="connsiteX236" fmla="*/ 5987886 w 12191993"/>
              <a:gd name="connsiteY236" fmla="*/ 6613146 h 6857996"/>
              <a:gd name="connsiteX237" fmla="*/ 5988200 w 12191993"/>
              <a:gd name="connsiteY237" fmla="*/ 6614430 h 6857996"/>
              <a:gd name="connsiteX238" fmla="*/ 5994166 w 12191993"/>
              <a:gd name="connsiteY238" fmla="*/ 6612825 h 6857996"/>
              <a:gd name="connsiteX239" fmla="*/ 5993538 w 12191993"/>
              <a:gd name="connsiteY239" fmla="*/ 6611541 h 6857996"/>
              <a:gd name="connsiteX240" fmla="*/ 5991340 w 12191993"/>
              <a:gd name="connsiteY240" fmla="*/ 6610578 h 6857996"/>
              <a:gd name="connsiteX241" fmla="*/ 5988828 w 12191993"/>
              <a:gd name="connsiteY241" fmla="*/ 6598377 h 6857996"/>
              <a:gd name="connsiteX242" fmla="*/ 5998249 w 12191993"/>
              <a:gd name="connsiteY242" fmla="*/ 6603193 h 6857996"/>
              <a:gd name="connsiteX243" fmla="*/ 5996365 w 12191993"/>
              <a:gd name="connsiteY243" fmla="*/ 6610899 h 6857996"/>
              <a:gd name="connsiteX244" fmla="*/ 5996992 w 12191993"/>
              <a:gd name="connsiteY244" fmla="*/ 6611862 h 6857996"/>
              <a:gd name="connsiteX245" fmla="*/ 6002330 w 12191993"/>
              <a:gd name="connsiteY245" fmla="*/ 6610257 h 6857996"/>
              <a:gd name="connsiteX246" fmla="*/ 6001388 w 12191993"/>
              <a:gd name="connsiteY246" fmla="*/ 6603835 h 6857996"/>
              <a:gd name="connsiteX247" fmla="*/ 5985060 w 12191993"/>
              <a:gd name="connsiteY247" fmla="*/ 6592919 h 6857996"/>
              <a:gd name="connsiteX248" fmla="*/ 6218230 w 12191993"/>
              <a:gd name="connsiteY248" fmla="*/ 6591296 h 6857996"/>
              <a:gd name="connsiteX249" fmla="*/ 6216642 w 12191993"/>
              <a:gd name="connsiteY249" fmla="*/ 6599234 h 6857996"/>
              <a:gd name="connsiteX250" fmla="*/ 6218230 w 12191993"/>
              <a:gd name="connsiteY250" fmla="*/ 6599234 h 6857996"/>
              <a:gd name="connsiteX251" fmla="*/ 6219817 w 12191993"/>
              <a:gd name="connsiteY251" fmla="*/ 6597646 h 6857996"/>
              <a:gd name="connsiteX252" fmla="*/ 6240455 w 12191993"/>
              <a:gd name="connsiteY252" fmla="*/ 6600821 h 6857996"/>
              <a:gd name="connsiteX253" fmla="*/ 6240455 w 12191993"/>
              <a:gd name="connsiteY253" fmla="*/ 6602409 h 6857996"/>
              <a:gd name="connsiteX254" fmla="*/ 6242043 w 12191993"/>
              <a:gd name="connsiteY254" fmla="*/ 6603996 h 6857996"/>
              <a:gd name="connsiteX255" fmla="*/ 6243630 w 12191993"/>
              <a:gd name="connsiteY255" fmla="*/ 6594471 h 6857996"/>
              <a:gd name="connsiteX256" fmla="*/ 6242043 w 12191993"/>
              <a:gd name="connsiteY256" fmla="*/ 6596059 h 6857996"/>
              <a:gd name="connsiteX257" fmla="*/ 6219817 w 12191993"/>
              <a:gd name="connsiteY257" fmla="*/ 6592884 h 6857996"/>
              <a:gd name="connsiteX258" fmla="*/ 6219817 w 12191993"/>
              <a:gd name="connsiteY258" fmla="*/ 6591296 h 6857996"/>
              <a:gd name="connsiteX259" fmla="*/ 4811421 w 12191993"/>
              <a:gd name="connsiteY259" fmla="*/ 6570659 h 6857996"/>
              <a:gd name="connsiteX260" fmla="*/ 4812359 w 12191993"/>
              <a:gd name="connsiteY260" fmla="*/ 6570659 h 6857996"/>
              <a:gd name="connsiteX261" fmla="*/ 4813298 w 12191993"/>
              <a:gd name="connsiteY261" fmla="*/ 6572952 h 6857996"/>
              <a:gd name="connsiteX262" fmla="*/ 4813298 w 12191993"/>
              <a:gd name="connsiteY262" fmla="*/ 6576883 h 6857996"/>
              <a:gd name="connsiteX263" fmla="*/ 4810796 w 12191993"/>
              <a:gd name="connsiteY263" fmla="*/ 6586056 h 6857996"/>
              <a:gd name="connsiteX264" fmla="*/ 4800166 w 12191993"/>
              <a:gd name="connsiteY264" fmla="*/ 6591297 h 6857996"/>
              <a:gd name="connsiteX265" fmla="*/ 4792659 w 12191993"/>
              <a:gd name="connsiteY265" fmla="*/ 6583763 h 6857996"/>
              <a:gd name="connsiteX266" fmla="*/ 4797977 w 12191993"/>
              <a:gd name="connsiteY266" fmla="*/ 6574918 h 6857996"/>
              <a:gd name="connsiteX267" fmla="*/ 4810169 w 12191993"/>
              <a:gd name="connsiteY267" fmla="*/ 6570987 h 6857996"/>
              <a:gd name="connsiteX268" fmla="*/ 4811421 w 12191993"/>
              <a:gd name="connsiteY268" fmla="*/ 6570659 h 6857996"/>
              <a:gd name="connsiteX269" fmla="*/ 5974078 w 12191993"/>
              <a:gd name="connsiteY269" fmla="*/ 6569071 h 6857996"/>
              <a:gd name="connsiteX270" fmla="*/ 5994394 w 12191993"/>
              <a:gd name="connsiteY270" fmla="*/ 6569721 h 6857996"/>
              <a:gd name="connsiteX271" fmla="*/ 5993749 w 12191993"/>
              <a:gd name="connsiteY271" fmla="*/ 6575566 h 6857996"/>
              <a:gd name="connsiteX272" fmla="*/ 5985364 w 12191993"/>
              <a:gd name="connsiteY272" fmla="*/ 6583035 h 6857996"/>
              <a:gd name="connsiteX273" fmla="*/ 5974078 w 12191993"/>
              <a:gd name="connsiteY273" fmla="*/ 6574267 h 6857996"/>
              <a:gd name="connsiteX274" fmla="*/ 5974078 w 12191993"/>
              <a:gd name="connsiteY274" fmla="*/ 6569071 h 6857996"/>
              <a:gd name="connsiteX275" fmla="*/ 5970895 w 12191993"/>
              <a:gd name="connsiteY275" fmla="*/ 6561133 h 6857996"/>
              <a:gd name="connsiteX276" fmla="*/ 5970895 w 12191993"/>
              <a:gd name="connsiteY276" fmla="*/ 6574627 h 6857996"/>
              <a:gd name="connsiteX277" fmla="*/ 5985016 w 12191993"/>
              <a:gd name="connsiteY277" fmla="*/ 6588121 h 6857996"/>
              <a:gd name="connsiteX278" fmla="*/ 5996628 w 12191993"/>
              <a:gd name="connsiteY278" fmla="*/ 6573342 h 6857996"/>
              <a:gd name="connsiteX279" fmla="*/ 5997568 w 12191993"/>
              <a:gd name="connsiteY279" fmla="*/ 6561776 h 6857996"/>
              <a:gd name="connsiteX280" fmla="*/ 5996000 w 12191993"/>
              <a:gd name="connsiteY280" fmla="*/ 6561776 h 6857996"/>
              <a:gd name="connsiteX281" fmla="*/ 5995058 w 12191993"/>
              <a:gd name="connsiteY281" fmla="*/ 6563382 h 6857996"/>
              <a:gd name="connsiteX282" fmla="*/ 5973718 w 12191993"/>
              <a:gd name="connsiteY282" fmla="*/ 6563061 h 6857996"/>
              <a:gd name="connsiteX283" fmla="*/ 5972463 w 12191993"/>
              <a:gd name="connsiteY283" fmla="*/ 6561133 h 6857996"/>
              <a:gd name="connsiteX284" fmla="*/ 5970895 w 12191993"/>
              <a:gd name="connsiteY284" fmla="*/ 6561133 h 6857996"/>
              <a:gd name="connsiteX285" fmla="*/ 6218230 w 12191993"/>
              <a:gd name="connsiteY285" fmla="*/ 6559546 h 6857996"/>
              <a:gd name="connsiteX286" fmla="*/ 6220070 w 12191993"/>
              <a:gd name="connsiteY286" fmla="*/ 6564826 h 6857996"/>
              <a:gd name="connsiteX287" fmla="*/ 6219764 w 12191993"/>
              <a:gd name="connsiteY287" fmla="*/ 6584394 h 6857996"/>
              <a:gd name="connsiteX288" fmla="*/ 6218537 w 12191993"/>
              <a:gd name="connsiteY288" fmla="*/ 6588121 h 6857996"/>
              <a:gd name="connsiteX289" fmla="*/ 6224364 w 12191993"/>
              <a:gd name="connsiteY289" fmla="*/ 6584394 h 6857996"/>
              <a:gd name="connsiteX290" fmla="*/ 6223137 w 12191993"/>
              <a:gd name="connsiteY290" fmla="*/ 6583773 h 6857996"/>
              <a:gd name="connsiteX291" fmla="*/ 6222830 w 12191993"/>
              <a:gd name="connsiteY291" fmla="*/ 6577561 h 6857996"/>
              <a:gd name="connsiteX292" fmla="*/ 6243685 w 12191993"/>
              <a:gd name="connsiteY292" fmla="*/ 6577250 h 6857996"/>
              <a:gd name="connsiteX293" fmla="*/ 6244605 w 12191993"/>
              <a:gd name="connsiteY293" fmla="*/ 6578803 h 6857996"/>
              <a:gd name="connsiteX294" fmla="*/ 6245218 w 12191993"/>
              <a:gd name="connsiteY294" fmla="*/ 6579114 h 6857996"/>
              <a:gd name="connsiteX295" fmla="*/ 6245218 w 12191993"/>
              <a:gd name="connsiteY295" fmla="*/ 6571349 h 6857996"/>
              <a:gd name="connsiteX296" fmla="*/ 6243992 w 12191993"/>
              <a:gd name="connsiteY296" fmla="*/ 6571349 h 6857996"/>
              <a:gd name="connsiteX297" fmla="*/ 6243685 w 12191993"/>
              <a:gd name="connsiteY297" fmla="*/ 6572281 h 6857996"/>
              <a:gd name="connsiteX298" fmla="*/ 6222524 w 12191993"/>
              <a:gd name="connsiteY298" fmla="*/ 6572591 h 6857996"/>
              <a:gd name="connsiteX299" fmla="*/ 6223444 w 12191993"/>
              <a:gd name="connsiteY299" fmla="*/ 6564516 h 6857996"/>
              <a:gd name="connsiteX300" fmla="*/ 6224977 w 12191993"/>
              <a:gd name="connsiteY300" fmla="*/ 6563895 h 6857996"/>
              <a:gd name="connsiteX301" fmla="*/ 6218230 w 12191993"/>
              <a:gd name="connsiteY301" fmla="*/ 6559546 h 6857996"/>
              <a:gd name="connsiteX302" fmla="*/ 5983809 w 12191993"/>
              <a:gd name="connsiteY302" fmla="*/ 6552364 h 6857996"/>
              <a:gd name="connsiteX303" fmla="*/ 5982298 w 12191993"/>
              <a:gd name="connsiteY303" fmla="*/ 6556900 h 6857996"/>
              <a:gd name="connsiteX304" fmla="*/ 5985926 w 12191993"/>
              <a:gd name="connsiteY304" fmla="*/ 6558790 h 6857996"/>
              <a:gd name="connsiteX305" fmla="*/ 5987437 w 12191993"/>
              <a:gd name="connsiteY305" fmla="*/ 6553498 h 6857996"/>
              <a:gd name="connsiteX306" fmla="*/ 5983809 w 12191993"/>
              <a:gd name="connsiteY306" fmla="*/ 6552364 h 6857996"/>
              <a:gd name="connsiteX307" fmla="*/ 5026508 w 12191993"/>
              <a:gd name="connsiteY307" fmla="*/ 6543672 h 6857996"/>
              <a:gd name="connsiteX308" fmla="*/ 5043486 w 12191993"/>
              <a:gd name="connsiteY308" fmla="*/ 6568904 h 6857996"/>
              <a:gd name="connsiteX309" fmla="*/ 5027743 w 12191993"/>
              <a:gd name="connsiteY309" fmla="*/ 6591297 h 6857996"/>
              <a:gd name="connsiteX310" fmla="*/ 5010148 w 12191993"/>
              <a:gd name="connsiteY310" fmla="*/ 6566696 h 6857996"/>
              <a:gd name="connsiteX311" fmla="*/ 5026508 w 12191993"/>
              <a:gd name="connsiteY311" fmla="*/ 6543672 h 6857996"/>
              <a:gd name="connsiteX312" fmla="*/ 4954742 w 12191993"/>
              <a:gd name="connsiteY312" fmla="*/ 6543672 h 6857996"/>
              <a:gd name="connsiteX313" fmla="*/ 4968873 w 12191993"/>
              <a:gd name="connsiteY313" fmla="*/ 6566831 h 6857996"/>
              <a:gd name="connsiteX314" fmla="*/ 4951602 w 12191993"/>
              <a:gd name="connsiteY314" fmla="*/ 6592885 h 6857996"/>
              <a:gd name="connsiteX315" fmla="*/ 4941867 w 12191993"/>
              <a:gd name="connsiteY315" fmla="*/ 6587739 h 6857996"/>
              <a:gd name="connsiteX316" fmla="*/ 4940297 w 12191993"/>
              <a:gd name="connsiteY316" fmla="*/ 6571334 h 6857996"/>
              <a:gd name="connsiteX317" fmla="*/ 4942494 w 12191993"/>
              <a:gd name="connsiteY317" fmla="*/ 6553965 h 6857996"/>
              <a:gd name="connsiteX318" fmla="*/ 4954742 w 12191993"/>
              <a:gd name="connsiteY318" fmla="*/ 6543672 h 6857996"/>
              <a:gd name="connsiteX319" fmla="*/ 5178611 w 12191993"/>
              <a:gd name="connsiteY319" fmla="*/ 6542084 h 6857996"/>
              <a:gd name="connsiteX320" fmla="*/ 5189759 w 12191993"/>
              <a:gd name="connsiteY320" fmla="*/ 6548752 h 6857996"/>
              <a:gd name="connsiteX321" fmla="*/ 5192710 w 12191993"/>
              <a:gd name="connsiteY321" fmla="*/ 6566214 h 6857996"/>
              <a:gd name="connsiteX322" fmla="*/ 5178611 w 12191993"/>
              <a:gd name="connsiteY322" fmla="*/ 6589709 h 6857996"/>
              <a:gd name="connsiteX323" fmla="*/ 5162548 w 12191993"/>
              <a:gd name="connsiteY323" fmla="*/ 6564944 h 6857996"/>
              <a:gd name="connsiteX324" fmla="*/ 5178611 w 12191993"/>
              <a:gd name="connsiteY324" fmla="*/ 6542084 h 6857996"/>
              <a:gd name="connsiteX325" fmla="*/ 4872968 w 12191993"/>
              <a:gd name="connsiteY325" fmla="*/ 6542084 h 6857996"/>
              <a:gd name="connsiteX326" fmla="*/ 4883528 w 12191993"/>
              <a:gd name="connsiteY326" fmla="*/ 6548752 h 6857996"/>
              <a:gd name="connsiteX327" fmla="*/ 4886321 w 12191993"/>
              <a:gd name="connsiteY327" fmla="*/ 6566214 h 6857996"/>
              <a:gd name="connsiteX328" fmla="*/ 4872968 w 12191993"/>
              <a:gd name="connsiteY328" fmla="*/ 6589709 h 6857996"/>
              <a:gd name="connsiteX329" fmla="*/ 4857745 w 12191993"/>
              <a:gd name="connsiteY329" fmla="*/ 6564944 h 6857996"/>
              <a:gd name="connsiteX330" fmla="*/ 4872968 w 12191993"/>
              <a:gd name="connsiteY330" fmla="*/ 6542084 h 6857996"/>
              <a:gd name="connsiteX331" fmla="*/ 5579869 w 12191993"/>
              <a:gd name="connsiteY331" fmla="*/ 6540496 h 6857996"/>
              <a:gd name="connsiteX332" fmla="*/ 5587389 w 12191993"/>
              <a:gd name="connsiteY332" fmla="*/ 6544134 h 6857996"/>
              <a:gd name="connsiteX333" fmla="*/ 5589582 w 12191993"/>
              <a:gd name="connsiteY333" fmla="*/ 6551741 h 6857996"/>
              <a:gd name="connsiteX334" fmla="*/ 5587077 w 12191993"/>
              <a:gd name="connsiteY334" fmla="*/ 6554387 h 6857996"/>
              <a:gd name="connsiteX335" fmla="*/ 5576110 w 12191993"/>
              <a:gd name="connsiteY335" fmla="*/ 6555710 h 6857996"/>
              <a:gd name="connsiteX336" fmla="*/ 5570157 w 12191993"/>
              <a:gd name="connsiteY336" fmla="*/ 6556041 h 6857996"/>
              <a:gd name="connsiteX337" fmla="*/ 5567337 w 12191993"/>
              <a:gd name="connsiteY337" fmla="*/ 6556371 h 6857996"/>
              <a:gd name="connsiteX338" fmla="*/ 5565771 w 12191993"/>
              <a:gd name="connsiteY338" fmla="*/ 6554718 h 6857996"/>
              <a:gd name="connsiteX339" fmla="*/ 5569217 w 12191993"/>
              <a:gd name="connsiteY339" fmla="*/ 6545788 h 6857996"/>
              <a:gd name="connsiteX340" fmla="*/ 5579869 w 12191993"/>
              <a:gd name="connsiteY340" fmla="*/ 6540496 h 6857996"/>
              <a:gd name="connsiteX341" fmla="*/ 6129330 w 12191993"/>
              <a:gd name="connsiteY341" fmla="*/ 6537321 h 6857996"/>
              <a:gd name="connsiteX342" fmla="*/ 6173780 w 12191993"/>
              <a:gd name="connsiteY342" fmla="*/ 6537321 h 6857996"/>
              <a:gd name="connsiteX343" fmla="*/ 6166631 w 12191993"/>
              <a:gd name="connsiteY343" fmla="*/ 6559546 h 6857996"/>
              <a:gd name="connsiteX344" fmla="*/ 6129330 w 12191993"/>
              <a:gd name="connsiteY344" fmla="*/ 6559546 h 6857996"/>
              <a:gd name="connsiteX345" fmla="*/ 6129330 w 12191993"/>
              <a:gd name="connsiteY345" fmla="*/ 6537321 h 6857996"/>
              <a:gd name="connsiteX346" fmla="*/ 6096878 w 12191993"/>
              <a:gd name="connsiteY346" fmla="*/ 6537321 h 6857996"/>
              <a:gd name="connsiteX347" fmla="*/ 6108373 w 12191993"/>
              <a:gd name="connsiteY347" fmla="*/ 6537321 h 6857996"/>
              <a:gd name="connsiteX348" fmla="*/ 6119869 w 12191993"/>
              <a:gd name="connsiteY348" fmla="*/ 6537321 h 6857996"/>
              <a:gd name="connsiteX349" fmla="*/ 6119869 w 12191993"/>
              <a:gd name="connsiteY349" fmla="*/ 6568512 h 6857996"/>
              <a:gd name="connsiteX350" fmla="*/ 6164255 w 12191993"/>
              <a:gd name="connsiteY350" fmla="*/ 6568512 h 6857996"/>
              <a:gd name="connsiteX351" fmla="*/ 6162659 w 12191993"/>
              <a:gd name="connsiteY351" fmla="*/ 6572012 h 6857996"/>
              <a:gd name="connsiteX352" fmla="*/ 6154995 w 12191993"/>
              <a:gd name="connsiteY352" fmla="*/ 6590154 h 6857996"/>
              <a:gd name="connsiteX353" fmla="*/ 6124659 w 12191993"/>
              <a:gd name="connsiteY353" fmla="*/ 6590154 h 6857996"/>
              <a:gd name="connsiteX354" fmla="*/ 6119869 w 12191993"/>
              <a:gd name="connsiteY354" fmla="*/ 6590154 h 6857996"/>
              <a:gd name="connsiteX355" fmla="*/ 6119869 w 12191993"/>
              <a:gd name="connsiteY355" fmla="*/ 6655080 h 6857996"/>
              <a:gd name="connsiteX356" fmla="*/ 6110928 w 12191993"/>
              <a:gd name="connsiteY356" fmla="*/ 6666538 h 6857996"/>
              <a:gd name="connsiteX357" fmla="*/ 6108373 w 12191993"/>
              <a:gd name="connsiteY357" fmla="*/ 6669084 h 6857996"/>
              <a:gd name="connsiteX358" fmla="*/ 6105819 w 12191993"/>
              <a:gd name="connsiteY358" fmla="*/ 6666538 h 6857996"/>
              <a:gd name="connsiteX359" fmla="*/ 6096878 w 12191993"/>
              <a:gd name="connsiteY359" fmla="*/ 6655080 h 6857996"/>
              <a:gd name="connsiteX360" fmla="*/ 6096878 w 12191993"/>
              <a:gd name="connsiteY360" fmla="*/ 6590154 h 6857996"/>
              <a:gd name="connsiteX361" fmla="*/ 6092407 w 12191993"/>
              <a:gd name="connsiteY361" fmla="*/ 6590154 h 6857996"/>
              <a:gd name="connsiteX362" fmla="*/ 6062391 w 12191993"/>
              <a:gd name="connsiteY362" fmla="*/ 6590154 h 6857996"/>
              <a:gd name="connsiteX363" fmla="*/ 6054727 w 12191993"/>
              <a:gd name="connsiteY363" fmla="*/ 6572012 h 6857996"/>
              <a:gd name="connsiteX364" fmla="*/ 6053130 w 12191993"/>
              <a:gd name="connsiteY364" fmla="*/ 6568512 h 6857996"/>
              <a:gd name="connsiteX365" fmla="*/ 6096878 w 12191993"/>
              <a:gd name="connsiteY365" fmla="*/ 6568512 h 6857996"/>
              <a:gd name="connsiteX366" fmla="*/ 6096878 w 12191993"/>
              <a:gd name="connsiteY366" fmla="*/ 6537321 h 6857996"/>
              <a:gd name="connsiteX367" fmla="*/ 6042017 w 12191993"/>
              <a:gd name="connsiteY367" fmla="*/ 6537321 h 6857996"/>
              <a:gd name="connsiteX368" fmla="*/ 6088055 w 12191993"/>
              <a:gd name="connsiteY368" fmla="*/ 6537321 h 6857996"/>
              <a:gd name="connsiteX369" fmla="*/ 6088055 w 12191993"/>
              <a:gd name="connsiteY369" fmla="*/ 6559546 h 6857996"/>
              <a:gd name="connsiteX370" fmla="*/ 6049150 w 12191993"/>
              <a:gd name="connsiteY370" fmla="*/ 6559546 h 6857996"/>
              <a:gd name="connsiteX371" fmla="*/ 6042017 w 12191993"/>
              <a:gd name="connsiteY371" fmla="*/ 6537321 h 6857996"/>
              <a:gd name="connsiteX372" fmla="*/ 5089323 w 12191993"/>
              <a:gd name="connsiteY372" fmla="*/ 6532559 h 6857996"/>
              <a:gd name="connsiteX373" fmla="*/ 5087120 w 12191993"/>
              <a:gd name="connsiteY373" fmla="*/ 6532877 h 6857996"/>
              <a:gd name="connsiteX374" fmla="*/ 5067916 w 12191993"/>
              <a:gd name="connsiteY374" fmla="*/ 6534782 h 6857996"/>
              <a:gd name="connsiteX375" fmla="*/ 5065710 w 12191993"/>
              <a:gd name="connsiteY375" fmla="*/ 6536687 h 6857996"/>
              <a:gd name="connsiteX376" fmla="*/ 5065710 w 12191993"/>
              <a:gd name="connsiteY376" fmla="*/ 6538909 h 6857996"/>
              <a:gd name="connsiteX377" fmla="*/ 5069489 w 12191993"/>
              <a:gd name="connsiteY377" fmla="*/ 6541132 h 6857996"/>
              <a:gd name="connsiteX378" fmla="*/ 5074842 w 12191993"/>
              <a:gd name="connsiteY378" fmla="*/ 6558277 h 6857996"/>
              <a:gd name="connsiteX379" fmla="*/ 5074842 w 12191993"/>
              <a:gd name="connsiteY379" fmla="*/ 6570025 h 6857996"/>
              <a:gd name="connsiteX380" fmla="*/ 5074842 w 12191993"/>
              <a:gd name="connsiteY380" fmla="*/ 6577010 h 6857996"/>
              <a:gd name="connsiteX381" fmla="*/ 5074842 w 12191993"/>
              <a:gd name="connsiteY381" fmla="*/ 6582725 h 6857996"/>
              <a:gd name="connsiteX382" fmla="*/ 5080824 w 12191993"/>
              <a:gd name="connsiteY382" fmla="*/ 6597012 h 6857996"/>
              <a:gd name="connsiteX383" fmla="*/ 5094046 w 12191993"/>
              <a:gd name="connsiteY383" fmla="*/ 6600505 h 6857996"/>
              <a:gd name="connsiteX384" fmla="*/ 5112304 w 12191993"/>
              <a:gd name="connsiteY384" fmla="*/ 6590980 h 6857996"/>
              <a:gd name="connsiteX385" fmla="*/ 5115138 w 12191993"/>
              <a:gd name="connsiteY385" fmla="*/ 6588757 h 6857996"/>
              <a:gd name="connsiteX386" fmla="*/ 5116398 w 12191993"/>
              <a:gd name="connsiteY386" fmla="*/ 6591615 h 6857996"/>
              <a:gd name="connsiteX387" fmla="*/ 5118599 w 12191993"/>
              <a:gd name="connsiteY387" fmla="*/ 6600822 h 6857996"/>
              <a:gd name="connsiteX388" fmla="*/ 5120489 w 12191993"/>
              <a:gd name="connsiteY388" fmla="*/ 6600505 h 6857996"/>
              <a:gd name="connsiteX389" fmla="*/ 5138120 w 12191993"/>
              <a:gd name="connsiteY389" fmla="*/ 6597965 h 6857996"/>
              <a:gd name="connsiteX390" fmla="*/ 5140322 w 12191993"/>
              <a:gd name="connsiteY390" fmla="*/ 6595742 h 6857996"/>
              <a:gd name="connsiteX391" fmla="*/ 5140322 w 12191993"/>
              <a:gd name="connsiteY391" fmla="*/ 6594155 h 6857996"/>
              <a:gd name="connsiteX392" fmla="*/ 5137805 w 12191993"/>
              <a:gd name="connsiteY392" fmla="*/ 6591932 h 6857996"/>
              <a:gd name="connsiteX393" fmla="*/ 5131195 w 12191993"/>
              <a:gd name="connsiteY393" fmla="*/ 6586535 h 6857996"/>
              <a:gd name="connsiteX394" fmla="*/ 5130565 w 12191993"/>
              <a:gd name="connsiteY394" fmla="*/ 6564627 h 6857996"/>
              <a:gd name="connsiteX395" fmla="*/ 5130565 w 12191993"/>
              <a:gd name="connsiteY395" fmla="*/ 6555419 h 6857996"/>
              <a:gd name="connsiteX396" fmla="*/ 5130565 w 12191993"/>
              <a:gd name="connsiteY396" fmla="*/ 6546847 h 6857996"/>
              <a:gd name="connsiteX397" fmla="*/ 5130880 w 12191993"/>
              <a:gd name="connsiteY397" fmla="*/ 6537639 h 6857996"/>
              <a:gd name="connsiteX398" fmla="*/ 5131195 w 12191993"/>
              <a:gd name="connsiteY398" fmla="*/ 6534147 h 6857996"/>
              <a:gd name="connsiteX399" fmla="*/ 5129304 w 12191993"/>
              <a:gd name="connsiteY399" fmla="*/ 6532559 h 6857996"/>
              <a:gd name="connsiteX400" fmla="*/ 5127416 w 12191993"/>
              <a:gd name="connsiteY400" fmla="*/ 6532877 h 6857996"/>
              <a:gd name="connsiteX401" fmla="*/ 5108842 w 12191993"/>
              <a:gd name="connsiteY401" fmla="*/ 6534782 h 6857996"/>
              <a:gd name="connsiteX402" fmla="*/ 5106638 w 12191993"/>
              <a:gd name="connsiteY402" fmla="*/ 6536687 h 6857996"/>
              <a:gd name="connsiteX403" fmla="*/ 5106638 w 12191993"/>
              <a:gd name="connsiteY403" fmla="*/ 6538909 h 6857996"/>
              <a:gd name="connsiteX404" fmla="*/ 5110102 w 12191993"/>
              <a:gd name="connsiteY404" fmla="*/ 6541132 h 6857996"/>
              <a:gd name="connsiteX405" fmla="*/ 5115138 w 12191993"/>
              <a:gd name="connsiteY405" fmla="*/ 6544942 h 6857996"/>
              <a:gd name="connsiteX406" fmla="*/ 5115768 w 12191993"/>
              <a:gd name="connsiteY406" fmla="*/ 6558277 h 6857996"/>
              <a:gd name="connsiteX407" fmla="*/ 5115768 w 12191993"/>
              <a:gd name="connsiteY407" fmla="*/ 6564627 h 6857996"/>
              <a:gd name="connsiteX408" fmla="*/ 5113564 w 12191993"/>
              <a:gd name="connsiteY408" fmla="*/ 6581455 h 6857996"/>
              <a:gd name="connsiteX409" fmla="*/ 5100026 w 12191993"/>
              <a:gd name="connsiteY409" fmla="*/ 6588757 h 6857996"/>
              <a:gd name="connsiteX410" fmla="*/ 5091842 w 12191993"/>
              <a:gd name="connsiteY410" fmla="*/ 6585265 h 6857996"/>
              <a:gd name="connsiteX411" fmla="*/ 5089639 w 12191993"/>
              <a:gd name="connsiteY411" fmla="*/ 6568437 h 6857996"/>
              <a:gd name="connsiteX412" fmla="*/ 5089639 w 12191993"/>
              <a:gd name="connsiteY412" fmla="*/ 6557959 h 6857996"/>
              <a:gd name="connsiteX413" fmla="*/ 5090582 w 12191993"/>
              <a:gd name="connsiteY413" fmla="*/ 6537004 h 6857996"/>
              <a:gd name="connsiteX414" fmla="*/ 5090582 w 12191993"/>
              <a:gd name="connsiteY414" fmla="*/ 6534147 h 6857996"/>
              <a:gd name="connsiteX415" fmla="*/ 5089323 w 12191993"/>
              <a:gd name="connsiteY415" fmla="*/ 6532559 h 6857996"/>
              <a:gd name="connsiteX416" fmla="*/ 5027612 w 12191993"/>
              <a:gd name="connsiteY416" fmla="*/ 6532559 h 6857996"/>
              <a:gd name="connsiteX417" fmla="*/ 5003796 w 12191993"/>
              <a:gd name="connsiteY417" fmla="*/ 6542129 h 6857996"/>
              <a:gd name="connsiteX418" fmla="*/ 4994273 w 12191993"/>
              <a:gd name="connsiteY418" fmla="*/ 6568605 h 6857996"/>
              <a:gd name="connsiteX419" fmla="*/ 5025071 w 12191993"/>
              <a:gd name="connsiteY419" fmla="*/ 6600822 h 6857996"/>
              <a:gd name="connsiteX420" fmla="*/ 5051107 w 12191993"/>
              <a:gd name="connsiteY420" fmla="*/ 6589658 h 6857996"/>
              <a:gd name="connsiteX421" fmla="*/ 5059361 w 12191993"/>
              <a:gd name="connsiteY421" fmla="*/ 6565096 h 6857996"/>
              <a:gd name="connsiteX422" fmla="*/ 5054599 w 12191993"/>
              <a:gd name="connsiteY422" fmla="*/ 6546276 h 6857996"/>
              <a:gd name="connsiteX423" fmla="*/ 5027612 w 12191993"/>
              <a:gd name="connsiteY423" fmla="*/ 6532559 h 6857996"/>
              <a:gd name="connsiteX424" fmla="*/ 4803177 w 12191993"/>
              <a:gd name="connsiteY424" fmla="*/ 6532559 h 6857996"/>
              <a:gd name="connsiteX425" fmla="*/ 4786838 w 12191993"/>
              <a:gd name="connsiteY425" fmla="*/ 6534491 h 6857996"/>
              <a:gd name="connsiteX426" fmla="*/ 4781497 w 12191993"/>
              <a:gd name="connsiteY426" fmla="*/ 6540285 h 6857996"/>
              <a:gd name="connsiteX427" fmla="*/ 4780556 w 12191993"/>
              <a:gd name="connsiteY427" fmla="*/ 6547366 h 6857996"/>
              <a:gd name="connsiteX428" fmla="*/ 4780556 w 12191993"/>
              <a:gd name="connsiteY428" fmla="*/ 6548010 h 6857996"/>
              <a:gd name="connsiteX429" fmla="*/ 4781497 w 12191993"/>
              <a:gd name="connsiteY429" fmla="*/ 6549619 h 6857996"/>
              <a:gd name="connsiteX430" fmla="*/ 4783384 w 12191993"/>
              <a:gd name="connsiteY430" fmla="*/ 6548976 h 6857996"/>
              <a:gd name="connsiteX431" fmla="*/ 4801291 w 12191993"/>
              <a:gd name="connsiteY431" fmla="*/ 6543825 h 6857996"/>
              <a:gd name="connsiteX432" fmla="*/ 4812916 w 12191993"/>
              <a:gd name="connsiteY432" fmla="*/ 6556379 h 6857996"/>
              <a:gd name="connsiteX433" fmla="*/ 4812916 w 12191993"/>
              <a:gd name="connsiteY433" fmla="*/ 6558632 h 6857996"/>
              <a:gd name="connsiteX434" fmla="*/ 4804747 w 12191993"/>
              <a:gd name="connsiteY434" fmla="*/ 6565070 h 6857996"/>
              <a:gd name="connsiteX435" fmla="*/ 4787782 w 12191993"/>
              <a:gd name="connsiteY435" fmla="*/ 6568611 h 6857996"/>
              <a:gd name="connsiteX436" fmla="*/ 4779927 w 12191993"/>
              <a:gd name="connsiteY436" fmla="*/ 6571508 h 6857996"/>
              <a:gd name="connsiteX437" fmla="*/ 4776786 w 12191993"/>
              <a:gd name="connsiteY437" fmla="*/ 6584705 h 6857996"/>
              <a:gd name="connsiteX438" fmla="*/ 4791238 w 12191993"/>
              <a:gd name="connsiteY438" fmla="*/ 6601444 h 6857996"/>
              <a:gd name="connsiteX439" fmla="*/ 4804120 w 12191993"/>
              <a:gd name="connsiteY439" fmla="*/ 6597903 h 6857996"/>
              <a:gd name="connsiteX440" fmla="*/ 4811661 w 12191993"/>
              <a:gd name="connsiteY440" fmla="*/ 6592109 h 6857996"/>
              <a:gd name="connsiteX441" fmla="*/ 4812602 w 12191993"/>
              <a:gd name="connsiteY441" fmla="*/ 6591787 h 6857996"/>
              <a:gd name="connsiteX442" fmla="*/ 4813545 w 12191993"/>
              <a:gd name="connsiteY442" fmla="*/ 6595328 h 6857996"/>
              <a:gd name="connsiteX443" fmla="*/ 4814174 w 12191993"/>
              <a:gd name="connsiteY443" fmla="*/ 6600478 h 6857996"/>
              <a:gd name="connsiteX444" fmla="*/ 4816372 w 12191993"/>
              <a:gd name="connsiteY444" fmla="*/ 6602409 h 6857996"/>
              <a:gd name="connsiteX445" fmla="*/ 4819200 w 12191993"/>
              <a:gd name="connsiteY445" fmla="*/ 6602409 h 6857996"/>
              <a:gd name="connsiteX446" fmla="*/ 4834596 w 12191993"/>
              <a:gd name="connsiteY446" fmla="*/ 6599512 h 6857996"/>
              <a:gd name="connsiteX447" fmla="*/ 4837109 w 12191993"/>
              <a:gd name="connsiteY447" fmla="*/ 6597259 h 6857996"/>
              <a:gd name="connsiteX448" fmla="*/ 4837109 w 12191993"/>
              <a:gd name="connsiteY448" fmla="*/ 6595328 h 6857996"/>
              <a:gd name="connsiteX449" fmla="*/ 4833968 w 12191993"/>
              <a:gd name="connsiteY449" fmla="*/ 6593074 h 6857996"/>
              <a:gd name="connsiteX450" fmla="*/ 4828312 w 12191993"/>
              <a:gd name="connsiteY450" fmla="*/ 6591465 h 6857996"/>
              <a:gd name="connsiteX451" fmla="*/ 4826740 w 12191993"/>
              <a:gd name="connsiteY451" fmla="*/ 6576336 h 6857996"/>
              <a:gd name="connsiteX452" fmla="*/ 4827371 w 12191993"/>
              <a:gd name="connsiteY452" fmla="*/ 6551551 h 6857996"/>
              <a:gd name="connsiteX453" fmla="*/ 4803177 w 12191993"/>
              <a:gd name="connsiteY453" fmla="*/ 6532559 h 6857996"/>
              <a:gd name="connsiteX454" fmla="*/ 6236007 w 12191993"/>
              <a:gd name="connsiteY454" fmla="*/ 6532558 h 6857996"/>
              <a:gd name="connsiteX455" fmla="*/ 6230040 w 12191993"/>
              <a:gd name="connsiteY455" fmla="*/ 6533843 h 6857996"/>
              <a:gd name="connsiteX456" fmla="*/ 6230040 w 12191993"/>
              <a:gd name="connsiteY456" fmla="*/ 6534806 h 6857996"/>
              <a:gd name="connsiteX457" fmla="*/ 6238658 w 12191993"/>
              <a:gd name="connsiteY457" fmla="*/ 6541869 h 6857996"/>
              <a:gd name="connsiteX458" fmla="*/ 6231035 w 12191993"/>
              <a:gd name="connsiteY458" fmla="*/ 6551822 h 6857996"/>
              <a:gd name="connsiteX459" fmla="*/ 6227720 w 12191993"/>
              <a:gd name="connsiteY459" fmla="*/ 6538980 h 6857996"/>
              <a:gd name="connsiteX460" fmla="*/ 6228714 w 12191993"/>
              <a:gd name="connsiteY460" fmla="*/ 6537374 h 6857996"/>
              <a:gd name="connsiteX461" fmla="*/ 6228383 w 12191993"/>
              <a:gd name="connsiteY461" fmla="*/ 6536411 h 6857996"/>
              <a:gd name="connsiteX462" fmla="*/ 6222417 w 12191993"/>
              <a:gd name="connsiteY462" fmla="*/ 6538016 h 6857996"/>
              <a:gd name="connsiteX463" fmla="*/ 6222748 w 12191993"/>
              <a:gd name="connsiteY463" fmla="*/ 6539301 h 6857996"/>
              <a:gd name="connsiteX464" fmla="*/ 6225068 w 12191993"/>
              <a:gd name="connsiteY464" fmla="*/ 6540264 h 6857996"/>
              <a:gd name="connsiteX465" fmla="*/ 6227720 w 12191993"/>
              <a:gd name="connsiteY465" fmla="*/ 6552785 h 6857996"/>
              <a:gd name="connsiteX466" fmla="*/ 6217776 w 12191993"/>
              <a:gd name="connsiteY466" fmla="*/ 6547648 h 6857996"/>
              <a:gd name="connsiteX467" fmla="*/ 6220096 w 12191993"/>
              <a:gd name="connsiteY467" fmla="*/ 6539943 h 6857996"/>
              <a:gd name="connsiteX468" fmla="*/ 6219102 w 12191993"/>
              <a:gd name="connsiteY468" fmla="*/ 6538980 h 6857996"/>
              <a:gd name="connsiteX469" fmla="*/ 6213467 w 12191993"/>
              <a:gd name="connsiteY469" fmla="*/ 6540264 h 6857996"/>
              <a:gd name="connsiteX470" fmla="*/ 6214793 w 12191993"/>
              <a:gd name="connsiteY470" fmla="*/ 6547006 h 6857996"/>
              <a:gd name="connsiteX471" fmla="*/ 6231698 w 12191993"/>
              <a:gd name="connsiteY471" fmla="*/ 6558244 h 6857996"/>
              <a:gd name="connsiteX472" fmla="*/ 6241973 w 12191993"/>
              <a:gd name="connsiteY472" fmla="*/ 6541227 h 6857996"/>
              <a:gd name="connsiteX473" fmla="*/ 6236007 w 12191993"/>
              <a:gd name="connsiteY473" fmla="*/ 6532558 h 6857996"/>
              <a:gd name="connsiteX474" fmla="*/ 5837231 w 12191993"/>
              <a:gd name="connsiteY474" fmla="*/ 6532558 h 6857996"/>
              <a:gd name="connsiteX475" fmla="*/ 5835644 w 12191993"/>
              <a:gd name="connsiteY475" fmla="*/ 6534151 h 6857996"/>
              <a:gd name="connsiteX476" fmla="*/ 5835644 w 12191993"/>
              <a:gd name="connsiteY476" fmla="*/ 6536381 h 6857996"/>
              <a:gd name="connsiteX477" fmla="*/ 5836915 w 12191993"/>
              <a:gd name="connsiteY477" fmla="*/ 6538612 h 6857996"/>
              <a:gd name="connsiteX478" fmla="*/ 5841676 w 12191993"/>
              <a:gd name="connsiteY478" fmla="*/ 6543072 h 6857996"/>
              <a:gd name="connsiteX479" fmla="*/ 5847074 w 12191993"/>
              <a:gd name="connsiteY479" fmla="*/ 6555816 h 6857996"/>
              <a:gd name="connsiteX480" fmla="*/ 5860408 w 12191993"/>
              <a:gd name="connsiteY480" fmla="*/ 6587357 h 6857996"/>
              <a:gd name="connsiteX481" fmla="*/ 5865488 w 12191993"/>
              <a:gd name="connsiteY481" fmla="*/ 6597234 h 6857996"/>
              <a:gd name="connsiteX482" fmla="*/ 5866123 w 12191993"/>
              <a:gd name="connsiteY482" fmla="*/ 6598190 h 6857996"/>
              <a:gd name="connsiteX483" fmla="*/ 5865171 w 12191993"/>
              <a:gd name="connsiteY483" fmla="*/ 6600738 h 6857996"/>
              <a:gd name="connsiteX484" fmla="*/ 5851518 w 12191993"/>
              <a:gd name="connsiteY484" fmla="*/ 6611571 h 6857996"/>
              <a:gd name="connsiteX485" fmla="*/ 5841358 w 12191993"/>
              <a:gd name="connsiteY485" fmla="*/ 6609978 h 6857996"/>
              <a:gd name="connsiteX486" fmla="*/ 5840406 w 12191993"/>
              <a:gd name="connsiteY486" fmla="*/ 6609978 h 6857996"/>
              <a:gd name="connsiteX487" fmla="*/ 5839136 w 12191993"/>
              <a:gd name="connsiteY487" fmla="*/ 6611889 h 6857996"/>
              <a:gd name="connsiteX488" fmla="*/ 5839136 w 12191993"/>
              <a:gd name="connsiteY488" fmla="*/ 6614119 h 6857996"/>
              <a:gd name="connsiteX489" fmla="*/ 5838818 w 12191993"/>
              <a:gd name="connsiteY489" fmla="*/ 6617305 h 6857996"/>
              <a:gd name="connsiteX490" fmla="*/ 5850566 w 12191993"/>
              <a:gd name="connsiteY490" fmla="*/ 6624633 h 6857996"/>
              <a:gd name="connsiteX491" fmla="*/ 5864218 w 12191993"/>
              <a:gd name="connsiteY491" fmla="*/ 6618898 h 6857996"/>
              <a:gd name="connsiteX492" fmla="*/ 5874696 w 12191993"/>
              <a:gd name="connsiteY492" fmla="*/ 6596597 h 6857996"/>
              <a:gd name="connsiteX493" fmla="*/ 5882634 w 12191993"/>
              <a:gd name="connsiteY493" fmla="*/ 6575569 h 6857996"/>
              <a:gd name="connsiteX494" fmla="*/ 5889619 w 12191993"/>
              <a:gd name="connsiteY494" fmla="*/ 6558046 h 6857996"/>
              <a:gd name="connsiteX495" fmla="*/ 5893429 w 12191993"/>
              <a:gd name="connsiteY495" fmla="*/ 6548170 h 6857996"/>
              <a:gd name="connsiteX496" fmla="*/ 5899461 w 12191993"/>
              <a:gd name="connsiteY496" fmla="*/ 6538612 h 6857996"/>
              <a:gd name="connsiteX497" fmla="*/ 5900731 w 12191993"/>
              <a:gd name="connsiteY497" fmla="*/ 6536381 h 6857996"/>
              <a:gd name="connsiteX498" fmla="*/ 5900731 w 12191993"/>
              <a:gd name="connsiteY498" fmla="*/ 6534151 h 6857996"/>
              <a:gd name="connsiteX499" fmla="*/ 5899144 w 12191993"/>
              <a:gd name="connsiteY499" fmla="*/ 6532558 h 6857996"/>
              <a:gd name="connsiteX500" fmla="*/ 5897874 w 12191993"/>
              <a:gd name="connsiteY500" fmla="*/ 6532877 h 6857996"/>
              <a:gd name="connsiteX501" fmla="*/ 5890254 w 12191993"/>
              <a:gd name="connsiteY501" fmla="*/ 6532877 h 6857996"/>
              <a:gd name="connsiteX502" fmla="*/ 5880729 w 12191993"/>
              <a:gd name="connsiteY502" fmla="*/ 6532558 h 6857996"/>
              <a:gd name="connsiteX503" fmla="*/ 5879459 w 12191993"/>
              <a:gd name="connsiteY503" fmla="*/ 6532558 h 6857996"/>
              <a:gd name="connsiteX504" fmla="*/ 5878189 w 12191993"/>
              <a:gd name="connsiteY504" fmla="*/ 6534151 h 6857996"/>
              <a:gd name="connsiteX505" fmla="*/ 5878189 w 12191993"/>
              <a:gd name="connsiteY505" fmla="*/ 6536381 h 6857996"/>
              <a:gd name="connsiteX506" fmla="*/ 5881364 w 12191993"/>
              <a:gd name="connsiteY506" fmla="*/ 6538930 h 6857996"/>
              <a:gd name="connsiteX507" fmla="*/ 5885174 w 12191993"/>
              <a:gd name="connsiteY507" fmla="*/ 6542753 h 6857996"/>
              <a:gd name="connsiteX508" fmla="*/ 5873109 w 12191993"/>
              <a:gd name="connsiteY508" fmla="*/ 6580985 h 6857996"/>
              <a:gd name="connsiteX509" fmla="*/ 5871840 w 12191993"/>
              <a:gd name="connsiteY509" fmla="*/ 6578118 h 6857996"/>
              <a:gd name="connsiteX510" fmla="*/ 5868346 w 12191993"/>
              <a:gd name="connsiteY510" fmla="*/ 6569197 h 6857996"/>
              <a:gd name="connsiteX511" fmla="*/ 5866441 w 12191993"/>
              <a:gd name="connsiteY511" fmla="*/ 6563781 h 6857996"/>
              <a:gd name="connsiteX512" fmla="*/ 5862313 w 12191993"/>
              <a:gd name="connsiteY512" fmla="*/ 6552949 h 6857996"/>
              <a:gd name="connsiteX513" fmla="*/ 5860091 w 12191993"/>
              <a:gd name="connsiteY513" fmla="*/ 6546258 h 6857996"/>
              <a:gd name="connsiteX514" fmla="*/ 5859138 w 12191993"/>
              <a:gd name="connsiteY514" fmla="*/ 6543391 h 6857996"/>
              <a:gd name="connsiteX515" fmla="*/ 5863266 w 12191993"/>
              <a:gd name="connsiteY515" fmla="*/ 6539567 h 6857996"/>
              <a:gd name="connsiteX516" fmla="*/ 5868028 w 12191993"/>
              <a:gd name="connsiteY516" fmla="*/ 6536381 h 6857996"/>
              <a:gd name="connsiteX517" fmla="*/ 5868028 w 12191993"/>
              <a:gd name="connsiteY517" fmla="*/ 6534151 h 6857996"/>
              <a:gd name="connsiteX518" fmla="*/ 5866441 w 12191993"/>
              <a:gd name="connsiteY518" fmla="*/ 6532558 h 6857996"/>
              <a:gd name="connsiteX519" fmla="*/ 5865171 w 12191993"/>
              <a:gd name="connsiteY519" fmla="*/ 6532558 h 6857996"/>
              <a:gd name="connsiteX520" fmla="*/ 5853423 w 12191993"/>
              <a:gd name="connsiteY520" fmla="*/ 6532877 h 6857996"/>
              <a:gd name="connsiteX521" fmla="*/ 5838184 w 12191993"/>
              <a:gd name="connsiteY521" fmla="*/ 6532558 h 6857996"/>
              <a:gd name="connsiteX522" fmla="*/ 5837231 w 12191993"/>
              <a:gd name="connsiteY522" fmla="*/ 6532558 h 6857996"/>
              <a:gd name="connsiteX523" fmla="*/ 5758711 w 12191993"/>
              <a:gd name="connsiteY523" fmla="*/ 6532558 h 6857996"/>
              <a:gd name="connsiteX524" fmla="*/ 5757429 w 12191993"/>
              <a:gd name="connsiteY524" fmla="*/ 6532877 h 6857996"/>
              <a:gd name="connsiteX525" fmla="*/ 5756469 w 12191993"/>
              <a:gd name="connsiteY525" fmla="*/ 6532877 h 6857996"/>
              <a:gd name="connsiteX526" fmla="*/ 5737876 w 12191993"/>
              <a:gd name="connsiteY526" fmla="*/ 6534791 h 6857996"/>
              <a:gd name="connsiteX527" fmla="*/ 5735632 w 12191993"/>
              <a:gd name="connsiteY527" fmla="*/ 6536705 h 6857996"/>
              <a:gd name="connsiteX528" fmla="*/ 5735632 w 12191993"/>
              <a:gd name="connsiteY528" fmla="*/ 6539258 h 6857996"/>
              <a:gd name="connsiteX529" fmla="*/ 5739159 w 12191993"/>
              <a:gd name="connsiteY529" fmla="*/ 6541172 h 6857996"/>
              <a:gd name="connsiteX530" fmla="*/ 5744929 w 12191993"/>
              <a:gd name="connsiteY530" fmla="*/ 6558399 h 6857996"/>
              <a:gd name="connsiteX531" fmla="*/ 5744929 w 12191993"/>
              <a:gd name="connsiteY531" fmla="*/ 6569245 h 6857996"/>
              <a:gd name="connsiteX532" fmla="*/ 5744608 w 12191993"/>
              <a:gd name="connsiteY532" fmla="*/ 6587430 h 6857996"/>
              <a:gd name="connsiteX533" fmla="*/ 5739478 w 12191993"/>
              <a:gd name="connsiteY533" fmla="*/ 6592534 h 6857996"/>
              <a:gd name="connsiteX534" fmla="*/ 5735632 w 12191993"/>
              <a:gd name="connsiteY534" fmla="*/ 6595405 h 6857996"/>
              <a:gd name="connsiteX535" fmla="*/ 5735632 w 12191993"/>
              <a:gd name="connsiteY535" fmla="*/ 6597638 h 6857996"/>
              <a:gd name="connsiteX536" fmla="*/ 5736913 w 12191993"/>
              <a:gd name="connsiteY536" fmla="*/ 6599233 h 6857996"/>
              <a:gd name="connsiteX537" fmla="*/ 5737876 w 12191993"/>
              <a:gd name="connsiteY537" fmla="*/ 6599233 h 6857996"/>
              <a:gd name="connsiteX538" fmla="*/ 5752302 w 12191993"/>
              <a:gd name="connsiteY538" fmla="*/ 6598914 h 6857996"/>
              <a:gd name="connsiteX539" fmla="*/ 5766726 w 12191993"/>
              <a:gd name="connsiteY539" fmla="*/ 6599233 h 6857996"/>
              <a:gd name="connsiteX540" fmla="*/ 5767687 w 12191993"/>
              <a:gd name="connsiteY540" fmla="*/ 6599233 h 6857996"/>
              <a:gd name="connsiteX541" fmla="*/ 5768969 w 12191993"/>
              <a:gd name="connsiteY541" fmla="*/ 6597638 h 6857996"/>
              <a:gd name="connsiteX542" fmla="*/ 5768969 w 12191993"/>
              <a:gd name="connsiteY542" fmla="*/ 6595405 h 6857996"/>
              <a:gd name="connsiteX543" fmla="*/ 5765124 w 12191993"/>
              <a:gd name="connsiteY543" fmla="*/ 6592534 h 6857996"/>
              <a:gd name="connsiteX544" fmla="*/ 5759994 w 12191993"/>
              <a:gd name="connsiteY544" fmla="*/ 6587430 h 6857996"/>
              <a:gd name="connsiteX545" fmla="*/ 5759994 w 12191993"/>
              <a:gd name="connsiteY545" fmla="*/ 6569245 h 6857996"/>
              <a:gd name="connsiteX546" fmla="*/ 5759994 w 12191993"/>
              <a:gd name="connsiteY546" fmla="*/ 6562865 h 6857996"/>
              <a:gd name="connsiteX547" fmla="*/ 5759994 w 12191993"/>
              <a:gd name="connsiteY547" fmla="*/ 6540215 h 6857996"/>
              <a:gd name="connsiteX548" fmla="*/ 5760314 w 12191993"/>
              <a:gd name="connsiteY548" fmla="*/ 6535110 h 6857996"/>
              <a:gd name="connsiteX549" fmla="*/ 5758711 w 12191993"/>
              <a:gd name="connsiteY549" fmla="*/ 6532558 h 6857996"/>
              <a:gd name="connsiteX550" fmla="*/ 5705788 w 12191993"/>
              <a:gd name="connsiteY550" fmla="*/ 6532558 h 6857996"/>
              <a:gd name="connsiteX551" fmla="*/ 5680070 w 12191993"/>
              <a:gd name="connsiteY551" fmla="*/ 6553292 h 6857996"/>
              <a:gd name="connsiteX552" fmla="*/ 5701025 w 12191993"/>
              <a:gd name="connsiteY552" fmla="*/ 6575621 h 6857996"/>
              <a:gd name="connsiteX553" fmla="*/ 5710233 w 12191993"/>
              <a:gd name="connsiteY553" fmla="*/ 6584872 h 6857996"/>
              <a:gd name="connsiteX554" fmla="*/ 5699119 w 12191993"/>
              <a:gd name="connsiteY554" fmla="*/ 6593804 h 6857996"/>
              <a:gd name="connsiteX555" fmla="*/ 5686102 w 12191993"/>
              <a:gd name="connsiteY555" fmla="*/ 6585829 h 6857996"/>
              <a:gd name="connsiteX556" fmla="*/ 5683880 w 12191993"/>
              <a:gd name="connsiteY556" fmla="*/ 6582320 h 6857996"/>
              <a:gd name="connsiteX557" fmla="*/ 5681657 w 12191993"/>
              <a:gd name="connsiteY557" fmla="*/ 6582320 h 6857996"/>
              <a:gd name="connsiteX558" fmla="*/ 5679434 w 12191993"/>
              <a:gd name="connsiteY558" fmla="*/ 6584553 h 6857996"/>
              <a:gd name="connsiteX559" fmla="*/ 5678483 w 12191993"/>
              <a:gd name="connsiteY559" fmla="*/ 6593485 h 6857996"/>
              <a:gd name="connsiteX560" fmla="*/ 5680705 w 12191993"/>
              <a:gd name="connsiteY560" fmla="*/ 6597312 h 6857996"/>
              <a:gd name="connsiteX561" fmla="*/ 5697533 w 12191993"/>
              <a:gd name="connsiteY561" fmla="*/ 6600821 h 6857996"/>
              <a:gd name="connsiteX562" fmla="*/ 5724521 w 12191993"/>
              <a:gd name="connsiteY562" fmla="*/ 6580725 h 6857996"/>
              <a:gd name="connsiteX563" fmla="*/ 5711185 w 12191993"/>
              <a:gd name="connsiteY563" fmla="*/ 6562862 h 6857996"/>
              <a:gd name="connsiteX564" fmla="*/ 5699755 w 12191993"/>
              <a:gd name="connsiteY564" fmla="*/ 6557439 h 6857996"/>
              <a:gd name="connsiteX565" fmla="*/ 5692770 w 12191993"/>
              <a:gd name="connsiteY565" fmla="*/ 6548508 h 6857996"/>
              <a:gd name="connsiteX566" fmla="*/ 5703248 w 12191993"/>
              <a:gd name="connsiteY566" fmla="*/ 6539895 h 6857996"/>
              <a:gd name="connsiteX567" fmla="*/ 5714360 w 12191993"/>
              <a:gd name="connsiteY567" fmla="*/ 6545318 h 6857996"/>
              <a:gd name="connsiteX568" fmla="*/ 5716901 w 12191993"/>
              <a:gd name="connsiteY568" fmla="*/ 6548827 h 6857996"/>
              <a:gd name="connsiteX569" fmla="*/ 5719123 w 12191993"/>
              <a:gd name="connsiteY569" fmla="*/ 6548827 h 6857996"/>
              <a:gd name="connsiteX570" fmla="*/ 5720710 w 12191993"/>
              <a:gd name="connsiteY570" fmla="*/ 6546275 h 6857996"/>
              <a:gd name="connsiteX571" fmla="*/ 5721663 w 12191993"/>
              <a:gd name="connsiteY571" fmla="*/ 6538300 h 6857996"/>
              <a:gd name="connsiteX572" fmla="*/ 5721663 w 12191993"/>
              <a:gd name="connsiteY572" fmla="*/ 6537981 h 6857996"/>
              <a:gd name="connsiteX573" fmla="*/ 5719123 w 12191993"/>
              <a:gd name="connsiteY573" fmla="*/ 6534791 h 6857996"/>
              <a:gd name="connsiteX574" fmla="*/ 5705788 w 12191993"/>
              <a:gd name="connsiteY574" fmla="*/ 6532558 h 6857996"/>
              <a:gd name="connsiteX575" fmla="*/ 5638758 w 12191993"/>
              <a:gd name="connsiteY575" fmla="*/ 6532558 h 6857996"/>
              <a:gd name="connsiteX576" fmla="*/ 5637794 w 12191993"/>
              <a:gd name="connsiteY576" fmla="*/ 6532877 h 6857996"/>
              <a:gd name="connsiteX577" fmla="*/ 5636508 w 12191993"/>
              <a:gd name="connsiteY577" fmla="*/ 6532877 h 6857996"/>
              <a:gd name="connsiteX578" fmla="*/ 5617231 w 12191993"/>
              <a:gd name="connsiteY578" fmla="*/ 6535748 h 6857996"/>
              <a:gd name="connsiteX579" fmla="*/ 5614983 w 12191993"/>
              <a:gd name="connsiteY579" fmla="*/ 6538301 h 6857996"/>
              <a:gd name="connsiteX580" fmla="*/ 5614983 w 12191993"/>
              <a:gd name="connsiteY580" fmla="*/ 6540853 h 6857996"/>
              <a:gd name="connsiteX581" fmla="*/ 5618196 w 12191993"/>
              <a:gd name="connsiteY581" fmla="*/ 6542448 h 6857996"/>
              <a:gd name="connsiteX582" fmla="*/ 5625585 w 12191993"/>
              <a:gd name="connsiteY582" fmla="*/ 6547233 h 6857996"/>
              <a:gd name="connsiteX583" fmla="*/ 5627833 w 12191993"/>
              <a:gd name="connsiteY583" fmla="*/ 6565098 h 6857996"/>
              <a:gd name="connsiteX584" fmla="*/ 5627833 w 12191993"/>
              <a:gd name="connsiteY584" fmla="*/ 6569245 h 6857996"/>
              <a:gd name="connsiteX585" fmla="*/ 5627512 w 12191993"/>
              <a:gd name="connsiteY585" fmla="*/ 6587430 h 6857996"/>
              <a:gd name="connsiteX586" fmla="*/ 5622693 w 12191993"/>
              <a:gd name="connsiteY586" fmla="*/ 6592534 h 6857996"/>
              <a:gd name="connsiteX587" fmla="*/ 5618516 w 12191993"/>
              <a:gd name="connsiteY587" fmla="*/ 6595405 h 6857996"/>
              <a:gd name="connsiteX588" fmla="*/ 5618516 w 12191993"/>
              <a:gd name="connsiteY588" fmla="*/ 6597638 h 6857996"/>
              <a:gd name="connsiteX589" fmla="*/ 5620123 w 12191993"/>
              <a:gd name="connsiteY589" fmla="*/ 6599233 h 6857996"/>
              <a:gd name="connsiteX590" fmla="*/ 5620765 w 12191993"/>
              <a:gd name="connsiteY590" fmla="*/ 6599233 h 6857996"/>
              <a:gd name="connsiteX591" fmla="*/ 5634581 w 12191993"/>
              <a:gd name="connsiteY591" fmla="*/ 6598914 h 6857996"/>
              <a:gd name="connsiteX592" fmla="*/ 5654178 w 12191993"/>
              <a:gd name="connsiteY592" fmla="*/ 6599233 h 6857996"/>
              <a:gd name="connsiteX593" fmla="*/ 5654821 w 12191993"/>
              <a:gd name="connsiteY593" fmla="*/ 6599233 h 6857996"/>
              <a:gd name="connsiteX594" fmla="*/ 5656427 w 12191993"/>
              <a:gd name="connsiteY594" fmla="*/ 6597319 h 6857996"/>
              <a:gd name="connsiteX595" fmla="*/ 5656427 w 12191993"/>
              <a:gd name="connsiteY595" fmla="*/ 6595405 h 6857996"/>
              <a:gd name="connsiteX596" fmla="*/ 5652251 w 12191993"/>
              <a:gd name="connsiteY596" fmla="*/ 6592534 h 6857996"/>
              <a:gd name="connsiteX597" fmla="*/ 5645504 w 12191993"/>
              <a:gd name="connsiteY597" fmla="*/ 6590939 h 6857996"/>
              <a:gd name="connsiteX598" fmla="*/ 5643255 w 12191993"/>
              <a:gd name="connsiteY598" fmla="*/ 6584239 h 6857996"/>
              <a:gd name="connsiteX599" fmla="*/ 5642934 w 12191993"/>
              <a:gd name="connsiteY599" fmla="*/ 6575945 h 6857996"/>
              <a:gd name="connsiteX600" fmla="*/ 5642934 w 12191993"/>
              <a:gd name="connsiteY600" fmla="*/ 6569883 h 6857996"/>
              <a:gd name="connsiteX601" fmla="*/ 5646468 w 12191993"/>
              <a:gd name="connsiteY601" fmla="*/ 6551061 h 6857996"/>
              <a:gd name="connsiteX602" fmla="*/ 5657712 w 12191993"/>
              <a:gd name="connsiteY602" fmla="*/ 6547233 h 6857996"/>
              <a:gd name="connsiteX603" fmla="*/ 5665102 w 12191993"/>
              <a:gd name="connsiteY603" fmla="*/ 6548190 h 6857996"/>
              <a:gd name="connsiteX604" fmla="*/ 5666387 w 12191993"/>
              <a:gd name="connsiteY604" fmla="*/ 6548509 h 6857996"/>
              <a:gd name="connsiteX605" fmla="*/ 5668315 w 12191993"/>
              <a:gd name="connsiteY605" fmla="*/ 6545000 h 6857996"/>
              <a:gd name="connsiteX606" fmla="*/ 5668636 w 12191993"/>
              <a:gd name="connsiteY606" fmla="*/ 6535748 h 6857996"/>
              <a:gd name="connsiteX607" fmla="*/ 5668636 w 12191993"/>
              <a:gd name="connsiteY607" fmla="*/ 6535429 h 6857996"/>
              <a:gd name="connsiteX608" fmla="*/ 5664138 w 12191993"/>
              <a:gd name="connsiteY608" fmla="*/ 6532558 h 6857996"/>
              <a:gd name="connsiteX609" fmla="*/ 5657712 w 12191993"/>
              <a:gd name="connsiteY609" fmla="*/ 6533515 h 6857996"/>
              <a:gd name="connsiteX610" fmla="*/ 5649038 w 12191993"/>
              <a:gd name="connsiteY610" fmla="*/ 6539258 h 6857996"/>
              <a:gd name="connsiteX611" fmla="*/ 5643898 w 12191993"/>
              <a:gd name="connsiteY611" fmla="*/ 6545319 h 6857996"/>
              <a:gd name="connsiteX612" fmla="*/ 5641327 w 12191993"/>
              <a:gd name="connsiteY612" fmla="*/ 6547233 h 6857996"/>
              <a:gd name="connsiteX613" fmla="*/ 5640042 w 12191993"/>
              <a:gd name="connsiteY613" fmla="*/ 6540853 h 6857996"/>
              <a:gd name="connsiteX614" fmla="*/ 5640364 w 12191993"/>
              <a:gd name="connsiteY614" fmla="*/ 6534791 h 6857996"/>
              <a:gd name="connsiteX615" fmla="*/ 5638758 w 12191993"/>
              <a:gd name="connsiteY615" fmla="*/ 6532558 h 6857996"/>
              <a:gd name="connsiteX616" fmla="*/ 5580642 w 12191993"/>
              <a:gd name="connsiteY616" fmla="*/ 6532558 h 6857996"/>
              <a:gd name="connsiteX617" fmla="*/ 5548308 w 12191993"/>
              <a:gd name="connsiteY617" fmla="*/ 6568604 h 6857996"/>
              <a:gd name="connsiteX618" fmla="*/ 5580013 w 12191993"/>
              <a:gd name="connsiteY618" fmla="*/ 6600821 h 6857996"/>
              <a:gd name="connsiteX619" fmla="*/ 5596022 w 12191993"/>
              <a:gd name="connsiteY619" fmla="*/ 6597631 h 6857996"/>
              <a:gd name="connsiteX620" fmla="*/ 5601360 w 12191993"/>
              <a:gd name="connsiteY620" fmla="*/ 6594761 h 6857996"/>
              <a:gd name="connsiteX621" fmla="*/ 5602929 w 12191993"/>
              <a:gd name="connsiteY621" fmla="*/ 6582958 h 6857996"/>
              <a:gd name="connsiteX622" fmla="*/ 5601987 w 12191993"/>
              <a:gd name="connsiteY622" fmla="*/ 6582001 h 6857996"/>
              <a:gd name="connsiteX623" fmla="*/ 5601360 w 12191993"/>
              <a:gd name="connsiteY623" fmla="*/ 6582320 h 6857996"/>
              <a:gd name="connsiteX624" fmla="*/ 5581583 w 12191993"/>
              <a:gd name="connsiteY624" fmla="*/ 6589019 h 6857996"/>
              <a:gd name="connsiteX625" fmla="*/ 5562748 w 12191993"/>
              <a:gd name="connsiteY625" fmla="*/ 6566690 h 6857996"/>
              <a:gd name="connsiteX626" fmla="*/ 5567770 w 12191993"/>
              <a:gd name="connsiteY626" fmla="*/ 6561905 h 6857996"/>
              <a:gd name="connsiteX627" fmla="*/ 5597592 w 12191993"/>
              <a:gd name="connsiteY627" fmla="*/ 6561905 h 6857996"/>
              <a:gd name="connsiteX628" fmla="*/ 5603870 w 12191993"/>
              <a:gd name="connsiteY628" fmla="*/ 6557120 h 6857996"/>
              <a:gd name="connsiteX629" fmla="*/ 5580642 w 12191993"/>
              <a:gd name="connsiteY629" fmla="*/ 6532558 h 6857996"/>
              <a:gd name="connsiteX630" fmla="*/ 5480669 w 12191993"/>
              <a:gd name="connsiteY630" fmla="*/ 6532558 h 6857996"/>
              <a:gd name="connsiteX631" fmla="*/ 5478458 w 12191993"/>
              <a:gd name="connsiteY631" fmla="*/ 6534138 h 6857996"/>
              <a:gd name="connsiteX632" fmla="*/ 5478458 w 12191993"/>
              <a:gd name="connsiteY632" fmla="*/ 6536666 h 6857996"/>
              <a:gd name="connsiteX633" fmla="*/ 5479722 w 12191993"/>
              <a:gd name="connsiteY633" fmla="*/ 6538878 h 6857996"/>
              <a:gd name="connsiteX634" fmla="*/ 5483831 w 12191993"/>
              <a:gd name="connsiteY634" fmla="*/ 6542038 h 6857996"/>
              <a:gd name="connsiteX635" fmla="*/ 5494572 w 12191993"/>
              <a:gd name="connsiteY635" fmla="*/ 6571110 h 6857996"/>
              <a:gd name="connsiteX636" fmla="*/ 5503420 w 12191993"/>
              <a:gd name="connsiteY636" fmla="*/ 6594809 h 6857996"/>
              <a:gd name="connsiteX637" fmla="*/ 5506262 w 12191993"/>
              <a:gd name="connsiteY637" fmla="*/ 6599233 h 6857996"/>
              <a:gd name="connsiteX638" fmla="*/ 5507842 w 12191993"/>
              <a:gd name="connsiteY638" fmla="*/ 6599233 h 6857996"/>
              <a:gd name="connsiteX639" fmla="*/ 5513845 w 12191993"/>
              <a:gd name="connsiteY639" fmla="*/ 6598285 h 6857996"/>
              <a:gd name="connsiteX640" fmla="*/ 5516373 w 12191993"/>
              <a:gd name="connsiteY640" fmla="*/ 6597021 h 6857996"/>
              <a:gd name="connsiteX641" fmla="*/ 5518269 w 12191993"/>
              <a:gd name="connsiteY641" fmla="*/ 6592913 h 6857996"/>
              <a:gd name="connsiteX642" fmla="*/ 5523957 w 12191993"/>
              <a:gd name="connsiteY642" fmla="*/ 6577746 h 6857996"/>
              <a:gd name="connsiteX643" fmla="*/ 5536595 w 12191993"/>
              <a:gd name="connsiteY643" fmla="*/ 6546778 h 6857996"/>
              <a:gd name="connsiteX644" fmla="*/ 5541019 w 12191993"/>
              <a:gd name="connsiteY644" fmla="*/ 6539194 h 6857996"/>
              <a:gd name="connsiteX645" fmla="*/ 5543547 w 12191993"/>
              <a:gd name="connsiteY645" fmla="*/ 6536666 h 6857996"/>
              <a:gd name="connsiteX646" fmla="*/ 5543547 w 12191993"/>
              <a:gd name="connsiteY646" fmla="*/ 6534138 h 6857996"/>
              <a:gd name="connsiteX647" fmla="*/ 5542282 w 12191993"/>
              <a:gd name="connsiteY647" fmla="*/ 6532558 h 6857996"/>
              <a:gd name="connsiteX648" fmla="*/ 5541019 w 12191993"/>
              <a:gd name="connsiteY648" fmla="*/ 6532558 h 6857996"/>
              <a:gd name="connsiteX649" fmla="*/ 5533119 w 12191993"/>
              <a:gd name="connsiteY649" fmla="*/ 6532874 h 6857996"/>
              <a:gd name="connsiteX650" fmla="*/ 5523640 w 12191993"/>
              <a:gd name="connsiteY650" fmla="*/ 6532874 h 6857996"/>
              <a:gd name="connsiteX651" fmla="*/ 5522060 w 12191993"/>
              <a:gd name="connsiteY651" fmla="*/ 6532558 h 6857996"/>
              <a:gd name="connsiteX652" fmla="*/ 5520482 w 12191993"/>
              <a:gd name="connsiteY652" fmla="*/ 6534138 h 6857996"/>
              <a:gd name="connsiteX653" fmla="*/ 5520482 w 12191993"/>
              <a:gd name="connsiteY653" fmla="*/ 6536666 h 6857996"/>
              <a:gd name="connsiteX654" fmla="*/ 5522692 w 12191993"/>
              <a:gd name="connsiteY654" fmla="*/ 6538562 h 6857996"/>
              <a:gd name="connsiteX655" fmla="*/ 5527748 w 12191993"/>
              <a:gd name="connsiteY655" fmla="*/ 6542354 h 6857996"/>
              <a:gd name="connsiteX656" fmla="*/ 5522692 w 12191993"/>
              <a:gd name="connsiteY656" fmla="*/ 6558786 h 6857996"/>
              <a:gd name="connsiteX657" fmla="*/ 5518900 w 12191993"/>
              <a:gd name="connsiteY657" fmla="*/ 6568898 h 6857996"/>
              <a:gd name="connsiteX658" fmla="*/ 5516690 w 12191993"/>
              <a:gd name="connsiteY658" fmla="*/ 6576482 h 6857996"/>
              <a:gd name="connsiteX659" fmla="*/ 5515426 w 12191993"/>
              <a:gd name="connsiteY659" fmla="*/ 6579958 h 6857996"/>
              <a:gd name="connsiteX660" fmla="*/ 5515109 w 12191993"/>
              <a:gd name="connsiteY660" fmla="*/ 6581854 h 6857996"/>
              <a:gd name="connsiteX661" fmla="*/ 5514478 w 12191993"/>
              <a:gd name="connsiteY661" fmla="*/ 6583433 h 6857996"/>
              <a:gd name="connsiteX662" fmla="*/ 5507526 w 12191993"/>
              <a:gd name="connsiteY662" fmla="*/ 6561946 h 6857996"/>
              <a:gd name="connsiteX663" fmla="*/ 5504367 w 12191993"/>
              <a:gd name="connsiteY663" fmla="*/ 6551518 h 6857996"/>
              <a:gd name="connsiteX664" fmla="*/ 5502471 w 12191993"/>
              <a:gd name="connsiteY664" fmla="*/ 6545514 h 6857996"/>
              <a:gd name="connsiteX665" fmla="*/ 5502156 w 12191993"/>
              <a:gd name="connsiteY665" fmla="*/ 6542986 h 6857996"/>
              <a:gd name="connsiteX666" fmla="*/ 5507211 w 12191993"/>
              <a:gd name="connsiteY666" fmla="*/ 6539194 h 6857996"/>
              <a:gd name="connsiteX667" fmla="*/ 5510686 w 12191993"/>
              <a:gd name="connsiteY667" fmla="*/ 6536666 h 6857996"/>
              <a:gd name="connsiteX668" fmla="*/ 5510686 w 12191993"/>
              <a:gd name="connsiteY668" fmla="*/ 6534138 h 6857996"/>
              <a:gd name="connsiteX669" fmla="*/ 5509106 w 12191993"/>
              <a:gd name="connsiteY669" fmla="*/ 6532558 h 6857996"/>
              <a:gd name="connsiteX670" fmla="*/ 5507526 w 12191993"/>
              <a:gd name="connsiteY670" fmla="*/ 6532558 h 6857996"/>
              <a:gd name="connsiteX671" fmla="*/ 5493624 w 12191993"/>
              <a:gd name="connsiteY671" fmla="*/ 6532874 h 6857996"/>
              <a:gd name="connsiteX672" fmla="*/ 5486989 w 12191993"/>
              <a:gd name="connsiteY672" fmla="*/ 6532874 h 6857996"/>
              <a:gd name="connsiteX673" fmla="*/ 5480669 w 12191993"/>
              <a:gd name="connsiteY673" fmla="*/ 6532558 h 6857996"/>
              <a:gd name="connsiteX674" fmla="*/ 5463439 w 12191993"/>
              <a:gd name="connsiteY674" fmla="*/ 6532558 h 6857996"/>
              <a:gd name="connsiteX675" fmla="*/ 5462477 w 12191993"/>
              <a:gd name="connsiteY675" fmla="*/ 6532877 h 6857996"/>
              <a:gd name="connsiteX676" fmla="*/ 5461194 w 12191993"/>
              <a:gd name="connsiteY676" fmla="*/ 6532877 h 6857996"/>
              <a:gd name="connsiteX677" fmla="*/ 5442603 w 12191993"/>
              <a:gd name="connsiteY677" fmla="*/ 6534791 h 6857996"/>
              <a:gd name="connsiteX678" fmla="*/ 5440359 w 12191993"/>
              <a:gd name="connsiteY678" fmla="*/ 6536705 h 6857996"/>
              <a:gd name="connsiteX679" fmla="*/ 5440359 w 12191993"/>
              <a:gd name="connsiteY679" fmla="*/ 6539258 h 6857996"/>
              <a:gd name="connsiteX680" fmla="*/ 5444205 w 12191993"/>
              <a:gd name="connsiteY680" fmla="*/ 6541172 h 6857996"/>
              <a:gd name="connsiteX681" fmla="*/ 5449654 w 12191993"/>
              <a:gd name="connsiteY681" fmla="*/ 6558399 h 6857996"/>
              <a:gd name="connsiteX682" fmla="*/ 5449654 w 12191993"/>
              <a:gd name="connsiteY682" fmla="*/ 6569245 h 6857996"/>
              <a:gd name="connsiteX683" fmla="*/ 5449334 w 12191993"/>
              <a:gd name="connsiteY683" fmla="*/ 6587430 h 6857996"/>
              <a:gd name="connsiteX684" fmla="*/ 5444526 w 12191993"/>
              <a:gd name="connsiteY684" fmla="*/ 6592534 h 6857996"/>
              <a:gd name="connsiteX685" fmla="*/ 5440359 w 12191993"/>
              <a:gd name="connsiteY685" fmla="*/ 6595405 h 6857996"/>
              <a:gd name="connsiteX686" fmla="*/ 5440359 w 12191993"/>
              <a:gd name="connsiteY686" fmla="*/ 6597638 h 6857996"/>
              <a:gd name="connsiteX687" fmla="*/ 5441961 w 12191993"/>
              <a:gd name="connsiteY687" fmla="*/ 6599233 h 6857996"/>
              <a:gd name="connsiteX688" fmla="*/ 5442923 w 12191993"/>
              <a:gd name="connsiteY688" fmla="*/ 6599233 h 6857996"/>
              <a:gd name="connsiteX689" fmla="*/ 5457348 w 12191993"/>
              <a:gd name="connsiteY689" fmla="*/ 6598914 h 6857996"/>
              <a:gd name="connsiteX690" fmla="*/ 5471452 w 12191993"/>
              <a:gd name="connsiteY690" fmla="*/ 6599233 h 6857996"/>
              <a:gd name="connsiteX691" fmla="*/ 5472414 w 12191993"/>
              <a:gd name="connsiteY691" fmla="*/ 6599233 h 6857996"/>
              <a:gd name="connsiteX692" fmla="*/ 5473697 w 12191993"/>
              <a:gd name="connsiteY692" fmla="*/ 6597638 h 6857996"/>
              <a:gd name="connsiteX693" fmla="*/ 5473697 w 12191993"/>
              <a:gd name="connsiteY693" fmla="*/ 6595405 h 6857996"/>
              <a:gd name="connsiteX694" fmla="*/ 5469850 w 12191993"/>
              <a:gd name="connsiteY694" fmla="*/ 6592534 h 6857996"/>
              <a:gd name="connsiteX695" fmla="*/ 5465042 w 12191993"/>
              <a:gd name="connsiteY695" fmla="*/ 6587430 h 6857996"/>
              <a:gd name="connsiteX696" fmla="*/ 5464721 w 12191993"/>
              <a:gd name="connsiteY696" fmla="*/ 6569245 h 6857996"/>
              <a:gd name="connsiteX697" fmla="*/ 5464721 w 12191993"/>
              <a:gd name="connsiteY697" fmla="*/ 6562865 h 6857996"/>
              <a:gd name="connsiteX698" fmla="*/ 5465042 w 12191993"/>
              <a:gd name="connsiteY698" fmla="*/ 6540215 h 6857996"/>
              <a:gd name="connsiteX699" fmla="*/ 5465042 w 12191993"/>
              <a:gd name="connsiteY699" fmla="*/ 6535110 h 6857996"/>
              <a:gd name="connsiteX700" fmla="*/ 5463439 w 12191993"/>
              <a:gd name="connsiteY700" fmla="*/ 6532558 h 6857996"/>
              <a:gd name="connsiteX701" fmla="*/ 5375310 w 12191993"/>
              <a:gd name="connsiteY701" fmla="*/ 6532558 h 6857996"/>
              <a:gd name="connsiteX702" fmla="*/ 5373115 w 12191993"/>
              <a:gd name="connsiteY702" fmla="*/ 6532877 h 6857996"/>
              <a:gd name="connsiteX703" fmla="*/ 5354928 w 12191993"/>
              <a:gd name="connsiteY703" fmla="*/ 6535110 h 6857996"/>
              <a:gd name="connsiteX704" fmla="*/ 5353046 w 12191993"/>
              <a:gd name="connsiteY704" fmla="*/ 6537663 h 6857996"/>
              <a:gd name="connsiteX705" fmla="*/ 5353046 w 12191993"/>
              <a:gd name="connsiteY705" fmla="*/ 6540534 h 6857996"/>
              <a:gd name="connsiteX706" fmla="*/ 5356496 w 12191993"/>
              <a:gd name="connsiteY706" fmla="*/ 6542129 h 6857996"/>
              <a:gd name="connsiteX707" fmla="*/ 5362453 w 12191993"/>
              <a:gd name="connsiteY707" fmla="*/ 6545638 h 6857996"/>
              <a:gd name="connsiteX708" fmla="*/ 5364021 w 12191993"/>
              <a:gd name="connsiteY708" fmla="*/ 6564779 h 6857996"/>
              <a:gd name="connsiteX709" fmla="*/ 5364021 w 12191993"/>
              <a:gd name="connsiteY709" fmla="*/ 6569245 h 6857996"/>
              <a:gd name="connsiteX710" fmla="*/ 5363707 w 12191993"/>
              <a:gd name="connsiteY710" fmla="*/ 6587430 h 6857996"/>
              <a:gd name="connsiteX711" fmla="*/ 5359004 w 12191993"/>
              <a:gd name="connsiteY711" fmla="*/ 6592534 h 6857996"/>
              <a:gd name="connsiteX712" fmla="*/ 5354928 w 12191993"/>
              <a:gd name="connsiteY712" fmla="*/ 6595405 h 6857996"/>
              <a:gd name="connsiteX713" fmla="*/ 5354928 w 12191993"/>
              <a:gd name="connsiteY713" fmla="*/ 6597638 h 6857996"/>
              <a:gd name="connsiteX714" fmla="*/ 5356496 w 12191993"/>
              <a:gd name="connsiteY714" fmla="*/ 6599233 h 6857996"/>
              <a:gd name="connsiteX715" fmla="*/ 5357436 w 12191993"/>
              <a:gd name="connsiteY715" fmla="*/ 6599233 h 6857996"/>
              <a:gd name="connsiteX716" fmla="*/ 5371547 w 12191993"/>
              <a:gd name="connsiteY716" fmla="*/ 6598914 h 6857996"/>
              <a:gd name="connsiteX717" fmla="*/ 5385344 w 12191993"/>
              <a:gd name="connsiteY717" fmla="*/ 6599233 h 6857996"/>
              <a:gd name="connsiteX718" fmla="*/ 5386286 w 12191993"/>
              <a:gd name="connsiteY718" fmla="*/ 6599233 h 6857996"/>
              <a:gd name="connsiteX719" fmla="*/ 5387854 w 12191993"/>
              <a:gd name="connsiteY719" fmla="*/ 6597638 h 6857996"/>
              <a:gd name="connsiteX720" fmla="*/ 5387854 w 12191993"/>
              <a:gd name="connsiteY720" fmla="*/ 6595405 h 6857996"/>
              <a:gd name="connsiteX721" fmla="*/ 5383777 w 12191993"/>
              <a:gd name="connsiteY721" fmla="*/ 6592534 h 6857996"/>
              <a:gd name="connsiteX722" fmla="*/ 5379073 w 12191993"/>
              <a:gd name="connsiteY722" fmla="*/ 6587430 h 6857996"/>
              <a:gd name="connsiteX723" fmla="*/ 5378760 w 12191993"/>
              <a:gd name="connsiteY723" fmla="*/ 6569245 h 6857996"/>
              <a:gd name="connsiteX724" fmla="*/ 5378760 w 12191993"/>
              <a:gd name="connsiteY724" fmla="*/ 6566055 h 6857996"/>
              <a:gd name="connsiteX725" fmla="*/ 5381582 w 12191993"/>
              <a:gd name="connsiteY725" fmla="*/ 6551380 h 6857996"/>
              <a:gd name="connsiteX726" fmla="*/ 5394439 w 12191993"/>
              <a:gd name="connsiteY726" fmla="*/ 6544681 h 6857996"/>
              <a:gd name="connsiteX727" fmla="*/ 5404159 w 12191993"/>
              <a:gd name="connsiteY727" fmla="*/ 6550104 h 6857996"/>
              <a:gd name="connsiteX728" fmla="*/ 5405414 w 12191993"/>
              <a:gd name="connsiteY728" fmla="*/ 6565098 h 6857996"/>
              <a:gd name="connsiteX729" fmla="*/ 5405414 w 12191993"/>
              <a:gd name="connsiteY729" fmla="*/ 6569245 h 6857996"/>
              <a:gd name="connsiteX730" fmla="*/ 5405100 w 12191993"/>
              <a:gd name="connsiteY730" fmla="*/ 6587430 h 6857996"/>
              <a:gd name="connsiteX731" fmla="*/ 5400397 w 12191993"/>
              <a:gd name="connsiteY731" fmla="*/ 6592534 h 6857996"/>
              <a:gd name="connsiteX732" fmla="*/ 5396321 w 12191993"/>
              <a:gd name="connsiteY732" fmla="*/ 6595405 h 6857996"/>
              <a:gd name="connsiteX733" fmla="*/ 5396321 w 12191993"/>
              <a:gd name="connsiteY733" fmla="*/ 6597638 h 6857996"/>
              <a:gd name="connsiteX734" fmla="*/ 5397888 w 12191993"/>
              <a:gd name="connsiteY734" fmla="*/ 6599233 h 6857996"/>
              <a:gd name="connsiteX735" fmla="*/ 5398829 w 12191993"/>
              <a:gd name="connsiteY735" fmla="*/ 6599233 h 6857996"/>
              <a:gd name="connsiteX736" fmla="*/ 5412940 w 12191993"/>
              <a:gd name="connsiteY736" fmla="*/ 6598914 h 6857996"/>
              <a:gd name="connsiteX737" fmla="*/ 5427050 w 12191993"/>
              <a:gd name="connsiteY737" fmla="*/ 6599233 h 6857996"/>
              <a:gd name="connsiteX738" fmla="*/ 5427991 w 12191993"/>
              <a:gd name="connsiteY738" fmla="*/ 6599233 h 6857996"/>
              <a:gd name="connsiteX739" fmla="*/ 5429245 w 12191993"/>
              <a:gd name="connsiteY739" fmla="*/ 6597638 h 6857996"/>
              <a:gd name="connsiteX740" fmla="*/ 5429245 w 12191993"/>
              <a:gd name="connsiteY740" fmla="*/ 6595405 h 6857996"/>
              <a:gd name="connsiteX741" fmla="*/ 5425169 w 12191993"/>
              <a:gd name="connsiteY741" fmla="*/ 6592534 h 6857996"/>
              <a:gd name="connsiteX742" fmla="*/ 5420466 w 12191993"/>
              <a:gd name="connsiteY742" fmla="*/ 6587430 h 6857996"/>
              <a:gd name="connsiteX743" fmla="*/ 5420151 w 12191993"/>
              <a:gd name="connsiteY743" fmla="*/ 6569245 h 6857996"/>
              <a:gd name="connsiteX744" fmla="*/ 5420151 w 12191993"/>
              <a:gd name="connsiteY744" fmla="*/ 6565098 h 6857996"/>
              <a:gd name="connsiteX745" fmla="*/ 5418897 w 12191993"/>
              <a:gd name="connsiteY745" fmla="*/ 6542448 h 6857996"/>
              <a:gd name="connsiteX746" fmla="*/ 5400397 w 12191993"/>
              <a:gd name="connsiteY746" fmla="*/ 6532558 h 6857996"/>
              <a:gd name="connsiteX747" fmla="*/ 5383777 w 12191993"/>
              <a:gd name="connsiteY747" fmla="*/ 6540853 h 6857996"/>
              <a:gd name="connsiteX748" fmla="*/ 5381268 w 12191993"/>
              <a:gd name="connsiteY748" fmla="*/ 6543405 h 6857996"/>
              <a:gd name="connsiteX749" fmla="*/ 5380014 w 12191993"/>
              <a:gd name="connsiteY749" fmla="*/ 6545000 h 6857996"/>
              <a:gd name="connsiteX750" fmla="*/ 5378760 w 12191993"/>
              <a:gd name="connsiteY750" fmla="*/ 6545957 h 6857996"/>
              <a:gd name="connsiteX751" fmla="*/ 5377506 w 12191993"/>
              <a:gd name="connsiteY751" fmla="*/ 6543086 h 6857996"/>
              <a:gd name="connsiteX752" fmla="*/ 5376878 w 12191993"/>
              <a:gd name="connsiteY752" fmla="*/ 6535110 h 6857996"/>
              <a:gd name="connsiteX753" fmla="*/ 5375310 w 12191993"/>
              <a:gd name="connsiteY753" fmla="*/ 6532558 h 6857996"/>
              <a:gd name="connsiteX754" fmla="*/ 5981693 w 12191993"/>
              <a:gd name="connsiteY754" fmla="*/ 6519858 h 6857996"/>
              <a:gd name="connsiteX755" fmla="*/ 5980106 w 12191993"/>
              <a:gd name="connsiteY755" fmla="*/ 6526208 h 6857996"/>
              <a:gd name="connsiteX756" fmla="*/ 5981693 w 12191993"/>
              <a:gd name="connsiteY756" fmla="*/ 6527796 h 6857996"/>
              <a:gd name="connsiteX757" fmla="*/ 5983280 w 12191993"/>
              <a:gd name="connsiteY757" fmla="*/ 6526208 h 6857996"/>
              <a:gd name="connsiteX758" fmla="*/ 5995980 w 12191993"/>
              <a:gd name="connsiteY758" fmla="*/ 6530971 h 6857996"/>
              <a:gd name="connsiteX759" fmla="*/ 5975343 w 12191993"/>
              <a:gd name="connsiteY759" fmla="*/ 6540496 h 6857996"/>
              <a:gd name="connsiteX760" fmla="*/ 5973755 w 12191993"/>
              <a:gd name="connsiteY760" fmla="*/ 6543671 h 6857996"/>
              <a:gd name="connsiteX761" fmla="*/ 5995980 w 12191993"/>
              <a:gd name="connsiteY761" fmla="*/ 6548434 h 6857996"/>
              <a:gd name="connsiteX762" fmla="*/ 5997568 w 12191993"/>
              <a:gd name="connsiteY762" fmla="*/ 6550021 h 6857996"/>
              <a:gd name="connsiteX763" fmla="*/ 5999156 w 12191993"/>
              <a:gd name="connsiteY763" fmla="*/ 6550021 h 6857996"/>
              <a:gd name="connsiteX764" fmla="*/ 5999156 w 12191993"/>
              <a:gd name="connsiteY764" fmla="*/ 6545259 h 6857996"/>
              <a:gd name="connsiteX765" fmla="*/ 5999156 w 12191993"/>
              <a:gd name="connsiteY765" fmla="*/ 6543671 h 6857996"/>
              <a:gd name="connsiteX766" fmla="*/ 5997568 w 12191993"/>
              <a:gd name="connsiteY766" fmla="*/ 6545259 h 6857996"/>
              <a:gd name="connsiteX767" fmla="*/ 5983280 w 12191993"/>
              <a:gd name="connsiteY767" fmla="*/ 6542084 h 6857996"/>
              <a:gd name="connsiteX768" fmla="*/ 6003918 w 12191993"/>
              <a:gd name="connsiteY768" fmla="*/ 6534146 h 6857996"/>
              <a:gd name="connsiteX769" fmla="*/ 6005506 w 12191993"/>
              <a:gd name="connsiteY769" fmla="*/ 6529383 h 6857996"/>
              <a:gd name="connsiteX770" fmla="*/ 6003918 w 12191993"/>
              <a:gd name="connsiteY770" fmla="*/ 6529383 h 6857996"/>
              <a:gd name="connsiteX771" fmla="*/ 6002330 w 12191993"/>
              <a:gd name="connsiteY771" fmla="*/ 6529383 h 6857996"/>
              <a:gd name="connsiteX772" fmla="*/ 5983280 w 12191993"/>
              <a:gd name="connsiteY772" fmla="*/ 6521446 h 6857996"/>
              <a:gd name="connsiteX773" fmla="*/ 5983280 w 12191993"/>
              <a:gd name="connsiteY773" fmla="*/ 6519858 h 6857996"/>
              <a:gd name="connsiteX774" fmla="*/ 6113455 w 12191993"/>
              <a:gd name="connsiteY774" fmla="*/ 6516683 h 6857996"/>
              <a:gd name="connsiteX775" fmla="*/ 6121393 w 12191993"/>
              <a:gd name="connsiteY775" fmla="*/ 6527796 h 6857996"/>
              <a:gd name="connsiteX776" fmla="*/ 6113455 w 12191993"/>
              <a:gd name="connsiteY776" fmla="*/ 6527796 h 6857996"/>
              <a:gd name="connsiteX777" fmla="*/ 6103930 w 12191993"/>
              <a:gd name="connsiteY777" fmla="*/ 6516683 h 6857996"/>
              <a:gd name="connsiteX778" fmla="*/ 6103930 w 12191993"/>
              <a:gd name="connsiteY778" fmla="*/ 6527796 h 6857996"/>
              <a:gd name="connsiteX779" fmla="*/ 6095992 w 12191993"/>
              <a:gd name="connsiteY779" fmla="*/ 6527796 h 6857996"/>
              <a:gd name="connsiteX780" fmla="*/ 4716822 w 12191993"/>
              <a:gd name="connsiteY780" fmla="*/ 6515097 h 6857996"/>
              <a:gd name="connsiteX781" fmla="*/ 4728076 w 12191993"/>
              <a:gd name="connsiteY781" fmla="*/ 6516040 h 6857996"/>
              <a:gd name="connsiteX782" fmla="*/ 4738685 w 12191993"/>
              <a:gd name="connsiteY782" fmla="*/ 6530501 h 6857996"/>
              <a:gd name="connsiteX783" fmla="*/ 4732898 w 12191993"/>
              <a:gd name="connsiteY783" fmla="*/ 6543389 h 6857996"/>
              <a:gd name="connsiteX784" fmla="*/ 4716180 w 12191993"/>
              <a:gd name="connsiteY784" fmla="*/ 6546847 h 6857996"/>
              <a:gd name="connsiteX785" fmla="*/ 4713607 w 12191993"/>
              <a:gd name="connsiteY785" fmla="*/ 6543704 h 6857996"/>
              <a:gd name="connsiteX786" fmla="*/ 4713285 w 12191993"/>
              <a:gd name="connsiteY786" fmla="*/ 6540246 h 6857996"/>
              <a:gd name="connsiteX787" fmla="*/ 4713285 w 12191993"/>
              <a:gd name="connsiteY787" fmla="*/ 6535530 h 6857996"/>
              <a:gd name="connsiteX788" fmla="*/ 4713607 w 12191993"/>
              <a:gd name="connsiteY788" fmla="*/ 6519813 h 6857996"/>
              <a:gd name="connsiteX789" fmla="*/ 4713607 w 12191993"/>
              <a:gd name="connsiteY789" fmla="*/ 6517298 h 6857996"/>
              <a:gd name="connsiteX790" fmla="*/ 4716822 w 12191993"/>
              <a:gd name="connsiteY790" fmla="*/ 6515097 h 6857996"/>
              <a:gd name="connsiteX791" fmla="*/ 6214308 w 12191993"/>
              <a:gd name="connsiteY791" fmla="*/ 6515096 h 6857996"/>
              <a:gd name="connsiteX792" fmla="*/ 6224580 w 12191993"/>
              <a:gd name="connsiteY792" fmla="*/ 6523033 h 6857996"/>
              <a:gd name="connsiteX793" fmla="*/ 6211226 w 12191993"/>
              <a:gd name="connsiteY793" fmla="*/ 6529383 h 6857996"/>
              <a:gd name="connsiteX794" fmla="*/ 6214308 w 12191993"/>
              <a:gd name="connsiteY794" fmla="*/ 6515096 h 6857996"/>
              <a:gd name="connsiteX795" fmla="*/ 6121392 w 12191993"/>
              <a:gd name="connsiteY795" fmla="*/ 6513508 h 6857996"/>
              <a:gd name="connsiteX796" fmla="*/ 6153142 w 12191993"/>
              <a:gd name="connsiteY796" fmla="*/ 6527796 h 6857996"/>
              <a:gd name="connsiteX797" fmla="*/ 6132505 w 12191993"/>
              <a:gd name="connsiteY797" fmla="*/ 6527796 h 6857996"/>
              <a:gd name="connsiteX798" fmla="*/ 6094405 w 12191993"/>
              <a:gd name="connsiteY798" fmla="*/ 6513508 h 6857996"/>
              <a:gd name="connsiteX799" fmla="*/ 6084881 w 12191993"/>
              <a:gd name="connsiteY799" fmla="*/ 6527796 h 6857996"/>
              <a:gd name="connsiteX800" fmla="*/ 6062656 w 12191993"/>
              <a:gd name="connsiteY800" fmla="*/ 6527796 h 6857996"/>
              <a:gd name="connsiteX801" fmla="*/ 5802498 w 12191993"/>
              <a:gd name="connsiteY801" fmla="*/ 6508746 h 6857996"/>
              <a:gd name="connsiteX802" fmla="*/ 5799587 w 12191993"/>
              <a:gd name="connsiteY802" fmla="*/ 6509699 h 6857996"/>
              <a:gd name="connsiteX803" fmla="*/ 5791174 w 12191993"/>
              <a:gd name="connsiteY803" fmla="*/ 6512874 h 6857996"/>
              <a:gd name="connsiteX804" fmla="*/ 5787614 w 12191993"/>
              <a:gd name="connsiteY804" fmla="*/ 6517636 h 6857996"/>
              <a:gd name="connsiteX805" fmla="*/ 5787614 w 12191993"/>
              <a:gd name="connsiteY805" fmla="*/ 6523351 h 6857996"/>
              <a:gd name="connsiteX806" fmla="*/ 5788262 w 12191993"/>
              <a:gd name="connsiteY806" fmla="*/ 6531924 h 6857996"/>
              <a:gd name="connsiteX807" fmla="*/ 5784703 w 12191993"/>
              <a:gd name="connsiteY807" fmla="*/ 6534781 h 6857996"/>
              <a:gd name="connsiteX808" fmla="*/ 5783085 w 12191993"/>
              <a:gd name="connsiteY808" fmla="*/ 6534464 h 6857996"/>
              <a:gd name="connsiteX809" fmla="*/ 5780172 w 12191993"/>
              <a:gd name="connsiteY809" fmla="*/ 6534464 h 6857996"/>
              <a:gd name="connsiteX810" fmla="*/ 5777584 w 12191993"/>
              <a:gd name="connsiteY810" fmla="*/ 6537639 h 6857996"/>
              <a:gd name="connsiteX811" fmla="*/ 5775966 w 12191993"/>
              <a:gd name="connsiteY811" fmla="*/ 6541766 h 6857996"/>
              <a:gd name="connsiteX812" fmla="*/ 5775318 w 12191993"/>
              <a:gd name="connsiteY812" fmla="*/ 6543671 h 6857996"/>
              <a:gd name="connsiteX813" fmla="*/ 5776613 w 12191993"/>
              <a:gd name="connsiteY813" fmla="*/ 6544306 h 6857996"/>
              <a:gd name="connsiteX814" fmla="*/ 5778554 w 12191993"/>
              <a:gd name="connsiteY814" fmla="*/ 6544306 h 6857996"/>
              <a:gd name="connsiteX815" fmla="*/ 5782113 w 12191993"/>
              <a:gd name="connsiteY815" fmla="*/ 6544306 h 6857996"/>
              <a:gd name="connsiteX816" fmla="*/ 5784379 w 12191993"/>
              <a:gd name="connsiteY816" fmla="*/ 6543989 h 6857996"/>
              <a:gd name="connsiteX817" fmla="*/ 5787614 w 12191993"/>
              <a:gd name="connsiteY817" fmla="*/ 6551926 h 6857996"/>
              <a:gd name="connsiteX818" fmla="*/ 5787614 w 12191993"/>
              <a:gd name="connsiteY818" fmla="*/ 6569706 h 6857996"/>
              <a:gd name="connsiteX819" fmla="*/ 5787614 w 12191993"/>
              <a:gd name="connsiteY819" fmla="*/ 6577326 h 6857996"/>
              <a:gd name="connsiteX820" fmla="*/ 5787290 w 12191993"/>
              <a:gd name="connsiteY820" fmla="*/ 6584946 h 6857996"/>
              <a:gd name="connsiteX821" fmla="*/ 5808000 w 12191993"/>
              <a:gd name="connsiteY821" fmla="*/ 6600821 h 6857996"/>
              <a:gd name="connsiteX822" fmla="*/ 5824500 w 12191993"/>
              <a:gd name="connsiteY822" fmla="*/ 6597646 h 6857996"/>
              <a:gd name="connsiteX823" fmla="*/ 5825795 w 12191993"/>
              <a:gd name="connsiteY823" fmla="*/ 6589074 h 6857996"/>
              <a:gd name="connsiteX824" fmla="*/ 5825148 w 12191993"/>
              <a:gd name="connsiteY824" fmla="*/ 6588121 h 6857996"/>
              <a:gd name="connsiteX825" fmla="*/ 5823208 w 12191993"/>
              <a:gd name="connsiteY825" fmla="*/ 6588439 h 6857996"/>
              <a:gd name="connsiteX826" fmla="*/ 5812205 w 12191993"/>
              <a:gd name="connsiteY826" fmla="*/ 6590026 h 6857996"/>
              <a:gd name="connsiteX827" fmla="*/ 5804439 w 12191993"/>
              <a:gd name="connsiteY827" fmla="*/ 6586216 h 6857996"/>
              <a:gd name="connsiteX828" fmla="*/ 5802821 w 12191993"/>
              <a:gd name="connsiteY828" fmla="*/ 6569706 h 6857996"/>
              <a:gd name="connsiteX829" fmla="*/ 5802821 w 12191993"/>
              <a:gd name="connsiteY829" fmla="*/ 6549386 h 6857996"/>
              <a:gd name="connsiteX830" fmla="*/ 5807028 w 12191993"/>
              <a:gd name="connsiteY830" fmla="*/ 6543671 h 6857996"/>
              <a:gd name="connsiteX831" fmla="*/ 5812205 w 12191993"/>
              <a:gd name="connsiteY831" fmla="*/ 6543989 h 6857996"/>
              <a:gd name="connsiteX832" fmla="*/ 5817058 w 12191993"/>
              <a:gd name="connsiteY832" fmla="*/ 6543989 h 6857996"/>
              <a:gd name="connsiteX833" fmla="*/ 5820941 w 12191993"/>
              <a:gd name="connsiteY833" fmla="*/ 6544306 h 6857996"/>
              <a:gd name="connsiteX834" fmla="*/ 5824500 w 12191993"/>
              <a:gd name="connsiteY834" fmla="*/ 6541131 h 6857996"/>
              <a:gd name="connsiteX835" fmla="*/ 5826118 w 12191993"/>
              <a:gd name="connsiteY835" fmla="*/ 6535099 h 6857996"/>
              <a:gd name="connsiteX836" fmla="*/ 5825148 w 12191993"/>
              <a:gd name="connsiteY836" fmla="*/ 6533829 h 6857996"/>
              <a:gd name="connsiteX837" fmla="*/ 5824500 w 12191993"/>
              <a:gd name="connsiteY837" fmla="*/ 6533829 h 6857996"/>
              <a:gd name="connsiteX838" fmla="*/ 5817382 w 12191993"/>
              <a:gd name="connsiteY838" fmla="*/ 6534464 h 6857996"/>
              <a:gd name="connsiteX839" fmla="*/ 5806706 w 12191993"/>
              <a:gd name="connsiteY839" fmla="*/ 6534464 h 6857996"/>
              <a:gd name="connsiteX840" fmla="*/ 5802174 w 12191993"/>
              <a:gd name="connsiteY840" fmla="*/ 6531606 h 6857996"/>
              <a:gd name="connsiteX841" fmla="*/ 5803469 w 12191993"/>
              <a:gd name="connsiteY841" fmla="*/ 6514779 h 6857996"/>
              <a:gd name="connsiteX842" fmla="*/ 5803792 w 12191993"/>
              <a:gd name="connsiteY842" fmla="*/ 6510969 h 6857996"/>
              <a:gd name="connsiteX843" fmla="*/ 5802498 w 12191993"/>
              <a:gd name="connsiteY843" fmla="*/ 6508746 h 6857996"/>
              <a:gd name="connsiteX844" fmla="*/ 5988043 w 12191993"/>
              <a:gd name="connsiteY844" fmla="*/ 6507158 h 6857996"/>
              <a:gd name="connsiteX845" fmla="*/ 5983280 w 12191993"/>
              <a:gd name="connsiteY845" fmla="*/ 6516683 h 6857996"/>
              <a:gd name="connsiteX846" fmla="*/ 5984868 w 12191993"/>
              <a:gd name="connsiteY846" fmla="*/ 6516683 h 6857996"/>
              <a:gd name="connsiteX847" fmla="*/ 5986456 w 12191993"/>
              <a:gd name="connsiteY847" fmla="*/ 6515096 h 6857996"/>
              <a:gd name="connsiteX848" fmla="*/ 6005506 w 12191993"/>
              <a:gd name="connsiteY848" fmla="*/ 6524621 h 6857996"/>
              <a:gd name="connsiteX849" fmla="*/ 6005506 w 12191993"/>
              <a:gd name="connsiteY849" fmla="*/ 6526209 h 6857996"/>
              <a:gd name="connsiteX850" fmla="*/ 6007094 w 12191993"/>
              <a:gd name="connsiteY850" fmla="*/ 6527796 h 6857996"/>
              <a:gd name="connsiteX851" fmla="*/ 6010268 w 12191993"/>
              <a:gd name="connsiteY851" fmla="*/ 6519859 h 6857996"/>
              <a:gd name="connsiteX852" fmla="*/ 6008681 w 12191993"/>
              <a:gd name="connsiteY852" fmla="*/ 6518271 h 6857996"/>
              <a:gd name="connsiteX853" fmla="*/ 6007094 w 12191993"/>
              <a:gd name="connsiteY853" fmla="*/ 6519859 h 6857996"/>
              <a:gd name="connsiteX854" fmla="*/ 5989630 w 12191993"/>
              <a:gd name="connsiteY854" fmla="*/ 6510333 h 6857996"/>
              <a:gd name="connsiteX855" fmla="*/ 5989630 w 12191993"/>
              <a:gd name="connsiteY855" fmla="*/ 6508746 h 6857996"/>
              <a:gd name="connsiteX856" fmla="*/ 4689454 w 12191993"/>
              <a:gd name="connsiteY856" fmla="*/ 6505572 h 6857996"/>
              <a:gd name="connsiteX857" fmla="*/ 4687884 w 12191993"/>
              <a:gd name="connsiteY857" fmla="*/ 6507802 h 6857996"/>
              <a:gd name="connsiteX858" fmla="*/ 4687884 w 12191993"/>
              <a:gd name="connsiteY858" fmla="*/ 6510351 h 6857996"/>
              <a:gd name="connsiteX859" fmla="*/ 4691335 w 12191993"/>
              <a:gd name="connsiteY859" fmla="*/ 6513218 h 6857996"/>
              <a:gd name="connsiteX860" fmla="*/ 4696669 w 12191993"/>
              <a:gd name="connsiteY860" fmla="*/ 6518634 h 6857996"/>
              <a:gd name="connsiteX861" fmla="*/ 4696984 w 12191993"/>
              <a:gd name="connsiteY861" fmla="*/ 6541572 h 6857996"/>
              <a:gd name="connsiteX862" fmla="*/ 4696984 w 12191993"/>
              <a:gd name="connsiteY862" fmla="*/ 6563236 h 6857996"/>
              <a:gd name="connsiteX863" fmla="*/ 4696669 w 12191993"/>
              <a:gd name="connsiteY863" fmla="*/ 6586173 h 6857996"/>
              <a:gd name="connsiteX864" fmla="*/ 4691335 w 12191993"/>
              <a:gd name="connsiteY864" fmla="*/ 6591589 h 6857996"/>
              <a:gd name="connsiteX865" fmla="*/ 4687884 w 12191993"/>
              <a:gd name="connsiteY865" fmla="*/ 6594775 h 6857996"/>
              <a:gd name="connsiteX866" fmla="*/ 4687884 w 12191993"/>
              <a:gd name="connsiteY866" fmla="*/ 6597324 h 6857996"/>
              <a:gd name="connsiteX867" fmla="*/ 4689768 w 12191993"/>
              <a:gd name="connsiteY867" fmla="*/ 6599235 h 6857996"/>
              <a:gd name="connsiteX868" fmla="*/ 4694788 w 12191993"/>
              <a:gd name="connsiteY868" fmla="*/ 6599235 h 6857996"/>
              <a:gd name="connsiteX869" fmla="*/ 4705139 w 12191993"/>
              <a:gd name="connsiteY869" fmla="*/ 6598917 h 6857996"/>
              <a:gd name="connsiteX870" fmla="*/ 4715179 w 12191993"/>
              <a:gd name="connsiteY870" fmla="*/ 6599235 h 6857996"/>
              <a:gd name="connsiteX871" fmla="*/ 4720199 w 12191993"/>
              <a:gd name="connsiteY871" fmla="*/ 6599235 h 6857996"/>
              <a:gd name="connsiteX872" fmla="*/ 4722082 w 12191993"/>
              <a:gd name="connsiteY872" fmla="*/ 6597324 h 6857996"/>
              <a:gd name="connsiteX873" fmla="*/ 4722082 w 12191993"/>
              <a:gd name="connsiteY873" fmla="*/ 6594775 h 6857996"/>
              <a:gd name="connsiteX874" fmla="*/ 4718630 w 12191993"/>
              <a:gd name="connsiteY874" fmla="*/ 6591589 h 6857996"/>
              <a:gd name="connsiteX875" fmla="*/ 4713299 w 12191993"/>
              <a:gd name="connsiteY875" fmla="*/ 6586173 h 6857996"/>
              <a:gd name="connsiteX876" fmla="*/ 4712983 w 12191993"/>
              <a:gd name="connsiteY876" fmla="*/ 6563236 h 6857996"/>
              <a:gd name="connsiteX877" fmla="*/ 4712983 w 12191993"/>
              <a:gd name="connsiteY877" fmla="*/ 6556864 h 6857996"/>
              <a:gd name="connsiteX878" fmla="*/ 4714552 w 12191993"/>
              <a:gd name="connsiteY878" fmla="*/ 6554315 h 6857996"/>
              <a:gd name="connsiteX879" fmla="*/ 4716434 w 12191993"/>
              <a:gd name="connsiteY879" fmla="*/ 6554634 h 6857996"/>
              <a:gd name="connsiteX880" fmla="*/ 4717374 w 12191993"/>
              <a:gd name="connsiteY880" fmla="*/ 6554315 h 6857996"/>
              <a:gd name="connsiteX881" fmla="*/ 4718317 w 12191993"/>
              <a:gd name="connsiteY881" fmla="*/ 6554315 h 6857996"/>
              <a:gd name="connsiteX882" fmla="*/ 4723964 w 12191993"/>
              <a:gd name="connsiteY882" fmla="*/ 6559731 h 6857996"/>
              <a:gd name="connsiteX883" fmla="*/ 4738398 w 12191993"/>
              <a:gd name="connsiteY883" fmla="*/ 6591271 h 6857996"/>
              <a:gd name="connsiteX884" fmla="*/ 4744045 w 12191993"/>
              <a:gd name="connsiteY884" fmla="*/ 6599235 h 6857996"/>
              <a:gd name="connsiteX885" fmla="*/ 4746241 w 12191993"/>
              <a:gd name="connsiteY885" fmla="*/ 6599235 h 6857996"/>
              <a:gd name="connsiteX886" fmla="*/ 4753771 w 12191993"/>
              <a:gd name="connsiteY886" fmla="*/ 6599235 h 6857996"/>
              <a:gd name="connsiteX887" fmla="*/ 4764125 w 12191993"/>
              <a:gd name="connsiteY887" fmla="*/ 6599235 h 6857996"/>
              <a:gd name="connsiteX888" fmla="*/ 4765065 w 12191993"/>
              <a:gd name="connsiteY888" fmla="*/ 6599235 h 6857996"/>
              <a:gd name="connsiteX889" fmla="*/ 4767260 w 12191993"/>
              <a:gd name="connsiteY889" fmla="*/ 6597642 h 6857996"/>
              <a:gd name="connsiteX890" fmla="*/ 4767260 w 12191993"/>
              <a:gd name="connsiteY890" fmla="*/ 6595094 h 6857996"/>
              <a:gd name="connsiteX891" fmla="*/ 4764748 w 12191993"/>
              <a:gd name="connsiteY891" fmla="*/ 6592226 h 6857996"/>
              <a:gd name="connsiteX892" fmla="*/ 4755652 w 12191993"/>
              <a:gd name="connsiteY892" fmla="*/ 6584899 h 6857996"/>
              <a:gd name="connsiteX893" fmla="*/ 4739653 w 12191993"/>
              <a:gd name="connsiteY893" fmla="*/ 6556864 h 6857996"/>
              <a:gd name="connsiteX894" fmla="*/ 4737769 w 12191993"/>
              <a:gd name="connsiteY894" fmla="*/ 6552722 h 6857996"/>
              <a:gd name="connsiteX895" fmla="*/ 4737144 w 12191993"/>
              <a:gd name="connsiteY895" fmla="*/ 6551767 h 6857996"/>
              <a:gd name="connsiteX896" fmla="*/ 4740280 w 12191993"/>
              <a:gd name="connsiteY896" fmla="*/ 6550174 h 6857996"/>
              <a:gd name="connsiteX897" fmla="*/ 4755026 w 12191993"/>
              <a:gd name="connsiteY897" fmla="*/ 6528510 h 6857996"/>
              <a:gd name="connsiteX898" fmla="*/ 4748749 w 12191993"/>
              <a:gd name="connsiteY898" fmla="*/ 6512262 h 6857996"/>
              <a:gd name="connsiteX899" fmla="*/ 4729300 w 12191993"/>
              <a:gd name="connsiteY899" fmla="*/ 6505572 h 6857996"/>
              <a:gd name="connsiteX900" fmla="*/ 4722397 w 12191993"/>
              <a:gd name="connsiteY900" fmla="*/ 6505572 h 6857996"/>
              <a:gd name="connsiteX901" fmla="*/ 4704198 w 12191993"/>
              <a:gd name="connsiteY901" fmla="*/ 6506209 h 6857996"/>
              <a:gd name="connsiteX902" fmla="*/ 4694788 w 12191993"/>
              <a:gd name="connsiteY902" fmla="*/ 6505891 h 6857996"/>
              <a:gd name="connsiteX903" fmla="*/ 4689454 w 12191993"/>
              <a:gd name="connsiteY903" fmla="*/ 6505572 h 6857996"/>
              <a:gd name="connsiteX904" fmla="*/ 6126155 w 12191993"/>
              <a:gd name="connsiteY904" fmla="*/ 6505571 h 6857996"/>
              <a:gd name="connsiteX905" fmla="*/ 6180130 w 12191993"/>
              <a:gd name="connsiteY905" fmla="*/ 6513791 h 6857996"/>
              <a:gd name="connsiteX906" fmla="*/ 6176617 w 12191993"/>
              <a:gd name="connsiteY906" fmla="*/ 6527796 h 6857996"/>
              <a:gd name="connsiteX907" fmla="*/ 6126155 w 12191993"/>
              <a:gd name="connsiteY907" fmla="*/ 6505571 h 6857996"/>
              <a:gd name="connsiteX908" fmla="*/ 6089642 w 12191993"/>
              <a:gd name="connsiteY908" fmla="*/ 6505571 h 6857996"/>
              <a:gd name="connsiteX909" fmla="*/ 6039201 w 12191993"/>
              <a:gd name="connsiteY909" fmla="*/ 6527796 h 6857996"/>
              <a:gd name="connsiteX910" fmla="*/ 6035667 w 12191993"/>
              <a:gd name="connsiteY910" fmla="*/ 6513791 h 6857996"/>
              <a:gd name="connsiteX911" fmla="*/ 6089642 w 12191993"/>
              <a:gd name="connsiteY911" fmla="*/ 6505571 h 6857996"/>
              <a:gd name="connsiteX912" fmla="*/ 5258126 w 12191993"/>
              <a:gd name="connsiteY912" fmla="*/ 6505571 h 6857996"/>
              <a:gd name="connsiteX913" fmla="*/ 5256209 w 12191993"/>
              <a:gd name="connsiteY913" fmla="*/ 6507801 h 6857996"/>
              <a:gd name="connsiteX914" fmla="*/ 5256209 w 12191993"/>
              <a:gd name="connsiteY914" fmla="*/ 6510350 h 6857996"/>
              <a:gd name="connsiteX915" fmla="*/ 5259726 w 12191993"/>
              <a:gd name="connsiteY915" fmla="*/ 6513217 h 6857996"/>
              <a:gd name="connsiteX916" fmla="*/ 5265481 w 12191993"/>
              <a:gd name="connsiteY916" fmla="*/ 6518632 h 6857996"/>
              <a:gd name="connsiteX917" fmla="*/ 5265481 w 12191993"/>
              <a:gd name="connsiteY917" fmla="*/ 6541569 h 6857996"/>
              <a:gd name="connsiteX918" fmla="*/ 5265481 w 12191993"/>
              <a:gd name="connsiteY918" fmla="*/ 6554948 h 6857996"/>
              <a:gd name="connsiteX919" fmla="*/ 5268996 w 12191993"/>
              <a:gd name="connsiteY919" fmla="*/ 6586167 h 6857996"/>
              <a:gd name="connsiteX920" fmla="*/ 5301288 w 12191993"/>
              <a:gd name="connsiteY920" fmla="*/ 6600821 h 6857996"/>
              <a:gd name="connsiteX921" fmla="*/ 5337734 w 12191993"/>
              <a:gd name="connsiteY921" fmla="*/ 6578840 h 6857996"/>
              <a:gd name="connsiteX922" fmla="*/ 5339012 w 12191993"/>
              <a:gd name="connsiteY922" fmla="*/ 6554630 h 6857996"/>
              <a:gd name="connsiteX923" fmla="*/ 5339012 w 12191993"/>
              <a:gd name="connsiteY923" fmla="*/ 6541569 h 6857996"/>
              <a:gd name="connsiteX924" fmla="*/ 5339333 w 12191993"/>
              <a:gd name="connsiteY924" fmla="*/ 6518632 h 6857996"/>
              <a:gd name="connsiteX925" fmla="*/ 5344768 w 12191993"/>
              <a:gd name="connsiteY925" fmla="*/ 6513217 h 6857996"/>
              <a:gd name="connsiteX926" fmla="*/ 5348284 w 12191993"/>
              <a:gd name="connsiteY926" fmla="*/ 6510350 h 6857996"/>
              <a:gd name="connsiteX927" fmla="*/ 5348284 w 12191993"/>
              <a:gd name="connsiteY927" fmla="*/ 6507801 h 6857996"/>
              <a:gd name="connsiteX928" fmla="*/ 5346686 w 12191993"/>
              <a:gd name="connsiteY928" fmla="*/ 6505571 h 6857996"/>
              <a:gd name="connsiteX929" fmla="*/ 5341251 w 12191993"/>
              <a:gd name="connsiteY929" fmla="*/ 6505890 h 6857996"/>
              <a:gd name="connsiteX930" fmla="*/ 5333578 w 12191993"/>
              <a:gd name="connsiteY930" fmla="*/ 6506208 h 6857996"/>
              <a:gd name="connsiteX931" fmla="*/ 5326225 w 12191993"/>
              <a:gd name="connsiteY931" fmla="*/ 6505890 h 6857996"/>
              <a:gd name="connsiteX932" fmla="*/ 5320789 w 12191993"/>
              <a:gd name="connsiteY932" fmla="*/ 6505571 h 6857996"/>
              <a:gd name="connsiteX933" fmla="*/ 5319193 w 12191993"/>
              <a:gd name="connsiteY933" fmla="*/ 6507801 h 6857996"/>
              <a:gd name="connsiteX934" fmla="*/ 5319193 w 12191993"/>
              <a:gd name="connsiteY934" fmla="*/ 6510350 h 6857996"/>
              <a:gd name="connsiteX935" fmla="*/ 5322708 w 12191993"/>
              <a:gd name="connsiteY935" fmla="*/ 6513217 h 6857996"/>
              <a:gd name="connsiteX936" fmla="*/ 5328143 w 12191993"/>
              <a:gd name="connsiteY936" fmla="*/ 6518632 h 6857996"/>
              <a:gd name="connsiteX937" fmla="*/ 5328143 w 12191993"/>
              <a:gd name="connsiteY937" fmla="*/ 6541569 h 6857996"/>
              <a:gd name="connsiteX938" fmla="*/ 5328143 w 12191993"/>
              <a:gd name="connsiteY938" fmla="*/ 6554948 h 6857996"/>
              <a:gd name="connsiteX939" fmla="*/ 5326545 w 12191993"/>
              <a:gd name="connsiteY939" fmla="*/ 6578840 h 6857996"/>
              <a:gd name="connsiteX940" fmla="*/ 5304804 w 12191993"/>
              <a:gd name="connsiteY940" fmla="*/ 6591264 h 6857996"/>
              <a:gd name="connsiteX941" fmla="*/ 5284983 w 12191993"/>
              <a:gd name="connsiteY941" fmla="*/ 6581070 h 6857996"/>
              <a:gd name="connsiteX942" fmla="*/ 5282105 w 12191993"/>
              <a:gd name="connsiteY942" fmla="*/ 6555585 h 6857996"/>
              <a:gd name="connsiteX943" fmla="*/ 5282105 w 12191993"/>
              <a:gd name="connsiteY943" fmla="*/ 6541569 h 6857996"/>
              <a:gd name="connsiteX944" fmla="*/ 5282105 w 12191993"/>
              <a:gd name="connsiteY944" fmla="*/ 6518632 h 6857996"/>
              <a:gd name="connsiteX945" fmla="*/ 5287862 w 12191993"/>
              <a:gd name="connsiteY945" fmla="*/ 6513217 h 6857996"/>
              <a:gd name="connsiteX946" fmla="*/ 5291057 w 12191993"/>
              <a:gd name="connsiteY946" fmla="*/ 6510350 h 6857996"/>
              <a:gd name="connsiteX947" fmla="*/ 5291057 w 12191993"/>
              <a:gd name="connsiteY947" fmla="*/ 6507801 h 6857996"/>
              <a:gd name="connsiteX948" fmla="*/ 5289458 w 12191993"/>
              <a:gd name="connsiteY948" fmla="*/ 6505571 h 6857996"/>
              <a:gd name="connsiteX949" fmla="*/ 5284344 w 12191993"/>
              <a:gd name="connsiteY949" fmla="*/ 6505890 h 6857996"/>
              <a:gd name="connsiteX950" fmla="*/ 5273472 w 12191993"/>
              <a:gd name="connsiteY950" fmla="*/ 6506208 h 6857996"/>
              <a:gd name="connsiteX951" fmla="*/ 5263242 w 12191993"/>
              <a:gd name="connsiteY951" fmla="*/ 6505890 h 6857996"/>
              <a:gd name="connsiteX952" fmla="*/ 5258126 w 12191993"/>
              <a:gd name="connsiteY952" fmla="*/ 6505571 h 6857996"/>
              <a:gd name="connsiteX953" fmla="*/ 5751804 w 12191993"/>
              <a:gd name="connsiteY953" fmla="*/ 6503983 h 6857996"/>
              <a:gd name="connsiteX954" fmla="*/ 5741981 w 12191993"/>
              <a:gd name="connsiteY954" fmla="*/ 6513508 h 6857996"/>
              <a:gd name="connsiteX955" fmla="*/ 5751209 w 12191993"/>
              <a:gd name="connsiteY955" fmla="*/ 6523033 h 6857996"/>
              <a:gd name="connsiteX956" fmla="*/ 5761031 w 12191993"/>
              <a:gd name="connsiteY956" fmla="*/ 6513191 h 6857996"/>
              <a:gd name="connsiteX957" fmla="*/ 5751804 w 12191993"/>
              <a:gd name="connsiteY957" fmla="*/ 6503983 h 6857996"/>
              <a:gd name="connsiteX958" fmla="*/ 5456085 w 12191993"/>
              <a:gd name="connsiteY958" fmla="*/ 6503983 h 6857996"/>
              <a:gd name="connsiteX959" fmla="*/ 5445121 w 12191993"/>
              <a:gd name="connsiteY959" fmla="*/ 6513508 h 6857996"/>
              <a:gd name="connsiteX960" fmla="*/ 5455439 w 12191993"/>
              <a:gd name="connsiteY960" fmla="*/ 6523033 h 6857996"/>
              <a:gd name="connsiteX961" fmla="*/ 5465759 w 12191993"/>
              <a:gd name="connsiteY961" fmla="*/ 6513191 h 6857996"/>
              <a:gd name="connsiteX962" fmla="*/ 5456085 w 12191993"/>
              <a:gd name="connsiteY962" fmla="*/ 6503983 h 6857996"/>
              <a:gd name="connsiteX963" fmla="*/ 6221722 w 12191993"/>
              <a:gd name="connsiteY963" fmla="*/ 6500808 h 6857996"/>
              <a:gd name="connsiteX964" fmla="*/ 6221087 w 12191993"/>
              <a:gd name="connsiteY964" fmla="*/ 6501761 h 6857996"/>
              <a:gd name="connsiteX965" fmla="*/ 6222992 w 12191993"/>
              <a:gd name="connsiteY965" fmla="*/ 6505571 h 6857996"/>
              <a:gd name="connsiteX966" fmla="*/ 6222675 w 12191993"/>
              <a:gd name="connsiteY966" fmla="*/ 6514778 h 6857996"/>
              <a:gd name="connsiteX967" fmla="*/ 6212515 w 12191993"/>
              <a:gd name="connsiteY967" fmla="*/ 6510968 h 6857996"/>
              <a:gd name="connsiteX968" fmla="*/ 6206482 w 12191993"/>
              <a:gd name="connsiteY968" fmla="*/ 6523351 h 6857996"/>
              <a:gd name="connsiteX969" fmla="*/ 6211880 w 12191993"/>
              <a:gd name="connsiteY969" fmla="*/ 6535733 h 6857996"/>
              <a:gd name="connsiteX970" fmla="*/ 6213467 w 12191993"/>
              <a:gd name="connsiteY970" fmla="*/ 6534781 h 6857996"/>
              <a:gd name="connsiteX971" fmla="*/ 6214102 w 12191993"/>
              <a:gd name="connsiteY971" fmla="*/ 6533511 h 6857996"/>
              <a:gd name="connsiteX972" fmla="*/ 6233152 w 12191993"/>
              <a:gd name="connsiteY972" fmla="*/ 6523668 h 6857996"/>
              <a:gd name="connsiteX973" fmla="*/ 6234740 w 12191993"/>
              <a:gd name="connsiteY973" fmla="*/ 6524621 h 6857996"/>
              <a:gd name="connsiteX974" fmla="*/ 6235692 w 12191993"/>
              <a:gd name="connsiteY974" fmla="*/ 6524303 h 6857996"/>
              <a:gd name="connsiteX975" fmla="*/ 6232835 w 12191993"/>
              <a:gd name="connsiteY975" fmla="*/ 6518588 h 6857996"/>
              <a:gd name="connsiteX976" fmla="*/ 6226485 w 12191993"/>
              <a:gd name="connsiteY976" fmla="*/ 6521763 h 6857996"/>
              <a:gd name="connsiteX977" fmla="*/ 6227120 w 12191993"/>
              <a:gd name="connsiteY977" fmla="*/ 6508746 h 6857996"/>
              <a:gd name="connsiteX978" fmla="*/ 6221722 w 12191993"/>
              <a:gd name="connsiteY978" fmla="*/ 6500808 h 6857996"/>
              <a:gd name="connsiteX979" fmla="*/ 5203940 w 12191993"/>
              <a:gd name="connsiteY979" fmla="*/ 6499222 h 6857996"/>
              <a:gd name="connsiteX980" fmla="*/ 5185064 w 12191993"/>
              <a:gd name="connsiteY980" fmla="*/ 6501778 h 6857996"/>
              <a:gd name="connsiteX981" fmla="*/ 5182549 w 12191993"/>
              <a:gd name="connsiteY981" fmla="*/ 6503695 h 6857996"/>
              <a:gd name="connsiteX982" fmla="*/ 5182549 w 12191993"/>
              <a:gd name="connsiteY982" fmla="*/ 6506251 h 6857996"/>
              <a:gd name="connsiteX983" fmla="*/ 5185379 w 12191993"/>
              <a:gd name="connsiteY983" fmla="*/ 6508806 h 6857996"/>
              <a:gd name="connsiteX984" fmla="*/ 5191357 w 12191993"/>
              <a:gd name="connsiteY984" fmla="*/ 6517112 h 6857996"/>
              <a:gd name="connsiteX985" fmla="*/ 5191671 w 12191993"/>
              <a:gd name="connsiteY985" fmla="*/ 6531488 h 6857996"/>
              <a:gd name="connsiteX986" fmla="*/ 5191671 w 12191993"/>
              <a:gd name="connsiteY986" fmla="*/ 6533725 h 6857996"/>
              <a:gd name="connsiteX987" fmla="*/ 5190728 w 12191993"/>
              <a:gd name="connsiteY987" fmla="*/ 6535961 h 6857996"/>
              <a:gd name="connsiteX988" fmla="*/ 5189785 w 12191993"/>
              <a:gd name="connsiteY988" fmla="*/ 6535322 h 6857996"/>
              <a:gd name="connsiteX989" fmla="*/ 5177830 w 12191993"/>
              <a:gd name="connsiteY989" fmla="*/ 6532766 h 6857996"/>
              <a:gd name="connsiteX990" fmla="*/ 5148260 w 12191993"/>
              <a:gd name="connsiteY990" fmla="*/ 6569186 h 6857996"/>
              <a:gd name="connsiteX991" fmla="*/ 5172483 w 12191993"/>
              <a:gd name="connsiteY991" fmla="*/ 6601132 h 6857996"/>
              <a:gd name="connsiteX992" fmla="*/ 5184122 w 12191993"/>
              <a:gd name="connsiteY992" fmla="*/ 6597299 h 6857996"/>
              <a:gd name="connsiteX993" fmla="*/ 5190728 w 12191993"/>
              <a:gd name="connsiteY993" fmla="*/ 6591868 h 6857996"/>
              <a:gd name="connsiteX994" fmla="*/ 5191988 w 12191993"/>
              <a:gd name="connsiteY994" fmla="*/ 6591229 h 6857996"/>
              <a:gd name="connsiteX995" fmla="*/ 5193245 w 12191993"/>
              <a:gd name="connsiteY995" fmla="*/ 6594424 h 6857996"/>
              <a:gd name="connsiteX996" fmla="*/ 5193560 w 12191993"/>
              <a:gd name="connsiteY996" fmla="*/ 6600174 h 6857996"/>
              <a:gd name="connsiteX997" fmla="*/ 5195133 w 12191993"/>
              <a:gd name="connsiteY997" fmla="*/ 6602410 h 6857996"/>
              <a:gd name="connsiteX998" fmla="*/ 5197333 w 12191993"/>
              <a:gd name="connsiteY998" fmla="*/ 6602091 h 6857996"/>
              <a:gd name="connsiteX999" fmla="*/ 5214008 w 12191993"/>
              <a:gd name="connsiteY999" fmla="*/ 6598896 h 6857996"/>
              <a:gd name="connsiteX1000" fmla="*/ 5216522 w 12191993"/>
              <a:gd name="connsiteY1000" fmla="*/ 6596660 h 6857996"/>
              <a:gd name="connsiteX1001" fmla="*/ 5216522 w 12191993"/>
              <a:gd name="connsiteY1001" fmla="*/ 6594424 h 6857996"/>
              <a:gd name="connsiteX1002" fmla="*/ 5214636 w 12191993"/>
              <a:gd name="connsiteY1002" fmla="*/ 6592826 h 6857996"/>
              <a:gd name="connsiteX1003" fmla="*/ 5207399 w 12191993"/>
              <a:gd name="connsiteY1003" fmla="*/ 6589312 h 6857996"/>
              <a:gd name="connsiteX1004" fmla="*/ 5206141 w 12191993"/>
              <a:gd name="connsiteY1004" fmla="*/ 6565671 h 6857996"/>
              <a:gd name="connsiteX1005" fmla="*/ 5206141 w 12191993"/>
              <a:gd name="connsiteY1005" fmla="*/ 6542031 h 6857996"/>
              <a:gd name="connsiteX1006" fmla="*/ 5207085 w 12191993"/>
              <a:gd name="connsiteY1006" fmla="*/ 6501459 h 6857996"/>
              <a:gd name="connsiteX1007" fmla="*/ 5205512 w 12191993"/>
              <a:gd name="connsiteY1007" fmla="*/ 6499222 h 6857996"/>
              <a:gd name="connsiteX1008" fmla="*/ 5203940 w 12191993"/>
              <a:gd name="connsiteY1008" fmla="*/ 6499222 h 6857996"/>
              <a:gd name="connsiteX1009" fmla="*/ 4939540 w 12191993"/>
              <a:gd name="connsiteY1009" fmla="*/ 6499222 h 6857996"/>
              <a:gd name="connsiteX1010" fmla="*/ 4937048 w 12191993"/>
              <a:gd name="connsiteY1010" fmla="*/ 6499540 h 6857996"/>
              <a:gd name="connsiteX1011" fmla="*/ 4918664 w 12191993"/>
              <a:gd name="connsiteY1011" fmla="*/ 6502397 h 6857996"/>
              <a:gd name="connsiteX1012" fmla="*/ 4916484 w 12191993"/>
              <a:gd name="connsiteY1012" fmla="*/ 6504302 h 6857996"/>
              <a:gd name="connsiteX1013" fmla="*/ 4916484 w 12191993"/>
              <a:gd name="connsiteY1013" fmla="*/ 6506525 h 6857996"/>
              <a:gd name="connsiteX1014" fmla="*/ 4920222 w 12191993"/>
              <a:gd name="connsiteY1014" fmla="*/ 6508747 h 6857996"/>
              <a:gd name="connsiteX1015" fmla="*/ 4925520 w 12191993"/>
              <a:gd name="connsiteY1015" fmla="*/ 6513510 h 6857996"/>
              <a:gd name="connsiteX1016" fmla="*/ 4925831 w 12191993"/>
              <a:gd name="connsiteY1016" fmla="*/ 6540497 h 6857996"/>
              <a:gd name="connsiteX1017" fmla="*/ 4925831 w 12191993"/>
              <a:gd name="connsiteY1017" fmla="*/ 6547800 h 6857996"/>
              <a:gd name="connsiteX1018" fmla="*/ 4925520 w 12191993"/>
              <a:gd name="connsiteY1018" fmla="*/ 6589392 h 6857996"/>
              <a:gd name="connsiteX1019" fmla="*/ 4925520 w 12191993"/>
              <a:gd name="connsiteY1019" fmla="*/ 6590980 h 6857996"/>
              <a:gd name="connsiteX1020" fmla="*/ 4927700 w 12191993"/>
              <a:gd name="connsiteY1020" fmla="*/ 6595107 h 6857996"/>
              <a:gd name="connsiteX1021" fmla="*/ 4949199 w 12191993"/>
              <a:gd name="connsiteY1021" fmla="*/ 6600822 h 6857996"/>
              <a:gd name="connsiteX1022" fmla="*/ 4983161 w 12191993"/>
              <a:gd name="connsiteY1022" fmla="*/ 6563675 h 6857996"/>
              <a:gd name="connsiteX1023" fmla="*/ 4959168 w 12191993"/>
              <a:gd name="connsiteY1023" fmla="*/ 6532877 h 6857996"/>
              <a:gd name="connsiteX1024" fmla="*/ 4945770 w 12191993"/>
              <a:gd name="connsiteY1024" fmla="*/ 6538592 h 6857996"/>
              <a:gd name="connsiteX1025" fmla="*/ 4940786 w 12191993"/>
              <a:gd name="connsiteY1025" fmla="*/ 6543355 h 6857996"/>
              <a:gd name="connsiteX1026" fmla="*/ 4940163 w 12191993"/>
              <a:gd name="connsiteY1026" fmla="*/ 6542402 h 6857996"/>
              <a:gd name="connsiteX1027" fmla="*/ 4940163 w 12191993"/>
              <a:gd name="connsiteY1027" fmla="*/ 6541767 h 6857996"/>
              <a:gd name="connsiteX1028" fmla="*/ 4940163 w 12191993"/>
              <a:gd name="connsiteY1028" fmla="*/ 6539227 h 6857996"/>
              <a:gd name="connsiteX1029" fmla="*/ 4940475 w 12191993"/>
              <a:gd name="connsiteY1029" fmla="*/ 6521130 h 6857996"/>
              <a:gd name="connsiteX1030" fmla="*/ 4940786 w 12191993"/>
              <a:gd name="connsiteY1030" fmla="*/ 6503350 h 6857996"/>
              <a:gd name="connsiteX1031" fmla="*/ 4941098 w 12191993"/>
              <a:gd name="connsiteY1031" fmla="*/ 6501445 h 6857996"/>
              <a:gd name="connsiteX1032" fmla="*/ 4939540 w 12191993"/>
              <a:gd name="connsiteY1032" fmla="*/ 6499222 h 6857996"/>
              <a:gd name="connsiteX1033" fmla="*/ 4898522 w 12191993"/>
              <a:gd name="connsiteY1033" fmla="*/ 6499222 h 6857996"/>
              <a:gd name="connsiteX1034" fmla="*/ 4879530 w 12191993"/>
              <a:gd name="connsiteY1034" fmla="*/ 6501778 h 6857996"/>
              <a:gd name="connsiteX1035" fmla="*/ 4876959 w 12191993"/>
              <a:gd name="connsiteY1035" fmla="*/ 6503695 h 6857996"/>
              <a:gd name="connsiteX1036" fmla="*/ 4876959 w 12191993"/>
              <a:gd name="connsiteY1036" fmla="*/ 6506251 h 6857996"/>
              <a:gd name="connsiteX1037" fmla="*/ 4879852 w 12191993"/>
              <a:gd name="connsiteY1037" fmla="*/ 6508806 h 6857996"/>
              <a:gd name="connsiteX1038" fmla="*/ 4885972 w 12191993"/>
              <a:gd name="connsiteY1038" fmla="*/ 6517112 h 6857996"/>
              <a:gd name="connsiteX1039" fmla="*/ 4886292 w 12191993"/>
              <a:gd name="connsiteY1039" fmla="*/ 6531488 h 6857996"/>
              <a:gd name="connsiteX1040" fmla="*/ 4886292 w 12191993"/>
              <a:gd name="connsiteY1040" fmla="*/ 6533725 h 6857996"/>
              <a:gd name="connsiteX1041" fmla="*/ 4885328 w 12191993"/>
              <a:gd name="connsiteY1041" fmla="*/ 6535961 h 6857996"/>
              <a:gd name="connsiteX1042" fmla="*/ 4884360 w 12191993"/>
              <a:gd name="connsiteY1042" fmla="*/ 6535322 h 6857996"/>
              <a:gd name="connsiteX1043" fmla="*/ 4872127 w 12191993"/>
              <a:gd name="connsiteY1043" fmla="*/ 6532766 h 6857996"/>
              <a:gd name="connsiteX1044" fmla="*/ 4841871 w 12191993"/>
              <a:gd name="connsiteY1044" fmla="*/ 6569186 h 6857996"/>
              <a:gd name="connsiteX1045" fmla="*/ 4866980 w 12191993"/>
              <a:gd name="connsiteY1045" fmla="*/ 6601132 h 6857996"/>
              <a:gd name="connsiteX1046" fmla="*/ 4878566 w 12191993"/>
              <a:gd name="connsiteY1046" fmla="*/ 6597299 h 6857996"/>
              <a:gd name="connsiteX1047" fmla="*/ 4885328 w 12191993"/>
              <a:gd name="connsiteY1047" fmla="*/ 6591868 h 6857996"/>
              <a:gd name="connsiteX1048" fmla="*/ 4886614 w 12191993"/>
              <a:gd name="connsiteY1048" fmla="*/ 6591229 h 6857996"/>
              <a:gd name="connsiteX1049" fmla="*/ 4887899 w 12191993"/>
              <a:gd name="connsiteY1049" fmla="*/ 6594424 h 6857996"/>
              <a:gd name="connsiteX1050" fmla="*/ 4888221 w 12191993"/>
              <a:gd name="connsiteY1050" fmla="*/ 6600174 h 6857996"/>
              <a:gd name="connsiteX1051" fmla="*/ 4889831 w 12191993"/>
              <a:gd name="connsiteY1051" fmla="*/ 6602410 h 6857996"/>
              <a:gd name="connsiteX1052" fmla="*/ 4892085 w 12191993"/>
              <a:gd name="connsiteY1052" fmla="*/ 6602091 h 6857996"/>
              <a:gd name="connsiteX1053" fmla="*/ 4909145 w 12191993"/>
              <a:gd name="connsiteY1053" fmla="*/ 6598896 h 6857996"/>
              <a:gd name="connsiteX1054" fmla="*/ 4911721 w 12191993"/>
              <a:gd name="connsiteY1054" fmla="*/ 6596660 h 6857996"/>
              <a:gd name="connsiteX1055" fmla="*/ 4911721 w 12191993"/>
              <a:gd name="connsiteY1055" fmla="*/ 6594424 h 6857996"/>
              <a:gd name="connsiteX1056" fmla="*/ 4910113 w 12191993"/>
              <a:gd name="connsiteY1056" fmla="*/ 6592826 h 6857996"/>
              <a:gd name="connsiteX1057" fmla="*/ 4902066 w 12191993"/>
              <a:gd name="connsiteY1057" fmla="*/ 6589312 h 6857996"/>
              <a:gd name="connsiteX1058" fmla="*/ 4901098 w 12191993"/>
              <a:gd name="connsiteY1058" fmla="*/ 6565671 h 6857996"/>
              <a:gd name="connsiteX1059" fmla="*/ 4901098 w 12191993"/>
              <a:gd name="connsiteY1059" fmla="*/ 6542031 h 6857996"/>
              <a:gd name="connsiteX1060" fmla="*/ 4902066 w 12191993"/>
              <a:gd name="connsiteY1060" fmla="*/ 6501459 h 6857996"/>
              <a:gd name="connsiteX1061" fmla="*/ 4900132 w 12191993"/>
              <a:gd name="connsiteY1061" fmla="*/ 6499222 h 6857996"/>
              <a:gd name="connsiteX1062" fmla="*/ 4898522 w 12191993"/>
              <a:gd name="connsiteY1062" fmla="*/ 6499222 h 6857996"/>
              <a:gd name="connsiteX1063" fmla="*/ 6032809 w 12191993"/>
              <a:gd name="connsiteY1063" fmla="*/ 6467471 h 6857996"/>
              <a:gd name="connsiteX1064" fmla="*/ 6068221 w 12191993"/>
              <a:gd name="connsiteY1064" fmla="*/ 6467471 h 6857996"/>
              <a:gd name="connsiteX1065" fmla="*/ 6078971 w 12191993"/>
              <a:gd name="connsiteY1065" fmla="*/ 6469080 h 6857996"/>
              <a:gd name="connsiteX1066" fmla="*/ 6078971 w 12191993"/>
              <a:gd name="connsiteY1066" fmla="*/ 6471974 h 6857996"/>
              <a:gd name="connsiteX1067" fmla="*/ 6073597 w 12191993"/>
              <a:gd name="connsiteY1067" fmla="*/ 6479694 h 6857996"/>
              <a:gd name="connsiteX1068" fmla="*/ 6073597 w 12191993"/>
              <a:gd name="connsiteY1068" fmla="*/ 6480016 h 6857996"/>
              <a:gd name="connsiteX1069" fmla="*/ 6084979 w 12191993"/>
              <a:gd name="connsiteY1069" fmla="*/ 6488700 h 6857996"/>
              <a:gd name="connsiteX1070" fmla="*/ 6095413 w 12191993"/>
              <a:gd name="connsiteY1070" fmla="*/ 6492560 h 6857996"/>
              <a:gd name="connsiteX1071" fmla="*/ 6097310 w 12191993"/>
              <a:gd name="connsiteY1071" fmla="*/ 6491595 h 6857996"/>
              <a:gd name="connsiteX1072" fmla="*/ 6106163 w 12191993"/>
              <a:gd name="connsiteY1072" fmla="*/ 6479051 h 6857996"/>
              <a:gd name="connsiteX1073" fmla="*/ 6105847 w 12191993"/>
              <a:gd name="connsiteY1073" fmla="*/ 6476799 h 6857996"/>
              <a:gd name="connsiteX1074" fmla="*/ 6104898 w 12191993"/>
              <a:gd name="connsiteY1074" fmla="*/ 6474548 h 6857996"/>
              <a:gd name="connsiteX1075" fmla="*/ 6104898 w 12191993"/>
              <a:gd name="connsiteY1075" fmla="*/ 6474226 h 6857996"/>
              <a:gd name="connsiteX1076" fmla="*/ 6102052 w 12191993"/>
              <a:gd name="connsiteY1076" fmla="*/ 6471331 h 6857996"/>
              <a:gd name="connsiteX1077" fmla="*/ 6107428 w 12191993"/>
              <a:gd name="connsiteY1077" fmla="*/ 6467471 h 6857996"/>
              <a:gd name="connsiteX1078" fmla="*/ 6108060 w 12191993"/>
              <a:gd name="connsiteY1078" fmla="*/ 6467471 h 6857996"/>
              <a:gd name="connsiteX1079" fmla="*/ 6108376 w 12191993"/>
              <a:gd name="connsiteY1079" fmla="*/ 6467471 h 6857996"/>
              <a:gd name="connsiteX1080" fmla="*/ 6112486 w 12191993"/>
              <a:gd name="connsiteY1080" fmla="*/ 6471653 h 6857996"/>
              <a:gd name="connsiteX1081" fmla="*/ 6110589 w 12191993"/>
              <a:gd name="connsiteY1081" fmla="*/ 6479051 h 6857996"/>
              <a:gd name="connsiteX1082" fmla="*/ 6119126 w 12191993"/>
              <a:gd name="connsiteY1082" fmla="*/ 6491595 h 6857996"/>
              <a:gd name="connsiteX1083" fmla="*/ 6121023 w 12191993"/>
              <a:gd name="connsiteY1083" fmla="*/ 6492560 h 6857996"/>
              <a:gd name="connsiteX1084" fmla="*/ 6131774 w 12191993"/>
              <a:gd name="connsiteY1084" fmla="*/ 6488700 h 6857996"/>
              <a:gd name="connsiteX1085" fmla="*/ 6143156 w 12191993"/>
              <a:gd name="connsiteY1085" fmla="*/ 6480016 h 6857996"/>
              <a:gd name="connsiteX1086" fmla="*/ 6143156 w 12191993"/>
              <a:gd name="connsiteY1086" fmla="*/ 6479694 h 6857996"/>
              <a:gd name="connsiteX1087" fmla="*/ 6137781 w 12191993"/>
              <a:gd name="connsiteY1087" fmla="*/ 6471974 h 6857996"/>
              <a:gd name="connsiteX1088" fmla="*/ 6137781 w 12191993"/>
              <a:gd name="connsiteY1088" fmla="*/ 6469080 h 6857996"/>
              <a:gd name="connsiteX1089" fmla="*/ 6148531 w 12191993"/>
              <a:gd name="connsiteY1089" fmla="*/ 6467471 h 6857996"/>
              <a:gd name="connsiteX1090" fmla="*/ 6184576 w 12191993"/>
              <a:gd name="connsiteY1090" fmla="*/ 6467471 h 6857996"/>
              <a:gd name="connsiteX1091" fmla="*/ 6184892 w 12191993"/>
              <a:gd name="connsiteY1091" fmla="*/ 6476478 h 6857996"/>
              <a:gd name="connsiteX1092" fmla="*/ 6182363 w 12191993"/>
              <a:gd name="connsiteY1092" fmla="*/ 6504461 h 6857996"/>
              <a:gd name="connsiteX1093" fmla="*/ 6122920 w 12191993"/>
              <a:gd name="connsiteY1093" fmla="*/ 6495133 h 6857996"/>
              <a:gd name="connsiteX1094" fmla="*/ 6124185 w 12191993"/>
              <a:gd name="connsiteY1094" fmla="*/ 6500923 h 6857996"/>
              <a:gd name="connsiteX1095" fmla="*/ 6109008 w 12191993"/>
              <a:gd name="connsiteY1095" fmla="*/ 6516684 h 6857996"/>
              <a:gd name="connsiteX1096" fmla="*/ 6108376 w 12191993"/>
              <a:gd name="connsiteY1096" fmla="*/ 6516684 h 6857996"/>
              <a:gd name="connsiteX1097" fmla="*/ 6107744 w 12191993"/>
              <a:gd name="connsiteY1097" fmla="*/ 6516684 h 6857996"/>
              <a:gd name="connsiteX1098" fmla="*/ 6092883 w 12191993"/>
              <a:gd name="connsiteY1098" fmla="*/ 6500923 h 6857996"/>
              <a:gd name="connsiteX1099" fmla="*/ 6094148 w 12191993"/>
              <a:gd name="connsiteY1099" fmla="*/ 6495133 h 6857996"/>
              <a:gd name="connsiteX1100" fmla="*/ 6035022 w 12191993"/>
              <a:gd name="connsiteY1100" fmla="*/ 6504461 h 6857996"/>
              <a:gd name="connsiteX1101" fmla="*/ 6032492 w 12191993"/>
              <a:gd name="connsiteY1101" fmla="*/ 6476478 h 6857996"/>
              <a:gd name="connsiteX1102" fmla="*/ 6032809 w 12191993"/>
              <a:gd name="connsiteY1102" fmla="*/ 6467471 h 6857996"/>
              <a:gd name="connsiteX1103" fmla="*/ 6035029 w 12191993"/>
              <a:gd name="connsiteY1103" fmla="*/ 6454771 h 6857996"/>
              <a:gd name="connsiteX1104" fmla="*/ 6108377 w 12191993"/>
              <a:gd name="connsiteY1104" fmla="*/ 6454771 h 6857996"/>
              <a:gd name="connsiteX1105" fmla="*/ 6182357 w 12191993"/>
              <a:gd name="connsiteY1105" fmla="*/ 6454771 h 6857996"/>
              <a:gd name="connsiteX1106" fmla="*/ 6183305 w 12191993"/>
              <a:gd name="connsiteY1106" fmla="*/ 6459317 h 6857996"/>
              <a:gd name="connsiteX1107" fmla="*/ 6148528 w 12191993"/>
              <a:gd name="connsiteY1107" fmla="*/ 6459317 h 6857996"/>
              <a:gd name="connsiteX1108" fmla="*/ 6127346 w 12191993"/>
              <a:gd name="connsiteY1108" fmla="*/ 6471656 h 6857996"/>
              <a:gd name="connsiteX1109" fmla="*/ 6131456 w 12191993"/>
              <a:gd name="connsiteY1109" fmla="*/ 6479450 h 6857996"/>
              <a:gd name="connsiteX1110" fmla="*/ 6121655 w 12191993"/>
              <a:gd name="connsiteY1110" fmla="*/ 6483346 h 6857996"/>
              <a:gd name="connsiteX1111" fmla="*/ 6118810 w 12191993"/>
              <a:gd name="connsiteY1111" fmla="*/ 6478476 h 6857996"/>
              <a:gd name="connsiteX1112" fmla="*/ 6121023 w 12191993"/>
              <a:gd name="connsiteY1112" fmla="*/ 6471332 h 6857996"/>
              <a:gd name="connsiteX1113" fmla="*/ 6108060 w 12191993"/>
              <a:gd name="connsiteY1113" fmla="*/ 6459967 h 6857996"/>
              <a:gd name="connsiteX1114" fmla="*/ 6098892 w 12191993"/>
              <a:gd name="connsiteY1114" fmla="*/ 6463214 h 6857996"/>
              <a:gd name="connsiteX1115" fmla="*/ 6098576 w 12191993"/>
              <a:gd name="connsiteY1115" fmla="*/ 6463863 h 6857996"/>
              <a:gd name="connsiteX1116" fmla="*/ 6092253 w 12191993"/>
              <a:gd name="connsiteY1116" fmla="*/ 6471007 h 6857996"/>
              <a:gd name="connsiteX1117" fmla="*/ 6092253 w 12191993"/>
              <a:gd name="connsiteY1117" fmla="*/ 6474904 h 6857996"/>
              <a:gd name="connsiteX1118" fmla="*/ 6095098 w 12191993"/>
              <a:gd name="connsiteY1118" fmla="*/ 6475553 h 6857996"/>
              <a:gd name="connsiteX1119" fmla="*/ 6096995 w 12191993"/>
              <a:gd name="connsiteY1119" fmla="*/ 6477177 h 6857996"/>
              <a:gd name="connsiteX1120" fmla="*/ 6095098 w 12191993"/>
              <a:gd name="connsiteY1120" fmla="*/ 6483346 h 6857996"/>
              <a:gd name="connsiteX1121" fmla="*/ 6085297 w 12191993"/>
              <a:gd name="connsiteY1121" fmla="*/ 6479450 h 6857996"/>
              <a:gd name="connsiteX1122" fmla="*/ 6089407 w 12191993"/>
              <a:gd name="connsiteY1122" fmla="*/ 6471656 h 6857996"/>
              <a:gd name="connsiteX1123" fmla="*/ 6068225 w 12191993"/>
              <a:gd name="connsiteY1123" fmla="*/ 6459317 h 6857996"/>
              <a:gd name="connsiteX1124" fmla="*/ 6034080 w 12191993"/>
              <a:gd name="connsiteY1124" fmla="*/ 6459317 h 6857996"/>
              <a:gd name="connsiteX1125" fmla="*/ 6035029 w 12191993"/>
              <a:gd name="connsiteY1125" fmla="*/ 6454771 h 6857996"/>
              <a:gd name="connsiteX1126" fmla="*/ 6146512 w 12191993"/>
              <a:gd name="connsiteY1126" fmla="*/ 6416671 h 6857996"/>
              <a:gd name="connsiteX1127" fmla="*/ 6156317 w 12191993"/>
              <a:gd name="connsiteY1127" fmla="*/ 6423414 h 6857996"/>
              <a:gd name="connsiteX1128" fmla="*/ 6156317 w 12191993"/>
              <a:gd name="connsiteY1128" fmla="*/ 6445246 h 6857996"/>
              <a:gd name="connsiteX1129" fmla="*/ 6134092 w 12191993"/>
              <a:gd name="connsiteY1129" fmla="*/ 6445246 h 6857996"/>
              <a:gd name="connsiteX1130" fmla="*/ 6134092 w 12191993"/>
              <a:gd name="connsiteY1130" fmla="*/ 6422450 h 6857996"/>
              <a:gd name="connsiteX1131" fmla="*/ 6135400 w 12191993"/>
              <a:gd name="connsiteY1131" fmla="*/ 6418598 h 6857996"/>
              <a:gd name="connsiteX1132" fmla="*/ 6146512 w 12191993"/>
              <a:gd name="connsiteY1132" fmla="*/ 6416671 h 6857996"/>
              <a:gd name="connsiteX1133" fmla="*/ 6070000 w 12191993"/>
              <a:gd name="connsiteY1133" fmla="*/ 6416671 h 6857996"/>
              <a:gd name="connsiteX1134" fmla="*/ 6080473 w 12191993"/>
              <a:gd name="connsiteY1134" fmla="*/ 6418598 h 6857996"/>
              <a:gd name="connsiteX1135" fmla="*/ 6081705 w 12191993"/>
              <a:gd name="connsiteY1135" fmla="*/ 6422450 h 6857996"/>
              <a:gd name="connsiteX1136" fmla="*/ 6081705 w 12191993"/>
              <a:gd name="connsiteY1136" fmla="*/ 6445246 h 6857996"/>
              <a:gd name="connsiteX1137" fmla="*/ 6061067 w 12191993"/>
              <a:gd name="connsiteY1137" fmla="*/ 6445246 h 6857996"/>
              <a:gd name="connsiteX1138" fmla="*/ 6061067 w 12191993"/>
              <a:gd name="connsiteY1138" fmla="*/ 6423414 h 6857996"/>
              <a:gd name="connsiteX1139" fmla="*/ 6070000 w 12191993"/>
              <a:gd name="connsiteY1139" fmla="*/ 6416671 h 6857996"/>
              <a:gd name="connsiteX1140" fmla="*/ 6108533 w 12191993"/>
              <a:gd name="connsiteY1140" fmla="*/ 6408733 h 6857996"/>
              <a:gd name="connsiteX1141" fmla="*/ 6126155 w 12191993"/>
              <a:gd name="connsiteY1141" fmla="*/ 6422703 h 6857996"/>
              <a:gd name="connsiteX1142" fmla="*/ 6126155 w 12191993"/>
              <a:gd name="connsiteY1142" fmla="*/ 6445246 h 6857996"/>
              <a:gd name="connsiteX1143" fmla="*/ 6108533 w 12191993"/>
              <a:gd name="connsiteY1143" fmla="*/ 6445246 h 6857996"/>
              <a:gd name="connsiteX1144" fmla="*/ 6091230 w 12191993"/>
              <a:gd name="connsiteY1144" fmla="*/ 6445246 h 6857996"/>
              <a:gd name="connsiteX1145" fmla="*/ 6091230 w 12191993"/>
              <a:gd name="connsiteY1145" fmla="*/ 6422703 h 6857996"/>
              <a:gd name="connsiteX1146" fmla="*/ 6108533 w 12191993"/>
              <a:gd name="connsiteY1146" fmla="*/ 6408733 h 6857996"/>
              <a:gd name="connsiteX1147" fmla="*/ 6118217 w 12191993"/>
              <a:gd name="connsiteY1147" fmla="*/ 6397621 h 6857996"/>
              <a:gd name="connsiteX1148" fmla="*/ 6140442 w 12191993"/>
              <a:gd name="connsiteY1148" fmla="*/ 6407781 h 6857996"/>
              <a:gd name="connsiteX1149" fmla="*/ 6131364 w 12191993"/>
              <a:gd name="connsiteY1149" fmla="*/ 6410321 h 6857996"/>
              <a:gd name="connsiteX1150" fmla="*/ 6118217 w 12191993"/>
              <a:gd name="connsiteY1150" fmla="*/ 6400479 h 6857996"/>
              <a:gd name="connsiteX1151" fmla="*/ 6118217 w 12191993"/>
              <a:gd name="connsiteY1151" fmla="*/ 6397621 h 6857996"/>
              <a:gd name="connsiteX1152" fmla="*/ 6097580 w 12191993"/>
              <a:gd name="connsiteY1152" fmla="*/ 6397621 h 6857996"/>
              <a:gd name="connsiteX1153" fmla="*/ 6097580 w 12191993"/>
              <a:gd name="connsiteY1153" fmla="*/ 6400479 h 6857996"/>
              <a:gd name="connsiteX1154" fmla="*/ 6084563 w 12191993"/>
              <a:gd name="connsiteY1154" fmla="*/ 6410321 h 6857996"/>
              <a:gd name="connsiteX1155" fmla="*/ 6075355 w 12191993"/>
              <a:gd name="connsiteY1155" fmla="*/ 6407781 h 6857996"/>
              <a:gd name="connsiteX1156" fmla="*/ 6097580 w 12191993"/>
              <a:gd name="connsiteY1156" fmla="*/ 6397621 h 6857996"/>
              <a:gd name="connsiteX1157" fmla="*/ 6104824 w 12191993"/>
              <a:gd name="connsiteY1157" fmla="*/ 6365871 h 6857996"/>
              <a:gd name="connsiteX1158" fmla="*/ 6107737 w 12191993"/>
              <a:gd name="connsiteY1158" fmla="*/ 6365871 h 6857996"/>
              <a:gd name="connsiteX1159" fmla="*/ 6110650 w 12191993"/>
              <a:gd name="connsiteY1159" fmla="*/ 6365871 h 6857996"/>
              <a:gd name="connsiteX1160" fmla="*/ 6110650 w 12191993"/>
              <a:gd name="connsiteY1160" fmla="*/ 6379335 h 6857996"/>
              <a:gd name="connsiteX1161" fmla="*/ 6124568 w 12191993"/>
              <a:gd name="connsiteY1161" fmla="*/ 6379335 h 6857996"/>
              <a:gd name="connsiteX1162" fmla="*/ 6124568 w 12191993"/>
              <a:gd name="connsiteY1162" fmla="*/ 6385425 h 6857996"/>
              <a:gd name="connsiteX1163" fmla="*/ 6110650 w 12191993"/>
              <a:gd name="connsiteY1163" fmla="*/ 6385425 h 6857996"/>
              <a:gd name="connsiteX1164" fmla="*/ 6110650 w 12191993"/>
              <a:gd name="connsiteY1164" fmla="*/ 6399209 h 6857996"/>
              <a:gd name="connsiteX1165" fmla="*/ 6107737 w 12191993"/>
              <a:gd name="connsiteY1165" fmla="*/ 6399209 h 6857996"/>
              <a:gd name="connsiteX1166" fmla="*/ 6104824 w 12191993"/>
              <a:gd name="connsiteY1166" fmla="*/ 6399209 h 6857996"/>
              <a:gd name="connsiteX1167" fmla="*/ 6104824 w 12191993"/>
              <a:gd name="connsiteY1167" fmla="*/ 6385425 h 6857996"/>
              <a:gd name="connsiteX1168" fmla="*/ 6091230 w 12191993"/>
              <a:gd name="connsiteY1168" fmla="*/ 6385425 h 6857996"/>
              <a:gd name="connsiteX1169" fmla="*/ 6091230 w 12191993"/>
              <a:gd name="connsiteY1169" fmla="*/ 6379335 h 6857996"/>
              <a:gd name="connsiteX1170" fmla="*/ 6104824 w 12191993"/>
              <a:gd name="connsiteY1170" fmla="*/ 6379335 h 6857996"/>
              <a:gd name="connsiteX1171" fmla="*/ 6104824 w 12191993"/>
              <a:gd name="connsiteY1171" fmla="*/ 6365871 h 6857996"/>
              <a:gd name="connsiteX1172" fmla="*/ 6098253 w 12191993"/>
              <a:gd name="connsiteY1172" fmla="*/ 6359521 h 6857996"/>
              <a:gd name="connsiteX1173" fmla="*/ 6098253 w 12191993"/>
              <a:gd name="connsiteY1173" fmla="*/ 6372830 h 6857996"/>
              <a:gd name="connsiteX1174" fmla="*/ 6085284 w 12191993"/>
              <a:gd name="connsiteY1174" fmla="*/ 6372830 h 6857996"/>
              <a:gd name="connsiteX1175" fmla="*/ 6085284 w 12191993"/>
              <a:gd name="connsiteY1175" fmla="*/ 6392793 h 6857996"/>
              <a:gd name="connsiteX1176" fmla="*/ 6062508 w 12191993"/>
              <a:gd name="connsiteY1176" fmla="*/ 6409270 h 6857996"/>
              <a:gd name="connsiteX1177" fmla="*/ 6051753 w 12191993"/>
              <a:gd name="connsiteY1177" fmla="*/ 6424163 h 6857996"/>
              <a:gd name="connsiteX1178" fmla="*/ 6051753 w 12191993"/>
              <a:gd name="connsiteY1178" fmla="*/ 6445710 h 6857996"/>
              <a:gd name="connsiteX1179" fmla="*/ 6028345 w 12191993"/>
              <a:gd name="connsiteY1179" fmla="*/ 6445710 h 6857996"/>
              <a:gd name="connsiteX1180" fmla="*/ 6027080 w 12191993"/>
              <a:gd name="connsiteY1180" fmla="*/ 6449195 h 6857996"/>
              <a:gd name="connsiteX1181" fmla="*/ 6022967 w 12191993"/>
              <a:gd name="connsiteY1181" fmla="*/ 6477397 h 6857996"/>
              <a:gd name="connsiteX1182" fmla="*/ 6046376 w 12191993"/>
              <a:gd name="connsiteY1182" fmla="*/ 6575943 h 6857996"/>
              <a:gd name="connsiteX1183" fmla="*/ 6099202 w 12191993"/>
              <a:gd name="connsiteY1183" fmla="*/ 6673222 h 6857996"/>
              <a:gd name="connsiteX1184" fmla="*/ 6108060 w 12191993"/>
              <a:gd name="connsiteY1184" fmla="*/ 6678609 h 6857996"/>
              <a:gd name="connsiteX1185" fmla="*/ 6108376 w 12191993"/>
              <a:gd name="connsiteY1185" fmla="*/ 6678609 h 6857996"/>
              <a:gd name="connsiteX1186" fmla="*/ 6108692 w 12191993"/>
              <a:gd name="connsiteY1186" fmla="*/ 6678609 h 6857996"/>
              <a:gd name="connsiteX1187" fmla="*/ 6117866 w 12191993"/>
              <a:gd name="connsiteY1187" fmla="*/ 6673222 h 6857996"/>
              <a:gd name="connsiteX1188" fmla="*/ 6171009 w 12191993"/>
              <a:gd name="connsiteY1188" fmla="*/ 6575943 h 6857996"/>
              <a:gd name="connsiteX1189" fmla="*/ 6194417 w 12191993"/>
              <a:gd name="connsiteY1189" fmla="*/ 6477397 h 6857996"/>
              <a:gd name="connsiteX1190" fmla="*/ 6190305 w 12191993"/>
              <a:gd name="connsiteY1190" fmla="*/ 6449195 h 6857996"/>
              <a:gd name="connsiteX1191" fmla="*/ 6189040 w 12191993"/>
              <a:gd name="connsiteY1191" fmla="*/ 6445710 h 6857996"/>
              <a:gd name="connsiteX1192" fmla="*/ 6165631 w 12191993"/>
              <a:gd name="connsiteY1192" fmla="*/ 6445710 h 6857996"/>
              <a:gd name="connsiteX1193" fmla="*/ 6165631 w 12191993"/>
              <a:gd name="connsiteY1193" fmla="*/ 6424163 h 6857996"/>
              <a:gd name="connsiteX1194" fmla="*/ 6154560 w 12191993"/>
              <a:gd name="connsiteY1194" fmla="*/ 6409270 h 6857996"/>
              <a:gd name="connsiteX1195" fmla="*/ 6132101 w 12191993"/>
              <a:gd name="connsiteY1195" fmla="*/ 6392793 h 6857996"/>
              <a:gd name="connsiteX1196" fmla="*/ 6132101 w 12191993"/>
              <a:gd name="connsiteY1196" fmla="*/ 6372830 h 6857996"/>
              <a:gd name="connsiteX1197" fmla="*/ 6118498 w 12191993"/>
              <a:gd name="connsiteY1197" fmla="*/ 6372830 h 6857996"/>
              <a:gd name="connsiteX1198" fmla="*/ 6118498 w 12191993"/>
              <a:gd name="connsiteY1198" fmla="*/ 6359521 h 6857996"/>
              <a:gd name="connsiteX1199" fmla="*/ 6108376 w 12191993"/>
              <a:gd name="connsiteY1199" fmla="*/ 6359521 h 6857996"/>
              <a:gd name="connsiteX1200" fmla="*/ 6098253 w 12191993"/>
              <a:gd name="connsiteY1200" fmla="*/ 6359521 h 6857996"/>
              <a:gd name="connsiteX1201" fmla="*/ 0 w 12191993"/>
              <a:gd name="connsiteY1201" fmla="*/ 0 h 6857996"/>
              <a:gd name="connsiteX1202" fmla="*/ 12191993 w 12191993"/>
              <a:gd name="connsiteY1202" fmla="*/ 0 h 6857996"/>
              <a:gd name="connsiteX1203" fmla="*/ 12191993 w 12191993"/>
              <a:gd name="connsiteY1203" fmla="*/ 6857996 h 6857996"/>
              <a:gd name="connsiteX1204" fmla="*/ 0 w 12191993"/>
              <a:gd name="connsiteY1204" fmla="*/ 6857996 h 685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Lst>
            <a:rect l="l" t="t" r="r" b="b"/>
            <a:pathLst>
              <a:path w="12191993" h="6857996">
                <a:moveTo>
                  <a:pt x="6150497" y="6688738"/>
                </a:moveTo>
                <a:cubicBezTo>
                  <a:pt x="6148985" y="6689343"/>
                  <a:pt x="6148380" y="6691157"/>
                  <a:pt x="6148985" y="6692367"/>
                </a:cubicBezTo>
                <a:cubicBezTo>
                  <a:pt x="6149590" y="6693878"/>
                  <a:pt x="6151404" y="6694483"/>
                  <a:pt x="6152916" y="6693878"/>
                </a:cubicBezTo>
                <a:cubicBezTo>
                  <a:pt x="6154125" y="6693274"/>
                  <a:pt x="6154730" y="6691459"/>
                  <a:pt x="6154125" y="6690250"/>
                </a:cubicBezTo>
                <a:cubicBezTo>
                  <a:pt x="6153521" y="6688738"/>
                  <a:pt x="6152009" y="6688133"/>
                  <a:pt x="6150497" y="6688738"/>
                </a:cubicBezTo>
                <a:close/>
                <a:moveTo>
                  <a:pt x="6092818" y="6684958"/>
                </a:moveTo>
                <a:lnTo>
                  <a:pt x="6092818" y="6686546"/>
                </a:lnTo>
                <a:lnTo>
                  <a:pt x="6094405" y="6688133"/>
                </a:lnTo>
                <a:lnTo>
                  <a:pt x="6092818" y="6708771"/>
                </a:lnTo>
                <a:lnTo>
                  <a:pt x="6091231" y="6710359"/>
                </a:lnTo>
                <a:lnTo>
                  <a:pt x="6097580" y="6711946"/>
                </a:lnTo>
                <a:lnTo>
                  <a:pt x="6097580" y="6708771"/>
                </a:lnTo>
                <a:lnTo>
                  <a:pt x="6095993" y="6708771"/>
                </a:lnTo>
                <a:lnTo>
                  <a:pt x="6097580" y="6692896"/>
                </a:lnTo>
                <a:lnTo>
                  <a:pt x="6111868" y="6711946"/>
                </a:lnTo>
                <a:lnTo>
                  <a:pt x="6115043" y="6711946"/>
                </a:lnTo>
                <a:lnTo>
                  <a:pt x="6113456" y="6688133"/>
                </a:lnTo>
                <a:lnTo>
                  <a:pt x="6113456" y="6686546"/>
                </a:lnTo>
                <a:lnTo>
                  <a:pt x="6108693" y="6686546"/>
                </a:lnTo>
                <a:lnTo>
                  <a:pt x="6108693" y="6688133"/>
                </a:lnTo>
                <a:lnTo>
                  <a:pt x="6110281" y="6688133"/>
                </a:lnTo>
                <a:lnTo>
                  <a:pt x="6111868" y="6704009"/>
                </a:lnTo>
                <a:lnTo>
                  <a:pt x="6097580" y="6686546"/>
                </a:lnTo>
                <a:close/>
                <a:moveTo>
                  <a:pt x="6080118" y="6683371"/>
                </a:moveTo>
                <a:lnTo>
                  <a:pt x="6080118" y="6684959"/>
                </a:lnTo>
                <a:lnTo>
                  <a:pt x="6081705" y="6686546"/>
                </a:lnTo>
                <a:lnTo>
                  <a:pt x="6076943" y="6705597"/>
                </a:lnTo>
                <a:lnTo>
                  <a:pt x="6075355" y="6707184"/>
                </a:lnTo>
                <a:lnTo>
                  <a:pt x="6083293" y="6710359"/>
                </a:lnTo>
                <a:lnTo>
                  <a:pt x="6083293" y="6708772"/>
                </a:lnTo>
                <a:lnTo>
                  <a:pt x="6081705" y="6707184"/>
                </a:lnTo>
                <a:lnTo>
                  <a:pt x="6086468" y="6686546"/>
                </a:lnTo>
                <a:lnTo>
                  <a:pt x="6088055" y="6686546"/>
                </a:lnTo>
                <a:lnTo>
                  <a:pt x="6088055" y="6684959"/>
                </a:lnTo>
                <a:close/>
                <a:moveTo>
                  <a:pt x="6137500" y="6681783"/>
                </a:moveTo>
                <a:cubicBezTo>
                  <a:pt x="6135252" y="6682101"/>
                  <a:pt x="6133647" y="6682101"/>
                  <a:pt x="6131078" y="6682736"/>
                </a:cubicBezTo>
                <a:cubicBezTo>
                  <a:pt x="6123373" y="6684958"/>
                  <a:pt x="6116630" y="6689086"/>
                  <a:pt x="6120162" y="6699246"/>
                </a:cubicBezTo>
                <a:cubicBezTo>
                  <a:pt x="6122409" y="6708453"/>
                  <a:pt x="6129152" y="6710358"/>
                  <a:pt x="6136536" y="6708771"/>
                </a:cubicBezTo>
                <a:cubicBezTo>
                  <a:pt x="6140389" y="6707818"/>
                  <a:pt x="6142637" y="6706231"/>
                  <a:pt x="6145205" y="6703373"/>
                </a:cubicBezTo>
                <a:cubicBezTo>
                  <a:pt x="6145205" y="6703373"/>
                  <a:pt x="6145205" y="6703373"/>
                  <a:pt x="6143279" y="6697658"/>
                </a:cubicBezTo>
                <a:cubicBezTo>
                  <a:pt x="6143279" y="6697658"/>
                  <a:pt x="6143279" y="6697658"/>
                  <a:pt x="6142316" y="6697658"/>
                </a:cubicBezTo>
                <a:cubicBezTo>
                  <a:pt x="6142637" y="6701468"/>
                  <a:pt x="6139105" y="6704961"/>
                  <a:pt x="6136215" y="6705596"/>
                </a:cubicBezTo>
                <a:cubicBezTo>
                  <a:pt x="6131399" y="6706548"/>
                  <a:pt x="6126583" y="6703056"/>
                  <a:pt x="6126262" y="6698293"/>
                </a:cubicBezTo>
                <a:cubicBezTo>
                  <a:pt x="6126262" y="6698293"/>
                  <a:pt x="6126262" y="6698293"/>
                  <a:pt x="6138784" y="6695436"/>
                </a:cubicBezTo>
                <a:cubicBezTo>
                  <a:pt x="6138784" y="6695436"/>
                  <a:pt x="6138784" y="6695436"/>
                  <a:pt x="6139747" y="6696388"/>
                </a:cubicBezTo>
                <a:cubicBezTo>
                  <a:pt x="6139747" y="6696388"/>
                  <a:pt x="6139747" y="6696388"/>
                  <a:pt x="6141031" y="6696071"/>
                </a:cubicBezTo>
                <a:cubicBezTo>
                  <a:pt x="6141031" y="6696071"/>
                  <a:pt x="6141031" y="6696071"/>
                  <a:pt x="6139747" y="6690356"/>
                </a:cubicBezTo>
                <a:cubicBezTo>
                  <a:pt x="6139747" y="6690356"/>
                  <a:pt x="6139747" y="6690356"/>
                  <a:pt x="6138463" y="6690673"/>
                </a:cubicBezTo>
                <a:cubicBezTo>
                  <a:pt x="6138463" y="6690673"/>
                  <a:pt x="6138463" y="6690673"/>
                  <a:pt x="6137500" y="6692896"/>
                </a:cubicBezTo>
                <a:cubicBezTo>
                  <a:pt x="6137500" y="6692896"/>
                  <a:pt x="6137500" y="6692896"/>
                  <a:pt x="6124978" y="6695436"/>
                </a:cubicBezTo>
                <a:cubicBezTo>
                  <a:pt x="6123694" y="6691626"/>
                  <a:pt x="6126262" y="6686863"/>
                  <a:pt x="6130436" y="6685593"/>
                </a:cubicBezTo>
                <a:cubicBezTo>
                  <a:pt x="6133326" y="6684958"/>
                  <a:pt x="6136215" y="6685593"/>
                  <a:pt x="6137821" y="6687816"/>
                </a:cubicBezTo>
                <a:cubicBezTo>
                  <a:pt x="6137821" y="6687816"/>
                  <a:pt x="6137821" y="6687816"/>
                  <a:pt x="6139105" y="6687181"/>
                </a:cubicBezTo>
                <a:cubicBezTo>
                  <a:pt x="6139105" y="6687181"/>
                  <a:pt x="6139105" y="6687181"/>
                  <a:pt x="6137500" y="6681783"/>
                </a:cubicBezTo>
                <a:close/>
                <a:moveTo>
                  <a:pt x="6053130" y="6672258"/>
                </a:moveTo>
                <a:lnTo>
                  <a:pt x="6051542" y="6673846"/>
                </a:lnTo>
                <a:lnTo>
                  <a:pt x="6053130" y="6675433"/>
                </a:lnTo>
                <a:lnTo>
                  <a:pt x="6038842" y="6691308"/>
                </a:lnTo>
                <a:lnTo>
                  <a:pt x="6037255" y="6689721"/>
                </a:lnTo>
                <a:lnTo>
                  <a:pt x="6035668" y="6691308"/>
                </a:lnTo>
                <a:lnTo>
                  <a:pt x="6042018" y="6694483"/>
                </a:lnTo>
                <a:lnTo>
                  <a:pt x="6042018" y="6692896"/>
                </a:lnTo>
                <a:lnTo>
                  <a:pt x="6051542" y="6680196"/>
                </a:lnTo>
                <a:lnTo>
                  <a:pt x="6049955" y="6699246"/>
                </a:lnTo>
                <a:lnTo>
                  <a:pt x="6053130" y="6700833"/>
                </a:lnTo>
                <a:lnTo>
                  <a:pt x="6065830" y="6684958"/>
                </a:lnTo>
                <a:lnTo>
                  <a:pt x="6064243" y="6700833"/>
                </a:lnTo>
                <a:lnTo>
                  <a:pt x="6062656" y="6702421"/>
                </a:lnTo>
                <a:lnTo>
                  <a:pt x="6061068" y="6704008"/>
                </a:lnTo>
                <a:lnTo>
                  <a:pt x="6069005" y="6707183"/>
                </a:lnTo>
                <a:lnTo>
                  <a:pt x="6069005" y="6705596"/>
                </a:lnTo>
                <a:lnTo>
                  <a:pt x="6067418" y="6704008"/>
                </a:lnTo>
                <a:lnTo>
                  <a:pt x="6070593" y="6681783"/>
                </a:lnTo>
                <a:lnTo>
                  <a:pt x="6072180" y="6681783"/>
                </a:lnTo>
                <a:lnTo>
                  <a:pt x="6072180" y="6680196"/>
                </a:lnTo>
                <a:lnTo>
                  <a:pt x="6065830" y="6677021"/>
                </a:lnTo>
                <a:lnTo>
                  <a:pt x="6064243" y="6678608"/>
                </a:lnTo>
                <a:lnTo>
                  <a:pt x="6065830" y="6678608"/>
                </a:lnTo>
                <a:lnTo>
                  <a:pt x="6056306" y="6689721"/>
                </a:lnTo>
                <a:lnTo>
                  <a:pt x="6057893" y="6673846"/>
                </a:lnTo>
                <a:close/>
                <a:moveTo>
                  <a:pt x="6175023" y="6664321"/>
                </a:moveTo>
                <a:cubicBezTo>
                  <a:pt x="6154730" y="6675963"/>
                  <a:pt x="6154730" y="6675963"/>
                  <a:pt x="6154730" y="6675963"/>
                </a:cubicBezTo>
                <a:cubicBezTo>
                  <a:pt x="6155052" y="6677221"/>
                  <a:pt x="6155052" y="6677221"/>
                  <a:pt x="6155052" y="6677221"/>
                </a:cubicBezTo>
                <a:cubicBezTo>
                  <a:pt x="6156985" y="6677221"/>
                  <a:pt x="6156985" y="6677221"/>
                  <a:pt x="6156985" y="6677221"/>
                </a:cubicBezTo>
                <a:cubicBezTo>
                  <a:pt x="6166970" y="6696414"/>
                  <a:pt x="6166970" y="6696414"/>
                  <a:pt x="6166970" y="6696414"/>
                </a:cubicBezTo>
                <a:cubicBezTo>
                  <a:pt x="6166326" y="6697988"/>
                  <a:pt x="6166326" y="6697988"/>
                  <a:pt x="6166326" y="6697988"/>
                </a:cubicBezTo>
                <a:lnTo>
                  <a:pt x="6167292" y="6699246"/>
                </a:lnTo>
                <a:cubicBezTo>
                  <a:pt x="6174378" y="6695471"/>
                  <a:pt x="6174378" y="6695471"/>
                  <a:pt x="6174378" y="6695471"/>
                </a:cubicBezTo>
                <a:cubicBezTo>
                  <a:pt x="6173734" y="6694841"/>
                  <a:pt x="6173734" y="6694841"/>
                  <a:pt x="6173734" y="6694841"/>
                </a:cubicBezTo>
                <a:cubicBezTo>
                  <a:pt x="6171802" y="6694527"/>
                  <a:pt x="6171802" y="6694527"/>
                  <a:pt x="6171802" y="6694527"/>
                </a:cubicBezTo>
                <a:cubicBezTo>
                  <a:pt x="6166970" y="6684458"/>
                  <a:pt x="6166970" y="6684458"/>
                  <a:pt x="6166970" y="6684458"/>
                </a:cubicBezTo>
                <a:cubicBezTo>
                  <a:pt x="6166970" y="6684458"/>
                  <a:pt x="6170835" y="6681626"/>
                  <a:pt x="6173734" y="6680997"/>
                </a:cubicBezTo>
                <a:cubicBezTo>
                  <a:pt x="6175023" y="6680997"/>
                  <a:pt x="6176955" y="6680997"/>
                  <a:pt x="6176955" y="6680997"/>
                </a:cubicBezTo>
                <a:cubicBezTo>
                  <a:pt x="6174378" y="6675963"/>
                  <a:pt x="6174378" y="6675963"/>
                  <a:pt x="6174378" y="6675963"/>
                </a:cubicBezTo>
                <a:cubicBezTo>
                  <a:pt x="6174378" y="6675963"/>
                  <a:pt x="6173412" y="6677536"/>
                  <a:pt x="6172446" y="6678165"/>
                </a:cubicBezTo>
                <a:cubicBezTo>
                  <a:pt x="6170513" y="6680053"/>
                  <a:pt x="6165360" y="6681626"/>
                  <a:pt x="6165360" y="6681626"/>
                </a:cubicBezTo>
                <a:cubicBezTo>
                  <a:pt x="6161816" y="6674704"/>
                  <a:pt x="6161816" y="6674704"/>
                  <a:pt x="6161816" y="6674704"/>
                </a:cubicBezTo>
                <a:cubicBezTo>
                  <a:pt x="6161816" y="6674704"/>
                  <a:pt x="6166648" y="6671243"/>
                  <a:pt x="6169869" y="6670299"/>
                </a:cubicBezTo>
                <a:cubicBezTo>
                  <a:pt x="6170835" y="6669985"/>
                  <a:pt x="6173090" y="6669670"/>
                  <a:pt x="6173090" y="6669670"/>
                </a:cubicBezTo>
                <a:cubicBezTo>
                  <a:pt x="6173090" y="6669670"/>
                  <a:pt x="6173090" y="6668097"/>
                  <a:pt x="6173412" y="6667468"/>
                </a:cubicBezTo>
                <a:cubicBezTo>
                  <a:pt x="6173734" y="6666209"/>
                  <a:pt x="6175023" y="6664321"/>
                  <a:pt x="6175023" y="6664321"/>
                </a:cubicBezTo>
                <a:close/>
                <a:moveTo>
                  <a:pt x="6030390" y="6663090"/>
                </a:moveTo>
                <a:cubicBezTo>
                  <a:pt x="6032518" y="6661940"/>
                  <a:pt x="6034976" y="6661463"/>
                  <a:pt x="6037104" y="6663368"/>
                </a:cubicBezTo>
                <a:cubicBezTo>
                  <a:pt x="6037761" y="6664003"/>
                  <a:pt x="6037761" y="6664003"/>
                  <a:pt x="6037761" y="6664003"/>
                </a:cubicBezTo>
                <a:cubicBezTo>
                  <a:pt x="6042019" y="6668131"/>
                  <a:pt x="6036449" y="6675116"/>
                  <a:pt x="6035139" y="6676386"/>
                </a:cubicBezTo>
                <a:cubicBezTo>
                  <a:pt x="6034157" y="6677021"/>
                  <a:pt x="6030880" y="6680196"/>
                  <a:pt x="6027605" y="6680196"/>
                </a:cubicBezTo>
                <a:cubicBezTo>
                  <a:pt x="6025966" y="6680196"/>
                  <a:pt x="6024656" y="6679879"/>
                  <a:pt x="6023674" y="6678609"/>
                </a:cubicBezTo>
                <a:cubicBezTo>
                  <a:pt x="6023347" y="6678291"/>
                  <a:pt x="6023347" y="6678291"/>
                  <a:pt x="6023347" y="6678291"/>
                </a:cubicBezTo>
                <a:cubicBezTo>
                  <a:pt x="6022035" y="6677339"/>
                  <a:pt x="6021709" y="6676386"/>
                  <a:pt x="6021381" y="6675116"/>
                </a:cubicBezTo>
                <a:cubicBezTo>
                  <a:pt x="6021381" y="6672259"/>
                  <a:pt x="6024001" y="6668766"/>
                  <a:pt x="6025640" y="6666861"/>
                </a:cubicBezTo>
                <a:cubicBezTo>
                  <a:pt x="6026459" y="6666067"/>
                  <a:pt x="6028260" y="6664241"/>
                  <a:pt x="6030390" y="6663090"/>
                </a:cubicBezTo>
                <a:close/>
                <a:moveTo>
                  <a:pt x="6030111" y="6659872"/>
                </a:moveTo>
                <a:cubicBezTo>
                  <a:pt x="6026346" y="6660186"/>
                  <a:pt x="6022895" y="6662383"/>
                  <a:pt x="6020698" y="6665835"/>
                </a:cubicBezTo>
                <a:cubicBezTo>
                  <a:pt x="6016617" y="6670856"/>
                  <a:pt x="6016617" y="6677446"/>
                  <a:pt x="6021324" y="6682153"/>
                </a:cubicBezTo>
                <a:cubicBezTo>
                  <a:pt x="6021324" y="6682153"/>
                  <a:pt x="6021324" y="6682153"/>
                  <a:pt x="6021324" y="6682467"/>
                </a:cubicBezTo>
                <a:cubicBezTo>
                  <a:pt x="6021324" y="6682467"/>
                  <a:pt x="6021324" y="6682467"/>
                  <a:pt x="6021639" y="6682467"/>
                </a:cubicBezTo>
                <a:cubicBezTo>
                  <a:pt x="6026659" y="6686546"/>
                  <a:pt x="6033250" y="6686546"/>
                  <a:pt x="6038270" y="6682153"/>
                </a:cubicBezTo>
                <a:cubicBezTo>
                  <a:pt x="6041409" y="6679642"/>
                  <a:pt x="6042978" y="6676190"/>
                  <a:pt x="6043292" y="6672425"/>
                </a:cubicBezTo>
                <a:cubicBezTo>
                  <a:pt x="6043605" y="6668973"/>
                  <a:pt x="6042664" y="6665835"/>
                  <a:pt x="6040467" y="6663638"/>
                </a:cubicBezTo>
                <a:cubicBezTo>
                  <a:pt x="6040154" y="6663010"/>
                  <a:pt x="6040154" y="6663010"/>
                  <a:pt x="6040154" y="6663010"/>
                </a:cubicBezTo>
                <a:cubicBezTo>
                  <a:pt x="6039840" y="6662696"/>
                  <a:pt x="6039840" y="6662696"/>
                  <a:pt x="6039840" y="6662696"/>
                </a:cubicBezTo>
                <a:cubicBezTo>
                  <a:pt x="6039526" y="6662383"/>
                  <a:pt x="6039526" y="6662383"/>
                  <a:pt x="6039526" y="6662383"/>
                </a:cubicBezTo>
                <a:cubicBezTo>
                  <a:pt x="6037015" y="6660186"/>
                  <a:pt x="6033877" y="6659558"/>
                  <a:pt x="6030111" y="6659872"/>
                </a:cubicBezTo>
                <a:close/>
                <a:moveTo>
                  <a:pt x="6187938" y="6653208"/>
                </a:moveTo>
                <a:cubicBezTo>
                  <a:pt x="6186092" y="6654812"/>
                  <a:pt x="6184553" y="6655774"/>
                  <a:pt x="6183014" y="6657377"/>
                </a:cubicBezTo>
                <a:cubicBezTo>
                  <a:pt x="6177474" y="6662829"/>
                  <a:pt x="6173780" y="6669885"/>
                  <a:pt x="6180859" y="6677582"/>
                </a:cubicBezTo>
                <a:cubicBezTo>
                  <a:pt x="6187323" y="6684958"/>
                  <a:pt x="6194094" y="6683034"/>
                  <a:pt x="6199634" y="6677582"/>
                </a:cubicBezTo>
                <a:cubicBezTo>
                  <a:pt x="6202404" y="6675016"/>
                  <a:pt x="6203635" y="6672771"/>
                  <a:pt x="6203943" y="6668602"/>
                </a:cubicBezTo>
                <a:cubicBezTo>
                  <a:pt x="6203943" y="6668602"/>
                  <a:pt x="6203943" y="6668602"/>
                  <a:pt x="6200558" y="6664112"/>
                </a:cubicBezTo>
                <a:cubicBezTo>
                  <a:pt x="6200558" y="6664112"/>
                  <a:pt x="6200558" y="6664112"/>
                  <a:pt x="6199634" y="6664754"/>
                </a:cubicBezTo>
                <a:cubicBezTo>
                  <a:pt x="6201173" y="6668281"/>
                  <a:pt x="6199942" y="6673092"/>
                  <a:pt x="6197480" y="6675337"/>
                </a:cubicBezTo>
                <a:cubicBezTo>
                  <a:pt x="6194094" y="6678865"/>
                  <a:pt x="6188246" y="6677903"/>
                  <a:pt x="6186092" y="6673734"/>
                </a:cubicBezTo>
                <a:cubicBezTo>
                  <a:pt x="6186092" y="6673734"/>
                  <a:pt x="6186092" y="6673734"/>
                  <a:pt x="6195325" y="6664433"/>
                </a:cubicBezTo>
                <a:cubicBezTo>
                  <a:pt x="6195325" y="6664433"/>
                  <a:pt x="6195325" y="6664433"/>
                  <a:pt x="6196864" y="6664754"/>
                </a:cubicBezTo>
                <a:cubicBezTo>
                  <a:pt x="6196864" y="6664754"/>
                  <a:pt x="6196864" y="6664754"/>
                  <a:pt x="6197788" y="6663792"/>
                </a:cubicBezTo>
                <a:cubicBezTo>
                  <a:pt x="6197788" y="6663792"/>
                  <a:pt x="6197788" y="6663792"/>
                  <a:pt x="6193786" y="6659622"/>
                </a:cubicBezTo>
                <a:cubicBezTo>
                  <a:pt x="6193786" y="6659622"/>
                  <a:pt x="6193786" y="6659622"/>
                  <a:pt x="6193171" y="6660585"/>
                </a:cubicBezTo>
                <a:cubicBezTo>
                  <a:pt x="6193171" y="6660585"/>
                  <a:pt x="6193171" y="6660585"/>
                  <a:pt x="6193171" y="6663150"/>
                </a:cubicBezTo>
                <a:cubicBezTo>
                  <a:pt x="6193171" y="6663150"/>
                  <a:pt x="6193171" y="6663150"/>
                  <a:pt x="6183937" y="6671489"/>
                </a:cubicBezTo>
                <a:cubicBezTo>
                  <a:pt x="6180859" y="6668602"/>
                  <a:pt x="6180552" y="6663150"/>
                  <a:pt x="6183937" y="6660264"/>
                </a:cubicBezTo>
                <a:cubicBezTo>
                  <a:pt x="6185784" y="6658340"/>
                  <a:pt x="6188554" y="6657698"/>
                  <a:pt x="6191324" y="6658660"/>
                </a:cubicBezTo>
                <a:cubicBezTo>
                  <a:pt x="6191324" y="6658660"/>
                  <a:pt x="6191324" y="6658660"/>
                  <a:pt x="6191940" y="6657377"/>
                </a:cubicBezTo>
                <a:cubicBezTo>
                  <a:pt x="6191940" y="6657377"/>
                  <a:pt x="6191940" y="6657377"/>
                  <a:pt x="6187938" y="6653208"/>
                </a:cubicBezTo>
                <a:close/>
                <a:moveTo>
                  <a:pt x="6196845" y="6642096"/>
                </a:moveTo>
                <a:cubicBezTo>
                  <a:pt x="6191242" y="6649399"/>
                  <a:pt x="6191242" y="6649399"/>
                  <a:pt x="6191242" y="6649399"/>
                </a:cubicBezTo>
                <a:cubicBezTo>
                  <a:pt x="6192799" y="6650351"/>
                  <a:pt x="6192799" y="6650351"/>
                  <a:pt x="6192799" y="6650351"/>
                </a:cubicBezTo>
                <a:cubicBezTo>
                  <a:pt x="6194355" y="6649399"/>
                  <a:pt x="6194355" y="6649399"/>
                  <a:pt x="6194355" y="6649399"/>
                </a:cubicBezTo>
                <a:cubicBezTo>
                  <a:pt x="6210230" y="6662734"/>
                  <a:pt x="6210230" y="6662734"/>
                  <a:pt x="6210230" y="6662734"/>
                </a:cubicBezTo>
                <a:cubicBezTo>
                  <a:pt x="6209919" y="6664639"/>
                  <a:pt x="6209919" y="6664639"/>
                  <a:pt x="6209919" y="6664639"/>
                </a:cubicBezTo>
                <a:lnTo>
                  <a:pt x="6210541" y="6665909"/>
                </a:lnTo>
                <a:cubicBezTo>
                  <a:pt x="6222992" y="6651304"/>
                  <a:pt x="6222992" y="6651304"/>
                  <a:pt x="6222992" y="6651304"/>
                </a:cubicBezTo>
                <a:cubicBezTo>
                  <a:pt x="6220191" y="6644319"/>
                  <a:pt x="6220191" y="6644319"/>
                  <a:pt x="6220191" y="6644319"/>
                </a:cubicBezTo>
                <a:cubicBezTo>
                  <a:pt x="6218323" y="6646224"/>
                  <a:pt x="6218323" y="6646224"/>
                  <a:pt x="6218323" y="6646224"/>
                </a:cubicBezTo>
                <a:cubicBezTo>
                  <a:pt x="6218323" y="6646224"/>
                  <a:pt x="6218946" y="6649081"/>
                  <a:pt x="6218946" y="6650669"/>
                </a:cubicBezTo>
                <a:cubicBezTo>
                  <a:pt x="6218323" y="6654162"/>
                  <a:pt x="6213654" y="6658607"/>
                  <a:pt x="6213654" y="6658607"/>
                </a:cubicBezTo>
                <a:cubicBezTo>
                  <a:pt x="6197468" y="6644954"/>
                  <a:pt x="6197468" y="6644954"/>
                  <a:pt x="6197468" y="6644954"/>
                </a:cubicBezTo>
                <a:cubicBezTo>
                  <a:pt x="6198090" y="6643049"/>
                  <a:pt x="6198090" y="6643049"/>
                  <a:pt x="6198090" y="6643049"/>
                </a:cubicBezTo>
                <a:cubicBezTo>
                  <a:pt x="6196845" y="6642096"/>
                  <a:pt x="6196845" y="6642096"/>
                  <a:pt x="6196845" y="6642096"/>
                </a:cubicBezTo>
                <a:close/>
                <a:moveTo>
                  <a:pt x="6013443" y="6635746"/>
                </a:moveTo>
                <a:lnTo>
                  <a:pt x="6013443" y="6637334"/>
                </a:lnTo>
                <a:lnTo>
                  <a:pt x="5995980" y="6650034"/>
                </a:lnTo>
                <a:lnTo>
                  <a:pt x="5994393" y="6648446"/>
                </a:lnTo>
                <a:lnTo>
                  <a:pt x="5992806" y="6650034"/>
                </a:lnTo>
                <a:lnTo>
                  <a:pt x="5997568" y="6654797"/>
                </a:lnTo>
                <a:lnTo>
                  <a:pt x="5999156" y="6654797"/>
                </a:lnTo>
                <a:lnTo>
                  <a:pt x="5999156" y="6651621"/>
                </a:lnTo>
                <a:lnTo>
                  <a:pt x="6011855" y="6643684"/>
                </a:lnTo>
                <a:lnTo>
                  <a:pt x="6005506" y="6665909"/>
                </a:lnTo>
                <a:lnTo>
                  <a:pt x="6008680" y="6669084"/>
                </a:lnTo>
                <a:lnTo>
                  <a:pt x="6024555" y="6653209"/>
                </a:lnTo>
                <a:lnTo>
                  <a:pt x="6026143" y="6651621"/>
                </a:lnTo>
                <a:lnTo>
                  <a:pt x="6027731" y="6651621"/>
                </a:lnTo>
                <a:lnTo>
                  <a:pt x="6024555" y="6646859"/>
                </a:lnTo>
                <a:lnTo>
                  <a:pt x="6022968" y="6648446"/>
                </a:lnTo>
                <a:lnTo>
                  <a:pt x="6022968" y="6650034"/>
                </a:lnTo>
                <a:lnTo>
                  <a:pt x="6011855" y="6661147"/>
                </a:lnTo>
                <a:lnTo>
                  <a:pt x="6016618" y="6638921"/>
                </a:lnTo>
                <a:lnTo>
                  <a:pt x="6015031" y="6635746"/>
                </a:lnTo>
                <a:close/>
                <a:moveTo>
                  <a:pt x="5999458" y="6630479"/>
                </a:moveTo>
                <a:cubicBezTo>
                  <a:pt x="5998324" y="6631200"/>
                  <a:pt x="5997567" y="6633004"/>
                  <a:pt x="5998324" y="6634809"/>
                </a:cubicBezTo>
                <a:cubicBezTo>
                  <a:pt x="5999079" y="6636613"/>
                  <a:pt x="6001348" y="6637334"/>
                  <a:pt x="6003237" y="6636613"/>
                </a:cubicBezTo>
                <a:cubicBezTo>
                  <a:pt x="6004749" y="6635891"/>
                  <a:pt x="6005506" y="6633726"/>
                  <a:pt x="6004749" y="6632283"/>
                </a:cubicBezTo>
                <a:cubicBezTo>
                  <a:pt x="6003616" y="6630479"/>
                  <a:pt x="6001348" y="6629396"/>
                  <a:pt x="5999458" y="6630479"/>
                </a:cubicBezTo>
                <a:close/>
                <a:moveTo>
                  <a:pt x="6207117" y="6626221"/>
                </a:moveTo>
                <a:lnTo>
                  <a:pt x="6203942" y="6632571"/>
                </a:lnTo>
                <a:lnTo>
                  <a:pt x="6203942" y="6634159"/>
                </a:lnTo>
                <a:lnTo>
                  <a:pt x="6207117" y="6632571"/>
                </a:lnTo>
                <a:lnTo>
                  <a:pt x="6224580" y="6643684"/>
                </a:lnTo>
                <a:lnTo>
                  <a:pt x="6224580" y="6645271"/>
                </a:lnTo>
                <a:lnTo>
                  <a:pt x="6226168" y="6645271"/>
                </a:lnTo>
                <a:lnTo>
                  <a:pt x="6230930" y="6637334"/>
                </a:lnTo>
                <a:lnTo>
                  <a:pt x="6229343" y="6637334"/>
                </a:lnTo>
                <a:lnTo>
                  <a:pt x="6227755" y="6638921"/>
                </a:lnTo>
                <a:lnTo>
                  <a:pt x="6207117" y="6627809"/>
                </a:lnTo>
                <a:lnTo>
                  <a:pt x="6208705" y="6626221"/>
                </a:lnTo>
                <a:close/>
                <a:moveTo>
                  <a:pt x="6002331" y="6615108"/>
                </a:moveTo>
                <a:lnTo>
                  <a:pt x="6002331" y="6616696"/>
                </a:lnTo>
                <a:lnTo>
                  <a:pt x="5983280" y="6626221"/>
                </a:lnTo>
                <a:lnTo>
                  <a:pt x="5981693" y="6624634"/>
                </a:lnTo>
                <a:lnTo>
                  <a:pt x="5980106" y="6624634"/>
                </a:lnTo>
                <a:lnTo>
                  <a:pt x="5983280" y="6632571"/>
                </a:lnTo>
                <a:lnTo>
                  <a:pt x="5984868" y="6632571"/>
                </a:lnTo>
                <a:lnTo>
                  <a:pt x="5984868" y="6630984"/>
                </a:lnTo>
                <a:lnTo>
                  <a:pt x="6003918" y="6621458"/>
                </a:lnTo>
                <a:lnTo>
                  <a:pt x="6005507" y="6623046"/>
                </a:lnTo>
                <a:lnTo>
                  <a:pt x="6007094" y="6621458"/>
                </a:lnTo>
                <a:lnTo>
                  <a:pt x="6003918" y="6615108"/>
                </a:lnTo>
                <a:close/>
                <a:moveTo>
                  <a:pt x="6217912" y="6602408"/>
                </a:moveTo>
                <a:cubicBezTo>
                  <a:pt x="6216642" y="6604272"/>
                  <a:pt x="6215690" y="6605514"/>
                  <a:pt x="6214737" y="6607999"/>
                </a:cubicBezTo>
                <a:cubicBezTo>
                  <a:pt x="6211562" y="6615143"/>
                  <a:pt x="6210292" y="6622908"/>
                  <a:pt x="6219817" y="6626945"/>
                </a:cubicBezTo>
                <a:cubicBezTo>
                  <a:pt x="6229660" y="6630983"/>
                  <a:pt x="6235058" y="6626324"/>
                  <a:pt x="6238550" y="6619802"/>
                </a:cubicBezTo>
                <a:cubicBezTo>
                  <a:pt x="6240138" y="6616075"/>
                  <a:pt x="6240455" y="6613279"/>
                  <a:pt x="6239503" y="6609241"/>
                </a:cubicBezTo>
                <a:cubicBezTo>
                  <a:pt x="6239503" y="6609241"/>
                  <a:pt x="6239503" y="6609241"/>
                  <a:pt x="6234423" y="6607067"/>
                </a:cubicBezTo>
                <a:cubicBezTo>
                  <a:pt x="6234423" y="6607067"/>
                  <a:pt x="6234423" y="6607067"/>
                  <a:pt x="6233470" y="6607999"/>
                </a:cubicBezTo>
                <a:cubicBezTo>
                  <a:pt x="6236328" y="6610794"/>
                  <a:pt x="6236963" y="6614832"/>
                  <a:pt x="6235693" y="6617628"/>
                </a:cubicBezTo>
                <a:cubicBezTo>
                  <a:pt x="6233470" y="6621976"/>
                  <a:pt x="6225215" y="6622908"/>
                  <a:pt x="6221722" y="6620112"/>
                </a:cubicBezTo>
                <a:cubicBezTo>
                  <a:pt x="6217912" y="6617317"/>
                  <a:pt x="6214737" y="6613900"/>
                  <a:pt x="6216642" y="6609863"/>
                </a:cubicBezTo>
                <a:cubicBezTo>
                  <a:pt x="6217912" y="6607378"/>
                  <a:pt x="6220135" y="6605825"/>
                  <a:pt x="6222992" y="6605825"/>
                </a:cubicBezTo>
                <a:cubicBezTo>
                  <a:pt x="6222992" y="6605825"/>
                  <a:pt x="6222992" y="6605825"/>
                  <a:pt x="6223310" y="6604272"/>
                </a:cubicBezTo>
                <a:cubicBezTo>
                  <a:pt x="6223310" y="6604272"/>
                  <a:pt x="6223310" y="6604272"/>
                  <a:pt x="6217912" y="6602408"/>
                </a:cubicBezTo>
                <a:close/>
                <a:moveTo>
                  <a:pt x="6129330" y="6599233"/>
                </a:moveTo>
                <a:cubicBezTo>
                  <a:pt x="6133335" y="6599233"/>
                  <a:pt x="6143192" y="6599233"/>
                  <a:pt x="6149968" y="6599233"/>
                </a:cubicBezTo>
                <a:cubicBezTo>
                  <a:pt x="6142884" y="6614711"/>
                  <a:pt x="6135799" y="6628900"/>
                  <a:pt x="6129330" y="6640508"/>
                </a:cubicBezTo>
                <a:cubicBezTo>
                  <a:pt x="6129330" y="6625353"/>
                  <a:pt x="6129330" y="6604393"/>
                  <a:pt x="6129330" y="6599233"/>
                </a:cubicBezTo>
                <a:close/>
                <a:moveTo>
                  <a:pt x="6065830" y="6599233"/>
                </a:moveTo>
                <a:cubicBezTo>
                  <a:pt x="6073348" y="6599233"/>
                  <a:pt x="6083480" y="6599233"/>
                  <a:pt x="6088055" y="6599233"/>
                </a:cubicBezTo>
                <a:cubicBezTo>
                  <a:pt x="6088055" y="6604393"/>
                  <a:pt x="6088055" y="6625353"/>
                  <a:pt x="6088055" y="6640508"/>
                </a:cubicBezTo>
                <a:cubicBezTo>
                  <a:pt x="6080866" y="6628900"/>
                  <a:pt x="6073348" y="6614711"/>
                  <a:pt x="6065830" y="6599233"/>
                </a:cubicBezTo>
                <a:close/>
                <a:moveTo>
                  <a:pt x="5985060" y="6592919"/>
                </a:moveTo>
                <a:cubicBezTo>
                  <a:pt x="5975325" y="6595487"/>
                  <a:pt x="5973756" y="6602551"/>
                  <a:pt x="5975325" y="6609935"/>
                </a:cubicBezTo>
                <a:cubicBezTo>
                  <a:pt x="5976267" y="6613788"/>
                  <a:pt x="5977838" y="6616036"/>
                  <a:pt x="5980978" y="6618283"/>
                </a:cubicBezTo>
                <a:cubicBezTo>
                  <a:pt x="5980978" y="6618283"/>
                  <a:pt x="5980978" y="6618283"/>
                  <a:pt x="5986630" y="6616999"/>
                </a:cubicBezTo>
                <a:cubicBezTo>
                  <a:pt x="5986630" y="6616999"/>
                  <a:pt x="5986630" y="6616999"/>
                  <a:pt x="5986630" y="6616036"/>
                </a:cubicBezTo>
                <a:cubicBezTo>
                  <a:pt x="5982862" y="6615715"/>
                  <a:pt x="5979094" y="6612183"/>
                  <a:pt x="5978465" y="6609293"/>
                </a:cubicBezTo>
                <a:cubicBezTo>
                  <a:pt x="5977523" y="6604477"/>
                  <a:pt x="5980978" y="6599661"/>
                  <a:pt x="5985688" y="6599340"/>
                </a:cubicBezTo>
                <a:cubicBezTo>
                  <a:pt x="5985688" y="6599340"/>
                  <a:pt x="5985688" y="6599340"/>
                  <a:pt x="5988828" y="6611862"/>
                </a:cubicBezTo>
                <a:cubicBezTo>
                  <a:pt x="5988828" y="6611862"/>
                  <a:pt x="5988828" y="6611862"/>
                  <a:pt x="5987886" y="6613146"/>
                </a:cubicBezTo>
                <a:cubicBezTo>
                  <a:pt x="5987886" y="6613146"/>
                  <a:pt x="5987886" y="6613146"/>
                  <a:pt x="5988200" y="6614430"/>
                </a:cubicBezTo>
                <a:cubicBezTo>
                  <a:pt x="5988200" y="6614430"/>
                  <a:pt x="5988200" y="6614430"/>
                  <a:pt x="5994166" y="6612825"/>
                </a:cubicBezTo>
                <a:cubicBezTo>
                  <a:pt x="5994166" y="6612825"/>
                  <a:pt x="5994166" y="6612825"/>
                  <a:pt x="5993538" y="6611541"/>
                </a:cubicBezTo>
                <a:cubicBezTo>
                  <a:pt x="5993538" y="6611541"/>
                  <a:pt x="5993538" y="6611541"/>
                  <a:pt x="5991340" y="6610578"/>
                </a:cubicBezTo>
                <a:cubicBezTo>
                  <a:pt x="5991340" y="6610578"/>
                  <a:pt x="5991340" y="6610578"/>
                  <a:pt x="5988828" y="6598377"/>
                </a:cubicBezTo>
                <a:cubicBezTo>
                  <a:pt x="5992597" y="6596772"/>
                  <a:pt x="5997307" y="6599019"/>
                  <a:pt x="5998249" y="6603193"/>
                </a:cubicBezTo>
                <a:cubicBezTo>
                  <a:pt x="5998877" y="6606083"/>
                  <a:pt x="5998249" y="6608972"/>
                  <a:pt x="5996365" y="6610899"/>
                </a:cubicBezTo>
                <a:cubicBezTo>
                  <a:pt x="5996365" y="6610899"/>
                  <a:pt x="5996365" y="6610899"/>
                  <a:pt x="5996992" y="6611862"/>
                </a:cubicBezTo>
                <a:cubicBezTo>
                  <a:pt x="5996992" y="6611862"/>
                  <a:pt x="5996992" y="6611862"/>
                  <a:pt x="6002330" y="6610257"/>
                </a:cubicBezTo>
                <a:cubicBezTo>
                  <a:pt x="6002017" y="6608009"/>
                  <a:pt x="6002017" y="6606404"/>
                  <a:pt x="6001388" y="6603835"/>
                </a:cubicBezTo>
                <a:cubicBezTo>
                  <a:pt x="5999190" y="6596130"/>
                  <a:pt x="5994794" y="6589708"/>
                  <a:pt x="5985060" y="6592919"/>
                </a:cubicBezTo>
                <a:close/>
                <a:moveTo>
                  <a:pt x="6218230" y="6591296"/>
                </a:moveTo>
                <a:lnTo>
                  <a:pt x="6216642" y="6599234"/>
                </a:lnTo>
                <a:lnTo>
                  <a:pt x="6218230" y="6599234"/>
                </a:lnTo>
                <a:lnTo>
                  <a:pt x="6219817" y="6597646"/>
                </a:lnTo>
                <a:lnTo>
                  <a:pt x="6240455" y="6600821"/>
                </a:lnTo>
                <a:lnTo>
                  <a:pt x="6240455" y="6602409"/>
                </a:lnTo>
                <a:lnTo>
                  <a:pt x="6242043" y="6603996"/>
                </a:lnTo>
                <a:lnTo>
                  <a:pt x="6243630" y="6594471"/>
                </a:lnTo>
                <a:lnTo>
                  <a:pt x="6242043" y="6596059"/>
                </a:lnTo>
                <a:lnTo>
                  <a:pt x="6219817" y="6592884"/>
                </a:lnTo>
                <a:lnTo>
                  <a:pt x="6219817" y="6591296"/>
                </a:lnTo>
                <a:close/>
                <a:moveTo>
                  <a:pt x="4811421" y="6570659"/>
                </a:moveTo>
                <a:cubicBezTo>
                  <a:pt x="4812046" y="6570659"/>
                  <a:pt x="4812046" y="6570659"/>
                  <a:pt x="4812359" y="6570659"/>
                </a:cubicBezTo>
                <a:cubicBezTo>
                  <a:pt x="4813298" y="6570659"/>
                  <a:pt x="4813298" y="6570987"/>
                  <a:pt x="4813298" y="6572952"/>
                </a:cubicBezTo>
                <a:lnTo>
                  <a:pt x="4813298" y="6576883"/>
                </a:lnTo>
                <a:cubicBezTo>
                  <a:pt x="4813298" y="6581797"/>
                  <a:pt x="4812673" y="6584090"/>
                  <a:pt x="4810796" y="6586056"/>
                </a:cubicBezTo>
                <a:cubicBezTo>
                  <a:pt x="4807980" y="6589332"/>
                  <a:pt x="4803602" y="6591297"/>
                  <a:pt x="4800166" y="6591297"/>
                </a:cubicBezTo>
                <a:cubicBezTo>
                  <a:pt x="4795787" y="6591297"/>
                  <a:pt x="4792659" y="6588349"/>
                  <a:pt x="4792659" y="6583763"/>
                </a:cubicBezTo>
                <a:cubicBezTo>
                  <a:pt x="4792659" y="6579832"/>
                  <a:pt x="4794536" y="6577211"/>
                  <a:pt x="4797977" y="6574918"/>
                </a:cubicBezTo>
                <a:cubicBezTo>
                  <a:pt x="4800789" y="6573280"/>
                  <a:pt x="4802978" y="6572625"/>
                  <a:pt x="4810169" y="6570987"/>
                </a:cubicBezTo>
                <a:cubicBezTo>
                  <a:pt x="4810169" y="6570987"/>
                  <a:pt x="4810169" y="6570987"/>
                  <a:pt x="4811421" y="6570659"/>
                </a:cubicBezTo>
                <a:close/>
                <a:moveTo>
                  <a:pt x="5974078" y="6569071"/>
                </a:moveTo>
                <a:cubicBezTo>
                  <a:pt x="5994394" y="6569721"/>
                  <a:pt x="5994394" y="6569721"/>
                  <a:pt x="5994394" y="6569721"/>
                </a:cubicBezTo>
                <a:cubicBezTo>
                  <a:pt x="5994072" y="6571994"/>
                  <a:pt x="5994394" y="6573293"/>
                  <a:pt x="5993749" y="6575566"/>
                </a:cubicBezTo>
                <a:cubicBezTo>
                  <a:pt x="5993103" y="6578488"/>
                  <a:pt x="5989557" y="6582710"/>
                  <a:pt x="5985364" y="6583035"/>
                </a:cubicBezTo>
                <a:cubicBezTo>
                  <a:pt x="5979237" y="6583359"/>
                  <a:pt x="5974400" y="6578164"/>
                  <a:pt x="5974078" y="6574267"/>
                </a:cubicBezTo>
                <a:cubicBezTo>
                  <a:pt x="5973756" y="6570045"/>
                  <a:pt x="5974078" y="6569071"/>
                  <a:pt x="5974078" y="6569071"/>
                </a:cubicBezTo>
                <a:close/>
                <a:moveTo>
                  <a:pt x="5970895" y="6561133"/>
                </a:moveTo>
                <a:cubicBezTo>
                  <a:pt x="5970895" y="6574627"/>
                  <a:pt x="5970895" y="6574627"/>
                  <a:pt x="5970895" y="6574627"/>
                </a:cubicBezTo>
                <a:cubicBezTo>
                  <a:pt x="5970581" y="6580732"/>
                  <a:pt x="5976858" y="6588121"/>
                  <a:pt x="5985016" y="6588121"/>
                </a:cubicBezTo>
                <a:cubicBezTo>
                  <a:pt x="5992548" y="6587479"/>
                  <a:pt x="5996313" y="6580089"/>
                  <a:pt x="5996628" y="6573342"/>
                </a:cubicBezTo>
                <a:cubicBezTo>
                  <a:pt x="5997568" y="6561776"/>
                  <a:pt x="5997568" y="6561776"/>
                  <a:pt x="5997568" y="6561776"/>
                </a:cubicBezTo>
                <a:lnTo>
                  <a:pt x="5996000" y="6561776"/>
                </a:lnTo>
                <a:cubicBezTo>
                  <a:pt x="5995058" y="6563382"/>
                  <a:pt x="5995058" y="6563382"/>
                  <a:pt x="5995058" y="6563382"/>
                </a:cubicBezTo>
                <a:cubicBezTo>
                  <a:pt x="5973718" y="6563061"/>
                  <a:pt x="5973718" y="6563061"/>
                  <a:pt x="5973718" y="6563061"/>
                </a:cubicBezTo>
                <a:cubicBezTo>
                  <a:pt x="5972463" y="6561133"/>
                  <a:pt x="5972463" y="6561133"/>
                  <a:pt x="5972463" y="6561133"/>
                </a:cubicBezTo>
                <a:cubicBezTo>
                  <a:pt x="5970895" y="6561133"/>
                  <a:pt x="5970895" y="6561133"/>
                  <a:pt x="5970895" y="6561133"/>
                </a:cubicBezTo>
                <a:close/>
                <a:moveTo>
                  <a:pt x="6218230" y="6559546"/>
                </a:moveTo>
                <a:cubicBezTo>
                  <a:pt x="6218230" y="6559546"/>
                  <a:pt x="6218230" y="6559546"/>
                  <a:pt x="6220070" y="6564826"/>
                </a:cubicBezTo>
                <a:cubicBezTo>
                  <a:pt x="6220070" y="6564826"/>
                  <a:pt x="6220070" y="6564826"/>
                  <a:pt x="6219764" y="6584394"/>
                </a:cubicBezTo>
                <a:lnTo>
                  <a:pt x="6218537" y="6588121"/>
                </a:lnTo>
                <a:cubicBezTo>
                  <a:pt x="6218537" y="6588121"/>
                  <a:pt x="6218537" y="6588121"/>
                  <a:pt x="6224364" y="6584394"/>
                </a:cubicBezTo>
                <a:cubicBezTo>
                  <a:pt x="6223751" y="6584394"/>
                  <a:pt x="6223137" y="6584083"/>
                  <a:pt x="6223137" y="6583773"/>
                </a:cubicBezTo>
                <a:cubicBezTo>
                  <a:pt x="6222524" y="6583152"/>
                  <a:pt x="6222830" y="6579735"/>
                  <a:pt x="6222830" y="6577561"/>
                </a:cubicBezTo>
                <a:cubicBezTo>
                  <a:pt x="6222830" y="6577561"/>
                  <a:pt x="6222830" y="6577561"/>
                  <a:pt x="6243685" y="6577250"/>
                </a:cubicBezTo>
                <a:cubicBezTo>
                  <a:pt x="6243685" y="6577250"/>
                  <a:pt x="6243685" y="6577250"/>
                  <a:pt x="6244605" y="6578803"/>
                </a:cubicBezTo>
                <a:cubicBezTo>
                  <a:pt x="6244605" y="6578803"/>
                  <a:pt x="6244605" y="6578803"/>
                  <a:pt x="6245218" y="6579114"/>
                </a:cubicBezTo>
                <a:cubicBezTo>
                  <a:pt x="6245218" y="6579114"/>
                  <a:pt x="6245218" y="6579114"/>
                  <a:pt x="6245218" y="6571349"/>
                </a:cubicBezTo>
                <a:cubicBezTo>
                  <a:pt x="6245218" y="6571349"/>
                  <a:pt x="6245218" y="6571349"/>
                  <a:pt x="6243992" y="6571349"/>
                </a:cubicBezTo>
                <a:cubicBezTo>
                  <a:pt x="6243992" y="6571349"/>
                  <a:pt x="6243992" y="6571349"/>
                  <a:pt x="6243685" y="6572281"/>
                </a:cubicBezTo>
                <a:cubicBezTo>
                  <a:pt x="6243685" y="6572281"/>
                  <a:pt x="6243685" y="6572281"/>
                  <a:pt x="6222524" y="6572591"/>
                </a:cubicBezTo>
                <a:cubicBezTo>
                  <a:pt x="6222524" y="6568243"/>
                  <a:pt x="6222524" y="6565137"/>
                  <a:pt x="6223444" y="6564516"/>
                </a:cubicBezTo>
                <a:cubicBezTo>
                  <a:pt x="6223751" y="6564205"/>
                  <a:pt x="6224364" y="6563895"/>
                  <a:pt x="6224977" y="6563895"/>
                </a:cubicBezTo>
                <a:cubicBezTo>
                  <a:pt x="6224977" y="6563895"/>
                  <a:pt x="6224977" y="6563895"/>
                  <a:pt x="6218230" y="6559546"/>
                </a:cubicBezTo>
                <a:close/>
                <a:moveTo>
                  <a:pt x="5983809" y="6552364"/>
                </a:moveTo>
                <a:cubicBezTo>
                  <a:pt x="5982298" y="6553120"/>
                  <a:pt x="5981692" y="6555010"/>
                  <a:pt x="5982298" y="6556900"/>
                </a:cubicBezTo>
                <a:cubicBezTo>
                  <a:pt x="5982902" y="6558790"/>
                  <a:pt x="5984717" y="6559546"/>
                  <a:pt x="5985926" y="6558790"/>
                </a:cubicBezTo>
                <a:cubicBezTo>
                  <a:pt x="5987437" y="6557278"/>
                  <a:pt x="5988043" y="6555388"/>
                  <a:pt x="5987437" y="6553498"/>
                </a:cubicBezTo>
                <a:cubicBezTo>
                  <a:pt x="5986834" y="6551986"/>
                  <a:pt x="5985018" y="6551608"/>
                  <a:pt x="5983809" y="6552364"/>
                </a:cubicBezTo>
                <a:close/>
                <a:moveTo>
                  <a:pt x="5026508" y="6543672"/>
                </a:moveTo>
                <a:cubicBezTo>
                  <a:pt x="5036386" y="6543672"/>
                  <a:pt x="5043486" y="6554080"/>
                  <a:pt x="5043486" y="6568904"/>
                </a:cubicBezTo>
                <a:cubicBezTo>
                  <a:pt x="5043486" y="6581520"/>
                  <a:pt x="5036696" y="6591297"/>
                  <a:pt x="5027743" y="6591297"/>
                </a:cubicBezTo>
                <a:cubicBezTo>
                  <a:pt x="5017557" y="6591297"/>
                  <a:pt x="5010148" y="6580889"/>
                  <a:pt x="5010148" y="6566696"/>
                </a:cubicBezTo>
                <a:cubicBezTo>
                  <a:pt x="5010148" y="6553450"/>
                  <a:pt x="5017248" y="6543672"/>
                  <a:pt x="5026508" y="6543672"/>
                </a:cubicBezTo>
                <a:close/>
                <a:moveTo>
                  <a:pt x="4954742" y="6543672"/>
                </a:moveTo>
                <a:cubicBezTo>
                  <a:pt x="4963220" y="6543672"/>
                  <a:pt x="4968873" y="6552679"/>
                  <a:pt x="4968873" y="6566831"/>
                </a:cubicBezTo>
                <a:cubicBezTo>
                  <a:pt x="4968873" y="6581627"/>
                  <a:pt x="4961336" y="6592885"/>
                  <a:pt x="4951602" y="6592885"/>
                </a:cubicBezTo>
                <a:cubicBezTo>
                  <a:pt x="4947520" y="6592885"/>
                  <a:pt x="4943121" y="6590312"/>
                  <a:pt x="4941867" y="6587739"/>
                </a:cubicBezTo>
                <a:cubicBezTo>
                  <a:pt x="4940924" y="6585166"/>
                  <a:pt x="4940297" y="6581627"/>
                  <a:pt x="4940297" y="6571334"/>
                </a:cubicBezTo>
                <a:cubicBezTo>
                  <a:pt x="4940297" y="6562971"/>
                  <a:pt x="4940924" y="6557503"/>
                  <a:pt x="4942494" y="6553965"/>
                </a:cubicBezTo>
                <a:cubicBezTo>
                  <a:pt x="4944692" y="6547532"/>
                  <a:pt x="4949718" y="6543672"/>
                  <a:pt x="4954742" y="6543672"/>
                </a:cubicBezTo>
                <a:close/>
                <a:moveTo>
                  <a:pt x="5178611" y="6542084"/>
                </a:moveTo>
                <a:cubicBezTo>
                  <a:pt x="5183202" y="6542084"/>
                  <a:pt x="5187465" y="6544624"/>
                  <a:pt x="5189759" y="6548752"/>
                </a:cubicBezTo>
                <a:cubicBezTo>
                  <a:pt x="5191727" y="6552562"/>
                  <a:pt x="5192710" y="6557959"/>
                  <a:pt x="5192710" y="6566214"/>
                </a:cubicBezTo>
                <a:cubicBezTo>
                  <a:pt x="5192710" y="6582089"/>
                  <a:pt x="5188121" y="6589709"/>
                  <a:pt x="5178611" y="6589709"/>
                </a:cubicBezTo>
                <a:cubicBezTo>
                  <a:pt x="5169104" y="6589709"/>
                  <a:pt x="5162548" y="6579549"/>
                  <a:pt x="5162548" y="6564944"/>
                </a:cubicBezTo>
                <a:cubicBezTo>
                  <a:pt x="5162548" y="6551609"/>
                  <a:pt x="5169104" y="6542084"/>
                  <a:pt x="5178611" y="6542084"/>
                </a:cubicBezTo>
                <a:close/>
                <a:moveTo>
                  <a:pt x="4872968" y="6542084"/>
                </a:moveTo>
                <a:cubicBezTo>
                  <a:pt x="4877312" y="6542084"/>
                  <a:pt x="4881351" y="6544624"/>
                  <a:pt x="4883528" y="6548752"/>
                </a:cubicBezTo>
                <a:cubicBezTo>
                  <a:pt x="4885388" y="6552562"/>
                  <a:pt x="4886321" y="6557959"/>
                  <a:pt x="4886321" y="6566214"/>
                </a:cubicBezTo>
                <a:cubicBezTo>
                  <a:pt x="4886321" y="6582089"/>
                  <a:pt x="4881972" y="6589709"/>
                  <a:pt x="4872968" y="6589709"/>
                </a:cubicBezTo>
                <a:cubicBezTo>
                  <a:pt x="4863959" y="6589709"/>
                  <a:pt x="4857745" y="6579549"/>
                  <a:pt x="4857745" y="6564944"/>
                </a:cubicBezTo>
                <a:cubicBezTo>
                  <a:pt x="4857745" y="6551609"/>
                  <a:pt x="4863959" y="6542084"/>
                  <a:pt x="4872968" y="6542084"/>
                </a:cubicBezTo>
                <a:close/>
                <a:moveTo>
                  <a:pt x="5579869" y="6540496"/>
                </a:moveTo>
                <a:cubicBezTo>
                  <a:pt x="5583002" y="6540496"/>
                  <a:pt x="5585823" y="6541819"/>
                  <a:pt x="5587389" y="6544134"/>
                </a:cubicBezTo>
                <a:cubicBezTo>
                  <a:pt x="5588642" y="6546119"/>
                  <a:pt x="5589582" y="6549426"/>
                  <a:pt x="5589582" y="6551741"/>
                </a:cubicBezTo>
                <a:cubicBezTo>
                  <a:pt x="5589582" y="6553395"/>
                  <a:pt x="5588957" y="6554387"/>
                  <a:pt x="5587077" y="6554387"/>
                </a:cubicBezTo>
                <a:cubicBezTo>
                  <a:pt x="5584571" y="6554718"/>
                  <a:pt x="5578303" y="6555379"/>
                  <a:pt x="5576110" y="6555710"/>
                </a:cubicBezTo>
                <a:cubicBezTo>
                  <a:pt x="5576110" y="6555710"/>
                  <a:pt x="5576110" y="6555710"/>
                  <a:pt x="5570157" y="6556041"/>
                </a:cubicBezTo>
                <a:lnTo>
                  <a:pt x="5567337" y="6556371"/>
                </a:lnTo>
                <a:cubicBezTo>
                  <a:pt x="5566084" y="6556371"/>
                  <a:pt x="5565771" y="6555710"/>
                  <a:pt x="5565771" y="6554718"/>
                </a:cubicBezTo>
                <a:cubicBezTo>
                  <a:pt x="5565771" y="6552402"/>
                  <a:pt x="5567024" y="6548434"/>
                  <a:pt x="5569217" y="6545788"/>
                </a:cubicBezTo>
                <a:cubicBezTo>
                  <a:pt x="5571410" y="6542481"/>
                  <a:pt x="5575482" y="6540496"/>
                  <a:pt x="5579869" y="6540496"/>
                </a:cubicBezTo>
                <a:close/>
                <a:moveTo>
                  <a:pt x="6129330" y="6537321"/>
                </a:moveTo>
                <a:cubicBezTo>
                  <a:pt x="6173780" y="6537321"/>
                  <a:pt x="6173780" y="6537321"/>
                  <a:pt x="6173780" y="6537321"/>
                </a:cubicBezTo>
                <a:cubicBezTo>
                  <a:pt x="6171604" y="6544512"/>
                  <a:pt x="6169428" y="6552029"/>
                  <a:pt x="6166631" y="6559546"/>
                </a:cubicBezTo>
                <a:cubicBezTo>
                  <a:pt x="6158549" y="6559546"/>
                  <a:pt x="6135236" y="6559546"/>
                  <a:pt x="6129330" y="6559546"/>
                </a:cubicBezTo>
                <a:cubicBezTo>
                  <a:pt x="6129330" y="6554971"/>
                  <a:pt x="6129330" y="6543858"/>
                  <a:pt x="6129330" y="6537321"/>
                </a:cubicBezTo>
                <a:close/>
                <a:moveTo>
                  <a:pt x="6096878" y="6537321"/>
                </a:moveTo>
                <a:cubicBezTo>
                  <a:pt x="6108373" y="6537321"/>
                  <a:pt x="6108373" y="6537321"/>
                  <a:pt x="6108373" y="6537321"/>
                </a:cubicBezTo>
                <a:cubicBezTo>
                  <a:pt x="6119869" y="6537321"/>
                  <a:pt x="6119869" y="6537321"/>
                  <a:pt x="6119869" y="6537321"/>
                </a:cubicBezTo>
                <a:cubicBezTo>
                  <a:pt x="6119869" y="6568512"/>
                  <a:pt x="6119869" y="6568512"/>
                  <a:pt x="6119869" y="6568512"/>
                </a:cubicBezTo>
                <a:cubicBezTo>
                  <a:pt x="6164255" y="6568512"/>
                  <a:pt x="6164255" y="6568512"/>
                  <a:pt x="6164255" y="6568512"/>
                </a:cubicBezTo>
                <a:cubicBezTo>
                  <a:pt x="6163936" y="6569466"/>
                  <a:pt x="6163297" y="6570739"/>
                  <a:pt x="6162659" y="6572012"/>
                </a:cubicBezTo>
                <a:cubicBezTo>
                  <a:pt x="6160423" y="6578060"/>
                  <a:pt x="6157549" y="6584107"/>
                  <a:pt x="6154995" y="6590154"/>
                </a:cubicBezTo>
                <a:cubicBezTo>
                  <a:pt x="6124659" y="6590154"/>
                  <a:pt x="6124659" y="6590154"/>
                  <a:pt x="6124659" y="6590154"/>
                </a:cubicBezTo>
                <a:cubicBezTo>
                  <a:pt x="6119869" y="6590154"/>
                  <a:pt x="6119869" y="6590154"/>
                  <a:pt x="6119869" y="6590154"/>
                </a:cubicBezTo>
                <a:cubicBezTo>
                  <a:pt x="6119869" y="6655080"/>
                  <a:pt x="6119869" y="6655080"/>
                  <a:pt x="6119869" y="6655080"/>
                </a:cubicBezTo>
                <a:cubicBezTo>
                  <a:pt x="6116676" y="6659854"/>
                  <a:pt x="6113483" y="6663992"/>
                  <a:pt x="6110928" y="6666538"/>
                </a:cubicBezTo>
                <a:cubicBezTo>
                  <a:pt x="6110289" y="6667493"/>
                  <a:pt x="6109012" y="6668448"/>
                  <a:pt x="6108373" y="6669084"/>
                </a:cubicBezTo>
                <a:cubicBezTo>
                  <a:pt x="6107735" y="6668448"/>
                  <a:pt x="6106777" y="6667493"/>
                  <a:pt x="6105819" y="6666538"/>
                </a:cubicBezTo>
                <a:cubicBezTo>
                  <a:pt x="6103264" y="6663992"/>
                  <a:pt x="6100390" y="6659854"/>
                  <a:pt x="6096878" y="6655080"/>
                </a:cubicBezTo>
                <a:cubicBezTo>
                  <a:pt x="6096878" y="6590154"/>
                  <a:pt x="6096878" y="6590154"/>
                  <a:pt x="6096878" y="6590154"/>
                </a:cubicBezTo>
                <a:cubicBezTo>
                  <a:pt x="6092407" y="6590154"/>
                  <a:pt x="6092407" y="6590154"/>
                  <a:pt x="6092407" y="6590154"/>
                </a:cubicBezTo>
                <a:cubicBezTo>
                  <a:pt x="6062391" y="6590154"/>
                  <a:pt x="6062391" y="6590154"/>
                  <a:pt x="6062391" y="6590154"/>
                </a:cubicBezTo>
                <a:cubicBezTo>
                  <a:pt x="6059517" y="6584107"/>
                  <a:pt x="6056962" y="6578060"/>
                  <a:pt x="6054727" y="6572012"/>
                </a:cubicBezTo>
                <a:cubicBezTo>
                  <a:pt x="6054088" y="6570739"/>
                  <a:pt x="6053769" y="6569466"/>
                  <a:pt x="6053130" y="6568512"/>
                </a:cubicBezTo>
                <a:cubicBezTo>
                  <a:pt x="6096878" y="6568512"/>
                  <a:pt x="6096878" y="6568512"/>
                  <a:pt x="6096878" y="6568512"/>
                </a:cubicBezTo>
                <a:cubicBezTo>
                  <a:pt x="6096878" y="6537321"/>
                  <a:pt x="6096878" y="6537321"/>
                  <a:pt x="6096878" y="6537321"/>
                </a:cubicBezTo>
                <a:close/>
                <a:moveTo>
                  <a:pt x="6042017" y="6537321"/>
                </a:moveTo>
                <a:cubicBezTo>
                  <a:pt x="6088055" y="6537321"/>
                  <a:pt x="6088055" y="6537321"/>
                  <a:pt x="6088055" y="6537321"/>
                </a:cubicBezTo>
                <a:cubicBezTo>
                  <a:pt x="6088055" y="6543858"/>
                  <a:pt x="6088055" y="6554971"/>
                  <a:pt x="6088055" y="6559546"/>
                </a:cubicBezTo>
                <a:cubicBezTo>
                  <a:pt x="6081571" y="6559546"/>
                  <a:pt x="6057580" y="6559546"/>
                  <a:pt x="6049150" y="6559546"/>
                </a:cubicBezTo>
                <a:cubicBezTo>
                  <a:pt x="6046232" y="6552029"/>
                  <a:pt x="6043963" y="6544512"/>
                  <a:pt x="6042017" y="6537321"/>
                </a:cubicBezTo>
                <a:close/>
                <a:moveTo>
                  <a:pt x="5089323" y="6532559"/>
                </a:moveTo>
                <a:cubicBezTo>
                  <a:pt x="5089323" y="6532559"/>
                  <a:pt x="5088378" y="6532877"/>
                  <a:pt x="5087120" y="6532877"/>
                </a:cubicBezTo>
                <a:cubicBezTo>
                  <a:pt x="5087120" y="6532877"/>
                  <a:pt x="5087120" y="6532877"/>
                  <a:pt x="5067916" y="6534782"/>
                </a:cubicBezTo>
                <a:cubicBezTo>
                  <a:pt x="5066342" y="6535099"/>
                  <a:pt x="5065710" y="6535099"/>
                  <a:pt x="5065710" y="6536687"/>
                </a:cubicBezTo>
                <a:cubicBezTo>
                  <a:pt x="5065710" y="6536687"/>
                  <a:pt x="5065710" y="6536687"/>
                  <a:pt x="5065710" y="6538909"/>
                </a:cubicBezTo>
                <a:cubicBezTo>
                  <a:pt x="5065710" y="6540497"/>
                  <a:pt x="5066342" y="6540814"/>
                  <a:pt x="5069489" y="6541132"/>
                </a:cubicBezTo>
                <a:cubicBezTo>
                  <a:pt x="5074527" y="6541767"/>
                  <a:pt x="5074842" y="6543037"/>
                  <a:pt x="5074842" y="6558277"/>
                </a:cubicBezTo>
                <a:cubicBezTo>
                  <a:pt x="5074842" y="6558277"/>
                  <a:pt x="5074842" y="6558277"/>
                  <a:pt x="5074842" y="6570025"/>
                </a:cubicBezTo>
                <a:cubicBezTo>
                  <a:pt x="5074842" y="6570025"/>
                  <a:pt x="5074842" y="6570025"/>
                  <a:pt x="5074842" y="6577010"/>
                </a:cubicBezTo>
                <a:cubicBezTo>
                  <a:pt x="5074842" y="6579232"/>
                  <a:pt x="5074842" y="6581455"/>
                  <a:pt x="5074842" y="6582725"/>
                </a:cubicBezTo>
                <a:cubicBezTo>
                  <a:pt x="5074842" y="6589710"/>
                  <a:pt x="5076731" y="6594472"/>
                  <a:pt x="5080824" y="6597012"/>
                </a:cubicBezTo>
                <a:cubicBezTo>
                  <a:pt x="5084286" y="6599235"/>
                  <a:pt x="5089323" y="6600505"/>
                  <a:pt x="5094046" y="6600505"/>
                </a:cubicBezTo>
                <a:cubicBezTo>
                  <a:pt x="5100972" y="6600505"/>
                  <a:pt x="5103490" y="6598917"/>
                  <a:pt x="5112304" y="6590980"/>
                </a:cubicBezTo>
                <a:cubicBezTo>
                  <a:pt x="5113880" y="6589075"/>
                  <a:pt x="5114508" y="6588757"/>
                  <a:pt x="5115138" y="6588757"/>
                </a:cubicBezTo>
                <a:cubicBezTo>
                  <a:pt x="5115768" y="6588757"/>
                  <a:pt x="5116082" y="6589710"/>
                  <a:pt x="5116398" y="6591615"/>
                </a:cubicBezTo>
                <a:cubicBezTo>
                  <a:pt x="5117027" y="6600822"/>
                  <a:pt x="5117027" y="6600822"/>
                  <a:pt x="5118599" y="6600822"/>
                </a:cubicBezTo>
                <a:cubicBezTo>
                  <a:pt x="5118917" y="6600822"/>
                  <a:pt x="5119546" y="6600505"/>
                  <a:pt x="5120489" y="6600505"/>
                </a:cubicBezTo>
                <a:cubicBezTo>
                  <a:pt x="5120489" y="6600505"/>
                  <a:pt x="5120489" y="6600505"/>
                  <a:pt x="5138120" y="6597965"/>
                </a:cubicBezTo>
                <a:cubicBezTo>
                  <a:pt x="5139694" y="6597965"/>
                  <a:pt x="5140322" y="6597330"/>
                  <a:pt x="5140322" y="6595742"/>
                </a:cubicBezTo>
                <a:cubicBezTo>
                  <a:pt x="5140322" y="6595742"/>
                  <a:pt x="5140322" y="6595742"/>
                  <a:pt x="5140322" y="6594155"/>
                </a:cubicBezTo>
                <a:cubicBezTo>
                  <a:pt x="5140322" y="6592567"/>
                  <a:pt x="5139694" y="6592250"/>
                  <a:pt x="5137805" y="6591932"/>
                </a:cubicBezTo>
                <a:cubicBezTo>
                  <a:pt x="5132767" y="6591297"/>
                  <a:pt x="5131509" y="6590345"/>
                  <a:pt x="5131195" y="6586535"/>
                </a:cubicBezTo>
                <a:cubicBezTo>
                  <a:pt x="5130880" y="6584312"/>
                  <a:pt x="5130565" y="6577010"/>
                  <a:pt x="5130565" y="6564627"/>
                </a:cubicBezTo>
                <a:lnTo>
                  <a:pt x="5130565" y="6555419"/>
                </a:lnTo>
                <a:cubicBezTo>
                  <a:pt x="5130565" y="6552244"/>
                  <a:pt x="5130565" y="6549387"/>
                  <a:pt x="5130565" y="6546847"/>
                </a:cubicBezTo>
                <a:cubicBezTo>
                  <a:pt x="5130880" y="6541132"/>
                  <a:pt x="5130880" y="6541132"/>
                  <a:pt x="5130880" y="6537639"/>
                </a:cubicBezTo>
                <a:cubicBezTo>
                  <a:pt x="5130880" y="6537639"/>
                  <a:pt x="5130880" y="6537639"/>
                  <a:pt x="5131195" y="6534147"/>
                </a:cubicBezTo>
                <a:cubicBezTo>
                  <a:pt x="5131195" y="6532877"/>
                  <a:pt x="5130565" y="6532559"/>
                  <a:pt x="5129304" y="6532559"/>
                </a:cubicBezTo>
                <a:cubicBezTo>
                  <a:pt x="5128990" y="6532559"/>
                  <a:pt x="5128044" y="6532559"/>
                  <a:pt x="5127416" y="6532877"/>
                </a:cubicBezTo>
                <a:cubicBezTo>
                  <a:pt x="5127416" y="6532877"/>
                  <a:pt x="5127416" y="6532877"/>
                  <a:pt x="5108842" y="6534782"/>
                </a:cubicBezTo>
                <a:cubicBezTo>
                  <a:pt x="5106954" y="6534782"/>
                  <a:pt x="5106638" y="6535099"/>
                  <a:pt x="5106638" y="6536687"/>
                </a:cubicBezTo>
                <a:cubicBezTo>
                  <a:pt x="5106638" y="6536687"/>
                  <a:pt x="5106638" y="6536687"/>
                  <a:pt x="5106638" y="6538909"/>
                </a:cubicBezTo>
                <a:cubicBezTo>
                  <a:pt x="5106638" y="6540497"/>
                  <a:pt x="5107268" y="6540814"/>
                  <a:pt x="5110102" y="6541132"/>
                </a:cubicBezTo>
                <a:cubicBezTo>
                  <a:pt x="5113564" y="6541449"/>
                  <a:pt x="5114825" y="6542402"/>
                  <a:pt x="5115138" y="6544942"/>
                </a:cubicBezTo>
                <a:cubicBezTo>
                  <a:pt x="5115453" y="6546212"/>
                  <a:pt x="5115768" y="6553197"/>
                  <a:pt x="5115768" y="6558277"/>
                </a:cubicBezTo>
                <a:cubicBezTo>
                  <a:pt x="5115768" y="6558277"/>
                  <a:pt x="5115768" y="6558277"/>
                  <a:pt x="5115768" y="6564627"/>
                </a:cubicBezTo>
                <a:cubicBezTo>
                  <a:pt x="5115768" y="6575105"/>
                  <a:pt x="5115453" y="6578280"/>
                  <a:pt x="5113564" y="6581455"/>
                </a:cubicBezTo>
                <a:cubicBezTo>
                  <a:pt x="5111359" y="6585900"/>
                  <a:pt x="5106009" y="6588757"/>
                  <a:pt x="5100026" y="6588757"/>
                </a:cubicBezTo>
                <a:cubicBezTo>
                  <a:pt x="5096249" y="6588757"/>
                  <a:pt x="5093416" y="6587487"/>
                  <a:pt x="5091842" y="6585265"/>
                </a:cubicBezTo>
                <a:cubicBezTo>
                  <a:pt x="5089954" y="6582407"/>
                  <a:pt x="5089639" y="6580502"/>
                  <a:pt x="5089639" y="6568437"/>
                </a:cubicBezTo>
                <a:cubicBezTo>
                  <a:pt x="5089639" y="6568437"/>
                  <a:pt x="5089639" y="6568437"/>
                  <a:pt x="5089639" y="6557959"/>
                </a:cubicBezTo>
                <a:cubicBezTo>
                  <a:pt x="5089639" y="6551609"/>
                  <a:pt x="5089954" y="6543354"/>
                  <a:pt x="5090582" y="6537004"/>
                </a:cubicBezTo>
                <a:cubicBezTo>
                  <a:pt x="5090582" y="6535734"/>
                  <a:pt x="5090582" y="6534782"/>
                  <a:pt x="5090582" y="6534147"/>
                </a:cubicBezTo>
                <a:cubicBezTo>
                  <a:pt x="5090582" y="6533194"/>
                  <a:pt x="5090268" y="6532559"/>
                  <a:pt x="5089323" y="6532559"/>
                </a:cubicBezTo>
                <a:close/>
                <a:moveTo>
                  <a:pt x="5027612" y="6532559"/>
                </a:moveTo>
                <a:cubicBezTo>
                  <a:pt x="5017451" y="6532559"/>
                  <a:pt x="5009832" y="6535749"/>
                  <a:pt x="5003796" y="6542129"/>
                </a:cubicBezTo>
                <a:cubicBezTo>
                  <a:pt x="4997764" y="6548828"/>
                  <a:pt x="4994273" y="6558078"/>
                  <a:pt x="4994273" y="6568605"/>
                </a:cubicBezTo>
                <a:cubicBezTo>
                  <a:pt x="4994273" y="6588382"/>
                  <a:pt x="5006339" y="6600822"/>
                  <a:pt x="5025071" y="6600822"/>
                </a:cubicBezTo>
                <a:cubicBezTo>
                  <a:pt x="5036184" y="6600822"/>
                  <a:pt x="5045073" y="6596994"/>
                  <a:pt x="5051107" y="6589658"/>
                </a:cubicBezTo>
                <a:cubicBezTo>
                  <a:pt x="5056187" y="6583278"/>
                  <a:pt x="5059361" y="6574027"/>
                  <a:pt x="5059361" y="6565096"/>
                </a:cubicBezTo>
                <a:cubicBezTo>
                  <a:pt x="5059361" y="6558078"/>
                  <a:pt x="5057457" y="6551698"/>
                  <a:pt x="5054599" y="6546276"/>
                </a:cubicBezTo>
                <a:cubicBezTo>
                  <a:pt x="5049520" y="6537344"/>
                  <a:pt x="5039677" y="6532559"/>
                  <a:pt x="5027612" y="6532559"/>
                </a:cubicBezTo>
                <a:close/>
                <a:moveTo>
                  <a:pt x="4803177" y="6532559"/>
                </a:moveTo>
                <a:cubicBezTo>
                  <a:pt x="4798465" y="6532559"/>
                  <a:pt x="4791238" y="6533525"/>
                  <a:pt x="4786838" y="6534491"/>
                </a:cubicBezTo>
                <a:cubicBezTo>
                  <a:pt x="4782755" y="6535778"/>
                  <a:pt x="4781810" y="6536744"/>
                  <a:pt x="4781497" y="6540285"/>
                </a:cubicBezTo>
                <a:lnTo>
                  <a:pt x="4780556" y="6547366"/>
                </a:lnTo>
                <a:cubicBezTo>
                  <a:pt x="4780556" y="6547366"/>
                  <a:pt x="4780556" y="6547366"/>
                  <a:pt x="4780556" y="6548010"/>
                </a:cubicBezTo>
                <a:cubicBezTo>
                  <a:pt x="4780556" y="6549297"/>
                  <a:pt x="4780870" y="6549619"/>
                  <a:pt x="4781497" y="6549619"/>
                </a:cubicBezTo>
                <a:cubicBezTo>
                  <a:pt x="4781810" y="6549619"/>
                  <a:pt x="4782440" y="6549619"/>
                  <a:pt x="4783384" y="6548976"/>
                </a:cubicBezTo>
                <a:cubicBezTo>
                  <a:pt x="4788409" y="6546079"/>
                  <a:pt x="4795636" y="6543825"/>
                  <a:pt x="4801291" y="6543825"/>
                </a:cubicBezTo>
                <a:cubicBezTo>
                  <a:pt x="4809776" y="6543825"/>
                  <a:pt x="4812916" y="6547366"/>
                  <a:pt x="4812916" y="6556379"/>
                </a:cubicBezTo>
                <a:cubicBezTo>
                  <a:pt x="4812916" y="6556379"/>
                  <a:pt x="4812916" y="6556379"/>
                  <a:pt x="4812916" y="6558632"/>
                </a:cubicBezTo>
                <a:cubicBezTo>
                  <a:pt x="4812916" y="6562817"/>
                  <a:pt x="4812288" y="6563461"/>
                  <a:pt x="4804747" y="6565070"/>
                </a:cubicBezTo>
                <a:cubicBezTo>
                  <a:pt x="4804747" y="6565070"/>
                  <a:pt x="4804747" y="6565070"/>
                  <a:pt x="4787782" y="6568611"/>
                </a:cubicBezTo>
                <a:cubicBezTo>
                  <a:pt x="4781185" y="6569898"/>
                  <a:pt x="4780870" y="6569898"/>
                  <a:pt x="4779927" y="6571508"/>
                </a:cubicBezTo>
                <a:cubicBezTo>
                  <a:pt x="4778041" y="6574405"/>
                  <a:pt x="4776786" y="6579877"/>
                  <a:pt x="4776786" y="6584705"/>
                </a:cubicBezTo>
                <a:cubicBezTo>
                  <a:pt x="4776786" y="6594040"/>
                  <a:pt x="4783069" y="6601444"/>
                  <a:pt x="4791238" y="6601444"/>
                </a:cubicBezTo>
                <a:cubicBezTo>
                  <a:pt x="4795636" y="6601444"/>
                  <a:pt x="4800350" y="6600156"/>
                  <a:pt x="4804120" y="6597903"/>
                </a:cubicBezTo>
                <a:cubicBezTo>
                  <a:pt x="4805690" y="6596937"/>
                  <a:pt x="4811032" y="6593074"/>
                  <a:pt x="4811661" y="6592109"/>
                </a:cubicBezTo>
                <a:cubicBezTo>
                  <a:pt x="4812288" y="6592109"/>
                  <a:pt x="4812602" y="6591787"/>
                  <a:pt x="4812602" y="6591787"/>
                </a:cubicBezTo>
                <a:cubicBezTo>
                  <a:pt x="4813231" y="6591787"/>
                  <a:pt x="4813545" y="6592753"/>
                  <a:pt x="4813545" y="6595328"/>
                </a:cubicBezTo>
                <a:cubicBezTo>
                  <a:pt x="4813545" y="6596293"/>
                  <a:pt x="4813859" y="6599512"/>
                  <a:pt x="4814174" y="6600478"/>
                </a:cubicBezTo>
                <a:cubicBezTo>
                  <a:pt x="4814488" y="6602087"/>
                  <a:pt x="4815117" y="6602409"/>
                  <a:pt x="4816372" y="6602409"/>
                </a:cubicBezTo>
                <a:cubicBezTo>
                  <a:pt x="4817630" y="6602409"/>
                  <a:pt x="4818573" y="6602409"/>
                  <a:pt x="4819200" y="6602409"/>
                </a:cubicBezTo>
                <a:cubicBezTo>
                  <a:pt x="4819200" y="6602409"/>
                  <a:pt x="4819200" y="6602409"/>
                  <a:pt x="4834596" y="6599512"/>
                </a:cubicBezTo>
                <a:cubicBezTo>
                  <a:pt x="4836794" y="6598868"/>
                  <a:pt x="4837109" y="6598868"/>
                  <a:pt x="4837109" y="6597259"/>
                </a:cubicBezTo>
                <a:cubicBezTo>
                  <a:pt x="4837109" y="6597259"/>
                  <a:pt x="4837109" y="6597259"/>
                  <a:pt x="4837109" y="6595328"/>
                </a:cubicBezTo>
                <a:cubicBezTo>
                  <a:pt x="4837109" y="6593718"/>
                  <a:pt x="4836480" y="6593074"/>
                  <a:pt x="4833968" y="6593074"/>
                </a:cubicBezTo>
                <a:cubicBezTo>
                  <a:pt x="4830825" y="6592753"/>
                  <a:pt x="4829570" y="6592109"/>
                  <a:pt x="4828312" y="6591465"/>
                </a:cubicBezTo>
                <a:cubicBezTo>
                  <a:pt x="4826740" y="6589856"/>
                  <a:pt x="4826740" y="6589856"/>
                  <a:pt x="4826740" y="6576336"/>
                </a:cubicBezTo>
                <a:cubicBezTo>
                  <a:pt x="4826740" y="6576336"/>
                  <a:pt x="4826740" y="6576336"/>
                  <a:pt x="4827371" y="6551551"/>
                </a:cubicBezTo>
                <a:cubicBezTo>
                  <a:pt x="4827371" y="6538675"/>
                  <a:pt x="4819828" y="6532559"/>
                  <a:pt x="4803177" y="6532559"/>
                </a:cubicBezTo>
                <a:close/>
                <a:moveTo>
                  <a:pt x="6236007" y="6532558"/>
                </a:moveTo>
                <a:cubicBezTo>
                  <a:pt x="6236007" y="6532558"/>
                  <a:pt x="6236007" y="6532558"/>
                  <a:pt x="6230040" y="6533843"/>
                </a:cubicBezTo>
                <a:cubicBezTo>
                  <a:pt x="6230040" y="6533843"/>
                  <a:pt x="6230040" y="6533843"/>
                  <a:pt x="6230040" y="6534806"/>
                </a:cubicBezTo>
                <a:cubicBezTo>
                  <a:pt x="6234349" y="6535448"/>
                  <a:pt x="6237995" y="6538659"/>
                  <a:pt x="6238658" y="6541869"/>
                </a:cubicBezTo>
                <a:cubicBezTo>
                  <a:pt x="6239653" y="6546364"/>
                  <a:pt x="6236007" y="6551501"/>
                  <a:pt x="6231035" y="6551822"/>
                </a:cubicBezTo>
                <a:cubicBezTo>
                  <a:pt x="6231035" y="6551822"/>
                  <a:pt x="6231035" y="6551822"/>
                  <a:pt x="6227720" y="6538980"/>
                </a:cubicBezTo>
                <a:cubicBezTo>
                  <a:pt x="6227720" y="6538980"/>
                  <a:pt x="6227720" y="6538980"/>
                  <a:pt x="6228714" y="6537374"/>
                </a:cubicBezTo>
                <a:cubicBezTo>
                  <a:pt x="6228714" y="6537374"/>
                  <a:pt x="6228714" y="6537374"/>
                  <a:pt x="6228383" y="6536411"/>
                </a:cubicBezTo>
                <a:cubicBezTo>
                  <a:pt x="6228383" y="6536411"/>
                  <a:pt x="6228383" y="6536411"/>
                  <a:pt x="6222417" y="6538016"/>
                </a:cubicBezTo>
                <a:cubicBezTo>
                  <a:pt x="6222417" y="6538016"/>
                  <a:pt x="6222417" y="6538016"/>
                  <a:pt x="6222748" y="6539301"/>
                </a:cubicBezTo>
                <a:cubicBezTo>
                  <a:pt x="6222748" y="6539301"/>
                  <a:pt x="6222748" y="6539301"/>
                  <a:pt x="6225068" y="6540264"/>
                </a:cubicBezTo>
                <a:cubicBezTo>
                  <a:pt x="6225068" y="6540264"/>
                  <a:pt x="6225068" y="6540264"/>
                  <a:pt x="6227720" y="6552785"/>
                </a:cubicBezTo>
                <a:cubicBezTo>
                  <a:pt x="6223743" y="6554391"/>
                  <a:pt x="6218771" y="6551822"/>
                  <a:pt x="6217776" y="6547648"/>
                </a:cubicBezTo>
                <a:cubicBezTo>
                  <a:pt x="6217113" y="6544759"/>
                  <a:pt x="6217776" y="6541869"/>
                  <a:pt x="6220096" y="6539943"/>
                </a:cubicBezTo>
                <a:cubicBezTo>
                  <a:pt x="6220096" y="6539943"/>
                  <a:pt x="6220096" y="6539943"/>
                  <a:pt x="6219102" y="6538980"/>
                </a:cubicBezTo>
                <a:cubicBezTo>
                  <a:pt x="6219102" y="6538980"/>
                  <a:pt x="6219102" y="6538980"/>
                  <a:pt x="6213467" y="6540264"/>
                </a:cubicBezTo>
                <a:cubicBezTo>
                  <a:pt x="6213799" y="6542832"/>
                  <a:pt x="6214130" y="6544438"/>
                  <a:pt x="6214793" y="6547006"/>
                </a:cubicBezTo>
                <a:cubicBezTo>
                  <a:pt x="6216782" y="6554712"/>
                  <a:pt x="6221422" y="6561133"/>
                  <a:pt x="6231698" y="6558244"/>
                </a:cubicBezTo>
                <a:cubicBezTo>
                  <a:pt x="6241641" y="6555675"/>
                  <a:pt x="6243630" y="6548612"/>
                  <a:pt x="6241973" y="6541227"/>
                </a:cubicBezTo>
                <a:cubicBezTo>
                  <a:pt x="6240979" y="6537374"/>
                  <a:pt x="6239321" y="6535127"/>
                  <a:pt x="6236007" y="6532558"/>
                </a:cubicBezTo>
                <a:close/>
                <a:moveTo>
                  <a:pt x="5837231" y="6532558"/>
                </a:moveTo>
                <a:cubicBezTo>
                  <a:pt x="5836278" y="6532558"/>
                  <a:pt x="5835644" y="6533195"/>
                  <a:pt x="5835644" y="6534151"/>
                </a:cubicBezTo>
                <a:cubicBezTo>
                  <a:pt x="5835644" y="6534151"/>
                  <a:pt x="5835644" y="6534151"/>
                  <a:pt x="5835644" y="6536381"/>
                </a:cubicBezTo>
                <a:cubicBezTo>
                  <a:pt x="5835644" y="6537974"/>
                  <a:pt x="5835961" y="6538293"/>
                  <a:pt x="5836915" y="6538612"/>
                </a:cubicBezTo>
                <a:cubicBezTo>
                  <a:pt x="5839771" y="6539567"/>
                  <a:pt x="5840406" y="6539886"/>
                  <a:pt x="5841676" y="6543072"/>
                </a:cubicBezTo>
                <a:cubicBezTo>
                  <a:pt x="5843581" y="6547532"/>
                  <a:pt x="5845486" y="6552311"/>
                  <a:pt x="5847074" y="6555816"/>
                </a:cubicBezTo>
                <a:cubicBezTo>
                  <a:pt x="5851518" y="6566330"/>
                  <a:pt x="5855963" y="6576843"/>
                  <a:pt x="5860408" y="6587357"/>
                </a:cubicBezTo>
                <a:cubicBezTo>
                  <a:pt x="5863901" y="6596278"/>
                  <a:pt x="5863901" y="6596597"/>
                  <a:pt x="5865488" y="6597234"/>
                </a:cubicBezTo>
                <a:cubicBezTo>
                  <a:pt x="5865806" y="6597552"/>
                  <a:pt x="5866123" y="6597871"/>
                  <a:pt x="5866123" y="6598190"/>
                </a:cubicBezTo>
                <a:cubicBezTo>
                  <a:pt x="5865806" y="6598827"/>
                  <a:pt x="5865488" y="6599783"/>
                  <a:pt x="5865171" y="6600738"/>
                </a:cubicBezTo>
                <a:cubicBezTo>
                  <a:pt x="5863266" y="6607748"/>
                  <a:pt x="5858503" y="6611571"/>
                  <a:pt x="5851518" y="6611571"/>
                </a:cubicBezTo>
                <a:cubicBezTo>
                  <a:pt x="5848026" y="6611571"/>
                  <a:pt x="5845168" y="6610934"/>
                  <a:pt x="5841358" y="6609978"/>
                </a:cubicBezTo>
                <a:cubicBezTo>
                  <a:pt x="5841041" y="6609978"/>
                  <a:pt x="5840724" y="6609978"/>
                  <a:pt x="5840406" y="6609978"/>
                </a:cubicBezTo>
                <a:cubicBezTo>
                  <a:pt x="5839455" y="6609978"/>
                  <a:pt x="5839136" y="6610296"/>
                  <a:pt x="5839136" y="6611889"/>
                </a:cubicBezTo>
                <a:cubicBezTo>
                  <a:pt x="5839136" y="6611889"/>
                  <a:pt x="5839136" y="6611889"/>
                  <a:pt x="5839136" y="6614119"/>
                </a:cubicBezTo>
                <a:cubicBezTo>
                  <a:pt x="5838818" y="6615075"/>
                  <a:pt x="5838818" y="6616031"/>
                  <a:pt x="5838818" y="6617305"/>
                </a:cubicBezTo>
                <a:cubicBezTo>
                  <a:pt x="5838818" y="6623996"/>
                  <a:pt x="5840088" y="6624633"/>
                  <a:pt x="5850566" y="6624633"/>
                </a:cubicBezTo>
                <a:cubicBezTo>
                  <a:pt x="5855646" y="6624633"/>
                  <a:pt x="5861043" y="6622403"/>
                  <a:pt x="5864218" y="6618898"/>
                </a:cubicBezTo>
                <a:cubicBezTo>
                  <a:pt x="5867711" y="6615075"/>
                  <a:pt x="5868346" y="6613482"/>
                  <a:pt x="5874696" y="6596597"/>
                </a:cubicBezTo>
                <a:cubicBezTo>
                  <a:pt x="5877554" y="6589269"/>
                  <a:pt x="5880094" y="6582578"/>
                  <a:pt x="5882634" y="6575569"/>
                </a:cubicBezTo>
                <a:cubicBezTo>
                  <a:pt x="5882634" y="6575569"/>
                  <a:pt x="5882634" y="6575569"/>
                  <a:pt x="5889619" y="6558046"/>
                </a:cubicBezTo>
                <a:cubicBezTo>
                  <a:pt x="5890889" y="6554860"/>
                  <a:pt x="5892159" y="6551674"/>
                  <a:pt x="5893429" y="6548170"/>
                </a:cubicBezTo>
                <a:cubicBezTo>
                  <a:pt x="5896287" y="6540205"/>
                  <a:pt x="5896604" y="6539886"/>
                  <a:pt x="5899461" y="6538612"/>
                </a:cubicBezTo>
                <a:cubicBezTo>
                  <a:pt x="5900731" y="6537974"/>
                  <a:pt x="5900731" y="6537656"/>
                  <a:pt x="5900731" y="6536381"/>
                </a:cubicBezTo>
                <a:lnTo>
                  <a:pt x="5900731" y="6534151"/>
                </a:lnTo>
                <a:cubicBezTo>
                  <a:pt x="5900731" y="6533195"/>
                  <a:pt x="5900414" y="6532558"/>
                  <a:pt x="5899144" y="6532558"/>
                </a:cubicBezTo>
                <a:cubicBezTo>
                  <a:pt x="5898827" y="6532558"/>
                  <a:pt x="5898509" y="6532558"/>
                  <a:pt x="5897874" y="6532877"/>
                </a:cubicBezTo>
                <a:cubicBezTo>
                  <a:pt x="5895651" y="6532877"/>
                  <a:pt x="5893111" y="6532877"/>
                  <a:pt x="5890254" y="6532877"/>
                </a:cubicBezTo>
                <a:cubicBezTo>
                  <a:pt x="5886761" y="6532877"/>
                  <a:pt x="5883269" y="6532877"/>
                  <a:pt x="5880729" y="6532558"/>
                </a:cubicBezTo>
                <a:cubicBezTo>
                  <a:pt x="5880729" y="6532558"/>
                  <a:pt x="5880729" y="6532558"/>
                  <a:pt x="5879459" y="6532558"/>
                </a:cubicBezTo>
                <a:cubicBezTo>
                  <a:pt x="5878506" y="6532558"/>
                  <a:pt x="5878189" y="6532877"/>
                  <a:pt x="5878189" y="6534151"/>
                </a:cubicBezTo>
                <a:cubicBezTo>
                  <a:pt x="5878189" y="6534151"/>
                  <a:pt x="5878189" y="6534151"/>
                  <a:pt x="5878189" y="6536381"/>
                </a:cubicBezTo>
                <a:cubicBezTo>
                  <a:pt x="5878189" y="6538293"/>
                  <a:pt x="5878189" y="6538293"/>
                  <a:pt x="5881364" y="6538930"/>
                </a:cubicBezTo>
                <a:cubicBezTo>
                  <a:pt x="5883904" y="6539567"/>
                  <a:pt x="5885174" y="6540842"/>
                  <a:pt x="5885174" y="6542753"/>
                </a:cubicBezTo>
                <a:cubicBezTo>
                  <a:pt x="5885174" y="6545302"/>
                  <a:pt x="5874061" y="6580985"/>
                  <a:pt x="5873109" y="6580985"/>
                </a:cubicBezTo>
                <a:cubicBezTo>
                  <a:pt x="5873109" y="6580985"/>
                  <a:pt x="5872791" y="6580348"/>
                  <a:pt x="5871840" y="6578118"/>
                </a:cubicBezTo>
                <a:cubicBezTo>
                  <a:pt x="5870886" y="6575569"/>
                  <a:pt x="5869299" y="6571427"/>
                  <a:pt x="5868346" y="6569197"/>
                </a:cubicBezTo>
                <a:cubicBezTo>
                  <a:pt x="5868346" y="6569197"/>
                  <a:pt x="5868346" y="6569197"/>
                  <a:pt x="5866441" y="6563781"/>
                </a:cubicBezTo>
                <a:cubicBezTo>
                  <a:pt x="5866441" y="6563781"/>
                  <a:pt x="5866441" y="6563781"/>
                  <a:pt x="5862313" y="6552949"/>
                </a:cubicBezTo>
                <a:cubicBezTo>
                  <a:pt x="5861678" y="6550718"/>
                  <a:pt x="5860726" y="6548488"/>
                  <a:pt x="5860091" y="6546258"/>
                </a:cubicBezTo>
                <a:cubicBezTo>
                  <a:pt x="5859456" y="6545302"/>
                  <a:pt x="5859138" y="6544028"/>
                  <a:pt x="5859138" y="6543391"/>
                </a:cubicBezTo>
                <a:cubicBezTo>
                  <a:pt x="5859138" y="6541479"/>
                  <a:pt x="5860726" y="6540205"/>
                  <a:pt x="5863266" y="6539567"/>
                </a:cubicBezTo>
                <a:cubicBezTo>
                  <a:pt x="5868028" y="6538293"/>
                  <a:pt x="5868028" y="6538293"/>
                  <a:pt x="5868028" y="6536381"/>
                </a:cubicBezTo>
                <a:cubicBezTo>
                  <a:pt x="5868028" y="6536381"/>
                  <a:pt x="5868028" y="6536381"/>
                  <a:pt x="5868028" y="6534151"/>
                </a:cubicBezTo>
                <a:cubicBezTo>
                  <a:pt x="5868028" y="6533195"/>
                  <a:pt x="5867393" y="6532558"/>
                  <a:pt x="5866441" y="6532558"/>
                </a:cubicBezTo>
                <a:cubicBezTo>
                  <a:pt x="5866441" y="6532558"/>
                  <a:pt x="5866441" y="6532558"/>
                  <a:pt x="5865171" y="6532558"/>
                </a:cubicBezTo>
                <a:cubicBezTo>
                  <a:pt x="5862948" y="6532877"/>
                  <a:pt x="5856916" y="6532877"/>
                  <a:pt x="5853423" y="6532877"/>
                </a:cubicBezTo>
                <a:cubicBezTo>
                  <a:pt x="5850883" y="6532877"/>
                  <a:pt x="5839136" y="6532877"/>
                  <a:pt x="5838184" y="6532558"/>
                </a:cubicBezTo>
                <a:cubicBezTo>
                  <a:pt x="5838184" y="6532558"/>
                  <a:pt x="5838184" y="6532558"/>
                  <a:pt x="5837231" y="6532558"/>
                </a:cubicBezTo>
                <a:close/>
                <a:moveTo>
                  <a:pt x="5758711" y="6532558"/>
                </a:moveTo>
                <a:cubicBezTo>
                  <a:pt x="5758391" y="6532558"/>
                  <a:pt x="5758072" y="6532558"/>
                  <a:pt x="5757429" y="6532877"/>
                </a:cubicBezTo>
                <a:cubicBezTo>
                  <a:pt x="5757429" y="6532877"/>
                  <a:pt x="5757429" y="6532877"/>
                  <a:pt x="5756469" y="6532877"/>
                </a:cubicBezTo>
                <a:cubicBezTo>
                  <a:pt x="5756469" y="6532877"/>
                  <a:pt x="5756469" y="6532877"/>
                  <a:pt x="5737876" y="6534791"/>
                </a:cubicBezTo>
                <a:cubicBezTo>
                  <a:pt x="5735953" y="6535110"/>
                  <a:pt x="5735632" y="6535429"/>
                  <a:pt x="5735632" y="6536705"/>
                </a:cubicBezTo>
                <a:cubicBezTo>
                  <a:pt x="5735632" y="6536705"/>
                  <a:pt x="5735632" y="6536705"/>
                  <a:pt x="5735632" y="6539258"/>
                </a:cubicBezTo>
                <a:cubicBezTo>
                  <a:pt x="5735632" y="6540534"/>
                  <a:pt x="5736274" y="6540853"/>
                  <a:pt x="5739159" y="6541172"/>
                </a:cubicBezTo>
                <a:cubicBezTo>
                  <a:pt x="5744608" y="6541810"/>
                  <a:pt x="5744929" y="6542767"/>
                  <a:pt x="5744929" y="6558399"/>
                </a:cubicBezTo>
                <a:lnTo>
                  <a:pt x="5744929" y="6569245"/>
                </a:lnTo>
                <a:cubicBezTo>
                  <a:pt x="5744929" y="6578178"/>
                  <a:pt x="5744608" y="6584239"/>
                  <a:pt x="5744608" y="6587430"/>
                </a:cubicBezTo>
                <a:cubicBezTo>
                  <a:pt x="5744286" y="6590301"/>
                  <a:pt x="5743647" y="6590939"/>
                  <a:pt x="5739478" y="6592534"/>
                </a:cubicBezTo>
                <a:cubicBezTo>
                  <a:pt x="5735632" y="6593810"/>
                  <a:pt x="5735632" y="6593810"/>
                  <a:pt x="5735632" y="6595405"/>
                </a:cubicBezTo>
                <a:cubicBezTo>
                  <a:pt x="5735632" y="6595405"/>
                  <a:pt x="5735632" y="6595405"/>
                  <a:pt x="5735632" y="6597638"/>
                </a:cubicBezTo>
                <a:cubicBezTo>
                  <a:pt x="5735632" y="6598914"/>
                  <a:pt x="5735632" y="6599233"/>
                  <a:pt x="5736913" y="6599233"/>
                </a:cubicBezTo>
                <a:cubicBezTo>
                  <a:pt x="5736913" y="6599233"/>
                  <a:pt x="5736913" y="6599233"/>
                  <a:pt x="5737876" y="6599233"/>
                </a:cubicBezTo>
                <a:cubicBezTo>
                  <a:pt x="5741081" y="6599233"/>
                  <a:pt x="5747493" y="6598914"/>
                  <a:pt x="5752302" y="6598914"/>
                </a:cubicBezTo>
                <a:cubicBezTo>
                  <a:pt x="5757429" y="6598914"/>
                  <a:pt x="5763199" y="6599233"/>
                  <a:pt x="5766726" y="6599233"/>
                </a:cubicBezTo>
                <a:cubicBezTo>
                  <a:pt x="5766726" y="6599233"/>
                  <a:pt x="5766726" y="6599233"/>
                  <a:pt x="5767687" y="6599233"/>
                </a:cubicBezTo>
                <a:cubicBezTo>
                  <a:pt x="5768649" y="6599233"/>
                  <a:pt x="5768969" y="6598914"/>
                  <a:pt x="5768969" y="6597638"/>
                </a:cubicBezTo>
                <a:cubicBezTo>
                  <a:pt x="5768969" y="6597638"/>
                  <a:pt x="5768969" y="6597638"/>
                  <a:pt x="5768969" y="6595405"/>
                </a:cubicBezTo>
                <a:cubicBezTo>
                  <a:pt x="5768969" y="6593810"/>
                  <a:pt x="5768969" y="6593491"/>
                  <a:pt x="5765124" y="6592534"/>
                </a:cubicBezTo>
                <a:cubicBezTo>
                  <a:pt x="5761276" y="6591258"/>
                  <a:pt x="5760314" y="6590301"/>
                  <a:pt x="5759994" y="6587430"/>
                </a:cubicBezTo>
                <a:cubicBezTo>
                  <a:pt x="5759994" y="6584239"/>
                  <a:pt x="5759994" y="6577221"/>
                  <a:pt x="5759994" y="6569245"/>
                </a:cubicBezTo>
                <a:cubicBezTo>
                  <a:pt x="5759994" y="6569245"/>
                  <a:pt x="5759994" y="6569245"/>
                  <a:pt x="5759994" y="6562865"/>
                </a:cubicBezTo>
                <a:cubicBezTo>
                  <a:pt x="5759994" y="6555528"/>
                  <a:pt x="5759994" y="6542448"/>
                  <a:pt x="5759994" y="6540215"/>
                </a:cubicBezTo>
                <a:cubicBezTo>
                  <a:pt x="5760314" y="6535429"/>
                  <a:pt x="5760314" y="6535429"/>
                  <a:pt x="5760314" y="6535110"/>
                </a:cubicBezTo>
                <a:cubicBezTo>
                  <a:pt x="5760314" y="6533515"/>
                  <a:pt x="5759675" y="6532558"/>
                  <a:pt x="5758711" y="6532558"/>
                </a:cubicBezTo>
                <a:close/>
                <a:moveTo>
                  <a:pt x="5705788" y="6532558"/>
                </a:moveTo>
                <a:cubicBezTo>
                  <a:pt x="5689595" y="6532558"/>
                  <a:pt x="5680070" y="6540214"/>
                  <a:pt x="5680070" y="6553292"/>
                </a:cubicBezTo>
                <a:cubicBezTo>
                  <a:pt x="5680070" y="6563181"/>
                  <a:pt x="5684197" y="6567647"/>
                  <a:pt x="5701025" y="6575621"/>
                </a:cubicBezTo>
                <a:cubicBezTo>
                  <a:pt x="5708327" y="6578811"/>
                  <a:pt x="5710233" y="6581044"/>
                  <a:pt x="5710233" y="6584872"/>
                </a:cubicBezTo>
                <a:cubicBezTo>
                  <a:pt x="5710233" y="6589976"/>
                  <a:pt x="5705470" y="6593804"/>
                  <a:pt x="5699119" y="6593804"/>
                </a:cubicBezTo>
                <a:cubicBezTo>
                  <a:pt x="5692770" y="6593804"/>
                  <a:pt x="5687055" y="6590295"/>
                  <a:pt x="5686102" y="6585829"/>
                </a:cubicBezTo>
                <a:cubicBezTo>
                  <a:pt x="5685150" y="6582320"/>
                  <a:pt x="5685150" y="6582320"/>
                  <a:pt x="5683880" y="6582320"/>
                </a:cubicBezTo>
                <a:cubicBezTo>
                  <a:pt x="5683880" y="6582320"/>
                  <a:pt x="5683880" y="6582320"/>
                  <a:pt x="5681657" y="6582320"/>
                </a:cubicBezTo>
                <a:cubicBezTo>
                  <a:pt x="5680070" y="6582320"/>
                  <a:pt x="5679434" y="6582958"/>
                  <a:pt x="5679434" y="6584553"/>
                </a:cubicBezTo>
                <a:cubicBezTo>
                  <a:pt x="5679434" y="6584553"/>
                  <a:pt x="5679434" y="6584553"/>
                  <a:pt x="5678483" y="6593485"/>
                </a:cubicBezTo>
                <a:cubicBezTo>
                  <a:pt x="5678483" y="6595717"/>
                  <a:pt x="5678800" y="6596355"/>
                  <a:pt x="5680705" y="6597312"/>
                </a:cubicBezTo>
                <a:cubicBezTo>
                  <a:pt x="5684832" y="6599545"/>
                  <a:pt x="5691500" y="6600821"/>
                  <a:pt x="5697533" y="6600821"/>
                </a:cubicBezTo>
                <a:cubicBezTo>
                  <a:pt x="5714043" y="6600821"/>
                  <a:pt x="5724521" y="6592847"/>
                  <a:pt x="5724521" y="6580725"/>
                </a:cubicBezTo>
                <a:cubicBezTo>
                  <a:pt x="5724521" y="6573388"/>
                  <a:pt x="5719757" y="6567009"/>
                  <a:pt x="5711185" y="6562862"/>
                </a:cubicBezTo>
                <a:cubicBezTo>
                  <a:pt x="5702613" y="6559034"/>
                  <a:pt x="5702613" y="6559034"/>
                  <a:pt x="5699755" y="6557439"/>
                </a:cubicBezTo>
                <a:cubicBezTo>
                  <a:pt x="5694675" y="6554249"/>
                  <a:pt x="5692770" y="6552016"/>
                  <a:pt x="5692770" y="6548508"/>
                </a:cubicBezTo>
                <a:cubicBezTo>
                  <a:pt x="5692770" y="6543085"/>
                  <a:pt x="5696897" y="6539895"/>
                  <a:pt x="5703248" y="6539895"/>
                </a:cubicBezTo>
                <a:cubicBezTo>
                  <a:pt x="5708963" y="6539895"/>
                  <a:pt x="5712773" y="6541809"/>
                  <a:pt x="5714360" y="6545318"/>
                </a:cubicBezTo>
                <a:cubicBezTo>
                  <a:pt x="5715630" y="6548827"/>
                  <a:pt x="5715630" y="6548827"/>
                  <a:pt x="5716901" y="6548827"/>
                </a:cubicBezTo>
                <a:cubicBezTo>
                  <a:pt x="5716901" y="6548827"/>
                  <a:pt x="5716901" y="6548827"/>
                  <a:pt x="5719123" y="6548827"/>
                </a:cubicBezTo>
                <a:cubicBezTo>
                  <a:pt x="5720393" y="6548827"/>
                  <a:pt x="5720710" y="6548508"/>
                  <a:pt x="5720710" y="6546275"/>
                </a:cubicBezTo>
                <a:lnTo>
                  <a:pt x="5721663" y="6538300"/>
                </a:lnTo>
                <a:cubicBezTo>
                  <a:pt x="5721663" y="6538300"/>
                  <a:pt x="5721663" y="6538300"/>
                  <a:pt x="5721663" y="6537981"/>
                </a:cubicBezTo>
                <a:cubicBezTo>
                  <a:pt x="5721663" y="6536386"/>
                  <a:pt x="5721027" y="6535748"/>
                  <a:pt x="5719123" y="6534791"/>
                </a:cubicBezTo>
                <a:cubicBezTo>
                  <a:pt x="5715947" y="6533515"/>
                  <a:pt x="5710550" y="6532558"/>
                  <a:pt x="5705788" y="6532558"/>
                </a:cubicBezTo>
                <a:close/>
                <a:moveTo>
                  <a:pt x="5638758" y="6532558"/>
                </a:moveTo>
                <a:cubicBezTo>
                  <a:pt x="5638436" y="6532558"/>
                  <a:pt x="5638114" y="6532558"/>
                  <a:pt x="5637794" y="6532877"/>
                </a:cubicBezTo>
                <a:cubicBezTo>
                  <a:pt x="5637794" y="6532877"/>
                  <a:pt x="5637794" y="6532877"/>
                  <a:pt x="5636508" y="6532877"/>
                </a:cubicBezTo>
                <a:cubicBezTo>
                  <a:pt x="5636508" y="6532877"/>
                  <a:pt x="5636508" y="6532877"/>
                  <a:pt x="5617231" y="6535748"/>
                </a:cubicBezTo>
                <a:cubicBezTo>
                  <a:pt x="5615304" y="6536067"/>
                  <a:pt x="5614983" y="6536386"/>
                  <a:pt x="5614983" y="6538301"/>
                </a:cubicBezTo>
                <a:lnTo>
                  <a:pt x="5614983" y="6540853"/>
                </a:lnTo>
                <a:cubicBezTo>
                  <a:pt x="5614983" y="6542129"/>
                  <a:pt x="5615304" y="6542448"/>
                  <a:pt x="5618196" y="6542448"/>
                </a:cubicBezTo>
                <a:cubicBezTo>
                  <a:pt x="5622371" y="6542767"/>
                  <a:pt x="5624300" y="6543724"/>
                  <a:pt x="5625585" y="6547233"/>
                </a:cubicBezTo>
                <a:cubicBezTo>
                  <a:pt x="5626870" y="6550742"/>
                  <a:pt x="5627833" y="6558399"/>
                  <a:pt x="5627833" y="6565098"/>
                </a:cubicBezTo>
                <a:cubicBezTo>
                  <a:pt x="5627833" y="6565098"/>
                  <a:pt x="5627833" y="6565098"/>
                  <a:pt x="5627833" y="6569245"/>
                </a:cubicBezTo>
                <a:cubicBezTo>
                  <a:pt x="5627833" y="6578178"/>
                  <a:pt x="5627833" y="6584239"/>
                  <a:pt x="5627512" y="6587430"/>
                </a:cubicBezTo>
                <a:cubicBezTo>
                  <a:pt x="5627191" y="6590301"/>
                  <a:pt x="5626548" y="6590939"/>
                  <a:pt x="5622693" y="6592534"/>
                </a:cubicBezTo>
                <a:cubicBezTo>
                  <a:pt x="5618516" y="6593810"/>
                  <a:pt x="5618516" y="6593810"/>
                  <a:pt x="5618516" y="6595405"/>
                </a:cubicBezTo>
                <a:cubicBezTo>
                  <a:pt x="5618516" y="6595405"/>
                  <a:pt x="5618516" y="6595405"/>
                  <a:pt x="5618516" y="6597638"/>
                </a:cubicBezTo>
                <a:cubicBezTo>
                  <a:pt x="5618516" y="6598914"/>
                  <a:pt x="5618838" y="6599233"/>
                  <a:pt x="5620123" y="6599233"/>
                </a:cubicBezTo>
                <a:cubicBezTo>
                  <a:pt x="5620123" y="6599233"/>
                  <a:pt x="5620123" y="6599233"/>
                  <a:pt x="5620765" y="6599233"/>
                </a:cubicBezTo>
                <a:cubicBezTo>
                  <a:pt x="5624300" y="6599233"/>
                  <a:pt x="5630404" y="6598914"/>
                  <a:pt x="5634581" y="6598914"/>
                </a:cubicBezTo>
                <a:cubicBezTo>
                  <a:pt x="5639721" y="6598914"/>
                  <a:pt x="5650323" y="6599233"/>
                  <a:pt x="5654178" y="6599233"/>
                </a:cubicBezTo>
                <a:cubicBezTo>
                  <a:pt x="5654178" y="6599233"/>
                  <a:pt x="5654178" y="6599233"/>
                  <a:pt x="5654821" y="6599233"/>
                </a:cubicBezTo>
                <a:cubicBezTo>
                  <a:pt x="5655785" y="6599233"/>
                  <a:pt x="5656427" y="6598595"/>
                  <a:pt x="5656427" y="6597319"/>
                </a:cubicBezTo>
                <a:cubicBezTo>
                  <a:pt x="5656427" y="6597319"/>
                  <a:pt x="5656427" y="6597319"/>
                  <a:pt x="5656427" y="6595405"/>
                </a:cubicBezTo>
                <a:cubicBezTo>
                  <a:pt x="5656427" y="6593491"/>
                  <a:pt x="5656427" y="6593491"/>
                  <a:pt x="5652251" y="6592534"/>
                </a:cubicBezTo>
                <a:cubicBezTo>
                  <a:pt x="5646468" y="6591258"/>
                  <a:pt x="5646468" y="6591258"/>
                  <a:pt x="5645504" y="6590939"/>
                </a:cubicBezTo>
                <a:cubicBezTo>
                  <a:pt x="5643576" y="6589982"/>
                  <a:pt x="5643255" y="6588706"/>
                  <a:pt x="5643255" y="6584239"/>
                </a:cubicBezTo>
                <a:cubicBezTo>
                  <a:pt x="5643255" y="6584239"/>
                  <a:pt x="5643255" y="6584239"/>
                  <a:pt x="5642934" y="6575945"/>
                </a:cubicBezTo>
                <a:cubicBezTo>
                  <a:pt x="5642934" y="6575945"/>
                  <a:pt x="5642934" y="6575945"/>
                  <a:pt x="5642934" y="6569883"/>
                </a:cubicBezTo>
                <a:cubicBezTo>
                  <a:pt x="5642934" y="6556804"/>
                  <a:pt x="5643576" y="6553933"/>
                  <a:pt x="5646468" y="6551061"/>
                </a:cubicBezTo>
                <a:cubicBezTo>
                  <a:pt x="5649038" y="6548828"/>
                  <a:pt x="5652894" y="6547233"/>
                  <a:pt x="5657712" y="6547233"/>
                </a:cubicBezTo>
                <a:cubicBezTo>
                  <a:pt x="5660604" y="6547233"/>
                  <a:pt x="5663496" y="6547552"/>
                  <a:pt x="5665102" y="6548190"/>
                </a:cubicBezTo>
                <a:cubicBezTo>
                  <a:pt x="5665744" y="6548190"/>
                  <a:pt x="5666066" y="6548509"/>
                  <a:pt x="5666387" y="6548509"/>
                </a:cubicBezTo>
                <a:cubicBezTo>
                  <a:pt x="5667352" y="6548509"/>
                  <a:pt x="5667994" y="6547552"/>
                  <a:pt x="5668315" y="6545000"/>
                </a:cubicBezTo>
                <a:cubicBezTo>
                  <a:pt x="5668315" y="6545000"/>
                  <a:pt x="5668315" y="6545000"/>
                  <a:pt x="5668636" y="6535748"/>
                </a:cubicBezTo>
                <a:cubicBezTo>
                  <a:pt x="5668636" y="6535748"/>
                  <a:pt x="5668636" y="6535748"/>
                  <a:pt x="5668636" y="6535429"/>
                </a:cubicBezTo>
                <a:cubicBezTo>
                  <a:pt x="5668958" y="6533515"/>
                  <a:pt x="5667352" y="6532558"/>
                  <a:pt x="5664138" y="6532558"/>
                </a:cubicBezTo>
                <a:cubicBezTo>
                  <a:pt x="5661567" y="6532558"/>
                  <a:pt x="5659640" y="6532877"/>
                  <a:pt x="5657712" y="6533515"/>
                </a:cubicBezTo>
                <a:cubicBezTo>
                  <a:pt x="5653858" y="6534153"/>
                  <a:pt x="5652571" y="6535110"/>
                  <a:pt x="5649038" y="6539258"/>
                </a:cubicBezTo>
                <a:cubicBezTo>
                  <a:pt x="5645825" y="6543086"/>
                  <a:pt x="5645825" y="6543086"/>
                  <a:pt x="5643898" y="6545319"/>
                </a:cubicBezTo>
                <a:cubicBezTo>
                  <a:pt x="5642934" y="6546276"/>
                  <a:pt x="5641649" y="6547233"/>
                  <a:pt x="5641327" y="6547233"/>
                </a:cubicBezTo>
                <a:cubicBezTo>
                  <a:pt x="5640364" y="6547233"/>
                  <a:pt x="5640042" y="6546276"/>
                  <a:pt x="5640042" y="6540853"/>
                </a:cubicBezTo>
                <a:cubicBezTo>
                  <a:pt x="5640042" y="6540853"/>
                  <a:pt x="5640042" y="6540853"/>
                  <a:pt x="5640364" y="6534791"/>
                </a:cubicBezTo>
                <a:cubicBezTo>
                  <a:pt x="5640364" y="6533515"/>
                  <a:pt x="5639721" y="6532558"/>
                  <a:pt x="5638758" y="6532558"/>
                </a:cubicBezTo>
                <a:close/>
                <a:moveTo>
                  <a:pt x="5580642" y="6532558"/>
                </a:moveTo>
                <a:cubicBezTo>
                  <a:pt x="5562120" y="6532558"/>
                  <a:pt x="5548308" y="6547870"/>
                  <a:pt x="5548308" y="6568604"/>
                </a:cubicBezTo>
                <a:cubicBezTo>
                  <a:pt x="5548308" y="6587743"/>
                  <a:pt x="5561180" y="6600821"/>
                  <a:pt x="5580013" y="6600821"/>
                </a:cubicBezTo>
                <a:cubicBezTo>
                  <a:pt x="5585350" y="6600821"/>
                  <a:pt x="5591315" y="6599545"/>
                  <a:pt x="5596022" y="6597631"/>
                </a:cubicBezTo>
                <a:cubicBezTo>
                  <a:pt x="5599475" y="6596355"/>
                  <a:pt x="5601047" y="6595398"/>
                  <a:pt x="5601360" y="6594761"/>
                </a:cubicBezTo>
                <a:cubicBezTo>
                  <a:pt x="5601673" y="6593804"/>
                  <a:pt x="5602929" y="6585191"/>
                  <a:pt x="5602929" y="6582958"/>
                </a:cubicBezTo>
                <a:cubicBezTo>
                  <a:pt x="5602929" y="6582320"/>
                  <a:pt x="5602302" y="6582001"/>
                  <a:pt x="5601987" y="6582001"/>
                </a:cubicBezTo>
                <a:cubicBezTo>
                  <a:pt x="5601987" y="6582001"/>
                  <a:pt x="5601673" y="6582001"/>
                  <a:pt x="5601360" y="6582320"/>
                </a:cubicBezTo>
                <a:cubicBezTo>
                  <a:pt x="5597278" y="6585829"/>
                  <a:pt x="5588174" y="6589019"/>
                  <a:pt x="5581583" y="6589019"/>
                </a:cubicBezTo>
                <a:cubicBezTo>
                  <a:pt x="5570596" y="6589019"/>
                  <a:pt x="5562748" y="6579449"/>
                  <a:pt x="5562748" y="6566690"/>
                </a:cubicBezTo>
                <a:cubicBezTo>
                  <a:pt x="5562748" y="6562224"/>
                  <a:pt x="5563062" y="6561905"/>
                  <a:pt x="5567770" y="6561905"/>
                </a:cubicBezTo>
                <a:lnTo>
                  <a:pt x="5597592" y="6561905"/>
                </a:lnTo>
                <a:cubicBezTo>
                  <a:pt x="5602616" y="6561905"/>
                  <a:pt x="5603870" y="6560629"/>
                  <a:pt x="5603870" y="6557120"/>
                </a:cubicBezTo>
                <a:cubicBezTo>
                  <a:pt x="5603870" y="6541490"/>
                  <a:pt x="5595709" y="6532558"/>
                  <a:pt x="5580642" y="6532558"/>
                </a:cubicBezTo>
                <a:close/>
                <a:moveTo>
                  <a:pt x="5480669" y="6532558"/>
                </a:moveTo>
                <a:cubicBezTo>
                  <a:pt x="5479091" y="6532558"/>
                  <a:pt x="5478458" y="6532874"/>
                  <a:pt x="5478458" y="6534138"/>
                </a:cubicBezTo>
                <a:cubicBezTo>
                  <a:pt x="5478458" y="6534138"/>
                  <a:pt x="5478458" y="6534138"/>
                  <a:pt x="5478458" y="6536666"/>
                </a:cubicBezTo>
                <a:cubicBezTo>
                  <a:pt x="5478458" y="6537614"/>
                  <a:pt x="5478775" y="6538562"/>
                  <a:pt x="5479722" y="6538878"/>
                </a:cubicBezTo>
                <a:cubicBezTo>
                  <a:pt x="5482566" y="6539826"/>
                  <a:pt x="5482882" y="6539826"/>
                  <a:pt x="5483831" y="6542038"/>
                </a:cubicBezTo>
                <a:cubicBezTo>
                  <a:pt x="5486042" y="6547410"/>
                  <a:pt x="5488570" y="6554046"/>
                  <a:pt x="5494572" y="6571110"/>
                </a:cubicBezTo>
                <a:cubicBezTo>
                  <a:pt x="5500576" y="6587541"/>
                  <a:pt x="5501839" y="6590385"/>
                  <a:pt x="5503420" y="6594809"/>
                </a:cubicBezTo>
                <a:cubicBezTo>
                  <a:pt x="5504998" y="6599233"/>
                  <a:pt x="5504998" y="6599233"/>
                  <a:pt x="5506262" y="6599233"/>
                </a:cubicBezTo>
                <a:cubicBezTo>
                  <a:pt x="5506578" y="6599233"/>
                  <a:pt x="5507211" y="6599233"/>
                  <a:pt x="5507842" y="6599233"/>
                </a:cubicBezTo>
                <a:cubicBezTo>
                  <a:pt x="5512266" y="6598285"/>
                  <a:pt x="5512582" y="6598285"/>
                  <a:pt x="5513845" y="6598285"/>
                </a:cubicBezTo>
                <a:cubicBezTo>
                  <a:pt x="5515426" y="6597969"/>
                  <a:pt x="5516057" y="6597653"/>
                  <a:pt x="5516373" y="6597021"/>
                </a:cubicBezTo>
                <a:cubicBezTo>
                  <a:pt x="5517006" y="6596073"/>
                  <a:pt x="5517006" y="6596073"/>
                  <a:pt x="5518269" y="6592913"/>
                </a:cubicBezTo>
                <a:cubicBezTo>
                  <a:pt x="5518900" y="6590385"/>
                  <a:pt x="5519849" y="6588173"/>
                  <a:pt x="5523957" y="6577746"/>
                </a:cubicBezTo>
                <a:cubicBezTo>
                  <a:pt x="5535015" y="6550570"/>
                  <a:pt x="5535015" y="6550570"/>
                  <a:pt x="5536595" y="6546778"/>
                </a:cubicBezTo>
                <a:cubicBezTo>
                  <a:pt x="5538808" y="6541090"/>
                  <a:pt x="5539438" y="6539826"/>
                  <a:pt x="5541019" y="6539194"/>
                </a:cubicBezTo>
                <a:cubicBezTo>
                  <a:pt x="5543547" y="6538562"/>
                  <a:pt x="5543547" y="6538562"/>
                  <a:pt x="5543547" y="6536666"/>
                </a:cubicBezTo>
                <a:lnTo>
                  <a:pt x="5543547" y="6534138"/>
                </a:lnTo>
                <a:cubicBezTo>
                  <a:pt x="5543547" y="6532874"/>
                  <a:pt x="5543230" y="6532558"/>
                  <a:pt x="5542282" y="6532558"/>
                </a:cubicBezTo>
                <a:cubicBezTo>
                  <a:pt x="5542282" y="6532558"/>
                  <a:pt x="5542282" y="6532558"/>
                  <a:pt x="5541019" y="6532558"/>
                </a:cubicBezTo>
                <a:cubicBezTo>
                  <a:pt x="5538174" y="6532874"/>
                  <a:pt x="5535331" y="6532874"/>
                  <a:pt x="5533119" y="6532874"/>
                </a:cubicBezTo>
                <a:cubicBezTo>
                  <a:pt x="5530277" y="6532874"/>
                  <a:pt x="5525222" y="6532874"/>
                  <a:pt x="5523640" y="6532874"/>
                </a:cubicBezTo>
                <a:cubicBezTo>
                  <a:pt x="5523010" y="6532558"/>
                  <a:pt x="5522692" y="6532558"/>
                  <a:pt x="5522060" y="6532558"/>
                </a:cubicBezTo>
                <a:cubicBezTo>
                  <a:pt x="5521113" y="6532558"/>
                  <a:pt x="5520482" y="6533190"/>
                  <a:pt x="5520482" y="6534138"/>
                </a:cubicBezTo>
                <a:cubicBezTo>
                  <a:pt x="5520482" y="6534138"/>
                  <a:pt x="5520482" y="6534138"/>
                  <a:pt x="5520482" y="6536666"/>
                </a:cubicBezTo>
                <a:cubicBezTo>
                  <a:pt x="5520482" y="6537930"/>
                  <a:pt x="5521113" y="6538246"/>
                  <a:pt x="5522692" y="6538562"/>
                </a:cubicBezTo>
                <a:cubicBezTo>
                  <a:pt x="5525852" y="6539194"/>
                  <a:pt x="5527748" y="6540774"/>
                  <a:pt x="5527748" y="6542354"/>
                </a:cubicBezTo>
                <a:cubicBezTo>
                  <a:pt x="5527748" y="6543618"/>
                  <a:pt x="5526800" y="6547410"/>
                  <a:pt x="5522692" y="6558786"/>
                </a:cubicBezTo>
                <a:cubicBezTo>
                  <a:pt x="5522692" y="6558786"/>
                  <a:pt x="5522692" y="6558786"/>
                  <a:pt x="5518900" y="6568898"/>
                </a:cubicBezTo>
                <a:cubicBezTo>
                  <a:pt x="5518269" y="6572058"/>
                  <a:pt x="5517321" y="6574270"/>
                  <a:pt x="5516690" y="6576482"/>
                </a:cubicBezTo>
                <a:cubicBezTo>
                  <a:pt x="5516690" y="6576482"/>
                  <a:pt x="5516690" y="6576482"/>
                  <a:pt x="5515426" y="6579958"/>
                </a:cubicBezTo>
                <a:cubicBezTo>
                  <a:pt x="5515426" y="6579958"/>
                  <a:pt x="5515426" y="6579958"/>
                  <a:pt x="5515109" y="6581854"/>
                </a:cubicBezTo>
                <a:cubicBezTo>
                  <a:pt x="5514793" y="6582801"/>
                  <a:pt x="5514793" y="6583433"/>
                  <a:pt x="5514478" y="6583433"/>
                </a:cubicBezTo>
                <a:cubicBezTo>
                  <a:pt x="5514162" y="6583433"/>
                  <a:pt x="5511634" y="6575218"/>
                  <a:pt x="5507526" y="6561946"/>
                </a:cubicBezTo>
                <a:cubicBezTo>
                  <a:pt x="5507526" y="6561946"/>
                  <a:pt x="5507526" y="6561946"/>
                  <a:pt x="5504367" y="6551518"/>
                </a:cubicBezTo>
                <a:cubicBezTo>
                  <a:pt x="5503735" y="6549622"/>
                  <a:pt x="5503104" y="6547726"/>
                  <a:pt x="5502471" y="6545514"/>
                </a:cubicBezTo>
                <a:cubicBezTo>
                  <a:pt x="5502156" y="6544566"/>
                  <a:pt x="5502156" y="6543618"/>
                  <a:pt x="5502156" y="6542986"/>
                </a:cubicBezTo>
                <a:cubicBezTo>
                  <a:pt x="5502156" y="6541090"/>
                  <a:pt x="5503420" y="6540142"/>
                  <a:pt x="5507211" y="6539194"/>
                </a:cubicBezTo>
                <a:cubicBezTo>
                  <a:pt x="5510686" y="6538246"/>
                  <a:pt x="5510686" y="6538246"/>
                  <a:pt x="5510686" y="6536666"/>
                </a:cubicBezTo>
                <a:cubicBezTo>
                  <a:pt x="5510686" y="6536666"/>
                  <a:pt x="5510686" y="6536666"/>
                  <a:pt x="5510686" y="6534138"/>
                </a:cubicBezTo>
                <a:cubicBezTo>
                  <a:pt x="5510686" y="6532874"/>
                  <a:pt x="5510371" y="6532558"/>
                  <a:pt x="5509106" y="6532558"/>
                </a:cubicBezTo>
                <a:cubicBezTo>
                  <a:pt x="5509106" y="6532558"/>
                  <a:pt x="5509106" y="6532558"/>
                  <a:pt x="5507526" y="6532558"/>
                </a:cubicBezTo>
                <a:cubicBezTo>
                  <a:pt x="5503735" y="6532874"/>
                  <a:pt x="5499944" y="6532874"/>
                  <a:pt x="5493624" y="6532874"/>
                </a:cubicBezTo>
                <a:cubicBezTo>
                  <a:pt x="5490781" y="6532874"/>
                  <a:pt x="5488253" y="6532874"/>
                  <a:pt x="5486989" y="6532874"/>
                </a:cubicBezTo>
                <a:cubicBezTo>
                  <a:pt x="5480986" y="6532558"/>
                  <a:pt x="5480986" y="6532558"/>
                  <a:pt x="5480669" y="6532558"/>
                </a:cubicBezTo>
                <a:close/>
                <a:moveTo>
                  <a:pt x="5463439" y="6532558"/>
                </a:moveTo>
                <a:cubicBezTo>
                  <a:pt x="5463117" y="6532558"/>
                  <a:pt x="5462797" y="6532558"/>
                  <a:pt x="5462477" y="6532877"/>
                </a:cubicBezTo>
                <a:cubicBezTo>
                  <a:pt x="5462477" y="6532877"/>
                  <a:pt x="5462477" y="6532877"/>
                  <a:pt x="5461194" y="6532877"/>
                </a:cubicBezTo>
                <a:cubicBezTo>
                  <a:pt x="5461194" y="6532877"/>
                  <a:pt x="5461194" y="6532877"/>
                  <a:pt x="5442603" y="6534791"/>
                </a:cubicBezTo>
                <a:cubicBezTo>
                  <a:pt x="5440679" y="6535110"/>
                  <a:pt x="5440359" y="6535429"/>
                  <a:pt x="5440359" y="6536705"/>
                </a:cubicBezTo>
                <a:cubicBezTo>
                  <a:pt x="5440359" y="6536705"/>
                  <a:pt x="5440359" y="6536705"/>
                  <a:pt x="5440359" y="6539258"/>
                </a:cubicBezTo>
                <a:cubicBezTo>
                  <a:pt x="5440359" y="6540534"/>
                  <a:pt x="5440999" y="6540853"/>
                  <a:pt x="5444205" y="6541172"/>
                </a:cubicBezTo>
                <a:cubicBezTo>
                  <a:pt x="5449334" y="6541810"/>
                  <a:pt x="5449654" y="6542767"/>
                  <a:pt x="5449654" y="6558399"/>
                </a:cubicBezTo>
                <a:lnTo>
                  <a:pt x="5449654" y="6569245"/>
                </a:lnTo>
                <a:cubicBezTo>
                  <a:pt x="5449654" y="6578178"/>
                  <a:pt x="5449654" y="6584239"/>
                  <a:pt x="5449334" y="6587430"/>
                </a:cubicBezTo>
                <a:cubicBezTo>
                  <a:pt x="5449334" y="6590301"/>
                  <a:pt x="5448373" y="6590939"/>
                  <a:pt x="5444526" y="6592534"/>
                </a:cubicBezTo>
                <a:cubicBezTo>
                  <a:pt x="5440359" y="6593810"/>
                  <a:pt x="5440359" y="6593810"/>
                  <a:pt x="5440359" y="6595405"/>
                </a:cubicBezTo>
                <a:cubicBezTo>
                  <a:pt x="5440359" y="6595405"/>
                  <a:pt x="5440359" y="6595405"/>
                  <a:pt x="5440359" y="6597638"/>
                </a:cubicBezTo>
                <a:cubicBezTo>
                  <a:pt x="5440359" y="6598914"/>
                  <a:pt x="5440679" y="6599233"/>
                  <a:pt x="5441961" y="6599233"/>
                </a:cubicBezTo>
                <a:cubicBezTo>
                  <a:pt x="5441961" y="6599233"/>
                  <a:pt x="5441961" y="6599233"/>
                  <a:pt x="5442923" y="6599233"/>
                </a:cubicBezTo>
                <a:cubicBezTo>
                  <a:pt x="5446128" y="6599233"/>
                  <a:pt x="5452220" y="6598914"/>
                  <a:pt x="5457348" y="6598914"/>
                </a:cubicBezTo>
                <a:cubicBezTo>
                  <a:pt x="5462157" y="6598914"/>
                  <a:pt x="5468247" y="6599233"/>
                  <a:pt x="5471452" y="6599233"/>
                </a:cubicBezTo>
                <a:cubicBezTo>
                  <a:pt x="5471452" y="6599233"/>
                  <a:pt x="5471452" y="6599233"/>
                  <a:pt x="5472414" y="6599233"/>
                </a:cubicBezTo>
                <a:cubicBezTo>
                  <a:pt x="5473376" y="6599233"/>
                  <a:pt x="5473697" y="6598914"/>
                  <a:pt x="5473697" y="6597638"/>
                </a:cubicBezTo>
                <a:cubicBezTo>
                  <a:pt x="5473697" y="6597638"/>
                  <a:pt x="5473697" y="6597638"/>
                  <a:pt x="5473697" y="6595405"/>
                </a:cubicBezTo>
                <a:cubicBezTo>
                  <a:pt x="5473697" y="6593810"/>
                  <a:pt x="5473697" y="6593491"/>
                  <a:pt x="5469850" y="6592534"/>
                </a:cubicBezTo>
                <a:cubicBezTo>
                  <a:pt x="5466002" y="6591258"/>
                  <a:pt x="5465362" y="6590301"/>
                  <a:pt x="5465042" y="6587430"/>
                </a:cubicBezTo>
                <a:cubicBezTo>
                  <a:pt x="5464721" y="6584239"/>
                  <a:pt x="5464721" y="6577221"/>
                  <a:pt x="5464721" y="6569245"/>
                </a:cubicBezTo>
                <a:cubicBezTo>
                  <a:pt x="5464721" y="6569245"/>
                  <a:pt x="5464721" y="6569245"/>
                  <a:pt x="5464721" y="6562865"/>
                </a:cubicBezTo>
                <a:cubicBezTo>
                  <a:pt x="5464721" y="6555528"/>
                  <a:pt x="5464721" y="6542448"/>
                  <a:pt x="5465042" y="6540215"/>
                </a:cubicBezTo>
                <a:cubicBezTo>
                  <a:pt x="5465042" y="6535429"/>
                  <a:pt x="5465042" y="6535429"/>
                  <a:pt x="5465042" y="6535110"/>
                </a:cubicBezTo>
                <a:cubicBezTo>
                  <a:pt x="5465042" y="6533515"/>
                  <a:pt x="5464721" y="6532558"/>
                  <a:pt x="5463439" y="6532558"/>
                </a:cubicBezTo>
                <a:close/>
                <a:moveTo>
                  <a:pt x="5375310" y="6532558"/>
                </a:moveTo>
                <a:cubicBezTo>
                  <a:pt x="5374996" y="6532558"/>
                  <a:pt x="5374056" y="6532877"/>
                  <a:pt x="5373115" y="6532877"/>
                </a:cubicBezTo>
                <a:cubicBezTo>
                  <a:pt x="5373115" y="6532877"/>
                  <a:pt x="5373115" y="6532877"/>
                  <a:pt x="5354928" y="6535110"/>
                </a:cubicBezTo>
                <a:cubicBezTo>
                  <a:pt x="5353046" y="6535429"/>
                  <a:pt x="5353046" y="6535748"/>
                  <a:pt x="5353046" y="6537663"/>
                </a:cubicBezTo>
                <a:lnTo>
                  <a:pt x="5353046" y="6540534"/>
                </a:lnTo>
                <a:cubicBezTo>
                  <a:pt x="5353046" y="6541491"/>
                  <a:pt x="5353674" y="6541810"/>
                  <a:pt x="5356496" y="6542129"/>
                </a:cubicBezTo>
                <a:cubicBezTo>
                  <a:pt x="5360573" y="6542448"/>
                  <a:pt x="5361827" y="6543086"/>
                  <a:pt x="5362453" y="6545638"/>
                </a:cubicBezTo>
                <a:cubicBezTo>
                  <a:pt x="5363394" y="6547871"/>
                  <a:pt x="5364021" y="6558080"/>
                  <a:pt x="5364021" y="6564779"/>
                </a:cubicBezTo>
                <a:cubicBezTo>
                  <a:pt x="5364021" y="6564779"/>
                  <a:pt x="5364021" y="6564779"/>
                  <a:pt x="5364021" y="6569245"/>
                </a:cubicBezTo>
                <a:cubicBezTo>
                  <a:pt x="5364021" y="6577540"/>
                  <a:pt x="5364021" y="6584877"/>
                  <a:pt x="5363707" y="6587430"/>
                </a:cubicBezTo>
                <a:cubicBezTo>
                  <a:pt x="5363707" y="6590301"/>
                  <a:pt x="5362768" y="6591258"/>
                  <a:pt x="5359004" y="6592534"/>
                </a:cubicBezTo>
                <a:cubicBezTo>
                  <a:pt x="5355241" y="6593491"/>
                  <a:pt x="5354928" y="6593810"/>
                  <a:pt x="5354928" y="6595405"/>
                </a:cubicBezTo>
                <a:cubicBezTo>
                  <a:pt x="5354928" y="6595405"/>
                  <a:pt x="5354928" y="6595405"/>
                  <a:pt x="5354928" y="6597638"/>
                </a:cubicBezTo>
                <a:cubicBezTo>
                  <a:pt x="5354928" y="6598914"/>
                  <a:pt x="5355241" y="6599233"/>
                  <a:pt x="5356496" y="6599233"/>
                </a:cubicBezTo>
                <a:cubicBezTo>
                  <a:pt x="5356496" y="6599233"/>
                  <a:pt x="5356496" y="6599233"/>
                  <a:pt x="5357436" y="6599233"/>
                </a:cubicBezTo>
                <a:cubicBezTo>
                  <a:pt x="5360258" y="6599233"/>
                  <a:pt x="5366530" y="6598914"/>
                  <a:pt x="5371547" y="6598914"/>
                </a:cubicBezTo>
                <a:cubicBezTo>
                  <a:pt x="5376251" y="6598914"/>
                  <a:pt x="5382209" y="6599233"/>
                  <a:pt x="5385344" y="6599233"/>
                </a:cubicBezTo>
                <a:cubicBezTo>
                  <a:pt x="5385344" y="6599233"/>
                  <a:pt x="5385344" y="6599233"/>
                  <a:pt x="5386286" y="6599233"/>
                </a:cubicBezTo>
                <a:cubicBezTo>
                  <a:pt x="5387227" y="6599233"/>
                  <a:pt x="5387854" y="6598914"/>
                  <a:pt x="5387854" y="6597638"/>
                </a:cubicBezTo>
                <a:cubicBezTo>
                  <a:pt x="5387854" y="6597638"/>
                  <a:pt x="5387854" y="6597638"/>
                  <a:pt x="5387854" y="6595405"/>
                </a:cubicBezTo>
                <a:cubicBezTo>
                  <a:pt x="5387854" y="6593810"/>
                  <a:pt x="5387539" y="6593810"/>
                  <a:pt x="5383777" y="6592534"/>
                </a:cubicBezTo>
                <a:cubicBezTo>
                  <a:pt x="5380014" y="6591258"/>
                  <a:pt x="5379387" y="6590301"/>
                  <a:pt x="5379073" y="6587430"/>
                </a:cubicBezTo>
                <a:cubicBezTo>
                  <a:pt x="5379073" y="6584558"/>
                  <a:pt x="5378760" y="6577540"/>
                  <a:pt x="5378760" y="6569245"/>
                </a:cubicBezTo>
                <a:cubicBezTo>
                  <a:pt x="5378760" y="6569245"/>
                  <a:pt x="5378760" y="6569245"/>
                  <a:pt x="5378760" y="6566055"/>
                </a:cubicBezTo>
                <a:cubicBezTo>
                  <a:pt x="5378760" y="6557442"/>
                  <a:pt x="5379387" y="6554571"/>
                  <a:pt x="5381582" y="6551380"/>
                </a:cubicBezTo>
                <a:cubicBezTo>
                  <a:pt x="5384404" y="6547233"/>
                  <a:pt x="5389422" y="6544681"/>
                  <a:pt x="5394439" y="6544681"/>
                </a:cubicBezTo>
                <a:cubicBezTo>
                  <a:pt x="5399143" y="6544681"/>
                  <a:pt x="5402592" y="6546595"/>
                  <a:pt x="5404159" y="6550104"/>
                </a:cubicBezTo>
                <a:cubicBezTo>
                  <a:pt x="5405100" y="6552975"/>
                  <a:pt x="5405414" y="6556485"/>
                  <a:pt x="5405414" y="6565098"/>
                </a:cubicBezTo>
                <a:cubicBezTo>
                  <a:pt x="5405414" y="6565098"/>
                  <a:pt x="5405414" y="6565098"/>
                  <a:pt x="5405414" y="6569245"/>
                </a:cubicBezTo>
                <a:cubicBezTo>
                  <a:pt x="5405414" y="6577221"/>
                  <a:pt x="5405414" y="6584558"/>
                  <a:pt x="5405100" y="6587430"/>
                </a:cubicBezTo>
                <a:cubicBezTo>
                  <a:pt x="5405100" y="6590301"/>
                  <a:pt x="5404159" y="6591258"/>
                  <a:pt x="5400397" y="6592534"/>
                </a:cubicBezTo>
                <a:cubicBezTo>
                  <a:pt x="5396634" y="6593491"/>
                  <a:pt x="5396321" y="6593810"/>
                  <a:pt x="5396321" y="6595405"/>
                </a:cubicBezTo>
                <a:cubicBezTo>
                  <a:pt x="5396321" y="6595405"/>
                  <a:pt x="5396321" y="6595405"/>
                  <a:pt x="5396321" y="6597638"/>
                </a:cubicBezTo>
                <a:cubicBezTo>
                  <a:pt x="5396321" y="6598914"/>
                  <a:pt x="5396947" y="6599233"/>
                  <a:pt x="5397888" y="6599233"/>
                </a:cubicBezTo>
                <a:cubicBezTo>
                  <a:pt x="5397888" y="6599233"/>
                  <a:pt x="5397888" y="6599233"/>
                  <a:pt x="5398829" y="6599233"/>
                </a:cubicBezTo>
                <a:cubicBezTo>
                  <a:pt x="5401964" y="6599233"/>
                  <a:pt x="5407922" y="6598914"/>
                  <a:pt x="5412940" y="6598914"/>
                </a:cubicBezTo>
                <a:cubicBezTo>
                  <a:pt x="5417644" y="6598914"/>
                  <a:pt x="5423602" y="6599233"/>
                  <a:pt x="5427050" y="6599233"/>
                </a:cubicBezTo>
                <a:cubicBezTo>
                  <a:pt x="5427050" y="6599233"/>
                  <a:pt x="5427050" y="6599233"/>
                  <a:pt x="5427991" y="6599233"/>
                </a:cubicBezTo>
                <a:cubicBezTo>
                  <a:pt x="5428932" y="6599233"/>
                  <a:pt x="5429245" y="6598914"/>
                  <a:pt x="5429245" y="6597638"/>
                </a:cubicBezTo>
                <a:cubicBezTo>
                  <a:pt x="5429245" y="6597638"/>
                  <a:pt x="5429245" y="6597638"/>
                  <a:pt x="5429245" y="6595405"/>
                </a:cubicBezTo>
                <a:cubicBezTo>
                  <a:pt x="5429245" y="6593810"/>
                  <a:pt x="5429245" y="6593491"/>
                  <a:pt x="5425169" y="6592534"/>
                </a:cubicBezTo>
                <a:cubicBezTo>
                  <a:pt x="5421407" y="6591258"/>
                  <a:pt x="5420779" y="6590301"/>
                  <a:pt x="5420466" y="6587430"/>
                </a:cubicBezTo>
                <a:cubicBezTo>
                  <a:pt x="5420466" y="6584877"/>
                  <a:pt x="5420151" y="6577221"/>
                  <a:pt x="5420151" y="6569245"/>
                </a:cubicBezTo>
                <a:cubicBezTo>
                  <a:pt x="5420151" y="6569245"/>
                  <a:pt x="5420151" y="6569245"/>
                  <a:pt x="5420151" y="6565098"/>
                </a:cubicBezTo>
                <a:cubicBezTo>
                  <a:pt x="5420151" y="6545638"/>
                  <a:pt x="5420151" y="6545638"/>
                  <a:pt x="5418897" y="6542448"/>
                </a:cubicBezTo>
                <a:cubicBezTo>
                  <a:pt x="5416390" y="6536067"/>
                  <a:pt x="5409804" y="6532558"/>
                  <a:pt x="5400397" y="6532558"/>
                </a:cubicBezTo>
                <a:cubicBezTo>
                  <a:pt x="5393184" y="6532558"/>
                  <a:pt x="5390049" y="6534153"/>
                  <a:pt x="5383777" y="6540853"/>
                </a:cubicBezTo>
                <a:cubicBezTo>
                  <a:pt x="5383777" y="6540853"/>
                  <a:pt x="5383777" y="6540853"/>
                  <a:pt x="5381268" y="6543405"/>
                </a:cubicBezTo>
                <a:cubicBezTo>
                  <a:pt x="5381268" y="6543405"/>
                  <a:pt x="5381268" y="6543405"/>
                  <a:pt x="5380014" y="6545000"/>
                </a:cubicBezTo>
                <a:cubicBezTo>
                  <a:pt x="5379701" y="6545638"/>
                  <a:pt x="5379073" y="6545957"/>
                  <a:pt x="5378760" y="6545957"/>
                </a:cubicBezTo>
                <a:cubicBezTo>
                  <a:pt x="5378132" y="6545957"/>
                  <a:pt x="5377506" y="6544681"/>
                  <a:pt x="5377506" y="6543086"/>
                </a:cubicBezTo>
                <a:cubicBezTo>
                  <a:pt x="5377506" y="6542448"/>
                  <a:pt x="5377192" y="6536067"/>
                  <a:pt x="5376878" y="6535110"/>
                </a:cubicBezTo>
                <a:cubicBezTo>
                  <a:pt x="5376878" y="6533515"/>
                  <a:pt x="5376251" y="6532558"/>
                  <a:pt x="5375310" y="6532558"/>
                </a:cubicBezTo>
                <a:close/>
                <a:moveTo>
                  <a:pt x="5981693" y="6519858"/>
                </a:moveTo>
                <a:lnTo>
                  <a:pt x="5980106" y="6526208"/>
                </a:lnTo>
                <a:lnTo>
                  <a:pt x="5981693" y="6527796"/>
                </a:lnTo>
                <a:lnTo>
                  <a:pt x="5983280" y="6526208"/>
                </a:lnTo>
                <a:lnTo>
                  <a:pt x="5995980" y="6530971"/>
                </a:lnTo>
                <a:lnTo>
                  <a:pt x="5975343" y="6540496"/>
                </a:lnTo>
                <a:lnTo>
                  <a:pt x="5973755" y="6543671"/>
                </a:lnTo>
                <a:lnTo>
                  <a:pt x="5995980" y="6548434"/>
                </a:lnTo>
                <a:lnTo>
                  <a:pt x="5997568" y="6550021"/>
                </a:lnTo>
                <a:lnTo>
                  <a:pt x="5999156" y="6550021"/>
                </a:lnTo>
                <a:lnTo>
                  <a:pt x="5999156" y="6545259"/>
                </a:lnTo>
                <a:lnTo>
                  <a:pt x="5999156" y="6543671"/>
                </a:lnTo>
                <a:lnTo>
                  <a:pt x="5997568" y="6545259"/>
                </a:lnTo>
                <a:lnTo>
                  <a:pt x="5983280" y="6542084"/>
                </a:lnTo>
                <a:lnTo>
                  <a:pt x="6003918" y="6534146"/>
                </a:lnTo>
                <a:lnTo>
                  <a:pt x="6005506" y="6529383"/>
                </a:lnTo>
                <a:lnTo>
                  <a:pt x="6003918" y="6529383"/>
                </a:lnTo>
                <a:lnTo>
                  <a:pt x="6002330" y="6529383"/>
                </a:lnTo>
                <a:lnTo>
                  <a:pt x="5983280" y="6521446"/>
                </a:lnTo>
                <a:lnTo>
                  <a:pt x="5983280" y="6519858"/>
                </a:lnTo>
                <a:close/>
                <a:moveTo>
                  <a:pt x="6113455" y="6516683"/>
                </a:moveTo>
                <a:lnTo>
                  <a:pt x="6121393" y="6527796"/>
                </a:lnTo>
                <a:lnTo>
                  <a:pt x="6113455" y="6527796"/>
                </a:lnTo>
                <a:close/>
                <a:moveTo>
                  <a:pt x="6103930" y="6516683"/>
                </a:moveTo>
                <a:lnTo>
                  <a:pt x="6103930" y="6527796"/>
                </a:lnTo>
                <a:lnTo>
                  <a:pt x="6095992" y="6527796"/>
                </a:lnTo>
                <a:close/>
                <a:moveTo>
                  <a:pt x="4716822" y="6515097"/>
                </a:moveTo>
                <a:cubicBezTo>
                  <a:pt x="4721967" y="6515097"/>
                  <a:pt x="4725503" y="6515412"/>
                  <a:pt x="4728076" y="6516040"/>
                </a:cubicBezTo>
                <a:cubicBezTo>
                  <a:pt x="4734507" y="6517612"/>
                  <a:pt x="4738685" y="6523271"/>
                  <a:pt x="4738685" y="6530501"/>
                </a:cubicBezTo>
                <a:cubicBezTo>
                  <a:pt x="4738685" y="6535530"/>
                  <a:pt x="4736437" y="6540560"/>
                  <a:pt x="4732898" y="6543389"/>
                </a:cubicBezTo>
                <a:cubicBezTo>
                  <a:pt x="4729683" y="6545904"/>
                  <a:pt x="4724858" y="6546847"/>
                  <a:pt x="4716180" y="6546847"/>
                </a:cubicBezTo>
                <a:cubicBezTo>
                  <a:pt x="4713927" y="6546847"/>
                  <a:pt x="4713285" y="6546533"/>
                  <a:pt x="4713607" y="6543704"/>
                </a:cubicBezTo>
                <a:cubicBezTo>
                  <a:pt x="4713607" y="6543704"/>
                  <a:pt x="4713607" y="6543704"/>
                  <a:pt x="4713285" y="6540246"/>
                </a:cubicBezTo>
                <a:cubicBezTo>
                  <a:pt x="4713285" y="6540246"/>
                  <a:pt x="4713285" y="6540246"/>
                  <a:pt x="4713285" y="6535530"/>
                </a:cubicBezTo>
                <a:cubicBezTo>
                  <a:pt x="4713285" y="6535530"/>
                  <a:pt x="4713285" y="6535530"/>
                  <a:pt x="4713607" y="6519813"/>
                </a:cubicBezTo>
                <a:lnTo>
                  <a:pt x="4713607" y="6517298"/>
                </a:lnTo>
                <a:cubicBezTo>
                  <a:pt x="4713607" y="6515412"/>
                  <a:pt x="4713927" y="6515097"/>
                  <a:pt x="4716822" y="6515097"/>
                </a:cubicBezTo>
                <a:close/>
                <a:moveTo>
                  <a:pt x="6214308" y="6515096"/>
                </a:moveTo>
                <a:cubicBezTo>
                  <a:pt x="6220129" y="6513508"/>
                  <a:pt x="6223895" y="6518906"/>
                  <a:pt x="6224580" y="6523033"/>
                </a:cubicBezTo>
                <a:lnTo>
                  <a:pt x="6211226" y="6529383"/>
                </a:lnTo>
                <a:cubicBezTo>
                  <a:pt x="6208829" y="6524303"/>
                  <a:pt x="6207117" y="6516683"/>
                  <a:pt x="6214308" y="6515096"/>
                </a:cubicBezTo>
                <a:close/>
                <a:moveTo>
                  <a:pt x="6121392" y="6513508"/>
                </a:moveTo>
                <a:lnTo>
                  <a:pt x="6153142" y="6527796"/>
                </a:lnTo>
                <a:lnTo>
                  <a:pt x="6132505" y="6527796"/>
                </a:lnTo>
                <a:close/>
                <a:moveTo>
                  <a:pt x="6094405" y="6513508"/>
                </a:moveTo>
                <a:lnTo>
                  <a:pt x="6084881" y="6527796"/>
                </a:lnTo>
                <a:lnTo>
                  <a:pt x="6062656" y="6527796"/>
                </a:lnTo>
                <a:close/>
                <a:moveTo>
                  <a:pt x="5802498" y="6508746"/>
                </a:moveTo>
                <a:cubicBezTo>
                  <a:pt x="5802174" y="6508746"/>
                  <a:pt x="5802174" y="6508746"/>
                  <a:pt x="5799587" y="6509699"/>
                </a:cubicBezTo>
                <a:cubicBezTo>
                  <a:pt x="5799587" y="6509699"/>
                  <a:pt x="5799587" y="6509699"/>
                  <a:pt x="5791174" y="6512874"/>
                </a:cubicBezTo>
                <a:cubicBezTo>
                  <a:pt x="5788262" y="6513826"/>
                  <a:pt x="5787614" y="6514779"/>
                  <a:pt x="5787614" y="6517636"/>
                </a:cubicBezTo>
                <a:cubicBezTo>
                  <a:pt x="5787614" y="6519224"/>
                  <a:pt x="5787614" y="6521129"/>
                  <a:pt x="5787614" y="6523351"/>
                </a:cubicBezTo>
                <a:cubicBezTo>
                  <a:pt x="5787938" y="6527161"/>
                  <a:pt x="5788262" y="6531289"/>
                  <a:pt x="5788262" y="6531924"/>
                </a:cubicBezTo>
                <a:cubicBezTo>
                  <a:pt x="5788262" y="6533829"/>
                  <a:pt x="5787290" y="6534781"/>
                  <a:pt x="5784703" y="6534781"/>
                </a:cubicBezTo>
                <a:cubicBezTo>
                  <a:pt x="5784379" y="6534781"/>
                  <a:pt x="5783731" y="6534781"/>
                  <a:pt x="5783085" y="6534464"/>
                </a:cubicBezTo>
                <a:cubicBezTo>
                  <a:pt x="5781790" y="6534464"/>
                  <a:pt x="5780495" y="6534464"/>
                  <a:pt x="5780172" y="6534464"/>
                </a:cubicBezTo>
                <a:cubicBezTo>
                  <a:pt x="5778877" y="6534464"/>
                  <a:pt x="5778554" y="6534464"/>
                  <a:pt x="5777584" y="6537639"/>
                </a:cubicBezTo>
                <a:cubicBezTo>
                  <a:pt x="5777584" y="6537639"/>
                  <a:pt x="5777584" y="6537639"/>
                  <a:pt x="5775966" y="6541766"/>
                </a:cubicBezTo>
                <a:cubicBezTo>
                  <a:pt x="5775318" y="6542719"/>
                  <a:pt x="5775318" y="6543354"/>
                  <a:pt x="5775318" y="6543671"/>
                </a:cubicBezTo>
                <a:cubicBezTo>
                  <a:pt x="5775318" y="6543989"/>
                  <a:pt x="5775966" y="6544306"/>
                  <a:pt x="5776613" y="6544306"/>
                </a:cubicBezTo>
                <a:cubicBezTo>
                  <a:pt x="5776936" y="6544306"/>
                  <a:pt x="5777584" y="6544306"/>
                  <a:pt x="5778554" y="6544306"/>
                </a:cubicBezTo>
                <a:cubicBezTo>
                  <a:pt x="5778554" y="6544306"/>
                  <a:pt x="5778554" y="6544306"/>
                  <a:pt x="5782113" y="6544306"/>
                </a:cubicBezTo>
                <a:cubicBezTo>
                  <a:pt x="5784055" y="6543989"/>
                  <a:pt x="5784055" y="6543989"/>
                  <a:pt x="5784379" y="6543989"/>
                </a:cubicBezTo>
                <a:cubicBezTo>
                  <a:pt x="5787614" y="6543989"/>
                  <a:pt x="5787614" y="6544306"/>
                  <a:pt x="5787614" y="6551926"/>
                </a:cubicBezTo>
                <a:lnTo>
                  <a:pt x="5787614" y="6569706"/>
                </a:lnTo>
                <a:cubicBezTo>
                  <a:pt x="5787614" y="6571611"/>
                  <a:pt x="5787614" y="6574151"/>
                  <a:pt x="5787614" y="6577326"/>
                </a:cubicBezTo>
                <a:cubicBezTo>
                  <a:pt x="5787614" y="6577326"/>
                  <a:pt x="5787614" y="6577326"/>
                  <a:pt x="5787290" y="6584946"/>
                </a:cubicBezTo>
                <a:cubicBezTo>
                  <a:pt x="5787290" y="6596376"/>
                  <a:pt x="5793116" y="6600821"/>
                  <a:pt x="5808000" y="6600821"/>
                </a:cubicBezTo>
                <a:cubicBezTo>
                  <a:pt x="5814146" y="6600821"/>
                  <a:pt x="5823208" y="6599234"/>
                  <a:pt x="5824500" y="6597646"/>
                </a:cubicBezTo>
                <a:cubicBezTo>
                  <a:pt x="5824825" y="6597329"/>
                  <a:pt x="5825795" y="6590979"/>
                  <a:pt x="5825795" y="6589074"/>
                </a:cubicBezTo>
                <a:cubicBezTo>
                  <a:pt x="5825795" y="6588439"/>
                  <a:pt x="5825795" y="6588121"/>
                  <a:pt x="5825148" y="6588121"/>
                </a:cubicBezTo>
                <a:cubicBezTo>
                  <a:pt x="5824825" y="6588121"/>
                  <a:pt x="5824177" y="6588121"/>
                  <a:pt x="5823208" y="6588439"/>
                </a:cubicBezTo>
                <a:cubicBezTo>
                  <a:pt x="5818354" y="6589709"/>
                  <a:pt x="5815117" y="6590026"/>
                  <a:pt x="5812205" y="6590026"/>
                </a:cubicBezTo>
                <a:cubicBezTo>
                  <a:pt x="5808324" y="6590026"/>
                  <a:pt x="5805734" y="6588756"/>
                  <a:pt x="5804439" y="6586216"/>
                </a:cubicBezTo>
                <a:cubicBezTo>
                  <a:pt x="5803147" y="6583676"/>
                  <a:pt x="5802821" y="6580501"/>
                  <a:pt x="5802821" y="6569706"/>
                </a:cubicBezTo>
                <a:cubicBezTo>
                  <a:pt x="5802821" y="6569706"/>
                  <a:pt x="5802821" y="6569706"/>
                  <a:pt x="5802821" y="6549386"/>
                </a:cubicBezTo>
                <a:cubicBezTo>
                  <a:pt x="5802821" y="6543671"/>
                  <a:pt x="5802821" y="6543671"/>
                  <a:pt x="5807028" y="6543671"/>
                </a:cubicBezTo>
                <a:cubicBezTo>
                  <a:pt x="5808324" y="6543671"/>
                  <a:pt x="5809293" y="6543671"/>
                  <a:pt x="5812205" y="6543989"/>
                </a:cubicBezTo>
                <a:cubicBezTo>
                  <a:pt x="5814470" y="6543989"/>
                  <a:pt x="5816088" y="6543989"/>
                  <a:pt x="5817058" y="6543989"/>
                </a:cubicBezTo>
                <a:cubicBezTo>
                  <a:pt x="5820618" y="6544306"/>
                  <a:pt x="5820618" y="6544306"/>
                  <a:pt x="5820941" y="6544306"/>
                </a:cubicBezTo>
                <a:cubicBezTo>
                  <a:pt x="5823208" y="6544306"/>
                  <a:pt x="5823853" y="6543989"/>
                  <a:pt x="5824500" y="6541131"/>
                </a:cubicBezTo>
                <a:cubicBezTo>
                  <a:pt x="5825795" y="6537004"/>
                  <a:pt x="5826118" y="6535734"/>
                  <a:pt x="5826118" y="6535099"/>
                </a:cubicBezTo>
                <a:cubicBezTo>
                  <a:pt x="5826118" y="6534464"/>
                  <a:pt x="5825795" y="6533829"/>
                  <a:pt x="5825148" y="6533829"/>
                </a:cubicBezTo>
                <a:cubicBezTo>
                  <a:pt x="5825148" y="6533829"/>
                  <a:pt x="5825148" y="6533829"/>
                  <a:pt x="5824500" y="6533829"/>
                </a:cubicBezTo>
                <a:cubicBezTo>
                  <a:pt x="5822235" y="6534146"/>
                  <a:pt x="5820618" y="6534464"/>
                  <a:pt x="5817382" y="6534464"/>
                </a:cubicBezTo>
                <a:cubicBezTo>
                  <a:pt x="5817382" y="6534464"/>
                  <a:pt x="5817382" y="6534464"/>
                  <a:pt x="5806706" y="6534464"/>
                </a:cubicBezTo>
                <a:cubicBezTo>
                  <a:pt x="5802821" y="6534464"/>
                  <a:pt x="5802174" y="6533829"/>
                  <a:pt x="5802174" y="6531606"/>
                </a:cubicBezTo>
                <a:cubicBezTo>
                  <a:pt x="5802174" y="6529066"/>
                  <a:pt x="5803147" y="6517954"/>
                  <a:pt x="5803469" y="6514779"/>
                </a:cubicBezTo>
                <a:cubicBezTo>
                  <a:pt x="5803792" y="6513191"/>
                  <a:pt x="5803792" y="6511604"/>
                  <a:pt x="5803792" y="6510969"/>
                </a:cubicBezTo>
                <a:cubicBezTo>
                  <a:pt x="5803792" y="6509699"/>
                  <a:pt x="5803469" y="6508746"/>
                  <a:pt x="5802498" y="6508746"/>
                </a:cubicBezTo>
                <a:close/>
                <a:moveTo>
                  <a:pt x="5988043" y="6507158"/>
                </a:moveTo>
                <a:lnTo>
                  <a:pt x="5983280" y="6516683"/>
                </a:lnTo>
                <a:lnTo>
                  <a:pt x="5984868" y="6516683"/>
                </a:lnTo>
                <a:lnTo>
                  <a:pt x="5986456" y="6515096"/>
                </a:lnTo>
                <a:lnTo>
                  <a:pt x="6005506" y="6524621"/>
                </a:lnTo>
                <a:lnTo>
                  <a:pt x="6005506" y="6526209"/>
                </a:lnTo>
                <a:lnTo>
                  <a:pt x="6007094" y="6527796"/>
                </a:lnTo>
                <a:lnTo>
                  <a:pt x="6010268" y="6519859"/>
                </a:lnTo>
                <a:lnTo>
                  <a:pt x="6008681" y="6518271"/>
                </a:lnTo>
                <a:lnTo>
                  <a:pt x="6007094" y="6519859"/>
                </a:lnTo>
                <a:lnTo>
                  <a:pt x="5989630" y="6510333"/>
                </a:lnTo>
                <a:lnTo>
                  <a:pt x="5989630" y="6508746"/>
                </a:lnTo>
                <a:close/>
                <a:moveTo>
                  <a:pt x="4689454" y="6505572"/>
                </a:moveTo>
                <a:cubicBezTo>
                  <a:pt x="4688199" y="6505572"/>
                  <a:pt x="4687884" y="6506209"/>
                  <a:pt x="4687884" y="6507802"/>
                </a:cubicBezTo>
                <a:cubicBezTo>
                  <a:pt x="4687884" y="6507802"/>
                  <a:pt x="4687884" y="6507802"/>
                  <a:pt x="4687884" y="6510351"/>
                </a:cubicBezTo>
                <a:cubicBezTo>
                  <a:pt x="4687884" y="6512262"/>
                  <a:pt x="4688513" y="6512581"/>
                  <a:pt x="4691335" y="6513218"/>
                </a:cubicBezTo>
                <a:cubicBezTo>
                  <a:pt x="4695415" y="6514493"/>
                  <a:pt x="4696355" y="6515448"/>
                  <a:pt x="4696669" y="6518634"/>
                </a:cubicBezTo>
                <a:cubicBezTo>
                  <a:pt x="4696669" y="6524050"/>
                  <a:pt x="4696984" y="6533607"/>
                  <a:pt x="4696984" y="6541572"/>
                </a:cubicBezTo>
                <a:cubicBezTo>
                  <a:pt x="4696984" y="6541572"/>
                  <a:pt x="4696984" y="6541572"/>
                  <a:pt x="4696984" y="6563236"/>
                </a:cubicBezTo>
                <a:cubicBezTo>
                  <a:pt x="4696984" y="6571519"/>
                  <a:pt x="4696669" y="6581076"/>
                  <a:pt x="4696669" y="6586173"/>
                </a:cubicBezTo>
                <a:cubicBezTo>
                  <a:pt x="4696355" y="6589359"/>
                  <a:pt x="4695415" y="6590634"/>
                  <a:pt x="4691335" y="6591589"/>
                </a:cubicBezTo>
                <a:cubicBezTo>
                  <a:pt x="4688513" y="6592226"/>
                  <a:pt x="4687884" y="6592545"/>
                  <a:pt x="4687884" y="6594775"/>
                </a:cubicBezTo>
                <a:cubicBezTo>
                  <a:pt x="4687884" y="6594775"/>
                  <a:pt x="4687884" y="6594775"/>
                  <a:pt x="4687884" y="6597324"/>
                </a:cubicBezTo>
                <a:cubicBezTo>
                  <a:pt x="4687884" y="6598917"/>
                  <a:pt x="4688199" y="6599235"/>
                  <a:pt x="4689768" y="6599235"/>
                </a:cubicBezTo>
                <a:cubicBezTo>
                  <a:pt x="4690395" y="6599235"/>
                  <a:pt x="4692590" y="6599235"/>
                  <a:pt x="4694788" y="6599235"/>
                </a:cubicBezTo>
                <a:cubicBezTo>
                  <a:pt x="4697295" y="6598917"/>
                  <a:pt x="4700433" y="6598917"/>
                  <a:pt x="4705139" y="6598917"/>
                </a:cubicBezTo>
                <a:cubicBezTo>
                  <a:pt x="4709218" y="6598917"/>
                  <a:pt x="4712670" y="6598917"/>
                  <a:pt x="4715179" y="6599235"/>
                </a:cubicBezTo>
                <a:cubicBezTo>
                  <a:pt x="4717374" y="6599235"/>
                  <a:pt x="4719572" y="6599235"/>
                  <a:pt x="4720199" y="6599235"/>
                </a:cubicBezTo>
                <a:cubicBezTo>
                  <a:pt x="4721455" y="6599235"/>
                  <a:pt x="4722082" y="6598917"/>
                  <a:pt x="4722082" y="6597324"/>
                </a:cubicBezTo>
                <a:cubicBezTo>
                  <a:pt x="4722082" y="6597324"/>
                  <a:pt x="4722082" y="6597324"/>
                  <a:pt x="4722082" y="6594775"/>
                </a:cubicBezTo>
                <a:cubicBezTo>
                  <a:pt x="4722082" y="6592545"/>
                  <a:pt x="4721455" y="6592226"/>
                  <a:pt x="4718630" y="6591589"/>
                </a:cubicBezTo>
                <a:cubicBezTo>
                  <a:pt x="4714552" y="6590634"/>
                  <a:pt x="4713299" y="6589359"/>
                  <a:pt x="4713299" y="6586173"/>
                </a:cubicBezTo>
                <a:cubicBezTo>
                  <a:pt x="4713299" y="6582032"/>
                  <a:pt x="4712983" y="6570244"/>
                  <a:pt x="4712983" y="6563236"/>
                </a:cubicBezTo>
                <a:lnTo>
                  <a:pt x="4712983" y="6556864"/>
                </a:lnTo>
                <a:cubicBezTo>
                  <a:pt x="4712983" y="6555271"/>
                  <a:pt x="4713612" y="6554315"/>
                  <a:pt x="4714552" y="6554315"/>
                </a:cubicBezTo>
                <a:cubicBezTo>
                  <a:pt x="4714552" y="6554315"/>
                  <a:pt x="4714552" y="6554315"/>
                  <a:pt x="4716434" y="6554634"/>
                </a:cubicBezTo>
                <a:cubicBezTo>
                  <a:pt x="4716434" y="6554634"/>
                  <a:pt x="4716750" y="6554634"/>
                  <a:pt x="4717374" y="6554315"/>
                </a:cubicBezTo>
                <a:cubicBezTo>
                  <a:pt x="4717374" y="6554315"/>
                  <a:pt x="4717374" y="6554315"/>
                  <a:pt x="4718317" y="6554315"/>
                </a:cubicBezTo>
                <a:cubicBezTo>
                  <a:pt x="4721455" y="6554315"/>
                  <a:pt x="4721770" y="6554952"/>
                  <a:pt x="4723964" y="6559731"/>
                </a:cubicBezTo>
                <a:cubicBezTo>
                  <a:pt x="4728671" y="6569289"/>
                  <a:pt x="4737456" y="6588403"/>
                  <a:pt x="4738398" y="6591271"/>
                </a:cubicBezTo>
                <a:cubicBezTo>
                  <a:pt x="4741536" y="6599235"/>
                  <a:pt x="4741536" y="6599235"/>
                  <a:pt x="4744045" y="6599235"/>
                </a:cubicBezTo>
                <a:cubicBezTo>
                  <a:pt x="4744045" y="6599235"/>
                  <a:pt x="4744045" y="6599235"/>
                  <a:pt x="4746241" y="6599235"/>
                </a:cubicBezTo>
                <a:cubicBezTo>
                  <a:pt x="4749062" y="6599235"/>
                  <a:pt x="4751886" y="6599235"/>
                  <a:pt x="4753771" y="6599235"/>
                </a:cubicBezTo>
                <a:cubicBezTo>
                  <a:pt x="4756906" y="6599235"/>
                  <a:pt x="4761299" y="6599235"/>
                  <a:pt x="4764125" y="6599235"/>
                </a:cubicBezTo>
                <a:cubicBezTo>
                  <a:pt x="4764125" y="6599235"/>
                  <a:pt x="4764125" y="6599235"/>
                  <a:pt x="4765065" y="6599235"/>
                </a:cubicBezTo>
                <a:cubicBezTo>
                  <a:pt x="4766633" y="6599235"/>
                  <a:pt x="4767260" y="6598598"/>
                  <a:pt x="4767260" y="6597642"/>
                </a:cubicBezTo>
                <a:cubicBezTo>
                  <a:pt x="4767260" y="6597642"/>
                  <a:pt x="4767260" y="6597642"/>
                  <a:pt x="4767260" y="6595094"/>
                </a:cubicBezTo>
                <a:cubicBezTo>
                  <a:pt x="4767260" y="6593182"/>
                  <a:pt x="4767260" y="6592864"/>
                  <a:pt x="4764748" y="6592226"/>
                </a:cubicBezTo>
                <a:cubicBezTo>
                  <a:pt x="4760986" y="6591271"/>
                  <a:pt x="4759101" y="6589996"/>
                  <a:pt x="4755652" y="6584899"/>
                </a:cubicBezTo>
                <a:cubicBezTo>
                  <a:pt x="4751259" y="6578527"/>
                  <a:pt x="4742476" y="6562917"/>
                  <a:pt x="4739653" y="6556864"/>
                </a:cubicBezTo>
                <a:cubicBezTo>
                  <a:pt x="4739338" y="6555590"/>
                  <a:pt x="4738711" y="6554315"/>
                  <a:pt x="4737769" y="6552722"/>
                </a:cubicBezTo>
                <a:cubicBezTo>
                  <a:pt x="4737456" y="6552404"/>
                  <a:pt x="4737144" y="6552085"/>
                  <a:pt x="4737144" y="6551767"/>
                </a:cubicBezTo>
                <a:cubicBezTo>
                  <a:pt x="4737144" y="6551129"/>
                  <a:pt x="4737456" y="6551129"/>
                  <a:pt x="4740280" y="6550174"/>
                </a:cubicBezTo>
                <a:cubicBezTo>
                  <a:pt x="4748749" y="6547944"/>
                  <a:pt x="4755026" y="6538386"/>
                  <a:pt x="4755026" y="6528510"/>
                </a:cubicBezTo>
                <a:cubicBezTo>
                  <a:pt x="4755026" y="6522457"/>
                  <a:pt x="4752514" y="6516404"/>
                  <a:pt x="4748749" y="6512262"/>
                </a:cubicBezTo>
                <a:cubicBezTo>
                  <a:pt x="4744357" y="6507484"/>
                  <a:pt x="4738398" y="6505572"/>
                  <a:pt x="4729300" y="6505572"/>
                </a:cubicBezTo>
                <a:cubicBezTo>
                  <a:pt x="4727102" y="6505572"/>
                  <a:pt x="4724908" y="6505572"/>
                  <a:pt x="4722397" y="6505572"/>
                </a:cubicBezTo>
                <a:cubicBezTo>
                  <a:pt x="4710472" y="6506209"/>
                  <a:pt x="4710472" y="6506209"/>
                  <a:pt x="4704198" y="6506209"/>
                </a:cubicBezTo>
                <a:cubicBezTo>
                  <a:pt x="4700122" y="6506209"/>
                  <a:pt x="4696984" y="6505891"/>
                  <a:pt x="4694788" y="6505891"/>
                </a:cubicBezTo>
                <a:cubicBezTo>
                  <a:pt x="4692590" y="6505572"/>
                  <a:pt x="4690708" y="6505572"/>
                  <a:pt x="4689454" y="6505572"/>
                </a:cubicBezTo>
                <a:close/>
                <a:moveTo>
                  <a:pt x="6126155" y="6505571"/>
                </a:moveTo>
                <a:cubicBezTo>
                  <a:pt x="6143721" y="6508311"/>
                  <a:pt x="6169591" y="6512269"/>
                  <a:pt x="6180130" y="6513791"/>
                </a:cubicBezTo>
                <a:cubicBezTo>
                  <a:pt x="6179172" y="6518358"/>
                  <a:pt x="6177895" y="6522925"/>
                  <a:pt x="6176617" y="6527796"/>
                </a:cubicBezTo>
                <a:cubicBezTo>
                  <a:pt x="6126155" y="6505571"/>
                  <a:pt x="6126155" y="6505571"/>
                  <a:pt x="6126155" y="6505571"/>
                </a:cubicBezTo>
                <a:close/>
                <a:moveTo>
                  <a:pt x="6089642" y="6505571"/>
                </a:moveTo>
                <a:cubicBezTo>
                  <a:pt x="6039201" y="6527796"/>
                  <a:pt x="6039201" y="6527796"/>
                  <a:pt x="6039201" y="6527796"/>
                </a:cubicBezTo>
                <a:cubicBezTo>
                  <a:pt x="6037916" y="6522925"/>
                  <a:pt x="6036631" y="6518358"/>
                  <a:pt x="6035667" y="6513791"/>
                </a:cubicBezTo>
                <a:cubicBezTo>
                  <a:pt x="6046269" y="6512269"/>
                  <a:pt x="6071973" y="6508311"/>
                  <a:pt x="6089642" y="6505571"/>
                </a:cubicBezTo>
                <a:close/>
                <a:moveTo>
                  <a:pt x="5258126" y="6505571"/>
                </a:moveTo>
                <a:cubicBezTo>
                  <a:pt x="5256850" y="6505571"/>
                  <a:pt x="5256209" y="6506208"/>
                  <a:pt x="5256209" y="6507801"/>
                </a:cubicBezTo>
                <a:cubicBezTo>
                  <a:pt x="5256209" y="6507801"/>
                  <a:pt x="5256209" y="6507801"/>
                  <a:pt x="5256209" y="6510350"/>
                </a:cubicBezTo>
                <a:cubicBezTo>
                  <a:pt x="5256209" y="6512261"/>
                  <a:pt x="5256850" y="6512580"/>
                  <a:pt x="5259726" y="6513217"/>
                </a:cubicBezTo>
                <a:cubicBezTo>
                  <a:pt x="5264202" y="6514491"/>
                  <a:pt x="5265161" y="6515447"/>
                  <a:pt x="5265481" y="6518632"/>
                </a:cubicBezTo>
                <a:cubicBezTo>
                  <a:pt x="5265481" y="6524048"/>
                  <a:pt x="5265481" y="6533605"/>
                  <a:pt x="5265481" y="6541569"/>
                </a:cubicBezTo>
                <a:lnTo>
                  <a:pt x="5265481" y="6554948"/>
                </a:lnTo>
                <a:cubicBezTo>
                  <a:pt x="5265481" y="6574381"/>
                  <a:pt x="5266439" y="6580433"/>
                  <a:pt x="5268996" y="6586167"/>
                </a:cubicBezTo>
                <a:cubicBezTo>
                  <a:pt x="5273792" y="6595724"/>
                  <a:pt x="5285301" y="6600821"/>
                  <a:pt x="5301288" y="6600821"/>
                </a:cubicBezTo>
                <a:cubicBezTo>
                  <a:pt x="5322069" y="6600821"/>
                  <a:pt x="5334538" y="6593176"/>
                  <a:pt x="5337734" y="6578840"/>
                </a:cubicBezTo>
                <a:cubicBezTo>
                  <a:pt x="5339012" y="6574062"/>
                  <a:pt x="5339012" y="6570239"/>
                  <a:pt x="5339012" y="6554630"/>
                </a:cubicBezTo>
                <a:cubicBezTo>
                  <a:pt x="5339012" y="6554630"/>
                  <a:pt x="5339012" y="6554630"/>
                  <a:pt x="5339012" y="6541569"/>
                </a:cubicBezTo>
                <a:cubicBezTo>
                  <a:pt x="5339012" y="6534242"/>
                  <a:pt x="5339333" y="6523092"/>
                  <a:pt x="5339333" y="6518632"/>
                </a:cubicBezTo>
                <a:cubicBezTo>
                  <a:pt x="5339652" y="6515447"/>
                  <a:pt x="5340291" y="6514491"/>
                  <a:pt x="5344768" y="6513217"/>
                </a:cubicBezTo>
                <a:cubicBezTo>
                  <a:pt x="5347645" y="6512580"/>
                  <a:pt x="5348284" y="6512261"/>
                  <a:pt x="5348284" y="6510350"/>
                </a:cubicBezTo>
                <a:cubicBezTo>
                  <a:pt x="5348284" y="6510350"/>
                  <a:pt x="5348284" y="6510350"/>
                  <a:pt x="5348284" y="6507801"/>
                </a:cubicBezTo>
                <a:cubicBezTo>
                  <a:pt x="5348284" y="6506208"/>
                  <a:pt x="5347965" y="6505571"/>
                  <a:pt x="5346686" y="6505571"/>
                </a:cubicBezTo>
                <a:cubicBezTo>
                  <a:pt x="5345727" y="6505571"/>
                  <a:pt x="5343489" y="6505571"/>
                  <a:pt x="5341251" y="6505890"/>
                </a:cubicBezTo>
                <a:cubicBezTo>
                  <a:pt x="5338694" y="6505890"/>
                  <a:pt x="5336456" y="6506208"/>
                  <a:pt x="5333578" y="6506208"/>
                </a:cubicBezTo>
                <a:cubicBezTo>
                  <a:pt x="5331021" y="6506208"/>
                  <a:pt x="5328463" y="6505890"/>
                  <a:pt x="5326225" y="6505890"/>
                </a:cubicBezTo>
                <a:cubicBezTo>
                  <a:pt x="5323987" y="6505571"/>
                  <a:pt x="5321749" y="6505571"/>
                  <a:pt x="5320789" y="6505571"/>
                </a:cubicBezTo>
                <a:cubicBezTo>
                  <a:pt x="5319511" y="6505571"/>
                  <a:pt x="5319193" y="6506208"/>
                  <a:pt x="5319193" y="6507801"/>
                </a:cubicBezTo>
                <a:cubicBezTo>
                  <a:pt x="5319193" y="6507801"/>
                  <a:pt x="5319193" y="6507801"/>
                  <a:pt x="5319193" y="6510350"/>
                </a:cubicBezTo>
                <a:cubicBezTo>
                  <a:pt x="5319193" y="6512261"/>
                  <a:pt x="5319511" y="6512580"/>
                  <a:pt x="5322708" y="6513217"/>
                </a:cubicBezTo>
                <a:cubicBezTo>
                  <a:pt x="5326864" y="6514491"/>
                  <a:pt x="5327824" y="6515447"/>
                  <a:pt x="5328143" y="6518632"/>
                </a:cubicBezTo>
                <a:cubicBezTo>
                  <a:pt x="5328143" y="6523729"/>
                  <a:pt x="5328143" y="6533923"/>
                  <a:pt x="5328143" y="6541569"/>
                </a:cubicBezTo>
                <a:cubicBezTo>
                  <a:pt x="5328143" y="6541569"/>
                  <a:pt x="5328143" y="6541569"/>
                  <a:pt x="5328143" y="6554948"/>
                </a:cubicBezTo>
                <a:cubicBezTo>
                  <a:pt x="5328143" y="6571832"/>
                  <a:pt x="5328143" y="6573743"/>
                  <a:pt x="5326545" y="6578840"/>
                </a:cubicBezTo>
                <a:cubicBezTo>
                  <a:pt x="5323667" y="6586805"/>
                  <a:pt x="5315993" y="6591264"/>
                  <a:pt x="5304804" y="6591264"/>
                </a:cubicBezTo>
                <a:cubicBezTo>
                  <a:pt x="5295852" y="6591264"/>
                  <a:pt x="5288500" y="6587442"/>
                  <a:pt x="5284983" y="6581070"/>
                </a:cubicBezTo>
                <a:cubicBezTo>
                  <a:pt x="5282745" y="6576929"/>
                  <a:pt x="5282105" y="6570876"/>
                  <a:pt x="5282105" y="6555585"/>
                </a:cubicBezTo>
                <a:cubicBezTo>
                  <a:pt x="5282105" y="6555585"/>
                  <a:pt x="5282105" y="6555585"/>
                  <a:pt x="5282105" y="6541569"/>
                </a:cubicBezTo>
                <a:cubicBezTo>
                  <a:pt x="5282105" y="6534879"/>
                  <a:pt x="5282105" y="6523092"/>
                  <a:pt x="5282105" y="6518632"/>
                </a:cubicBezTo>
                <a:cubicBezTo>
                  <a:pt x="5282426" y="6515447"/>
                  <a:pt x="5283384" y="6514491"/>
                  <a:pt x="5287862" y="6513217"/>
                </a:cubicBezTo>
                <a:cubicBezTo>
                  <a:pt x="5290417" y="6512580"/>
                  <a:pt x="5291057" y="6512261"/>
                  <a:pt x="5291057" y="6510350"/>
                </a:cubicBezTo>
                <a:cubicBezTo>
                  <a:pt x="5291057" y="6510350"/>
                  <a:pt x="5291057" y="6510350"/>
                  <a:pt x="5291057" y="6507801"/>
                </a:cubicBezTo>
                <a:cubicBezTo>
                  <a:pt x="5291057" y="6506208"/>
                  <a:pt x="5290739" y="6505571"/>
                  <a:pt x="5289458" y="6505571"/>
                </a:cubicBezTo>
                <a:cubicBezTo>
                  <a:pt x="5288500" y="6505571"/>
                  <a:pt x="5286261" y="6505571"/>
                  <a:pt x="5284344" y="6505890"/>
                </a:cubicBezTo>
                <a:cubicBezTo>
                  <a:pt x="5281466" y="6505890"/>
                  <a:pt x="5278270" y="6506208"/>
                  <a:pt x="5273472" y="6506208"/>
                </a:cubicBezTo>
                <a:cubicBezTo>
                  <a:pt x="5269638" y="6506208"/>
                  <a:pt x="5265801" y="6505890"/>
                  <a:pt x="5263242" y="6505890"/>
                </a:cubicBezTo>
                <a:cubicBezTo>
                  <a:pt x="5261005" y="6505571"/>
                  <a:pt x="5258767" y="6505571"/>
                  <a:pt x="5258126" y="6505571"/>
                </a:cubicBezTo>
                <a:close/>
                <a:moveTo>
                  <a:pt x="5751804" y="6503983"/>
                </a:moveTo>
                <a:cubicBezTo>
                  <a:pt x="5745852" y="6503983"/>
                  <a:pt x="5741981" y="6507793"/>
                  <a:pt x="5741981" y="6513508"/>
                </a:cubicBezTo>
                <a:cubicBezTo>
                  <a:pt x="5741981" y="6518906"/>
                  <a:pt x="5746148" y="6523033"/>
                  <a:pt x="5751209" y="6523033"/>
                </a:cubicBezTo>
                <a:cubicBezTo>
                  <a:pt x="5756568" y="6523033"/>
                  <a:pt x="5761031" y="6518906"/>
                  <a:pt x="5761031" y="6513191"/>
                </a:cubicBezTo>
                <a:cubicBezTo>
                  <a:pt x="5761031" y="6507793"/>
                  <a:pt x="5757163" y="6503983"/>
                  <a:pt x="5751804" y="6503983"/>
                </a:cubicBezTo>
                <a:close/>
                <a:moveTo>
                  <a:pt x="5456085" y="6503983"/>
                </a:moveTo>
                <a:cubicBezTo>
                  <a:pt x="5449634" y="6503983"/>
                  <a:pt x="5445121" y="6507793"/>
                  <a:pt x="5445121" y="6513508"/>
                </a:cubicBezTo>
                <a:cubicBezTo>
                  <a:pt x="5445121" y="6518906"/>
                  <a:pt x="5449634" y="6523033"/>
                  <a:pt x="5455439" y="6523033"/>
                </a:cubicBezTo>
                <a:cubicBezTo>
                  <a:pt x="5461244" y="6523033"/>
                  <a:pt x="5465759" y="6518906"/>
                  <a:pt x="5465759" y="6513191"/>
                </a:cubicBezTo>
                <a:cubicBezTo>
                  <a:pt x="5465759" y="6507793"/>
                  <a:pt x="5461889" y="6503983"/>
                  <a:pt x="5456085" y="6503983"/>
                </a:cubicBezTo>
                <a:close/>
                <a:moveTo>
                  <a:pt x="6221722" y="6500808"/>
                </a:moveTo>
                <a:cubicBezTo>
                  <a:pt x="6221087" y="6501761"/>
                  <a:pt x="6221087" y="6501761"/>
                  <a:pt x="6221087" y="6501761"/>
                </a:cubicBezTo>
                <a:cubicBezTo>
                  <a:pt x="6221722" y="6503348"/>
                  <a:pt x="6222357" y="6503348"/>
                  <a:pt x="6222992" y="6505571"/>
                </a:cubicBezTo>
                <a:cubicBezTo>
                  <a:pt x="6223627" y="6509063"/>
                  <a:pt x="6223627" y="6511286"/>
                  <a:pt x="6222675" y="6514778"/>
                </a:cubicBezTo>
                <a:cubicBezTo>
                  <a:pt x="6221087" y="6511286"/>
                  <a:pt x="6216960" y="6509698"/>
                  <a:pt x="6212515" y="6510968"/>
                </a:cubicBezTo>
                <a:cubicBezTo>
                  <a:pt x="6207117" y="6512556"/>
                  <a:pt x="6203942" y="6518271"/>
                  <a:pt x="6206482" y="6523351"/>
                </a:cubicBezTo>
                <a:cubicBezTo>
                  <a:pt x="6211880" y="6535733"/>
                  <a:pt x="6211880" y="6535733"/>
                  <a:pt x="6211880" y="6535733"/>
                </a:cubicBezTo>
                <a:cubicBezTo>
                  <a:pt x="6213467" y="6534781"/>
                  <a:pt x="6213467" y="6534781"/>
                  <a:pt x="6213467" y="6534781"/>
                </a:cubicBezTo>
                <a:cubicBezTo>
                  <a:pt x="6214102" y="6533511"/>
                  <a:pt x="6214102" y="6533511"/>
                  <a:pt x="6214102" y="6533511"/>
                </a:cubicBezTo>
                <a:cubicBezTo>
                  <a:pt x="6233152" y="6523668"/>
                  <a:pt x="6233152" y="6523668"/>
                  <a:pt x="6233152" y="6523668"/>
                </a:cubicBezTo>
                <a:cubicBezTo>
                  <a:pt x="6234740" y="6524621"/>
                  <a:pt x="6234740" y="6524621"/>
                  <a:pt x="6234740" y="6524621"/>
                </a:cubicBezTo>
                <a:cubicBezTo>
                  <a:pt x="6235692" y="6524303"/>
                  <a:pt x="6235692" y="6524303"/>
                  <a:pt x="6235692" y="6524303"/>
                </a:cubicBezTo>
                <a:lnTo>
                  <a:pt x="6232835" y="6518588"/>
                </a:lnTo>
                <a:cubicBezTo>
                  <a:pt x="6226485" y="6521763"/>
                  <a:pt x="6226485" y="6521763"/>
                  <a:pt x="6226485" y="6521763"/>
                </a:cubicBezTo>
                <a:cubicBezTo>
                  <a:pt x="6226485" y="6517001"/>
                  <a:pt x="6227755" y="6511603"/>
                  <a:pt x="6227120" y="6508746"/>
                </a:cubicBezTo>
                <a:cubicBezTo>
                  <a:pt x="6226167" y="6504618"/>
                  <a:pt x="6225215" y="6503666"/>
                  <a:pt x="6221722" y="6500808"/>
                </a:cubicBezTo>
                <a:close/>
                <a:moveTo>
                  <a:pt x="5203940" y="6499222"/>
                </a:moveTo>
                <a:lnTo>
                  <a:pt x="5185064" y="6501778"/>
                </a:lnTo>
                <a:cubicBezTo>
                  <a:pt x="5183179" y="6502097"/>
                  <a:pt x="5182549" y="6502417"/>
                  <a:pt x="5182549" y="6503695"/>
                </a:cubicBezTo>
                <a:cubicBezTo>
                  <a:pt x="5182549" y="6503695"/>
                  <a:pt x="5182549" y="6503695"/>
                  <a:pt x="5182549" y="6506251"/>
                </a:cubicBezTo>
                <a:cubicBezTo>
                  <a:pt x="5182549" y="6508167"/>
                  <a:pt x="5183179" y="6508487"/>
                  <a:pt x="5185379" y="6508806"/>
                </a:cubicBezTo>
                <a:cubicBezTo>
                  <a:pt x="5191041" y="6509765"/>
                  <a:pt x="5191357" y="6510084"/>
                  <a:pt x="5191357" y="6517112"/>
                </a:cubicBezTo>
                <a:cubicBezTo>
                  <a:pt x="5191357" y="6517112"/>
                  <a:pt x="5191357" y="6517112"/>
                  <a:pt x="5191671" y="6531488"/>
                </a:cubicBezTo>
                <a:cubicBezTo>
                  <a:pt x="5191671" y="6533725"/>
                  <a:pt x="5191671" y="6533725"/>
                  <a:pt x="5191671" y="6533725"/>
                </a:cubicBezTo>
                <a:cubicBezTo>
                  <a:pt x="5191671" y="6534683"/>
                  <a:pt x="5191357" y="6535961"/>
                  <a:pt x="5190728" y="6535961"/>
                </a:cubicBezTo>
                <a:cubicBezTo>
                  <a:pt x="5190728" y="6535961"/>
                  <a:pt x="5190099" y="6535642"/>
                  <a:pt x="5189785" y="6535322"/>
                </a:cubicBezTo>
                <a:cubicBezTo>
                  <a:pt x="5188209" y="6534364"/>
                  <a:pt x="5181291" y="6532766"/>
                  <a:pt x="5177830" y="6532766"/>
                </a:cubicBezTo>
                <a:cubicBezTo>
                  <a:pt x="5160529" y="6532766"/>
                  <a:pt x="5148260" y="6547462"/>
                  <a:pt x="5148260" y="6569186"/>
                </a:cubicBezTo>
                <a:cubicBezTo>
                  <a:pt x="5148260" y="6587715"/>
                  <a:pt x="5158640" y="6601132"/>
                  <a:pt x="5172483" y="6601132"/>
                </a:cubicBezTo>
                <a:cubicBezTo>
                  <a:pt x="5176885" y="6601132"/>
                  <a:pt x="5180345" y="6600174"/>
                  <a:pt x="5184122" y="6597299"/>
                </a:cubicBezTo>
                <a:cubicBezTo>
                  <a:pt x="5186322" y="6595701"/>
                  <a:pt x="5189785" y="6592826"/>
                  <a:pt x="5190728" y="6591868"/>
                </a:cubicBezTo>
                <a:cubicBezTo>
                  <a:pt x="5191357" y="6591229"/>
                  <a:pt x="5191988" y="6591229"/>
                  <a:pt x="5191988" y="6591229"/>
                </a:cubicBezTo>
                <a:cubicBezTo>
                  <a:pt x="5192930" y="6591229"/>
                  <a:pt x="5192930" y="6591229"/>
                  <a:pt x="5193245" y="6594424"/>
                </a:cubicBezTo>
                <a:cubicBezTo>
                  <a:pt x="5193245" y="6594424"/>
                  <a:pt x="5193245" y="6594424"/>
                  <a:pt x="5193560" y="6600174"/>
                </a:cubicBezTo>
                <a:cubicBezTo>
                  <a:pt x="5193560" y="6601771"/>
                  <a:pt x="5194187" y="6602410"/>
                  <a:pt x="5195133" y="6602410"/>
                </a:cubicBezTo>
                <a:cubicBezTo>
                  <a:pt x="5195446" y="6602410"/>
                  <a:pt x="5196390" y="6602410"/>
                  <a:pt x="5197333" y="6602091"/>
                </a:cubicBezTo>
                <a:cubicBezTo>
                  <a:pt x="5197333" y="6602091"/>
                  <a:pt x="5197333" y="6602091"/>
                  <a:pt x="5214008" y="6598896"/>
                </a:cubicBezTo>
                <a:cubicBezTo>
                  <a:pt x="5216208" y="6598577"/>
                  <a:pt x="5216522" y="6597938"/>
                  <a:pt x="5216522" y="6596660"/>
                </a:cubicBezTo>
                <a:cubicBezTo>
                  <a:pt x="5216522" y="6596660"/>
                  <a:pt x="5216522" y="6596660"/>
                  <a:pt x="5216522" y="6594424"/>
                </a:cubicBezTo>
                <a:cubicBezTo>
                  <a:pt x="5216522" y="6593465"/>
                  <a:pt x="5215895" y="6592826"/>
                  <a:pt x="5214636" y="6592826"/>
                </a:cubicBezTo>
                <a:cubicBezTo>
                  <a:pt x="5209287" y="6592187"/>
                  <a:pt x="5208346" y="6591868"/>
                  <a:pt x="5207399" y="6589312"/>
                </a:cubicBezTo>
                <a:cubicBezTo>
                  <a:pt x="5206459" y="6587395"/>
                  <a:pt x="5206141" y="6583242"/>
                  <a:pt x="5206141" y="6565671"/>
                </a:cubicBezTo>
                <a:cubicBezTo>
                  <a:pt x="5206141" y="6565671"/>
                  <a:pt x="5206141" y="6565671"/>
                  <a:pt x="5206141" y="6542031"/>
                </a:cubicBezTo>
                <a:cubicBezTo>
                  <a:pt x="5206141" y="6542031"/>
                  <a:pt x="5206141" y="6542031"/>
                  <a:pt x="5207085" y="6501459"/>
                </a:cubicBezTo>
                <a:cubicBezTo>
                  <a:pt x="5207085" y="6499861"/>
                  <a:pt x="5206459" y="6499222"/>
                  <a:pt x="5205512" y="6499222"/>
                </a:cubicBezTo>
                <a:cubicBezTo>
                  <a:pt x="5205201" y="6499222"/>
                  <a:pt x="5204568" y="6499222"/>
                  <a:pt x="5203940" y="6499222"/>
                </a:cubicBezTo>
                <a:close/>
                <a:moveTo>
                  <a:pt x="4939540" y="6499222"/>
                </a:moveTo>
                <a:cubicBezTo>
                  <a:pt x="4939540" y="6499222"/>
                  <a:pt x="4939540" y="6499222"/>
                  <a:pt x="4937048" y="6499540"/>
                </a:cubicBezTo>
                <a:cubicBezTo>
                  <a:pt x="4937048" y="6499540"/>
                  <a:pt x="4937048" y="6499540"/>
                  <a:pt x="4918664" y="6502397"/>
                </a:cubicBezTo>
                <a:cubicBezTo>
                  <a:pt x="4916795" y="6502715"/>
                  <a:pt x="4916484" y="6503032"/>
                  <a:pt x="4916484" y="6504302"/>
                </a:cubicBezTo>
                <a:cubicBezTo>
                  <a:pt x="4916484" y="6504302"/>
                  <a:pt x="4916484" y="6504302"/>
                  <a:pt x="4916484" y="6506525"/>
                </a:cubicBezTo>
                <a:cubicBezTo>
                  <a:pt x="4916484" y="6508112"/>
                  <a:pt x="4917107" y="6508747"/>
                  <a:pt x="4920222" y="6508747"/>
                </a:cubicBezTo>
                <a:cubicBezTo>
                  <a:pt x="4923960" y="6509382"/>
                  <a:pt x="4925208" y="6510335"/>
                  <a:pt x="4925520" y="6513510"/>
                </a:cubicBezTo>
                <a:cubicBezTo>
                  <a:pt x="4925831" y="6516050"/>
                  <a:pt x="4925831" y="6529067"/>
                  <a:pt x="4925831" y="6540497"/>
                </a:cubicBezTo>
                <a:lnTo>
                  <a:pt x="4925831" y="6547800"/>
                </a:lnTo>
                <a:cubicBezTo>
                  <a:pt x="4925831" y="6563992"/>
                  <a:pt x="4925520" y="6577962"/>
                  <a:pt x="4925520" y="6589392"/>
                </a:cubicBezTo>
                <a:cubicBezTo>
                  <a:pt x="4925520" y="6589392"/>
                  <a:pt x="4925520" y="6589392"/>
                  <a:pt x="4925520" y="6590980"/>
                </a:cubicBezTo>
                <a:cubicBezTo>
                  <a:pt x="4925520" y="6593202"/>
                  <a:pt x="4926143" y="6594155"/>
                  <a:pt x="4927700" y="6595107"/>
                </a:cubicBezTo>
                <a:cubicBezTo>
                  <a:pt x="4932996" y="6598282"/>
                  <a:pt x="4942344" y="6600822"/>
                  <a:pt x="4949199" y="6600822"/>
                </a:cubicBezTo>
                <a:cubicBezTo>
                  <a:pt x="4969452" y="6600822"/>
                  <a:pt x="4983161" y="6585900"/>
                  <a:pt x="4983161" y="6563675"/>
                </a:cubicBezTo>
                <a:cubicBezTo>
                  <a:pt x="4983161" y="6544625"/>
                  <a:pt x="4973811" y="6532877"/>
                  <a:pt x="4959168" y="6532877"/>
                </a:cubicBezTo>
                <a:cubicBezTo>
                  <a:pt x="4952937" y="6532877"/>
                  <a:pt x="4949822" y="6534147"/>
                  <a:pt x="4945770" y="6538592"/>
                </a:cubicBezTo>
                <a:cubicBezTo>
                  <a:pt x="4942967" y="6541767"/>
                  <a:pt x="4941409" y="6543355"/>
                  <a:pt x="4940786" y="6543355"/>
                </a:cubicBezTo>
                <a:cubicBezTo>
                  <a:pt x="4940475" y="6543355"/>
                  <a:pt x="4940163" y="6543037"/>
                  <a:pt x="4940163" y="6542402"/>
                </a:cubicBezTo>
                <a:cubicBezTo>
                  <a:pt x="4940163" y="6542402"/>
                  <a:pt x="4940163" y="6542402"/>
                  <a:pt x="4940163" y="6541767"/>
                </a:cubicBezTo>
                <a:cubicBezTo>
                  <a:pt x="4940163" y="6541767"/>
                  <a:pt x="4940163" y="6541767"/>
                  <a:pt x="4940163" y="6539227"/>
                </a:cubicBezTo>
                <a:cubicBezTo>
                  <a:pt x="4940475" y="6535417"/>
                  <a:pt x="4940475" y="6529385"/>
                  <a:pt x="4940475" y="6521130"/>
                </a:cubicBezTo>
                <a:cubicBezTo>
                  <a:pt x="4940475" y="6510335"/>
                  <a:pt x="4940786" y="6506525"/>
                  <a:pt x="4940786" y="6503350"/>
                </a:cubicBezTo>
                <a:cubicBezTo>
                  <a:pt x="4941098" y="6502397"/>
                  <a:pt x="4941098" y="6501762"/>
                  <a:pt x="4941098" y="6501445"/>
                </a:cubicBezTo>
                <a:cubicBezTo>
                  <a:pt x="4941098" y="6500175"/>
                  <a:pt x="4940475" y="6499222"/>
                  <a:pt x="4939540" y="6499222"/>
                </a:cubicBezTo>
                <a:close/>
                <a:moveTo>
                  <a:pt x="4898522" y="6499222"/>
                </a:moveTo>
                <a:lnTo>
                  <a:pt x="4879530" y="6501778"/>
                </a:lnTo>
                <a:cubicBezTo>
                  <a:pt x="4877603" y="6502097"/>
                  <a:pt x="4876959" y="6502417"/>
                  <a:pt x="4876959" y="6503695"/>
                </a:cubicBezTo>
                <a:cubicBezTo>
                  <a:pt x="4876959" y="6503695"/>
                  <a:pt x="4876959" y="6503695"/>
                  <a:pt x="4876959" y="6506251"/>
                </a:cubicBezTo>
                <a:cubicBezTo>
                  <a:pt x="4876959" y="6508167"/>
                  <a:pt x="4877603" y="6508487"/>
                  <a:pt x="4879852" y="6508806"/>
                </a:cubicBezTo>
                <a:cubicBezTo>
                  <a:pt x="4885650" y="6509765"/>
                  <a:pt x="4885972" y="6510084"/>
                  <a:pt x="4885972" y="6517112"/>
                </a:cubicBezTo>
                <a:cubicBezTo>
                  <a:pt x="4885972" y="6517112"/>
                  <a:pt x="4885972" y="6517112"/>
                  <a:pt x="4886292" y="6531488"/>
                </a:cubicBezTo>
                <a:cubicBezTo>
                  <a:pt x="4886292" y="6533725"/>
                  <a:pt x="4886292" y="6533725"/>
                  <a:pt x="4886292" y="6533725"/>
                </a:cubicBezTo>
                <a:cubicBezTo>
                  <a:pt x="4886292" y="6534683"/>
                  <a:pt x="4885972" y="6535961"/>
                  <a:pt x="4885328" y="6535961"/>
                </a:cubicBezTo>
                <a:cubicBezTo>
                  <a:pt x="4885328" y="6535961"/>
                  <a:pt x="4884684" y="6535642"/>
                  <a:pt x="4884360" y="6535322"/>
                </a:cubicBezTo>
                <a:cubicBezTo>
                  <a:pt x="4882750" y="6534364"/>
                  <a:pt x="4875669" y="6532766"/>
                  <a:pt x="4872127" y="6532766"/>
                </a:cubicBezTo>
                <a:cubicBezTo>
                  <a:pt x="4854423" y="6532766"/>
                  <a:pt x="4841871" y="6547462"/>
                  <a:pt x="4841871" y="6569186"/>
                </a:cubicBezTo>
                <a:cubicBezTo>
                  <a:pt x="4841871" y="6587715"/>
                  <a:pt x="4852493" y="6601132"/>
                  <a:pt x="4866980" y="6601132"/>
                </a:cubicBezTo>
                <a:cubicBezTo>
                  <a:pt x="4871161" y="6601132"/>
                  <a:pt x="4874703" y="6600174"/>
                  <a:pt x="4878566" y="6597299"/>
                </a:cubicBezTo>
                <a:cubicBezTo>
                  <a:pt x="4880818" y="6595701"/>
                  <a:pt x="4884360" y="6592826"/>
                  <a:pt x="4885328" y="6591868"/>
                </a:cubicBezTo>
                <a:cubicBezTo>
                  <a:pt x="4885972" y="6591229"/>
                  <a:pt x="4886614" y="6591229"/>
                  <a:pt x="4886614" y="6591229"/>
                </a:cubicBezTo>
                <a:cubicBezTo>
                  <a:pt x="4887580" y="6591229"/>
                  <a:pt x="4887580" y="6591229"/>
                  <a:pt x="4887899" y="6594424"/>
                </a:cubicBezTo>
                <a:cubicBezTo>
                  <a:pt x="4887899" y="6594424"/>
                  <a:pt x="4887899" y="6594424"/>
                  <a:pt x="4888221" y="6600174"/>
                </a:cubicBezTo>
                <a:cubicBezTo>
                  <a:pt x="4888221" y="6601771"/>
                  <a:pt x="4888865" y="6602410"/>
                  <a:pt x="4889831" y="6602410"/>
                </a:cubicBezTo>
                <a:cubicBezTo>
                  <a:pt x="4890153" y="6602410"/>
                  <a:pt x="4891119" y="6602410"/>
                  <a:pt x="4892085" y="6602091"/>
                </a:cubicBezTo>
                <a:cubicBezTo>
                  <a:pt x="4892085" y="6602091"/>
                  <a:pt x="4892085" y="6602091"/>
                  <a:pt x="4909145" y="6598896"/>
                </a:cubicBezTo>
                <a:cubicBezTo>
                  <a:pt x="4911399" y="6598577"/>
                  <a:pt x="4911721" y="6597938"/>
                  <a:pt x="4911721" y="6596660"/>
                </a:cubicBezTo>
                <a:cubicBezTo>
                  <a:pt x="4911721" y="6596660"/>
                  <a:pt x="4911721" y="6596660"/>
                  <a:pt x="4911721" y="6594424"/>
                </a:cubicBezTo>
                <a:cubicBezTo>
                  <a:pt x="4911721" y="6593465"/>
                  <a:pt x="4911077" y="6592826"/>
                  <a:pt x="4910113" y="6592826"/>
                </a:cubicBezTo>
                <a:cubicBezTo>
                  <a:pt x="4904318" y="6592187"/>
                  <a:pt x="4903352" y="6591868"/>
                  <a:pt x="4902066" y="6589312"/>
                </a:cubicBezTo>
                <a:cubicBezTo>
                  <a:pt x="4901420" y="6587395"/>
                  <a:pt x="4901098" y="6583242"/>
                  <a:pt x="4901098" y="6565671"/>
                </a:cubicBezTo>
                <a:cubicBezTo>
                  <a:pt x="4901098" y="6565671"/>
                  <a:pt x="4901098" y="6565671"/>
                  <a:pt x="4901098" y="6542031"/>
                </a:cubicBezTo>
                <a:cubicBezTo>
                  <a:pt x="4901098" y="6542031"/>
                  <a:pt x="4901098" y="6542031"/>
                  <a:pt x="4902066" y="6501459"/>
                </a:cubicBezTo>
                <a:cubicBezTo>
                  <a:pt x="4902066" y="6499861"/>
                  <a:pt x="4901420" y="6499222"/>
                  <a:pt x="4900132" y="6499222"/>
                </a:cubicBezTo>
                <a:cubicBezTo>
                  <a:pt x="4900132" y="6499222"/>
                  <a:pt x="4899166" y="6499222"/>
                  <a:pt x="4898522" y="6499222"/>
                </a:cubicBezTo>
                <a:close/>
                <a:moveTo>
                  <a:pt x="6032809" y="6467471"/>
                </a:moveTo>
                <a:cubicBezTo>
                  <a:pt x="6068221" y="6467471"/>
                  <a:pt x="6068221" y="6467471"/>
                  <a:pt x="6068221" y="6467471"/>
                </a:cubicBezTo>
                <a:cubicBezTo>
                  <a:pt x="6077706" y="6467471"/>
                  <a:pt x="6078655" y="6468758"/>
                  <a:pt x="6078971" y="6469080"/>
                </a:cubicBezTo>
                <a:cubicBezTo>
                  <a:pt x="6079920" y="6469723"/>
                  <a:pt x="6079920" y="6471331"/>
                  <a:pt x="6078971" y="6471974"/>
                </a:cubicBezTo>
                <a:cubicBezTo>
                  <a:pt x="6077074" y="6473261"/>
                  <a:pt x="6073597" y="6474869"/>
                  <a:pt x="6073597" y="6479694"/>
                </a:cubicBezTo>
                <a:cubicBezTo>
                  <a:pt x="6073597" y="6479694"/>
                  <a:pt x="6073597" y="6480016"/>
                  <a:pt x="6073597" y="6480016"/>
                </a:cubicBezTo>
                <a:cubicBezTo>
                  <a:pt x="6073597" y="6483876"/>
                  <a:pt x="6077074" y="6485162"/>
                  <a:pt x="6084979" y="6488700"/>
                </a:cubicBezTo>
                <a:cubicBezTo>
                  <a:pt x="6087508" y="6489344"/>
                  <a:pt x="6095413" y="6492560"/>
                  <a:pt x="6095413" y="6492560"/>
                </a:cubicBezTo>
                <a:cubicBezTo>
                  <a:pt x="6097310" y="6491595"/>
                  <a:pt x="6097310" y="6491595"/>
                  <a:pt x="6097310" y="6491595"/>
                </a:cubicBezTo>
                <a:cubicBezTo>
                  <a:pt x="6099839" y="6490309"/>
                  <a:pt x="6106163" y="6486127"/>
                  <a:pt x="6106163" y="6479051"/>
                </a:cubicBezTo>
                <a:cubicBezTo>
                  <a:pt x="6106163" y="6478086"/>
                  <a:pt x="6105847" y="6477443"/>
                  <a:pt x="6105847" y="6476799"/>
                </a:cubicBezTo>
                <a:cubicBezTo>
                  <a:pt x="6105530" y="6475834"/>
                  <a:pt x="6105214" y="6475191"/>
                  <a:pt x="6104898" y="6474548"/>
                </a:cubicBezTo>
                <a:cubicBezTo>
                  <a:pt x="6104898" y="6474226"/>
                  <a:pt x="6104898" y="6474226"/>
                  <a:pt x="6104898" y="6474226"/>
                </a:cubicBezTo>
                <a:cubicBezTo>
                  <a:pt x="6103633" y="6471974"/>
                  <a:pt x="6102052" y="6471331"/>
                  <a:pt x="6102052" y="6471331"/>
                </a:cubicBezTo>
                <a:cubicBezTo>
                  <a:pt x="6102052" y="6471331"/>
                  <a:pt x="6102685" y="6467793"/>
                  <a:pt x="6107428" y="6467471"/>
                </a:cubicBezTo>
                <a:cubicBezTo>
                  <a:pt x="6107744" y="6467471"/>
                  <a:pt x="6107744" y="6467471"/>
                  <a:pt x="6108060" y="6467471"/>
                </a:cubicBezTo>
                <a:cubicBezTo>
                  <a:pt x="6108060" y="6467471"/>
                  <a:pt x="6108376" y="6467471"/>
                  <a:pt x="6108376" y="6467471"/>
                </a:cubicBezTo>
                <a:cubicBezTo>
                  <a:pt x="6110906" y="6467471"/>
                  <a:pt x="6112486" y="6469401"/>
                  <a:pt x="6112486" y="6471653"/>
                </a:cubicBezTo>
                <a:cubicBezTo>
                  <a:pt x="6112486" y="6474548"/>
                  <a:pt x="6110589" y="6475191"/>
                  <a:pt x="6110589" y="6479051"/>
                </a:cubicBezTo>
                <a:cubicBezTo>
                  <a:pt x="6110589" y="6486127"/>
                  <a:pt x="6116597" y="6490309"/>
                  <a:pt x="6119126" y="6491595"/>
                </a:cubicBezTo>
                <a:cubicBezTo>
                  <a:pt x="6121023" y="6492560"/>
                  <a:pt x="6121023" y="6492560"/>
                  <a:pt x="6121023" y="6492560"/>
                </a:cubicBezTo>
                <a:cubicBezTo>
                  <a:pt x="6121023" y="6492560"/>
                  <a:pt x="6129244" y="6489344"/>
                  <a:pt x="6131774" y="6488700"/>
                </a:cubicBezTo>
                <a:cubicBezTo>
                  <a:pt x="6139678" y="6485162"/>
                  <a:pt x="6143156" y="6483876"/>
                  <a:pt x="6143156" y="6480016"/>
                </a:cubicBezTo>
                <a:cubicBezTo>
                  <a:pt x="6143156" y="6480016"/>
                  <a:pt x="6143156" y="6479694"/>
                  <a:pt x="6143156" y="6479694"/>
                </a:cubicBezTo>
                <a:cubicBezTo>
                  <a:pt x="6143156" y="6474869"/>
                  <a:pt x="6139994" y="6473261"/>
                  <a:pt x="6137781" y="6471974"/>
                </a:cubicBezTo>
                <a:cubicBezTo>
                  <a:pt x="6136832" y="6471331"/>
                  <a:pt x="6136832" y="6469723"/>
                  <a:pt x="6137781" y="6469080"/>
                </a:cubicBezTo>
                <a:cubicBezTo>
                  <a:pt x="6138097" y="6468758"/>
                  <a:pt x="6139046" y="6467471"/>
                  <a:pt x="6148531" y="6467471"/>
                </a:cubicBezTo>
                <a:cubicBezTo>
                  <a:pt x="6184576" y="6467471"/>
                  <a:pt x="6184576" y="6467471"/>
                  <a:pt x="6184576" y="6467471"/>
                </a:cubicBezTo>
                <a:cubicBezTo>
                  <a:pt x="6184892" y="6470366"/>
                  <a:pt x="6184892" y="6473261"/>
                  <a:pt x="6184892" y="6476478"/>
                </a:cubicBezTo>
                <a:cubicBezTo>
                  <a:pt x="6184892" y="6484841"/>
                  <a:pt x="6183944" y="6494168"/>
                  <a:pt x="6182363" y="6504461"/>
                </a:cubicBezTo>
                <a:cubicBezTo>
                  <a:pt x="6122920" y="6495133"/>
                  <a:pt x="6122920" y="6495133"/>
                  <a:pt x="6122920" y="6495133"/>
                </a:cubicBezTo>
                <a:cubicBezTo>
                  <a:pt x="6123869" y="6496742"/>
                  <a:pt x="6124185" y="6498993"/>
                  <a:pt x="6124185" y="6500923"/>
                </a:cubicBezTo>
                <a:cubicBezTo>
                  <a:pt x="6124185" y="6509608"/>
                  <a:pt x="6117545" y="6516684"/>
                  <a:pt x="6109008" y="6516684"/>
                </a:cubicBezTo>
                <a:cubicBezTo>
                  <a:pt x="6108692" y="6516684"/>
                  <a:pt x="6108692" y="6516684"/>
                  <a:pt x="6108376" y="6516684"/>
                </a:cubicBezTo>
                <a:cubicBezTo>
                  <a:pt x="6108060" y="6516684"/>
                  <a:pt x="6108060" y="6516684"/>
                  <a:pt x="6107744" y="6516684"/>
                </a:cubicBezTo>
                <a:cubicBezTo>
                  <a:pt x="6099523" y="6516684"/>
                  <a:pt x="6092883" y="6509608"/>
                  <a:pt x="6092883" y="6500923"/>
                </a:cubicBezTo>
                <a:cubicBezTo>
                  <a:pt x="6092883" y="6498993"/>
                  <a:pt x="6093515" y="6496742"/>
                  <a:pt x="6094148" y="6495133"/>
                </a:cubicBezTo>
                <a:cubicBezTo>
                  <a:pt x="6035022" y="6504461"/>
                  <a:pt x="6035022" y="6504461"/>
                  <a:pt x="6035022" y="6504461"/>
                </a:cubicBezTo>
                <a:cubicBezTo>
                  <a:pt x="6033441" y="6494168"/>
                  <a:pt x="6032492" y="6484841"/>
                  <a:pt x="6032492" y="6476478"/>
                </a:cubicBezTo>
                <a:cubicBezTo>
                  <a:pt x="6032492" y="6473261"/>
                  <a:pt x="6032809" y="6470366"/>
                  <a:pt x="6032809" y="6467471"/>
                </a:cubicBezTo>
                <a:close/>
                <a:moveTo>
                  <a:pt x="6035029" y="6454771"/>
                </a:moveTo>
                <a:cubicBezTo>
                  <a:pt x="6038506" y="6454771"/>
                  <a:pt x="6073283" y="6454771"/>
                  <a:pt x="6108377" y="6454771"/>
                </a:cubicBezTo>
                <a:cubicBezTo>
                  <a:pt x="6143786" y="6454771"/>
                  <a:pt x="6179195" y="6454771"/>
                  <a:pt x="6182357" y="6454771"/>
                </a:cubicBezTo>
                <a:cubicBezTo>
                  <a:pt x="6182673" y="6456070"/>
                  <a:pt x="6182989" y="6457694"/>
                  <a:pt x="6183305" y="6459317"/>
                </a:cubicBezTo>
                <a:cubicBezTo>
                  <a:pt x="6148528" y="6459317"/>
                  <a:pt x="6148528" y="6459317"/>
                  <a:pt x="6148528" y="6459317"/>
                </a:cubicBezTo>
                <a:cubicBezTo>
                  <a:pt x="6133669" y="6459317"/>
                  <a:pt x="6127346" y="6462889"/>
                  <a:pt x="6127346" y="6471656"/>
                </a:cubicBezTo>
                <a:cubicBezTo>
                  <a:pt x="6127346" y="6474579"/>
                  <a:pt x="6128927" y="6477501"/>
                  <a:pt x="6131456" y="6479450"/>
                </a:cubicBezTo>
                <a:cubicBezTo>
                  <a:pt x="6129559" y="6480099"/>
                  <a:pt x="6122604" y="6482697"/>
                  <a:pt x="6121655" y="6483346"/>
                </a:cubicBezTo>
                <a:cubicBezTo>
                  <a:pt x="6120707" y="6482372"/>
                  <a:pt x="6119126" y="6480749"/>
                  <a:pt x="6118810" y="6478476"/>
                </a:cubicBezTo>
                <a:cubicBezTo>
                  <a:pt x="6119442" y="6477177"/>
                  <a:pt x="6121023" y="6474904"/>
                  <a:pt x="6121023" y="6471332"/>
                </a:cubicBezTo>
                <a:cubicBezTo>
                  <a:pt x="6121023" y="6465812"/>
                  <a:pt x="6117545" y="6460291"/>
                  <a:pt x="6108060" y="6459967"/>
                </a:cubicBezTo>
                <a:cubicBezTo>
                  <a:pt x="6103950" y="6460291"/>
                  <a:pt x="6101105" y="6461590"/>
                  <a:pt x="6098892" y="6463214"/>
                </a:cubicBezTo>
                <a:cubicBezTo>
                  <a:pt x="6098892" y="6463539"/>
                  <a:pt x="6098892" y="6463539"/>
                  <a:pt x="6098576" y="6463863"/>
                </a:cubicBezTo>
                <a:cubicBezTo>
                  <a:pt x="6094782" y="6464837"/>
                  <a:pt x="6092253" y="6467435"/>
                  <a:pt x="6092253" y="6471007"/>
                </a:cubicBezTo>
                <a:cubicBezTo>
                  <a:pt x="6092253" y="6474904"/>
                  <a:pt x="6092253" y="6474904"/>
                  <a:pt x="6092253" y="6474904"/>
                </a:cubicBezTo>
                <a:cubicBezTo>
                  <a:pt x="6092253" y="6474904"/>
                  <a:pt x="6094150" y="6474904"/>
                  <a:pt x="6095098" y="6475553"/>
                </a:cubicBezTo>
                <a:cubicBezTo>
                  <a:pt x="6096363" y="6475878"/>
                  <a:pt x="6096679" y="6476527"/>
                  <a:pt x="6096995" y="6477177"/>
                </a:cubicBezTo>
                <a:cubicBezTo>
                  <a:pt x="6098260" y="6478800"/>
                  <a:pt x="6097311" y="6482047"/>
                  <a:pt x="6095098" y="6483346"/>
                </a:cubicBezTo>
                <a:cubicBezTo>
                  <a:pt x="6094150" y="6482697"/>
                  <a:pt x="6087195" y="6480099"/>
                  <a:pt x="6085297" y="6479450"/>
                </a:cubicBezTo>
                <a:cubicBezTo>
                  <a:pt x="6087827" y="6477501"/>
                  <a:pt x="6089407" y="6474579"/>
                  <a:pt x="6089407" y="6471656"/>
                </a:cubicBezTo>
                <a:cubicBezTo>
                  <a:pt x="6089407" y="6462889"/>
                  <a:pt x="6083084" y="6459317"/>
                  <a:pt x="6068225" y="6459317"/>
                </a:cubicBezTo>
                <a:cubicBezTo>
                  <a:pt x="6034080" y="6459317"/>
                  <a:pt x="6034080" y="6459317"/>
                  <a:pt x="6034080" y="6459317"/>
                </a:cubicBezTo>
                <a:cubicBezTo>
                  <a:pt x="6034396" y="6457694"/>
                  <a:pt x="6034713" y="6456070"/>
                  <a:pt x="6035029" y="6454771"/>
                </a:cubicBezTo>
                <a:close/>
                <a:moveTo>
                  <a:pt x="6146512" y="6416671"/>
                </a:moveTo>
                <a:cubicBezTo>
                  <a:pt x="6155010" y="6416671"/>
                  <a:pt x="6156317" y="6420524"/>
                  <a:pt x="6156317" y="6423414"/>
                </a:cubicBezTo>
                <a:cubicBezTo>
                  <a:pt x="6156317" y="6423414"/>
                  <a:pt x="6156317" y="6437541"/>
                  <a:pt x="6156317" y="6445246"/>
                </a:cubicBezTo>
                <a:cubicBezTo>
                  <a:pt x="6134092" y="6445246"/>
                  <a:pt x="6134092" y="6445246"/>
                  <a:pt x="6134092" y="6445246"/>
                </a:cubicBezTo>
                <a:cubicBezTo>
                  <a:pt x="6134092" y="6437541"/>
                  <a:pt x="6134092" y="6422450"/>
                  <a:pt x="6134092" y="6422450"/>
                </a:cubicBezTo>
                <a:cubicBezTo>
                  <a:pt x="6134092" y="6419561"/>
                  <a:pt x="6135073" y="6418919"/>
                  <a:pt x="6135400" y="6418598"/>
                </a:cubicBezTo>
                <a:cubicBezTo>
                  <a:pt x="6136707" y="6417634"/>
                  <a:pt x="6139648" y="6416671"/>
                  <a:pt x="6146512" y="6416671"/>
                </a:cubicBezTo>
                <a:close/>
                <a:moveTo>
                  <a:pt x="6070000" y="6416671"/>
                </a:moveTo>
                <a:cubicBezTo>
                  <a:pt x="6076470" y="6416671"/>
                  <a:pt x="6079242" y="6417634"/>
                  <a:pt x="6080473" y="6418598"/>
                </a:cubicBezTo>
                <a:cubicBezTo>
                  <a:pt x="6080781" y="6418919"/>
                  <a:pt x="6081705" y="6419561"/>
                  <a:pt x="6081705" y="6422450"/>
                </a:cubicBezTo>
                <a:cubicBezTo>
                  <a:pt x="6081705" y="6422450"/>
                  <a:pt x="6081705" y="6437541"/>
                  <a:pt x="6081705" y="6445246"/>
                </a:cubicBezTo>
                <a:cubicBezTo>
                  <a:pt x="6061067" y="6445246"/>
                  <a:pt x="6061067" y="6445246"/>
                  <a:pt x="6061067" y="6445246"/>
                </a:cubicBezTo>
                <a:cubicBezTo>
                  <a:pt x="6061067" y="6437541"/>
                  <a:pt x="6061067" y="6423414"/>
                  <a:pt x="6061067" y="6423414"/>
                </a:cubicBezTo>
                <a:cubicBezTo>
                  <a:pt x="6061067" y="6420524"/>
                  <a:pt x="6061991" y="6416671"/>
                  <a:pt x="6070000" y="6416671"/>
                </a:cubicBezTo>
                <a:close/>
                <a:moveTo>
                  <a:pt x="6108533" y="6408733"/>
                </a:moveTo>
                <a:cubicBezTo>
                  <a:pt x="6121669" y="6408733"/>
                  <a:pt x="6126155" y="6416036"/>
                  <a:pt x="6126155" y="6422703"/>
                </a:cubicBezTo>
                <a:cubicBezTo>
                  <a:pt x="6126155" y="6445246"/>
                  <a:pt x="6126155" y="6445246"/>
                  <a:pt x="6126155" y="6445246"/>
                </a:cubicBezTo>
                <a:cubicBezTo>
                  <a:pt x="6108533" y="6445246"/>
                  <a:pt x="6108533" y="6445246"/>
                  <a:pt x="6108533" y="6445246"/>
                </a:cubicBezTo>
                <a:cubicBezTo>
                  <a:pt x="6091230" y="6445246"/>
                  <a:pt x="6091230" y="6445246"/>
                  <a:pt x="6091230" y="6445246"/>
                </a:cubicBezTo>
                <a:cubicBezTo>
                  <a:pt x="6091230" y="6422703"/>
                  <a:pt x="6091230" y="6422703"/>
                  <a:pt x="6091230" y="6422703"/>
                </a:cubicBezTo>
                <a:cubicBezTo>
                  <a:pt x="6091230" y="6416036"/>
                  <a:pt x="6095717" y="6408733"/>
                  <a:pt x="6108533" y="6408733"/>
                </a:cubicBezTo>
                <a:close/>
                <a:moveTo>
                  <a:pt x="6118217" y="6397621"/>
                </a:moveTo>
                <a:cubicBezTo>
                  <a:pt x="6126356" y="6399209"/>
                  <a:pt x="6134182" y="6402701"/>
                  <a:pt x="6140442" y="6407781"/>
                </a:cubicBezTo>
                <a:cubicBezTo>
                  <a:pt x="6137312" y="6408099"/>
                  <a:pt x="6134182" y="6408734"/>
                  <a:pt x="6131364" y="6410321"/>
                </a:cubicBezTo>
                <a:cubicBezTo>
                  <a:pt x="6128547" y="6405559"/>
                  <a:pt x="6123852" y="6402384"/>
                  <a:pt x="6118217" y="6400479"/>
                </a:cubicBezTo>
                <a:cubicBezTo>
                  <a:pt x="6118217" y="6399526"/>
                  <a:pt x="6118217" y="6398574"/>
                  <a:pt x="6118217" y="6397621"/>
                </a:cubicBezTo>
                <a:close/>
                <a:moveTo>
                  <a:pt x="6097580" y="6397621"/>
                </a:moveTo>
                <a:cubicBezTo>
                  <a:pt x="6097580" y="6398574"/>
                  <a:pt x="6097580" y="6399526"/>
                  <a:pt x="6097580" y="6400479"/>
                </a:cubicBezTo>
                <a:cubicBezTo>
                  <a:pt x="6092183" y="6402384"/>
                  <a:pt x="6087738" y="6405559"/>
                  <a:pt x="6084563" y="6410321"/>
                </a:cubicBezTo>
                <a:cubicBezTo>
                  <a:pt x="6082023" y="6408734"/>
                  <a:pt x="6078848" y="6408099"/>
                  <a:pt x="6075355" y="6407781"/>
                </a:cubicBezTo>
                <a:cubicBezTo>
                  <a:pt x="6081705" y="6402701"/>
                  <a:pt x="6089643" y="6399209"/>
                  <a:pt x="6097580" y="6397621"/>
                </a:cubicBezTo>
                <a:close/>
                <a:moveTo>
                  <a:pt x="6104824" y="6365871"/>
                </a:moveTo>
                <a:cubicBezTo>
                  <a:pt x="6106119" y="6365871"/>
                  <a:pt x="6107090" y="6365871"/>
                  <a:pt x="6107737" y="6365871"/>
                </a:cubicBezTo>
                <a:cubicBezTo>
                  <a:pt x="6108708" y="6365871"/>
                  <a:pt x="6109679" y="6365871"/>
                  <a:pt x="6110650" y="6365871"/>
                </a:cubicBezTo>
                <a:cubicBezTo>
                  <a:pt x="6110650" y="6369718"/>
                  <a:pt x="6110650" y="6379335"/>
                  <a:pt x="6110650" y="6379335"/>
                </a:cubicBezTo>
                <a:cubicBezTo>
                  <a:pt x="6110650" y="6379335"/>
                  <a:pt x="6120361" y="6379335"/>
                  <a:pt x="6124568" y="6379335"/>
                </a:cubicBezTo>
                <a:cubicBezTo>
                  <a:pt x="6124568" y="6381899"/>
                  <a:pt x="6124568" y="6382861"/>
                  <a:pt x="6124568" y="6385425"/>
                </a:cubicBezTo>
                <a:cubicBezTo>
                  <a:pt x="6120361" y="6385425"/>
                  <a:pt x="6110650" y="6385425"/>
                  <a:pt x="6110650" y="6385425"/>
                </a:cubicBezTo>
                <a:cubicBezTo>
                  <a:pt x="6110650" y="6385425"/>
                  <a:pt x="6110650" y="6395042"/>
                  <a:pt x="6110650" y="6399209"/>
                </a:cubicBezTo>
                <a:cubicBezTo>
                  <a:pt x="6109679" y="6399209"/>
                  <a:pt x="6108708" y="6399209"/>
                  <a:pt x="6107737" y="6399209"/>
                </a:cubicBezTo>
                <a:cubicBezTo>
                  <a:pt x="6107090" y="6399209"/>
                  <a:pt x="6106119" y="6399209"/>
                  <a:pt x="6104824" y="6399209"/>
                </a:cubicBezTo>
                <a:cubicBezTo>
                  <a:pt x="6104824" y="6395042"/>
                  <a:pt x="6104824" y="6385425"/>
                  <a:pt x="6104824" y="6385425"/>
                </a:cubicBezTo>
                <a:cubicBezTo>
                  <a:pt x="6104824" y="6385425"/>
                  <a:pt x="6095114" y="6385425"/>
                  <a:pt x="6091230" y="6385425"/>
                </a:cubicBezTo>
                <a:cubicBezTo>
                  <a:pt x="6091230" y="6382861"/>
                  <a:pt x="6091230" y="6381899"/>
                  <a:pt x="6091230" y="6379335"/>
                </a:cubicBezTo>
                <a:cubicBezTo>
                  <a:pt x="6095114" y="6379335"/>
                  <a:pt x="6104824" y="6379335"/>
                  <a:pt x="6104824" y="6379335"/>
                </a:cubicBezTo>
                <a:cubicBezTo>
                  <a:pt x="6104824" y="6379335"/>
                  <a:pt x="6104824" y="6369718"/>
                  <a:pt x="6104824" y="6365871"/>
                </a:cubicBezTo>
                <a:close/>
                <a:moveTo>
                  <a:pt x="6098253" y="6359521"/>
                </a:moveTo>
                <a:cubicBezTo>
                  <a:pt x="6098253" y="6359521"/>
                  <a:pt x="6098253" y="6369027"/>
                  <a:pt x="6098253" y="6372830"/>
                </a:cubicBezTo>
                <a:cubicBezTo>
                  <a:pt x="6094774" y="6372830"/>
                  <a:pt x="6085284" y="6372830"/>
                  <a:pt x="6085284" y="6372830"/>
                </a:cubicBezTo>
                <a:cubicBezTo>
                  <a:pt x="6085284" y="6392793"/>
                  <a:pt x="6085284" y="6392793"/>
                  <a:pt x="6085284" y="6392793"/>
                </a:cubicBezTo>
                <a:cubicBezTo>
                  <a:pt x="6076110" y="6396595"/>
                  <a:pt x="6068202" y="6402299"/>
                  <a:pt x="6062508" y="6409270"/>
                </a:cubicBezTo>
                <a:cubicBezTo>
                  <a:pt x="6054600" y="6411805"/>
                  <a:pt x="6051753" y="6418142"/>
                  <a:pt x="6051753" y="6424163"/>
                </a:cubicBezTo>
                <a:cubicBezTo>
                  <a:pt x="6051753" y="6445710"/>
                  <a:pt x="6051753" y="6445710"/>
                  <a:pt x="6051753" y="6445710"/>
                </a:cubicBezTo>
                <a:cubicBezTo>
                  <a:pt x="6028345" y="6445710"/>
                  <a:pt x="6028345" y="6445710"/>
                  <a:pt x="6028345" y="6445710"/>
                </a:cubicBezTo>
                <a:cubicBezTo>
                  <a:pt x="6027080" y="6449195"/>
                  <a:pt x="6027080" y="6449195"/>
                  <a:pt x="6027080" y="6449195"/>
                </a:cubicBezTo>
                <a:cubicBezTo>
                  <a:pt x="6024233" y="6457751"/>
                  <a:pt x="6022967" y="6467257"/>
                  <a:pt x="6022967" y="6477397"/>
                </a:cubicBezTo>
                <a:cubicBezTo>
                  <a:pt x="6022967" y="6509401"/>
                  <a:pt x="6034988" y="6546791"/>
                  <a:pt x="6046376" y="6575943"/>
                </a:cubicBezTo>
                <a:cubicBezTo>
                  <a:pt x="6064090" y="6619988"/>
                  <a:pt x="6087183" y="6659914"/>
                  <a:pt x="6099202" y="6673222"/>
                </a:cubicBezTo>
                <a:cubicBezTo>
                  <a:pt x="6102049" y="6676074"/>
                  <a:pt x="6104264" y="6678609"/>
                  <a:pt x="6108060" y="6678609"/>
                </a:cubicBezTo>
                <a:cubicBezTo>
                  <a:pt x="6108060" y="6678609"/>
                  <a:pt x="6108376" y="6678609"/>
                  <a:pt x="6108376" y="6678609"/>
                </a:cubicBezTo>
                <a:cubicBezTo>
                  <a:pt x="6108376" y="6678609"/>
                  <a:pt x="6108692" y="6678609"/>
                  <a:pt x="6108692" y="6678609"/>
                </a:cubicBezTo>
                <a:cubicBezTo>
                  <a:pt x="6112488" y="6678609"/>
                  <a:pt x="6115019" y="6676074"/>
                  <a:pt x="6117866" y="6673222"/>
                </a:cubicBezTo>
                <a:cubicBezTo>
                  <a:pt x="6130203" y="6659914"/>
                  <a:pt x="6153295" y="6619988"/>
                  <a:pt x="6171009" y="6575943"/>
                </a:cubicBezTo>
                <a:cubicBezTo>
                  <a:pt x="6182713" y="6546791"/>
                  <a:pt x="6194417" y="6509401"/>
                  <a:pt x="6194417" y="6477397"/>
                </a:cubicBezTo>
                <a:cubicBezTo>
                  <a:pt x="6194417" y="6467257"/>
                  <a:pt x="6193152" y="6457751"/>
                  <a:pt x="6190305" y="6449195"/>
                </a:cubicBezTo>
                <a:cubicBezTo>
                  <a:pt x="6189040" y="6445710"/>
                  <a:pt x="6189040" y="6445710"/>
                  <a:pt x="6189040" y="6445710"/>
                </a:cubicBezTo>
                <a:cubicBezTo>
                  <a:pt x="6165631" y="6445710"/>
                  <a:pt x="6165631" y="6445710"/>
                  <a:pt x="6165631" y="6445710"/>
                </a:cubicBezTo>
                <a:cubicBezTo>
                  <a:pt x="6165631" y="6424163"/>
                  <a:pt x="6165631" y="6424163"/>
                  <a:pt x="6165631" y="6424163"/>
                </a:cubicBezTo>
                <a:cubicBezTo>
                  <a:pt x="6165631" y="6418142"/>
                  <a:pt x="6162784" y="6411805"/>
                  <a:pt x="6154560" y="6409270"/>
                </a:cubicBezTo>
                <a:cubicBezTo>
                  <a:pt x="6148866" y="6402299"/>
                  <a:pt x="6140958" y="6396595"/>
                  <a:pt x="6132101" y="6392793"/>
                </a:cubicBezTo>
                <a:cubicBezTo>
                  <a:pt x="6132101" y="6372830"/>
                  <a:pt x="6132101" y="6372830"/>
                  <a:pt x="6132101" y="6372830"/>
                </a:cubicBezTo>
                <a:cubicBezTo>
                  <a:pt x="6132101" y="6372830"/>
                  <a:pt x="6122294" y="6372830"/>
                  <a:pt x="6118498" y="6372830"/>
                </a:cubicBezTo>
                <a:cubicBezTo>
                  <a:pt x="6118498" y="6369027"/>
                  <a:pt x="6118498" y="6359521"/>
                  <a:pt x="6118498" y="6359521"/>
                </a:cubicBezTo>
                <a:cubicBezTo>
                  <a:pt x="6108376" y="6359521"/>
                  <a:pt x="6108376" y="6359521"/>
                  <a:pt x="6108376" y="6359521"/>
                </a:cubicBezTo>
                <a:cubicBezTo>
                  <a:pt x="6098253" y="6359521"/>
                  <a:pt x="6098253" y="6359521"/>
                  <a:pt x="6098253" y="6359521"/>
                </a:cubicBezTo>
                <a:close/>
                <a:moveTo>
                  <a:pt x="0" y="0"/>
                </a:moveTo>
                <a:lnTo>
                  <a:pt x="12191993" y="0"/>
                </a:lnTo>
                <a:lnTo>
                  <a:pt x="12191993" y="6857996"/>
                </a:lnTo>
                <a:lnTo>
                  <a:pt x="0" y="6857996"/>
                </a:lnTo>
                <a:close/>
              </a:path>
            </a:pathLst>
          </a:custGeom>
        </p:spPr>
        <p:txBody>
          <a:bodyPr wrap="square">
            <a:noAutofit/>
          </a:bodyPr>
          <a:lstStyle>
            <a:lvl1pPr marL="324000" indent="-324000" algn="l" defTabSz="1088610" rtl="0" eaLnBrk="1" latinLnBrk="0" hangingPunct="1">
              <a:spcBef>
                <a:spcPts val="900"/>
              </a:spcBef>
              <a:buFont typeface="Arial" pitchFamily="34" charset="0"/>
              <a:buNone/>
              <a:defRPr/>
            </a:lvl1pPr>
          </a:lstStyle>
          <a:p>
            <a:r>
              <a:rPr lang="en-GB"/>
              <a:t>[Picture]</a:t>
            </a:r>
          </a:p>
        </p:txBody>
      </p:sp>
      <p:sp>
        <p:nvSpPr>
          <p:cNvPr id="2" name="Title 2"/>
          <p:cNvSpPr>
            <a:spLocks noGrp="1" noSelect="1"/>
          </p:cNvSpPr>
          <p:nvPr>
            <p:ph type="title" hasCustomPrompt="1"/>
          </p:nvPr>
        </p:nvSpPr>
        <p:spPr>
          <a:xfrm>
            <a:off x="0" y="2925076"/>
            <a:ext cx="12204000" cy="1188000"/>
          </a:xfrm>
        </p:spPr>
        <p:txBody>
          <a:bodyPr/>
          <a:lstStyle>
            <a:lvl1pPr algn="ctr">
              <a:defRPr sz="6800" b="1" cap="none" baseline="0">
                <a:solidFill>
                  <a:schemeClr val="accent1"/>
                </a:solidFill>
                <a:latin typeface="+mn-lt"/>
              </a:defRPr>
            </a:lvl1pPr>
          </a:lstStyle>
          <a:p>
            <a:r>
              <a:rPr lang="en-GB"/>
              <a:t>[Tekst]</a:t>
            </a:r>
          </a:p>
        </p:txBody>
      </p:sp>
      <p:sp>
        <p:nvSpPr>
          <p:cNvPr id="8" name="Rounded Rectangle 3">
            <a:extLst>
              <a:ext uri="{FF2B5EF4-FFF2-40B4-BE49-F238E27FC236}">
                <a16:creationId xmlns:a16="http://schemas.microsoft.com/office/drawing/2014/main" id="{3ED40BA7-74AB-43EA-AF96-AC34C7F24EB5}"/>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en-GB"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en-GB" sz="1000" noProof="0"/>
          </a:p>
        </p:txBody>
      </p:sp>
      <p:sp>
        <p:nvSpPr>
          <p:cNvPr id="9" name="Frame 4"/>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Frame 5"/>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1076861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red), image and red/black logo">
    <p:spTree>
      <p:nvGrpSpPr>
        <p:cNvPr id="1" name=""/>
        <p:cNvGrpSpPr/>
        <p:nvPr/>
      </p:nvGrpSpPr>
      <p:grpSpPr>
        <a:xfrm>
          <a:off x="0" y="0"/>
          <a:ext cx="0" cy="0"/>
          <a:chOff x="0" y="0"/>
          <a:chExt cx="0" cy="0"/>
        </a:xfrm>
      </p:grpSpPr>
      <p:sp>
        <p:nvSpPr>
          <p:cNvPr id="7" name="Frame picture 1">
            <a:extLst>
              <a:ext uri="{FF2B5EF4-FFF2-40B4-BE49-F238E27FC236}">
                <a16:creationId xmlns:a16="http://schemas.microsoft.com/office/drawing/2014/main" id="{37A0C05B-97C3-4483-BD31-B9DD9BC70509}"/>
              </a:ext>
            </a:extLst>
          </p:cNvPr>
          <p:cNvSpPr>
            <a:spLocks noGrp="1" noSelect="1"/>
          </p:cNvSpPr>
          <p:nvPr>
            <p:ph type="pic" sz="quarter" idx="10" hasCustomPrompt="1"/>
          </p:nvPr>
        </p:nvSpPr>
        <p:spPr>
          <a:xfrm>
            <a:off x="0" y="0"/>
            <a:ext cx="12193200" cy="6210000"/>
          </a:xfrm>
        </p:spPr>
        <p:txBody>
          <a:bodyPr/>
          <a:lstStyle>
            <a:lvl1pPr marL="0" indent="0">
              <a:buFontTx/>
              <a:buNone/>
              <a:defRPr/>
            </a:lvl1pPr>
          </a:lstStyle>
          <a:p>
            <a:r>
              <a:rPr lang="en-GB"/>
              <a:t>[Klik hier en voeg via Invoegen | Afbeeldingen een foto in]</a:t>
            </a:r>
          </a:p>
        </p:txBody>
      </p:sp>
      <p:sp>
        <p:nvSpPr>
          <p:cNvPr id="9" name="Achtergrondvlak 2">
            <a:extLst>
              <a:ext uri="{FF2B5EF4-FFF2-40B4-BE49-F238E27FC236}">
                <a16:creationId xmlns:a16="http://schemas.microsoft.com/office/drawing/2014/main" id="{61754AF3-BC4E-4713-948D-AEF78A2110BC}"/>
              </a:ext>
            </a:extLst>
          </p:cNvPr>
          <p:cNvSpPr>
            <a:spLocks noSelect="1"/>
          </p:cNvSpPr>
          <p:nvPr userDrawn="1"/>
        </p:nvSpPr>
        <p:spPr>
          <a:xfrm>
            <a:off x="0" y="6210000"/>
            <a:ext cx="12196800" cy="6840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3"/>
          <p:cNvSpPr>
            <a:spLocks noGrp="1" noSelect="1"/>
          </p:cNvSpPr>
          <p:nvPr>
            <p:ph type="title" hasCustomPrompt="1"/>
          </p:nvPr>
        </p:nvSpPr>
        <p:spPr>
          <a:xfrm>
            <a:off x="0" y="2925076"/>
            <a:ext cx="12204000" cy="1188000"/>
          </a:xfrm>
        </p:spPr>
        <p:txBody>
          <a:bodyPr/>
          <a:lstStyle>
            <a:lvl1pPr algn="ctr">
              <a:defRPr sz="6800" b="1" cap="none" baseline="0">
                <a:solidFill>
                  <a:schemeClr val="accent1"/>
                </a:solidFill>
                <a:latin typeface="+mn-lt"/>
              </a:defRPr>
            </a:lvl1pPr>
          </a:lstStyle>
          <a:p>
            <a:r>
              <a:rPr lang="en-GB"/>
              <a:t>[Tekst]</a:t>
            </a:r>
          </a:p>
        </p:txBody>
      </p:sp>
      <p:sp>
        <p:nvSpPr>
          <p:cNvPr id="8" name="Rounded Rectangle 4">
            <a:extLst>
              <a:ext uri="{FF2B5EF4-FFF2-40B4-BE49-F238E27FC236}">
                <a16:creationId xmlns:a16="http://schemas.microsoft.com/office/drawing/2014/main" id="{3ED40BA7-74AB-43EA-AF96-AC34C7F24EB5}"/>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en-GB"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en-GB" sz="1000" noProof="0"/>
          </a:p>
        </p:txBody>
      </p:sp>
      <p:sp>
        <p:nvSpPr>
          <p:cNvPr id="12" name="Frame 5"/>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BE3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ame 6"/>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313066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ighlights (1)">
    <p:spTree>
      <p:nvGrpSpPr>
        <p:cNvPr id="1" name=""/>
        <p:cNvGrpSpPr/>
        <p:nvPr/>
      </p:nvGrpSpPr>
      <p:grpSpPr>
        <a:xfrm>
          <a:off x="0" y="0"/>
          <a:ext cx="0" cy="0"/>
          <a:chOff x="0" y="0"/>
          <a:chExt cx="0" cy="0"/>
        </a:xfrm>
      </p:grpSpPr>
      <p:sp>
        <p:nvSpPr>
          <p:cNvPr id="3" name="Date Placeholder 1"/>
          <p:cNvSpPr>
            <a:spLocks noGrp="1" noSelect="1"/>
          </p:cNvSpPr>
          <p:nvPr>
            <p:ph type="dt" sz="half" idx="10"/>
          </p:nvPr>
        </p:nvSpPr>
        <p:spPr/>
        <p:txBody>
          <a:bodyPr/>
          <a:lstStyle/>
          <a:p>
            <a:fld id="{2923B9C5-BE15-4844-92EA-6B5A4B794705}" type="datetime4">
              <a:rPr lang="en-GB" noProof="1" smtClean="0"/>
              <a:t>30 January 2025</a:t>
            </a:fld>
            <a:endParaRPr lang="en-GB" noProof="1"/>
          </a:p>
        </p:txBody>
      </p:sp>
      <p:sp>
        <p:nvSpPr>
          <p:cNvPr id="4" name="Footer Placeholder 2"/>
          <p:cNvSpPr>
            <a:spLocks noGrp="1" noSelect="1"/>
          </p:cNvSpPr>
          <p:nvPr>
            <p:ph type="ftr" sz="quarter" idx="11"/>
          </p:nvPr>
        </p:nvSpPr>
        <p:spPr/>
        <p:txBody>
          <a:bodyPr/>
          <a:lstStyle/>
          <a:p>
            <a:r>
              <a:rPr lang="en-GB" noProof="1"/>
              <a:t>[Voettekst]</a:t>
            </a:r>
          </a:p>
        </p:txBody>
      </p:sp>
      <p:sp>
        <p:nvSpPr>
          <p:cNvPr id="5" name="Slide Number Placeholder 3"/>
          <p:cNvSpPr>
            <a:spLocks noGrp="1" noSelect="1"/>
          </p:cNvSpPr>
          <p:nvPr>
            <p:ph type="sldNum" sz="quarter" idx="12"/>
          </p:nvPr>
        </p:nvSpPr>
        <p:spPr/>
        <p:txBody>
          <a:bodyPr/>
          <a:lstStyle/>
          <a:p>
            <a:r>
              <a:rPr lang="en-GB" noProof="1">
                <a:solidFill>
                  <a:schemeClr val="accent1"/>
                </a:solidFill>
              </a:rPr>
              <a:t>|</a:t>
            </a:r>
            <a:r>
              <a:rPr lang="en-GB" noProof="1"/>
              <a:t> </a:t>
            </a:r>
            <a:fld id="{1336C48C-F87C-4E4B-81EF-5027B17D1F61}" type="slidenum">
              <a:rPr lang="en-GB" noProof="1" smtClean="0"/>
              <a:pPr/>
              <a:t>‹nr.›</a:t>
            </a:fld>
            <a:endParaRPr lang="en-GB" noProof="1"/>
          </a:p>
        </p:txBody>
      </p:sp>
      <p:sp>
        <p:nvSpPr>
          <p:cNvPr id="13" name="Frame text 4 (JU-Free)"/>
          <p:cNvSpPr>
            <a:spLocks noGrp="1"/>
          </p:cNvSpPr>
          <p:nvPr>
            <p:ph type="body" sz="quarter" idx="13" hasCustomPrompt="1"/>
          </p:nvPr>
        </p:nvSpPr>
        <p:spPr>
          <a:xfrm>
            <a:off x="1017712" y="2215838"/>
            <a:ext cx="10298980"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en-GB"/>
              <a:t>[Heading]</a:t>
            </a:r>
          </a:p>
          <a:p>
            <a:pPr lvl="0"/>
            <a:r>
              <a:rPr lang="en-GB"/>
              <a:t>JU-LEVEL1=</a:t>
            </a:r>
            <a:r>
              <a:rPr lang="en-GB" err="1"/>
              <a:t>Standaard</a:t>
            </a:r>
            <a:endParaRPr lang="en-GB"/>
          </a:p>
          <a:p>
            <a:pPr lvl="1"/>
            <a:r>
              <a:rPr lang="en-GB"/>
              <a:t>JU-LEVEL2=</a:t>
            </a:r>
            <a:r>
              <a:rPr lang="en-GB" err="1"/>
              <a:t>Basistekst</a:t>
            </a:r>
            <a:endParaRPr lang="en-GB"/>
          </a:p>
          <a:p>
            <a:pPr lvl="2"/>
            <a:r>
              <a:rPr lang="en-GB"/>
              <a:t>JU-LEVEL3=</a:t>
            </a:r>
            <a:r>
              <a:rPr lang="en-GB" err="1"/>
              <a:t>Opsomming</a:t>
            </a:r>
            <a:endParaRPr lang="en-GB"/>
          </a:p>
          <a:p>
            <a:pPr lvl="3"/>
            <a:r>
              <a:rPr lang="en-GB"/>
              <a:t>JU-LEVEL4=</a:t>
            </a:r>
            <a:r>
              <a:rPr lang="en-GB" err="1"/>
              <a:t>Zwevend</a:t>
            </a:r>
            <a:r>
              <a:rPr lang="en-GB"/>
              <a:t> 1e </a:t>
            </a:r>
            <a:r>
              <a:rPr lang="en-GB" err="1"/>
              <a:t>niveau</a:t>
            </a:r>
            <a:r>
              <a:rPr lang="en-GB"/>
              <a:t> </a:t>
            </a:r>
          </a:p>
        </p:txBody>
      </p:sp>
      <p:sp>
        <p:nvSpPr>
          <p:cNvPr id="2" name="***Titel 5"/>
          <p:cNvSpPr>
            <a:spLocks noGrp="1" noSelect="1"/>
          </p:cNvSpPr>
          <p:nvPr>
            <p:ph type="title" hasCustomPrompt="1"/>
          </p:nvPr>
        </p:nvSpPr>
        <p:spPr>
          <a:xfrm>
            <a:off x="876692" y="931413"/>
            <a:ext cx="10440000" cy="720000"/>
          </a:xfrm>
        </p:spPr>
        <p:txBody>
          <a:bodyPr/>
          <a:lstStyle>
            <a:lvl1pPr>
              <a:defRPr sz="4400" b="0" cap="none" spc="-210" baseline="0">
                <a:solidFill>
                  <a:schemeClr val="accent1"/>
                </a:solidFill>
              </a:defRPr>
            </a:lvl1pPr>
          </a:lstStyle>
          <a:p>
            <a:r>
              <a:rPr lang="en-GB"/>
              <a:t>[Highlights]</a:t>
            </a:r>
          </a:p>
        </p:txBody>
      </p:sp>
      <p:sp>
        <p:nvSpPr>
          <p:cNvPr id="10" name="Kopregel 6 (JU-Free)"/>
          <p:cNvSpPr>
            <a:spLocks noGrp="1"/>
          </p:cNvSpPr>
          <p:nvPr>
            <p:ph type="body" sz="quarter" idx="1002" hasCustomPrompt="1"/>
          </p:nvPr>
        </p:nvSpPr>
        <p:spPr>
          <a:xfrm>
            <a:off x="854075" y="609569"/>
            <a:ext cx="10440000" cy="288000"/>
          </a:xfrm>
        </p:spPr>
        <p:txBody>
          <a:bodyPr/>
          <a:lstStyle>
            <a:lvl1pPr marL="0" indent="0">
              <a:spcBef>
                <a:spcPts val="0"/>
              </a:spcBef>
              <a:buNone/>
              <a:defRPr cap="all">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en-GB"/>
              <a:t>[Header line]</a:t>
            </a:r>
          </a:p>
          <a:p>
            <a:pPr lvl="0"/>
            <a:r>
              <a:rPr lang="en-GB"/>
              <a:t>JU-LEVEL1=</a:t>
            </a:r>
            <a:r>
              <a:rPr lang="en-GB" err="1"/>
              <a:t>Standaard</a:t>
            </a:r>
            <a:endParaRPr lang="en-GB"/>
          </a:p>
        </p:txBody>
      </p:sp>
    </p:spTree>
    <p:extLst>
      <p:ext uri="{BB962C8B-B14F-4D97-AF65-F5344CB8AC3E}">
        <p14:creationId xmlns:p14="http://schemas.microsoft.com/office/powerpoint/2010/main" val="2525546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noSelect="1"/>
          </p:cNvSpPr>
          <p:nvPr>
            <p:ph type="title" hasCustomPrompt="1"/>
          </p:nvPr>
        </p:nvSpPr>
        <p:spPr bwMode="gray"/>
        <p:txBody>
          <a:bodyPr/>
          <a:lstStyle>
            <a:lvl1pPr>
              <a:defRPr/>
            </a:lvl1pPr>
          </a:lstStyle>
          <a:p>
            <a:r>
              <a:rPr lang="en-GB" noProof="1"/>
              <a:t>[title]</a:t>
            </a:r>
          </a:p>
        </p:txBody>
      </p:sp>
      <p:sp>
        <p:nvSpPr>
          <p:cNvPr id="6" name="Date Placeholder 2"/>
          <p:cNvSpPr>
            <a:spLocks noGrp="1" noSelect="1"/>
          </p:cNvSpPr>
          <p:nvPr>
            <p:ph type="dt" sz="half" idx="10"/>
          </p:nvPr>
        </p:nvSpPr>
        <p:spPr/>
        <p:txBody>
          <a:bodyPr/>
          <a:lstStyle/>
          <a:p>
            <a:fld id="{C55B993B-3046-4D80-9DA9-AF3F7D602039}" type="datetime4">
              <a:rPr lang="en-GB" noProof="1" smtClean="0"/>
              <a:t>30 January 2025</a:t>
            </a:fld>
            <a:endParaRPr lang="en-GB" noProof="1"/>
          </a:p>
        </p:txBody>
      </p:sp>
      <p:sp>
        <p:nvSpPr>
          <p:cNvPr id="7" name="Footer Placeholder 3"/>
          <p:cNvSpPr>
            <a:spLocks noGrp="1" noSelect="1"/>
          </p:cNvSpPr>
          <p:nvPr>
            <p:ph type="ftr" sz="quarter" idx="11"/>
          </p:nvPr>
        </p:nvSpPr>
        <p:spPr/>
        <p:txBody>
          <a:bodyPr/>
          <a:lstStyle/>
          <a:p>
            <a:r>
              <a:rPr lang="en-GB" noProof="1"/>
              <a:t>[Voettekst]</a:t>
            </a:r>
          </a:p>
        </p:txBody>
      </p:sp>
      <p:sp>
        <p:nvSpPr>
          <p:cNvPr id="8" name="Slide Number Placeholder 4"/>
          <p:cNvSpPr>
            <a:spLocks noGrp="1" noSelect="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ighlights (2)">
    <p:spTree>
      <p:nvGrpSpPr>
        <p:cNvPr id="1" name=""/>
        <p:cNvGrpSpPr/>
        <p:nvPr/>
      </p:nvGrpSpPr>
      <p:grpSpPr>
        <a:xfrm>
          <a:off x="0" y="0"/>
          <a:ext cx="0" cy="0"/>
          <a:chOff x="0" y="0"/>
          <a:chExt cx="0" cy="0"/>
        </a:xfrm>
      </p:grpSpPr>
      <p:sp>
        <p:nvSpPr>
          <p:cNvPr id="3" name="Date Placeholder 1"/>
          <p:cNvSpPr>
            <a:spLocks noGrp="1" noSelect="1"/>
          </p:cNvSpPr>
          <p:nvPr>
            <p:ph type="dt" sz="half" idx="10"/>
          </p:nvPr>
        </p:nvSpPr>
        <p:spPr/>
        <p:txBody>
          <a:bodyPr/>
          <a:lstStyle/>
          <a:p>
            <a:fld id="{2923B9C5-BE15-4844-92EA-6B5A4B794705}" type="datetime4">
              <a:rPr lang="en-GB" noProof="1" smtClean="0"/>
              <a:t>30 January 2025</a:t>
            </a:fld>
            <a:endParaRPr lang="en-GB" noProof="1"/>
          </a:p>
        </p:txBody>
      </p:sp>
      <p:sp>
        <p:nvSpPr>
          <p:cNvPr id="4" name="Footer Placeholder 2"/>
          <p:cNvSpPr>
            <a:spLocks noGrp="1" noSelect="1"/>
          </p:cNvSpPr>
          <p:nvPr>
            <p:ph type="ftr" sz="quarter" idx="11"/>
          </p:nvPr>
        </p:nvSpPr>
        <p:spPr/>
        <p:txBody>
          <a:bodyPr/>
          <a:lstStyle/>
          <a:p>
            <a:r>
              <a:rPr lang="en-GB" noProof="1"/>
              <a:t>[Voettekst]</a:t>
            </a:r>
          </a:p>
        </p:txBody>
      </p:sp>
      <p:sp>
        <p:nvSpPr>
          <p:cNvPr id="5" name="Slide Number Placeholder 3"/>
          <p:cNvSpPr>
            <a:spLocks noGrp="1" noSelect="1"/>
          </p:cNvSpPr>
          <p:nvPr>
            <p:ph type="sldNum" sz="quarter" idx="12"/>
          </p:nvPr>
        </p:nvSpPr>
        <p:spPr/>
        <p:txBody>
          <a:bodyPr/>
          <a:lstStyle/>
          <a:p>
            <a:r>
              <a:rPr lang="en-GB" noProof="1">
                <a:solidFill>
                  <a:schemeClr val="accent1"/>
                </a:solidFill>
              </a:rPr>
              <a:t>|</a:t>
            </a:r>
            <a:r>
              <a:rPr lang="en-GB" noProof="1"/>
              <a:t> </a:t>
            </a:r>
            <a:fld id="{1336C48C-F87C-4E4B-81EF-5027B17D1F61}" type="slidenum">
              <a:rPr lang="en-GB" noProof="1" smtClean="0"/>
              <a:pPr/>
              <a:t>‹nr.›</a:t>
            </a:fld>
            <a:endParaRPr lang="en-GB" noProof="1"/>
          </a:p>
        </p:txBody>
      </p:sp>
      <p:sp>
        <p:nvSpPr>
          <p:cNvPr id="14" name="Frame text 4"/>
          <p:cNvSpPr>
            <a:spLocks noGrp="1" noSelect="1"/>
          </p:cNvSpPr>
          <p:nvPr>
            <p:ph type="body" sz="quarter" idx="14" hasCustomPrompt="1"/>
          </p:nvPr>
        </p:nvSpPr>
        <p:spPr>
          <a:xfrm>
            <a:off x="5541900" y="2217600"/>
            <a:ext cx="5774792"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 typeface="Open Sans" panose="020B0606030504020204" pitchFamily="34" charset="0"/>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Open Sans" panose="020B0606030504020204" pitchFamily="34" charset="0"/>
                <a:ea typeface="Open Sans" panose="020B0606030504020204" pitchFamily="34" charset="0"/>
                <a:cs typeface="Open Sans" panose="020B0606030504020204" pitchFamily="34" charset="0"/>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en-GB"/>
              <a:t>[Heading]</a:t>
            </a:r>
          </a:p>
        </p:txBody>
      </p:sp>
      <p:sp>
        <p:nvSpPr>
          <p:cNvPr id="13" name="Frame text 5 (JU-Free)"/>
          <p:cNvSpPr>
            <a:spLocks noGrp="1"/>
          </p:cNvSpPr>
          <p:nvPr>
            <p:ph type="body" sz="quarter" idx="13" hasCustomPrompt="1"/>
          </p:nvPr>
        </p:nvSpPr>
        <p:spPr>
          <a:xfrm>
            <a:off x="1017712" y="2215838"/>
            <a:ext cx="4034171"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en-GB"/>
              <a:t>[Heading]</a:t>
            </a:r>
          </a:p>
          <a:p>
            <a:pPr lvl="0"/>
            <a:r>
              <a:rPr lang="en-GB"/>
              <a:t>JU-LEVEL1=</a:t>
            </a:r>
            <a:r>
              <a:rPr lang="en-GB" err="1"/>
              <a:t>Standaard</a:t>
            </a:r>
            <a:endParaRPr lang="en-GB"/>
          </a:p>
          <a:p>
            <a:pPr lvl="1"/>
            <a:r>
              <a:rPr lang="en-GB"/>
              <a:t>JU-LEVEL2=</a:t>
            </a:r>
            <a:r>
              <a:rPr lang="en-GB" err="1"/>
              <a:t>Basistekst</a:t>
            </a:r>
            <a:endParaRPr lang="en-GB"/>
          </a:p>
          <a:p>
            <a:pPr lvl="2"/>
            <a:r>
              <a:rPr lang="en-GB"/>
              <a:t>JU-LEVEL3=</a:t>
            </a:r>
            <a:r>
              <a:rPr lang="en-GB" err="1"/>
              <a:t>Opsomming</a:t>
            </a:r>
            <a:endParaRPr lang="en-GB"/>
          </a:p>
          <a:p>
            <a:pPr lvl="3"/>
            <a:r>
              <a:rPr lang="en-GB"/>
              <a:t>JU-LEVEL4=</a:t>
            </a:r>
            <a:r>
              <a:rPr lang="en-GB" err="1"/>
              <a:t>Zwevend</a:t>
            </a:r>
            <a:r>
              <a:rPr lang="en-GB"/>
              <a:t> 1e </a:t>
            </a:r>
            <a:r>
              <a:rPr lang="en-GB" err="1"/>
              <a:t>niveau</a:t>
            </a:r>
            <a:r>
              <a:rPr lang="en-GB"/>
              <a:t> </a:t>
            </a:r>
          </a:p>
        </p:txBody>
      </p:sp>
      <p:sp>
        <p:nvSpPr>
          <p:cNvPr id="2" name="***Titel 6"/>
          <p:cNvSpPr>
            <a:spLocks noGrp="1" noSelect="1"/>
          </p:cNvSpPr>
          <p:nvPr>
            <p:ph type="title" hasCustomPrompt="1"/>
          </p:nvPr>
        </p:nvSpPr>
        <p:spPr>
          <a:xfrm>
            <a:off x="876692" y="931413"/>
            <a:ext cx="10440000" cy="720000"/>
          </a:xfrm>
        </p:spPr>
        <p:txBody>
          <a:bodyPr/>
          <a:lstStyle>
            <a:lvl1pPr>
              <a:defRPr sz="4400" b="0" cap="none" spc="-210" baseline="0">
                <a:solidFill>
                  <a:schemeClr val="accent1"/>
                </a:solidFill>
              </a:defRPr>
            </a:lvl1pPr>
          </a:lstStyle>
          <a:p>
            <a:r>
              <a:rPr lang="en-GB"/>
              <a:t>[Highlights]</a:t>
            </a:r>
          </a:p>
        </p:txBody>
      </p:sp>
      <p:sp>
        <p:nvSpPr>
          <p:cNvPr id="10" name="Kopregel 7 (JU-Free)"/>
          <p:cNvSpPr>
            <a:spLocks noGrp="1"/>
          </p:cNvSpPr>
          <p:nvPr>
            <p:ph type="body" sz="quarter" idx="1002" hasCustomPrompt="1"/>
          </p:nvPr>
        </p:nvSpPr>
        <p:spPr>
          <a:xfrm>
            <a:off x="854075" y="609569"/>
            <a:ext cx="10440000" cy="288000"/>
          </a:xfrm>
        </p:spPr>
        <p:txBody>
          <a:bodyPr/>
          <a:lstStyle>
            <a:lvl1pPr marL="0" indent="0">
              <a:spcBef>
                <a:spcPts val="0"/>
              </a:spcBef>
              <a:buNone/>
              <a:defRPr cap="all">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en-GB"/>
              <a:t>[header line]</a:t>
            </a:r>
          </a:p>
          <a:p>
            <a:pPr lvl="0"/>
            <a:r>
              <a:rPr lang="en-GB"/>
              <a:t>JU-LEVEL1=</a:t>
            </a:r>
            <a:r>
              <a:rPr lang="en-GB" err="1"/>
              <a:t>Standaard</a:t>
            </a:r>
            <a:endParaRPr lang="en-GB"/>
          </a:p>
        </p:txBody>
      </p:sp>
    </p:spTree>
    <p:extLst>
      <p:ext uri="{BB962C8B-B14F-4D97-AF65-F5344CB8AC3E}">
        <p14:creationId xmlns:p14="http://schemas.microsoft.com/office/powerpoint/2010/main" val="346417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ighlights (4)">
    <p:spTree>
      <p:nvGrpSpPr>
        <p:cNvPr id="1" name=""/>
        <p:cNvGrpSpPr/>
        <p:nvPr/>
      </p:nvGrpSpPr>
      <p:grpSpPr>
        <a:xfrm>
          <a:off x="0" y="0"/>
          <a:ext cx="0" cy="0"/>
          <a:chOff x="0" y="0"/>
          <a:chExt cx="0" cy="0"/>
        </a:xfrm>
      </p:grpSpPr>
      <p:sp>
        <p:nvSpPr>
          <p:cNvPr id="3" name="Date Placeholder 1"/>
          <p:cNvSpPr>
            <a:spLocks noGrp="1" noSelect="1"/>
          </p:cNvSpPr>
          <p:nvPr>
            <p:ph type="dt" sz="half" idx="10"/>
          </p:nvPr>
        </p:nvSpPr>
        <p:spPr/>
        <p:txBody>
          <a:bodyPr/>
          <a:lstStyle/>
          <a:p>
            <a:fld id="{2923B9C5-BE15-4844-92EA-6B5A4B794705}" type="datetime4">
              <a:rPr lang="en-GB" noProof="1" smtClean="0"/>
              <a:t>30 January 2025</a:t>
            </a:fld>
            <a:endParaRPr lang="en-GB" noProof="1"/>
          </a:p>
        </p:txBody>
      </p:sp>
      <p:sp>
        <p:nvSpPr>
          <p:cNvPr id="4" name="Footer Placeholder 2"/>
          <p:cNvSpPr>
            <a:spLocks noGrp="1" noSelect="1"/>
          </p:cNvSpPr>
          <p:nvPr>
            <p:ph type="ftr" sz="quarter" idx="11"/>
          </p:nvPr>
        </p:nvSpPr>
        <p:spPr/>
        <p:txBody>
          <a:bodyPr/>
          <a:lstStyle/>
          <a:p>
            <a:r>
              <a:rPr lang="en-GB" noProof="1"/>
              <a:t>[Voettekst]</a:t>
            </a:r>
          </a:p>
        </p:txBody>
      </p:sp>
      <p:sp>
        <p:nvSpPr>
          <p:cNvPr id="5" name="Slide Number Placeholder 3"/>
          <p:cNvSpPr>
            <a:spLocks noGrp="1" noSelect="1"/>
          </p:cNvSpPr>
          <p:nvPr>
            <p:ph type="sldNum" sz="quarter" idx="12"/>
          </p:nvPr>
        </p:nvSpPr>
        <p:spPr/>
        <p:txBody>
          <a:bodyPr/>
          <a:lstStyle/>
          <a:p>
            <a:r>
              <a:rPr lang="en-GB" noProof="1">
                <a:solidFill>
                  <a:schemeClr val="accent1"/>
                </a:solidFill>
              </a:rPr>
              <a:t>|</a:t>
            </a:r>
            <a:r>
              <a:rPr lang="en-GB" noProof="1"/>
              <a:t> </a:t>
            </a:r>
            <a:fld id="{1336C48C-F87C-4E4B-81EF-5027B17D1F61}" type="slidenum">
              <a:rPr lang="en-GB" noProof="1" smtClean="0"/>
              <a:pPr/>
              <a:t>‹nr.›</a:t>
            </a:fld>
            <a:endParaRPr lang="en-GB" noProof="1"/>
          </a:p>
        </p:txBody>
      </p:sp>
      <p:sp>
        <p:nvSpPr>
          <p:cNvPr id="16" name="Frame text 4"/>
          <p:cNvSpPr>
            <a:spLocks noGrp="1" noSelect="1"/>
          </p:cNvSpPr>
          <p:nvPr>
            <p:ph type="body" sz="quarter" idx="16" hasCustomPrompt="1"/>
          </p:nvPr>
        </p:nvSpPr>
        <p:spPr>
          <a:xfrm>
            <a:off x="9249904" y="2203963"/>
            <a:ext cx="2366962"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en-GB"/>
              <a:t>[Heading]</a:t>
            </a:r>
          </a:p>
        </p:txBody>
      </p:sp>
      <p:sp>
        <p:nvSpPr>
          <p:cNvPr id="15" name="Frame text 5"/>
          <p:cNvSpPr>
            <a:spLocks noGrp="1" noSelect="1"/>
          </p:cNvSpPr>
          <p:nvPr>
            <p:ph type="body" sz="quarter" idx="15" hasCustomPrompt="1"/>
          </p:nvPr>
        </p:nvSpPr>
        <p:spPr>
          <a:xfrm>
            <a:off x="6509241" y="2203963"/>
            <a:ext cx="2366962"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en-GB"/>
              <a:t>[Heading]</a:t>
            </a:r>
          </a:p>
        </p:txBody>
      </p:sp>
      <p:sp>
        <p:nvSpPr>
          <p:cNvPr id="14" name="Frame text 6"/>
          <p:cNvSpPr>
            <a:spLocks noGrp="1" noSelect="1"/>
          </p:cNvSpPr>
          <p:nvPr>
            <p:ph type="body" sz="quarter" idx="14" hasCustomPrompt="1"/>
          </p:nvPr>
        </p:nvSpPr>
        <p:spPr>
          <a:xfrm>
            <a:off x="3768579" y="2203963"/>
            <a:ext cx="2366962"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en-GB"/>
              <a:t>[Heading]</a:t>
            </a:r>
          </a:p>
        </p:txBody>
      </p:sp>
      <p:sp>
        <p:nvSpPr>
          <p:cNvPr id="13" name="Frame text 7 (JU-Free)"/>
          <p:cNvSpPr>
            <a:spLocks noGrp="1"/>
          </p:cNvSpPr>
          <p:nvPr>
            <p:ph type="body" sz="quarter" idx="13" hasCustomPrompt="1"/>
          </p:nvPr>
        </p:nvSpPr>
        <p:spPr>
          <a:xfrm>
            <a:off x="1027917" y="2203963"/>
            <a:ext cx="2366962"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en-GB"/>
              <a:t>[Heading]</a:t>
            </a:r>
          </a:p>
          <a:p>
            <a:pPr lvl="0"/>
            <a:r>
              <a:rPr lang="en-GB"/>
              <a:t>JU-LEVEL1=</a:t>
            </a:r>
            <a:r>
              <a:rPr lang="en-GB" err="1"/>
              <a:t>Standaard</a:t>
            </a:r>
            <a:endParaRPr lang="en-GB"/>
          </a:p>
          <a:p>
            <a:pPr lvl="1"/>
            <a:r>
              <a:rPr lang="en-GB"/>
              <a:t>JU-LEVEL2=</a:t>
            </a:r>
            <a:r>
              <a:rPr lang="en-GB" err="1"/>
              <a:t>Basistekst</a:t>
            </a:r>
            <a:endParaRPr lang="en-GB"/>
          </a:p>
          <a:p>
            <a:pPr lvl="2"/>
            <a:r>
              <a:rPr lang="en-GB"/>
              <a:t>JU-LEVEL3=</a:t>
            </a:r>
            <a:r>
              <a:rPr lang="en-GB" err="1"/>
              <a:t>Opsomming</a:t>
            </a:r>
            <a:endParaRPr lang="en-GB"/>
          </a:p>
          <a:p>
            <a:pPr lvl="3"/>
            <a:r>
              <a:rPr lang="en-GB"/>
              <a:t>JU-LEVEL4=</a:t>
            </a:r>
            <a:r>
              <a:rPr lang="en-GB" err="1"/>
              <a:t>Zwevend</a:t>
            </a:r>
            <a:r>
              <a:rPr lang="en-GB"/>
              <a:t> 1e  </a:t>
            </a:r>
            <a:r>
              <a:rPr lang="en-GB" err="1"/>
              <a:t>niveau</a:t>
            </a:r>
            <a:endParaRPr lang="en-GB"/>
          </a:p>
        </p:txBody>
      </p:sp>
      <p:sp>
        <p:nvSpPr>
          <p:cNvPr id="2" name="***Titel 8"/>
          <p:cNvSpPr>
            <a:spLocks noGrp="1" noSelect="1"/>
          </p:cNvSpPr>
          <p:nvPr>
            <p:ph type="title" hasCustomPrompt="1"/>
          </p:nvPr>
        </p:nvSpPr>
        <p:spPr>
          <a:xfrm>
            <a:off x="876692" y="931413"/>
            <a:ext cx="10440000" cy="720000"/>
          </a:xfrm>
        </p:spPr>
        <p:txBody>
          <a:bodyPr/>
          <a:lstStyle>
            <a:lvl1pPr>
              <a:defRPr sz="4400" b="0" cap="none" spc="-210" baseline="0">
                <a:solidFill>
                  <a:schemeClr val="accent1"/>
                </a:solidFill>
              </a:defRPr>
            </a:lvl1pPr>
          </a:lstStyle>
          <a:p>
            <a:r>
              <a:rPr lang="en-GB"/>
              <a:t>[Highlights]</a:t>
            </a:r>
          </a:p>
        </p:txBody>
      </p:sp>
      <p:sp>
        <p:nvSpPr>
          <p:cNvPr id="17" name="Kopregel 9 (JU-Free)"/>
          <p:cNvSpPr>
            <a:spLocks noGrp="1"/>
          </p:cNvSpPr>
          <p:nvPr>
            <p:ph type="body" sz="quarter" idx="1002" hasCustomPrompt="1"/>
          </p:nvPr>
        </p:nvSpPr>
        <p:spPr>
          <a:xfrm>
            <a:off x="854075" y="609569"/>
            <a:ext cx="10440000" cy="288000"/>
          </a:xfrm>
        </p:spPr>
        <p:txBody>
          <a:bodyPr/>
          <a:lstStyle>
            <a:lvl1pPr marL="0" indent="0">
              <a:spcBef>
                <a:spcPts val="0"/>
              </a:spcBef>
              <a:buNone/>
              <a:defRPr cap="all" baseline="0">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en-GB"/>
              <a:t>[header line]</a:t>
            </a:r>
          </a:p>
          <a:p>
            <a:pPr lvl="0"/>
            <a:r>
              <a:rPr lang="en-GB"/>
              <a:t>JU-LEVEL1=</a:t>
            </a:r>
            <a:r>
              <a:rPr lang="en-GB" err="1"/>
              <a:t>Standaard</a:t>
            </a:r>
            <a:endParaRPr lang="en-GB"/>
          </a:p>
        </p:txBody>
      </p:sp>
    </p:spTree>
    <p:extLst>
      <p:ext uri="{BB962C8B-B14F-4D97-AF65-F5344CB8AC3E}">
        <p14:creationId xmlns:p14="http://schemas.microsoft.com/office/powerpoint/2010/main" val="101480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etween slide white">
    <p:bg>
      <p:bgPr>
        <a:solidFill>
          <a:srgbClr val="FFFFFF"/>
        </a:solidFill>
        <a:effectLst/>
      </p:bgPr>
    </p:bg>
    <p:spTree>
      <p:nvGrpSpPr>
        <p:cNvPr id="1" name=""/>
        <p:cNvGrpSpPr/>
        <p:nvPr/>
      </p:nvGrpSpPr>
      <p:grpSpPr>
        <a:xfrm>
          <a:off x="0" y="0"/>
          <a:ext cx="0" cy="0"/>
          <a:chOff x="0" y="0"/>
          <a:chExt cx="0" cy="0"/>
        </a:xfrm>
      </p:grpSpPr>
      <p:sp>
        <p:nvSpPr>
          <p:cNvPr id="4" name="Frame text 1 (JU-Free)">
            <a:extLst>
              <a:ext uri="{FF2B5EF4-FFF2-40B4-BE49-F238E27FC236}">
                <a16:creationId xmlns:a16="http://schemas.microsoft.com/office/drawing/2014/main" id="{47B08040-1AC6-4424-AC77-34664CAA4BE7}"/>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chemeClr val="accent1"/>
                </a:solidFill>
                <a:latin typeface="+mj-lt"/>
              </a:defRPr>
            </a:lvl1pPr>
            <a:lvl2pPr marL="0" indent="0" algn="ctr">
              <a:spcBef>
                <a:spcPts val="0"/>
              </a:spcBef>
              <a:buFontTx/>
              <a:buNone/>
              <a:defRPr sz="3600" i="0" cap="all" baseline="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en-GB"/>
              <a:t>[Title]</a:t>
            </a:r>
          </a:p>
          <a:p>
            <a:pPr lvl="0"/>
            <a:r>
              <a:rPr lang="en-GB"/>
              <a:t>JU-LEVEL1=</a:t>
            </a:r>
            <a:r>
              <a:rPr lang="en-GB" err="1"/>
              <a:t>Standaard</a:t>
            </a:r>
            <a:endParaRPr lang="en-GB"/>
          </a:p>
          <a:p>
            <a:pPr lvl="1"/>
            <a:r>
              <a:rPr lang="en-GB"/>
              <a:t>JU-LEVEL2=</a:t>
            </a:r>
            <a:r>
              <a:rPr lang="en-GB" err="1"/>
              <a:t>Titel</a:t>
            </a:r>
            <a:r>
              <a:rPr lang="en-GB"/>
              <a:t> light</a:t>
            </a:r>
          </a:p>
        </p:txBody>
      </p:sp>
    </p:spTree>
    <p:extLst>
      <p:ext uri="{BB962C8B-B14F-4D97-AF65-F5344CB8AC3E}">
        <p14:creationId xmlns:p14="http://schemas.microsoft.com/office/powerpoint/2010/main" val="1886260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etween slide Red Impact">
    <p:bg>
      <p:bgPr>
        <a:solidFill>
          <a:srgbClr val="E3000B"/>
        </a:solidFill>
        <a:effectLst/>
      </p:bgPr>
    </p:bg>
    <p:spTree>
      <p:nvGrpSpPr>
        <p:cNvPr id="1" name=""/>
        <p:cNvGrpSpPr/>
        <p:nvPr/>
      </p:nvGrpSpPr>
      <p:grpSpPr>
        <a:xfrm>
          <a:off x="0" y="0"/>
          <a:ext cx="0" cy="0"/>
          <a:chOff x="0" y="0"/>
          <a:chExt cx="0" cy="0"/>
        </a:xfrm>
      </p:grpSpPr>
      <p:sp>
        <p:nvSpPr>
          <p:cNvPr id="5" name="Frame text 1 (JU-Free)">
            <a:extLst>
              <a:ext uri="{FF2B5EF4-FFF2-40B4-BE49-F238E27FC236}">
                <a16:creationId xmlns:a16="http://schemas.microsoft.com/office/drawing/2014/main" id="{9003792C-E96E-4CD5-83F8-FBFE78F93C83}"/>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rgbClr val="8C201B"/>
                </a:solidFill>
                <a:latin typeface="+mj-lt"/>
              </a:defRPr>
            </a:lvl1pPr>
            <a:lvl2pPr marL="0" indent="0" algn="ctr">
              <a:spcBef>
                <a:spcPts val="0"/>
              </a:spcBef>
              <a:buFontTx/>
              <a:buNone/>
              <a:defRPr sz="3600" i="0" cap="all"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en-GB"/>
              <a:t>[Title]</a:t>
            </a:r>
          </a:p>
          <a:p>
            <a:pPr lvl="0"/>
            <a:r>
              <a:rPr lang="en-GB"/>
              <a:t>JU-LEVEL1=</a:t>
            </a:r>
            <a:r>
              <a:rPr lang="en-GB" err="1"/>
              <a:t>Standaard</a:t>
            </a:r>
            <a:endParaRPr lang="en-GB"/>
          </a:p>
          <a:p>
            <a:pPr lvl="1"/>
            <a:r>
              <a:rPr lang="en-GB"/>
              <a:t>JU-LEVEL2=</a:t>
            </a:r>
            <a:r>
              <a:rPr lang="en-GB" err="1"/>
              <a:t>Titel</a:t>
            </a:r>
            <a:r>
              <a:rPr lang="en-GB"/>
              <a:t> light</a:t>
            </a:r>
          </a:p>
        </p:txBody>
      </p:sp>
      <p:sp>
        <p:nvSpPr>
          <p:cNvPr id="6" name="Frame 2"/>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
        <p:nvSpPr>
          <p:cNvPr id="9" name="Frame 3"/>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491521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etween slide Lady bug">
    <p:bg>
      <p:bgPr>
        <a:solidFill>
          <a:srgbClr val="8C201B"/>
        </a:solidFill>
        <a:effectLst/>
      </p:bgPr>
    </p:bg>
    <p:spTree>
      <p:nvGrpSpPr>
        <p:cNvPr id="1" name=""/>
        <p:cNvGrpSpPr/>
        <p:nvPr/>
      </p:nvGrpSpPr>
      <p:grpSpPr>
        <a:xfrm>
          <a:off x="0" y="0"/>
          <a:ext cx="0" cy="0"/>
          <a:chOff x="0" y="0"/>
          <a:chExt cx="0" cy="0"/>
        </a:xfrm>
      </p:grpSpPr>
      <p:sp>
        <p:nvSpPr>
          <p:cNvPr id="5" name="Frame text 1 (JU-Free)">
            <a:extLst>
              <a:ext uri="{FF2B5EF4-FFF2-40B4-BE49-F238E27FC236}">
                <a16:creationId xmlns:a16="http://schemas.microsoft.com/office/drawing/2014/main" id="{7309AEE2-23F3-4485-AB59-68003885CF23}"/>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chemeClr val="accent1"/>
                </a:solidFill>
                <a:latin typeface="+mj-lt"/>
              </a:defRPr>
            </a:lvl1pPr>
            <a:lvl2pPr marL="0" indent="0" algn="ctr">
              <a:spcBef>
                <a:spcPts val="0"/>
              </a:spcBef>
              <a:buFontTx/>
              <a:buNone/>
              <a:defRPr sz="3600" i="0" cap="all"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en-GB"/>
              <a:t>[Title]</a:t>
            </a:r>
          </a:p>
          <a:p>
            <a:pPr lvl="0"/>
            <a:r>
              <a:rPr lang="en-GB"/>
              <a:t>JU-LEVEL1=</a:t>
            </a:r>
            <a:r>
              <a:rPr lang="en-GB" err="1"/>
              <a:t>Standaard</a:t>
            </a:r>
            <a:endParaRPr lang="en-GB"/>
          </a:p>
          <a:p>
            <a:pPr lvl="1"/>
            <a:r>
              <a:rPr lang="en-GB"/>
              <a:t>JU-LEVEL2=</a:t>
            </a:r>
            <a:r>
              <a:rPr lang="en-GB" err="1"/>
              <a:t>Titel</a:t>
            </a:r>
            <a:r>
              <a:rPr lang="en-GB"/>
              <a:t> light</a:t>
            </a:r>
          </a:p>
        </p:txBody>
      </p:sp>
      <p:sp>
        <p:nvSpPr>
          <p:cNvPr id="8" name="Frame 2"/>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
        <p:nvSpPr>
          <p:cNvPr id="9" name="Frame 3"/>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940013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etween slide Maroon">
    <p:bg>
      <p:bgPr>
        <a:solidFill>
          <a:srgbClr val="730E04"/>
        </a:solidFill>
        <a:effectLst/>
      </p:bgPr>
    </p:bg>
    <p:spTree>
      <p:nvGrpSpPr>
        <p:cNvPr id="1" name=""/>
        <p:cNvGrpSpPr/>
        <p:nvPr/>
      </p:nvGrpSpPr>
      <p:grpSpPr>
        <a:xfrm>
          <a:off x="0" y="0"/>
          <a:ext cx="0" cy="0"/>
          <a:chOff x="0" y="0"/>
          <a:chExt cx="0" cy="0"/>
        </a:xfrm>
      </p:grpSpPr>
      <p:sp>
        <p:nvSpPr>
          <p:cNvPr id="5" name="Frame text 1 (JU-Free)">
            <a:extLst>
              <a:ext uri="{FF2B5EF4-FFF2-40B4-BE49-F238E27FC236}">
                <a16:creationId xmlns:a16="http://schemas.microsoft.com/office/drawing/2014/main" id="{FE10598B-5335-4C41-B925-F9DA24742C91}"/>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rgbClr val="EE1C25"/>
                </a:solidFill>
                <a:latin typeface="+mj-lt"/>
              </a:defRPr>
            </a:lvl1pPr>
            <a:lvl2pPr marL="0" indent="0" algn="ctr">
              <a:spcBef>
                <a:spcPts val="0"/>
              </a:spcBef>
              <a:buFontTx/>
              <a:buNone/>
              <a:defRPr sz="3600" i="0" cap="all"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en-GB"/>
              <a:t>[Title]</a:t>
            </a:r>
          </a:p>
          <a:p>
            <a:pPr lvl="0"/>
            <a:r>
              <a:rPr lang="en-GB"/>
              <a:t>JU-LEVEL1=</a:t>
            </a:r>
            <a:r>
              <a:rPr lang="en-GB" err="1"/>
              <a:t>Standaard</a:t>
            </a:r>
            <a:endParaRPr lang="en-GB"/>
          </a:p>
          <a:p>
            <a:pPr lvl="1"/>
            <a:r>
              <a:rPr lang="en-GB"/>
              <a:t>JU-LEVEL2=</a:t>
            </a:r>
            <a:r>
              <a:rPr lang="en-GB" err="1"/>
              <a:t>Titel</a:t>
            </a:r>
            <a:r>
              <a:rPr lang="en-GB"/>
              <a:t> light</a:t>
            </a:r>
          </a:p>
        </p:txBody>
      </p:sp>
      <p:sp>
        <p:nvSpPr>
          <p:cNvPr id="8" name="Frame 2"/>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
        <p:nvSpPr>
          <p:cNvPr id="9" name="Frame 3"/>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05747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column layout">
    <p:bg>
      <p:bgPr>
        <a:solidFill>
          <a:srgbClr val="F2F2F2"/>
        </a:solidFill>
        <a:effectLst/>
      </p:bgPr>
    </p:bg>
    <p:spTree>
      <p:nvGrpSpPr>
        <p:cNvPr id="1" name=""/>
        <p:cNvGrpSpPr/>
        <p:nvPr/>
      </p:nvGrpSpPr>
      <p:grpSpPr>
        <a:xfrm>
          <a:off x="0" y="0"/>
          <a:ext cx="0" cy="0"/>
          <a:chOff x="0" y="0"/>
          <a:chExt cx="0" cy="0"/>
        </a:xfrm>
      </p:grpSpPr>
      <p:sp>
        <p:nvSpPr>
          <p:cNvPr id="11" name="Achtergrondvlak 1"/>
          <p:cNvSpPr>
            <a:spLocks noSelect="1"/>
          </p:cNvSpPr>
          <p:nvPr userDrawn="1"/>
        </p:nvSpPr>
        <p:spPr>
          <a:xfrm>
            <a:off x="864000" y="1484784"/>
            <a:ext cx="10440000" cy="47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Date Placeholder 2"/>
          <p:cNvSpPr>
            <a:spLocks noGrp="1" noSelect="1"/>
          </p:cNvSpPr>
          <p:nvPr>
            <p:ph type="dt" sz="half" idx="10"/>
          </p:nvPr>
        </p:nvSpPr>
        <p:spPr/>
        <p:txBody>
          <a:bodyPr/>
          <a:lstStyle/>
          <a:p>
            <a:fld id="{3173DE11-90EF-4400-A6F5-8A2DCCBD9698}" type="datetime4">
              <a:rPr lang="en-GB" noProof="1" smtClean="0"/>
              <a:t>30 January 2025</a:t>
            </a:fld>
            <a:endParaRPr lang="en-GB" noProof="1"/>
          </a:p>
        </p:txBody>
      </p:sp>
      <p:sp>
        <p:nvSpPr>
          <p:cNvPr id="8" name="Footer Placeholder 3"/>
          <p:cNvSpPr>
            <a:spLocks noGrp="1" noSelect="1"/>
          </p:cNvSpPr>
          <p:nvPr>
            <p:ph type="ftr" sz="quarter" idx="11"/>
          </p:nvPr>
        </p:nvSpPr>
        <p:spPr/>
        <p:txBody>
          <a:bodyPr/>
          <a:lstStyle/>
          <a:p>
            <a:r>
              <a:rPr lang="en-GB" noProof="1"/>
              <a:t>[Voettekst]</a:t>
            </a:r>
          </a:p>
        </p:txBody>
      </p:sp>
      <p:sp>
        <p:nvSpPr>
          <p:cNvPr id="9" name="Slide Number Placeholder 4"/>
          <p:cNvSpPr>
            <a:spLocks noGrp="1" noSelect="1"/>
          </p:cNvSpPr>
          <p:nvPr>
            <p:ph type="sldNum" sz="quarter" idx="12"/>
          </p:nvPr>
        </p:nvSpPr>
        <p:spPr/>
        <p:txBody>
          <a:bodyPr/>
          <a:lstStyle/>
          <a:p>
            <a:r>
              <a:rPr lang="en-GB" noProof="1"/>
              <a:t>| </a:t>
            </a:r>
            <a:fld id="{1336C48C-F87C-4E4B-81EF-5027B17D1F61}" type="slidenum">
              <a:rPr lang="en-GB" noProof="1" smtClean="0"/>
              <a:pPr/>
              <a:t>‹nr.›</a:t>
            </a:fld>
            <a:endParaRPr lang="en-GB" noProof="1"/>
          </a:p>
        </p:txBody>
      </p:sp>
      <p:sp>
        <p:nvSpPr>
          <p:cNvPr id="2" name="Title 5"/>
          <p:cNvSpPr>
            <a:spLocks noGrp="1" noSelect="1"/>
          </p:cNvSpPr>
          <p:nvPr>
            <p:ph type="title" hasCustomPrompt="1"/>
          </p:nvPr>
        </p:nvSpPr>
        <p:spPr bwMode="gray">
          <a:xfrm>
            <a:off x="864000" y="895740"/>
            <a:ext cx="10440000" cy="288000"/>
          </a:xfrm>
        </p:spPr>
        <p:txBody>
          <a:bodyPr/>
          <a:lstStyle>
            <a:lvl1pPr>
              <a:defRPr sz="2000"/>
            </a:lvl1pPr>
          </a:lstStyle>
          <a:p>
            <a:r>
              <a:rPr lang="en-GB" noProof="1"/>
              <a:t>[Titel]</a:t>
            </a:r>
          </a:p>
        </p:txBody>
      </p:sp>
      <p:sp>
        <p:nvSpPr>
          <p:cNvPr id="10" name="Kopregel 6 (JU-Free)"/>
          <p:cNvSpPr>
            <a:spLocks noGrp="1"/>
          </p:cNvSpPr>
          <p:nvPr>
            <p:ph type="body" sz="quarter" idx="1002" hasCustomPrompt="1"/>
          </p:nvPr>
        </p:nvSpPr>
        <p:spPr>
          <a:xfrm>
            <a:off x="864000" y="680400"/>
            <a:ext cx="10440000" cy="216000"/>
          </a:xfrm>
        </p:spPr>
        <p:txBody>
          <a:bodyPr/>
          <a:lstStyle>
            <a:lvl1pPr marL="0" indent="0">
              <a:spcBef>
                <a:spcPts val="0"/>
              </a:spcBef>
              <a:buNone/>
              <a:defRPr cap="all" baseline="0">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en-GB"/>
              <a:t>[header line]</a:t>
            </a:r>
          </a:p>
          <a:p>
            <a:pPr lvl="0"/>
            <a:r>
              <a:rPr lang="en-GB"/>
              <a:t>JU-LEVEL1=</a:t>
            </a:r>
            <a:r>
              <a:rPr lang="en-GB" err="1"/>
              <a:t>Standaard</a:t>
            </a:r>
            <a:endParaRPr lang="en-GB"/>
          </a:p>
        </p:txBody>
      </p:sp>
      <p:sp>
        <p:nvSpPr>
          <p:cNvPr id="5" name="Frame text 7 (JU-Free)"/>
          <p:cNvSpPr>
            <a:spLocks noGrp="1"/>
          </p:cNvSpPr>
          <p:nvPr>
            <p:ph type="body" sz="quarter" idx="1003" hasCustomPrompt="1"/>
          </p:nvPr>
        </p:nvSpPr>
        <p:spPr>
          <a:xfrm>
            <a:off x="1065213" y="2134800"/>
            <a:ext cx="10062000" cy="3636000"/>
          </a:xfrm>
        </p:spPr>
        <p:txBody>
          <a:bodyPr numCol="2" spcCol="1080000"/>
          <a:lstStyle>
            <a:lvl1pPr>
              <a:defRPr/>
            </a:lvl1pPr>
            <a:lvl4pPr>
              <a:defRPr/>
            </a:lvl4pPr>
            <a:lvl5pPr>
              <a:defRPr/>
            </a:lvl5pPr>
            <a:lvl6pPr>
              <a:defRPr baseline="0"/>
            </a:lvl6pPr>
            <a:lvl7pPr>
              <a:defRPr/>
            </a:lvl7pPr>
          </a:lstStyle>
          <a:p>
            <a:pPr lvl="0"/>
            <a:r>
              <a:rPr lang="en-GB"/>
              <a:t>[Tekst 2-kolomsindeling]</a:t>
            </a:r>
          </a:p>
          <a:p>
            <a:pPr lvl="0"/>
            <a:r>
              <a:rPr lang="en-GB"/>
              <a:t>JU-LEVEL1=Standaard</a:t>
            </a:r>
          </a:p>
          <a:p>
            <a:pPr lvl="1"/>
            <a:r>
              <a:rPr lang="en-GB"/>
              <a:t>JU-LEVEL2=</a:t>
            </a:r>
            <a:r>
              <a:rPr lang="en-GB" noProof="1"/>
              <a:t> Opsomming 2e niveau</a:t>
            </a:r>
            <a:endParaRPr lang="en-GB"/>
          </a:p>
          <a:p>
            <a:pPr lvl="2"/>
            <a:r>
              <a:rPr lang="en-GB"/>
              <a:t>JU-LEVEL3=</a:t>
            </a:r>
            <a:r>
              <a:rPr lang="en-GB" noProof="1"/>
              <a:t> Opsomming nummer 1e niveau</a:t>
            </a:r>
            <a:endParaRPr lang="en-GB"/>
          </a:p>
          <a:p>
            <a:pPr lvl="3"/>
            <a:r>
              <a:rPr lang="en-GB"/>
              <a:t>JU-LEVEL4=Kop</a:t>
            </a:r>
          </a:p>
          <a:p>
            <a:pPr lvl="4"/>
            <a:r>
              <a:rPr lang="en-GB"/>
              <a:t>JU-LEVEL5=Basistekst</a:t>
            </a:r>
          </a:p>
          <a:p>
            <a:pPr lvl="5"/>
            <a:r>
              <a:rPr lang="en-GB"/>
              <a:t>JU-LEVEL6=Zwevend 1e niveau</a:t>
            </a:r>
          </a:p>
          <a:p>
            <a:pPr lvl="6"/>
            <a:r>
              <a:rPr lang="en-GB"/>
              <a:t>JU-LEVEL7=Zwevend 2e niveau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4" name="Date Placeholder 1"/>
          <p:cNvSpPr>
            <a:spLocks noGrp="1" noSelect="1"/>
          </p:cNvSpPr>
          <p:nvPr>
            <p:ph type="dt" sz="half" idx="2"/>
          </p:nvPr>
        </p:nvSpPr>
        <p:spPr bwMode="gray">
          <a:xfrm>
            <a:off x="9816205" y="6489368"/>
            <a:ext cx="1260222" cy="252000"/>
          </a:xfrm>
          <a:prstGeom prst="rect">
            <a:avLst/>
          </a:prstGeom>
        </p:spPr>
        <p:txBody>
          <a:bodyPr vert="horz" lIns="0" tIns="0" rIns="0" bIns="0" rtlCol="0" anchor="t">
            <a:noAutofit/>
          </a:bodyPr>
          <a:lstStyle>
            <a:lvl1pPr algn="r">
              <a:defRPr sz="1000">
                <a:solidFill>
                  <a:schemeClr val="tx1"/>
                </a:solidFill>
                <a:latin typeface="+mn-lt"/>
              </a:defRPr>
            </a:lvl1pPr>
          </a:lstStyle>
          <a:p>
            <a:fld id="{2923B9C5-BE15-4844-92EA-6B5A4B794705}" type="datetime4">
              <a:rPr lang="en-GB" noProof="1" smtClean="0"/>
              <a:t>30 January 2025</a:t>
            </a:fld>
            <a:endParaRPr lang="en-GB" noProof="1"/>
          </a:p>
        </p:txBody>
      </p:sp>
      <p:sp>
        <p:nvSpPr>
          <p:cNvPr id="5" name="Footer Placeholder 2"/>
          <p:cNvSpPr>
            <a:spLocks noGrp="1" noSelect="1"/>
          </p:cNvSpPr>
          <p:nvPr>
            <p:ph type="ftr" sz="quarter" idx="3"/>
          </p:nvPr>
        </p:nvSpPr>
        <p:spPr bwMode="gray">
          <a:xfrm>
            <a:off x="1065600" y="6489368"/>
            <a:ext cx="3060000" cy="252000"/>
          </a:xfrm>
          <a:prstGeom prst="rect">
            <a:avLst/>
          </a:prstGeom>
        </p:spPr>
        <p:txBody>
          <a:bodyPr vert="horz" lIns="0" tIns="0" rIns="0" bIns="0" rtlCol="0" anchor="t">
            <a:noAutofit/>
          </a:bodyPr>
          <a:lstStyle>
            <a:lvl1pPr algn="l">
              <a:defRPr sz="1000">
                <a:solidFill>
                  <a:schemeClr val="tx1"/>
                </a:solidFill>
                <a:latin typeface="+mn-lt"/>
              </a:defRPr>
            </a:lvl1pPr>
          </a:lstStyle>
          <a:p>
            <a:r>
              <a:rPr lang="en-GB" noProof="1"/>
              <a:t>[Voettekst]</a:t>
            </a:r>
          </a:p>
        </p:txBody>
      </p:sp>
      <p:sp>
        <p:nvSpPr>
          <p:cNvPr id="6" name="Slide Number Placeholder 3"/>
          <p:cNvSpPr>
            <a:spLocks noGrp="1" noSelect="1"/>
          </p:cNvSpPr>
          <p:nvPr>
            <p:ph type="sldNum" sz="quarter" idx="4"/>
          </p:nvPr>
        </p:nvSpPr>
        <p:spPr bwMode="gray">
          <a:xfrm>
            <a:off x="11116439" y="6489368"/>
            <a:ext cx="389588" cy="252000"/>
          </a:xfrm>
          <a:prstGeom prst="rect">
            <a:avLst/>
          </a:prstGeom>
        </p:spPr>
        <p:txBody>
          <a:bodyPr vert="horz" lIns="0" tIns="0" rIns="0" bIns="0" rtlCol="0" anchor="t">
            <a:noAutofit/>
          </a:bodyPr>
          <a:lstStyle>
            <a:lvl1pPr algn="l">
              <a:defRPr sz="1000">
                <a:solidFill>
                  <a:schemeClr val="tx1"/>
                </a:solidFill>
                <a:latin typeface="+mn-lt"/>
              </a:defRPr>
            </a:lvl1pPr>
          </a:lstStyle>
          <a:p>
            <a:r>
              <a:rPr lang="en-GB" noProof="1">
                <a:solidFill>
                  <a:schemeClr val="accent1"/>
                </a:solidFill>
              </a:rPr>
              <a:t>|</a:t>
            </a:r>
            <a:r>
              <a:rPr lang="en-GB" noProof="1"/>
              <a:t> </a:t>
            </a:r>
            <a:fld id="{1336C48C-F87C-4E4B-81EF-5027B17D1F61}" type="slidenum">
              <a:rPr lang="en-GB" noProof="1" smtClean="0"/>
              <a:pPr/>
              <a:t>‹nr.›</a:t>
            </a:fld>
            <a:endParaRPr lang="en-GB" noProof="1"/>
          </a:p>
        </p:txBody>
      </p:sp>
      <p:sp>
        <p:nvSpPr>
          <p:cNvPr id="3" name="Frame text 4 (JU-Free)"/>
          <p:cNvSpPr>
            <a:spLocks noGrp="1"/>
          </p:cNvSpPr>
          <p:nvPr>
            <p:ph type="body" idx="1"/>
          </p:nvPr>
        </p:nvSpPr>
        <p:spPr bwMode="gray">
          <a:xfrm>
            <a:off x="1066027" y="1773930"/>
            <a:ext cx="10440000" cy="4428000"/>
          </a:xfrm>
          <a:prstGeom prst="rect">
            <a:avLst/>
          </a:prstGeom>
        </p:spPr>
        <p:txBody>
          <a:bodyPr vert="horz" lIns="0" tIns="0" rIns="0" bIns="0" rtlCol="0">
            <a:noAutofit/>
          </a:bodyPr>
          <a:lstStyle/>
          <a:p>
            <a:pPr lvl="0"/>
            <a:r>
              <a:rPr lang="en-GB" noProof="1"/>
              <a:t>JU-LEVEL1=Opsomming 1e niveau</a:t>
            </a:r>
          </a:p>
          <a:p>
            <a:pPr lvl="1"/>
            <a:r>
              <a:rPr lang="en-GB" noProof="1"/>
              <a:t>JU-LEVEL2=Opsomming 2e niveau</a:t>
            </a:r>
          </a:p>
          <a:p>
            <a:pPr lvl="2"/>
            <a:r>
              <a:rPr lang="en-GB" noProof="1"/>
              <a:t>JU-LEVEL3=Opsomming nummer 1e niveau</a:t>
            </a:r>
          </a:p>
          <a:p>
            <a:pPr lvl="3"/>
            <a:r>
              <a:rPr lang="en-GB" noProof="1"/>
              <a:t>JU-LEVEL4=Kop</a:t>
            </a:r>
          </a:p>
          <a:p>
            <a:pPr lvl="4"/>
            <a:r>
              <a:rPr lang="en-GB" noProof="1"/>
              <a:t>JU-LEVEL5=Basistekst</a:t>
            </a:r>
          </a:p>
          <a:p>
            <a:pPr lvl="5"/>
            <a:r>
              <a:rPr lang="en-GB" noProof="1"/>
              <a:t>JU-LEVEL6=Zwevend 1e niveau</a:t>
            </a:r>
          </a:p>
          <a:p>
            <a:pPr lvl="6"/>
            <a:r>
              <a:rPr lang="en-GB" noProof="1"/>
              <a:t>JU-LEVEL7=Zwevend 2e niveau</a:t>
            </a:r>
          </a:p>
        </p:txBody>
      </p:sp>
      <p:sp>
        <p:nvSpPr>
          <p:cNvPr id="2" name="Title Placeholder 5"/>
          <p:cNvSpPr>
            <a:spLocks noGrp="1" noSelect="1"/>
          </p:cNvSpPr>
          <p:nvPr>
            <p:ph type="title"/>
          </p:nvPr>
        </p:nvSpPr>
        <p:spPr bwMode="gray">
          <a:xfrm>
            <a:off x="864817" y="469373"/>
            <a:ext cx="10440000" cy="720000"/>
          </a:xfrm>
          <a:prstGeom prst="rect">
            <a:avLst/>
          </a:prstGeom>
        </p:spPr>
        <p:txBody>
          <a:bodyPr vert="horz" lIns="0" tIns="0" rIns="0" bIns="0" rtlCol="0" anchor="t">
            <a:noAutofit/>
          </a:bodyPr>
          <a:lstStyle/>
          <a:p>
            <a:r>
              <a:rPr lang="en-GB" noProof="1"/>
              <a:t>[Title]</a:t>
            </a:r>
          </a:p>
        </p:txBody>
      </p:sp>
      <p:sp>
        <p:nvSpPr>
          <p:cNvPr id="9" name="Frame 6"/>
          <p:cNvSpPr>
            <a:spLocks noSelect="1"/>
          </p:cNvSpPr>
          <p:nvPr userDrawn="1"/>
        </p:nvSpPr>
        <p:spPr bwMode="auto">
          <a:xfrm>
            <a:off x="4687888" y="6499226"/>
            <a:ext cx="1212850" cy="125413"/>
          </a:xfrm>
          <a:custGeom>
            <a:avLst/>
            <a:gdLst>
              <a:gd name="T0" fmla="*/ 52 w 3822"/>
              <a:gd name="T1" fmla="*/ 23 h 395"/>
              <a:gd name="T2" fmla="*/ 0 w 3822"/>
              <a:gd name="T3" fmla="*/ 301 h 395"/>
              <a:gd name="T4" fmla="*/ 80 w 3822"/>
              <a:gd name="T5" fmla="*/ 202 h 395"/>
              <a:gd name="T6" fmla="*/ 243 w 3822"/>
              <a:gd name="T7" fmla="*/ 315 h 395"/>
              <a:gd name="T8" fmla="*/ 91 w 3822"/>
              <a:gd name="T9" fmla="*/ 49 h 395"/>
              <a:gd name="T10" fmla="*/ 295 w 3822"/>
              <a:gd name="T11" fmla="*/ 130 h 395"/>
              <a:gd name="T12" fmla="*/ 280 w 3822"/>
              <a:gd name="T13" fmla="*/ 268 h 395"/>
              <a:gd name="T14" fmla="*/ 472 w 3822"/>
              <a:gd name="T15" fmla="*/ 301 h 395"/>
              <a:gd name="T16" fmla="*/ 395 w 3822"/>
              <a:gd name="T17" fmla="*/ 243 h 395"/>
              <a:gd name="T18" fmla="*/ 606 w 3822"/>
              <a:gd name="T19" fmla="*/ 31 h 395"/>
              <a:gd name="T20" fmla="*/ 627 w 3822"/>
              <a:gd name="T21" fmla="*/ 289 h 395"/>
              <a:gd name="T22" fmla="*/ 585 w 3822"/>
              <a:gd name="T23" fmla="*/ 135 h 395"/>
              <a:gd name="T24" fmla="*/ 798 w 3822"/>
              <a:gd name="T25" fmla="*/ 13 h 395"/>
              <a:gd name="T26" fmla="*/ 749 w 3822"/>
              <a:gd name="T27" fmla="*/ 284 h 395"/>
              <a:gd name="T28" fmla="*/ 886 w 3822"/>
              <a:gd name="T29" fmla="*/ 213 h 395"/>
              <a:gd name="T30" fmla="*/ 1016 w 3822"/>
              <a:gd name="T31" fmla="*/ 210 h 395"/>
              <a:gd name="T32" fmla="*/ 1340 w 3822"/>
              <a:gd name="T33" fmla="*/ 290 h 395"/>
              <a:gd name="T34" fmla="*/ 1260 w 3822"/>
              <a:gd name="T35" fmla="*/ 107 h 395"/>
              <a:gd name="T36" fmla="*/ 1349 w 3822"/>
              <a:gd name="T37" fmla="*/ 145 h 395"/>
              <a:gd name="T38" fmla="*/ 1398 w 3822"/>
              <a:gd name="T39" fmla="*/ 207 h 395"/>
              <a:gd name="T40" fmla="*/ 1568 w 3822"/>
              <a:gd name="T41" fmla="*/ 9 h 395"/>
              <a:gd name="T42" fmla="*/ 1528 w 3822"/>
              <a:gd name="T43" fmla="*/ 320 h 395"/>
              <a:gd name="T44" fmla="*/ 1662 w 3822"/>
              <a:gd name="T45" fmla="*/ 294 h 395"/>
              <a:gd name="T46" fmla="*/ 2053 w 3822"/>
              <a:gd name="T47" fmla="*/ 134 h 395"/>
              <a:gd name="T48" fmla="*/ 1800 w 3822"/>
              <a:gd name="T49" fmla="*/ 21 h 395"/>
              <a:gd name="T50" fmla="*/ 1884 w 3822"/>
              <a:gd name="T51" fmla="*/ 258 h 395"/>
              <a:gd name="T52" fmla="*/ 2036 w 3822"/>
              <a:gd name="T53" fmla="*/ 23 h 395"/>
              <a:gd name="T54" fmla="*/ 2234 w 3822"/>
              <a:gd name="T55" fmla="*/ 310 h 395"/>
              <a:gd name="T56" fmla="*/ 2179 w 3822"/>
              <a:gd name="T57" fmla="*/ 278 h 395"/>
              <a:gd name="T58" fmla="*/ 2115 w 3822"/>
              <a:gd name="T59" fmla="*/ 293 h 395"/>
              <a:gd name="T60" fmla="*/ 2172 w 3822"/>
              <a:gd name="T61" fmla="*/ 114 h 395"/>
              <a:gd name="T62" fmla="*/ 2326 w 3822"/>
              <a:gd name="T63" fmla="*/ 293 h 395"/>
              <a:gd name="T64" fmla="*/ 2425 w 3822"/>
              <a:gd name="T65" fmla="*/ 314 h 395"/>
              <a:gd name="T66" fmla="*/ 2372 w 3822"/>
              <a:gd name="T67" fmla="*/ 119 h 395"/>
              <a:gd name="T68" fmla="*/ 2476 w 3822"/>
              <a:gd name="T69" fmla="*/ 303 h 395"/>
              <a:gd name="T70" fmla="*/ 2572 w 3822"/>
              <a:gd name="T71" fmla="*/ 303 h 395"/>
              <a:gd name="T72" fmla="*/ 2595 w 3822"/>
              <a:gd name="T73" fmla="*/ 111 h 395"/>
              <a:gd name="T74" fmla="*/ 2622 w 3822"/>
              <a:gd name="T75" fmla="*/ 221 h 395"/>
              <a:gd name="T76" fmla="*/ 2699 w 3822"/>
              <a:gd name="T77" fmla="*/ 111 h 395"/>
              <a:gd name="T78" fmla="*/ 2881 w 3822"/>
              <a:gd name="T79" fmla="*/ 262 h 395"/>
              <a:gd name="T80" fmla="*/ 2772 w 3822"/>
              <a:gd name="T81" fmla="*/ 178 h 395"/>
              <a:gd name="T82" fmla="*/ 3010 w 3822"/>
              <a:gd name="T83" fmla="*/ 242 h 395"/>
              <a:gd name="T84" fmla="*/ 2934 w 3822"/>
              <a:gd name="T85" fmla="*/ 310 h 395"/>
              <a:gd name="T86" fmla="*/ 2990 w 3822"/>
              <a:gd name="T87" fmla="*/ 107 h 395"/>
              <a:gd name="T88" fmla="*/ 3268 w 3822"/>
              <a:gd name="T89" fmla="*/ 257 h 395"/>
              <a:gd name="T90" fmla="*/ 3128 w 3822"/>
              <a:gd name="T91" fmla="*/ 171 h 395"/>
              <a:gd name="T92" fmla="*/ 3190 w 3822"/>
              <a:gd name="T93" fmla="*/ 184 h 395"/>
              <a:gd name="T94" fmla="*/ 3402 w 3822"/>
              <a:gd name="T95" fmla="*/ 315 h 395"/>
              <a:gd name="T96" fmla="*/ 3305 w 3822"/>
              <a:gd name="T97" fmla="*/ 127 h 395"/>
              <a:gd name="T98" fmla="*/ 3397 w 3822"/>
              <a:gd name="T99" fmla="*/ 293 h 395"/>
              <a:gd name="T100" fmla="*/ 3467 w 3822"/>
              <a:gd name="T101" fmla="*/ 270 h 395"/>
              <a:gd name="T102" fmla="*/ 3445 w 3822"/>
              <a:gd name="T103" fmla="*/ 111 h 395"/>
              <a:gd name="T104" fmla="*/ 3513 w 3822"/>
              <a:gd name="T105" fmla="*/ 102 h 395"/>
              <a:gd name="T106" fmla="*/ 3515 w 3822"/>
              <a:gd name="T107" fmla="*/ 158 h 395"/>
              <a:gd name="T108" fmla="*/ 3628 w 3822"/>
              <a:gd name="T109" fmla="*/ 362 h 395"/>
              <a:gd name="T110" fmla="*/ 3636 w 3822"/>
              <a:gd name="T111" fmla="*/ 139 h 395"/>
              <a:gd name="T112" fmla="*/ 3704 w 3822"/>
              <a:gd name="T113" fmla="*/ 128 h 395"/>
              <a:gd name="T114" fmla="*/ 3751 w 3822"/>
              <a:gd name="T115" fmla="*/ 11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395">
                <a:moveTo>
                  <a:pt x="245" y="293"/>
                </a:moveTo>
                <a:cubicBezTo>
                  <a:pt x="233" y="290"/>
                  <a:pt x="227" y="286"/>
                  <a:pt x="216" y="270"/>
                </a:cubicBezTo>
                <a:cubicBezTo>
                  <a:pt x="202" y="250"/>
                  <a:pt x="174" y="201"/>
                  <a:pt x="165" y="182"/>
                </a:cubicBezTo>
                <a:cubicBezTo>
                  <a:pt x="164" y="178"/>
                  <a:pt x="162" y="174"/>
                  <a:pt x="159" y="169"/>
                </a:cubicBezTo>
                <a:cubicBezTo>
                  <a:pt x="158" y="168"/>
                  <a:pt x="157" y="167"/>
                  <a:pt x="157" y="166"/>
                </a:cubicBezTo>
                <a:cubicBezTo>
                  <a:pt x="157" y="164"/>
                  <a:pt x="158" y="164"/>
                  <a:pt x="167" y="161"/>
                </a:cubicBezTo>
                <a:cubicBezTo>
                  <a:pt x="194" y="154"/>
                  <a:pt x="214" y="124"/>
                  <a:pt x="214" y="92"/>
                </a:cubicBezTo>
                <a:cubicBezTo>
                  <a:pt x="214" y="74"/>
                  <a:pt x="206" y="55"/>
                  <a:pt x="194" y="42"/>
                </a:cubicBezTo>
                <a:cubicBezTo>
                  <a:pt x="180" y="27"/>
                  <a:pt x="161" y="21"/>
                  <a:pt x="132" y="21"/>
                </a:cubicBezTo>
                <a:cubicBezTo>
                  <a:pt x="125" y="21"/>
                  <a:pt x="118" y="21"/>
                  <a:pt x="110" y="21"/>
                </a:cubicBezTo>
                <a:cubicBezTo>
                  <a:pt x="72" y="23"/>
                  <a:pt x="72" y="23"/>
                  <a:pt x="52" y="23"/>
                </a:cubicBezTo>
                <a:cubicBezTo>
                  <a:pt x="39" y="23"/>
                  <a:pt x="29" y="22"/>
                  <a:pt x="22" y="22"/>
                </a:cubicBezTo>
                <a:cubicBezTo>
                  <a:pt x="15" y="21"/>
                  <a:pt x="9" y="21"/>
                  <a:pt x="5" y="21"/>
                </a:cubicBezTo>
                <a:cubicBezTo>
                  <a:pt x="1" y="21"/>
                  <a:pt x="0" y="23"/>
                  <a:pt x="0" y="28"/>
                </a:cubicBezTo>
                <a:cubicBezTo>
                  <a:pt x="0" y="36"/>
                  <a:pt x="0" y="36"/>
                  <a:pt x="0" y="36"/>
                </a:cubicBezTo>
                <a:cubicBezTo>
                  <a:pt x="0" y="42"/>
                  <a:pt x="2" y="43"/>
                  <a:pt x="11" y="45"/>
                </a:cubicBezTo>
                <a:cubicBezTo>
                  <a:pt x="24" y="49"/>
                  <a:pt x="27" y="52"/>
                  <a:pt x="28" y="62"/>
                </a:cubicBezTo>
                <a:cubicBezTo>
                  <a:pt x="28" y="79"/>
                  <a:pt x="29" y="108"/>
                  <a:pt x="29" y="134"/>
                </a:cubicBezTo>
                <a:cubicBezTo>
                  <a:pt x="29" y="202"/>
                  <a:pt x="29" y="202"/>
                  <a:pt x="29" y="202"/>
                </a:cubicBezTo>
                <a:cubicBezTo>
                  <a:pt x="29" y="228"/>
                  <a:pt x="28" y="258"/>
                  <a:pt x="28" y="274"/>
                </a:cubicBezTo>
                <a:cubicBezTo>
                  <a:pt x="27" y="284"/>
                  <a:pt x="24" y="288"/>
                  <a:pt x="11" y="291"/>
                </a:cubicBezTo>
                <a:cubicBezTo>
                  <a:pt x="2" y="293"/>
                  <a:pt x="0" y="294"/>
                  <a:pt x="0" y="301"/>
                </a:cubicBezTo>
                <a:cubicBezTo>
                  <a:pt x="0" y="309"/>
                  <a:pt x="0" y="309"/>
                  <a:pt x="0" y="309"/>
                </a:cubicBezTo>
                <a:cubicBezTo>
                  <a:pt x="0" y="314"/>
                  <a:pt x="1" y="315"/>
                  <a:pt x="6" y="315"/>
                </a:cubicBezTo>
                <a:cubicBezTo>
                  <a:pt x="8" y="315"/>
                  <a:pt x="15" y="315"/>
                  <a:pt x="22" y="315"/>
                </a:cubicBezTo>
                <a:cubicBezTo>
                  <a:pt x="30" y="314"/>
                  <a:pt x="40" y="314"/>
                  <a:pt x="55" y="314"/>
                </a:cubicBezTo>
                <a:cubicBezTo>
                  <a:pt x="68" y="314"/>
                  <a:pt x="79" y="314"/>
                  <a:pt x="87" y="315"/>
                </a:cubicBezTo>
                <a:cubicBezTo>
                  <a:pt x="94" y="315"/>
                  <a:pt x="101" y="315"/>
                  <a:pt x="103" y="315"/>
                </a:cubicBezTo>
                <a:cubicBezTo>
                  <a:pt x="107" y="315"/>
                  <a:pt x="109" y="314"/>
                  <a:pt x="109" y="309"/>
                </a:cubicBezTo>
                <a:cubicBezTo>
                  <a:pt x="109" y="301"/>
                  <a:pt x="109" y="301"/>
                  <a:pt x="109" y="301"/>
                </a:cubicBezTo>
                <a:cubicBezTo>
                  <a:pt x="109" y="294"/>
                  <a:pt x="107" y="293"/>
                  <a:pt x="98" y="291"/>
                </a:cubicBezTo>
                <a:cubicBezTo>
                  <a:pt x="85" y="288"/>
                  <a:pt x="81" y="284"/>
                  <a:pt x="81" y="274"/>
                </a:cubicBezTo>
                <a:cubicBezTo>
                  <a:pt x="81" y="261"/>
                  <a:pt x="80" y="224"/>
                  <a:pt x="80" y="202"/>
                </a:cubicBezTo>
                <a:cubicBezTo>
                  <a:pt x="80" y="182"/>
                  <a:pt x="80" y="182"/>
                  <a:pt x="80" y="182"/>
                </a:cubicBezTo>
                <a:cubicBezTo>
                  <a:pt x="80" y="177"/>
                  <a:pt x="82" y="174"/>
                  <a:pt x="85" y="174"/>
                </a:cubicBezTo>
                <a:cubicBezTo>
                  <a:pt x="91" y="175"/>
                  <a:pt x="91" y="175"/>
                  <a:pt x="91" y="175"/>
                </a:cubicBezTo>
                <a:cubicBezTo>
                  <a:pt x="91" y="175"/>
                  <a:pt x="92" y="175"/>
                  <a:pt x="94" y="174"/>
                </a:cubicBezTo>
                <a:cubicBezTo>
                  <a:pt x="97" y="174"/>
                  <a:pt x="97" y="174"/>
                  <a:pt x="97" y="174"/>
                </a:cubicBezTo>
                <a:cubicBezTo>
                  <a:pt x="107" y="174"/>
                  <a:pt x="108" y="176"/>
                  <a:pt x="115" y="191"/>
                </a:cubicBezTo>
                <a:cubicBezTo>
                  <a:pt x="130" y="221"/>
                  <a:pt x="158" y="281"/>
                  <a:pt x="161" y="290"/>
                </a:cubicBezTo>
                <a:cubicBezTo>
                  <a:pt x="171" y="315"/>
                  <a:pt x="171" y="315"/>
                  <a:pt x="179" y="315"/>
                </a:cubicBezTo>
                <a:cubicBezTo>
                  <a:pt x="186" y="315"/>
                  <a:pt x="186" y="315"/>
                  <a:pt x="186" y="315"/>
                </a:cubicBezTo>
                <a:cubicBezTo>
                  <a:pt x="195" y="315"/>
                  <a:pt x="204" y="315"/>
                  <a:pt x="210" y="315"/>
                </a:cubicBezTo>
                <a:cubicBezTo>
                  <a:pt x="220" y="315"/>
                  <a:pt x="234" y="315"/>
                  <a:pt x="243" y="315"/>
                </a:cubicBezTo>
                <a:cubicBezTo>
                  <a:pt x="246" y="315"/>
                  <a:pt x="246" y="315"/>
                  <a:pt x="246" y="315"/>
                </a:cubicBezTo>
                <a:cubicBezTo>
                  <a:pt x="251" y="315"/>
                  <a:pt x="253" y="313"/>
                  <a:pt x="253" y="310"/>
                </a:cubicBezTo>
                <a:cubicBezTo>
                  <a:pt x="253" y="302"/>
                  <a:pt x="253" y="302"/>
                  <a:pt x="253" y="302"/>
                </a:cubicBezTo>
                <a:cubicBezTo>
                  <a:pt x="253" y="296"/>
                  <a:pt x="253" y="295"/>
                  <a:pt x="245" y="293"/>
                </a:cubicBezTo>
                <a:close/>
                <a:moveTo>
                  <a:pt x="89" y="150"/>
                </a:moveTo>
                <a:cubicBezTo>
                  <a:pt x="82" y="150"/>
                  <a:pt x="80" y="148"/>
                  <a:pt x="81" y="140"/>
                </a:cubicBezTo>
                <a:cubicBezTo>
                  <a:pt x="80" y="129"/>
                  <a:pt x="80" y="129"/>
                  <a:pt x="80" y="129"/>
                </a:cubicBezTo>
                <a:cubicBezTo>
                  <a:pt x="80" y="114"/>
                  <a:pt x="80" y="114"/>
                  <a:pt x="80" y="114"/>
                </a:cubicBezTo>
                <a:cubicBezTo>
                  <a:pt x="81" y="64"/>
                  <a:pt x="81" y="64"/>
                  <a:pt x="81" y="64"/>
                </a:cubicBezTo>
                <a:cubicBezTo>
                  <a:pt x="81" y="55"/>
                  <a:pt x="81" y="55"/>
                  <a:pt x="81" y="55"/>
                </a:cubicBezTo>
                <a:cubicBezTo>
                  <a:pt x="81" y="50"/>
                  <a:pt x="82" y="49"/>
                  <a:pt x="91" y="49"/>
                </a:cubicBezTo>
                <a:cubicBezTo>
                  <a:pt x="107" y="49"/>
                  <a:pt x="118" y="50"/>
                  <a:pt x="126" y="52"/>
                </a:cubicBezTo>
                <a:cubicBezTo>
                  <a:pt x="146" y="57"/>
                  <a:pt x="159" y="75"/>
                  <a:pt x="159" y="98"/>
                </a:cubicBezTo>
                <a:cubicBezTo>
                  <a:pt x="159" y="114"/>
                  <a:pt x="152" y="130"/>
                  <a:pt x="141" y="139"/>
                </a:cubicBezTo>
                <a:cubicBezTo>
                  <a:pt x="131" y="147"/>
                  <a:pt x="116" y="150"/>
                  <a:pt x="89" y="150"/>
                </a:cubicBezTo>
                <a:close/>
                <a:moveTo>
                  <a:pt x="462" y="293"/>
                </a:moveTo>
                <a:cubicBezTo>
                  <a:pt x="452" y="293"/>
                  <a:pt x="448" y="291"/>
                  <a:pt x="444" y="289"/>
                </a:cubicBezTo>
                <a:cubicBezTo>
                  <a:pt x="439" y="284"/>
                  <a:pt x="439" y="284"/>
                  <a:pt x="439" y="242"/>
                </a:cubicBezTo>
                <a:cubicBezTo>
                  <a:pt x="441" y="165"/>
                  <a:pt x="441" y="165"/>
                  <a:pt x="441" y="165"/>
                </a:cubicBezTo>
                <a:cubicBezTo>
                  <a:pt x="441" y="125"/>
                  <a:pt x="417" y="106"/>
                  <a:pt x="364" y="106"/>
                </a:cubicBezTo>
                <a:cubicBezTo>
                  <a:pt x="349" y="106"/>
                  <a:pt x="326" y="109"/>
                  <a:pt x="312" y="112"/>
                </a:cubicBezTo>
                <a:cubicBezTo>
                  <a:pt x="299" y="116"/>
                  <a:pt x="296" y="119"/>
                  <a:pt x="295" y="130"/>
                </a:cubicBezTo>
                <a:cubicBezTo>
                  <a:pt x="292" y="152"/>
                  <a:pt x="292" y="152"/>
                  <a:pt x="292" y="152"/>
                </a:cubicBezTo>
                <a:cubicBezTo>
                  <a:pt x="292" y="154"/>
                  <a:pt x="292" y="154"/>
                  <a:pt x="292" y="154"/>
                </a:cubicBezTo>
                <a:cubicBezTo>
                  <a:pt x="292" y="158"/>
                  <a:pt x="293" y="159"/>
                  <a:pt x="295" y="159"/>
                </a:cubicBezTo>
                <a:cubicBezTo>
                  <a:pt x="296" y="159"/>
                  <a:pt x="298" y="159"/>
                  <a:pt x="301" y="157"/>
                </a:cubicBezTo>
                <a:cubicBezTo>
                  <a:pt x="317" y="148"/>
                  <a:pt x="340" y="141"/>
                  <a:pt x="358" y="141"/>
                </a:cubicBezTo>
                <a:cubicBezTo>
                  <a:pt x="385" y="141"/>
                  <a:pt x="395" y="152"/>
                  <a:pt x="395" y="180"/>
                </a:cubicBezTo>
                <a:cubicBezTo>
                  <a:pt x="395" y="187"/>
                  <a:pt x="395" y="187"/>
                  <a:pt x="395" y="187"/>
                </a:cubicBezTo>
                <a:cubicBezTo>
                  <a:pt x="395" y="200"/>
                  <a:pt x="393" y="202"/>
                  <a:pt x="369" y="207"/>
                </a:cubicBezTo>
                <a:cubicBezTo>
                  <a:pt x="315" y="218"/>
                  <a:pt x="315" y="218"/>
                  <a:pt x="315" y="218"/>
                </a:cubicBezTo>
                <a:cubicBezTo>
                  <a:pt x="294" y="222"/>
                  <a:pt x="293" y="222"/>
                  <a:pt x="290" y="227"/>
                </a:cubicBezTo>
                <a:cubicBezTo>
                  <a:pt x="284" y="236"/>
                  <a:pt x="280" y="253"/>
                  <a:pt x="280" y="268"/>
                </a:cubicBezTo>
                <a:cubicBezTo>
                  <a:pt x="280" y="297"/>
                  <a:pt x="300" y="320"/>
                  <a:pt x="326" y="320"/>
                </a:cubicBezTo>
                <a:cubicBezTo>
                  <a:pt x="340" y="320"/>
                  <a:pt x="355" y="316"/>
                  <a:pt x="367" y="309"/>
                </a:cubicBezTo>
                <a:cubicBezTo>
                  <a:pt x="372" y="306"/>
                  <a:pt x="389" y="294"/>
                  <a:pt x="391" y="291"/>
                </a:cubicBezTo>
                <a:cubicBezTo>
                  <a:pt x="393" y="291"/>
                  <a:pt x="394" y="290"/>
                  <a:pt x="394" y="290"/>
                </a:cubicBezTo>
                <a:cubicBezTo>
                  <a:pt x="396" y="290"/>
                  <a:pt x="397" y="293"/>
                  <a:pt x="397" y="301"/>
                </a:cubicBezTo>
                <a:cubicBezTo>
                  <a:pt x="397" y="304"/>
                  <a:pt x="398" y="314"/>
                  <a:pt x="399" y="317"/>
                </a:cubicBezTo>
                <a:cubicBezTo>
                  <a:pt x="400" y="321"/>
                  <a:pt x="402" y="323"/>
                  <a:pt x="406" y="323"/>
                </a:cubicBezTo>
                <a:cubicBezTo>
                  <a:pt x="410" y="323"/>
                  <a:pt x="413" y="323"/>
                  <a:pt x="415" y="322"/>
                </a:cubicBezTo>
                <a:cubicBezTo>
                  <a:pt x="464" y="314"/>
                  <a:pt x="464" y="314"/>
                  <a:pt x="464" y="314"/>
                </a:cubicBezTo>
                <a:cubicBezTo>
                  <a:pt x="471" y="312"/>
                  <a:pt x="472" y="312"/>
                  <a:pt x="472" y="307"/>
                </a:cubicBezTo>
                <a:cubicBezTo>
                  <a:pt x="472" y="301"/>
                  <a:pt x="472" y="301"/>
                  <a:pt x="472" y="301"/>
                </a:cubicBezTo>
                <a:cubicBezTo>
                  <a:pt x="472" y="296"/>
                  <a:pt x="470" y="294"/>
                  <a:pt x="462" y="293"/>
                </a:cubicBezTo>
                <a:close/>
                <a:moveTo>
                  <a:pt x="395" y="243"/>
                </a:moveTo>
                <a:cubicBezTo>
                  <a:pt x="395" y="258"/>
                  <a:pt x="393" y="265"/>
                  <a:pt x="387" y="271"/>
                </a:cubicBezTo>
                <a:cubicBezTo>
                  <a:pt x="378" y="281"/>
                  <a:pt x="364" y="287"/>
                  <a:pt x="353" y="287"/>
                </a:cubicBezTo>
                <a:cubicBezTo>
                  <a:pt x="339" y="287"/>
                  <a:pt x="329" y="278"/>
                  <a:pt x="329" y="263"/>
                </a:cubicBezTo>
                <a:cubicBezTo>
                  <a:pt x="329" y="252"/>
                  <a:pt x="335" y="243"/>
                  <a:pt x="346" y="237"/>
                </a:cubicBezTo>
                <a:cubicBezTo>
                  <a:pt x="355" y="232"/>
                  <a:pt x="362" y="230"/>
                  <a:pt x="385" y="225"/>
                </a:cubicBezTo>
                <a:cubicBezTo>
                  <a:pt x="389" y="224"/>
                  <a:pt x="389" y="224"/>
                  <a:pt x="389" y="224"/>
                </a:cubicBezTo>
                <a:cubicBezTo>
                  <a:pt x="391" y="224"/>
                  <a:pt x="391" y="224"/>
                  <a:pt x="392" y="224"/>
                </a:cubicBezTo>
                <a:cubicBezTo>
                  <a:pt x="395" y="224"/>
                  <a:pt x="395" y="225"/>
                  <a:pt x="395" y="231"/>
                </a:cubicBezTo>
                <a:lnTo>
                  <a:pt x="395" y="243"/>
                </a:lnTo>
                <a:close/>
                <a:moveTo>
                  <a:pt x="700" y="294"/>
                </a:moveTo>
                <a:cubicBezTo>
                  <a:pt x="682" y="292"/>
                  <a:pt x="679" y="291"/>
                  <a:pt x="675" y="283"/>
                </a:cubicBezTo>
                <a:cubicBezTo>
                  <a:pt x="673" y="277"/>
                  <a:pt x="672" y="263"/>
                  <a:pt x="672" y="209"/>
                </a:cubicBezTo>
                <a:cubicBezTo>
                  <a:pt x="672" y="135"/>
                  <a:pt x="672" y="135"/>
                  <a:pt x="672" y="135"/>
                </a:cubicBezTo>
                <a:cubicBezTo>
                  <a:pt x="675" y="8"/>
                  <a:pt x="675" y="8"/>
                  <a:pt x="675" y="8"/>
                </a:cubicBezTo>
                <a:cubicBezTo>
                  <a:pt x="675" y="3"/>
                  <a:pt x="673" y="0"/>
                  <a:pt x="669" y="0"/>
                </a:cubicBezTo>
                <a:cubicBezTo>
                  <a:pt x="669" y="0"/>
                  <a:pt x="666" y="0"/>
                  <a:pt x="664" y="1"/>
                </a:cubicBezTo>
                <a:cubicBezTo>
                  <a:pt x="605" y="9"/>
                  <a:pt x="605" y="9"/>
                  <a:pt x="605" y="9"/>
                </a:cubicBezTo>
                <a:cubicBezTo>
                  <a:pt x="599" y="10"/>
                  <a:pt x="597" y="11"/>
                  <a:pt x="597" y="15"/>
                </a:cubicBezTo>
                <a:cubicBezTo>
                  <a:pt x="597" y="23"/>
                  <a:pt x="597" y="23"/>
                  <a:pt x="597" y="23"/>
                </a:cubicBezTo>
                <a:cubicBezTo>
                  <a:pt x="597" y="29"/>
                  <a:pt x="599" y="30"/>
                  <a:pt x="606" y="31"/>
                </a:cubicBezTo>
                <a:cubicBezTo>
                  <a:pt x="624" y="34"/>
                  <a:pt x="625" y="35"/>
                  <a:pt x="625" y="57"/>
                </a:cubicBezTo>
                <a:cubicBezTo>
                  <a:pt x="626" y="101"/>
                  <a:pt x="626" y="101"/>
                  <a:pt x="626" y="101"/>
                </a:cubicBezTo>
                <a:cubicBezTo>
                  <a:pt x="626" y="108"/>
                  <a:pt x="626" y="108"/>
                  <a:pt x="626" y="109"/>
                </a:cubicBezTo>
                <a:cubicBezTo>
                  <a:pt x="626" y="112"/>
                  <a:pt x="625" y="116"/>
                  <a:pt x="623" y="116"/>
                </a:cubicBezTo>
                <a:cubicBezTo>
                  <a:pt x="623" y="116"/>
                  <a:pt x="621" y="115"/>
                  <a:pt x="620" y="114"/>
                </a:cubicBezTo>
                <a:cubicBezTo>
                  <a:pt x="615" y="111"/>
                  <a:pt x="593" y="106"/>
                  <a:pt x="582" y="106"/>
                </a:cubicBezTo>
                <a:cubicBezTo>
                  <a:pt x="527" y="106"/>
                  <a:pt x="488" y="152"/>
                  <a:pt x="488" y="220"/>
                </a:cubicBezTo>
                <a:cubicBezTo>
                  <a:pt x="488" y="278"/>
                  <a:pt x="521" y="320"/>
                  <a:pt x="566" y="320"/>
                </a:cubicBezTo>
                <a:cubicBezTo>
                  <a:pt x="579" y="320"/>
                  <a:pt x="590" y="317"/>
                  <a:pt x="602" y="308"/>
                </a:cubicBezTo>
                <a:cubicBezTo>
                  <a:pt x="609" y="303"/>
                  <a:pt x="620" y="294"/>
                  <a:pt x="623" y="291"/>
                </a:cubicBezTo>
                <a:cubicBezTo>
                  <a:pt x="625" y="289"/>
                  <a:pt x="627" y="289"/>
                  <a:pt x="627" y="289"/>
                </a:cubicBezTo>
                <a:cubicBezTo>
                  <a:pt x="630" y="289"/>
                  <a:pt x="630" y="289"/>
                  <a:pt x="631" y="299"/>
                </a:cubicBezTo>
                <a:cubicBezTo>
                  <a:pt x="632" y="317"/>
                  <a:pt x="632" y="317"/>
                  <a:pt x="632" y="317"/>
                </a:cubicBezTo>
                <a:cubicBezTo>
                  <a:pt x="632" y="322"/>
                  <a:pt x="634" y="324"/>
                  <a:pt x="637" y="324"/>
                </a:cubicBezTo>
                <a:cubicBezTo>
                  <a:pt x="638" y="324"/>
                  <a:pt x="641" y="324"/>
                  <a:pt x="644" y="323"/>
                </a:cubicBezTo>
                <a:cubicBezTo>
                  <a:pt x="697" y="313"/>
                  <a:pt x="697" y="313"/>
                  <a:pt x="697" y="313"/>
                </a:cubicBezTo>
                <a:cubicBezTo>
                  <a:pt x="704" y="312"/>
                  <a:pt x="705" y="310"/>
                  <a:pt x="705" y="306"/>
                </a:cubicBezTo>
                <a:cubicBezTo>
                  <a:pt x="705" y="298"/>
                  <a:pt x="705" y="298"/>
                  <a:pt x="705" y="298"/>
                </a:cubicBezTo>
                <a:cubicBezTo>
                  <a:pt x="705" y="296"/>
                  <a:pt x="703" y="294"/>
                  <a:pt x="700" y="294"/>
                </a:cubicBezTo>
                <a:close/>
                <a:moveTo>
                  <a:pt x="585" y="285"/>
                </a:moveTo>
                <a:cubicBezTo>
                  <a:pt x="556" y="285"/>
                  <a:pt x="537" y="253"/>
                  <a:pt x="537" y="207"/>
                </a:cubicBezTo>
                <a:cubicBezTo>
                  <a:pt x="537" y="165"/>
                  <a:pt x="556" y="135"/>
                  <a:pt x="585" y="135"/>
                </a:cubicBezTo>
                <a:cubicBezTo>
                  <a:pt x="599" y="135"/>
                  <a:pt x="612" y="143"/>
                  <a:pt x="619" y="156"/>
                </a:cubicBezTo>
                <a:cubicBezTo>
                  <a:pt x="625" y="168"/>
                  <a:pt x="628" y="185"/>
                  <a:pt x="628" y="211"/>
                </a:cubicBezTo>
                <a:cubicBezTo>
                  <a:pt x="628" y="261"/>
                  <a:pt x="614" y="285"/>
                  <a:pt x="585" y="285"/>
                </a:cubicBezTo>
                <a:close/>
                <a:moveTo>
                  <a:pt x="857" y="106"/>
                </a:moveTo>
                <a:cubicBezTo>
                  <a:pt x="837" y="106"/>
                  <a:pt x="827" y="110"/>
                  <a:pt x="814" y="124"/>
                </a:cubicBezTo>
                <a:cubicBezTo>
                  <a:pt x="805" y="134"/>
                  <a:pt x="800" y="139"/>
                  <a:pt x="798" y="139"/>
                </a:cubicBezTo>
                <a:cubicBezTo>
                  <a:pt x="797" y="139"/>
                  <a:pt x="796" y="138"/>
                  <a:pt x="796" y="136"/>
                </a:cubicBezTo>
                <a:cubicBezTo>
                  <a:pt x="796" y="134"/>
                  <a:pt x="796" y="134"/>
                  <a:pt x="796" y="134"/>
                </a:cubicBezTo>
                <a:cubicBezTo>
                  <a:pt x="796" y="126"/>
                  <a:pt x="796" y="126"/>
                  <a:pt x="796" y="126"/>
                </a:cubicBezTo>
                <a:cubicBezTo>
                  <a:pt x="797" y="114"/>
                  <a:pt x="797" y="95"/>
                  <a:pt x="797" y="69"/>
                </a:cubicBezTo>
                <a:cubicBezTo>
                  <a:pt x="797" y="35"/>
                  <a:pt x="798" y="23"/>
                  <a:pt x="798" y="13"/>
                </a:cubicBezTo>
                <a:cubicBezTo>
                  <a:pt x="799" y="10"/>
                  <a:pt x="799" y="8"/>
                  <a:pt x="799" y="7"/>
                </a:cubicBezTo>
                <a:cubicBezTo>
                  <a:pt x="799" y="3"/>
                  <a:pt x="797" y="0"/>
                  <a:pt x="794" y="0"/>
                </a:cubicBezTo>
                <a:cubicBezTo>
                  <a:pt x="786" y="1"/>
                  <a:pt x="786" y="1"/>
                  <a:pt x="786" y="1"/>
                </a:cubicBezTo>
                <a:cubicBezTo>
                  <a:pt x="727" y="10"/>
                  <a:pt x="727" y="10"/>
                  <a:pt x="727" y="10"/>
                </a:cubicBezTo>
                <a:cubicBezTo>
                  <a:pt x="721" y="11"/>
                  <a:pt x="720" y="12"/>
                  <a:pt x="720" y="16"/>
                </a:cubicBezTo>
                <a:cubicBezTo>
                  <a:pt x="720" y="23"/>
                  <a:pt x="720" y="23"/>
                  <a:pt x="720" y="23"/>
                </a:cubicBezTo>
                <a:cubicBezTo>
                  <a:pt x="720" y="28"/>
                  <a:pt x="722" y="30"/>
                  <a:pt x="732" y="30"/>
                </a:cubicBezTo>
                <a:cubicBezTo>
                  <a:pt x="744" y="32"/>
                  <a:pt x="748" y="35"/>
                  <a:pt x="749" y="45"/>
                </a:cubicBezTo>
                <a:cubicBezTo>
                  <a:pt x="750" y="53"/>
                  <a:pt x="750" y="94"/>
                  <a:pt x="750" y="130"/>
                </a:cubicBezTo>
                <a:cubicBezTo>
                  <a:pt x="750" y="153"/>
                  <a:pt x="750" y="153"/>
                  <a:pt x="750" y="153"/>
                </a:cubicBezTo>
                <a:cubicBezTo>
                  <a:pt x="750" y="204"/>
                  <a:pt x="749" y="248"/>
                  <a:pt x="749" y="284"/>
                </a:cubicBezTo>
                <a:cubicBezTo>
                  <a:pt x="749" y="289"/>
                  <a:pt x="749" y="289"/>
                  <a:pt x="749" y="289"/>
                </a:cubicBezTo>
                <a:cubicBezTo>
                  <a:pt x="749" y="296"/>
                  <a:pt x="751" y="299"/>
                  <a:pt x="756" y="302"/>
                </a:cubicBezTo>
                <a:cubicBezTo>
                  <a:pt x="773" y="312"/>
                  <a:pt x="803" y="320"/>
                  <a:pt x="825" y="320"/>
                </a:cubicBezTo>
                <a:cubicBezTo>
                  <a:pt x="890" y="320"/>
                  <a:pt x="934" y="273"/>
                  <a:pt x="934" y="203"/>
                </a:cubicBezTo>
                <a:cubicBezTo>
                  <a:pt x="934" y="143"/>
                  <a:pt x="904" y="106"/>
                  <a:pt x="857" y="106"/>
                </a:cubicBezTo>
                <a:close/>
                <a:moveTo>
                  <a:pt x="831" y="293"/>
                </a:moveTo>
                <a:cubicBezTo>
                  <a:pt x="818" y="293"/>
                  <a:pt x="804" y="286"/>
                  <a:pt x="800" y="278"/>
                </a:cubicBezTo>
                <a:cubicBezTo>
                  <a:pt x="797" y="270"/>
                  <a:pt x="795" y="259"/>
                  <a:pt x="795" y="227"/>
                </a:cubicBezTo>
                <a:cubicBezTo>
                  <a:pt x="795" y="201"/>
                  <a:pt x="797" y="184"/>
                  <a:pt x="802" y="173"/>
                </a:cubicBezTo>
                <a:cubicBezTo>
                  <a:pt x="809" y="153"/>
                  <a:pt x="825" y="141"/>
                  <a:pt x="841" y="141"/>
                </a:cubicBezTo>
                <a:cubicBezTo>
                  <a:pt x="868" y="141"/>
                  <a:pt x="886" y="169"/>
                  <a:pt x="886" y="213"/>
                </a:cubicBezTo>
                <a:cubicBezTo>
                  <a:pt x="886" y="259"/>
                  <a:pt x="862" y="293"/>
                  <a:pt x="831" y="293"/>
                </a:cubicBezTo>
                <a:close/>
                <a:moveTo>
                  <a:pt x="1072" y="106"/>
                </a:moveTo>
                <a:cubicBezTo>
                  <a:pt x="1040" y="106"/>
                  <a:pt x="1016" y="116"/>
                  <a:pt x="997" y="136"/>
                </a:cubicBezTo>
                <a:cubicBezTo>
                  <a:pt x="978" y="157"/>
                  <a:pt x="967" y="186"/>
                  <a:pt x="967" y="218"/>
                </a:cubicBezTo>
                <a:cubicBezTo>
                  <a:pt x="967" y="281"/>
                  <a:pt x="1005" y="320"/>
                  <a:pt x="1064" y="320"/>
                </a:cubicBezTo>
                <a:cubicBezTo>
                  <a:pt x="1099" y="320"/>
                  <a:pt x="1127" y="308"/>
                  <a:pt x="1146" y="285"/>
                </a:cubicBezTo>
                <a:cubicBezTo>
                  <a:pt x="1162" y="265"/>
                  <a:pt x="1172" y="236"/>
                  <a:pt x="1172" y="208"/>
                </a:cubicBezTo>
                <a:cubicBezTo>
                  <a:pt x="1172" y="186"/>
                  <a:pt x="1166" y="166"/>
                  <a:pt x="1157" y="149"/>
                </a:cubicBezTo>
                <a:cubicBezTo>
                  <a:pt x="1141" y="121"/>
                  <a:pt x="1110" y="106"/>
                  <a:pt x="1072" y="106"/>
                </a:cubicBezTo>
                <a:close/>
                <a:moveTo>
                  <a:pt x="1072" y="288"/>
                </a:moveTo>
                <a:cubicBezTo>
                  <a:pt x="1039" y="288"/>
                  <a:pt x="1016" y="255"/>
                  <a:pt x="1016" y="210"/>
                </a:cubicBezTo>
                <a:cubicBezTo>
                  <a:pt x="1016" y="168"/>
                  <a:pt x="1038" y="137"/>
                  <a:pt x="1068" y="137"/>
                </a:cubicBezTo>
                <a:cubicBezTo>
                  <a:pt x="1100" y="137"/>
                  <a:pt x="1123" y="170"/>
                  <a:pt x="1123" y="217"/>
                </a:cubicBezTo>
                <a:cubicBezTo>
                  <a:pt x="1123" y="257"/>
                  <a:pt x="1101" y="288"/>
                  <a:pt x="1072" y="288"/>
                </a:cubicBezTo>
                <a:close/>
                <a:moveTo>
                  <a:pt x="1429" y="300"/>
                </a:moveTo>
                <a:cubicBezTo>
                  <a:pt x="1429" y="305"/>
                  <a:pt x="1429" y="305"/>
                  <a:pt x="1429" y="305"/>
                </a:cubicBezTo>
                <a:cubicBezTo>
                  <a:pt x="1429" y="310"/>
                  <a:pt x="1427" y="312"/>
                  <a:pt x="1422" y="312"/>
                </a:cubicBezTo>
                <a:cubicBezTo>
                  <a:pt x="1366" y="320"/>
                  <a:pt x="1366" y="320"/>
                  <a:pt x="1366" y="320"/>
                </a:cubicBezTo>
                <a:cubicBezTo>
                  <a:pt x="1363" y="320"/>
                  <a:pt x="1361" y="321"/>
                  <a:pt x="1360" y="321"/>
                </a:cubicBezTo>
                <a:cubicBezTo>
                  <a:pt x="1355" y="321"/>
                  <a:pt x="1355" y="321"/>
                  <a:pt x="1353" y="292"/>
                </a:cubicBezTo>
                <a:cubicBezTo>
                  <a:pt x="1352" y="286"/>
                  <a:pt x="1351" y="283"/>
                  <a:pt x="1349" y="283"/>
                </a:cubicBezTo>
                <a:cubicBezTo>
                  <a:pt x="1347" y="283"/>
                  <a:pt x="1345" y="284"/>
                  <a:pt x="1340" y="290"/>
                </a:cubicBezTo>
                <a:cubicBezTo>
                  <a:pt x="1312" y="315"/>
                  <a:pt x="1304" y="320"/>
                  <a:pt x="1282" y="320"/>
                </a:cubicBezTo>
                <a:cubicBezTo>
                  <a:pt x="1267" y="320"/>
                  <a:pt x="1251" y="316"/>
                  <a:pt x="1240" y="309"/>
                </a:cubicBezTo>
                <a:cubicBezTo>
                  <a:pt x="1227" y="301"/>
                  <a:pt x="1221" y="286"/>
                  <a:pt x="1221" y="263"/>
                </a:cubicBezTo>
                <a:cubicBezTo>
                  <a:pt x="1221" y="260"/>
                  <a:pt x="1221" y="253"/>
                  <a:pt x="1221" y="246"/>
                </a:cubicBezTo>
                <a:cubicBezTo>
                  <a:pt x="1221" y="224"/>
                  <a:pt x="1221" y="224"/>
                  <a:pt x="1221" y="224"/>
                </a:cubicBezTo>
                <a:cubicBezTo>
                  <a:pt x="1221" y="187"/>
                  <a:pt x="1221" y="187"/>
                  <a:pt x="1221" y="187"/>
                </a:cubicBezTo>
                <a:cubicBezTo>
                  <a:pt x="1221" y="139"/>
                  <a:pt x="1220" y="135"/>
                  <a:pt x="1204" y="133"/>
                </a:cubicBezTo>
                <a:cubicBezTo>
                  <a:pt x="1194" y="132"/>
                  <a:pt x="1192" y="131"/>
                  <a:pt x="1192" y="126"/>
                </a:cubicBezTo>
                <a:cubicBezTo>
                  <a:pt x="1192" y="119"/>
                  <a:pt x="1192" y="119"/>
                  <a:pt x="1192" y="119"/>
                </a:cubicBezTo>
                <a:cubicBezTo>
                  <a:pt x="1192" y="114"/>
                  <a:pt x="1194" y="114"/>
                  <a:pt x="1199" y="113"/>
                </a:cubicBezTo>
                <a:cubicBezTo>
                  <a:pt x="1260" y="107"/>
                  <a:pt x="1260" y="107"/>
                  <a:pt x="1260" y="107"/>
                </a:cubicBezTo>
                <a:cubicBezTo>
                  <a:pt x="1264" y="106"/>
                  <a:pt x="1267" y="106"/>
                  <a:pt x="1267" y="106"/>
                </a:cubicBezTo>
                <a:cubicBezTo>
                  <a:pt x="1270" y="106"/>
                  <a:pt x="1271" y="108"/>
                  <a:pt x="1271" y="111"/>
                </a:cubicBezTo>
                <a:cubicBezTo>
                  <a:pt x="1271" y="113"/>
                  <a:pt x="1271" y="116"/>
                  <a:pt x="1271" y="120"/>
                </a:cubicBezTo>
                <a:cubicBezTo>
                  <a:pt x="1269" y="140"/>
                  <a:pt x="1268" y="166"/>
                  <a:pt x="1268" y="186"/>
                </a:cubicBezTo>
                <a:cubicBezTo>
                  <a:pt x="1268" y="219"/>
                  <a:pt x="1268" y="219"/>
                  <a:pt x="1268" y="219"/>
                </a:cubicBezTo>
                <a:cubicBezTo>
                  <a:pt x="1268" y="257"/>
                  <a:pt x="1269" y="263"/>
                  <a:pt x="1275" y="272"/>
                </a:cubicBezTo>
                <a:cubicBezTo>
                  <a:pt x="1280" y="279"/>
                  <a:pt x="1289" y="283"/>
                  <a:pt x="1301" y="283"/>
                </a:cubicBezTo>
                <a:cubicBezTo>
                  <a:pt x="1320" y="283"/>
                  <a:pt x="1337" y="274"/>
                  <a:pt x="1344" y="260"/>
                </a:cubicBezTo>
                <a:cubicBezTo>
                  <a:pt x="1350" y="250"/>
                  <a:pt x="1351" y="240"/>
                  <a:pt x="1351" y="207"/>
                </a:cubicBezTo>
                <a:cubicBezTo>
                  <a:pt x="1351" y="187"/>
                  <a:pt x="1351" y="187"/>
                  <a:pt x="1351" y="187"/>
                </a:cubicBezTo>
                <a:cubicBezTo>
                  <a:pt x="1351" y="171"/>
                  <a:pt x="1350" y="149"/>
                  <a:pt x="1349" y="145"/>
                </a:cubicBezTo>
                <a:cubicBezTo>
                  <a:pt x="1348" y="137"/>
                  <a:pt x="1344" y="134"/>
                  <a:pt x="1333" y="133"/>
                </a:cubicBezTo>
                <a:cubicBezTo>
                  <a:pt x="1324" y="132"/>
                  <a:pt x="1322" y="131"/>
                  <a:pt x="1322" y="126"/>
                </a:cubicBezTo>
                <a:cubicBezTo>
                  <a:pt x="1322" y="119"/>
                  <a:pt x="1322" y="119"/>
                  <a:pt x="1322" y="119"/>
                </a:cubicBezTo>
                <a:cubicBezTo>
                  <a:pt x="1322" y="114"/>
                  <a:pt x="1323" y="113"/>
                  <a:pt x="1329" y="113"/>
                </a:cubicBezTo>
                <a:cubicBezTo>
                  <a:pt x="1388" y="106"/>
                  <a:pt x="1388" y="106"/>
                  <a:pt x="1388" y="106"/>
                </a:cubicBezTo>
                <a:cubicBezTo>
                  <a:pt x="1390" y="106"/>
                  <a:pt x="1393" y="106"/>
                  <a:pt x="1394" y="106"/>
                </a:cubicBezTo>
                <a:cubicBezTo>
                  <a:pt x="1398" y="106"/>
                  <a:pt x="1400" y="107"/>
                  <a:pt x="1400" y="111"/>
                </a:cubicBezTo>
                <a:cubicBezTo>
                  <a:pt x="1399" y="122"/>
                  <a:pt x="1399" y="122"/>
                  <a:pt x="1399" y="122"/>
                </a:cubicBezTo>
                <a:cubicBezTo>
                  <a:pt x="1399" y="133"/>
                  <a:pt x="1399" y="133"/>
                  <a:pt x="1398" y="151"/>
                </a:cubicBezTo>
                <a:cubicBezTo>
                  <a:pt x="1398" y="158"/>
                  <a:pt x="1398" y="168"/>
                  <a:pt x="1398" y="178"/>
                </a:cubicBezTo>
                <a:cubicBezTo>
                  <a:pt x="1398" y="207"/>
                  <a:pt x="1398" y="207"/>
                  <a:pt x="1398" y="207"/>
                </a:cubicBezTo>
                <a:cubicBezTo>
                  <a:pt x="1398" y="246"/>
                  <a:pt x="1399" y="269"/>
                  <a:pt x="1400" y="276"/>
                </a:cubicBezTo>
                <a:cubicBezTo>
                  <a:pt x="1401" y="288"/>
                  <a:pt x="1405" y="291"/>
                  <a:pt x="1421" y="293"/>
                </a:cubicBezTo>
                <a:cubicBezTo>
                  <a:pt x="1427" y="293"/>
                  <a:pt x="1429" y="295"/>
                  <a:pt x="1429" y="300"/>
                </a:cubicBezTo>
                <a:close/>
                <a:moveTo>
                  <a:pt x="1662" y="294"/>
                </a:moveTo>
                <a:cubicBezTo>
                  <a:pt x="1645" y="292"/>
                  <a:pt x="1642" y="291"/>
                  <a:pt x="1639" y="283"/>
                </a:cubicBezTo>
                <a:cubicBezTo>
                  <a:pt x="1636" y="277"/>
                  <a:pt x="1635" y="263"/>
                  <a:pt x="1635" y="209"/>
                </a:cubicBezTo>
                <a:cubicBezTo>
                  <a:pt x="1635" y="135"/>
                  <a:pt x="1635" y="135"/>
                  <a:pt x="1635" y="135"/>
                </a:cubicBezTo>
                <a:cubicBezTo>
                  <a:pt x="1638" y="8"/>
                  <a:pt x="1638" y="8"/>
                  <a:pt x="1638" y="8"/>
                </a:cubicBezTo>
                <a:cubicBezTo>
                  <a:pt x="1638" y="3"/>
                  <a:pt x="1636" y="0"/>
                  <a:pt x="1633" y="0"/>
                </a:cubicBezTo>
                <a:cubicBezTo>
                  <a:pt x="1632" y="0"/>
                  <a:pt x="1630" y="0"/>
                  <a:pt x="1628" y="1"/>
                </a:cubicBezTo>
                <a:cubicBezTo>
                  <a:pt x="1568" y="9"/>
                  <a:pt x="1568" y="9"/>
                  <a:pt x="1568" y="9"/>
                </a:cubicBezTo>
                <a:cubicBezTo>
                  <a:pt x="1562" y="10"/>
                  <a:pt x="1560" y="11"/>
                  <a:pt x="1560" y="15"/>
                </a:cubicBezTo>
                <a:cubicBezTo>
                  <a:pt x="1560" y="23"/>
                  <a:pt x="1560" y="23"/>
                  <a:pt x="1560" y="23"/>
                </a:cubicBezTo>
                <a:cubicBezTo>
                  <a:pt x="1560" y="29"/>
                  <a:pt x="1562" y="30"/>
                  <a:pt x="1569" y="31"/>
                </a:cubicBezTo>
                <a:cubicBezTo>
                  <a:pt x="1587" y="34"/>
                  <a:pt x="1588" y="35"/>
                  <a:pt x="1588" y="57"/>
                </a:cubicBezTo>
                <a:cubicBezTo>
                  <a:pt x="1589" y="101"/>
                  <a:pt x="1589" y="101"/>
                  <a:pt x="1589" y="101"/>
                </a:cubicBezTo>
                <a:cubicBezTo>
                  <a:pt x="1589" y="108"/>
                  <a:pt x="1589" y="108"/>
                  <a:pt x="1589" y="109"/>
                </a:cubicBezTo>
                <a:cubicBezTo>
                  <a:pt x="1589" y="112"/>
                  <a:pt x="1588" y="116"/>
                  <a:pt x="1586" y="116"/>
                </a:cubicBezTo>
                <a:cubicBezTo>
                  <a:pt x="1586" y="116"/>
                  <a:pt x="1584" y="115"/>
                  <a:pt x="1583" y="114"/>
                </a:cubicBezTo>
                <a:cubicBezTo>
                  <a:pt x="1578" y="111"/>
                  <a:pt x="1556" y="106"/>
                  <a:pt x="1545" y="106"/>
                </a:cubicBezTo>
                <a:cubicBezTo>
                  <a:pt x="1490" y="106"/>
                  <a:pt x="1451" y="152"/>
                  <a:pt x="1451" y="220"/>
                </a:cubicBezTo>
                <a:cubicBezTo>
                  <a:pt x="1451" y="278"/>
                  <a:pt x="1484" y="320"/>
                  <a:pt x="1528" y="320"/>
                </a:cubicBezTo>
                <a:cubicBezTo>
                  <a:pt x="1542" y="320"/>
                  <a:pt x="1553" y="317"/>
                  <a:pt x="1565" y="308"/>
                </a:cubicBezTo>
                <a:cubicBezTo>
                  <a:pt x="1572" y="303"/>
                  <a:pt x="1583" y="294"/>
                  <a:pt x="1586" y="291"/>
                </a:cubicBezTo>
                <a:cubicBezTo>
                  <a:pt x="1588" y="289"/>
                  <a:pt x="1590" y="289"/>
                  <a:pt x="1590" y="289"/>
                </a:cubicBezTo>
                <a:cubicBezTo>
                  <a:pt x="1593" y="289"/>
                  <a:pt x="1593" y="289"/>
                  <a:pt x="1594" y="299"/>
                </a:cubicBezTo>
                <a:cubicBezTo>
                  <a:pt x="1595" y="317"/>
                  <a:pt x="1595" y="317"/>
                  <a:pt x="1595" y="317"/>
                </a:cubicBezTo>
                <a:cubicBezTo>
                  <a:pt x="1595" y="322"/>
                  <a:pt x="1597" y="324"/>
                  <a:pt x="1600" y="324"/>
                </a:cubicBezTo>
                <a:cubicBezTo>
                  <a:pt x="1601" y="324"/>
                  <a:pt x="1604" y="324"/>
                  <a:pt x="1607" y="323"/>
                </a:cubicBezTo>
                <a:cubicBezTo>
                  <a:pt x="1660" y="313"/>
                  <a:pt x="1660" y="313"/>
                  <a:pt x="1660" y="313"/>
                </a:cubicBezTo>
                <a:cubicBezTo>
                  <a:pt x="1667" y="312"/>
                  <a:pt x="1668" y="310"/>
                  <a:pt x="1668" y="306"/>
                </a:cubicBezTo>
                <a:cubicBezTo>
                  <a:pt x="1668" y="298"/>
                  <a:pt x="1668" y="298"/>
                  <a:pt x="1668" y="298"/>
                </a:cubicBezTo>
                <a:cubicBezTo>
                  <a:pt x="1668" y="296"/>
                  <a:pt x="1666" y="294"/>
                  <a:pt x="1662" y="294"/>
                </a:cubicBezTo>
                <a:close/>
                <a:moveTo>
                  <a:pt x="1548" y="285"/>
                </a:moveTo>
                <a:cubicBezTo>
                  <a:pt x="1519" y="285"/>
                  <a:pt x="1499" y="253"/>
                  <a:pt x="1499" y="207"/>
                </a:cubicBezTo>
                <a:cubicBezTo>
                  <a:pt x="1499" y="165"/>
                  <a:pt x="1519" y="135"/>
                  <a:pt x="1548" y="135"/>
                </a:cubicBezTo>
                <a:cubicBezTo>
                  <a:pt x="1562" y="135"/>
                  <a:pt x="1575" y="143"/>
                  <a:pt x="1582" y="156"/>
                </a:cubicBezTo>
                <a:cubicBezTo>
                  <a:pt x="1588" y="168"/>
                  <a:pt x="1591" y="185"/>
                  <a:pt x="1591" y="211"/>
                </a:cubicBezTo>
                <a:cubicBezTo>
                  <a:pt x="1591" y="261"/>
                  <a:pt x="1577" y="285"/>
                  <a:pt x="1548" y="285"/>
                </a:cubicBezTo>
                <a:close/>
                <a:moveTo>
                  <a:pt x="2082" y="28"/>
                </a:moveTo>
                <a:cubicBezTo>
                  <a:pt x="2082" y="36"/>
                  <a:pt x="2082" y="36"/>
                  <a:pt x="2082" y="36"/>
                </a:cubicBezTo>
                <a:cubicBezTo>
                  <a:pt x="2082" y="42"/>
                  <a:pt x="2080" y="43"/>
                  <a:pt x="2071" y="45"/>
                </a:cubicBezTo>
                <a:cubicBezTo>
                  <a:pt x="2057" y="49"/>
                  <a:pt x="2055" y="52"/>
                  <a:pt x="2054" y="62"/>
                </a:cubicBezTo>
                <a:cubicBezTo>
                  <a:pt x="2054" y="76"/>
                  <a:pt x="2053" y="111"/>
                  <a:pt x="2053" y="134"/>
                </a:cubicBezTo>
                <a:cubicBezTo>
                  <a:pt x="2053" y="175"/>
                  <a:pt x="2053" y="175"/>
                  <a:pt x="2053" y="175"/>
                </a:cubicBezTo>
                <a:cubicBezTo>
                  <a:pt x="2053" y="224"/>
                  <a:pt x="2053" y="236"/>
                  <a:pt x="2049" y="251"/>
                </a:cubicBezTo>
                <a:cubicBezTo>
                  <a:pt x="2039" y="296"/>
                  <a:pt x="2000" y="320"/>
                  <a:pt x="1935" y="320"/>
                </a:cubicBezTo>
                <a:cubicBezTo>
                  <a:pt x="1885" y="320"/>
                  <a:pt x="1849" y="304"/>
                  <a:pt x="1834" y="274"/>
                </a:cubicBezTo>
                <a:cubicBezTo>
                  <a:pt x="1826" y="256"/>
                  <a:pt x="1823" y="237"/>
                  <a:pt x="1823" y="176"/>
                </a:cubicBezTo>
                <a:cubicBezTo>
                  <a:pt x="1823" y="134"/>
                  <a:pt x="1823" y="134"/>
                  <a:pt x="1823" y="134"/>
                </a:cubicBezTo>
                <a:cubicBezTo>
                  <a:pt x="1823" y="108"/>
                  <a:pt x="1823" y="79"/>
                  <a:pt x="1823" y="62"/>
                </a:cubicBezTo>
                <a:cubicBezTo>
                  <a:pt x="1822" y="52"/>
                  <a:pt x="1819" y="49"/>
                  <a:pt x="1805" y="45"/>
                </a:cubicBezTo>
                <a:cubicBezTo>
                  <a:pt x="1796" y="43"/>
                  <a:pt x="1794" y="42"/>
                  <a:pt x="1794" y="36"/>
                </a:cubicBezTo>
                <a:cubicBezTo>
                  <a:pt x="1794" y="28"/>
                  <a:pt x="1794" y="28"/>
                  <a:pt x="1794" y="28"/>
                </a:cubicBezTo>
                <a:cubicBezTo>
                  <a:pt x="1794" y="23"/>
                  <a:pt x="1796" y="21"/>
                  <a:pt x="1800" y="21"/>
                </a:cubicBezTo>
                <a:cubicBezTo>
                  <a:pt x="1802" y="21"/>
                  <a:pt x="1809" y="21"/>
                  <a:pt x="1817" y="22"/>
                </a:cubicBezTo>
                <a:cubicBezTo>
                  <a:pt x="1824" y="22"/>
                  <a:pt x="1836" y="23"/>
                  <a:pt x="1848" y="23"/>
                </a:cubicBezTo>
                <a:cubicBezTo>
                  <a:pt x="1863" y="23"/>
                  <a:pt x="1873" y="22"/>
                  <a:pt x="1882" y="22"/>
                </a:cubicBezTo>
                <a:cubicBezTo>
                  <a:pt x="1888" y="21"/>
                  <a:pt x="1895" y="21"/>
                  <a:pt x="1898" y="21"/>
                </a:cubicBezTo>
                <a:cubicBezTo>
                  <a:pt x="1902" y="21"/>
                  <a:pt x="1903" y="23"/>
                  <a:pt x="1903" y="28"/>
                </a:cubicBezTo>
                <a:cubicBezTo>
                  <a:pt x="1903" y="36"/>
                  <a:pt x="1903" y="36"/>
                  <a:pt x="1903" y="36"/>
                </a:cubicBezTo>
                <a:cubicBezTo>
                  <a:pt x="1903" y="42"/>
                  <a:pt x="1901" y="43"/>
                  <a:pt x="1893" y="45"/>
                </a:cubicBezTo>
                <a:cubicBezTo>
                  <a:pt x="1879" y="49"/>
                  <a:pt x="1876" y="52"/>
                  <a:pt x="1875" y="62"/>
                </a:cubicBezTo>
                <a:cubicBezTo>
                  <a:pt x="1875" y="76"/>
                  <a:pt x="1875" y="113"/>
                  <a:pt x="1875" y="134"/>
                </a:cubicBezTo>
                <a:cubicBezTo>
                  <a:pt x="1875" y="178"/>
                  <a:pt x="1875" y="178"/>
                  <a:pt x="1875" y="178"/>
                </a:cubicBezTo>
                <a:cubicBezTo>
                  <a:pt x="1875" y="226"/>
                  <a:pt x="1877" y="245"/>
                  <a:pt x="1884" y="258"/>
                </a:cubicBezTo>
                <a:cubicBezTo>
                  <a:pt x="1895" y="278"/>
                  <a:pt x="1918" y="290"/>
                  <a:pt x="1946" y="290"/>
                </a:cubicBezTo>
                <a:cubicBezTo>
                  <a:pt x="1981" y="290"/>
                  <a:pt x="2005" y="276"/>
                  <a:pt x="2014" y="251"/>
                </a:cubicBezTo>
                <a:cubicBezTo>
                  <a:pt x="2019" y="235"/>
                  <a:pt x="2019" y="228"/>
                  <a:pt x="2019" y="176"/>
                </a:cubicBezTo>
                <a:cubicBezTo>
                  <a:pt x="2019" y="134"/>
                  <a:pt x="2019" y="134"/>
                  <a:pt x="2019" y="134"/>
                </a:cubicBezTo>
                <a:cubicBezTo>
                  <a:pt x="2019" y="110"/>
                  <a:pt x="2019" y="78"/>
                  <a:pt x="2019" y="62"/>
                </a:cubicBezTo>
                <a:cubicBezTo>
                  <a:pt x="2018" y="52"/>
                  <a:pt x="2015" y="49"/>
                  <a:pt x="2002" y="45"/>
                </a:cubicBezTo>
                <a:cubicBezTo>
                  <a:pt x="1992" y="43"/>
                  <a:pt x="1991" y="42"/>
                  <a:pt x="1991" y="36"/>
                </a:cubicBezTo>
                <a:cubicBezTo>
                  <a:pt x="1991" y="28"/>
                  <a:pt x="1991" y="28"/>
                  <a:pt x="1991" y="28"/>
                </a:cubicBezTo>
                <a:cubicBezTo>
                  <a:pt x="1991" y="23"/>
                  <a:pt x="1992" y="21"/>
                  <a:pt x="1996" y="21"/>
                </a:cubicBezTo>
                <a:cubicBezTo>
                  <a:pt x="1999" y="21"/>
                  <a:pt x="2006" y="21"/>
                  <a:pt x="2013" y="22"/>
                </a:cubicBezTo>
                <a:cubicBezTo>
                  <a:pt x="2020" y="22"/>
                  <a:pt x="2028" y="23"/>
                  <a:pt x="2036" y="23"/>
                </a:cubicBezTo>
                <a:cubicBezTo>
                  <a:pt x="2045" y="23"/>
                  <a:pt x="2052" y="22"/>
                  <a:pt x="2060" y="22"/>
                </a:cubicBezTo>
                <a:cubicBezTo>
                  <a:pt x="2067" y="21"/>
                  <a:pt x="2074" y="21"/>
                  <a:pt x="2077" y="21"/>
                </a:cubicBezTo>
                <a:cubicBezTo>
                  <a:pt x="2081" y="21"/>
                  <a:pt x="2082" y="23"/>
                  <a:pt x="2082" y="28"/>
                </a:cubicBezTo>
                <a:close/>
                <a:moveTo>
                  <a:pt x="2339" y="303"/>
                </a:moveTo>
                <a:cubicBezTo>
                  <a:pt x="2339" y="310"/>
                  <a:pt x="2339" y="310"/>
                  <a:pt x="2339" y="310"/>
                </a:cubicBezTo>
                <a:cubicBezTo>
                  <a:pt x="2339" y="314"/>
                  <a:pt x="2338" y="315"/>
                  <a:pt x="2335" y="315"/>
                </a:cubicBezTo>
                <a:cubicBezTo>
                  <a:pt x="2332" y="315"/>
                  <a:pt x="2332" y="315"/>
                  <a:pt x="2332" y="315"/>
                </a:cubicBezTo>
                <a:cubicBezTo>
                  <a:pt x="2321" y="315"/>
                  <a:pt x="2302" y="314"/>
                  <a:pt x="2287" y="314"/>
                </a:cubicBezTo>
                <a:cubicBezTo>
                  <a:pt x="2271" y="314"/>
                  <a:pt x="2252" y="315"/>
                  <a:pt x="2242" y="315"/>
                </a:cubicBezTo>
                <a:cubicBezTo>
                  <a:pt x="2239" y="315"/>
                  <a:pt x="2239" y="315"/>
                  <a:pt x="2239" y="315"/>
                </a:cubicBezTo>
                <a:cubicBezTo>
                  <a:pt x="2236" y="315"/>
                  <a:pt x="2234" y="314"/>
                  <a:pt x="2234" y="310"/>
                </a:cubicBezTo>
                <a:cubicBezTo>
                  <a:pt x="2234" y="303"/>
                  <a:pt x="2234" y="303"/>
                  <a:pt x="2234" y="303"/>
                </a:cubicBezTo>
                <a:cubicBezTo>
                  <a:pt x="2234" y="298"/>
                  <a:pt x="2235" y="297"/>
                  <a:pt x="2247" y="293"/>
                </a:cubicBezTo>
                <a:cubicBezTo>
                  <a:pt x="2259" y="290"/>
                  <a:pt x="2262" y="287"/>
                  <a:pt x="2262" y="278"/>
                </a:cubicBezTo>
                <a:cubicBezTo>
                  <a:pt x="2263" y="269"/>
                  <a:pt x="2263" y="246"/>
                  <a:pt x="2263" y="221"/>
                </a:cubicBezTo>
                <a:cubicBezTo>
                  <a:pt x="2263" y="208"/>
                  <a:pt x="2263" y="208"/>
                  <a:pt x="2263" y="208"/>
                </a:cubicBezTo>
                <a:cubicBezTo>
                  <a:pt x="2263" y="181"/>
                  <a:pt x="2262" y="170"/>
                  <a:pt x="2259" y="161"/>
                </a:cubicBezTo>
                <a:cubicBezTo>
                  <a:pt x="2254" y="150"/>
                  <a:pt x="2243" y="144"/>
                  <a:pt x="2228" y="144"/>
                </a:cubicBezTo>
                <a:cubicBezTo>
                  <a:pt x="2212" y="144"/>
                  <a:pt x="2196" y="152"/>
                  <a:pt x="2187" y="165"/>
                </a:cubicBezTo>
                <a:cubicBezTo>
                  <a:pt x="2180" y="175"/>
                  <a:pt x="2178" y="184"/>
                  <a:pt x="2178" y="211"/>
                </a:cubicBezTo>
                <a:cubicBezTo>
                  <a:pt x="2178" y="221"/>
                  <a:pt x="2178" y="221"/>
                  <a:pt x="2178" y="221"/>
                </a:cubicBezTo>
                <a:cubicBezTo>
                  <a:pt x="2178" y="247"/>
                  <a:pt x="2179" y="269"/>
                  <a:pt x="2179" y="278"/>
                </a:cubicBezTo>
                <a:cubicBezTo>
                  <a:pt x="2180" y="287"/>
                  <a:pt x="2182" y="290"/>
                  <a:pt x="2194" y="293"/>
                </a:cubicBezTo>
                <a:cubicBezTo>
                  <a:pt x="2206" y="298"/>
                  <a:pt x="2207" y="298"/>
                  <a:pt x="2207" y="303"/>
                </a:cubicBezTo>
                <a:cubicBezTo>
                  <a:pt x="2207" y="310"/>
                  <a:pt x="2207" y="310"/>
                  <a:pt x="2207" y="310"/>
                </a:cubicBezTo>
                <a:cubicBezTo>
                  <a:pt x="2207" y="314"/>
                  <a:pt x="2206" y="315"/>
                  <a:pt x="2202" y="315"/>
                </a:cubicBezTo>
                <a:cubicBezTo>
                  <a:pt x="2199" y="315"/>
                  <a:pt x="2199" y="315"/>
                  <a:pt x="2199" y="315"/>
                </a:cubicBezTo>
                <a:cubicBezTo>
                  <a:pt x="2189" y="315"/>
                  <a:pt x="2170" y="314"/>
                  <a:pt x="2155" y="314"/>
                </a:cubicBezTo>
                <a:cubicBezTo>
                  <a:pt x="2139" y="314"/>
                  <a:pt x="2119" y="315"/>
                  <a:pt x="2110" y="315"/>
                </a:cubicBezTo>
                <a:cubicBezTo>
                  <a:pt x="2107" y="315"/>
                  <a:pt x="2107" y="315"/>
                  <a:pt x="2107" y="315"/>
                </a:cubicBezTo>
                <a:cubicBezTo>
                  <a:pt x="2103" y="315"/>
                  <a:pt x="2102" y="314"/>
                  <a:pt x="2102" y="310"/>
                </a:cubicBezTo>
                <a:cubicBezTo>
                  <a:pt x="2102" y="303"/>
                  <a:pt x="2102" y="303"/>
                  <a:pt x="2102" y="303"/>
                </a:cubicBezTo>
                <a:cubicBezTo>
                  <a:pt x="2102" y="298"/>
                  <a:pt x="2103" y="297"/>
                  <a:pt x="2115" y="293"/>
                </a:cubicBezTo>
                <a:cubicBezTo>
                  <a:pt x="2127" y="290"/>
                  <a:pt x="2130" y="287"/>
                  <a:pt x="2130" y="278"/>
                </a:cubicBezTo>
                <a:cubicBezTo>
                  <a:pt x="2131" y="270"/>
                  <a:pt x="2131" y="247"/>
                  <a:pt x="2131" y="221"/>
                </a:cubicBezTo>
                <a:cubicBezTo>
                  <a:pt x="2131" y="207"/>
                  <a:pt x="2131" y="207"/>
                  <a:pt x="2131" y="207"/>
                </a:cubicBezTo>
                <a:cubicBezTo>
                  <a:pt x="2131" y="186"/>
                  <a:pt x="2129" y="154"/>
                  <a:pt x="2126" y="146"/>
                </a:cubicBezTo>
                <a:cubicBezTo>
                  <a:pt x="2124" y="139"/>
                  <a:pt x="2120" y="137"/>
                  <a:pt x="2107" y="136"/>
                </a:cubicBezTo>
                <a:cubicBezTo>
                  <a:pt x="2098" y="135"/>
                  <a:pt x="2096" y="134"/>
                  <a:pt x="2096" y="131"/>
                </a:cubicBezTo>
                <a:cubicBezTo>
                  <a:pt x="2096" y="122"/>
                  <a:pt x="2096" y="122"/>
                  <a:pt x="2096" y="122"/>
                </a:cubicBezTo>
                <a:cubicBezTo>
                  <a:pt x="2096" y="116"/>
                  <a:pt x="2096" y="115"/>
                  <a:pt x="2102" y="114"/>
                </a:cubicBezTo>
                <a:cubicBezTo>
                  <a:pt x="2160" y="107"/>
                  <a:pt x="2160" y="107"/>
                  <a:pt x="2160" y="107"/>
                </a:cubicBezTo>
                <a:cubicBezTo>
                  <a:pt x="2163" y="106"/>
                  <a:pt x="2166" y="106"/>
                  <a:pt x="2167" y="106"/>
                </a:cubicBezTo>
                <a:cubicBezTo>
                  <a:pt x="2170" y="106"/>
                  <a:pt x="2172" y="109"/>
                  <a:pt x="2172" y="114"/>
                </a:cubicBezTo>
                <a:cubicBezTo>
                  <a:pt x="2173" y="117"/>
                  <a:pt x="2174" y="137"/>
                  <a:pt x="2174" y="139"/>
                </a:cubicBezTo>
                <a:cubicBezTo>
                  <a:pt x="2174" y="144"/>
                  <a:pt x="2176" y="148"/>
                  <a:pt x="2178" y="148"/>
                </a:cubicBezTo>
                <a:cubicBezTo>
                  <a:pt x="2179" y="148"/>
                  <a:pt x="2181" y="146"/>
                  <a:pt x="2182" y="145"/>
                </a:cubicBezTo>
                <a:cubicBezTo>
                  <a:pt x="2186" y="140"/>
                  <a:pt x="2186" y="140"/>
                  <a:pt x="2186" y="140"/>
                </a:cubicBezTo>
                <a:cubicBezTo>
                  <a:pt x="2194" y="132"/>
                  <a:pt x="2194" y="132"/>
                  <a:pt x="2194" y="132"/>
                </a:cubicBezTo>
                <a:cubicBezTo>
                  <a:pt x="2214" y="111"/>
                  <a:pt x="2224" y="106"/>
                  <a:pt x="2248" y="106"/>
                </a:cubicBezTo>
                <a:cubicBezTo>
                  <a:pt x="2277" y="106"/>
                  <a:pt x="2298" y="117"/>
                  <a:pt x="2306" y="137"/>
                </a:cubicBezTo>
                <a:cubicBezTo>
                  <a:pt x="2310" y="147"/>
                  <a:pt x="2310" y="147"/>
                  <a:pt x="2310" y="208"/>
                </a:cubicBezTo>
                <a:cubicBezTo>
                  <a:pt x="2310" y="221"/>
                  <a:pt x="2310" y="221"/>
                  <a:pt x="2310" y="221"/>
                </a:cubicBezTo>
                <a:cubicBezTo>
                  <a:pt x="2310" y="246"/>
                  <a:pt x="2311" y="270"/>
                  <a:pt x="2311" y="278"/>
                </a:cubicBezTo>
                <a:cubicBezTo>
                  <a:pt x="2312" y="287"/>
                  <a:pt x="2314" y="290"/>
                  <a:pt x="2326" y="293"/>
                </a:cubicBezTo>
                <a:cubicBezTo>
                  <a:pt x="2339" y="297"/>
                  <a:pt x="2339" y="298"/>
                  <a:pt x="2339" y="303"/>
                </a:cubicBezTo>
                <a:close/>
                <a:moveTo>
                  <a:pt x="2388" y="46"/>
                </a:moveTo>
                <a:cubicBezTo>
                  <a:pt x="2388" y="28"/>
                  <a:pt x="2402" y="16"/>
                  <a:pt x="2422" y="16"/>
                </a:cubicBezTo>
                <a:cubicBezTo>
                  <a:pt x="2440" y="16"/>
                  <a:pt x="2452" y="28"/>
                  <a:pt x="2452" y="45"/>
                </a:cubicBezTo>
                <a:cubicBezTo>
                  <a:pt x="2452" y="63"/>
                  <a:pt x="2438" y="76"/>
                  <a:pt x="2420" y="76"/>
                </a:cubicBezTo>
                <a:cubicBezTo>
                  <a:pt x="2402" y="76"/>
                  <a:pt x="2388" y="63"/>
                  <a:pt x="2388" y="46"/>
                </a:cubicBezTo>
                <a:close/>
                <a:moveTo>
                  <a:pt x="2476" y="303"/>
                </a:moveTo>
                <a:cubicBezTo>
                  <a:pt x="2476" y="310"/>
                  <a:pt x="2476" y="310"/>
                  <a:pt x="2476" y="310"/>
                </a:cubicBezTo>
                <a:cubicBezTo>
                  <a:pt x="2476" y="314"/>
                  <a:pt x="2475" y="315"/>
                  <a:pt x="2472" y="315"/>
                </a:cubicBezTo>
                <a:cubicBezTo>
                  <a:pt x="2469" y="315"/>
                  <a:pt x="2469" y="315"/>
                  <a:pt x="2469" y="315"/>
                </a:cubicBezTo>
                <a:cubicBezTo>
                  <a:pt x="2459" y="315"/>
                  <a:pt x="2440" y="314"/>
                  <a:pt x="2425" y="314"/>
                </a:cubicBezTo>
                <a:cubicBezTo>
                  <a:pt x="2409" y="314"/>
                  <a:pt x="2390" y="315"/>
                  <a:pt x="2380" y="315"/>
                </a:cubicBezTo>
                <a:cubicBezTo>
                  <a:pt x="2377" y="315"/>
                  <a:pt x="2377" y="315"/>
                  <a:pt x="2377" y="315"/>
                </a:cubicBezTo>
                <a:cubicBezTo>
                  <a:pt x="2373" y="315"/>
                  <a:pt x="2372" y="314"/>
                  <a:pt x="2372" y="310"/>
                </a:cubicBezTo>
                <a:cubicBezTo>
                  <a:pt x="2372" y="303"/>
                  <a:pt x="2372" y="303"/>
                  <a:pt x="2372" y="303"/>
                </a:cubicBezTo>
                <a:cubicBezTo>
                  <a:pt x="2372" y="298"/>
                  <a:pt x="2372" y="298"/>
                  <a:pt x="2385" y="293"/>
                </a:cubicBezTo>
                <a:cubicBezTo>
                  <a:pt x="2397" y="289"/>
                  <a:pt x="2400" y="287"/>
                  <a:pt x="2400" y="278"/>
                </a:cubicBezTo>
                <a:cubicBezTo>
                  <a:pt x="2401" y="268"/>
                  <a:pt x="2401" y="248"/>
                  <a:pt x="2401" y="221"/>
                </a:cubicBezTo>
                <a:cubicBezTo>
                  <a:pt x="2401" y="187"/>
                  <a:pt x="2401" y="187"/>
                  <a:pt x="2401" y="187"/>
                </a:cubicBezTo>
                <a:cubicBezTo>
                  <a:pt x="2401" y="138"/>
                  <a:pt x="2400" y="135"/>
                  <a:pt x="2384" y="133"/>
                </a:cubicBezTo>
                <a:cubicBezTo>
                  <a:pt x="2374" y="132"/>
                  <a:pt x="2372" y="131"/>
                  <a:pt x="2372" y="127"/>
                </a:cubicBezTo>
                <a:cubicBezTo>
                  <a:pt x="2372" y="119"/>
                  <a:pt x="2372" y="119"/>
                  <a:pt x="2372" y="119"/>
                </a:cubicBezTo>
                <a:cubicBezTo>
                  <a:pt x="2372" y="115"/>
                  <a:pt x="2373" y="114"/>
                  <a:pt x="2379" y="113"/>
                </a:cubicBezTo>
                <a:cubicBezTo>
                  <a:pt x="2438" y="107"/>
                  <a:pt x="2438" y="107"/>
                  <a:pt x="2438" y="107"/>
                </a:cubicBezTo>
                <a:cubicBezTo>
                  <a:pt x="2441" y="106"/>
                  <a:pt x="2441" y="106"/>
                  <a:pt x="2441" y="106"/>
                </a:cubicBezTo>
                <a:cubicBezTo>
                  <a:pt x="2442" y="106"/>
                  <a:pt x="2443" y="106"/>
                  <a:pt x="2444" y="106"/>
                </a:cubicBezTo>
                <a:cubicBezTo>
                  <a:pt x="2448" y="106"/>
                  <a:pt x="2449" y="109"/>
                  <a:pt x="2449" y="114"/>
                </a:cubicBezTo>
                <a:cubicBezTo>
                  <a:pt x="2449" y="115"/>
                  <a:pt x="2449" y="115"/>
                  <a:pt x="2449" y="130"/>
                </a:cubicBezTo>
                <a:cubicBezTo>
                  <a:pt x="2449" y="137"/>
                  <a:pt x="2448" y="178"/>
                  <a:pt x="2448" y="201"/>
                </a:cubicBezTo>
                <a:cubicBezTo>
                  <a:pt x="2448" y="221"/>
                  <a:pt x="2448" y="221"/>
                  <a:pt x="2448" y="221"/>
                </a:cubicBezTo>
                <a:cubicBezTo>
                  <a:pt x="2448" y="246"/>
                  <a:pt x="2449" y="268"/>
                  <a:pt x="2449" y="278"/>
                </a:cubicBezTo>
                <a:cubicBezTo>
                  <a:pt x="2450" y="287"/>
                  <a:pt x="2452" y="290"/>
                  <a:pt x="2464" y="293"/>
                </a:cubicBezTo>
                <a:cubicBezTo>
                  <a:pt x="2476" y="297"/>
                  <a:pt x="2476" y="298"/>
                  <a:pt x="2476" y="303"/>
                </a:cubicBezTo>
                <a:close/>
                <a:moveTo>
                  <a:pt x="2699" y="111"/>
                </a:moveTo>
                <a:cubicBezTo>
                  <a:pt x="2699" y="119"/>
                  <a:pt x="2699" y="119"/>
                  <a:pt x="2699" y="119"/>
                </a:cubicBezTo>
                <a:cubicBezTo>
                  <a:pt x="2699" y="125"/>
                  <a:pt x="2699" y="125"/>
                  <a:pt x="2692" y="127"/>
                </a:cubicBezTo>
                <a:cubicBezTo>
                  <a:pt x="2686" y="129"/>
                  <a:pt x="2684" y="133"/>
                  <a:pt x="2677" y="151"/>
                </a:cubicBezTo>
                <a:cubicBezTo>
                  <a:pt x="2672" y="163"/>
                  <a:pt x="2672" y="163"/>
                  <a:pt x="2637" y="249"/>
                </a:cubicBezTo>
                <a:cubicBezTo>
                  <a:pt x="2624" y="282"/>
                  <a:pt x="2622" y="289"/>
                  <a:pt x="2619" y="297"/>
                </a:cubicBezTo>
                <a:cubicBezTo>
                  <a:pt x="2615" y="307"/>
                  <a:pt x="2615" y="307"/>
                  <a:pt x="2613" y="310"/>
                </a:cubicBezTo>
                <a:cubicBezTo>
                  <a:pt x="2612" y="312"/>
                  <a:pt x="2610" y="313"/>
                  <a:pt x="2605" y="314"/>
                </a:cubicBezTo>
                <a:cubicBezTo>
                  <a:pt x="2601" y="314"/>
                  <a:pt x="2600" y="314"/>
                  <a:pt x="2586" y="317"/>
                </a:cubicBezTo>
                <a:cubicBezTo>
                  <a:pt x="2584" y="317"/>
                  <a:pt x="2582" y="317"/>
                  <a:pt x="2581" y="317"/>
                </a:cubicBezTo>
                <a:cubicBezTo>
                  <a:pt x="2577" y="317"/>
                  <a:pt x="2577" y="317"/>
                  <a:pt x="2572" y="303"/>
                </a:cubicBezTo>
                <a:cubicBezTo>
                  <a:pt x="2567" y="289"/>
                  <a:pt x="2563" y="280"/>
                  <a:pt x="2544" y="228"/>
                </a:cubicBezTo>
                <a:cubicBezTo>
                  <a:pt x="2525" y="174"/>
                  <a:pt x="2517" y="153"/>
                  <a:pt x="2510" y="136"/>
                </a:cubicBezTo>
                <a:cubicBezTo>
                  <a:pt x="2507" y="129"/>
                  <a:pt x="2506" y="129"/>
                  <a:pt x="2497" y="126"/>
                </a:cubicBezTo>
                <a:cubicBezTo>
                  <a:pt x="2494" y="125"/>
                  <a:pt x="2493" y="122"/>
                  <a:pt x="2493" y="119"/>
                </a:cubicBezTo>
                <a:cubicBezTo>
                  <a:pt x="2493" y="111"/>
                  <a:pt x="2493" y="111"/>
                  <a:pt x="2493" y="111"/>
                </a:cubicBezTo>
                <a:cubicBezTo>
                  <a:pt x="2493" y="107"/>
                  <a:pt x="2495" y="106"/>
                  <a:pt x="2500" y="106"/>
                </a:cubicBezTo>
                <a:cubicBezTo>
                  <a:pt x="2501" y="106"/>
                  <a:pt x="2501" y="106"/>
                  <a:pt x="2520" y="107"/>
                </a:cubicBezTo>
                <a:cubicBezTo>
                  <a:pt x="2524" y="107"/>
                  <a:pt x="2532" y="107"/>
                  <a:pt x="2541" y="107"/>
                </a:cubicBezTo>
                <a:cubicBezTo>
                  <a:pt x="2561" y="107"/>
                  <a:pt x="2573" y="107"/>
                  <a:pt x="2585" y="106"/>
                </a:cubicBezTo>
                <a:cubicBezTo>
                  <a:pt x="2590" y="106"/>
                  <a:pt x="2590" y="106"/>
                  <a:pt x="2590" y="106"/>
                </a:cubicBezTo>
                <a:cubicBezTo>
                  <a:pt x="2594" y="106"/>
                  <a:pt x="2595" y="107"/>
                  <a:pt x="2595" y="111"/>
                </a:cubicBezTo>
                <a:cubicBezTo>
                  <a:pt x="2595" y="119"/>
                  <a:pt x="2595" y="119"/>
                  <a:pt x="2595" y="119"/>
                </a:cubicBezTo>
                <a:cubicBezTo>
                  <a:pt x="2595" y="124"/>
                  <a:pt x="2595" y="124"/>
                  <a:pt x="2584" y="127"/>
                </a:cubicBezTo>
                <a:cubicBezTo>
                  <a:pt x="2572" y="130"/>
                  <a:pt x="2568" y="133"/>
                  <a:pt x="2568" y="139"/>
                </a:cubicBezTo>
                <a:cubicBezTo>
                  <a:pt x="2568" y="141"/>
                  <a:pt x="2568" y="144"/>
                  <a:pt x="2569" y="147"/>
                </a:cubicBezTo>
                <a:cubicBezTo>
                  <a:pt x="2571" y="154"/>
                  <a:pt x="2573" y="160"/>
                  <a:pt x="2575" y="166"/>
                </a:cubicBezTo>
                <a:cubicBezTo>
                  <a:pt x="2585" y="199"/>
                  <a:pt x="2585" y="199"/>
                  <a:pt x="2585" y="199"/>
                </a:cubicBezTo>
                <a:cubicBezTo>
                  <a:pt x="2598" y="241"/>
                  <a:pt x="2606" y="267"/>
                  <a:pt x="2607" y="267"/>
                </a:cubicBezTo>
                <a:cubicBezTo>
                  <a:pt x="2608" y="267"/>
                  <a:pt x="2608" y="265"/>
                  <a:pt x="2609" y="262"/>
                </a:cubicBezTo>
                <a:cubicBezTo>
                  <a:pt x="2610" y="256"/>
                  <a:pt x="2610" y="256"/>
                  <a:pt x="2610" y="256"/>
                </a:cubicBezTo>
                <a:cubicBezTo>
                  <a:pt x="2614" y="245"/>
                  <a:pt x="2614" y="245"/>
                  <a:pt x="2614" y="245"/>
                </a:cubicBezTo>
                <a:cubicBezTo>
                  <a:pt x="2616" y="238"/>
                  <a:pt x="2619" y="231"/>
                  <a:pt x="2622" y="221"/>
                </a:cubicBezTo>
                <a:cubicBezTo>
                  <a:pt x="2633" y="189"/>
                  <a:pt x="2633" y="189"/>
                  <a:pt x="2633" y="189"/>
                </a:cubicBezTo>
                <a:cubicBezTo>
                  <a:pt x="2646" y="153"/>
                  <a:pt x="2649" y="141"/>
                  <a:pt x="2649" y="137"/>
                </a:cubicBezTo>
                <a:cubicBezTo>
                  <a:pt x="2649" y="132"/>
                  <a:pt x="2643" y="127"/>
                  <a:pt x="2633" y="125"/>
                </a:cubicBezTo>
                <a:cubicBezTo>
                  <a:pt x="2628" y="124"/>
                  <a:pt x="2626" y="123"/>
                  <a:pt x="2626" y="119"/>
                </a:cubicBezTo>
                <a:cubicBezTo>
                  <a:pt x="2626" y="111"/>
                  <a:pt x="2626" y="111"/>
                  <a:pt x="2626" y="111"/>
                </a:cubicBezTo>
                <a:cubicBezTo>
                  <a:pt x="2626" y="108"/>
                  <a:pt x="2628" y="106"/>
                  <a:pt x="2631" y="106"/>
                </a:cubicBezTo>
                <a:cubicBezTo>
                  <a:pt x="2633" y="106"/>
                  <a:pt x="2634" y="106"/>
                  <a:pt x="2636" y="106"/>
                </a:cubicBezTo>
                <a:cubicBezTo>
                  <a:pt x="2641" y="107"/>
                  <a:pt x="2657" y="107"/>
                  <a:pt x="2666" y="107"/>
                </a:cubicBezTo>
                <a:cubicBezTo>
                  <a:pt x="2673" y="107"/>
                  <a:pt x="2683" y="107"/>
                  <a:pt x="2691" y="106"/>
                </a:cubicBezTo>
                <a:cubicBezTo>
                  <a:pt x="2695" y="106"/>
                  <a:pt x="2695" y="106"/>
                  <a:pt x="2695" y="106"/>
                </a:cubicBezTo>
                <a:cubicBezTo>
                  <a:pt x="2698" y="106"/>
                  <a:pt x="2699" y="107"/>
                  <a:pt x="2699" y="111"/>
                </a:cubicBezTo>
                <a:close/>
                <a:moveTo>
                  <a:pt x="2774" y="198"/>
                </a:moveTo>
                <a:cubicBezTo>
                  <a:pt x="2869" y="198"/>
                  <a:pt x="2869" y="198"/>
                  <a:pt x="2869" y="198"/>
                </a:cubicBezTo>
                <a:cubicBezTo>
                  <a:pt x="2885" y="198"/>
                  <a:pt x="2889" y="194"/>
                  <a:pt x="2889" y="183"/>
                </a:cubicBezTo>
                <a:cubicBezTo>
                  <a:pt x="2889" y="134"/>
                  <a:pt x="2863" y="106"/>
                  <a:pt x="2815" y="106"/>
                </a:cubicBezTo>
                <a:cubicBezTo>
                  <a:pt x="2756" y="106"/>
                  <a:pt x="2712" y="154"/>
                  <a:pt x="2712" y="219"/>
                </a:cubicBezTo>
                <a:cubicBezTo>
                  <a:pt x="2712" y="279"/>
                  <a:pt x="2753" y="320"/>
                  <a:pt x="2813" y="320"/>
                </a:cubicBezTo>
                <a:cubicBezTo>
                  <a:pt x="2830" y="320"/>
                  <a:pt x="2849" y="316"/>
                  <a:pt x="2864" y="310"/>
                </a:cubicBezTo>
                <a:cubicBezTo>
                  <a:pt x="2875" y="306"/>
                  <a:pt x="2880" y="303"/>
                  <a:pt x="2881" y="301"/>
                </a:cubicBezTo>
                <a:cubicBezTo>
                  <a:pt x="2882" y="298"/>
                  <a:pt x="2886" y="271"/>
                  <a:pt x="2886" y="264"/>
                </a:cubicBezTo>
                <a:cubicBezTo>
                  <a:pt x="2886" y="262"/>
                  <a:pt x="2884" y="261"/>
                  <a:pt x="2883" y="261"/>
                </a:cubicBezTo>
                <a:cubicBezTo>
                  <a:pt x="2883" y="261"/>
                  <a:pt x="2882" y="261"/>
                  <a:pt x="2881" y="262"/>
                </a:cubicBezTo>
                <a:cubicBezTo>
                  <a:pt x="2868" y="273"/>
                  <a:pt x="2839" y="283"/>
                  <a:pt x="2818" y="283"/>
                </a:cubicBezTo>
                <a:cubicBezTo>
                  <a:pt x="2783" y="283"/>
                  <a:pt x="2758" y="253"/>
                  <a:pt x="2758" y="213"/>
                </a:cubicBezTo>
                <a:cubicBezTo>
                  <a:pt x="2758" y="199"/>
                  <a:pt x="2759" y="198"/>
                  <a:pt x="2774" y="198"/>
                </a:cubicBezTo>
                <a:close/>
                <a:moveTo>
                  <a:pt x="2778" y="146"/>
                </a:moveTo>
                <a:cubicBezTo>
                  <a:pt x="2785" y="136"/>
                  <a:pt x="2798" y="130"/>
                  <a:pt x="2812" y="130"/>
                </a:cubicBezTo>
                <a:cubicBezTo>
                  <a:pt x="2822" y="130"/>
                  <a:pt x="2831" y="134"/>
                  <a:pt x="2836" y="141"/>
                </a:cubicBezTo>
                <a:cubicBezTo>
                  <a:pt x="2841" y="147"/>
                  <a:pt x="2843" y="156"/>
                  <a:pt x="2843" y="164"/>
                </a:cubicBezTo>
                <a:cubicBezTo>
                  <a:pt x="2843" y="169"/>
                  <a:pt x="2841" y="172"/>
                  <a:pt x="2835" y="172"/>
                </a:cubicBezTo>
                <a:cubicBezTo>
                  <a:pt x="2827" y="173"/>
                  <a:pt x="2807" y="175"/>
                  <a:pt x="2800" y="176"/>
                </a:cubicBezTo>
                <a:cubicBezTo>
                  <a:pt x="2781" y="177"/>
                  <a:pt x="2781" y="177"/>
                  <a:pt x="2781" y="177"/>
                </a:cubicBezTo>
                <a:cubicBezTo>
                  <a:pt x="2772" y="178"/>
                  <a:pt x="2772" y="178"/>
                  <a:pt x="2772" y="178"/>
                </a:cubicBezTo>
                <a:cubicBezTo>
                  <a:pt x="2768" y="178"/>
                  <a:pt x="2767" y="176"/>
                  <a:pt x="2767" y="173"/>
                </a:cubicBezTo>
                <a:cubicBezTo>
                  <a:pt x="2767" y="166"/>
                  <a:pt x="2771" y="154"/>
                  <a:pt x="2778" y="146"/>
                </a:cubicBezTo>
                <a:close/>
                <a:moveTo>
                  <a:pt x="3090" y="115"/>
                </a:moveTo>
                <a:cubicBezTo>
                  <a:pt x="3090" y="116"/>
                  <a:pt x="3090" y="116"/>
                  <a:pt x="3090" y="116"/>
                </a:cubicBezTo>
                <a:cubicBezTo>
                  <a:pt x="3089" y="145"/>
                  <a:pt x="3089" y="145"/>
                  <a:pt x="3089" y="145"/>
                </a:cubicBezTo>
                <a:cubicBezTo>
                  <a:pt x="3088" y="153"/>
                  <a:pt x="3087" y="156"/>
                  <a:pt x="3083" y="156"/>
                </a:cubicBezTo>
                <a:cubicBezTo>
                  <a:pt x="3082" y="156"/>
                  <a:pt x="3081" y="155"/>
                  <a:pt x="3079" y="155"/>
                </a:cubicBezTo>
                <a:cubicBezTo>
                  <a:pt x="3074" y="153"/>
                  <a:pt x="3065" y="152"/>
                  <a:pt x="3056" y="152"/>
                </a:cubicBezTo>
                <a:cubicBezTo>
                  <a:pt x="3041" y="152"/>
                  <a:pt x="3029" y="156"/>
                  <a:pt x="3021" y="164"/>
                </a:cubicBezTo>
                <a:cubicBezTo>
                  <a:pt x="3012" y="173"/>
                  <a:pt x="3010" y="182"/>
                  <a:pt x="3010" y="223"/>
                </a:cubicBezTo>
                <a:cubicBezTo>
                  <a:pt x="3010" y="242"/>
                  <a:pt x="3010" y="242"/>
                  <a:pt x="3010" y="242"/>
                </a:cubicBezTo>
                <a:cubicBezTo>
                  <a:pt x="3011" y="268"/>
                  <a:pt x="3011" y="268"/>
                  <a:pt x="3011" y="268"/>
                </a:cubicBezTo>
                <a:cubicBezTo>
                  <a:pt x="3011" y="282"/>
                  <a:pt x="3012" y="286"/>
                  <a:pt x="3018" y="289"/>
                </a:cubicBezTo>
                <a:cubicBezTo>
                  <a:pt x="3021" y="290"/>
                  <a:pt x="3021" y="290"/>
                  <a:pt x="3039" y="294"/>
                </a:cubicBezTo>
                <a:cubicBezTo>
                  <a:pt x="3052" y="297"/>
                  <a:pt x="3052" y="297"/>
                  <a:pt x="3052" y="303"/>
                </a:cubicBezTo>
                <a:cubicBezTo>
                  <a:pt x="3052" y="309"/>
                  <a:pt x="3052" y="309"/>
                  <a:pt x="3052" y="309"/>
                </a:cubicBezTo>
                <a:cubicBezTo>
                  <a:pt x="3052" y="313"/>
                  <a:pt x="3050" y="315"/>
                  <a:pt x="3047" y="315"/>
                </a:cubicBezTo>
                <a:cubicBezTo>
                  <a:pt x="3045" y="315"/>
                  <a:pt x="3045" y="315"/>
                  <a:pt x="3045" y="315"/>
                </a:cubicBezTo>
                <a:cubicBezTo>
                  <a:pt x="3033" y="315"/>
                  <a:pt x="3000" y="314"/>
                  <a:pt x="2984" y="314"/>
                </a:cubicBezTo>
                <a:cubicBezTo>
                  <a:pt x="2971" y="314"/>
                  <a:pt x="2952" y="315"/>
                  <a:pt x="2942" y="315"/>
                </a:cubicBezTo>
                <a:cubicBezTo>
                  <a:pt x="2939" y="315"/>
                  <a:pt x="2939" y="315"/>
                  <a:pt x="2939" y="315"/>
                </a:cubicBezTo>
                <a:cubicBezTo>
                  <a:pt x="2935" y="315"/>
                  <a:pt x="2934" y="314"/>
                  <a:pt x="2934" y="310"/>
                </a:cubicBezTo>
                <a:cubicBezTo>
                  <a:pt x="2934" y="303"/>
                  <a:pt x="2934" y="303"/>
                  <a:pt x="2934" y="303"/>
                </a:cubicBezTo>
                <a:cubicBezTo>
                  <a:pt x="2934" y="298"/>
                  <a:pt x="2934" y="298"/>
                  <a:pt x="2947" y="293"/>
                </a:cubicBezTo>
                <a:cubicBezTo>
                  <a:pt x="2959" y="289"/>
                  <a:pt x="2961" y="287"/>
                  <a:pt x="2962" y="278"/>
                </a:cubicBezTo>
                <a:cubicBezTo>
                  <a:pt x="2963" y="268"/>
                  <a:pt x="2963" y="249"/>
                  <a:pt x="2963" y="221"/>
                </a:cubicBezTo>
                <a:cubicBezTo>
                  <a:pt x="2963" y="208"/>
                  <a:pt x="2963" y="208"/>
                  <a:pt x="2963" y="208"/>
                </a:cubicBezTo>
                <a:cubicBezTo>
                  <a:pt x="2963" y="187"/>
                  <a:pt x="2960" y="163"/>
                  <a:pt x="2956" y="152"/>
                </a:cubicBezTo>
                <a:cubicBezTo>
                  <a:pt x="2952" y="141"/>
                  <a:pt x="2946" y="138"/>
                  <a:pt x="2933" y="137"/>
                </a:cubicBezTo>
                <a:cubicBezTo>
                  <a:pt x="2924" y="137"/>
                  <a:pt x="2923" y="136"/>
                  <a:pt x="2923" y="131"/>
                </a:cubicBezTo>
                <a:cubicBezTo>
                  <a:pt x="2923" y="124"/>
                  <a:pt x="2923" y="124"/>
                  <a:pt x="2923" y="124"/>
                </a:cubicBezTo>
                <a:cubicBezTo>
                  <a:pt x="2923" y="118"/>
                  <a:pt x="2924" y="117"/>
                  <a:pt x="2930" y="116"/>
                </a:cubicBezTo>
                <a:cubicBezTo>
                  <a:pt x="2990" y="107"/>
                  <a:pt x="2990" y="107"/>
                  <a:pt x="2990" y="107"/>
                </a:cubicBezTo>
                <a:cubicBezTo>
                  <a:pt x="2994" y="106"/>
                  <a:pt x="2994" y="106"/>
                  <a:pt x="2994" y="106"/>
                </a:cubicBezTo>
                <a:cubicBezTo>
                  <a:pt x="2995" y="106"/>
                  <a:pt x="2997" y="106"/>
                  <a:pt x="2997" y="106"/>
                </a:cubicBezTo>
                <a:cubicBezTo>
                  <a:pt x="3000" y="106"/>
                  <a:pt x="3002" y="109"/>
                  <a:pt x="3002" y="113"/>
                </a:cubicBezTo>
                <a:cubicBezTo>
                  <a:pt x="3001" y="131"/>
                  <a:pt x="3001" y="131"/>
                  <a:pt x="3001" y="131"/>
                </a:cubicBezTo>
                <a:cubicBezTo>
                  <a:pt x="3001" y="149"/>
                  <a:pt x="3002" y="152"/>
                  <a:pt x="3005" y="152"/>
                </a:cubicBezTo>
                <a:cubicBezTo>
                  <a:pt x="3006" y="152"/>
                  <a:pt x="3010" y="149"/>
                  <a:pt x="3013" y="146"/>
                </a:cubicBezTo>
                <a:cubicBezTo>
                  <a:pt x="3019" y="139"/>
                  <a:pt x="3019" y="139"/>
                  <a:pt x="3029" y="127"/>
                </a:cubicBezTo>
                <a:cubicBezTo>
                  <a:pt x="3040" y="114"/>
                  <a:pt x="3044" y="111"/>
                  <a:pt x="3056" y="108"/>
                </a:cubicBezTo>
                <a:cubicBezTo>
                  <a:pt x="3062" y="107"/>
                  <a:pt x="3068" y="106"/>
                  <a:pt x="3076" y="106"/>
                </a:cubicBezTo>
                <a:cubicBezTo>
                  <a:pt x="3086" y="106"/>
                  <a:pt x="3091" y="109"/>
                  <a:pt x="3090" y="115"/>
                </a:cubicBezTo>
                <a:close/>
                <a:moveTo>
                  <a:pt x="3268" y="257"/>
                </a:moveTo>
                <a:cubicBezTo>
                  <a:pt x="3268" y="295"/>
                  <a:pt x="3235" y="320"/>
                  <a:pt x="3183" y="320"/>
                </a:cubicBezTo>
                <a:cubicBezTo>
                  <a:pt x="3164" y="320"/>
                  <a:pt x="3143" y="316"/>
                  <a:pt x="3130" y="309"/>
                </a:cubicBezTo>
                <a:cubicBezTo>
                  <a:pt x="3124" y="306"/>
                  <a:pt x="3123" y="304"/>
                  <a:pt x="3123" y="297"/>
                </a:cubicBezTo>
                <a:cubicBezTo>
                  <a:pt x="3126" y="269"/>
                  <a:pt x="3126" y="269"/>
                  <a:pt x="3126" y="269"/>
                </a:cubicBezTo>
                <a:cubicBezTo>
                  <a:pt x="3126" y="264"/>
                  <a:pt x="3128" y="262"/>
                  <a:pt x="3133" y="262"/>
                </a:cubicBezTo>
                <a:cubicBezTo>
                  <a:pt x="3140" y="262"/>
                  <a:pt x="3140" y="262"/>
                  <a:pt x="3140" y="262"/>
                </a:cubicBezTo>
                <a:cubicBezTo>
                  <a:pt x="3144" y="262"/>
                  <a:pt x="3144" y="262"/>
                  <a:pt x="3147" y="273"/>
                </a:cubicBezTo>
                <a:cubicBezTo>
                  <a:pt x="3151" y="287"/>
                  <a:pt x="3169" y="298"/>
                  <a:pt x="3188" y="298"/>
                </a:cubicBezTo>
                <a:cubicBezTo>
                  <a:pt x="3209" y="298"/>
                  <a:pt x="3223" y="286"/>
                  <a:pt x="3223" y="270"/>
                </a:cubicBezTo>
                <a:cubicBezTo>
                  <a:pt x="3223" y="258"/>
                  <a:pt x="3217" y="251"/>
                  <a:pt x="3194" y="241"/>
                </a:cubicBezTo>
                <a:cubicBezTo>
                  <a:pt x="3141" y="216"/>
                  <a:pt x="3128" y="202"/>
                  <a:pt x="3128" y="171"/>
                </a:cubicBezTo>
                <a:cubicBezTo>
                  <a:pt x="3128" y="130"/>
                  <a:pt x="3158" y="106"/>
                  <a:pt x="3209" y="106"/>
                </a:cubicBezTo>
                <a:cubicBezTo>
                  <a:pt x="3224" y="106"/>
                  <a:pt x="3241" y="109"/>
                  <a:pt x="3251" y="113"/>
                </a:cubicBezTo>
                <a:cubicBezTo>
                  <a:pt x="3258" y="116"/>
                  <a:pt x="3259" y="118"/>
                  <a:pt x="3259" y="123"/>
                </a:cubicBezTo>
                <a:cubicBezTo>
                  <a:pt x="3259" y="124"/>
                  <a:pt x="3259" y="124"/>
                  <a:pt x="3259" y="124"/>
                </a:cubicBezTo>
                <a:cubicBezTo>
                  <a:pt x="3256" y="149"/>
                  <a:pt x="3256" y="149"/>
                  <a:pt x="3256" y="149"/>
                </a:cubicBezTo>
                <a:cubicBezTo>
                  <a:pt x="3256" y="156"/>
                  <a:pt x="3255" y="156"/>
                  <a:pt x="3251" y="156"/>
                </a:cubicBezTo>
                <a:cubicBezTo>
                  <a:pt x="3244" y="156"/>
                  <a:pt x="3244" y="156"/>
                  <a:pt x="3244" y="156"/>
                </a:cubicBezTo>
                <a:cubicBezTo>
                  <a:pt x="3240" y="156"/>
                  <a:pt x="3240" y="156"/>
                  <a:pt x="3236" y="146"/>
                </a:cubicBezTo>
                <a:cubicBezTo>
                  <a:pt x="3231" y="135"/>
                  <a:pt x="3219" y="129"/>
                  <a:pt x="3201" y="129"/>
                </a:cubicBezTo>
                <a:cubicBezTo>
                  <a:pt x="3181" y="129"/>
                  <a:pt x="3168" y="139"/>
                  <a:pt x="3168" y="156"/>
                </a:cubicBezTo>
                <a:cubicBezTo>
                  <a:pt x="3168" y="167"/>
                  <a:pt x="3174" y="174"/>
                  <a:pt x="3190" y="184"/>
                </a:cubicBezTo>
                <a:cubicBezTo>
                  <a:pt x="3199" y="189"/>
                  <a:pt x="3199" y="189"/>
                  <a:pt x="3226" y="201"/>
                </a:cubicBezTo>
                <a:cubicBezTo>
                  <a:pt x="3253" y="214"/>
                  <a:pt x="3268" y="234"/>
                  <a:pt x="3268" y="257"/>
                </a:cubicBezTo>
                <a:close/>
                <a:moveTo>
                  <a:pt x="3321" y="46"/>
                </a:moveTo>
                <a:cubicBezTo>
                  <a:pt x="3321" y="28"/>
                  <a:pt x="3334" y="16"/>
                  <a:pt x="3354" y="16"/>
                </a:cubicBezTo>
                <a:cubicBezTo>
                  <a:pt x="3372" y="16"/>
                  <a:pt x="3385" y="28"/>
                  <a:pt x="3385" y="45"/>
                </a:cubicBezTo>
                <a:cubicBezTo>
                  <a:pt x="3385" y="63"/>
                  <a:pt x="3370" y="76"/>
                  <a:pt x="3352" y="76"/>
                </a:cubicBezTo>
                <a:cubicBezTo>
                  <a:pt x="3335" y="76"/>
                  <a:pt x="3321" y="63"/>
                  <a:pt x="3321" y="46"/>
                </a:cubicBezTo>
                <a:close/>
                <a:moveTo>
                  <a:pt x="3409" y="303"/>
                </a:moveTo>
                <a:cubicBezTo>
                  <a:pt x="3409" y="310"/>
                  <a:pt x="3409" y="310"/>
                  <a:pt x="3409" y="310"/>
                </a:cubicBezTo>
                <a:cubicBezTo>
                  <a:pt x="3409" y="314"/>
                  <a:pt x="3408" y="315"/>
                  <a:pt x="3405" y="315"/>
                </a:cubicBezTo>
                <a:cubicBezTo>
                  <a:pt x="3402" y="315"/>
                  <a:pt x="3402" y="315"/>
                  <a:pt x="3402" y="315"/>
                </a:cubicBezTo>
                <a:cubicBezTo>
                  <a:pt x="3391" y="315"/>
                  <a:pt x="3373" y="314"/>
                  <a:pt x="3357" y="314"/>
                </a:cubicBezTo>
                <a:cubicBezTo>
                  <a:pt x="3342" y="314"/>
                  <a:pt x="3322" y="315"/>
                  <a:pt x="3312" y="315"/>
                </a:cubicBezTo>
                <a:cubicBezTo>
                  <a:pt x="3309" y="315"/>
                  <a:pt x="3309" y="315"/>
                  <a:pt x="3309" y="315"/>
                </a:cubicBezTo>
                <a:cubicBezTo>
                  <a:pt x="3306" y="315"/>
                  <a:pt x="3305" y="314"/>
                  <a:pt x="3305" y="310"/>
                </a:cubicBezTo>
                <a:cubicBezTo>
                  <a:pt x="3305" y="303"/>
                  <a:pt x="3305" y="303"/>
                  <a:pt x="3305" y="303"/>
                </a:cubicBezTo>
                <a:cubicBezTo>
                  <a:pt x="3305" y="298"/>
                  <a:pt x="3305" y="298"/>
                  <a:pt x="3317" y="293"/>
                </a:cubicBezTo>
                <a:cubicBezTo>
                  <a:pt x="3330" y="289"/>
                  <a:pt x="3332" y="287"/>
                  <a:pt x="3333" y="278"/>
                </a:cubicBezTo>
                <a:cubicBezTo>
                  <a:pt x="3333" y="268"/>
                  <a:pt x="3334" y="248"/>
                  <a:pt x="3334" y="221"/>
                </a:cubicBezTo>
                <a:cubicBezTo>
                  <a:pt x="3334" y="187"/>
                  <a:pt x="3334" y="187"/>
                  <a:pt x="3334" y="187"/>
                </a:cubicBezTo>
                <a:cubicBezTo>
                  <a:pt x="3334" y="138"/>
                  <a:pt x="3333" y="135"/>
                  <a:pt x="3316" y="133"/>
                </a:cubicBezTo>
                <a:cubicBezTo>
                  <a:pt x="3307" y="132"/>
                  <a:pt x="3305" y="131"/>
                  <a:pt x="3305" y="127"/>
                </a:cubicBezTo>
                <a:cubicBezTo>
                  <a:pt x="3305" y="119"/>
                  <a:pt x="3305" y="119"/>
                  <a:pt x="3305" y="119"/>
                </a:cubicBezTo>
                <a:cubicBezTo>
                  <a:pt x="3305" y="115"/>
                  <a:pt x="3306" y="114"/>
                  <a:pt x="3312" y="113"/>
                </a:cubicBezTo>
                <a:cubicBezTo>
                  <a:pt x="3370" y="107"/>
                  <a:pt x="3370" y="107"/>
                  <a:pt x="3370" y="107"/>
                </a:cubicBezTo>
                <a:cubicBezTo>
                  <a:pt x="3373" y="106"/>
                  <a:pt x="3373" y="106"/>
                  <a:pt x="3373" y="106"/>
                </a:cubicBezTo>
                <a:cubicBezTo>
                  <a:pt x="3375" y="106"/>
                  <a:pt x="3376" y="106"/>
                  <a:pt x="3377" y="106"/>
                </a:cubicBezTo>
                <a:cubicBezTo>
                  <a:pt x="3380" y="106"/>
                  <a:pt x="3382" y="109"/>
                  <a:pt x="3382" y="114"/>
                </a:cubicBezTo>
                <a:cubicBezTo>
                  <a:pt x="3382" y="115"/>
                  <a:pt x="3382" y="115"/>
                  <a:pt x="3381" y="130"/>
                </a:cubicBezTo>
                <a:cubicBezTo>
                  <a:pt x="3381" y="137"/>
                  <a:pt x="3381" y="178"/>
                  <a:pt x="3381" y="201"/>
                </a:cubicBezTo>
                <a:cubicBezTo>
                  <a:pt x="3381" y="221"/>
                  <a:pt x="3381" y="221"/>
                  <a:pt x="3381" y="221"/>
                </a:cubicBezTo>
                <a:cubicBezTo>
                  <a:pt x="3381" y="246"/>
                  <a:pt x="3381" y="268"/>
                  <a:pt x="3381" y="278"/>
                </a:cubicBezTo>
                <a:cubicBezTo>
                  <a:pt x="3382" y="287"/>
                  <a:pt x="3385" y="290"/>
                  <a:pt x="3397" y="293"/>
                </a:cubicBezTo>
                <a:cubicBezTo>
                  <a:pt x="3409" y="297"/>
                  <a:pt x="3409" y="298"/>
                  <a:pt x="3409" y="303"/>
                </a:cubicBezTo>
                <a:close/>
                <a:moveTo>
                  <a:pt x="3515" y="158"/>
                </a:moveTo>
                <a:cubicBezTo>
                  <a:pt x="3515" y="222"/>
                  <a:pt x="3515" y="222"/>
                  <a:pt x="3515" y="222"/>
                </a:cubicBezTo>
                <a:cubicBezTo>
                  <a:pt x="3515" y="256"/>
                  <a:pt x="3516" y="266"/>
                  <a:pt x="3520" y="274"/>
                </a:cubicBezTo>
                <a:cubicBezTo>
                  <a:pt x="3524" y="282"/>
                  <a:pt x="3532" y="286"/>
                  <a:pt x="3544" y="286"/>
                </a:cubicBezTo>
                <a:cubicBezTo>
                  <a:pt x="3553" y="286"/>
                  <a:pt x="3563" y="285"/>
                  <a:pt x="3578" y="281"/>
                </a:cubicBezTo>
                <a:cubicBezTo>
                  <a:pt x="3581" y="280"/>
                  <a:pt x="3583" y="280"/>
                  <a:pt x="3584" y="280"/>
                </a:cubicBezTo>
                <a:cubicBezTo>
                  <a:pt x="3586" y="280"/>
                  <a:pt x="3586" y="281"/>
                  <a:pt x="3586" y="283"/>
                </a:cubicBezTo>
                <a:cubicBezTo>
                  <a:pt x="3586" y="289"/>
                  <a:pt x="3583" y="309"/>
                  <a:pt x="3582" y="310"/>
                </a:cubicBezTo>
                <a:cubicBezTo>
                  <a:pt x="3578" y="315"/>
                  <a:pt x="3550" y="320"/>
                  <a:pt x="3531" y="320"/>
                </a:cubicBezTo>
                <a:cubicBezTo>
                  <a:pt x="3485" y="320"/>
                  <a:pt x="3467" y="306"/>
                  <a:pt x="3467" y="270"/>
                </a:cubicBezTo>
                <a:cubicBezTo>
                  <a:pt x="3468" y="246"/>
                  <a:pt x="3468" y="246"/>
                  <a:pt x="3468" y="246"/>
                </a:cubicBezTo>
                <a:cubicBezTo>
                  <a:pt x="3468" y="236"/>
                  <a:pt x="3468" y="228"/>
                  <a:pt x="3468" y="222"/>
                </a:cubicBezTo>
                <a:cubicBezTo>
                  <a:pt x="3468" y="166"/>
                  <a:pt x="3468" y="166"/>
                  <a:pt x="3468" y="166"/>
                </a:cubicBezTo>
                <a:cubicBezTo>
                  <a:pt x="3468" y="142"/>
                  <a:pt x="3468" y="141"/>
                  <a:pt x="3458" y="141"/>
                </a:cubicBezTo>
                <a:cubicBezTo>
                  <a:pt x="3457" y="141"/>
                  <a:pt x="3457" y="141"/>
                  <a:pt x="3451" y="142"/>
                </a:cubicBezTo>
                <a:cubicBezTo>
                  <a:pt x="3440" y="142"/>
                  <a:pt x="3440" y="142"/>
                  <a:pt x="3440" y="142"/>
                </a:cubicBezTo>
                <a:cubicBezTo>
                  <a:pt x="3437" y="142"/>
                  <a:pt x="3435" y="142"/>
                  <a:pt x="3434" y="142"/>
                </a:cubicBezTo>
                <a:cubicBezTo>
                  <a:pt x="3432" y="142"/>
                  <a:pt x="3430" y="141"/>
                  <a:pt x="3430" y="140"/>
                </a:cubicBezTo>
                <a:cubicBezTo>
                  <a:pt x="3430" y="139"/>
                  <a:pt x="3430" y="137"/>
                  <a:pt x="3432" y="134"/>
                </a:cubicBezTo>
                <a:cubicBezTo>
                  <a:pt x="3437" y="121"/>
                  <a:pt x="3437" y="121"/>
                  <a:pt x="3437" y="121"/>
                </a:cubicBezTo>
                <a:cubicBezTo>
                  <a:pt x="3440" y="111"/>
                  <a:pt x="3441" y="111"/>
                  <a:pt x="3445" y="111"/>
                </a:cubicBezTo>
                <a:cubicBezTo>
                  <a:pt x="3446" y="111"/>
                  <a:pt x="3450" y="111"/>
                  <a:pt x="3455" y="111"/>
                </a:cubicBezTo>
                <a:cubicBezTo>
                  <a:pt x="3456" y="112"/>
                  <a:pt x="3458" y="112"/>
                  <a:pt x="3459" y="112"/>
                </a:cubicBezTo>
                <a:cubicBezTo>
                  <a:pt x="3467" y="112"/>
                  <a:pt x="3470" y="109"/>
                  <a:pt x="3470" y="103"/>
                </a:cubicBezTo>
                <a:cubicBezTo>
                  <a:pt x="3470" y="101"/>
                  <a:pt x="3469" y="88"/>
                  <a:pt x="3468" y="76"/>
                </a:cubicBezTo>
                <a:cubicBezTo>
                  <a:pt x="3468" y="69"/>
                  <a:pt x="3468" y="63"/>
                  <a:pt x="3468" y="58"/>
                </a:cubicBezTo>
                <a:cubicBezTo>
                  <a:pt x="3468" y="49"/>
                  <a:pt x="3470" y="46"/>
                  <a:pt x="3479" y="43"/>
                </a:cubicBezTo>
                <a:cubicBezTo>
                  <a:pt x="3505" y="33"/>
                  <a:pt x="3505" y="33"/>
                  <a:pt x="3505" y="33"/>
                </a:cubicBezTo>
                <a:cubicBezTo>
                  <a:pt x="3513" y="30"/>
                  <a:pt x="3513" y="30"/>
                  <a:pt x="3514" y="30"/>
                </a:cubicBezTo>
                <a:cubicBezTo>
                  <a:pt x="3517" y="30"/>
                  <a:pt x="3518" y="33"/>
                  <a:pt x="3518" y="37"/>
                </a:cubicBezTo>
                <a:cubicBezTo>
                  <a:pt x="3518" y="39"/>
                  <a:pt x="3518" y="44"/>
                  <a:pt x="3517" y="49"/>
                </a:cubicBezTo>
                <a:cubicBezTo>
                  <a:pt x="3516" y="59"/>
                  <a:pt x="3513" y="94"/>
                  <a:pt x="3513" y="102"/>
                </a:cubicBezTo>
                <a:cubicBezTo>
                  <a:pt x="3513" y="109"/>
                  <a:pt x="3515" y="111"/>
                  <a:pt x="3527" y="111"/>
                </a:cubicBezTo>
                <a:cubicBezTo>
                  <a:pt x="3560" y="111"/>
                  <a:pt x="3560" y="111"/>
                  <a:pt x="3560" y="111"/>
                </a:cubicBezTo>
                <a:cubicBezTo>
                  <a:pt x="3570" y="111"/>
                  <a:pt x="3576" y="110"/>
                  <a:pt x="3582" y="109"/>
                </a:cubicBezTo>
                <a:cubicBezTo>
                  <a:pt x="3584" y="109"/>
                  <a:pt x="3584" y="109"/>
                  <a:pt x="3584" y="109"/>
                </a:cubicBezTo>
                <a:cubicBezTo>
                  <a:pt x="3586" y="109"/>
                  <a:pt x="3587" y="111"/>
                  <a:pt x="3587" y="113"/>
                </a:cubicBezTo>
                <a:cubicBezTo>
                  <a:pt x="3587" y="115"/>
                  <a:pt x="3586" y="119"/>
                  <a:pt x="3583" y="132"/>
                </a:cubicBezTo>
                <a:cubicBezTo>
                  <a:pt x="3580" y="141"/>
                  <a:pt x="3578" y="142"/>
                  <a:pt x="3571" y="142"/>
                </a:cubicBezTo>
                <a:cubicBezTo>
                  <a:pt x="3570" y="142"/>
                  <a:pt x="3570" y="142"/>
                  <a:pt x="3559" y="141"/>
                </a:cubicBezTo>
                <a:cubicBezTo>
                  <a:pt x="3556" y="141"/>
                  <a:pt x="3551" y="141"/>
                  <a:pt x="3544" y="141"/>
                </a:cubicBezTo>
                <a:cubicBezTo>
                  <a:pt x="3535" y="140"/>
                  <a:pt x="3532" y="140"/>
                  <a:pt x="3528" y="140"/>
                </a:cubicBezTo>
                <a:cubicBezTo>
                  <a:pt x="3515" y="140"/>
                  <a:pt x="3515" y="140"/>
                  <a:pt x="3515" y="158"/>
                </a:cubicBezTo>
                <a:close/>
                <a:moveTo>
                  <a:pt x="3822" y="111"/>
                </a:moveTo>
                <a:cubicBezTo>
                  <a:pt x="3822" y="118"/>
                  <a:pt x="3822" y="118"/>
                  <a:pt x="3822" y="118"/>
                </a:cubicBezTo>
                <a:cubicBezTo>
                  <a:pt x="3822" y="122"/>
                  <a:pt x="3822" y="123"/>
                  <a:pt x="3818" y="125"/>
                </a:cubicBezTo>
                <a:cubicBezTo>
                  <a:pt x="3809" y="129"/>
                  <a:pt x="3809" y="130"/>
                  <a:pt x="3799" y="155"/>
                </a:cubicBezTo>
                <a:cubicBezTo>
                  <a:pt x="3795" y="166"/>
                  <a:pt x="3791" y="176"/>
                  <a:pt x="3787" y="186"/>
                </a:cubicBezTo>
                <a:cubicBezTo>
                  <a:pt x="3765" y="241"/>
                  <a:pt x="3765" y="241"/>
                  <a:pt x="3765" y="241"/>
                </a:cubicBezTo>
                <a:cubicBezTo>
                  <a:pt x="3757" y="263"/>
                  <a:pt x="3749" y="284"/>
                  <a:pt x="3740" y="307"/>
                </a:cubicBezTo>
                <a:cubicBezTo>
                  <a:pt x="3720" y="360"/>
                  <a:pt x="3718" y="365"/>
                  <a:pt x="3707" y="377"/>
                </a:cubicBezTo>
                <a:cubicBezTo>
                  <a:pt x="3697" y="388"/>
                  <a:pt x="3680" y="395"/>
                  <a:pt x="3664" y="395"/>
                </a:cubicBezTo>
                <a:cubicBezTo>
                  <a:pt x="3631" y="395"/>
                  <a:pt x="3627" y="393"/>
                  <a:pt x="3627" y="372"/>
                </a:cubicBezTo>
                <a:cubicBezTo>
                  <a:pt x="3627" y="368"/>
                  <a:pt x="3627" y="364"/>
                  <a:pt x="3628" y="362"/>
                </a:cubicBezTo>
                <a:cubicBezTo>
                  <a:pt x="3628" y="355"/>
                  <a:pt x="3628" y="355"/>
                  <a:pt x="3628" y="355"/>
                </a:cubicBezTo>
                <a:cubicBezTo>
                  <a:pt x="3628" y="350"/>
                  <a:pt x="3629" y="349"/>
                  <a:pt x="3632" y="349"/>
                </a:cubicBezTo>
                <a:cubicBezTo>
                  <a:pt x="3633" y="349"/>
                  <a:pt x="3634" y="349"/>
                  <a:pt x="3635" y="349"/>
                </a:cubicBezTo>
                <a:cubicBezTo>
                  <a:pt x="3647" y="352"/>
                  <a:pt x="3656" y="354"/>
                  <a:pt x="3667" y="354"/>
                </a:cubicBezTo>
                <a:cubicBezTo>
                  <a:pt x="3689" y="354"/>
                  <a:pt x="3704" y="342"/>
                  <a:pt x="3710" y="319"/>
                </a:cubicBezTo>
                <a:cubicBezTo>
                  <a:pt x="3711" y="317"/>
                  <a:pt x="3712" y="314"/>
                  <a:pt x="3713" y="312"/>
                </a:cubicBezTo>
                <a:cubicBezTo>
                  <a:pt x="3713" y="312"/>
                  <a:pt x="3713" y="312"/>
                  <a:pt x="3713" y="312"/>
                </a:cubicBezTo>
                <a:cubicBezTo>
                  <a:pt x="3713" y="311"/>
                  <a:pt x="3712" y="310"/>
                  <a:pt x="3711" y="309"/>
                </a:cubicBezTo>
                <a:cubicBezTo>
                  <a:pt x="3706" y="307"/>
                  <a:pt x="3706" y="306"/>
                  <a:pt x="3695" y="278"/>
                </a:cubicBezTo>
                <a:cubicBezTo>
                  <a:pt x="3681" y="245"/>
                  <a:pt x="3667" y="212"/>
                  <a:pt x="3653" y="179"/>
                </a:cubicBezTo>
                <a:cubicBezTo>
                  <a:pt x="3648" y="168"/>
                  <a:pt x="3642" y="153"/>
                  <a:pt x="3636" y="139"/>
                </a:cubicBezTo>
                <a:cubicBezTo>
                  <a:pt x="3632" y="129"/>
                  <a:pt x="3630" y="128"/>
                  <a:pt x="3621" y="125"/>
                </a:cubicBezTo>
                <a:cubicBezTo>
                  <a:pt x="3618" y="124"/>
                  <a:pt x="3617" y="123"/>
                  <a:pt x="3617" y="118"/>
                </a:cubicBezTo>
                <a:cubicBezTo>
                  <a:pt x="3617" y="111"/>
                  <a:pt x="3617" y="111"/>
                  <a:pt x="3617" y="111"/>
                </a:cubicBezTo>
                <a:cubicBezTo>
                  <a:pt x="3617" y="108"/>
                  <a:pt x="3619" y="106"/>
                  <a:pt x="3622" y="106"/>
                </a:cubicBezTo>
                <a:cubicBezTo>
                  <a:pt x="3625" y="106"/>
                  <a:pt x="3625" y="106"/>
                  <a:pt x="3625" y="106"/>
                </a:cubicBezTo>
                <a:cubicBezTo>
                  <a:pt x="3628" y="106"/>
                  <a:pt x="3665" y="107"/>
                  <a:pt x="3673" y="107"/>
                </a:cubicBezTo>
                <a:cubicBezTo>
                  <a:pt x="3684" y="107"/>
                  <a:pt x="3703" y="107"/>
                  <a:pt x="3710" y="106"/>
                </a:cubicBezTo>
                <a:cubicBezTo>
                  <a:pt x="3714" y="106"/>
                  <a:pt x="3714" y="106"/>
                  <a:pt x="3714" y="106"/>
                </a:cubicBezTo>
                <a:cubicBezTo>
                  <a:pt x="3718" y="106"/>
                  <a:pt x="3720" y="108"/>
                  <a:pt x="3720" y="111"/>
                </a:cubicBezTo>
                <a:cubicBezTo>
                  <a:pt x="3720" y="118"/>
                  <a:pt x="3720" y="118"/>
                  <a:pt x="3720" y="118"/>
                </a:cubicBezTo>
                <a:cubicBezTo>
                  <a:pt x="3720" y="124"/>
                  <a:pt x="3720" y="124"/>
                  <a:pt x="3704" y="128"/>
                </a:cubicBezTo>
                <a:cubicBezTo>
                  <a:pt x="3696" y="130"/>
                  <a:pt x="3691" y="134"/>
                  <a:pt x="3691" y="140"/>
                </a:cubicBezTo>
                <a:cubicBezTo>
                  <a:pt x="3691" y="142"/>
                  <a:pt x="3692" y="146"/>
                  <a:pt x="3694" y="149"/>
                </a:cubicBezTo>
                <a:cubicBezTo>
                  <a:pt x="3696" y="156"/>
                  <a:pt x="3699" y="163"/>
                  <a:pt x="3701" y="170"/>
                </a:cubicBezTo>
                <a:cubicBezTo>
                  <a:pt x="3714" y="204"/>
                  <a:pt x="3714" y="204"/>
                  <a:pt x="3714" y="204"/>
                </a:cubicBezTo>
                <a:cubicBezTo>
                  <a:pt x="3720" y="221"/>
                  <a:pt x="3720" y="221"/>
                  <a:pt x="3720" y="221"/>
                </a:cubicBezTo>
                <a:cubicBezTo>
                  <a:pt x="3723" y="228"/>
                  <a:pt x="3728" y="241"/>
                  <a:pt x="3731" y="249"/>
                </a:cubicBezTo>
                <a:cubicBezTo>
                  <a:pt x="3734" y="256"/>
                  <a:pt x="3735" y="258"/>
                  <a:pt x="3736" y="258"/>
                </a:cubicBezTo>
                <a:cubicBezTo>
                  <a:pt x="3738" y="258"/>
                  <a:pt x="3773" y="146"/>
                  <a:pt x="3773" y="138"/>
                </a:cubicBezTo>
                <a:cubicBezTo>
                  <a:pt x="3773" y="132"/>
                  <a:pt x="3769" y="128"/>
                  <a:pt x="3761" y="126"/>
                </a:cubicBezTo>
                <a:cubicBezTo>
                  <a:pt x="3751" y="124"/>
                  <a:pt x="3751" y="124"/>
                  <a:pt x="3751" y="118"/>
                </a:cubicBezTo>
                <a:cubicBezTo>
                  <a:pt x="3751" y="111"/>
                  <a:pt x="3751" y="111"/>
                  <a:pt x="3751" y="111"/>
                </a:cubicBezTo>
                <a:cubicBezTo>
                  <a:pt x="3751" y="107"/>
                  <a:pt x="3752" y="106"/>
                  <a:pt x="3755" y="106"/>
                </a:cubicBezTo>
                <a:cubicBezTo>
                  <a:pt x="3759" y="106"/>
                  <a:pt x="3759" y="106"/>
                  <a:pt x="3759" y="106"/>
                </a:cubicBezTo>
                <a:cubicBezTo>
                  <a:pt x="3767" y="107"/>
                  <a:pt x="3778" y="107"/>
                  <a:pt x="3789" y="107"/>
                </a:cubicBezTo>
                <a:cubicBezTo>
                  <a:pt x="3798" y="107"/>
                  <a:pt x="3806" y="107"/>
                  <a:pt x="3813" y="106"/>
                </a:cubicBezTo>
                <a:cubicBezTo>
                  <a:pt x="3815" y="106"/>
                  <a:pt x="3816" y="106"/>
                  <a:pt x="3817" y="106"/>
                </a:cubicBezTo>
                <a:cubicBezTo>
                  <a:pt x="3821" y="106"/>
                  <a:pt x="3822" y="108"/>
                  <a:pt x="3822" y="111"/>
                </a:cubicBezTo>
                <a:close/>
              </a:path>
            </a:pathLst>
          </a:custGeom>
          <a:solidFill>
            <a:srgbClr val="BE3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 name="Frame 7"/>
          <p:cNvSpPr>
            <a:spLocks noSelect="1"/>
          </p:cNvSpPr>
          <p:nvPr userDrawn="1"/>
        </p:nvSpPr>
        <p:spPr bwMode="auto">
          <a:xfrm>
            <a:off x="5970588" y="6359526"/>
            <a:ext cx="274638" cy="352425"/>
          </a:xfrm>
          <a:custGeom>
            <a:avLst/>
            <a:gdLst>
              <a:gd name="T0" fmla="*/ 65 w 868"/>
              <a:gd name="T1" fmla="*/ 793 h 1113"/>
              <a:gd name="T2" fmla="*/ 32 w 868"/>
              <a:gd name="T3" fmla="*/ 817 h 1113"/>
              <a:gd name="T4" fmla="*/ 43 w 868"/>
              <a:gd name="T5" fmla="*/ 865 h 1113"/>
              <a:gd name="T6" fmla="*/ 1 w 868"/>
              <a:gd name="T7" fmla="*/ 639 h 1113"/>
              <a:gd name="T8" fmla="*/ 46 w 868"/>
              <a:gd name="T9" fmla="*/ 705 h 1113"/>
              <a:gd name="T10" fmla="*/ 133 w 868"/>
              <a:gd name="T11" fmla="*/ 951 h 1113"/>
              <a:gd name="T12" fmla="*/ 91 w 868"/>
              <a:gd name="T13" fmla="*/ 925 h 1113"/>
              <a:gd name="T14" fmla="*/ 127 w 868"/>
              <a:gd name="T15" fmla="*/ 506 h 1113"/>
              <a:gd name="T16" fmla="*/ 765 w 868"/>
              <a:gd name="T17" fmla="*/ 480 h 1113"/>
              <a:gd name="T18" fmla="*/ 830 w 868"/>
              <a:gd name="T19" fmla="*/ 520 h 1113"/>
              <a:gd name="T20" fmla="*/ 819 w 868"/>
              <a:gd name="T21" fmla="*/ 554 h 1113"/>
              <a:gd name="T22" fmla="*/ 782 w 868"/>
              <a:gd name="T23" fmla="*/ 594 h 1113"/>
              <a:gd name="T24" fmla="*/ 162 w 868"/>
              <a:gd name="T25" fmla="*/ 1018 h 1113"/>
              <a:gd name="T26" fmla="*/ 111 w 868"/>
              <a:gd name="T27" fmla="*/ 538 h 1113"/>
              <a:gd name="T28" fmla="*/ 14 w 868"/>
              <a:gd name="T29" fmla="*/ 571 h 1113"/>
              <a:gd name="T30" fmla="*/ 780 w 868"/>
              <a:gd name="T31" fmla="*/ 632 h 1113"/>
              <a:gd name="T32" fmla="*/ 868 w 868"/>
              <a:gd name="T33" fmla="*/ 670 h 1113"/>
              <a:gd name="T34" fmla="*/ 779 w 868"/>
              <a:gd name="T35" fmla="*/ 757 h 1113"/>
              <a:gd name="T36" fmla="*/ 641 w 868"/>
              <a:gd name="T37" fmla="*/ 1000 h 1113"/>
              <a:gd name="T38" fmla="*/ 587 w 868"/>
              <a:gd name="T39" fmla="*/ 1004 h 1113"/>
              <a:gd name="T40" fmla="*/ 724 w 868"/>
              <a:gd name="T41" fmla="*/ 963 h 1113"/>
              <a:gd name="T42" fmla="*/ 673 w 868"/>
              <a:gd name="T43" fmla="*/ 949 h 1113"/>
              <a:gd name="T44" fmla="*/ 567 w 868"/>
              <a:gd name="T45" fmla="*/ 1040 h 1113"/>
              <a:gd name="T46" fmla="*/ 219 w 868"/>
              <a:gd name="T47" fmla="*/ 955 h 1113"/>
              <a:gd name="T48" fmla="*/ 211 w 868"/>
              <a:gd name="T49" fmla="*/ 962 h 1113"/>
              <a:gd name="T50" fmla="*/ 531 w 868"/>
              <a:gd name="T51" fmla="*/ 1063 h 1113"/>
              <a:gd name="T52" fmla="*/ 527 w 868"/>
              <a:gd name="T53" fmla="*/ 1020 h 1113"/>
              <a:gd name="T54" fmla="*/ 716 w 868"/>
              <a:gd name="T55" fmla="*/ 903 h 1113"/>
              <a:gd name="T56" fmla="*/ 789 w 868"/>
              <a:gd name="T57" fmla="*/ 901 h 1113"/>
              <a:gd name="T58" fmla="*/ 165 w 868"/>
              <a:gd name="T59" fmla="*/ 372 h 1113"/>
              <a:gd name="T60" fmla="*/ 434 w 868"/>
              <a:gd name="T61" fmla="*/ 0 h 1113"/>
              <a:gd name="T62" fmla="*/ 693 w 868"/>
              <a:gd name="T63" fmla="*/ 282 h 1113"/>
              <a:gd name="T64" fmla="*/ 478 w 868"/>
              <a:gd name="T65" fmla="*/ 487 h 1113"/>
              <a:gd name="T66" fmla="*/ 508 w 868"/>
              <a:gd name="T67" fmla="*/ 163 h 1113"/>
              <a:gd name="T68" fmla="*/ 489 w 868"/>
              <a:gd name="T69" fmla="*/ 201 h 1113"/>
              <a:gd name="T70" fmla="*/ 486 w 868"/>
              <a:gd name="T71" fmla="*/ 65 h 1113"/>
              <a:gd name="T72" fmla="*/ 361 w 868"/>
              <a:gd name="T73" fmla="*/ 163 h 1113"/>
              <a:gd name="T74" fmla="*/ 284 w 868"/>
              <a:gd name="T75" fmla="*/ 272 h 1113"/>
              <a:gd name="T76" fmla="*/ 403 w 868"/>
              <a:gd name="T77" fmla="*/ 329 h 1113"/>
              <a:gd name="T78" fmla="*/ 668 w 868"/>
              <a:gd name="T79" fmla="*/ 302 h 1113"/>
              <a:gd name="T80" fmla="*/ 434 w 868"/>
              <a:gd name="T81" fmla="*/ 497 h 1113"/>
              <a:gd name="T82" fmla="*/ 544 w 868"/>
              <a:gd name="T83" fmla="*/ 382 h 1113"/>
              <a:gd name="T84" fmla="*/ 431 w 868"/>
              <a:gd name="T85" fmla="*/ 344 h 1113"/>
              <a:gd name="T86" fmla="*/ 324 w 868"/>
              <a:gd name="T87" fmla="*/ 382 h 1113"/>
              <a:gd name="T88" fmla="*/ 449 w 868"/>
              <a:gd name="T89" fmla="*/ 497 h 1113"/>
              <a:gd name="T90" fmla="*/ 376 w 868"/>
              <a:gd name="T91" fmla="*/ 461 h 1113"/>
              <a:gd name="T92" fmla="*/ 370 w 868"/>
              <a:gd name="T93" fmla="*/ 886 h 1113"/>
              <a:gd name="T94" fmla="*/ 434 w 868"/>
              <a:gd name="T95" fmla="*/ 563 h 1113"/>
              <a:gd name="T96" fmla="*/ 434 w 868"/>
              <a:gd name="T97" fmla="*/ 977 h 1113"/>
              <a:gd name="T98" fmla="*/ 500 w 868"/>
              <a:gd name="T99" fmla="*/ 563 h 1113"/>
              <a:gd name="T100" fmla="*/ 216 w 868"/>
              <a:gd name="T101" fmla="*/ 1045 h 1113"/>
              <a:gd name="T102" fmla="*/ 294 w 868"/>
              <a:gd name="T103" fmla="*/ 1080 h 1113"/>
              <a:gd name="T104" fmla="*/ 299 w 868"/>
              <a:gd name="T105" fmla="*/ 1007 h 1113"/>
              <a:gd name="T106" fmla="*/ 371 w 868"/>
              <a:gd name="T107" fmla="*/ 1033 h 1113"/>
              <a:gd name="T108" fmla="*/ 796 w 868"/>
              <a:gd name="T109" fmla="*/ 774 h 1113"/>
              <a:gd name="T110" fmla="*/ 436 w 868"/>
              <a:gd name="T111" fmla="*/ 1037 h 1113"/>
              <a:gd name="T112" fmla="*/ 400 w 868"/>
              <a:gd name="T113" fmla="*/ 1111 h 1113"/>
              <a:gd name="T114" fmla="*/ 750 w 868"/>
              <a:gd name="T115" fmla="*/ 845 h 1113"/>
              <a:gd name="T116" fmla="*/ 811 w 868"/>
              <a:gd name="T117" fmla="*/ 883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8" h="1113">
                <a:moveTo>
                  <a:pt x="32" y="817"/>
                </a:moveTo>
                <a:cubicBezTo>
                  <a:pt x="22" y="810"/>
                  <a:pt x="17" y="803"/>
                  <a:pt x="14" y="791"/>
                </a:cubicBezTo>
                <a:cubicBezTo>
                  <a:pt x="9" y="768"/>
                  <a:pt x="14" y="746"/>
                  <a:pt x="45" y="738"/>
                </a:cubicBezTo>
                <a:cubicBezTo>
                  <a:pt x="77" y="728"/>
                  <a:pt x="90" y="748"/>
                  <a:pt x="97" y="772"/>
                </a:cubicBezTo>
                <a:cubicBezTo>
                  <a:pt x="99" y="780"/>
                  <a:pt x="99" y="785"/>
                  <a:pt x="100" y="792"/>
                </a:cubicBezTo>
                <a:cubicBezTo>
                  <a:pt x="83" y="797"/>
                  <a:pt x="83" y="797"/>
                  <a:pt x="83" y="797"/>
                </a:cubicBezTo>
                <a:cubicBezTo>
                  <a:pt x="81" y="794"/>
                  <a:pt x="81" y="794"/>
                  <a:pt x="81" y="794"/>
                </a:cubicBezTo>
                <a:cubicBezTo>
                  <a:pt x="87" y="788"/>
                  <a:pt x="89" y="779"/>
                  <a:pt x="87" y="770"/>
                </a:cubicBezTo>
                <a:cubicBezTo>
                  <a:pt x="84" y="757"/>
                  <a:pt x="69" y="750"/>
                  <a:pt x="57" y="755"/>
                </a:cubicBezTo>
                <a:cubicBezTo>
                  <a:pt x="65" y="793"/>
                  <a:pt x="65" y="793"/>
                  <a:pt x="65" y="793"/>
                </a:cubicBezTo>
                <a:cubicBezTo>
                  <a:pt x="72" y="796"/>
                  <a:pt x="72" y="796"/>
                  <a:pt x="72" y="796"/>
                </a:cubicBezTo>
                <a:cubicBezTo>
                  <a:pt x="74" y="800"/>
                  <a:pt x="74" y="800"/>
                  <a:pt x="74" y="800"/>
                </a:cubicBezTo>
                <a:cubicBezTo>
                  <a:pt x="56" y="804"/>
                  <a:pt x="56" y="804"/>
                  <a:pt x="56" y="804"/>
                </a:cubicBezTo>
                <a:cubicBezTo>
                  <a:pt x="54" y="801"/>
                  <a:pt x="54" y="801"/>
                  <a:pt x="54" y="801"/>
                </a:cubicBezTo>
                <a:cubicBezTo>
                  <a:pt x="57" y="797"/>
                  <a:pt x="57" y="797"/>
                  <a:pt x="57" y="797"/>
                </a:cubicBezTo>
                <a:cubicBezTo>
                  <a:pt x="47" y="758"/>
                  <a:pt x="47" y="758"/>
                  <a:pt x="47" y="758"/>
                </a:cubicBezTo>
                <a:cubicBezTo>
                  <a:pt x="32" y="759"/>
                  <a:pt x="21" y="774"/>
                  <a:pt x="24" y="789"/>
                </a:cubicBezTo>
                <a:cubicBezTo>
                  <a:pt x="26" y="798"/>
                  <a:pt x="38" y="809"/>
                  <a:pt x="50" y="810"/>
                </a:cubicBezTo>
                <a:cubicBezTo>
                  <a:pt x="50" y="813"/>
                  <a:pt x="50" y="813"/>
                  <a:pt x="50" y="813"/>
                </a:cubicBezTo>
                <a:lnTo>
                  <a:pt x="32" y="817"/>
                </a:lnTo>
                <a:close/>
                <a:moveTo>
                  <a:pt x="107" y="828"/>
                </a:moveTo>
                <a:cubicBezTo>
                  <a:pt x="110" y="832"/>
                  <a:pt x="110" y="832"/>
                  <a:pt x="110" y="832"/>
                </a:cubicBezTo>
                <a:cubicBezTo>
                  <a:pt x="115" y="830"/>
                  <a:pt x="115" y="830"/>
                  <a:pt x="115" y="830"/>
                </a:cubicBezTo>
                <a:cubicBezTo>
                  <a:pt x="104" y="806"/>
                  <a:pt x="104" y="806"/>
                  <a:pt x="104" y="806"/>
                </a:cubicBezTo>
                <a:cubicBezTo>
                  <a:pt x="100" y="808"/>
                  <a:pt x="100" y="808"/>
                  <a:pt x="100" y="808"/>
                </a:cubicBezTo>
                <a:cubicBezTo>
                  <a:pt x="100" y="815"/>
                  <a:pt x="100" y="815"/>
                  <a:pt x="100" y="815"/>
                </a:cubicBezTo>
                <a:cubicBezTo>
                  <a:pt x="39" y="842"/>
                  <a:pt x="39" y="842"/>
                  <a:pt x="39" y="842"/>
                </a:cubicBezTo>
                <a:cubicBezTo>
                  <a:pt x="34" y="838"/>
                  <a:pt x="34" y="838"/>
                  <a:pt x="34" y="838"/>
                </a:cubicBezTo>
                <a:cubicBezTo>
                  <a:pt x="30" y="838"/>
                  <a:pt x="30" y="838"/>
                  <a:pt x="30" y="838"/>
                </a:cubicBezTo>
                <a:cubicBezTo>
                  <a:pt x="43" y="865"/>
                  <a:pt x="43" y="865"/>
                  <a:pt x="43" y="865"/>
                </a:cubicBezTo>
                <a:cubicBezTo>
                  <a:pt x="46" y="863"/>
                  <a:pt x="46" y="863"/>
                  <a:pt x="46" y="863"/>
                </a:cubicBezTo>
                <a:cubicBezTo>
                  <a:pt x="44" y="856"/>
                  <a:pt x="44" y="856"/>
                  <a:pt x="44" y="856"/>
                </a:cubicBezTo>
                <a:lnTo>
                  <a:pt x="107" y="828"/>
                </a:lnTo>
                <a:close/>
                <a:moveTo>
                  <a:pt x="93" y="858"/>
                </a:moveTo>
                <a:cubicBezTo>
                  <a:pt x="90" y="860"/>
                  <a:pt x="88" y="865"/>
                  <a:pt x="90" y="870"/>
                </a:cubicBezTo>
                <a:cubicBezTo>
                  <a:pt x="92" y="875"/>
                  <a:pt x="98" y="877"/>
                  <a:pt x="103" y="875"/>
                </a:cubicBezTo>
                <a:cubicBezTo>
                  <a:pt x="107" y="873"/>
                  <a:pt x="109" y="867"/>
                  <a:pt x="107" y="863"/>
                </a:cubicBezTo>
                <a:cubicBezTo>
                  <a:pt x="104" y="858"/>
                  <a:pt x="98" y="855"/>
                  <a:pt x="93" y="858"/>
                </a:cubicBezTo>
                <a:close/>
                <a:moveTo>
                  <a:pt x="1" y="681"/>
                </a:moveTo>
                <a:cubicBezTo>
                  <a:pt x="1" y="639"/>
                  <a:pt x="1" y="639"/>
                  <a:pt x="1" y="639"/>
                </a:cubicBezTo>
                <a:cubicBezTo>
                  <a:pt x="6" y="639"/>
                  <a:pt x="6" y="639"/>
                  <a:pt x="6" y="639"/>
                </a:cubicBezTo>
                <a:cubicBezTo>
                  <a:pt x="10" y="644"/>
                  <a:pt x="10" y="644"/>
                  <a:pt x="10" y="644"/>
                </a:cubicBezTo>
                <a:cubicBezTo>
                  <a:pt x="78" y="646"/>
                  <a:pt x="78" y="646"/>
                  <a:pt x="78" y="646"/>
                </a:cubicBezTo>
                <a:cubicBezTo>
                  <a:pt x="81" y="641"/>
                  <a:pt x="81" y="641"/>
                  <a:pt x="81" y="641"/>
                </a:cubicBezTo>
                <a:cubicBezTo>
                  <a:pt x="86" y="641"/>
                  <a:pt x="86" y="641"/>
                  <a:pt x="86" y="641"/>
                </a:cubicBezTo>
                <a:cubicBezTo>
                  <a:pt x="83" y="677"/>
                  <a:pt x="83" y="677"/>
                  <a:pt x="83" y="677"/>
                </a:cubicBezTo>
                <a:cubicBezTo>
                  <a:pt x="82" y="698"/>
                  <a:pt x="70" y="721"/>
                  <a:pt x="46" y="723"/>
                </a:cubicBezTo>
                <a:cubicBezTo>
                  <a:pt x="20" y="723"/>
                  <a:pt x="0" y="700"/>
                  <a:pt x="1" y="681"/>
                </a:cubicBezTo>
                <a:close/>
                <a:moveTo>
                  <a:pt x="11" y="677"/>
                </a:moveTo>
                <a:cubicBezTo>
                  <a:pt x="12" y="690"/>
                  <a:pt x="27" y="705"/>
                  <a:pt x="46" y="705"/>
                </a:cubicBezTo>
                <a:cubicBezTo>
                  <a:pt x="59" y="704"/>
                  <a:pt x="70" y="691"/>
                  <a:pt x="72" y="682"/>
                </a:cubicBezTo>
                <a:cubicBezTo>
                  <a:pt x="74" y="675"/>
                  <a:pt x="73" y="671"/>
                  <a:pt x="74" y="664"/>
                </a:cubicBezTo>
                <a:cubicBezTo>
                  <a:pt x="11" y="662"/>
                  <a:pt x="11" y="662"/>
                  <a:pt x="11" y="662"/>
                </a:cubicBezTo>
                <a:cubicBezTo>
                  <a:pt x="11" y="662"/>
                  <a:pt x="10" y="665"/>
                  <a:pt x="11" y="677"/>
                </a:cubicBezTo>
                <a:close/>
                <a:moveTo>
                  <a:pt x="178" y="925"/>
                </a:moveTo>
                <a:cubicBezTo>
                  <a:pt x="180" y="923"/>
                  <a:pt x="180" y="923"/>
                  <a:pt x="180" y="923"/>
                </a:cubicBezTo>
                <a:cubicBezTo>
                  <a:pt x="169" y="910"/>
                  <a:pt x="169" y="910"/>
                  <a:pt x="169" y="910"/>
                </a:cubicBezTo>
                <a:cubicBezTo>
                  <a:pt x="166" y="913"/>
                  <a:pt x="166" y="913"/>
                  <a:pt x="166" y="913"/>
                </a:cubicBezTo>
                <a:cubicBezTo>
                  <a:pt x="167" y="918"/>
                  <a:pt x="167" y="918"/>
                  <a:pt x="167" y="918"/>
                </a:cubicBezTo>
                <a:cubicBezTo>
                  <a:pt x="133" y="951"/>
                  <a:pt x="133" y="951"/>
                  <a:pt x="133" y="951"/>
                </a:cubicBezTo>
                <a:cubicBezTo>
                  <a:pt x="148" y="884"/>
                  <a:pt x="148" y="884"/>
                  <a:pt x="148" y="884"/>
                </a:cubicBezTo>
                <a:cubicBezTo>
                  <a:pt x="139" y="871"/>
                  <a:pt x="139" y="871"/>
                  <a:pt x="139" y="871"/>
                </a:cubicBezTo>
                <a:cubicBezTo>
                  <a:pt x="136" y="874"/>
                  <a:pt x="136" y="874"/>
                  <a:pt x="136" y="874"/>
                </a:cubicBezTo>
                <a:cubicBezTo>
                  <a:pt x="135" y="879"/>
                  <a:pt x="135" y="879"/>
                  <a:pt x="135" y="879"/>
                </a:cubicBezTo>
                <a:cubicBezTo>
                  <a:pt x="81" y="917"/>
                  <a:pt x="81" y="917"/>
                  <a:pt x="81" y="917"/>
                </a:cubicBezTo>
                <a:cubicBezTo>
                  <a:pt x="76" y="914"/>
                  <a:pt x="76" y="914"/>
                  <a:pt x="76" y="914"/>
                </a:cubicBezTo>
                <a:cubicBezTo>
                  <a:pt x="72" y="917"/>
                  <a:pt x="72" y="917"/>
                  <a:pt x="72" y="917"/>
                </a:cubicBezTo>
                <a:cubicBezTo>
                  <a:pt x="86" y="935"/>
                  <a:pt x="86" y="935"/>
                  <a:pt x="86" y="935"/>
                </a:cubicBezTo>
                <a:cubicBezTo>
                  <a:pt x="91" y="931"/>
                  <a:pt x="91" y="931"/>
                  <a:pt x="91" y="931"/>
                </a:cubicBezTo>
                <a:cubicBezTo>
                  <a:pt x="91" y="925"/>
                  <a:pt x="91" y="925"/>
                  <a:pt x="91" y="925"/>
                </a:cubicBezTo>
                <a:cubicBezTo>
                  <a:pt x="129" y="899"/>
                  <a:pt x="129" y="899"/>
                  <a:pt x="129" y="899"/>
                </a:cubicBezTo>
                <a:cubicBezTo>
                  <a:pt x="113" y="970"/>
                  <a:pt x="113" y="970"/>
                  <a:pt x="113" y="970"/>
                </a:cubicBezTo>
                <a:cubicBezTo>
                  <a:pt x="121" y="978"/>
                  <a:pt x="121" y="978"/>
                  <a:pt x="121" y="978"/>
                </a:cubicBezTo>
                <a:cubicBezTo>
                  <a:pt x="173" y="926"/>
                  <a:pt x="173" y="926"/>
                  <a:pt x="173" y="926"/>
                </a:cubicBezTo>
                <a:lnTo>
                  <a:pt x="178" y="925"/>
                </a:lnTo>
                <a:close/>
                <a:moveTo>
                  <a:pt x="51" y="491"/>
                </a:moveTo>
                <a:cubicBezTo>
                  <a:pt x="112" y="522"/>
                  <a:pt x="112" y="522"/>
                  <a:pt x="112" y="522"/>
                </a:cubicBezTo>
                <a:cubicBezTo>
                  <a:pt x="110" y="527"/>
                  <a:pt x="110" y="527"/>
                  <a:pt x="110" y="527"/>
                </a:cubicBezTo>
                <a:cubicBezTo>
                  <a:pt x="116" y="529"/>
                  <a:pt x="116" y="529"/>
                  <a:pt x="116" y="529"/>
                </a:cubicBezTo>
                <a:cubicBezTo>
                  <a:pt x="127" y="506"/>
                  <a:pt x="127" y="506"/>
                  <a:pt x="127" y="506"/>
                </a:cubicBezTo>
                <a:cubicBezTo>
                  <a:pt x="123" y="504"/>
                  <a:pt x="123" y="504"/>
                  <a:pt x="123" y="504"/>
                </a:cubicBezTo>
                <a:cubicBezTo>
                  <a:pt x="117" y="508"/>
                  <a:pt x="117" y="508"/>
                  <a:pt x="117" y="508"/>
                </a:cubicBezTo>
                <a:cubicBezTo>
                  <a:pt x="60" y="477"/>
                  <a:pt x="60" y="477"/>
                  <a:pt x="60" y="477"/>
                </a:cubicBezTo>
                <a:cubicBezTo>
                  <a:pt x="59" y="471"/>
                  <a:pt x="59" y="471"/>
                  <a:pt x="59" y="471"/>
                </a:cubicBezTo>
                <a:cubicBezTo>
                  <a:pt x="56" y="469"/>
                  <a:pt x="56" y="469"/>
                  <a:pt x="56" y="469"/>
                </a:cubicBezTo>
                <a:cubicBezTo>
                  <a:pt x="43" y="495"/>
                  <a:pt x="43" y="495"/>
                  <a:pt x="43" y="495"/>
                </a:cubicBezTo>
                <a:cubicBezTo>
                  <a:pt x="46" y="496"/>
                  <a:pt x="46" y="496"/>
                  <a:pt x="46" y="496"/>
                </a:cubicBezTo>
                <a:lnTo>
                  <a:pt x="51" y="491"/>
                </a:lnTo>
                <a:close/>
                <a:moveTo>
                  <a:pt x="746" y="518"/>
                </a:moveTo>
                <a:cubicBezTo>
                  <a:pt x="738" y="502"/>
                  <a:pt x="748" y="485"/>
                  <a:pt x="765" y="480"/>
                </a:cubicBezTo>
                <a:cubicBezTo>
                  <a:pt x="779" y="476"/>
                  <a:pt x="792" y="481"/>
                  <a:pt x="797" y="492"/>
                </a:cubicBezTo>
                <a:cubicBezTo>
                  <a:pt x="800" y="481"/>
                  <a:pt x="800" y="474"/>
                  <a:pt x="798" y="463"/>
                </a:cubicBezTo>
                <a:cubicBezTo>
                  <a:pt x="796" y="456"/>
                  <a:pt x="794" y="456"/>
                  <a:pt x="792" y="451"/>
                </a:cubicBezTo>
                <a:cubicBezTo>
                  <a:pt x="794" y="448"/>
                  <a:pt x="794" y="448"/>
                  <a:pt x="794" y="448"/>
                </a:cubicBezTo>
                <a:cubicBezTo>
                  <a:pt x="805" y="457"/>
                  <a:pt x="809" y="460"/>
                  <a:pt x="811" y="473"/>
                </a:cubicBezTo>
                <a:cubicBezTo>
                  <a:pt x="813" y="481"/>
                  <a:pt x="809" y="499"/>
                  <a:pt x="809" y="514"/>
                </a:cubicBezTo>
                <a:cubicBezTo>
                  <a:pt x="829" y="504"/>
                  <a:pt x="829" y="504"/>
                  <a:pt x="829" y="504"/>
                </a:cubicBezTo>
                <a:cubicBezTo>
                  <a:pt x="838" y="522"/>
                  <a:pt x="838" y="522"/>
                  <a:pt x="838" y="522"/>
                </a:cubicBezTo>
                <a:cubicBezTo>
                  <a:pt x="835" y="523"/>
                  <a:pt x="835" y="523"/>
                  <a:pt x="835" y="523"/>
                </a:cubicBezTo>
                <a:cubicBezTo>
                  <a:pt x="830" y="520"/>
                  <a:pt x="830" y="520"/>
                  <a:pt x="830" y="520"/>
                </a:cubicBezTo>
                <a:cubicBezTo>
                  <a:pt x="770" y="551"/>
                  <a:pt x="770" y="551"/>
                  <a:pt x="770" y="551"/>
                </a:cubicBezTo>
                <a:cubicBezTo>
                  <a:pt x="769" y="555"/>
                  <a:pt x="769" y="555"/>
                  <a:pt x="769" y="555"/>
                </a:cubicBezTo>
                <a:cubicBezTo>
                  <a:pt x="763" y="558"/>
                  <a:pt x="763" y="558"/>
                  <a:pt x="763" y="558"/>
                </a:cubicBezTo>
                <a:lnTo>
                  <a:pt x="746" y="518"/>
                </a:lnTo>
                <a:close/>
                <a:moveTo>
                  <a:pt x="761" y="539"/>
                </a:moveTo>
                <a:cubicBezTo>
                  <a:pt x="800" y="519"/>
                  <a:pt x="800" y="519"/>
                  <a:pt x="800" y="519"/>
                </a:cubicBezTo>
                <a:cubicBezTo>
                  <a:pt x="798" y="506"/>
                  <a:pt x="787" y="489"/>
                  <a:pt x="770" y="494"/>
                </a:cubicBezTo>
                <a:cubicBezTo>
                  <a:pt x="749" y="499"/>
                  <a:pt x="754" y="523"/>
                  <a:pt x="761" y="539"/>
                </a:cubicBezTo>
                <a:close/>
                <a:moveTo>
                  <a:pt x="819" y="551"/>
                </a:moveTo>
                <a:cubicBezTo>
                  <a:pt x="819" y="554"/>
                  <a:pt x="819" y="554"/>
                  <a:pt x="819" y="554"/>
                </a:cubicBezTo>
                <a:cubicBezTo>
                  <a:pt x="832" y="556"/>
                  <a:pt x="843" y="566"/>
                  <a:pt x="845" y="575"/>
                </a:cubicBezTo>
                <a:cubicBezTo>
                  <a:pt x="848" y="590"/>
                  <a:pt x="837" y="606"/>
                  <a:pt x="822" y="606"/>
                </a:cubicBezTo>
                <a:cubicBezTo>
                  <a:pt x="812" y="567"/>
                  <a:pt x="812" y="567"/>
                  <a:pt x="812" y="567"/>
                </a:cubicBezTo>
                <a:cubicBezTo>
                  <a:pt x="815" y="562"/>
                  <a:pt x="815" y="562"/>
                  <a:pt x="815" y="562"/>
                </a:cubicBezTo>
                <a:cubicBezTo>
                  <a:pt x="814" y="559"/>
                  <a:pt x="814" y="559"/>
                  <a:pt x="814" y="559"/>
                </a:cubicBezTo>
                <a:cubicBezTo>
                  <a:pt x="796" y="564"/>
                  <a:pt x="796" y="564"/>
                  <a:pt x="796" y="564"/>
                </a:cubicBezTo>
                <a:cubicBezTo>
                  <a:pt x="797" y="568"/>
                  <a:pt x="797" y="568"/>
                  <a:pt x="797" y="568"/>
                </a:cubicBezTo>
                <a:cubicBezTo>
                  <a:pt x="804" y="571"/>
                  <a:pt x="804" y="571"/>
                  <a:pt x="804" y="571"/>
                </a:cubicBezTo>
                <a:cubicBezTo>
                  <a:pt x="812" y="610"/>
                  <a:pt x="812" y="610"/>
                  <a:pt x="812" y="610"/>
                </a:cubicBezTo>
                <a:cubicBezTo>
                  <a:pt x="800" y="615"/>
                  <a:pt x="785" y="607"/>
                  <a:pt x="782" y="594"/>
                </a:cubicBezTo>
                <a:cubicBezTo>
                  <a:pt x="780" y="585"/>
                  <a:pt x="782" y="576"/>
                  <a:pt x="789" y="570"/>
                </a:cubicBezTo>
                <a:cubicBezTo>
                  <a:pt x="786" y="567"/>
                  <a:pt x="786" y="567"/>
                  <a:pt x="786" y="567"/>
                </a:cubicBezTo>
                <a:cubicBezTo>
                  <a:pt x="769" y="571"/>
                  <a:pt x="769" y="571"/>
                  <a:pt x="769" y="571"/>
                </a:cubicBezTo>
                <a:cubicBezTo>
                  <a:pt x="771" y="579"/>
                  <a:pt x="771" y="584"/>
                  <a:pt x="773" y="592"/>
                </a:cubicBezTo>
                <a:cubicBezTo>
                  <a:pt x="779" y="616"/>
                  <a:pt x="793" y="636"/>
                  <a:pt x="824" y="627"/>
                </a:cubicBezTo>
                <a:cubicBezTo>
                  <a:pt x="854" y="619"/>
                  <a:pt x="860" y="597"/>
                  <a:pt x="855" y="574"/>
                </a:cubicBezTo>
                <a:cubicBezTo>
                  <a:pt x="852" y="562"/>
                  <a:pt x="847" y="555"/>
                  <a:pt x="837" y="547"/>
                </a:cubicBezTo>
                <a:lnTo>
                  <a:pt x="819" y="551"/>
                </a:lnTo>
                <a:close/>
                <a:moveTo>
                  <a:pt x="162" y="1018"/>
                </a:moveTo>
                <a:cubicBezTo>
                  <a:pt x="162" y="1018"/>
                  <a:pt x="162" y="1018"/>
                  <a:pt x="162" y="1018"/>
                </a:cubicBezTo>
                <a:cubicBezTo>
                  <a:pt x="161" y="1018"/>
                  <a:pt x="161" y="1018"/>
                  <a:pt x="161" y="1018"/>
                </a:cubicBezTo>
                <a:lnTo>
                  <a:pt x="162" y="1018"/>
                </a:lnTo>
                <a:close/>
                <a:moveTo>
                  <a:pt x="86" y="600"/>
                </a:moveTo>
                <a:cubicBezTo>
                  <a:pt x="89" y="601"/>
                  <a:pt x="89" y="601"/>
                  <a:pt x="89" y="601"/>
                </a:cubicBezTo>
                <a:cubicBezTo>
                  <a:pt x="94" y="585"/>
                  <a:pt x="94" y="585"/>
                  <a:pt x="94" y="585"/>
                </a:cubicBezTo>
                <a:cubicBezTo>
                  <a:pt x="90" y="584"/>
                  <a:pt x="90" y="584"/>
                  <a:pt x="90" y="584"/>
                </a:cubicBezTo>
                <a:cubicBezTo>
                  <a:pt x="86" y="587"/>
                  <a:pt x="86" y="587"/>
                  <a:pt x="86" y="587"/>
                </a:cubicBezTo>
                <a:cubicBezTo>
                  <a:pt x="41" y="577"/>
                  <a:pt x="41" y="577"/>
                  <a:pt x="41" y="577"/>
                </a:cubicBezTo>
                <a:cubicBezTo>
                  <a:pt x="106" y="552"/>
                  <a:pt x="106" y="552"/>
                  <a:pt x="106" y="552"/>
                </a:cubicBezTo>
                <a:cubicBezTo>
                  <a:pt x="111" y="538"/>
                  <a:pt x="111" y="538"/>
                  <a:pt x="111" y="538"/>
                </a:cubicBezTo>
                <a:cubicBezTo>
                  <a:pt x="107" y="536"/>
                  <a:pt x="107" y="536"/>
                  <a:pt x="107" y="536"/>
                </a:cubicBezTo>
                <a:cubicBezTo>
                  <a:pt x="102" y="538"/>
                  <a:pt x="102" y="538"/>
                  <a:pt x="102" y="538"/>
                </a:cubicBezTo>
                <a:cubicBezTo>
                  <a:pt x="42" y="514"/>
                  <a:pt x="42" y="514"/>
                  <a:pt x="42" y="514"/>
                </a:cubicBezTo>
                <a:cubicBezTo>
                  <a:pt x="41" y="509"/>
                  <a:pt x="41" y="509"/>
                  <a:pt x="41" y="509"/>
                </a:cubicBezTo>
                <a:cubicBezTo>
                  <a:pt x="37" y="507"/>
                  <a:pt x="37" y="507"/>
                  <a:pt x="37" y="507"/>
                </a:cubicBezTo>
                <a:cubicBezTo>
                  <a:pt x="29" y="528"/>
                  <a:pt x="29" y="528"/>
                  <a:pt x="29" y="528"/>
                </a:cubicBezTo>
                <a:cubicBezTo>
                  <a:pt x="35" y="530"/>
                  <a:pt x="35" y="530"/>
                  <a:pt x="35" y="530"/>
                </a:cubicBezTo>
                <a:cubicBezTo>
                  <a:pt x="40" y="527"/>
                  <a:pt x="40" y="527"/>
                  <a:pt x="40" y="527"/>
                </a:cubicBezTo>
                <a:cubicBezTo>
                  <a:pt x="83" y="544"/>
                  <a:pt x="83" y="544"/>
                  <a:pt x="83" y="544"/>
                </a:cubicBezTo>
                <a:cubicBezTo>
                  <a:pt x="14" y="571"/>
                  <a:pt x="14" y="571"/>
                  <a:pt x="14" y="571"/>
                </a:cubicBezTo>
                <a:cubicBezTo>
                  <a:pt x="11" y="581"/>
                  <a:pt x="11" y="581"/>
                  <a:pt x="11" y="581"/>
                </a:cubicBezTo>
                <a:cubicBezTo>
                  <a:pt x="83" y="597"/>
                  <a:pt x="83" y="597"/>
                  <a:pt x="83" y="597"/>
                </a:cubicBezTo>
                <a:lnTo>
                  <a:pt x="86" y="600"/>
                </a:lnTo>
                <a:close/>
                <a:moveTo>
                  <a:pt x="868" y="670"/>
                </a:moveTo>
                <a:cubicBezTo>
                  <a:pt x="864" y="670"/>
                  <a:pt x="864" y="670"/>
                  <a:pt x="864" y="670"/>
                </a:cubicBezTo>
                <a:cubicBezTo>
                  <a:pt x="863" y="673"/>
                  <a:pt x="863" y="673"/>
                  <a:pt x="863" y="673"/>
                </a:cubicBezTo>
                <a:cubicBezTo>
                  <a:pt x="794" y="674"/>
                  <a:pt x="794" y="674"/>
                  <a:pt x="794" y="674"/>
                </a:cubicBezTo>
                <a:cubicBezTo>
                  <a:pt x="794" y="660"/>
                  <a:pt x="794" y="650"/>
                  <a:pt x="797" y="648"/>
                </a:cubicBezTo>
                <a:cubicBezTo>
                  <a:pt x="798" y="647"/>
                  <a:pt x="800" y="646"/>
                  <a:pt x="802" y="646"/>
                </a:cubicBezTo>
                <a:cubicBezTo>
                  <a:pt x="780" y="632"/>
                  <a:pt x="780" y="632"/>
                  <a:pt x="780" y="632"/>
                </a:cubicBezTo>
                <a:cubicBezTo>
                  <a:pt x="786" y="649"/>
                  <a:pt x="786" y="649"/>
                  <a:pt x="786" y="649"/>
                </a:cubicBezTo>
                <a:cubicBezTo>
                  <a:pt x="785" y="712"/>
                  <a:pt x="785" y="712"/>
                  <a:pt x="785" y="712"/>
                </a:cubicBezTo>
                <a:cubicBezTo>
                  <a:pt x="782" y="724"/>
                  <a:pt x="782" y="724"/>
                  <a:pt x="782" y="724"/>
                </a:cubicBezTo>
                <a:cubicBezTo>
                  <a:pt x="800" y="712"/>
                  <a:pt x="800" y="712"/>
                  <a:pt x="800" y="712"/>
                </a:cubicBezTo>
                <a:cubicBezTo>
                  <a:pt x="798" y="712"/>
                  <a:pt x="796" y="711"/>
                  <a:pt x="796" y="710"/>
                </a:cubicBezTo>
                <a:cubicBezTo>
                  <a:pt x="794" y="708"/>
                  <a:pt x="795" y="697"/>
                  <a:pt x="795" y="690"/>
                </a:cubicBezTo>
                <a:cubicBezTo>
                  <a:pt x="863" y="689"/>
                  <a:pt x="863" y="689"/>
                  <a:pt x="863" y="689"/>
                </a:cubicBezTo>
                <a:cubicBezTo>
                  <a:pt x="866" y="694"/>
                  <a:pt x="866" y="694"/>
                  <a:pt x="866" y="694"/>
                </a:cubicBezTo>
                <a:cubicBezTo>
                  <a:pt x="868" y="694"/>
                  <a:pt x="868" y="694"/>
                  <a:pt x="868" y="694"/>
                </a:cubicBezTo>
                <a:lnTo>
                  <a:pt x="868" y="670"/>
                </a:lnTo>
                <a:close/>
                <a:moveTo>
                  <a:pt x="42" y="610"/>
                </a:moveTo>
                <a:cubicBezTo>
                  <a:pt x="37" y="613"/>
                  <a:pt x="35" y="618"/>
                  <a:pt x="37" y="623"/>
                </a:cubicBezTo>
                <a:cubicBezTo>
                  <a:pt x="39" y="628"/>
                  <a:pt x="45" y="630"/>
                  <a:pt x="49" y="628"/>
                </a:cubicBezTo>
                <a:cubicBezTo>
                  <a:pt x="54" y="624"/>
                  <a:pt x="56" y="619"/>
                  <a:pt x="54" y="614"/>
                </a:cubicBezTo>
                <a:cubicBezTo>
                  <a:pt x="52" y="610"/>
                  <a:pt x="46" y="609"/>
                  <a:pt x="42" y="610"/>
                </a:cubicBezTo>
                <a:close/>
                <a:moveTo>
                  <a:pt x="855" y="748"/>
                </a:moveTo>
                <a:cubicBezTo>
                  <a:pt x="788" y="737"/>
                  <a:pt x="788" y="737"/>
                  <a:pt x="788" y="737"/>
                </a:cubicBezTo>
                <a:cubicBezTo>
                  <a:pt x="788" y="732"/>
                  <a:pt x="788" y="732"/>
                  <a:pt x="788" y="732"/>
                </a:cubicBezTo>
                <a:cubicBezTo>
                  <a:pt x="782" y="731"/>
                  <a:pt x="782" y="731"/>
                  <a:pt x="782" y="731"/>
                </a:cubicBezTo>
                <a:cubicBezTo>
                  <a:pt x="779" y="757"/>
                  <a:pt x="779" y="757"/>
                  <a:pt x="779" y="757"/>
                </a:cubicBezTo>
                <a:cubicBezTo>
                  <a:pt x="783" y="758"/>
                  <a:pt x="783" y="758"/>
                  <a:pt x="783" y="758"/>
                </a:cubicBezTo>
                <a:cubicBezTo>
                  <a:pt x="787" y="753"/>
                  <a:pt x="787" y="753"/>
                  <a:pt x="787" y="753"/>
                </a:cubicBezTo>
                <a:cubicBezTo>
                  <a:pt x="852" y="764"/>
                  <a:pt x="852" y="764"/>
                  <a:pt x="852" y="764"/>
                </a:cubicBezTo>
                <a:cubicBezTo>
                  <a:pt x="854" y="770"/>
                  <a:pt x="854" y="770"/>
                  <a:pt x="854" y="770"/>
                </a:cubicBezTo>
                <a:cubicBezTo>
                  <a:pt x="858" y="771"/>
                  <a:pt x="858" y="771"/>
                  <a:pt x="858" y="771"/>
                </a:cubicBezTo>
                <a:cubicBezTo>
                  <a:pt x="863" y="743"/>
                  <a:pt x="863" y="743"/>
                  <a:pt x="863" y="743"/>
                </a:cubicBezTo>
                <a:cubicBezTo>
                  <a:pt x="860" y="743"/>
                  <a:pt x="860" y="743"/>
                  <a:pt x="860" y="743"/>
                </a:cubicBezTo>
                <a:lnTo>
                  <a:pt x="855" y="748"/>
                </a:lnTo>
                <a:close/>
                <a:moveTo>
                  <a:pt x="649" y="1016"/>
                </a:moveTo>
                <a:cubicBezTo>
                  <a:pt x="641" y="1000"/>
                  <a:pt x="641" y="1000"/>
                  <a:pt x="641" y="1000"/>
                </a:cubicBezTo>
                <a:cubicBezTo>
                  <a:pt x="641" y="1000"/>
                  <a:pt x="638" y="1005"/>
                  <a:pt x="635" y="1007"/>
                </a:cubicBezTo>
                <a:cubicBezTo>
                  <a:pt x="629" y="1013"/>
                  <a:pt x="613" y="1018"/>
                  <a:pt x="613" y="1018"/>
                </a:cubicBezTo>
                <a:cubicBezTo>
                  <a:pt x="602" y="996"/>
                  <a:pt x="602" y="996"/>
                  <a:pt x="602" y="996"/>
                </a:cubicBezTo>
                <a:cubicBezTo>
                  <a:pt x="602" y="996"/>
                  <a:pt x="617" y="985"/>
                  <a:pt x="627" y="982"/>
                </a:cubicBezTo>
                <a:cubicBezTo>
                  <a:pt x="630" y="981"/>
                  <a:pt x="637" y="980"/>
                  <a:pt x="637" y="980"/>
                </a:cubicBezTo>
                <a:cubicBezTo>
                  <a:pt x="637" y="980"/>
                  <a:pt x="637" y="975"/>
                  <a:pt x="638" y="973"/>
                </a:cubicBezTo>
                <a:cubicBezTo>
                  <a:pt x="639" y="969"/>
                  <a:pt x="643" y="963"/>
                  <a:pt x="643" y="963"/>
                </a:cubicBezTo>
                <a:cubicBezTo>
                  <a:pt x="580" y="1000"/>
                  <a:pt x="580" y="1000"/>
                  <a:pt x="580" y="1000"/>
                </a:cubicBezTo>
                <a:cubicBezTo>
                  <a:pt x="581" y="1004"/>
                  <a:pt x="581" y="1004"/>
                  <a:pt x="581" y="1004"/>
                </a:cubicBezTo>
                <a:cubicBezTo>
                  <a:pt x="587" y="1004"/>
                  <a:pt x="587" y="1004"/>
                  <a:pt x="587" y="1004"/>
                </a:cubicBezTo>
                <a:cubicBezTo>
                  <a:pt x="618" y="1065"/>
                  <a:pt x="618" y="1065"/>
                  <a:pt x="618" y="1065"/>
                </a:cubicBezTo>
                <a:cubicBezTo>
                  <a:pt x="617" y="1070"/>
                  <a:pt x="617" y="1070"/>
                  <a:pt x="617" y="1070"/>
                </a:cubicBezTo>
                <a:cubicBezTo>
                  <a:pt x="619" y="1074"/>
                  <a:pt x="619" y="1074"/>
                  <a:pt x="619" y="1074"/>
                </a:cubicBezTo>
                <a:cubicBezTo>
                  <a:pt x="641" y="1062"/>
                  <a:pt x="641" y="1062"/>
                  <a:pt x="641" y="1062"/>
                </a:cubicBezTo>
                <a:cubicBezTo>
                  <a:pt x="639" y="1060"/>
                  <a:pt x="639" y="1060"/>
                  <a:pt x="639" y="1060"/>
                </a:cubicBezTo>
                <a:cubicBezTo>
                  <a:pt x="633" y="1059"/>
                  <a:pt x="633" y="1059"/>
                  <a:pt x="633" y="1059"/>
                </a:cubicBezTo>
                <a:cubicBezTo>
                  <a:pt x="618" y="1027"/>
                  <a:pt x="618" y="1027"/>
                  <a:pt x="618" y="1027"/>
                </a:cubicBezTo>
                <a:cubicBezTo>
                  <a:pt x="618" y="1027"/>
                  <a:pt x="630" y="1018"/>
                  <a:pt x="639" y="1016"/>
                </a:cubicBezTo>
                <a:cubicBezTo>
                  <a:pt x="643" y="1015"/>
                  <a:pt x="649" y="1016"/>
                  <a:pt x="649" y="1016"/>
                </a:cubicBezTo>
                <a:close/>
                <a:moveTo>
                  <a:pt x="724" y="963"/>
                </a:moveTo>
                <a:cubicBezTo>
                  <a:pt x="729" y="974"/>
                  <a:pt x="725" y="989"/>
                  <a:pt x="718" y="995"/>
                </a:cubicBezTo>
                <a:cubicBezTo>
                  <a:pt x="706" y="1006"/>
                  <a:pt x="687" y="1004"/>
                  <a:pt x="680" y="991"/>
                </a:cubicBezTo>
                <a:cubicBezTo>
                  <a:pt x="710" y="962"/>
                  <a:pt x="710" y="962"/>
                  <a:pt x="710" y="962"/>
                </a:cubicBezTo>
                <a:cubicBezTo>
                  <a:pt x="715" y="962"/>
                  <a:pt x="715" y="962"/>
                  <a:pt x="715" y="962"/>
                </a:cubicBezTo>
                <a:cubicBezTo>
                  <a:pt x="718" y="960"/>
                  <a:pt x="718" y="960"/>
                  <a:pt x="718" y="960"/>
                </a:cubicBezTo>
                <a:cubicBezTo>
                  <a:pt x="705" y="947"/>
                  <a:pt x="705" y="947"/>
                  <a:pt x="705" y="947"/>
                </a:cubicBezTo>
                <a:cubicBezTo>
                  <a:pt x="703" y="950"/>
                  <a:pt x="703" y="950"/>
                  <a:pt x="703" y="950"/>
                </a:cubicBezTo>
                <a:cubicBezTo>
                  <a:pt x="703" y="958"/>
                  <a:pt x="703" y="958"/>
                  <a:pt x="703" y="958"/>
                </a:cubicBezTo>
                <a:cubicBezTo>
                  <a:pt x="673" y="984"/>
                  <a:pt x="673" y="984"/>
                  <a:pt x="673" y="984"/>
                </a:cubicBezTo>
                <a:cubicBezTo>
                  <a:pt x="663" y="975"/>
                  <a:pt x="662" y="958"/>
                  <a:pt x="673" y="949"/>
                </a:cubicBezTo>
                <a:cubicBezTo>
                  <a:pt x="679" y="943"/>
                  <a:pt x="688" y="941"/>
                  <a:pt x="697" y="944"/>
                </a:cubicBezTo>
                <a:cubicBezTo>
                  <a:pt x="699" y="940"/>
                  <a:pt x="699" y="940"/>
                  <a:pt x="699" y="940"/>
                </a:cubicBezTo>
                <a:cubicBezTo>
                  <a:pt x="686" y="927"/>
                  <a:pt x="686" y="927"/>
                  <a:pt x="686" y="927"/>
                </a:cubicBezTo>
                <a:cubicBezTo>
                  <a:pt x="680" y="932"/>
                  <a:pt x="675" y="935"/>
                  <a:pt x="670" y="940"/>
                </a:cubicBezTo>
                <a:cubicBezTo>
                  <a:pt x="652" y="957"/>
                  <a:pt x="640" y="979"/>
                  <a:pt x="663" y="1003"/>
                </a:cubicBezTo>
                <a:cubicBezTo>
                  <a:pt x="684" y="1025"/>
                  <a:pt x="706" y="1020"/>
                  <a:pt x="724" y="1003"/>
                </a:cubicBezTo>
                <a:cubicBezTo>
                  <a:pt x="733" y="995"/>
                  <a:pt x="737" y="988"/>
                  <a:pt x="739" y="975"/>
                </a:cubicBezTo>
                <a:cubicBezTo>
                  <a:pt x="727" y="961"/>
                  <a:pt x="727" y="961"/>
                  <a:pt x="727" y="961"/>
                </a:cubicBezTo>
                <a:lnTo>
                  <a:pt x="724" y="963"/>
                </a:lnTo>
                <a:close/>
                <a:moveTo>
                  <a:pt x="567" y="1040"/>
                </a:moveTo>
                <a:cubicBezTo>
                  <a:pt x="562" y="1042"/>
                  <a:pt x="560" y="1048"/>
                  <a:pt x="562" y="1052"/>
                </a:cubicBezTo>
                <a:cubicBezTo>
                  <a:pt x="564" y="1057"/>
                  <a:pt x="570" y="1059"/>
                  <a:pt x="575" y="1057"/>
                </a:cubicBezTo>
                <a:cubicBezTo>
                  <a:pt x="579" y="1055"/>
                  <a:pt x="581" y="1049"/>
                  <a:pt x="579" y="1044"/>
                </a:cubicBezTo>
                <a:cubicBezTo>
                  <a:pt x="577" y="1040"/>
                  <a:pt x="572" y="1038"/>
                  <a:pt x="567" y="1040"/>
                </a:cubicBezTo>
                <a:close/>
                <a:moveTo>
                  <a:pt x="215" y="1018"/>
                </a:moveTo>
                <a:cubicBezTo>
                  <a:pt x="199" y="1032"/>
                  <a:pt x="178" y="1032"/>
                  <a:pt x="162" y="1018"/>
                </a:cubicBezTo>
                <a:cubicBezTo>
                  <a:pt x="161" y="1018"/>
                  <a:pt x="161" y="1018"/>
                  <a:pt x="161" y="1018"/>
                </a:cubicBezTo>
                <a:cubicBezTo>
                  <a:pt x="146" y="1003"/>
                  <a:pt x="146" y="982"/>
                  <a:pt x="159" y="965"/>
                </a:cubicBezTo>
                <a:cubicBezTo>
                  <a:pt x="166" y="955"/>
                  <a:pt x="177" y="948"/>
                  <a:pt x="189" y="947"/>
                </a:cubicBezTo>
                <a:cubicBezTo>
                  <a:pt x="201" y="946"/>
                  <a:pt x="211" y="948"/>
                  <a:pt x="219" y="955"/>
                </a:cubicBezTo>
                <a:cubicBezTo>
                  <a:pt x="220" y="956"/>
                  <a:pt x="220" y="956"/>
                  <a:pt x="220" y="956"/>
                </a:cubicBezTo>
                <a:cubicBezTo>
                  <a:pt x="220" y="956"/>
                  <a:pt x="220" y="956"/>
                  <a:pt x="220" y="956"/>
                </a:cubicBezTo>
                <a:cubicBezTo>
                  <a:pt x="221" y="957"/>
                  <a:pt x="221" y="957"/>
                  <a:pt x="221" y="957"/>
                </a:cubicBezTo>
                <a:cubicBezTo>
                  <a:pt x="221" y="957"/>
                  <a:pt x="221" y="957"/>
                  <a:pt x="221" y="957"/>
                </a:cubicBezTo>
                <a:cubicBezTo>
                  <a:pt x="222" y="958"/>
                  <a:pt x="222" y="958"/>
                  <a:pt x="222" y="958"/>
                </a:cubicBezTo>
                <a:cubicBezTo>
                  <a:pt x="230" y="966"/>
                  <a:pt x="232" y="976"/>
                  <a:pt x="231" y="987"/>
                </a:cubicBezTo>
                <a:cubicBezTo>
                  <a:pt x="231" y="999"/>
                  <a:pt x="225" y="1010"/>
                  <a:pt x="215" y="1018"/>
                </a:cubicBezTo>
                <a:close/>
                <a:moveTo>
                  <a:pt x="205" y="1002"/>
                </a:moveTo>
                <a:cubicBezTo>
                  <a:pt x="209" y="998"/>
                  <a:pt x="226" y="977"/>
                  <a:pt x="213" y="964"/>
                </a:cubicBezTo>
                <a:cubicBezTo>
                  <a:pt x="211" y="962"/>
                  <a:pt x="211" y="962"/>
                  <a:pt x="211" y="962"/>
                </a:cubicBezTo>
                <a:cubicBezTo>
                  <a:pt x="198" y="950"/>
                  <a:pt x="181" y="968"/>
                  <a:pt x="176" y="973"/>
                </a:cubicBezTo>
                <a:cubicBezTo>
                  <a:pt x="171" y="978"/>
                  <a:pt x="163" y="990"/>
                  <a:pt x="163" y="999"/>
                </a:cubicBezTo>
                <a:cubicBezTo>
                  <a:pt x="164" y="1003"/>
                  <a:pt x="165" y="1006"/>
                  <a:pt x="169" y="1009"/>
                </a:cubicBezTo>
                <a:cubicBezTo>
                  <a:pt x="170" y="1010"/>
                  <a:pt x="170" y="1010"/>
                  <a:pt x="170" y="1010"/>
                </a:cubicBezTo>
                <a:cubicBezTo>
                  <a:pt x="173" y="1014"/>
                  <a:pt x="177" y="1015"/>
                  <a:pt x="182" y="1015"/>
                </a:cubicBezTo>
                <a:cubicBezTo>
                  <a:pt x="192" y="1015"/>
                  <a:pt x="202" y="1005"/>
                  <a:pt x="205" y="1002"/>
                </a:cubicBezTo>
                <a:close/>
                <a:moveTo>
                  <a:pt x="542" y="1070"/>
                </a:moveTo>
                <a:cubicBezTo>
                  <a:pt x="543" y="1082"/>
                  <a:pt x="532" y="1093"/>
                  <a:pt x="523" y="1095"/>
                </a:cubicBezTo>
                <a:cubicBezTo>
                  <a:pt x="508" y="1098"/>
                  <a:pt x="493" y="1087"/>
                  <a:pt x="492" y="1072"/>
                </a:cubicBezTo>
                <a:cubicBezTo>
                  <a:pt x="531" y="1063"/>
                  <a:pt x="531" y="1063"/>
                  <a:pt x="531" y="1063"/>
                </a:cubicBezTo>
                <a:cubicBezTo>
                  <a:pt x="535" y="1066"/>
                  <a:pt x="535" y="1066"/>
                  <a:pt x="535" y="1066"/>
                </a:cubicBezTo>
                <a:cubicBezTo>
                  <a:pt x="539" y="1065"/>
                  <a:pt x="539" y="1065"/>
                  <a:pt x="539" y="1065"/>
                </a:cubicBezTo>
                <a:cubicBezTo>
                  <a:pt x="534" y="1047"/>
                  <a:pt x="534" y="1047"/>
                  <a:pt x="534" y="1047"/>
                </a:cubicBezTo>
                <a:cubicBezTo>
                  <a:pt x="530" y="1048"/>
                  <a:pt x="530" y="1048"/>
                  <a:pt x="530" y="1048"/>
                </a:cubicBezTo>
                <a:cubicBezTo>
                  <a:pt x="527" y="1055"/>
                  <a:pt x="527" y="1055"/>
                  <a:pt x="527" y="1055"/>
                </a:cubicBezTo>
                <a:cubicBezTo>
                  <a:pt x="488" y="1063"/>
                  <a:pt x="488" y="1063"/>
                  <a:pt x="488" y="1063"/>
                </a:cubicBezTo>
                <a:cubicBezTo>
                  <a:pt x="484" y="1051"/>
                  <a:pt x="492" y="1035"/>
                  <a:pt x="505" y="1032"/>
                </a:cubicBezTo>
                <a:cubicBezTo>
                  <a:pt x="514" y="1030"/>
                  <a:pt x="523" y="1032"/>
                  <a:pt x="528" y="1039"/>
                </a:cubicBezTo>
                <a:cubicBezTo>
                  <a:pt x="532" y="1037"/>
                  <a:pt x="532" y="1037"/>
                  <a:pt x="532" y="1037"/>
                </a:cubicBezTo>
                <a:cubicBezTo>
                  <a:pt x="527" y="1020"/>
                  <a:pt x="527" y="1020"/>
                  <a:pt x="527" y="1020"/>
                </a:cubicBezTo>
                <a:cubicBezTo>
                  <a:pt x="520" y="1021"/>
                  <a:pt x="515" y="1021"/>
                  <a:pt x="507" y="1023"/>
                </a:cubicBezTo>
                <a:cubicBezTo>
                  <a:pt x="483" y="1030"/>
                  <a:pt x="462" y="1043"/>
                  <a:pt x="473" y="1075"/>
                </a:cubicBezTo>
                <a:cubicBezTo>
                  <a:pt x="480" y="1104"/>
                  <a:pt x="501" y="1110"/>
                  <a:pt x="524" y="1105"/>
                </a:cubicBezTo>
                <a:cubicBezTo>
                  <a:pt x="537" y="1102"/>
                  <a:pt x="544" y="1097"/>
                  <a:pt x="551" y="1088"/>
                </a:cubicBezTo>
                <a:cubicBezTo>
                  <a:pt x="545" y="1070"/>
                  <a:pt x="545" y="1070"/>
                  <a:pt x="545" y="1070"/>
                </a:cubicBezTo>
                <a:lnTo>
                  <a:pt x="542" y="1070"/>
                </a:lnTo>
                <a:close/>
                <a:moveTo>
                  <a:pt x="784" y="907"/>
                </a:moveTo>
                <a:cubicBezTo>
                  <a:pt x="784" y="907"/>
                  <a:pt x="786" y="916"/>
                  <a:pt x="785" y="921"/>
                </a:cubicBezTo>
                <a:cubicBezTo>
                  <a:pt x="783" y="932"/>
                  <a:pt x="768" y="946"/>
                  <a:pt x="768" y="946"/>
                </a:cubicBezTo>
                <a:cubicBezTo>
                  <a:pt x="716" y="903"/>
                  <a:pt x="716" y="903"/>
                  <a:pt x="716" y="903"/>
                </a:cubicBezTo>
                <a:cubicBezTo>
                  <a:pt x="718" y="897"/>
                  <a:pt x="718" y="897"/>
                  <a:pt x="718" y="897"/>
                </a:cubicBezTo>
                <a:cubicBezTo>
                  <a:pt x="714" y="894"/>
                  <a:pt x="714" y="894"/>
                  <a:pt x="714" y="894"/>
                </a:cubicBezTo>
                <a:cubicBezTo>
                  <a:pt x="696" y="917"/>
                  <a:pt x="696" y="917"/>
                  <a:pt x="696" y="917"/>
                </a:cubicBezTo>
                <a:cubicBezTo>
                  <a:pt x="701" y="920"/>
                  <a:pt x="701" y="920"/>
                  <a:pt x="701" y="920"/>
                </a:cubicBezTo>
                <a:cubicBezTo>
                  <a:pt x="706" y="917"/>
                  <a:pt x="706" y="917"/>
                  <a:pt x="706" y="917"/>
                </a:cubicBezTo>
                <a:cubicBezTo>
                  <a:pt x="757" y="959"/>
                  <a:pt x="757" y="959"/>
                  <a:pt x="757" y="959"/>
                </a:cubicBezTo>
                <a:cubicBezTo>
                  <a:pt x="756" y="965"/>
                  <a:pt x="756" y="965"/>
                  <a:pt x="756" y="965"/>
                </a:cubicBezTo>
                <a:cubicBezTo>
                  <a:pt x="758" y="969"/>
                  <a:pt x="758" y="969"/>
                  <a:pt x="758" y="969"/>
                </a:cubicBezTo>
                <a:cubicBezTo>
                  <a:pt x="798" y="923"/>
                  <a:pt x="798" y="923"/>
                  <a:pt x="798" y="923"/>
                </a:cubicBezTo>
                <a:cubicBezTo>
                  <a:pt x="789" y="901"/>
                  <a:pt x="789" y="901"/>
                  <a:pt x="789" y="901"/>
                </a:cubicBezTo>
                <a:lnTo>
                  <a:pt x="784" y="907"/>
                </a:lnTo>
                <a:close/>
                <a:moveTo>
                  <a:pt x="632" y="683"/>
                </a:moveTo>
                <a:cubicBezTo>
                  <a:pt x="576" y="822"/>
                  <a:pt x="503" y="948"/>
                  <a:pt x="464" y="990"/>
                </a:cubicBezTo>
                <a:cubicBezTo>
                  <a:pt x="455" y="999"/>
                  <a:pt x="447" y="1007"/>
                  <a:pt x="435" y="1007"/>
                </a:cubicBezTo>
                <a:cubicBezTo>
                  <a:pt x="435" y="1007"/>
                  <a:pt x="434" y="1007"/>
                  <a:pt x="434" y="1007"/>
                </a:cubicBezTo>
                <a:cubicBezTo>
                  <a:pt x="434" y="1007"/>
                  <a:pt x="434" y="1007"/>
                  <a:pt x="434" y="1007"/>
                </a:cubicBezTo>
                <a:cubicBezTo>
                  <a:pt x="434" y="1007"/>
                  <a:pt x="433" y="1007"/>
                  <a:pt x="433" y="1007"/>
                </a:cubicBezTo>
                <a:cubicBezTo>
                  <a:pt x="421" y="1007"/>
                  <a:pt x="414" y="999"/>
                  <a:pt x="405" y="990"/>
                </a:cubicBezTo>
                <a:cubicBezTo>
                  <a:pt x="367" y="948"/>
                  <a:pt x="294" y="822"/>
                  <a:pt x="238" y="683"/>
                </a:cubicBezTo>
                <a:cubicBezTo>
                  <a:pt x="202" y="591"/>
                  <a:pt x="165" y="473"/>
                  <a:pt x="165" y="372"/>
                </a:cubicBezTo>
                <a:cubicBezTo>
                  <a:pt x="165" y="340"/>
                  <a:pt x="168" y="310"/>
                  <a:pt x="177" y="282"/>
                </a:cubicBezTo>
                <a:cubicBezTo>
                  <a:pt x="181" y="272"/>
                  <a:pt x="181" y="272"/>
                  <a:pt x="181" y="272"/>
                </a:cubicBezTo>
                <a:cubicBezTo>
                  <a:pt x="255" y="272"/>
                  <a:pt x="255" y="272"/>
                  <a:pt x="255" y="272"/>
                </a:cubicBezTo>
                <a:cubicBezTo>
                  <a:pt x="255" y="204"/>
                  <a:pt x="255" y="204"/>
                  <a:pt x="255" y="204"/>
                </a:cubicBezTo>
                <a:cubicBezTo>
                  <a:pt x="255" y="185"/>
                  <a:pt x="264" y="165"/>
                  <a:pt x="289" y="157"/>
                </a:cubicBezTo>
                <a:cubicBezTo>
                  <a:pt x="307" y="135"/>
                  <a:pt x="332" y="117"/>
                  <a:pt x="361" y="105"/>
                </a:cubicBezTo>
                <a:cubicBezTo>
                  <a:pt x="361" y="42"/>
                  <a:pt x="361" y="42"/>
                  <a:pt x="361" y="42"/>
                </a:cubicBezTo>
                <a:cubicBezTo>
                  <a:pt x="361" y="42"/>
                  <a:pt x="391" y="42"/>
                  <a:pt x="403" y="42"/>
                </a:cubicBezTo>
                <a:cubicBezTo>
                  <a:pt x="403" y="30"/>
                  <a:pt x="403" y="0"/>
                  <a:pt x="403" y="0"/>
                </a:cubicBezTo>
                <a:cubicBezTo>
                  <a:pt x="434" y="0"/>
                  <a:pt x="434" y="0"/>
                  <a:pt x="434" y="0"/>
                </a:cubicBezTo>
                <a:cubicBezTo>
                  <a:pt x="434" y="0"/>
                  <a:pt x="434" y="0"/>
                  <a:pt x="434" y="0"/>
                </a:cubicBezTo>
                <a:cubicBezTo>
                  <a:pt x="466" y="0"/>
                  <a:pt x="466" y="0"/>
                  <a:pt x="466" y="0"/>
                </a:cubicBezTo>
                <a:cubicBezTo>
                  <a:pt x="466" y="0"/>
                  <a:pt x="466" y="30"/>
                  <a:pt x="466" y="42"/>
                </a:cubicBezTo>
                <a:cubicBezTo>
                  <a:pt x="478" y="42"/>
                  <a:pt x="509" y="42"/>
                  <a:pt x="509" y="42"/>
                </a:cubicBezTo>
                <a:cubicBezTo>
                  <a:pt x="509" y="105"/>
                  <a:pt x="509" y="105"/>
                  <a:pt x="509" y="105"/>
                </a:cubicBezTo>
                <a:cubicBezTo>
                  <a:pt x="537" y="117"/>
                  <a:pt x="562" y="135"/>
                  <a:pt x="580" y="157"/>
                </a:cubicBezTo>
                <a:cubicBezTo>
                  <a:pt x="606" y="165"/>
                  <a:pt x="615" y="185"/>
                  <a:pt x="615" y="204"/>
                </a:cubicBezTo>
                <a:cubicBezTo>
                  <a:pt x="615" y="272"/>
                  <a:pt x="615" y="272"/>
                  <a:pt x="615" y="272"/>
                </a:cubicBezTo>
                <a:cubicBezTo>
                  <a:pt x="690" y="272"/>
                  <a:pt x="690" y="272"/>
                  <a:pt x="690" y="272"/>
                </a:cubicBezTo>
                <a:cubicBezTo>
                  <a:pt x="693" y="282"/>
                  <a:pt x="693" y="282"/>
                  <a:pt x="693" y="282"/>
                </a:cubicBezTo>
                <a:cubicBezTo>
                  <a:pt x="702" y="310"/>
                  <a:pt x="706" y="340"/>
                  <a:pt x="706" y="372"/>
                </a:cubicBezTo>
                <a:cubicBezTo>
                  <a:pt x="706" y="473"/>
                  <a:pt x="669" y="591"/>
                  <a:pt x="632" y="683"/>
                </a:cubicBezTo>
                <a:close/>
                <a:moveTo>
                  <a:pt x="662" y="488"/>
                </a:moveTo>
                <a:cubicBezTo>
                  <a:pt x="629" y="483"/>
                  <a:pt x="549" y="470"/>
                  <a:pt x="493" y="461"/>
                </a:cubicBezTo>
                <a:cubicBezTo>
                  <a:pt x="651" y="534"/>
                  <a:pt x="651" y="534"/>
                  <a:pt x="651" y="534"/>
                </a:cubicBezTo>
                <a:cubicBezTo>
                  <a:pt x="655" y="518"/>
                  <a:pt x="659" y="503"/>
                  <a:pt x="662" y="488"/>
                </a:cubicBezTo>
                <a:close/>
                <a:moveTo>
                  <a:pt x="478" y="487"/>
                </a:moveTo>
                <a:cubicBezTo>
                  <a:pt x="509" y="534"/>
                  <a:pt x="509" y="534"/>
                  <a:pt x="509" y="534"/>
                </a:cubicBezTo>
                <a:cubicBezTo>
                  <a:pt x="578" y="534"/>
                  <a:pt x="578" y="534"/>
                  <a:pt x="578" y="534"/>
                </a:cubicBezTo>
                <a:lnTo>
                  <a:pt x="478" y="487"/>
                </a:lnTo>
                <a:close/>
                <a:moveTo>
                  <a:pt x="556" y="183"/>
                </a:moveTo>
                <a:cubicBezTo>
                  <a:pt x="535" y="183"/>
                  <a:pt x="526" y="186"/>
                  <a:pt x="522" y="189"/>
                </a:cubicBezTo>
                <a:cubicBezTo>
                  <a:pt x="521" y="190"/>
                  <a:pt x="519" y="192"/>
                  <a:pt x="519" y="201"/>
                </a:cubicBezTo>
                <a:cubicBezTo>
                  <a:pt x="519" y="201"/>
                  <a:pt x="519" y="247"/>
                  <a:pt x="519" y="272"/>
                </a:cubicBezTo>
                <a:cubicBezTo>
                  <a:pt x="586" y="272"/>
                  <a:pt x="586" y="272"/>
                  <a:pt x="586" y="272"/>
                </a:cubicBezTo>
                <a:cubicBezTo>
                  <a:pt x="586" y="248"/>
                  <a:pt x="586" y="204"/>
                  <a:pt x="586" y="204"/>
                </a:cubicBezTo>
                <a:cubicBezTo>
                  <a:pt x="586" y="195"/>
                  <a:pt x="582" y="183"/>
                  <a:pt x="556" y="183"/>
                </a:cubicBezTo>
                <a:close/>
                <a:moveTo>
                  <a:pt x="466" y="122"/>
                </a:moveTo>
                <a:cubicBezTo>
                  <a:pt x="466" y="126"/>
                  <a:pt x="466" y="129"/>
                  <a:pt x="466" y="132"/>
                </a:cubicBezTo>
                <a:cubicBezTo>
                  <a:pt x="484" y="138"/>
                  <a:pt x="499" y="148"/>
                  <a:pt x="508" y="163"/>
                </a:cubicBezTo>
                <a:cubicBezTo>
                  <a:pt x="517" y="158"/>
                  <a:pt x="527" y="156"/>
                  <a:pt x="537" y="155"/>
                </a:cubicBezTo>
                <a:cubicBezTo>
                  <a:pt x="517" y="139"/>
                  <a:pt x="492" y="128"/>
                  <a:pt x="466" y="122"/>
                </a:cubicBezTo>
                <a:close/>
                <a:moveTo>
                  <a:pt x="434" y="157"/>
                </a:moveTo>
                <a:cubicBezTo>
                  <a:pt x="434" y="157"/>
                  <a:pt x="434" y="157"/>
                  <a:pt x="434" y="157"/>
                </a:cubicBezTo>
                <a:cubicBezTo>
                  <a:pt x="394" y="157"/>
                  <a:pt x="380" y="180"/>
                  <a:pt x="380" y="201"/>
                </a:cubicBezTo>
                <a:cubicBezTo>
                  <a:pt x="380" y="272"/>
                  <a:pt x="380" y="272"/>
                  <a:pt x="380" y="272"/>
                </a:cubicBezTo>
                <a:cubicBezTo>
                  <a:pt x="434" y="272"/>
                  <a:pt x="434" y="272"/>
                  <a:pt x="434" y="272"/>
                </a:cubicBezTo>
                <a:cubicBezTo>
                  <a:pt x="434" y="272"/>
                  <a:pt x="434" y="272"/>
                  <a:pt x="434" y="272"/>
                </a:cubicBezTo>
                <a:cubicBezTo>
                  <a:pt x="489" y="272"/>
                  <a:pt x="489" y="272"/>
                  <a:pt x="489" y="272"/>
                </a:cubicBezTo>
                <a:cubicBezTo>
                  <a:pt x="489" y="201"/>
                  <a:pt x="489" y="201"/>
                  <a:pt x="489" y="201"/>
                </a:cubicBezTo>
                <a:cubicBezTo>
                  <a:pt x="489" y="180"/>
                  <a:pt x="475" y="157"/>
                  <a:pt x="434" y="157"/>
                </a:cubicBezTo>
                <a:close/>
                <a:moveTo>
                  <a:pt x="384" y="84"/>
                </a:moveTo>
                <a:cubicBezTo>
                  <a:pt x="395" y="84"/>
                  <a:pt x="425" y="84"/>
                  <a:pt x="425" y="84"/>
                </a:cubicBezTo>
                <a:cubicBezTo>
                  <a:pt x="425" y="84"/>
                  <a:pt x="425" y="114"/>
                  <a:pt x="425" y="126"/>
                </a:cubicBezTo>
                <a:cubicBezTo>
                  <a:pt x="429" y="126"/>
                  <a:pt x="432" y="126"/>
                  <a:pt x="434" y="126"/>
                </a:cubicBezTo>
                <a:cubicBezTo>
                  <a:pt x="434" y="126"/>
                  <a:pt x="434" y="126"/>
                  <a:pt x="434" y="126"/>
                </a:cubicBezTo>
                <a:cubicBezTo>
                  <a:pt x="437" y="126"/>
                  <a:pt x="440" y="126"/>
                  <a:pt x="443" y="126"/>
                </a:cubicBezTo>
                <a:cubicBezTo>
                  <a:pt x="443" y="114"/>
                  <a:pt x="443" y="84"/>
                  <a:pt x="443" y="84"/>
                </a:cubicBezTo>
                <a:cubicBezTo>
                  <a:pt x="443" y="84"/>
                  <a:pt x="474" y="84"/>
                  <a:pt x="486" y="84"/>
                </a:cubicBezTo>
                <a:cubicBezTo>
                  <a:pt x="486" y="76"/>
                  <a:pt x="486" y="72"/>
                  <a:pt x="486" y="65"/>
                </a:cubicBezTo>
                <a:cubicBezTo>
                  <a:pt x="474" y="65"/>
                  <a:pt x="443" y="65"/>
                  <a:pt x="443" y="65"/>
                </a:cubicBezTo>
                <a:cubicBezTo>
                  <a:pt x="443" y="65"/>
                  <a:pt x="443" y="35"/>
                  <a:pt x="443" y="23"/>
                </a:cubicBezTo>
                <a:cubicBezTo>
                  <a:pt x="440" y="23"/>
                  <a:pt x="437" y="23"/>
                  <a:pt x="434" y="23"/>
                </a:cubicBezTo>
                <a:cubicBezTo>
                  <a:pt x="434" y="23"/>
                  <a:pt x="434" y="23"/>
                  <a:pt x="434" y="23"/>
                </a:cubicBezTo>
                <a:cubicBezTo>
                  <a:pt x="432" y="23"/>
                  <a:pt x="429" y="23"/>
                  <a:pt x="425" y="23"/>
                </a:cubicBezTo>
                <a:cubicBezTo>
                  <a:pt x="425" y="35"/>
                  <a:pt x="425" y="65"/>
                  <a:pt x="425" y="65"/>
                </a:cubicBezTo>
                <a:cubicBezTo>
                  <a:pt x="425" y="65"/>
                  <a:pt x="395" y="65"/>
                  <a:pt x="384" y="65"/>
                </a:cubicBezTo>
                <a:cubicBezTo>
                  <a:pt x="384" y="72"/>
                  <a:pt x="384" y="76"/>
                  <a:pt x="384" y="84"/>
                </a:cubicBezTo>
                <a:close/>
                <a:moveTo>
                  <a:pt x="332" y="155"/>
                </a:moveTo>
                <a:cubicBezTo>
                  <a:pt x="343" y="156"/>
                  <a:pt x="353" y="158"/>
                  <a:pt x="361" y="163"/>
                </a:cubicBezTo>
                <a:cubicBezTo>
                  <a:pt x="371" y="148"/>
                  <a:pt x="385" y="138"/>
                  <a:pt x="403" y="132"/>
                </a:cubicBezTo>
                <a:cubicBezTo>
                  <a:pt x="403" y="129"/>
                  <a:pt x="403" y="126"/>
                  <a:pt x="403" y="122"/>
                </a:cubicBezTo>
                <a:cubicBezTo>
                  <a:pt x="377" y="128"/>
                  <a:pt x="352" y="139"/>
                  <a:pt x="332" y="155"/>
                </a:cubicBezTo>
                <a:close/>
                <a:moveTo>
                  <a:pt x="284" y="272"/>
                </a:moveTo>
                <a:cubicBezTo>
                  <a:pt x="351" y="272"/>
                  <a:pt x="351" y="272"/>
                  <a:pt x="351" y="272"/>
                </a:cubicBezTo>
                <a:cubicBezTo>
                  <a:pt x="351" y="247"/>
                  <a:pt x="351" y="201"/>
                  <a:pt x="351" y="201"/>
                </a:cubicBezTo>
                <a:cubicBezTo>
                  <a:pt x="351" y="192"/>
                  <a:pt x="348" y="190"/>
                  <a:pt x="347" y="189"/>
                </a:cubicBezTo>
                <a:cubicBezTo>
                  <a:pt x="343" y="186"/>
                  <a:pt x="335" y="183"/>
                  <a:pt x="313" y="183"/>
                </a:cubicBezTo>
                <a:cubicBezTo>
                  <a:pt x="287" y="183"/>
                  <a:pt x="284" y="195"/>
                  <a:pt x="284" y="204"/>
                </a:cubicBezTo>
                <a:cubicBezTo>
                  <a:pt x="284" y="204"/>
                  <a:pt x="284" y="248"/>
                  <a:pt x="284" y="272"/>
                </a:cubicBezTo>
                <a:close/>
                <a:moveTo>
                  <a:pt x="199" y="316"/>
                </a:moveTo>
                <a:cubicBezTo>
                  <a:pt x="307" y="316"/>
                  <a:pt x="307" y="316"/>
                  <a:pt x="307" y="316"/>
                </a:cubicBezTo>
                <a:cubicBezTo>
                  <a:pt x="354" y="316"/>
                  <a:pt x="374" y="327"/>
                  <a:pt x="374" y="354"/>
                </a:cubicBezTo>
                <a:cubicBezTo>
                  <a:pt x="374" y="363"/>
                  <a:pt x="369" y="372"/>
                  <a:pt x="361" y="378"/>
                </a:cubicBezTo>
                <a:cubicBezTo>
                  <a:pt x="367" y="380"/>
                  <a:pt x="389" y="388"/>
                  <a:pt x="392" y="390"/>
                </a:cubicBezTo>
                <a:cubicBezTo>
                  <a:pt x="399" y="386"/>
                  <a:pt x="402" y="376"/>
                  <a:pt x="399" y="371"/>
                </a:cubicBezTo>
                <a:cubicBezTo>
                  <a:pt x="397" y="369"/>
                  <a:pt x="396" y="367"/>
                  <a:pt x="392" y="365"/>
                </a:cubicBezTo>
                <a:cubicBezTo>
                  <a:pt x="389" y="364"/>
                  <a:pt x="383" y="364"/>
                  <a:pt x="383" y="364"/>
                </a:cubicBezTo>
                <a:cubicBezTo>
                  <a:pt x="383" y="352"/>
                  <a:pt x="383" y="352"/>
                  <a:pt x="383" y="352"/>
                </a:cubicBezTo>
                <a:cubicBezTo>
                  <a:pt x="383" y="341"/>
                  <a:pt x="391" y="333"/>
                  <a:pt x="403" y="329"/>
                </a:cubicBezTo>
                <a:cubicBezTo>
                  <a:pt x="404" y="329"/>
                  <a:pt x="404" y="329"/>
                  <a:pt x="404" y="328"/>
                </a:cubicBezTo>
                <a:cubicBezTo>
                  <a:pt x="411" y="323"/>
                  <a:pt x="420" y="319"/>
                  <a:pt x="433" y="318"/>
                </a:cubicBezTo>
                <a:cubicBezTo>
                  <a:pt x="463" y="319"/>
                  <a:pt x="474" y="336"/>
                  <a:pt x="474" y="353"/>
                </a:cubicBezTo>
                <a:cubicBezTo>
                  <a:pt x="474" y="363"/>
                  <a:pt x="469" y="371"/>
                  <a:pt x="467" y="374"/>
                </a:cubicBezTo>
                <a:cubicBezTo>
                  <a:pt x="468" y="382"/>
                  <a:pt x="473" y="387"/>
                  <a:pt x="476" y="390"/>
                </a:cubicBezTo>
                <a:cubicBezTo>
                  <a:pt x="479" y="388"/>
                  <a:pt x="501" y="380"/>
                  <a:pt x="507" y="378"/>
                </a:cubicBezTo>
                <a:cubicBezTo>
                  <a:pt x="499" y="372"/>
                  <a:pt x="494" y="363"/>
                  <a:pt x="494" y="354"/>
                </a:cubicBezTo>
                <a:cubicBezTo>
                  <a:pt x="494" y="327"/>
                  <a:pt x="514" y="316"/>
                  <a:pt x="561" y="316"/>
                </a:cubicBezTo>
                <a:cubicBezTo>
                  <a:pt x="671" y="316"/>
                  <a:pt x="671" y="316"/>
                  <a:pt x="671" y="316"/>
                </a:cubicBezTo>
                <a:cubicBezTo>
                  <a:pt x="670" y="311"/>
                  <a:pt x="669" y="306"/>
                  <a:pt x="668" y="302"/>
                </a:cubicBezTo>
                <a:cubicBezTo>
                  <a:pt x="658" y="302"/>
                  <a:pt x="546" y="302"/>
                  <a:pt x="434" y="302"/>
                </a:cubicBezTo>
                <a:cubicBezTo>
                  <a:pt x="434" y="302"/>
                  <a:pt x="434" y="302"/>
                  <a:pt x="434" y="302"/>
                </a:cubicBezTo>
                <a:cubicBezTo>
                  <a:pt x="323" y="302"/>
                  <a:pt x="213" y="302"/>
                  <a:pt x="202" y="302"/>
                </a:cubicBezTo>
                <a:cubicBezTo>
                  <a:pt x="201" y="306"/>
                  <a:pt x="200" y="311"/>
                  <a:pt x="199" y="316"/>
                </a:cubicBezTo>
                <a:close/>
                <a:moveTo>
                  <a:pt x="202" y="459"/>
                </a:moveTo>
                <a:cubicBezTo>
                  <a:pt x="389" y="430"/>
                  <a:pt x="389" y="430"/>
                  <a:pt x="389" y="430"/>
                </a:cubicBezTo>
                <a:cubicBezTo>
                  <a:pt x="387" y="435"/>
                  <a:pt x="385" y="442"/>
                  <a:pt x="385" y="448"/>
                </a:cubicBezTo>
                <a:cubicBezTo>
                  <a:pt x="385" y="475"/>
                  <a:pt x="406" y="497"/>
                  <a:pt x="433" y="497"/>
                </a:cubicBezTo>
                <a:cubicBezTo>
                  <a:pt x="433" y="497"/>
                  <a:pt x="433" y="497"/>
                  <a:pt x="434" y="497"/>
                </a:cubicBezTo>
                <a:cubicBezTo>
                  <a:pt x="434" y="497"/>
                  <a:pt x="434" y="497"/>
                  <a:pt x="434" y="497"/>
                </a:cubicBezTo>
                <a:cubicBezTo>
                  <a:pt x="435" y="497"/>
                  <a:pt x="435" y="497"/>
                  <a:pt x="436" y="497"/>
                </a:cubicBezTo>
                <a:cubicBezTo>
                  <a:pt x="463" y="497"/>
                  <a:pt x="484" y="475"/>
                  <a:pt x="484" y="448"/>
                </a:cubicBezTo>
                <a:cubicBezTo>
                  <a:pt x="484" y="442"/>
                  <a:pt x="483" y="435"/>
                  <a:pt x="481" y="430"/>
                </a:cubicBezTo>
                <a:cubicBezTo>
                  <a:pt x="668" y="459"/>
                  <a:pt x="668" y="459"/>
                  <a:pt x="668" y="459"/>
                </a:cubicBezTo>
                <a:cubicBezTo>
                  <a:pt x="673" y="427"/>
                  <a:pt x="676" y="398"/>
                  <a:pt x="676" y="372"/>
                </a:cubicBezTo>
                <a:cubicBezTo>
                  <a:pt x="676" y="362"/>
                  <a:pt x="676" y="353"/>
                  <a:pt x="675" y="344"/>
                </a:cubicBezTo>
                <a:cubicBezTo>
                  <a:pt x="561" y="344"/>
                  <a:pt x="561" y="344"/>
                  <a:pt x="561" y="344"/>
                </a:cubicBezTo>
                <a:cubicBezTo>
                  <a:pt x="531" y="344"/>
                  <a:pt x="528" y="347"/>
                  <a:pt x="527" y="349"/>
                </a:cubicBezTo>
                <a:cubicBezTo>
                  <a:pt x="524" y="351"/>
                  <a:pt x="524" y="356"/>
                  <a:pt x="527" y="358"/>
                </a:cubicBezTo>
                <a:cubicBezTo>
                  <a:pt x="534" y="362"/>
                  <a:pt x="544" y="367"/>
                  <a:pt x="544" y="382"/>
                </a:cubicBezTo>
                <a:cubicBezTo>
                  <a:pt x="544" y="382"/>
                  <a:pt x="544" y="383"/>
                  <a:pt x="544" y="383"/>
                </a:cubicBezTo>
                <a:cubicBezTo>
                  <a:pt x="544" y="395"/>
                  <a:pt x="533" y="399"/>
                  <a:pt x="508" y="410"/>
                </a:cubicBezTo>
                <a:cubicBezTo>
                  <a:pt x="500" y="412"/>
                  <a:pt x="474" y="422"/>
                  <a:pt x="474" y="422"/>
                </a:cubicBezTo>
                <a:cubicBezTo>
                  <a:pt x="468" y="419"/>
                  <a:pt x="468" y="419"/>
                  <a:pt x="468" y="419"/>
                </a:cubicBezTo>
                <a:cubicBezTo>
                  <a:pt x="460" y="415"/>
                  <a:pt x="441" y="402"/>
                  <a:pt x="441" y="380"/>
                </a:cubicBezTo>
                <a:cubicBezTo>
                  <a:pt x="441" y="368"/>
                  <a:pt x="447" y="366"/>
                  <a:pt x="447" y="357"/>
                </a:cubicBezTo>
                <a:cubicBezTo>
                  <a:pt x="447" y="350"/>
                  <a:pt x="442" y="344"/>
                  <a:pt x="434" y="344"/>
                </a:cubicBezTo>
                <a:cubicBezTo>
                  <a:pt x="434" y="344"/>
                  <a:pt x="433" y="344"/>
                  <a:pt x="433" y="344"/>
                </a:cubicBezTo>
                <a:cubicBezTo>
                  <a:pt x="432" y="344"/>
                  <a:pt x="432" y="344"/>
                  <a:pt x="431" y="344"/>
                </a:cubicBezTo>
                <a:cubicBezTo>
                  <a:pt x="431" y="344"/>
                  <a:pt x="431" y="344"/>
                  <a:pt x="431" y="344"/>
                </a:cubicBezTo>
                <a:cubicBezTo>
                  <a:pt x="416" y="345"/>
                  <a:pt x="414" y="356"/>
                  <a:pt x="414" y="356"/>
                </a:cubicBezTo>
                <a:cubicBezTo>
                  <a:pt x="414" y="356"/>
                  <a:pt x="419" y="358"/>
                  <a:pt x="423" y="365"/>
                </a:cubicBezTo>
                <a:cubicBezTo>
                  <a:pt x="423" y="365"/>
                  <a:pt x="423" y="365"/>
                  <a:pt x="423" y="365"/>
                </a:cubicBezTo>
                <a:cubicBezTo>
                  <a:pt x="424" y="368"/>
                  <a:pt x="425" y="370"/>
                  <a:pt x="426" y="373"/>
                </a:cubicBezTo>
                <a:cubicBezTo>
                  <a:pt x="426" y="375"/>
                  <a:pt x="427" y="377"/>
                  <a:pt x="427" y="380"/>
                </a:cubicBezTo>
                <a:cubicBezTo>
                  <a:pt x="427" y="402"/>
                  <a:pt x="408" y="415"/>
                  <a:pt x="399" y="419"/>
                </a:cubicBezTo>
                <a:cubicBezTo>
                  <a:pt x="393" y="422"/>
                  <a:pt x="393" y="422"/>
                  <a:pt x="393" y="422"/>
                </a:cubicBezTo>
                <a:cubicBezTo>
                  <a:pt x="393" y="422"/>
                  <a:pt x="368" y="412"/>
                  <a:pt x="360" y="410"/>
                </a:cubicBezTo>
                <a:cubicBezTo>
                  <a:pt x="335" y="399"/>
                  <a:pt x="324" y="395"/>
                  <a:pt x="324" y="383"/>
                </a:cubicBezTo>
                <a:cubicBezTo>
                  <a:pt x="324" y="383"/>
                  <a:pt x="324" y="382"/>
                  <a:pt x="324" y="382"/>
                </a:cubicBezTo>
                <a:cubicBezTo>
                  <a:pt x="324" y="367"/>
                  <a:pt x="335" y="362"/>
                  <a:pt x="341" y="358"/>
                </a:cubicBezTo>
                <a:cubicBezTo>
                  <a:pt x="344" y="356"/>
                  <a:pt x="344" y="351"/>
                  <a:pt x="341" y="349"/>
                </a:cubicBezTo>
                <a:cubicBezTo>
                  <a:pt x="340" y="347"/>
                  <a:pt x="338" y="344"/>
                  <a:pt x="307" y="344"/>
                </a:cubicBezTo>
                <a:cubicBezTo>
                  <a:pt x="195" y="344"/>
                  <a:pt x="195" y="344"/>
                  <a:pt x="195" y="344"/>
                </a:cubicBezTo>
                <a:cubicBezTo>
                  <a:pt x="195" y="353"/>
                  <a:pt x="194" y="362"/>
                  <a:pt x="194" y="372"/>
                </a:cubicBezTo>
                <a:cubicBezTo>
                  <a:pt x="194" y="398"/>
                  <a:pt x="197" y="427"/>
                  <a:pt x="202" y="459"/>
                </a:cubicBezTo>
                <a:close/>
                <a:moveTo>
                  <a:pt x="449" y="497"/>
                </a:moveTo>
                <a:cubicBezTo>
                  <a:pt x="449" y="534"/>
                  <a:pt x="449" y="534"/>
                  <a:pt x="449" y="534"/>
                </a:cubicBezTo>
                <a:cubicBezTo>
                  <a:pt x="474" y="534"/>
                  <a:pt x="474" y="534"/>
                  <a:pt x="474" y="534"/>
                </a:cubicBezTo>
                <a:lnTo>
                  <a:pt x="449" y="497"/>
                </a:lnTo>
                <a:close/>
                <a:moveTo>
                  <a:pt x="395" y="534"/>
                </a:moveTo>
                <a:cubicBezTo>
                  <a:pt x="419" y="534"/>
                  <a:pt x="419" y="534"/>
                  <a:pt x="419" y="534"/>
                </a:cubicBezTo>
                <a:cubicBezTo>
                  <a:pt x="419" y="497"/>
                  <a:pt x="419" y="497"/>
                  <a:pt x="419" y="497"/>
                </a:cubicBezTo>
                <a:lnTo>
                  <a:pt x="395" y="534"/>
                </a:lnTo>
                <a:close/>
                <a:moveTo>
                  <a:pt x="292" y="534"/>
                </a:moveTo>
                <a:cubicBezTo>
                  <a:pt x="360" y="534"/>
                  <a:pt x="360" y="534"/>
                  <a:pt x="360" y="534"/>
                </a:cubicBezTo>
                <a:cubicBezTo>
                  <a:pt x="391" y="487"/>
                  <a:pt x="391" y="487"/>
                  <a:pt x="391" y="487"/>
                </a:cubicBezTo>
                <a:lnTo>
                  <a:pt x="292" y="534"/>
                </a:lnTo>
                <a:close/>
                <a:moveTo>
                  <a:pt x="219" y="534"/>
                </a:moveTo>
                <a:cubicBezTo>
                  <a:pt x="376" y="461"/>
                  <a:pt x="376" y="461"/>
                  <a:pt x="376" y="461"/>
                </a:cubicBezTo>
                <a:cubicBezTo>
                  <a:pt x="321" y="470"/>
                  <a:pt x="241" y="483"/>
                  <a:pt x="208" y="488"/>
                </a:cubicBezTo>
                <a:cubicBezTo>
                  <a:pt x="211" y="503"/>
                  <a:pt x="215" y="518"/>
                  <a:pt x="219" y="534"/>
                </a:cubicBezTo>
                <a:close/>
                <a:moveTo>
                  <a:pt x="250" y="631"/>
                </a:moveTo>
                <a:cubicBezTo>
                  <a:pt x="276" y="631"/>
                  <a:pt x="350" y="631"/>
                  <a:pt x="370" y="631"/>
                </a:cubicBezTo>
                <a:cubicBezTo>
                  <a:pt x="370" y="617"/>
                  <a:pt x="370" y="583"/>
                  <a:pt x="370" y="563"/>
                </a:cubicBezTo>
                <a:cubicBezTo>
                  <a:pt x="228" y="563"/>
                  <a:pt x="228" y="563"/>
                  <a:pt x="228" y="563"/>
                </a:cubicBezTo>
                <a:cubicBezTo>
                  <a:pt x="234" y="585"/>
                  <a:pt x="241" y="608"/>
                  <a:pt x="250" y="631"/>
                </a:cubicBezTo>
                <a:close/>
                <a:moveTo>
                  <a:pt x="370" y="758"/>
                </a:moveTo>
                <a:cubicBezTo>
                  <a:pt x="356" y="758"/>
                  <a:pt x="325" y="758"/>
                  <a:pt x="302" y="758"/>
                </a:cubicBezTo>
                <a:cubicBezTo>
                  <a:pt x="325" y="806"/>
                  <a:pt x="348" y="850"/>
                  <a:pt x="370" y="886"/>
                </a:cubicBezTo>
                <a:cubicBezTo>
                  <a:pt x="370" y="839"/>
                  <a:pt x="370" y="774"/>
                  <a:pt x="370" y="758"/>
                </a:cubicBezTo>
                <a:close/>
                <a:moveTo>
                  <a:pt x="567" y="758"/>
                </a:moveTo>
                <a:cubicBezTo>
                  <a:pt x="545" y="758"/>
                  <a:pt x="513" y="758"/>
                  <a:pt x="500" y="758"/>
                </a:cubicBezTo>
                <a:cubicBezTo>
                  <a:pt x="500" y="774"/>
                  <a:pt x="500" y="839"/>
                  <a:pt x="500" y="886"/>
                </a:cubicBezTo>
                <a:cubicBezTo>
                  <a:pt x="521" y="850"/>
                  <a:pt x="544" y="806"/>
                  <a:pt x="567" y="758"/>
                </a:cubicBezTo>
                <a:close/>
                <a:moveTo>
                  <a:pt x="609" y="661"/>
                </a:moveTo>
                <a:cubicBezTo>
                  <a:pt x="470" y="661"/>
                  <a:pt x="470" y="661"/>
                  <a:pt x="470" y="661"/>
                </a:cubicBezTo>
                <a:cubicBezTo>
                  <a:pt x="470" y="563"/>
                  <a:pt x="470" y="563"/>
                  <a:pt x="470" y="563"/>
                </a:cubicBezTo>
                <a:cubicBezTo>
                  <a:pt x="434" y="563"/>
                  <a:pt x="434" y="563"/>
                  <a:pt x="434" y="563"/>
                </a:cubicBezTo>
                <a:cubicBezTo>
                  <a:pt x="434" y="563"/>
                  <a:pt x="434" y="563"/>
                  <a:pt x="434" y="563"/>
                </a:cubicBezTo>
                <a:cubicBezTo>
                  <a:pt x="398" y="563"/>
                  <a:pt x="398" y="563"/>
                  <a:pt x="398" y="563"/>
                </a:cubicBezTo>
                <a:cubicBezTo>
                  <a:pt x="398" y="661"/>
                  <a:pt x="398" y="661"/>
                  <a:pt x="398" y="661"/>
                </a:cubicBezTo>
                <a:cubicBezTo>
                  <a:pt x="261" y="661"/>
                  <a:pt x="261" y="661"/>
                  <a:pt x="261" y="661"/>
                </a:cubicBezTo>
                <a:cubicBezTo>
                  <a:pt x="263" y="664"/>
                  <a:pt x="264" y="668"/>
                  <a:pt x="266" y="672"/>
                </a:cubicBezTo>
                <a:cubicBezTo>
                  <a:pt x="273" y="691"/>
                  <a:pt x="281" y="710"/>
                  <a:pt x="290" y="729"/>
                </a:cubicBezTo>
                <a:cubicBezTo>
                  <a:pt x="384" y="729"/>
                  <a:pt x="384" y="729"/>
                  <a:pt x="384" y="729"/>
                </a:cubicBezTo>
                <a:cubicBezTo>
                  <a:pt x="398" y="729"/>
                  <a:pt x="398" y="729"/>
                  <a:pt x="398" y="729"/>
                </a:cubicBezTo>
                <a:cubicBezTo>
                  <a:pt x="398" y="933"/>
                  <a:pt x="398" y="933"/>
                  <a:pt x="398" y="933"/>
                </a:cubicBezTo>
                <a:cubicBezTo>
                  <a:pt x="409" y="948"/>
                  <a:pt x="418" y="961"/>
                  <a:pt x="426" y="969"/>
                </a:cubicBezTo>
                <a:cubicBezTo>
                  <a:pt x="429" y="972"/>
                  <a:pt x="432" y="975"/>
                  <a:pt x="434" y="977"/>
                </a:cubicBezTo>
                <a:cubicBezTo>
                  <a:pt x="436" y="975"/>
                  <a:pt x="440" y="972"/>
                  <a:pt x="442" y="969"/>
                </a:cubicBezTo>
                <a:cubicBezTo>
                  <a:pt x="450" y="961"/>
                  <a:pt x="460" y="948"/>
                  <a:pt x="470" y="933"/>
                </a:cubicBezTo>
                <a:cubicBezTo>
                  <a:pt x="470" y="729"/>
                  <a:pt x="470" y="729"/>
                  <a:pt x="470" y="729"/>
                </a:cubicBezTo>
                <a:cubicBezTo>
                  <a:pt x="485" y="729"/>
                  <a:pt x="485" y="729"/>
                  <a:pt x="485" y="729"/>
                </a:cubicBezTo>
                <a:cubicBezTo>
                  <a:pt x="580" y="729"/>
                  <a:pt x="580" y="729"/>
                  <a:pt x="580" y="729"/>
                </a:cubicBezTo>
                <a:cubicBezTo>
                  <a:pt x="588" y="710"/>
                  <a:pt x="597" y="691"/>
                  <a:pt x="604" y="672"/>
                </a:cubicBezTo>
                <a:cubicBezTo>
                  <a:pt x="606" y="668"/>
                  <a:pt x="608" y="664"/>
                  <a:pt x="609" y="661"/>
                </a:cubicBezTo>
                <a:close/>
                <a:moveTo>
                  <a:pt x="620" y="631"/>
                </a:moveTo>
                <a:cubicBezTo>
                  <a:pt x="629" y="608"/>
                  <a:pt x="636" y="585"/>
                  <a:pt x="643" y="563"/>
                </a:cubicBezTo>
                <a:cubicBezTo>
                  <a:pt x="500" y="563"/>
                  <a:pt x="500" y="563"/>
                  <a:pt x="500" y="563"/>
                </a:cubicBezTo>
                <a:cubicBezTo>
                  <a:pt x="500" y="583"/>
                  <a:pt x="500" y="617"/>
                  <a:pt x="500" y="631"/>
                </a:cubicBezTo>
                <a:cubicBezTo>
                  <a:pt x="519" y="631"/>
                  <a:pt x="594" y="631"/>
                  <a:pt x="620" y="631"/>
                </a:cubicBezTo>
                <a:close/>
                <a:moveTo>
                  <a:pt x="299" y="1007"/>
                </a:moveTo>
                <a:cubicBezTo>
                  <a:pt x="300" y="1009"/>
                  <a:pt x="300" y="1009"/>
                  <a:pt x="300" y="1009"/>
                </a:cubicBezTo>
                <a:cubicBezTo>
                  <a:pt x="272" y="1042"/>
                  <a:pt x="272" y="1042"/>
                  <a:pt x="272" y="1042"/>
                </a:cubicBezTo>
                <a:cubicBezTo>
                  <a:pt x="274" y="992"/>
                  <a:pt x="274" y="992"/>
                  <a:pt x="274" y="992"/>
                </a:cubicBezTo>
                <a:cubicBezTo>
                  <a:pt x="261" y="987"/>
                  <a:pt x="261" y="987"/>
                  <a:pt x="261" y="987"/>
                </a:cubicBezTo>
                <a:cubicBezTo>
                  <a:pt x="257" y="991"/>
                  <a:pt x="257" y="991"/>
                  <a:pt x="257" y="991"/>
                </a:cubicBezTo>
                <a:cubicBezTo>
                  <a:pt x="259" y="996"/>
                  <a:pt x="259" y="996"/>
                  <a:pt x="259" y="996"/>
                </a:cubicBezTo>
                <a:cubicBezTo>
                  <a:pt x="216" y="1045"/>
                  <a:pt x="216" y="1045"/>
                  <a:pt x="216" y="1045"/>
                </a:cubicBezTo>
                <a:cubicBezTo>
                  <a:pt x="210" y="1045"/>
                  <a:pt x="210" y="1045"/>
                  <a:pt x="210" y="1045"/>
                </a:cubicBezTo>
                <a:cubicBezTo>
                  <a:pt x="208" y="1049"/>
                  <a:pt x="208" y="1049"/>
                  <a:pt x="208" y="1049"/>
                </a:cubicBezTo>
                <a:cubicBezTo>
                  <a:pt x="226" y="1060"/>
                  <a:pt x="226" y="1060"/>
                  <a:pt x="226" y="1060"/>
                </a:cubicBezTo>
                <a:cubicBezTo>
                  <a:pt x="227" y="1057"/>
                  <a:pt x="227" y="1057"/>
                  <a:pt x="227" y="1057"/>
                </a:cubicBezTo>
                <a:cubicBezTo>
                  <a:pt x="224" y="1052"/>
                  <a:pt x="224" y="1052"/>
                  <a:pt x="224" y="1052"/>
                </a:cubicBezTo>
                <a:cubicBezTo>
                  <a:pt x="257" y="1012"/>
                  <a:pt x="257" y="1012"/>
                  <a:pt x="257" y="1012"/>
                </a:cubicBezTo>
                <a:cubicBezTo>
                  <a:pt x="251" y="1073"/>
                  <a:pt x="251" y="1073"/>
                  <a:pt x="251" y="1073"/>
                </a:cubicBezTo>
                <a:cubicBezTo>
                  <a:pt x="260" y="1076"/>
                  <a:pt x="260" y="1076"/>
                  <a:pt x="260" y="1076"/>
                </a:cubicBezTo>
                <a:cubicBezTo>
                  <a:pt x="300" y="1027"/>
                  <a:pt x="300" y="1027"/>
                  <a:pt x="300" y="1027"/>
                </a:cubicBezTo>
                <a:cubicBezTo>
                  <a:pt x="294" y="1080"/>
                  <a:pt x="294" y="1080"/>
                  <a:pt x="294" y="1080"/>
                </a:cubicBezTo>
                <a:cubicBezTo>
                  <a:pt x="290" y="1081"/>
                  <a:pt x="290" y="1081"/>
                  <a:pt x="290" y="1081"/>
                </a:cubicBezTo>
                <a:cubicBezTo>
                  <a:pt x="288" y="1086"/>
                  <a:pt x="288" y="1086"/>
                  <a:pt x="288" y="1086"/>
                </a:cubicBezTo>
                <a:cubicBezTo>
                  <a:pt x="311" y="1096"/>
                  <a:pt x="311" y="1096"/>
                  <a:pt x="311" y="1096"/>
                </a:cubicBezTo>
                <a:cubicBezTo>
                  <a:pt x="313" y="1092"/>
                  <a:pt x="313" y="1092"/>
                  <a:pt x="313" y="1092"/>
                </a:cubicBezTo>
                <a:cubicBezTo>
                  <a:pt x="308" y="1086"/>
                  <a:pt x="308" y="1086"/>
                  <a:pt x="308" y="1086"/>
                </a:cubicBezTo>
                <a:cubicBezTo>
                  <a:pt x="317" y="1019"/>
                  <a:pt x="317" y="1019"/>
                  <a:pt x="317" y="1019"/>
                </a:cubicBezTo>
                <a:cubicBezTo>
                  <a:pt x="320" y="1018"/>
                  <a:pt x="320" y="1018"/>
                  <a:pt x="320" y="1018"/>
                </a:cubicBezTo>
                <a:cubicBezTo>
                  <a:pt x="320" y="1013"/>
                  <a:pt x="320" y="1013"/>
                  <a:pt x="320" y="1013"/>
                </a:cubicBezTo>
                <a:cubicBezTo>
                  <a:pt x="301" y="1005"/>
                  <a:pt x="301" y="1005"/>
                  <a:pt x="301" y="1005"/>
                </a:cubicBezTo>
                <a:lnTo>
                  <a:pt x="299" y="1007"/>
                </a:lnTo>
                <a:close/>
                <a:moveTo>
                  <a:pt x="344" y="1027"/>
                </a:moveTo>
                <a:cubicBezTo>
                  <a:pt x="351" y="1031"/>
                  <a:pt x="351" y="1031"/>
                  <a:pt x="351" y="1031"/>
                </a:cubicBezTo>
                <a:cubicBezTo>
                  <a:pt x="338" y="1095"/>
                  <a:pt x="338" y="1095"/>
                  <a:pt x="338" y="1095"/>
                </a:cubicBezTo>
                <a:cubicBezTo>
                  <a:pt x="331" y="1097"/>
                  <a:pt x="331" y="1097"/>
                  <a:pt x="331" y="1097"/>
                </a:cubicBezTo>
                <a:cubicBezTo>
                  <a:pt x="329" y="1100"/>
                  <a:pt x="329" y="1100"/>
                  <a:pt x="329" y="1100"/>
                </a:cubicBezTo>
                <a:cubicBezTo>
                  <a:pt x="357" y="1107"/>
                  <a:pt x="357" y="1107"/>
                  <a:pt x="357" y="1107"/>
                </a:cubicBezTo>
                <a:cubicBezTo>
                  <a:pt x="357" y="1103"/>
                  <a:pt x="357" y="1103"/>
                  <a:pt x="357" y="1103"/>
                </a:cubicBezTo>
                <a:cubicBezTo>
                  <a:pt x="351" y="1099"/>
                  <a:pt x="351" y="1099"/>
                  <a:pt x="351" y="1099"/>
                </a:cubicBezTo>
                <a:cubicBezTo>
                  <a:pt x="364" y="1033"/>
                  <a:pt x="364" y="1033"/>
                  <a:pt x="364" y="1033"/>
                </a:cubicBezTo>
                <a:cubicBezTo>
                  <a:pt x="371" y="1033"/>
                  <a:pt x="371" y="1033"/>
                  <a:pt x="371" y="1033"/>
                </a:cubicBezTo>
                <a:cubicBezTo>
                  <a:pt x="371" y="1027"/>
                  <a:pt x="371" y="1027"/>
                  <a:pt x="371" y="1027"/>
                </a:cubicBezTo>
                <a:cubicBezTo>
                  <a:pt x="345" y="1022"/>
                  <a:pt x="345" y="1022"/>
                  <a:pt x="345" y="1022"/>
                </a:cubicBezTo>
                <a:lnTo>
                  <a:pt x="344" y="1027"/>
                </a:lnTo>
                <a:close/>
                <a:moveTo>
                  <a:pt x="831" y="783"/>
                </a:moveTo>
                <a:cubicBezTo>
                  <a:pt x="828" y="786"/>
                  <a:pt x="828" y="786"/>
                  <a:pt x="828" y="786"/>
                </a:cubicBezTo>
                <a:cubicBezTo>
                  <a:pt x="837" y="795"/>
                  <a:pt x="839" y="808"/>
                  <a:pt x="835" y="817"/>
                </a:cubicBezTo>
                <a:cubicBezTo>
                  <a:pt x="828" y="830"/>
                  <a:pt x="803" y="834"/>
                  <a:pt x="791" y="825"/>
                </a:cubicBezTo>
                <a:cubicBezTo>
                  <a:pt x="779" y="816"/>
                  <a:pt x="769" y="804"/>
                  <a:pt x="775" y="792"/>
                </a:cubicBezTo>
                <a:cubicBezTo>
                  <a:pt x="779" y="784"/>
                  <a:pt x="786" y="779"/>
                  <a:pt x="795" y="779"/>
                </a:cubicBezTo>
                <a:cubicBezTo>
                  <a:pt x="796" y="774"/>
                  <a:pt x="796" y="774"/>
                  <a:pt x="796" y="774"/>
                </a:cubicBezTo>
                <a:cubicBezTo>
                  <a:pt x="779" y="768"/>
                  <a:pt x="779" y="768"/>
                  <a:pt x="779" y="768"/>
                </a:cubicBezTo>
                <a:cubicBezTo>
                  <a:pt x="775" y="774"/>
                  <a:pt x="772" y="778"/>
                  <a:pt x="769" y="785"/>
                </a:cubicBezTo>
                <a:cubicBezTo>
                  <a:pt x="759" y="809"/>
                  <a:pt x="755" y="834"/>
                  <a:pt x="785" y="847"/>
                </a:cubicBezTo>
                <a:cubicBezTo>
                  <a:pt x="816" y="860"/>
                  <a:pt x="833" y="845"/>
                  <a:pt x="844" y="823"/>
                </a:cubicBezTo>
                <a:cubicBezTo>
                  <a:pt x="849" y="812"/>
                  <a:pt x="850" y="803"/>
                  <a:pt x="847" y="790"/>
                </a:cubicBezTo>
                <a:lnTo>
                  <a:pt x="831" y="783"/>
                </a:lnTo>
                <a:close/>
                <a:moveTo>
                  <a:pt x="453" y="1036"/>
                </a:moveTo>
                <a:cubicBezTo>
                  <a:pt x="453" y="1033"/>
                  <a:pt x="453" y="1033"/>
                  <a:pt x="453" y="1033"/>
                </a:cubicBezTo>
                <a:cubicBezTo>
                  <a:pt x="436" y="1033"/>
                  <a:pt x="436" y="1033"/>
                  <a:pt x="436" y="1033"/>
                </a:cubicBezTo>
                <a:cubicBezTo>
                  <a:pt x="436" y="1037"/>
                  <a:pt x="436" y="1037"/>
                  <a:pt x="436" y="1037"/>
                </a:cubicBezTo>
                <a:cubicBezTo>
                  <a:pt x="440" y="1040"/>
                  <a:pt x="440" y="1040"/>
                  <a:pt x="440" y="1040"/>
                </a:cubicBezTo>
                <a:cubicBezTo>
                  <a:pt x="445" y="1086"/>
                  <a:pt x="445" y="1086"/>
                  <a:pt x="445" y="1086"/>
                </a:cubicBezTo>
                <a:cubicBezTo>
                  <a:pt x="401" y="1031"/>
                  <a:pt x="401" y="1031"/>
                  <a:pt x="401" y="1031"/>
                </a:cubicBezTo>
                <a:cubicBezTo>
                  <a:pt x="386" y="1029"/>
                  <a:pt x="386" y="1029"/>
                  <a:pt x="386" y="1029"/>
                </a:cubicBezTo>
                <a:cubicBezTo>
                  <a:pt x="387" y="1034"/>
                  <a:pt x="387" y="1034"/>
                  <a:pt x="387" y="1034"/>
                </a:cubicBezTo>
                <a:cubicBezTo>
                  <a:pt x="389" y="1038"/>
                  <a:pt x="389" y="1038"/>
                  <a:pt x="389" y="1038"/>
                </a:cubicBezTo>
                <a:cubicBezTo>
                  <a:pt x="384" y="1103"/>
                  <a:pt x="384" y="1103"/>
                  <a:pt x="384" y="1103"/>
                </a:cubicBezTo>
                <a:cubicBezTo>
                  <a:pt x="379" y="1106"/>
                  <a:pt x="379" y="1106"/>
                  <a:pt x="379" y="1106"/>
                </a:cubicBezTo>
                <a:cubicBezTo>
                  <a:pt x="379" y="1110"/>
                  <a:pt x="379" y="1110"/>
                  <a:pt x="379" y="1110"/>
                </a:cubicBezTo>
                <a:cubicBezTo>
                  <a:pt x="400" y="1111"/>
                  <a:pt x="400" y="1111"/>
                  <a:pt x="400" y="1111"/>
                </a:cubicBezTo>
                <a:cubicBezTo>
                  <a:pt x="401" y="1105"/>
                  <a:pt x="401" y="1105"/>
                  <a:pt x="401" y="1105"/>
                </a:cubicBezTo>
                <a:cubicBezTo>
                  <a:pt x="397" y="1100"/>
                  <a:pt x="397" y="1100"/>
                  <a:pt x="397" y="1100"/>
                </a:cubicBezTo>
                <a:cubicBezTo>
                  <a:pt x="400" y="1055"/>
                  <a:pt x="400" y="1055"/>
                  <a:pt x="400" y="1055"/>
                </a:cubicBezTo>
                <a:cubicBezTo>
                  <a:pt x="446" y="1113"/>
                  <a:pt x="446" y="1113"/>
                  <a:pt x="446" y="1113"/>
                </a:cubicBezTo>
                <a:cubicBezTo>
                  <a:pt x="456" y="1113"/>
                  <a:pt x="456" y="1113"/>
                  <a:pt x="456" y="1113"/>
                </a:cubicBezTo>
                <a:cubicBezTo>
                  <a:pt x="450" y="1040"/>
                  <a:pt x="450" y="1040"/>
                  <a:pt x="450" y="1040"/>
                </a:cubicBezTo>
                <a:lnTo>
                  <a:pt x="453" y="1036"/>
                </a:lnTo>
                <a:close/>
                <a:moveTo>
                  <a:pt x="811" y="883"/>
                </a:moveTo>
                <a:cubicBezTo>
                  <a:pt x="749" y="849"/>
                  <a:pt x="749" y="849"/>
                  <a:pt x="749" y="849"/>
                </a:cubicBezTo>
                <a:cubicBezTo>
                  <a:pt x="750" y="845"/>
                  <a:pt x="750" y="845"/>
                  <a:pt x="750" y="845"/>
                </a:cubicBezTo>
                <a:cubicBezTo>
                  <a:pt x="745" y="842"/>
                  <a:pt x="745" y="842"/>
                  <a:pt x="745" y="842"/>
                </a:cubicBezTo>
                <a:cubicBezTo>
                  <a:pt x="736" y="865"/>
                  <a:pt x="736" y="865"/>
                  <a:pt x="736" y="865"/>
                </a:cubicBezTo>
                <a:cubicBezTo>
                  <a:pt x="739" y="867"/>
                  <a:pt x="739" y="867"/>
                  <a:pt x="739" y="867"/>
                </a:cubicBezTo>
                <a:cubicBezTo>
                  <a:pt x="745" y="864"/>
                  <a:pt x="745" y="864"/>
                  <a:pt x="745" y="864"/>
                </a:cubicBezTo>
                <a:cubicBezTo>
                  <a:pt x="802" y="896"/>
                  <a:pt x="802" y="896"/>
                  <a:pt x="802" y="896"/>
                </a:cubicBezTo>
                <a:cubicBezTo>
                  <a:pt x="803" y="902"/>
                  <a:pt x="803" y="902"/>
                  <a:pt x="803" y="902"/>
                </a:cubicBezTo>
                <a:cubicBezTo>
                  <a:pt x="805" y="905"/>
                  <a:pt x="805" y="905"/>
                  <a:pt x="805" y="905"/>
                </a:cubicBezTo>
                <a:cubicBezTo>
                  <a:pt x="820" y="880"/>
                  <a:pt x="820" y="880"/>
                  <a:pt x="820" y="880"/>
                </a:cubicBezTo>
                <a:cubicBezTo>
                  <a:pt x="817" y="879"/>
                  <a:pt x="817" y="879"/>
                  <a:pt x="817" y="879"/>
                </a:cubicBezTo>
                <a:lnTo>
                  <a:pt x="811" y="8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cSld>
  <p:clrMap bg1="lt1" tx1="dk1" bg2="lt2" tx2="dk2" accent1="accent1" accent2="accent2" accent3="accent3" accent4="accent4" accent5="accent5" accent6="accent6" hlink="hlink" folHlink="folHlink"/>
  <p:sldLayoutIdLst>
    <p:sldLayoutId id="2147483715" r:id="rId1"/>
    <p:sldLayoutId id="2147483718" r:id="rId2"/>
    <p:sldLayoutId id="2147483719" r:id="rId3"/>
    <p:sldLayoutId id="2147483716" r:id="rId4"/>
    <p:sldLayoutId id="2147483737" r:id="rId5"/>
    <p:sldLayoutId id="2147483720" r:id="rId6"/>
    <p:sldLayoutId id="2147483721" r:id="rId7"/>
    <p:sldLayoutId id="2147483722" r:id="rId8"/>
    <p:sldLayoutId id="2147483710" r:id="rId9"/>
    <p:sldLayoutId id="2147483724" r:id="rId10"/>
    <p:sldLayoutId id="2147483732" r:id="rId11"/>
    <p:sldLayoutId id="2147483725" r:id="rId12"/>
    <p:sldLayoutId id="2147483726" r:id="rId13"/>
    <p:sldLayoutId id="2147483728" r:id="rId14"/>
    <p:sldLayoutId id="2147483729" r:id="rId15"/>
    <p:sldLayoutId id="2147483730" r:id="rId16"/>
    <p:sldLayoutId id="2147483740" r:id="rId17"/>
    <p:sldLayoutId id="2147483731" r:id="rId18"/>
    <p:sldLayoutId id="2147483741" r:id="rId19"/>
    <p:sldLayoutId id="2147483713" r:id="rId20"/>
  </p:sldLayoutIdLst>
  <p:hf sldNum="0" hdr="0" ftr="0" dt="0"/>
  <p:txStyles>
    <p:titleStyle>
      <a:lvl1pPr algn="l" defTabSz="1088610" rtl="0" eaLnBrk="1" latinLnBrk="0" hangingPunct="1">
        <a:spcBef>
          <a:spcPct val="0"/>
        </a:spcBef>
        <a:buNone/>
        <a:defRPr sz="1700" b="0" kern="1200" cap="all" baseline="0">
          <a:solidFill>
            <a:schemeClr val="accent1"/>
          </a:solidFill>
          <a:latin typeface="+mj-lt"/>
          <a:ea typeface="+mj-ea"/>
          <a:cs typeface="+mj-cs"/>
        </a:defRPr>
      </a:lvl1pPr>
    </p:titleStyle>
    <p:bodyStyle>
      <a:lvl1pPr marL="324000" indent="-324000" algn="l" defTabSz="1088610" rtl="0" eaLnBrk="1" latinLnBrk="0" hangingPunct="1">
        <a:spcBef>
          <a:spcPts val="900"/>
        </a:spcBef>
        <a:buFont typeface="Arial" pitchFamily="34" charset="0"/>
        <a:buChar char="•"/>
        <a:defRPr sz="1600" b="0" kern="1200" baseline="0">
          <a:solidFill>
            <a:schemeClr val="tx1"/>
          </a:solidFill>
          <a:latin typeface="+mn-lt"/>
          <a:ea typeface="+mn-ea"/>
          <a:cs typeface="+mn-cs"/>
        </a:defRPr>
      </a:lvl1pPr>
      <a:lvl2pPr marL="648000" indent="-324000" algn="l" defTabSz="1088610" rtl="0" eaLnBrk="1" latinLnBrk="0" hangingPunct="1">
        <a:spcBef>
          <a:spcPts val="600"/>
        </a:spcBef>
        <a:buFont typeface="Arial" pitchFamily="34" charset="0"/>
        <a:buChar char="•"/>
        <a:defRPr sz="1600" kern="1200">
          <a:solidFill>
            <a:schemeClr val="tx1"/>
          </a:solidFill>
          <a:latin typeface="+mn-lt"/>
          <a:ea typeface="+mn-ea"/>
          <a:cs typeface="+mn-cs"/>
        </a:defRPr>
      </a:lvl2pPr>
      <a:lvl3pPr marL="324000" indent="-324000" algn="l" defTabSz="1088610" rtl="0" eaLnBrk="1" latinLnBrk="0" hangingPunct="1">
        <a:spcBef>
          <a:spcPts val="0"/>
        </a:spcBef>
        <a:buFont typeface="+mj-lt"/>
        <a:buAutoNum type="arabicPeriod"/>
        <a:defRPr sz="1600" b="0" kern="1200">
          <a:solidFill>
            <a:schemeClr val="tx1"/>
          </a:solidFill>
          <a:latin typeface="+mn-lt"/>
          <a:ea typeface="+mn-ea"/>
          <a:cs typeface="+mn-cs"/>
        </a:defRPr>
      </a:lvl3pPr>
      <a:lvl4pPr marL="0" indent="0" algn="l" defTabSz="1088610" rtl="0" eaLnBrk="1" latinLnBrk="0" hangingPunct="1">
        <a:spcBef>
          <a:spcPts val="1800"/>
        </a:spcBef>
        <a:buFont typeface="Arial" pitchFamily="34" charset="0"/>
        <a:buNone/>
        <a:defRPr sz="1600" b="0" kern="1200">
          <a:solidFill>
            <a:schemeClr val="accent1"/>
          </a:solidFill>
          <a:latin typeface="+mj-lt"/>
          <a:ea typeface="Open Sans SemiBold" panose="020B0706030804020204" pitchFamily="34" charset="0"/>
          <a:cs typeface="Open Sans SemiBold" panose="020B0706030804020204" pitchFamily="34" charset="0"/>
        </a:defRPr>
      </a:lvl4pPr>
      <a:lvl5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5pPr>
      <a:lvl6pPr marL="324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6pPr>
      <a:lvl7pPr marL="648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7pPr>
      <a:lvl8pPr marL="810081"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8pPr>
      <a:lvl9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9pPr>
    </p:bodyStyle>
    <p:otherStyle>
      <a:defPPr>
        <a:defRPr lang="nl-NL"/>
      </a:defPPr>
      <a:lvl1pPr marL="0" algn="l" defTabSz="1088610" rtl="0" eaLnBrk="1" latinLnBrk="0" hangingPunct="1">
        <a:defRPr sz="2100" kern="1200">
          <a:solidFill>
            <a:schemeClr val="tx1"/>
          </a:solidFill>
          <a:latin typeface="+mn-lt"/>
          <a:ea typeface="+mn-ea"/>
          <a:cs typeface="+mn-cs"/>
        </a:defRPr>
      </a:lvl1pPr>
      <a:lvl2pPr marL="544306" algn="l" defTabSz="1088610" rtl="0" eaLnBrk="1" latinLnBrk="0" hangingPunct="1">
        <a:defRPr sz="2100" kern="1200">
          <a:solidFill>
            <a:schemeClr val="tx1"/>
          </a:solidFill>
          <a:latin typeface="+mn-lt"/>
          <a:ea typeface="+mn-ea"/>
          <a:cs typeface="+mn-cs"/>
        </a:defRPr>
      </a:lvl2pPr>
      <a:lvl3pPr marL="1088610" algn="l" defTabSz="1088610" rtl="0" eaLnBrk="1" latinLnBrk="0" hangingPunct="1">
        <a:defRPr sz="2100" kern="1200">
          <a:solidFill>
            <a:schemeClr val="tx1"/>
          </a:solidFill>
          <a:latin typeface="+mn-lt"/>
          <a:ea typeface="+mn-ea"/>
          <a:cs typeface="+mn-cs"/>
        </a:defRPr>
      </a:lvl3pPr>
      <a:lvl4pPr marL="1632916" algn="l" defTabSz="1088610" rtl="0" eaLnBrk="1" latinLnBrk="0" hangingPunct="1">
        <a:defRPr sz="2100" kern="1200">
          <a:solidFill>
            <a:schemeClr val="tx1"/>
          </a:solidFill>
          <a:latin typeface="+mn-lt"/>
          <a:ea typeface="+mn-ea"/>
          <a:cs typeface="+mn-cs"/>
        </a:defRPr>
      </a:lvl4pPr>
      <a:lvl5pPr marL="2177222" algn="l" defTabSz="1088610" rtl="0" eaLnBrk="1" latinLnBrk="0" hangingPunct="1">
        <a:defRPr sz="2100" kern="1200">
          <a:solidFill>
            <a:schemeClr val="tx1"/>
          </a:solidFill>
          <a:latin typeface="+mn-lt"/>
          <a:ea typeface="+mn-ea"/>
          <a:cs typeface="+mn-cs"/>
        </a:defRPr>
      </a:lvl5pPr>
      <a:lvl6pPr marL="2721526" algn="l" defTabSz="1088610" rtl="0" eaLnBrk="1" latinLnBrk="0" hangingPunct="1">
        <a:defRPr sz="2100" kern="1200">
          <a:solidFill>
            <a:schemeClr val="tx1"/>
          </a:solidFill>
          <a:latin typeface="+mn-lt"/>
          <a:ea typeface="+mn-ea"/>
          <a:cs typeface="+mn-cs"/>
        </a:defRPr>
      </a:lvl6pPr>
      <a:lvl7pPr marL="3265831" algn="l" defTabSz="1088610" rtl="0" eaLnBrk="1" latinLnBrk="0" hangingPunct="1">
        <a:defRPr sz="2100" kern="1200">
          <a:solidFill>
            <a:schemeClr val="tx1"/>
          </a:solidFill>
          <a:latin typeface="+mn-lt"/>
          <a:ea typeface="+mn-ea"/>
          <a:cs typeface="+mn-cs"/>
        </a:defRPr>
      </a:lvl7pPr>
      <a:lvl8pPr marL="3810137" algn="l" defTabSz="1088610" rtl="0" eaLnBrk="1" latinLnBrk="0" hangingPunct="1">
        <a:defRPr sz="2100" kern="1200">
          <a:solidFill>
            <a:schemeClr val="tx1"/>
          </a:solidFill>
          <a:latin typeface="+mn-lt"/>
          <a:ea typeface="+mn-ea"/>
          <a:cs typeface="+mn-cs"/>
        </a:defRPr>
      </a:lvl8pPr>
      <a:lvl9pPr marL="4354442" algn="l" defTabSz="108861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hyperlink" Target="https://data.ru.nl/doc/help/helppages/quickstart.html" TargetMode="External"/><Relationship Id="rId2" Type="http://schemas.openxmlformats.org/officeDocument/2006/relationships/notesSlide" Target="../notesSlides/notesSlide24.xml"/><Relationship Id="rId1" Type="http://schemas.openxmlformats.org/officeDocument/2006/relationships/slideLayout" Target="../slideLayouts/slideLayout10.xml"/><Relationship Id="rId4" Type="http://schemas.openxmlformats.org/officeDocument/2006/relationships/hyperlink" Target="https://data.ru.nl/doc/help/help.html"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hyperlink" Target="https://ru.capp12.nl/c/digital-competence-center"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8" Type="http://schemas.openxmlformats.org/officeDocument/2006/relationships/hyperlink" Target="https://www.flaticon.com/authors/gajah-mada" TargetMode="External"/><Relationship Id="rId13" Type="http://schemas.openxmlformats.org/officeDocument/2006/relationships/image" Target="../media/image18.png"/><Relationship Id="rId18" Type="http://schemas.openxmlformats.org/officeDocument/2006/relationships/image" Target="../media/image23.png"/><Relationship Id="rId3" Type="http://schemas.openxmlformats.org/officeDocument/2006/relationships/hyperlink" Target="https://www.flaticon.com/authors/kiranshastry" TargetMode="External"/><Relationship Id="rId21" Type="http://schemas.openxmlformats.org/officeDocument/2006/relationships/image" Target="../media/image6.png"/><Relationship Id="rId7" Type="http://schemas.openxmlformats.org/officeDocument/2006/relationships/hyperlink" Target="https://www.flaticon.com/authors/good-ware" TargetMode="External"/><Relationship Id="rId12" Type="http://schemas.openxmlformats.org/officeDocument/2006/relationships/image" Target="../media/image11.png"/><Relationship Id="rId17" Type="http://schemas.openxmlformats.org/officeDocument/2006/relationships/image" Target="../media/image22.png"/><Relationship Id="rId2" Type="http://schemas.openxmlformats.org/officeDocument/2006/relationships/hyperlink" Target="https://www.flaticon.com/authors/sbts2018" TargetMode="External"/><Relationship Id="rId16" Type="http://schemas.openxmlformats.org/officeDocument/2006/relationships/image" Target="../media/image21.png"/><Relationship Id="rId20" Type="http://schemas.openxmlformats.org/officeDocument/2006/relationships/image" Target="../media/image7.png"/><Relationship Id="rId1" Type="http://schemas.openxmlformats.org/officeDocument/2006/relationships/slideLayout" Target="../slideLayouts/slideLayout10.xml"/><Relationship Id="rId6" Type="http://schemas.openxmlformats.org/officeDocument/2006/relationships/hyperlink" Target="https://www.flaticon.com/authors/lakonicon" TargetMode="External"/><Relationship Id="rId11" Type="http://schemas.openxmlformats.org/officeDocument/2006/relationships/image" Target="../media/image10.png"/><Relationship Id="rId5" Type="http://schemas.openxmlformats.org/officeDocument/2006/relationships/hyperlink" Target="https://www.flaticon.com/authors/freepik" TargetMode="External"/><Relationship Id="rId15" Type="http://schemas.openxmlformats.org/officeDocument/2006/relationships/image" Target="../media/image20.png"/><Relationship Id="rId10" Type="http://schemas.openxmlformats.org/officeDocument/2006/relationships/image" Target="../media/image9.png"/><Relationship Id="rId19" Type="http://schemas.openxmlformats.org/officeDocument/2006/relationships/image" Target="../media/image5.png"/><Relationship Id="rId4" Type="http://schemas.openxmlformats.org/officeDocument/2006/relationships/hyperlink" Target="https://www.flaticon.com/authors/surang" TargetMode="External"/><Relationship Id="rId9" Type="http://schemas.openxmlformats.org/officeDocument/2006/relationships/image" Target="../media/image12.png"/><Relationship Id="rId1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s://data.ru.nl/collections/ru/demo/treasure1_dsc_468" TargetMode="External"/><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hyperlink" Target="https://data.ru.nl/collections/ru/demo/treasure3_dsc_575" TargetMode="External"/><Relationship Id="rId4" Type="http://schemas.openxmlformats.org/officeDocument/2006/relationships/hyperlink" Target="https://data.ru.nl/collections/ru/demo/treasure2_dsc_82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ceholder 4">
            <a:extLst>
              <a:ext uri="{FF2B5EF4-FFF2-40B4-BE49-F238E27FC236}">
                <a16:creationId xmlns:a16="http://schemas.microsoft.com/office/drawing/2014/main" id="{9BDA1F51-3FE3-442D-824C-A417D5EB3EAD}"/>
              </a:ext>
            </a:extLst>
          </p:cNvPr>
          <p:cNvSpPr>
            <a:spLocks noGrp="1"/>
          </p:cNvSpPr>
          <p:nvPr>
            <p:ph type="body" sz="quarter" idx="13"/>
          </p:nvPr>
        </p:nvSpPr>
        <p:spPr/>
        <p:txBody>
          <a:bodyPr/>
          <a:lstStyle/>
          <a:p>
            <a:r>
              <a:rPr lang="en-GB" sz="6000"/>
              <a:t>Radboud Data Repository</a:t>
            </a:r>
          </a:p>
          <a:p>
            <a:endParaRPr lang="en-GB" sz="4400"/>
          </a:p>
          <a:p>
            <a:r>
              <a:rPr lang="en-GB" sz="4400"/>
              <a:t>Getting started</a:t>
            </a:r>
          </a:p>
        </p:txBody>
      </p:sp>
      <p:pic>
        <p:nvPicPr>
          <p:cNvPr id="2" name="Picture 3" descr="A grey and black sign with a person in a circle&#10;&#10;Description automatically generated">
            <a:extLst>
              <a:ext uri="{FF2B5EF4-FFF2-40B4-BE49-F238E27FC236}">
                <a16:creationId xmlns:a16="http://schemas.microsoft.com/office/drawing/2014/main" id="{01A2A3EE-BF98-AD4B-74DB-52FC5167DCCC}"/>
              </a:ext>
            </a:extLst>
          </p:cNvPr>
          <p:cNvPicPr>
            <a:picLocks noChangeAspect="1"/>
          </p:cNvPicPr>
          <p:nvPr/>
        </p:nvPicPr>
        <p:blipFill>
          <a:blip r:embed="rId3"/>
          <a:stretch>
            <a:fillRect/>
          </a:stretch>
        </p:blipFill>
        <p:spPr>
          <a:xfrm>
            <a:off x="10065616" y="5688892"/>
            <a:ext cx="1619501" cy="566625"/>
          </a:xfrm>
          <a:prstGeom prst="rect">
            <a:avLst/>
          </a:prstGeom>
        </p:spPr>
      </p:pic>
    </p:spTree>
    <p:extLst>
      <p:ext uri="{BB962C8B-B14F-4D97-AF65-F5344CB8AC3E}">
        <p14:creationId xmlns:p14="http://schemas.microsoft.com/office/powerpoint/2010/main" val="37610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389C7E7-C6D6-C76B-7B0F-0A4B9B4D8707}"/>
              </a:ext>
            </a:extLst>
          </p:cNvPr>
          <p:cNvSpPr>
            <a:spLocks noGrp="1"/>
          </p:cNvSpPr>
          <p:nvPr>
            <p:ph idx="1"/>
          </p:nvPr>
        </p:nvSpPr>
        <p:spPr>
          <a:xfrm>
            <a:off x="1938968" y="1572344"/>
            <a:ext cx="6081312" cy="4652184"/>
          </a:xfrm>
        </p:spPr>
        <p:txBody>
          <a:bodyPr/>
          <a:lstStyle/>
          <a:p>
            <a:pPr marL="0" indent="0">
              <a:buNone/>
            </a:pPr>
            <a:r>
              <a:rPr lang="en-GB" sz="2000" dirty="0"/>
              <a:t>The Island (Open access)</a:t>
            </a:r>
          </a:p>
          <a:p>
            <a:r>
              <a:rPr lang="en-GB" sz="2000" dirty="0"/>
              <a:t>Anonymous access </a:t>
            </a:r>
          </a:p>
          <a:p>
            <a:r>
              <a:rPr lang="en-GB" sz="2000" dirty="0"/>
              <a:t>Licence</a:t>
            </a:r>
          </a:p>
          <a:p>
            <a:endParaRPr lang="en-GB" sz="2000" dirty="0"/>
          </a:p>
          <a:p>
            <a:pPr marL="0" indent="0">
              <a:buNone/>
            </a:pPr>
            <a:endParaRPr lang="en-GB" sz="2000" dirty="0"/>
          </a:p>
          <a:p>
            <a:endParaRPr lang="en-GB" sz="2000" dirty="0"/>
          </a:p>
          <a:p>
            <a:pPr marL="0" indent="0">
              <a:buNone/>
            </a:pPr>
            <a:r>
              <a:rPr lang="en-GB" sz="2000" dirty="0"/>
              <a:t>The Vaults (Registered access)</a:t>
            </a:r>
          </a:p>
          <a:p>
            <a:r>
              <a:rPr lang="en-GB" sz="2000" dirty="0"/>
              <a:t>Login and motivation required</a:t>
            </a:r>
          </a:p>
          <a:p>
            <a:r>
              <a:rPr lang="en-GB" sz="2000" dirty="0"/>
              <a:t>Needs approval by a person (or committee)</a:t>
            </a:r>
          </a:p>
          <a:p>
            <a:r>
              <a:rPr lang="en-GB" sz="2000" dirty="0"/>
              <a:t>Specific Data Use Agreement with signatures</a:t>
            </a:r>
          </a:p>
          <a:p>
            <a:r>
              <a:rPr lang="en-GB" sz="2000" dirty="0"/>
              <a:t>Logging</a:t>
            </a:r>
          </a:p>
        </p:txBody>
      </p:sp>
      <p:sp>
        <p:nvSpPr>
          <p:cNvPr id="3" name="Titel 2">
            <a:extLst>
              <a:ext uri="{FF2B5EF4-FFF2-40B4-BE49-F238E27FC236}">
                <a16:creationId xmlns:a16="http://schemas.microsoft.com/office/drawing/2014/main" id="{E104C75C-D160-73F7-49E9-2D4CABB71C2B}"/>
              </a:ext>
            </a:extLst>
          </p:cNvPr>
          <p:cNvSpPr>
            <a:spLocks noGrp="1"/>
          </p:cNvSpPr>
          <p:nvPr>
            <p:ph type="title"/>
          </p:nvPr>
        </p:nvSpPr>
        <p:spPr/>
        <p:txBody>
          <a:bodyPr/>
          <a:lstStyle/>
          <a:p>
            <a:r>
              <a:rPr lang="en-GB" dirty="0"/>
              <a:t>Access levels</a:t>
            </a:r>
          </a:p>
        </p:txBody>
      </p:sp>
      <p:sp>
        <p:nvSpPr>
          <p:cNvPr id="4" name="Tijdelijke aanduiding voor tekst 3">
            <a:extLst>
              <a:ext uri="{FF2B5EF4-FFF2-40B4-BE49-F238E27FC236}">
                <a16:creationId xmlns:a16="http://schemas.microsoft.com/office/drawing/2014/main" id="{D768DD85-010B-B86E-EC60-87433F7A4DEC}"/>
              </a:ext>
            </a:extLst>
          </p:cNvPr>
          <p:cNvSpPr>
            <a:spLocks noGrp="1"/>
          </p:cNvSpPr>
          <p:nvPr>
            <p:ph type="body" sz="quarter" idx="1002"/>
          </p:nvPr>
        </p:nvSpPr>
        <p:spPr/>
        <p:txBody>
          <a:bodyPr/>
          <a:lstStyle/>
          <a:p>
            <a:r>
              <a:rPr lang="en-GB" dirty="0"/>
              <a:t>Features</a:t>
            </a:r>
          </a:p>
        </p:txBody>
      </p:sp>
      <p:pic>
        <p:nvPicPr>
          <p:cNvPr id="5" name="Afbeelding 4" descr="Afbeelding met Graphics, kunst, symbool, ontwerp&#10;&#10;Automatisch gegenereerde beschrijving">
            <a:extLst>
              <a:ext uri="{FF2B5EF4-FFF2-40B4-BE49-F238E27FC236}">
                <a16:creationId xmlns:a16="http://schemas.microsoft.com/office/drawing/2014/main" id="{A82AAE8D-DC2C-2ABC-0537-DF6399D6C3B4}"/>
              </a:ext>
            </a:extLst>
          </p:cNvPr>
          <p:cNvPicPr>
            <a:picLocks noChangeAspect="1"/>
          </p:cNvPicPr>
          <p:nvPr/>
        </p:nvPicPr>
        <p:blipFill>
          <a:blip r:embed="rId3"/>
          <a:stretch>
            <a:fillRect/>
          </a:stretch>
        </p:blipFill>
        <p:spPr>
          <a:xfrm>
            <a:off x="1084160" y="1715565"/>
            <a:ext cx="615931" cy="615931"/>
          </a:xfrm>
          <a:prstGeom prst="rect">
            <a:avLst/>
          </a:prstGeom>
        </p:spPr>
      </p:pic>
      <p:pic>
        <p:nvPicPr>
          <p:cNvPr id="6" name="Afbeelding 5" descr="Afbeelding met Graphics, grafische vormgeving, kunst, cirkel&#10;&#10;Automatisch gegenereerde beschrijving">
            <a:extLst>
              <a:ext uri="{FF2B5EF4-FFF2-40B4-BE49-F238E27FC236}">
                <a16:creationId xmlns:a16="http://schemas.microsoft.com/office/drawing/2014/main" id="{718B4261-3889-0D8D-C524-C4CF4E32408E}"/>
              </a:ext>
            </a:extLst>
          </p:cNvPr>
          <p:cNvPicPr>
            <a:picLocks noChangeAspect="1"/>
          </p:cNvPicPr>
          <p:nvPr/>
        </p:nvPicPr>
        <p:blipFill>
          <a:blip r:embed="rId4"/>
          <a:stretch>
            <a:fillRect/>
          </a:stretch>
        </p:blipFill>
        <p:spPr>
          <a:xfrm>
            <a:off x="5438426" y="2870407"/>
            <a:ext cx="721906" cy="721906"/>
          </a:xfrm>
          <a:prstGeom prst="rect">
            <a:avLst/>
          </a:prstGeom>
        </p:spPr>
      </p:pic>
      <p:pic>
        <p:nvPicPr>
          <p:cNvPr id="7" name="Afbeelding 6" descr="Afbeelding met Graphics, symbool, clipart, Lettertype&#10;&#10;Automatisch gegenereerde beschrijving">
            <a:extLst>
              <a:ext uri="{FF2B5EF4-FFF2-40B4-BE49-F238E27FC236}">
                <a16:creationId xmlns:a16="http://schemas.microsoft.com/office/drawing/2014/main" id="{4459DDA7-E753-A4AF-7925-720D5626D144}"/>
              </a:ext>
            </a:extLst>
          </p:cNvPr>
          <p:cNvPicPr>
            <a:picLocks noChangeAspect="1"/>
          </p:cNvPicPr>
          <p:nvPr/>
        </p:nvPicPr>
        <p:blipFill>
          <a:blip r:embed="rId5"/>
          <a:stretch>
            <a:fillRect/>
          </a:stretch>
        </p:blipFill>
        <p:spPr>
          <a:xfrm>
            <a:off x="978185" y="4651018"/>
            <a:ext cx="721906" cy="721906"/>
          </a:xfrm>
          <a:prstGeom prst="rect">
            <a:avLst/>
          </a:prstGeom>
        </p:spPr>
      </p:pic>
      <p:sp>
        <p:nvSpPr>
          <p:cNvPr id="8" name="Tijdelijke aanduiding voor inhoud 1">
            <a:extLst>
              <a:ext uri="{FF2B5EF4-FFF2-40B4-BE49-F238E27FC236}">
                <a16:creationId xmlns:a16="http://schemas.microsoft.com/office/drawing/2014/main" id="{173CCC26-2170-85F6-4B9F-2064354A474B}"/>
              </a:ext>
            </a:extLst>
          </p:cNvPr>
          <p:cNvSpPr txBox="1">
            <a:spLocks/>
          </p:cNvSpPr>
          <p:nvPr/>
        </p:nvSpPr>
        <p:spPr bwMode="gray">
          <a:xfrm>
            <a:off x="6392622" y="2454007"/>
            <a:ext cx="4759286" cy="1949985"/>
          </a:xfrm>
          <a:prstGeom prst="rect">
            <a:avLst/>
          </a:prstGeom>
        </p:spPr>
        <p:txBody>
          <a:bodyPr vert="horz" lIns="0" tIns="0" rIns="0" bIns="0" rtlCol="0">
            <a:noAutofit/>
          </a:bodyPr>
          <a:lstStyle>
            <a:lvl1pPr marL="324000" indent="-324000" algn="l" defTabSz="1088610" rtl="0" eaLnBrk="1" latinLnBrk="0" hangingPunct="1">
              <a:spcBef>
                <a:spcPts val="900"/>
              </a:spcBef>
              <a:buFont typeface="Arial" pitchFamily="34" charset="0"/>
              <a:buChar char="•"/>
              <a:defRPr sz="1600" b="0" kern="1200" baseline="0">
                <a:solidFill>
                  <a:schemeClr val="tx1"/>
                </a:solidFill>
                <a:latin typeface="+mn-lt"/>
                <a:ea typeface="+mn-ea"/>
                <a:cs typeface="+mn-cs"/>
              </a:defRPr>
            </a:lvl1pPr>
            <a:lvl2pPr marL="648000" indent="-324000" algn="l" defTabSz="1088610" rtl="0" eaLnBrk="1" latinLnBrk="0" hangingPunct="1">
              <a:spcBef>
                <a:spcPts val="600"/>
              </a:spcBef>
              <a:buFont typeface="Arial" pitchFamily="34" charset="0"/>
              <a:buChar char="•"/>
              <a:defRPr sz="1600" kern="1200">
                <a:solidFill>
                  <a:schemeClr val="tx1"/>
                </a:solidFill>
                <a:latin typeface="+mn-lt"/>
                <a:ea typeface="+mn-ea"/>
                <a:cs typeface="+mn-cs"/>
              </a:defRPr>
            </a:lvl2pPr>
            <a:lvl3pPr marL="324000" indent="-324000" algn="l" defTabSz="1088610" rtl="0" eaLnBrk="1" latinLnBrk="0" hangingPunct="1">
              <a:spcBef>
                <a:spcPts val="0"/>
              </a:spcBef>
              <a:buFont typeface="+mj-lt"/>
              <a:buAutoNum type="arabicPeriod"/>
              <a:defRPr sz="1600" b="0" kern="1200">
                <a:solidFill>
                  <a:schemeClr val="tx1"/>
                </a:solidFill>
                <a:latin typeface="+mn-lt"/>
                <a:ea typeface="+mn-ea"/>
                <a:cs typeface="+mn-cs"/>
              </a:defRPr>
            </a:lvl3pPr>
            <a:lvl4pPr marL="0" indent="0" algn="l" defTabSz="1088610" rtl="0" eaLnBrk="1" latinLnBrk="0" hangingPunct="1">
              <a:spcBef>
                <a:spcPts val="1800"/>
              </a:spcBef>
              <a:buFont typeface="Arial" pitchFamily="34" charset="0"/>
              <a:buNone/>
              <a:defRPr sz="1600" b="0" kern="1200">
                <a:solidFill>
                  <a:schemeClr val="accent1"/>
                </a:solidFill>
                <a:latin typeface="+mj-lt"/>
                <a:ea typeface="Open Sans SemiBold" panose="020B0706030804020204" pitchFamily="34" charset="0"/>
                <a:cs typeface="Open Sans SemiBold" panose="020B0706030804020204" pitchFamily="34" charset="0"/>
              </a:defRPr>
            </a:lvl4pPr>
            <a:lvl5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5pPr>
            <a:lvl6pPr marL="324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6pPr>
            <a:lvl7pPr marL="648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7pPr>
            <a:lvl8pPr marL="810081"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8pPr>
            <a:lvl9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9pPr>
          </a:lstStyle>
          <a:p>
            <a:pPr marL="0" lvl="0" indent="0">
              <a:buFont typeface="Arial" pitchFamily="34" charset="0"/>
              <a:buNone/>
            </a:pPr>
            <a:r>
              <a:rPr lang="en-GB" sz="2000" dirty="0"/>
              <a:t>The Dungeon (OA for registered users)</a:t>
            </a:r>
          </a:p>
          <a:p>
            <a:pPr lvl="0"/>
            <a:r>
              <a:rPr lang="en-GB" sz="2000" dirty="0"/>
              <a:t>Login required</a:t>
            </a:r>
          </a:p>
          <a:p>
            <a:pPr lvl="0"/>
            <a:r>
              <a:rPr lang="en-GB" sz="2000" dirty="0"/>
              <a:t>General Data Use Agreement</a:t>
            </a:r>
          </a:p>
          <a:p>
            <a:pPr lvl="0"/>
            <a:r>
              <a:rPr lang="en-GB" sz="2000" dirty="0"/>
              <a:t>Logging</a:t>
            </a:r>
          </a:p>
          <a:p>
            <a:pPr marL="0" lvl="0" indent="0">
              <a:buNone/>
            </a:pPr>
            <a:endParaRPr lang="en-GB" sz="2000" dirty="0"/>
          </a:p>
        </p:txBody>
      </p:sp>
    </p:spTree>
    <p:extLst>
      <p:ext uri="{BB962C8B-B14F-4D97-AF65-F5344CB8AC3E}">
        <p14:creationId xmlns:p14="http://schemas.microsoft.com/office/powerpoint/2010/main" val="4606932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8"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389C7E7-C6D6-C76B-7B0F-0A4B9B4D8707}"/>
              </a:ext>
            </a:extLst>
          </p:cNvPr>
          <p:cNvSpPr>
            <a:spLocks noGrp="1"/>
          </p:cNvSpPr>
          <p:nvPr>
            <p:ph idx="1"/>
          </p:nvPr>
        </p:nvSpPr>
        <p:spPr>
          <a:xfrm>
            <a:off x="1938968" y="1550310"/>
            <a:ext cx="9168872" cy="4652184"/>
          </a:xfrm>
        </p:spPr>
        <p:txBody>
          <a:bodyPr/>
          <a:lstStyle/>
          <a:p>
            <a:pPr marL="0" indent="0">
              <a:buNone/>
            </a:pPr>
            <a:r>
              <a:rPr lang="en-GB" sz="2000" dirty="0"/>
              <a:t>Open access</a:t>
            </a:r>
          </a:p>
          <a:p>
            <a:pPr marL="324000" lvl="1" indent="0">
              <a:buNone/>
            </a:pPr>
            <a:r>
              <a:rPr lang="en-GB" sz="2000" dirty="0"/>
              <a:t>Everything that can be openly shared</a:t>
            </a:r>
          </a:p>
          <a:p>
            <a:pPr marL="0" indent="0">
              <a:buNone/>
            </a:pPr>
            <a:endParaRPr lang="en-GB" sz="2000" dirty="0"/>
          </a:p>
          <a:p>
            <a:pPr marL="0" indent="0">
              <a:buNone/>
            </a:pPr>
            <a:r>
              <a:rPr lang="en-GB" sz="2000" dirty="0"/>
              <a:t>Open Access for registered users</a:t>
            </a:r>
          </a:p>
          <a:p>
            <a:pPr marL="457200" indent="-457200">
              <a:buFont typeface="+mj-lt"/>
              <a:buAutoNum type="arabicPeriod"/>
            </a:pPr>
            <a:r>
              <a:rPr lang="en-US" sz="2000" dirty="0"/>
              <a:t>Data of human subjects that are </a:t>
            </a:r>
            <a:r>
              <a:rPr lang="en-US" sz="2000" b="1" dirty="0"/>
              <a:t>potentially identifiable or </a:t>
            </a:r>
            <a:r>
              <a:rPr lang="en-US" sz="2000" b="1" dirty="0" err="1"/>
              <a:t>pseudonymised</a:t>
            </a:r>
            <a:r>
              <a:rPr lang="en-US" sz="2000" dirty="0"/>
              <a:t> </a:t>
            </a:r>
          </a:p>
          <a:p>
            <a:pPr marL="457200" indent="-457200">
              <a:buFont typeface="+mj-lt"/>
              <a:buAutoNum type="arabicPeriod"/>
            </a:pPr>
            <a:r>
              <a:rPr lang="en-US" sz="2000" dirty="0"/>
              <a:t>The data are potentially identifiable human data </a:t>
            </a:r>
            <a:r>
              <a:rPr lang="en-US" sz="2000" b="1" dirty="0"/>
              <a:t>and</a:t>
            </a:r>
            <a:r>
              <a:rPr lang="en-US" sz="2000" dirty="0"/>
              <a:t> your informed consent form stated that research data will be shared for scientific use only</a:t>
            </a:r>
          </a:p>
          <a:p>
            <a:pPr marL="0" indent="0">
              <a:buNone/>
            </a:pPr>
            <a:endParaRPr lang="en-US" sz="2000" dirty="0"/>
          </a:p>
          <a:p>
            <a:pPr marL="0" indent="0">
              <a:buNone/>
            </a:pPr>
            <a:r>
              <a:rPr lang="en-GB" sz="2000" dirty="0"/>
              <a:t>Registered access</a:t>
            </a:r>
          </a:p>
          <a:p>
            <a:pPr marL="324000" lvl="1" indent="0">
              <a:buNone/>
            </a:pPr>
            <a:r>
              <a:rPr lang="en-US" sz="2000" dirty="0"/>
              <a:t>Sensitive and/or directly identifiable data </a:t>
            </a:r>
            <a:r>
              <a:rPr lang="en-US" sz="2000" b="1" dirty="0"/>
              <a:t>that you are allowed to share!</a:t>
            </a:r>
          </a:p>
          <a:p>
            <a:pPr marL="0" indent="0">
              <a:buNone/>
            </a:pPr>
            <a:endParaRPr lang="en-GB" sz="2000" dirty="0"/>
          </a:p>
        </p:txBody>
      </p:sp>
      <p:sp>
        <p:nvSpPr>
          <p:cNvPr id="3" name="Titel 2">
            <a:extLst>
              <a:ext uri="{FF2B5EF4-FFF2-40B4-BE49-F238E27FC236}">
                <a16:creationId xmlns:a16="http://schemas.microsoft.com/office/drawing/2014/main" id="{E104C75C-D160-73F7-49E9-2D4CABB71C2B}"/>
              </a:ext>
            </a:extLst>
          </p:cNvPr>
          <p:cNvSpPr>
            <a:spLocks noGrp="1"/>
          </p:cNvSpPr>
          <p:nvPr>
            <p:ph type="title"/>
          </p:nvPr>
        </p:nvSpPr>
        <p:spPr/>
        <p:txBody>
          <a:bodyPr/>
          <a:lstStyle/>
          <a:p>
            <a:r>
              <a:rPr lang="en-GB" dirty="0"/>
              <a:t>Access levels – When to use which</a:t>
            </a:r>
          </a:p>
        </p:txBody>
      </p:sp>
      <p:sp>
        <p:nvSpPr>
          <p:cNvPr id="4" name="Tijdelijke aanduiding voor tekst 3">
            <a:extLst>
              <a:ext uri="{FF2B5EF4-FFF2-40B4-BE49-F238E27FC236}">
                <a16:creationId xmlns:a16="http://schemas.microsoft.com/office/drawing/2014/main" id="{D768DD85-010B-B86E-EC60-87433F7A4DEC}"/>
              </a:ext>
            </a:extLst>
          </p:cNvPr>
          <p:cNvSpPr>
            <a:spLocks noGrp="1"/>
          </p:cNvSpPr>
          <p:nvPr>
            <p:ph type="body" sz="quarter" idx="1002"/>
          </p:nvPr>
        </p:nvSpPr>
        <p:spPr/>
        <p:txBody>
          <a:bodyPr/>
          <a:lstStyle/>
          <a:p>
            <a:r>
              <a:rPr lang="en-GB" dirty="0"/>
              <a:t>Features</a:t>
            </a:r>
          </a:p>
        </p:txBody>
      </p:sp>
      <p:pic>
        <p:nvPicPr>
          <p:cNvPr id="6" name="Afbeelding 5" descr="Afbeelding met Graphics, grafische vormgeving, kunst, cirkel&#10;&#10;Automatisch gegenereerde beschrijving">
            <a:extLst>
              <a:ext uri="{FF2B5EF4-FFF2-40B4-BE49-F238E27FC236}">
                <a16:creationId xmlns:a16="http://schemas.microsoft.com/office/drawing/2014/main" id="{718B4261-3889-0D8D-C524-C4CF4E32408E}"/>
              </a:ext>
            </a:extLst>
          </p:cNvPr>
          <p:cNvPicPr>
            <a:picLocks noChangeAspect="1"/>
          </p:cNvPicPr>
          <p:nvPr/>
        </p:nvPicPr>
        <p:blipFill>
          <a:blip r:embed="rId3"/>
          <a:stretch>
            <a:fillRect/>
          </a:stretch>
        </p:blipFill>
        <p:spPr>
          <a:xfrm>
            <a:off x="978185" y="3186918"/>
            <a:ext cx="721906" cy="721906"/>
          </a:xfrm>
          <a:prstGeom prst="rect">
            <a:avLst/>
          </a:prstGeom>
        </p:spPr>
      </p:pic>
      <p:pic>
        <p:nvPicPr>
          <p:cNvPr id="7" name="Afbeelding 6" descr="Afbeelding met Graphics, symbool, clipart, Lettertype&#10;&#10;Automatisch gegenereerde beschrijving">
            <a:extLst>
              <a:ext uri="{FF2B5EF4-FFF2-40B4-BE49-F238E27FC236}">
                <a16:creationId xmlns:a16="http://schemas.microsoft.com/office/drawing/2014/main" id="{4459DDA7-E753-A4AF-7925-720D5626D144}"/>
              </a:ext>
            </a:extLst>
          </p:cNvPr>
          <p:cNvPicPr>
            <a:picLocks noChangeAspect="1"/>
          </p:cNvPicPr>
          <p:nvPr/>
        </p:nvPicPr>
        <p:blipFill>
          <a:blip r:embed="rId4"/>
          <a:stretch>
            <a:fillRect/>
          </a:stretch>
        </p:blipFill>
        <p:spPr>
          <a:xfrm>
            <a:off x="978185" y="5197932"/>
            <a:ext cx="721906" cy="721906"/>
          </a:xfrm>
          <a:prstGeom prst="rect">
            <a:avLst/>
          </a:prstGeom>
        </p:spPr>
      </p:pic>
      <p:pic>
        <p:nvPicPr>
          <p:cNvPr id="10" name="Afbeelding 9" descr="Afbeelding met Graphics, kunst, symbool, ontwerp&#10;&#10;Automatisch gegenereerde beschrijving">
            <a:extLst>
              <a:ext uri="{FF2B5EF4-FFF2-40B4-BE49-F238E27FC236}">
                <a16:creationId xmlns:a16="http://schemas.microsoft.com/office/drawing/2014/main" id="{7339A280-E16D-A4FD-5B06-DFF6E78A7AD2}"/>
              </a:ext>
            </a:extLst>
          </p:cNvPr>
          <p:cNvPicPr>
            <a:picLocks noChangeAspect="1"/>
          </p:cNvPicPr>
          <p:nvPr/>
        </p:nvPicPr>
        <p:blipFill>
          <a:blip r:embed="rId5"/>
          <a:stretch>
            <a:fillRect/>
          </a:stretch>
        </p:blipFill>
        <p:spPr>
          <a:xfrm>
            <a:off x="1084160" y="1715565"/>
            <a:ext cx="615931" cy="615931"/>
          </a:xfrm>
          <a:prstGeom prst="rect">
            <a:avLst/>
          </a:prstGeom>
        </p:spPr>
      </p:pic>
    </p:spTree>
    <p:extLst>
      <p:ext uri="{BB962C8B-B14F-4D97-AF65-F5344CB8AC3E}">
        <p14:creationId xmlns:p14="http://schemas.microsoft.com/office/powerpoint/2010/main" val="426831796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389C7E7-C6D6-C76B-7B0F-0A4B9B4D8707}"/>
              </a:ext>
            </a:extLst>
          </p:cNvPr>
          <p:cNvSpPr>
            <a:spLocks noGrp="1"/>
          </p:cNvSpPr>
          <p:nvPr>
            <p:ph idx="1"/>
          </p:nvPr>
        </p:nvSpPr>
        <p:spPr>
          <a:xfrm>
            <a:off x="1938968" y="1550310"/>
            <a:ext cx="9168872" cy="4652184"/>
          </a:xfrm>
        </p:spPr>
        <p:txBody>
          <a:bodyPr/>
          <a:lstStyle/>
          <a:p>
            <a:pPr marL="0" indent="0">
              <a:buNone/>
            </a:pPr>
            <a:r>
              <a:rPr lang="en-GB" sz="2000" dirty="0"/>
              <a:t>Open access</a:t>
            </a:r>
          </a:p>
          <a:p>
            <a:pPr marL="324000" lvl="1" indent="0">
              <a:buNone/>
            </a:pPr>
            <a:r>
              <a:rPr lang="en-GB" sz="2000" dirty="0"/>
              <a:t>Non-human, anonymous or anonymised data</a:t>
            </a:r>
          </a:p>
          <a:p>
            <a:pPr marL="0" indent="0">
              <a:buNone/>
            </a:pPr>
            <a:endParaRPr lang="en-GB" sz="2000" dirty="0"/>
          </a:p>
          <a:p>
            <a:pPr marL="0" indent="0">
              <a:buNone/>
            </a:pPr>
            <a:endParaRPr lang="nl-NL" sz="2000" dirty="0"/>
          </a:p>
          <a:p>
            <a:pPr marL="0" indent="0">
              <a:buNone/>
            </a:pPr>
            <a:endParaRPr lang="nl-NL" sz="2000" dirty="0"/>
          </a:p>
          <a:p>
            <a:pPr marL="0" indent="0">
              <a:buNone/>
            </a:pPr>
            <a:endParaRPr lang="nl-NL" sz="2000" dirty="0"/>
          </a:p>
          <a:p>
            <a:pPr marL="0" indent="0">
              <a:buNone/>
            </a:pPr>
            <a:endParaRPr lang="nl-NL" sz="2000" dirty="0"/>
          </a:p>
          <a:p>
            <a:pPr marL="0" indent="0">
              <a:buNone/>
            </a:pPr>
            <a:endParaRPr lang="nl-NL" sz="3200" dirty="0"/>
          </a:p>
          <a:p>
            <a:pPr marL="0" indent="0">
              <a:buNone/>
            </a:pPr>
            <a:r>
              <a:rPr lang="en-GB" sz="2000" dirty="0"/>
              <a:t>Registered access</a:t>
            </a:r>
          </a:p>
          <a:p>
            <a:pPr marL="324000" lvl="1" indent="0">
              <a:buNone/>
            </a:pPr>
            <a:r>
              <a:rPr lang="en-US" sz="2000" dirty="0" err="1"/>
              <a:t>Pseudonymised</a:t>
            </a:r>
            <a:r>
              <a:rPr lang="en-US" sz="2000" dirty="0"/>
              <a:t> or otherwise (potentially) sensitive data </a:t>
            </a:r>
            <a:r>
              <a:rPr lang="en-US" sz="2000" b="1" dirty="0"/>
              <a:t>that you are allowed to share!</a:t>
            </a:r>
          </a:p>
          <a:p>
            <a:pPr marL="0" indent="0">
              <a:buNone/>
            </a:pPr>
            <a:endParaRPr lang="en-GB" sz="2000" dirty="0"/>
          </a:p>
        </p:txBody>
      </p:sp>
      <p:sp>
        <p:nvSpPr>
          <p:cNvPr id="3" name="Titel 2">
            <a:extLst>
              <a:ext uri="{FF2B5EF4-FFF2-40B4-BE49-F238E27FC236}">
                <a16:creationId xmlns:a16="http://schemas.microsoft.com/office/drawing/2014/main" id="{E104C75C-D160-73F7-49E9-2D4CABB71C2B}"/>
              </a:ext>
            </a:extLst>
          </p:cNvPr>
          <p:cNvSpPr>
            <a:spLocks noGrp="1"/>
          </p:cNvSpPr>
          <p:nvPr>
            <p:ph type="title"/>
          </p:nvPr>
        </p:nvSpPr>
        <p:spPr/>
        <p:txBody>
          <a:bodyPr/>
          <a:lstStyle/>
          <a:p>
            <a:r>
              <a:rPr lang="en-GB" dirty="0"/>
              <a:t>Access levels – When to use which</a:t>
            </a:r>
          </a:p>
        </p:txBody>
      </p:sp>
      <p:sp>
        <p:nvSpPr>
          <p:cNvPr id="4" name="Tijdelijke aanduiding voor tekst 3">
            <a:extLst>
              <a:ext uri="{FF2B5EF4-FFF2-40B4-BE49-F238E27FC236}">
                <a16:creationId xmlns:a16="http://schemas.microsoft.com/office/drawing/2014/main" id="{D768DD85-010B-B86E-EC60-87433F7A4DEC}"/>
              </a:ext>
            </a:extLst>
          </p:cNvPr>
          <p:cNvSpPr>
            <a:spLocks noGrp="1"/>
          </p:cNvSpPr>
          <p:nvPr>
            <p:ph type="body" sz="quarter" idx="1002"/>
          </p:nvPr>
        </p:nvSpPr>
        <p:spPr/>
        <p:txBody>
          <a:bodyPr/>
          <a:lstStyle/>
          <a:p>
            <a:r>
              <a:rPr lang="en-GB" dirty="0"/>
              <a:t>Features</a:t>
            </a:r>
          </a:p>
        </p:txBody>
      </p:sp>
      <p:pic>
        <p:nvPicPr>
          <p:cNvPr id="7" name="Afbeelding 6" descr="Afbeelding met Graphics, symbool, clipart, Lettertype&#10;&#10;Automatisch gegenereerde beschrijving">
            <a:extLst>
              <a:ext uri="{FF2B5EF4-FFF2-40B4-BE49-F238E27FC236}">
                <a16:creationId xmlns:a16="http://schemas.microsoft.com/office/drawing/2014/main" id="{4459DDA7-E753-A4AF-7925-720D5626D144}"/>
              </a:ext>
            </a:extLst>
          </p:cNvPr>
          <p:cNvPicPr>
            <a:picLocks noChangeAspect="1"/>
          </p:cNvPicPr>
          <p:nvPr/>
        </p:nvPicPr>
        <p:blipFill>
          <a:blip r:embed="rId3"/>
          <a:stretch>
            <a:fillRect/>
          </a:stretch>
        </p:blipFill>
        <p:spPr>
          <a:xfrm>
            <a:off x="978185" y="5197932"/>
            <a:ext cx="721906" cy="721906"/>
          </a:xfrm>
          <a:prstGeom prst="rect">
            <a:avLst/>
          </a:prstGeom>
        </p:spPr>
      </p:pic>
      <p:pic>
        <p:nvPicPr>
          <p:cNvPr id="9" name="Afbeelding 8" descr="Afbeelding met tekst, Lettertype, Graphics, ontwerp&#10;&#10;Automatisch gegenereerde beschrijving">
            <a:extLst>
              <a:ext uri="{FF2B5EF4-FFF2-40B4-BE49-F238E27FC236}">
                <a16:creationId xmlns:a16="http://schemas.microsoft.com/office/drawing/2014/main" id="{4AAB162F-3412-A35D-E796-7297AF10EB41}"/>
              </a:ext>
            </a:extLst>
          </p:cNvPr>
          <p:cNvPicPr>
            <a:picLocks noChangeAspect="1"/>
          </p:cNvPicPr>
          <p:nvPr/>
        </p:nvPicPr>
        <p:blipFill rotWithShape="1">
          <a:blip r:embed="rId4"/>
          <a:srcRect t="30364" b="35881"/>
          <a:stretch/>
        </p:blipFill>
        <p:spPr>
          <a:xfrm>
            <a:off x="2724150" y="3177540"/>
            <a:ext cx="5417820" cy="914400"/>
          </a:xfrm>
          <a:prstGeom prst="rect">
            <a:avLst/>
          </a:prstGeom>
        </p:spPr>
      </p:pic>
      <p:pic>
        <p:nvPicPr>
          <p:cNvPr id="8" name="Afbeelding 7" descr="Afbeelding met Graphics, kunst, symbool, ontwerp&#10;&#10;Automatisch gegenereerde beschrijving">
            <a:extLst>
              <a:ext uri="{FF2B5EF4-FFF2-40B4-BE49-F238E27FC236}">
                <a16:creationId xmlns:a16="http://schemas.microsoft.com/office/drawing/2014/main" id="{FDB4CBDA-9A8A-6088-983F-958A9BD335F6}"/>
              </a:ext>
            </a:extLst>
          </p:cNvPr>
          <p:cNvPicPr>
            <a:picLocks noChangeAspect="1"/>
          </p:cNvPicPr>
          <p:nvPr/>
        </p:nvPicPr>
        <p:blipFill>
          <a:blip r:embed="rId5"/>
          <a:stretch>
            <a:fillRect/>
          </a:stretch>
        </p:blipFill>
        <p:spPr>
          <a:xfrm>
            <a:off x="1084160" y="1715565"/>
            <a:ext cx="615931" cy="615931"/>
          </a:xfrm>
          <a:prstGeom prst="rect">
            <a:avLst/>
          </a:prstGeom>
        </p:spPr>
      </p:pic>
    </p:spTree>
    <p:extLst>
      <p:ext uri="{BB962C8B-B14F-4D97-AF65-F5344CB8AC3E}">
        <p14:creationId xmlns:p14="http://schemas.microsoft.com/office/powerpoint/2010/main" val="326398010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a:extLst>
              <a:ext uri="{FF2B5EF4-FFF2-40B4-BE49-F238E27FC236}">
                <a16:creationId xmlns:a16="http://schemas.microsoft.com/office/drawing/2014/main" id="{624225DC-A9F0-098B-8885-8785879E5206}"/>
              </a:ext>
            </a:extLst>
          </p:cNvPr>
          <p:cNvSpPr/>
          <p:nvPr/>
        </p:nvSpPr>
        <p:spPr>
          <a:xfrm>
            <a:off x="840787" y="1484784"/>
            <a:ext cx="10463213" cy="4702543"/>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jdelijke aanduiding voor tekst 3">
            <a:extLst>
              <a:ext uri="{FF2B5EF4-FFF2-40B4-BE49-F238E27FC236}">
                <a16:creationId xmlns:a16="http://schemas.microsoft.com/office/drawing/2014/main" id="{C4B3AE7A-6CED-60CE-557E-E228EFC9EF27}"/>
              </a:ext>
            </a:extLst>
          </p:cNvPr>
          <p:cNvSpPr>
            <a:spLocks noGrp="1"/>
          </p:cNvSpPr>
          <p:nvPr>
            <p:ph idx="1"/>
          </p:nvPr>
        </p:nvSpPr>
        <p:spPr>
          <a:xfrm>
            <a:off x="2505647" y="1773930"/>
            <a:ext cx="8622379" cy="4212000"/>
          </a:xfrm>
        </p:spPr>
        <p:txBody>
          <a:bodyPr/>
          <a:lstStyle/>
          <a:p>
            <a:pPr marL="0" indent="0">
              <a:buNone/>
            </a:pPr>
            <a:r>
              <a:rPr lang="nl-NL" sz="2000" b="1" dirty="0">
                <a:solidFill>
                  <a:schemeClr val="accent2"/>
                </a:solidFill>
              </a:rPr>
              <a:t>Research administrator</a:t>
            </a:r>
          </a:p>
          <a:p>
            <a:r>
              <a:rPr lang="nl-NL" sz="2000" dirty="0" err="1">
                <a:latin typeface="+mn-lt"/>
              </a:rPr>
              <a:t>Administrative</a:t>
            </a:r>
            <a:r>
              <a:rPr lang="nl-NL" sz="2000" dirty="0">
                <a:latin typeface="+mn-lt"/>
              </a:rPr>
              <a:t> </a:t>
            </a:r>
            <a:r>
              <a:rPr lang="nl-NL" sz="2000" dirty="0" err="1">
                <a:latin typeface="+mn-lt"/>
              </a:rPr>
              <a:t>responsibility</a:t>
            </a:r>
            <a:endParaRPr lang="nl-NL" sz="2000" dirty="0">
              <a:latin typeface="+mn-lt"/>
            </a:endParaRPr>
          </a:p>
          <a:p>
            <a:r>
              <a:rPr lang="nl-NL" sz="2000" dirty="0" err="1">
                <a:latin typeface="+mn-lt"/>
              </a:rPr>
              <a:t>Creates</a:t>
            </a:r>
            <a:r>
              <a:rPr lang="nl-NL" sz="2000" dirty="0">
                <a:latin typeface="+mn-lt"/>
              </a:rPr>
              <a:t> </a:t>
            </a:r>
            <a:r>
              <a:rPr lang="nl-NL" sz="2000" dirty="0" err="1">
                <a:latin typeface="+mn-lt"/>
              </a:rPr>
              <a:t>collections</a:t>
            </a:r>
            <a:r>
              <a:rPr lang="nl-NL" sz="2000" dirty="0">
                <a:latin typeface="+mn-lt"/>
              </a:rPr>
              <a:t> and </a:t>
            </a:r>
            <a:r>
              <a:rPr lang="nl-NL" sz="2000" dirty="0" err="1">
                <a:latin typeface="+mn-lt"/>
              </a:rPr>
              <a:t>assings</a:t>
            </a:r>
            <a:r>
              <a:rPr lang="nl-NL" sz="2000" dirty="0">
                <a:latin typeface="+mn-lt"/>
              </a:rPr>
              <a:t> </a:t>
            </a:r>
            <a:r>
              <a:rPr lang="nl-NL" sz="2000" dirty="0" err="1">
                <a:latin typeface="+mn-lt"/>
              </a:rPr>
              <a:t>the</a:t>
            </a:r>
            <a:r>
              <a:rPr lang="nl-NL" sz="2000" dirty="0">
                <a:latin typeface="+mn-lt"/>
              </a:rPr>
              <a:t> </a:t>
            </a:r>
            <a:r>
              <a:rPr lang="nl-NL" sz="2000" dirty="0" err="1">
                <a:latin typeface="+mn-lt"/>
              </a:rPr>
              <a:t>collection</a:t>
            </a:r>
            <a:r>
              <a:rPr lang="nl-NL" sz="2000" dirty="0">
                <a:latin typeface="+mn-lt"/>
              </a:rPr>
              <a:t> manager</a:t>
            </a:r>
          </a:p>
          <a:p>
            <a:pPr marL="0" indent="0">
              <a:buNone/>
            </a:pPr>
            <a:endParaRPr lang="nl-NL" sz="2000" dirty="0">
              <a:solidFill>
                <a:schemeClr val="accent5"/>
              </a:solidFill>
            </a:endParaRPr>
          </a:p>
          <a:p>
            <a:pPr marL="0" indent="0">
              <a:buNone/>
            </a:pPr>
            <a:r>
              <a:rPr lang="nl-NL" sz="2000" b="1" dirty="0">
                <a:solidFill>
                  <a:schemeClr val="accent2"/>
                </a:solidFill>
              </a:rPr>
              <a:t>Collection manager</a:t>
            </a:r>
          </a:p>
          <a:p>
            <a:r>
              <a:rPr lang="nl-NL" sz="2000" dirty="0" err="1">
                <a:latin typeface="+mn-lt"/>
              </a:rPr>
              <a:t>Responsible</a:t>
            </a:r>
            <a:r>
              <a:rPr lang="nl-NL" sz="2000" dirty="0">
                <a:latin typeface="+mn-lt"/>
              </a:rPr>
              <a:t> for </a:t>
            </a:r>
            <a:r>
              <a:rPr lang="nl-NL" sz="2000" dirty="0" err="1">
                <a:latin typeface="+mn-lt"/>
              </a:rPr>
              <a:t>the</a:t>
            </a:r>
            <a:r>
              <a:rPr lang="nl-NL" sz="2000" dirty="0">
                <a:latin typeface="+mn-lt"/>
              </a:rPr>
              <a:t> </a:t>
            </a:r>
            <a:r>
              <a:rPr lang="nl-NL" sz="2000" dirty="0" err="1">
                <a:latin typeface="+mn-lt"/>
              </a:rPr>
              <a:t>collection</a:t>
            </a:r>
            <a:endParaRPr lang="nl-NL" sz="2000" dirty="0">
              <a:latin typeface="+mn-lt"/>
            </a:endParaRPr>
          </a:p>
          <a:p>
            <a:pPr marL="0" indent="0">
              <a:buNone/>
            </a:pPr>
            <a:endParaRPr lang="nl-NL" sz="2000" dirty="0">
              <a:solidFill>
                <a:schemeClr val="accent5"/>
              </a:solidFill>
            </a:endParaRPr>
          </a:p>
          <a:p>
            <a:pPr marL="0" indent="0">
              <a:buNone/>
            </a:pPr>
            <a:r>
              <a:rPr lang="nl-NL" sz="2000" b="1" dirty="0" err="1">
                <a:solidFill>
                  <a:schemeClr val="accent2"/>
                </a:solidFill>
              </a:rPr>
              <a:t>Contributor</a:t>
            </a:r>
            <a:endParaRPr lang="nl-NL" sz="2000" b="1" dirty="0">
              <a:solidFill>
                <a:schemeClr val="accent2"/>
              </a:solidFill>
            </a:endParaRPr>
          </a:p>
          <a:p>
            <a:pPr marL="0" indent="0">
              <a:buNone/>
            </a:pPr>
            <a:endParaRPr lang="nl-NL" sz="2000" dirty="0">
              <a:solidFill>
                <a:schemeClr val="accent5"/>
              </a:solidFill>
            </a:endParaRPr>
          </a:p>
          <a:p>
            <a:pPr marL="0" indent="0">
              <a:buNone/>
            </a:pPr>
            <a:r>
              <a:rPr lang="nl-NL" sz="2000" b="1" dirty="0">
                <a:solidFill>
                  <a:schemeClr val="accent2"/>
                </a:solidFill>
              </a:rPr>
              <a:t>Viewer</a:t>
            </a:r>
          </a:p>
        </p:txBody>
      </p:sp>
      <p:sp>
        <p:nvSpPr>
          <p:cNvPr id="3" name="Titel 2">
            <a:extLst>
              <a:ext uri="{FF2B5EF4-FFF2-40B4-BE49-F238E27FC236}">
                <a16:creationId xmlns:a16="http://schemas.microsoft.com/office/drawing/2014/main" id="{222DE4C2-492F-66A0-1FC1-F608AB8C7E33}"/>
              </a:ext>
            </a:extLst>
          </p:cNvPr>
          <p:cNvSpPr>
            <a:spLocks noGrp="1"/>
          </p:cNvSpPr>
          <p:nvPr>
            <p:ph type="title"/>
          </p:nvPr>
        </p:nvSpPr>
        <p:spPr/>
        <p:txBody>
          <a:bodyPr/>
          <a:lstStyle/>
          <a:p>
            <a:r>
              <a:rPr lang="nl-NL" err="1"/>
              <a:t>Roles</a:t>
            </a:r>
            <a:endParaRPr lang="nl-NL"/>
          </a:p>
        </p:txBody>
      </p:sp>
      <p:sp>
        <p:nvSpPr>
          <p:cNvPr id="2" name="Tijdelijke aanduiding voor tekst 1">
            <a:extLst>
              <a:ext uri="{FF2B5EF4-FFF2-40B4-BE49-F238E27FC236}">
                <a16:creationId xmlns:a16="http://schemas.microsoft.com/office/drawing/2014/main" id="{D272195F-8497-D250-5BAE-F13DD602FC31}"/>
              </a:ext>
            </a:extLst>
          </p:cNvPr>
          <p:cNvSpPr>
            <a:spLocks noGrp="1"/>
          </p:cNvSpPr>
          <p:nvPr>
            <p:ph type="body" sz="quarter" idx="1002"/>
          </p:nvPr>
        </p:nvSpPr>
        <p:spPr/>
        <p:txBody>
          <a:bodyPr/>
          <a:lstStyle/>
          <a:p>
            <a:r>
              <a:rPr lang="nl-NL"/>
              <a:t>features</a:t>
            </a:r>
            <a:endParaRPr lang="nl-NL">
              <a:latin typeface="+mn-lt"/>
            </a:endParaRPr>
          </a:p>
        </p:txBody>
      </p:sp>
      <p:pic>
        <p:nvPicPr>
          <p:cNvPr id="8" name="Afbeelding 7" descr="Afbeelding met tekst, klok, teken, meter&#10;&#10;Automatisch gegenereerde beschrijving">
            <a:extLst>
              <a:ext uri="{FF2B5EF4-FFF2-40B4-BE49-F238E27FC236}">
                <a16:creationId xmlns:a16="http://schemas.microsoft.com/office/drawing/2014/main" id="{AAEF669F-2BA1-8AFE-7065-06FE079BBF59}"/>
              </a:ext>
            </a:extLst>
          </p:cNvPr>
          <p:cNvPicPr>
            <a:picLocks noChangeAspect="1"/>
          </p:cNvPicPr>
          <p:nvPr/>
        </p:nvPicPr>
        <p:blipFill>
          <a:blip r:embed="rId3"/>
          <a:stretch>
            <a:fillRect/>
          </a:stretch>
        </p:blipFill>
        <p:spPr>
          <a:xfrm>
            <a:off x="1476968" y="3436290"/>
            <a:ext cx="360000" cy="360000"/>
          </a:xfrm>
          <a:prstGeom prst="rect">
            <a:avLst/>
          </a:prstGeom>
        </p:spPr>
      </p:pic>
      <p:pic>
        <p:nvPicPr>
          <p:cNvPr id="10" name="Afbeelding 9">
            <a:extLst>
              <a:ext uri="{FF2B5EF4-FFF2-40B4-BE49-F238E27FC236}">
                <a16:creationId xmlns:a16="http://schemas.microsoft.com/office/drawing/2014/main" id="{65F31287-0A32-07A4-C815-F0C5670FF2D3}"/>
              </a:ext>
            </a:extLst>
          </p:cNvPr>
          <p:cNvPicPr>
            <a:picLocks noChangeAspect="1"/>
          </p:cNvPicPr>
          <p:nvPr/>
        </p:nvPicPr>
        <p:blipFill>
          <a:blip r:embed="rId4"/>
          <a:stretch>
            <a:fillRect/>
          </a:stretch>
        </p:blipFill>
        <p:spPr>
          <a:xfrm>
            <a:off x="1991584" y="3450151"/>
            <a:ext cx="360000" cy="360000"/>
          </a:xfrm>
          <a:prstGeom prst="rect">
            <a:avLst/>
          </a:prstGeom>
        </p:spPr>
      </p:pic>
      <p:pic>
        <p:nvPicPr>
          <p:cNvPr id="12" name="Afbeelding 11">
            <a:extLst>
              <a:ext uri="{FF2B5EF4-FFF2-40B4-BE49-F238E27FC236}">
                <a16:creationId xmlns:a16="http://schemas.microsoft.com/office/drawing/2014/main" id="{6DACF160-02D9-665D-BFCB-8A4D5487B1B4}"/>
              </a:ext>
            </a:extLst>
          </p:cNvPr>
          <p:cNvPicPr>
            <a:picLocks noChangeAspect="1"/>
          </p:cNvPicPr>
          <p:nvPr/>
        </p:nvPicPr>
        <p:blipFill>
          <a:blip r:embed="rId5"/>
          <a:stretch>
            <a:fillRect/>
          </a:stretch>
        </p:blipFill>
        <p:spPr>
          <a:xfrm>
            <a:off x="962352" y="3436290"/>
            <a:ext cx="360000" cy="360000"/>
          </a:xfrm>
          <a:prstGeom prst="rect">
            <a:avLst/>
          </a:prstGeom>
        </p:spPr>
      </p:pic>
      <p:pic>
        <p:nvPicPr>
          <p:cNvPr id="13" name="Afbeelding 12" descr="Afbeelding met tekst, klok, teken, meter&#10;&#10;Automatisch gegenereerde beschrijving">
            <a:extLst>
              <a:ext uri="{FF2B5EF4-FFF2-40B4-BE49-F238E27FC236}">
                <a16:creationId xmlns:a16="http://schemas.microsoft.com/office/drawing/2014/main" id="{A2DF166E-4169-92A8-C17B-396D050D75BB}"/>
              </a:ext>
            </a:extLst>
          </p:cNvPr>
          <p:cNvPicPr>
            <a:picLocks noChangeAspect="1"/>
          </p:cNvPicPr>
          <p:nvPr/>
        </p:nvPicPr>
        <p:blipFill>
          <a:blip r:embed="rId3"/>
          <a:stretch>
            <a:fillRect/>
          </a:stretch>
        </p:blipFill>
        <p:spPr>
          <a:xfrm>
            <a:off x="1476415" y="4663299"/>
            <a:ext cx="360000" cy="360000"/>
          </a:xfrm>
          <a:prstGeom prst="rect">
            <a:avLst/>
          </a:prstGeom>
        </p:spPr>
      </p:pic>
      <p:pic>
        <p:nvPicPr>
          <p:cNvPr id="14" name="Afbeelding 13">
            <a:extLst>
              <a:ext uri="{FF2B5EF4-FFF2-40B4-BE49-F238E27FC236}">
                <a16:creationId xmlns:a16="http://schemas.microsoft.com/office/drawing/2014/main" id="{D6E97547-4723-1D0B-E4C1-B0A35E7E1920}"/>
              </a:ext>
            </a:extLst>
          </p:cNvPr>
          <p:cNvPicPr>
            <a:picLocks noChangeAspect="1"/>
          </p:cNvPicPr>
          <p:nvPr/>
        </p:nvPicPr>
        <p:blipFill>
          <a:blip r:embed="rId5"/>
          <a:stretch>
            <a:fillRect/>
          </a:stretch>
        </p:blipFill>
        <p:spPr>
          <a:xfrm>
            <a:off x="961799" y="4663299"/>
            <a:ext cx="360000" cy="360000"/>
          </a:xfrm>
          <a:prstGeom prst="rect">
            <a:avLst/>
          </a:prstGeom>
        </p:spPr>
      </p:pic>
      <p:pic>
        <p:nvPicPr>
          <p:cNvPr id="16" name="Afbeelding 15">
            <a:extLst>
              <a:ext uri="{FF2B5EF4-FFF2-40B4-BE49-F238E27FC236}">
                <a16:creationId xmlns:a16="http://schemas.microsoft.com/office/drawing/2014/main" id="{4EC8FEE0-5C61-62E5-341C-509C579F601D}"/>
              </a:ext>
            </a:extLst>
          </p:cNvPr>
          <p:cNvPicPr>
            <a:picLocks noChangeAspect="1"/>
          </p:cNvPicPr>
          <p:nvPr/>
        </p:nvPicPr>
        <p:blipFill>
          <a:blip r:embed="rId5"/>
          <a:stretch>
            <a:fillRect/>
          </a:stretch>
        </p:blipFill>
        <p:spPr>
          <a:xfrm>
            <a:off x="961799" y="5527855"/>
            <a:ext cx="360000" cy="360000"/>
          </a:xfrm>
          <a:prstGeom prst="rect">
            <a:avLst/>
          </a:prstGeom>
        </p:spPr>
      </p:pic>
      <p:pic>
        <p:nvPicPr>
          <p:cNvPr id="18" name="Afbeelding 17">
            <a:extLst>
              <a:ext uri="{FF2B5EF4-FFF2-40B4-BE49-F238E27FC236}">
                <a16:creationId xmlns:a16="http://schemas.microsoft.com/office/drawing/2014/main" id="{4A7DC878-54DD-B09D-F091-2AB561405547}"/>
              </a:ext>
            </a:extLst>
          </p:cNvPr>
          <p:cNvPicPr>
            <a:picLocks noChangeAspect="1"/>
          </p:cNvPicPr>
          <p:nvPr/>
        </p:nvPicPr>
        <p:blipFill>
          <a:blip r:embed="rId6"/>
          <a:stretch>
            <a:fillRect/>
          </a:stretch>
        </p:blipFill>
        <p:spPr>
          <a:xfrm>
            <a:off x="961799" y="1739145"/>
            <a:ext cx="360000" cy="360000"/>
          </a:xfrm>
          <a:prstGeom prst="rect">
            <a:avLst/>
          </a:prstGeom>
        </p:spPr>
      </p:pic>
      <p:sp>
        <p:nvSpPr>
          <p:cNvPr id="7" name="Tekstvak 6">
            <a:extLst>
              <a:ext uri="{FF2B5EF4-FFF2-40B4-BE49-F238E27FC236}">
                <a16:creationId xmlns:a16="http://schemas.microsoft.com/office/drawing/2014/main" id="{A570C387-B8F0-A036-3DDC-95C1CC40B7D8}"/>
              </a:ext>
            </a:extLst>
          </p:cNvPr>
          <p:cNvSpPr txBox="1"/>
          <p:nvPr/>
        </p:nvSpPr>
        <p:spPr>
          <a:xfrm>
            <a:off x="8760296" y="5805264"/>
            <a:ext cx="2543704" cy="430887"/>
          </a:xfrm>
          <a:prstGeom prst="rect">
            <a:avLst/>
          </a:prstGeom>
          <a:noFill/>
        </p:spPr>
        <p:txBody>
          <a:bodyPr wrap="square">
            <a:spAutoFit/>
          </a:bodyPr>
          <a:lstStyle/>
          <a:p>
            <a:pPr algn="r"/>
            <a:r>
              <a:rPr lang="nl-NL" sz="1100" err="1"/>
              <a:t>Icons</a:t>
            </a:r>
            <a:r>
              <a:rPr lang="nl-NL" sz="1100"/>
              <a:t>: Flaticon.com </a:t>
            </a:r>
          </a:p>
          <a:p>
            <a:pPr algn="r"/>
            <a:r>
              <a:rPr lang="nl-NL" sz="1100"/>
              <a:t>See </a:t>
            </a:r>
            <a:r>
              <a:rPr lang="nl-NL" sz="1100" err="1"/>
              <a:t>final</a:t>
            </a:r>
            <a:r>
              <a:rPr lang="nl-NL" sz="1100"/>
              <a:t> slide for details</a:t>
            </a:r>
          </a:p>
        </p:txBody>
      </p:sp>
    </p:spTree>
    <p:extLst>
      <p:ext uri="{BB962C8B-B14F-4D97-AF65-F5344CB8AC3E}">
        <p14:creationId xmlns:p14="http://schemas.microsoft.com/office/powerpoint/2010/main" val="1193328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3FA2EDFC-1899-6F74-FA72-B6B537D304A0}"/>
              </a:ext>
            </a:extLst>
          </p:cNvPr>
          <p:cNvSpPr>
            <a:spLocks noGrp="1"/>
          </p:cNvSpPr>
          <p:nvPr>
            <p:ph type="body" sz="quarter" idx="10"/>
          </p:nvPr>
        </p:nvSpPr>
        <p:spPr/>
        <p:txBody>
          <a:bodyPr/>
          <a:lstStyle/>
          <a:p>
            <a:r>
              <a:rPr lang="nl-NL" dirty="0" err="1">
                <a:solidFill>
                  <a:schemeClr val="bg1"/>
                </a:solidFill>
              </a:rPr>
              <a:t>Demonstration</a:t>
            </a:r>
            <a:endParaRPr lang="nl-NL" dirty="0">
              <a:solidFill>
                <a:schemeClr val="bg1"/>
              </a:solidFill>
            </a:endParaRPr>
          </a:p>
          <a:p>
            <a:r>
              <a:rPr lang="nl-NL" sz="4800" cap="none" dirty="0">
                <a:solidFill>
                  <a:schemeClr val="bg1"/>
                </a:solidFill>
              </a:rPr>
              <a:t>data.ru.nl</a:t>
            </a:r>
          </a:p>
        </p:txBody>
      </p:sp>
    </p:spTree>
    <p:extLst>
      <p:ext uri="{BB962C8B-B14F-4D97-AF65-F5344CB8AC3E}">
        <p14:creationId xmlns:p14="http://schemas.microsoft.com/office/powerpoint/2010/main" val="3200924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350C3-288A-1363-4D90-2E06C87080A7}"/>
            </a:ext>
          </a:extLst>
        </p:cNvPr>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2051B4A9-C532-F353-E33E-662BD1306C34}"/>
              </a:ext>
            </a:extLst>
          </p:cNvPr>
          <p:cNvSpPr>
            <a:spLocks noGrp="1"/>
          </p:cNvSpPr>
          <p:nvPr>
            <p:ph idx="1"/>
          </p:nvPr>
        </p:nvSpPr>
        <p:spPr/>
        <p:txBody>
          <a:bodyPr/>
          <a:lstStyle/>
          <a:p>
            <a:pPr marL="0" indent="0">
              <a:buNone/>
            </a:pPr>
            <a:endParaRPr lang="nl-NL" sz="2400" dirty="0"/>
          </a:p>
          <a:p>
            <a:pPr marL="0" indent="0">
              <a:buNone/>
            </a:pPr>
            <a:endParaRPr lang="nl-NL" sz="2400" dirty="0"/>
          </a:p>
        </p:txBody>
      </p:sp>
      <p:sp>
        <p:nvSpPr>
          <p:cNvPr id="3" name="Titel 2">
            <a:extLst>
              <a:ext uri="{FF2B5EF4-FFF2-40B4-BE49-F238E27FC236}">
                <a16:creationId xmlns:a16="http://schemas.microsoft.com/office/drawing/2014/main" id="{44507D35-9DF9-54D2-E7CE-153143CB4D9A}"/>
              </a:ext>
            </a:extLst>
          </p:cNvPr>
          <p:cNvSpPr>
            <a:spLocks noGrp="1"/>
          </p:cNvSpPr>
          <p:nvPr>
            <p:ph type="title"/>
          </p:nvPr>
        </p:nvSpPr>
        <p:spPr/>
        <p:txBody>
          <a:bodyPr/>
          <a:lstStyle/>
          <a:p>
            <a:r>
              <a:rPr lang="nl-NL" dirty="0" err="1"/>
              <a:t>Logging</a:t>
            </a:r>
            <a:r>
              <a:rPr lang="nl-NL" dirty="0"/>
              <a:t> in</a:t>
            </a:r>
          </a:p>
        </p:txBody>
      </p:sp>
      <p:sp>
        <p:nvSpPr>
          <p:cNvPr id="2" name="Tijdelijke aanduiding voor tekst 1">
            <a:extLst>
              <a:ext uri="{FF2B5EF4-FFF2-40B4-BE49-F238E27FC236}">
                <a16:creationId xmlns:a16="http://schemas.microsoft.com/office/drawing/2014/main" id="{3A386E93-0D7D-9864-DB96-36926118FFCE}"/>
              </a:ext>
            </a:extLst>
          </p:cNvPr>
          <p:cNvSpPr>
            <a:spLocks noGrp="1"/>
          </p:cNvSpPr>
          <p:nvPr>
            <p:ph type="body" sz="quarter" idx="1002"/>
          </p:nvPr>
        </p:nvSpPr>
        <p:spPr/>
        <p:txBody>
          <a:bodyPr/>
          <a:lstStyle/>
          <a:p>
            <a:r>
              <a:rPr lang="nl-NL" err="1"/>
              <a:t>demonstration</a:t>
            </a:r>
            <a:endParaRPr lang="nl-NL"/>
          </a:p>
        </p:txBody>
      </p:sp>
      <p:pic>
        <p:nvPicPr>
          <p:cNvPr id="6" name="Afbeelding 5">
            <a:extLst>
              <a:ext uri="{FF2B5EF4-FFF2-40B4-BE49-F238E27FC236}">
                <a16:creationId xmlns:a16="http://schemas.microsoft.com/office/drawing/2014/main" id="{4D12EDB6-8741-49ED-F822-2F2421319417}"/>
              </a:ext>
            </a:extLst>
          </p:cNvPr>
          <p:cNvPicPr>
            <a:picLocks noChangeAspect="1"/>
          </p:cNvPicPr>
          <p:nvPr/>
        </p:nvPicPr>
        <p:blipFill rotWithShape="1">
          <a:blip r:embed="rId3"/>
          <a:srcRect l="2500" t="3314"/>
          <a:stretch/>
        </p:blipFill>
        <p:spPr>
          <a:xfrm>
            <a:off x="2738490" y="2356445"/>
            <a:ext cx="6714231" cy="2663269"/>
          </a:xfrm>
          <a:prstGeom prst="rect">
            <a:avLst/>
          </a:prstGeom>
        </p:spPr>
      </p:pic>
      <p:sp>
        <p:nvSpPr>
          <p:cNvPr id="7" name="Rechthoek: afgeronde hoeken 6">
            <a:extLst>
              <a:ext uri="{FF2B5EF4-FFF2-40B4-BE49-F238E27FC236}">
                <a16:creationId xmlns:a16="http://schemas.microsoft.com/office/drawing/2014/main" id="{746506E1-C198-7666-FEA3-0D7357E58CBB}"/>
              </a:ext>
            </a:extLst>
          </p:cNvPr>
          <p:cNvSpPr/>
          <p:nvPr/>
        </p:nvSpPr>
        <p:spPr>
          <a:xfrm>
            <a:off x="7190851" y="3940890"/>
            <a:ext cx="2196989" cy="539670"/>
          </a:xfrm>
          <a:prstGeom prst="roundRect">
            <a:avLst/>
          </a:prstGeom>
          <a:noFill/>
          <a:ln w="57150">
            <a:solidFill>
              <a:srgbClr val="4AA9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92168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childTnLst>
                                    <p:anim calcmode="discrete" valueType="str">
                                      <p:cBhvr>
                                        <p:cTn id="6" dur="2000" fill="hold"/>
                                        <p:tgtEl>
                                          <p:spTgt spid="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7F5BF-A56D-0EED-D5BB-2E4FA093005F}"/>
            </a:ext>
          </a:extLst>
        </p:cNvPr>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25DF5E2D-3C7B-5029-5E03-0C2F93B40A5B}"/>
              </a:ext>
            </a:extLst>
          </p:cNvPr>
          <p:cNvSpPr>
            <a:spLocks noGrp="1"/>
          </p:cNvSpPr>
          <p:nvPr>
            <p:ph idx="1"/>
          </p:nvPr>
        </p:nvSpPr>
        <p:spPr/>
        <p:txBody>
          <a:bodyPr/>
          <a:lstStyle/>
          <a:p>
            <a:pPr marL="0" indent="0">
              <a:buNone/>
            </a:pPr>
            <a:endParaRPr lang="nl-NL" sz="2400" dirty="0"/>
          </a:p>
          <a:p>
            <a:pPr marL="0" indent="0">
              <a:buNone/>
            </a:pPr>
            <a:endParaRPr lang="nl-NL" sz="2400" dirty="0"/>
          </a:p>
        </p:txBody>
      </p:sp>
      <p:sp>
        <p:nvSpPr>
          <p:cNvPr id="3" name="Titel 2">
            <a:extLst>
              <a:ext uri="{FF2B5EF4-FFF2-40B4-BE49-F238E27FC236}">
                <a16:creationId xmlns:a16="http://schemas.microsoft.com/office/drawing/2014/main" id="{DDC6DFDE-62A2-2B81-553A-ABF8EB89CB67}"/>
              </a:ext>
            </a:extLst>
          </p:cNvPr>
          <p:cNvSpPr>
            <a:spLocks noGrp="1"/>
          </p:cNvSpPr>
          <p:nvPr>
            <p:ph type="title"/>
          </p:nvPr>
        </p:nvSpPr>
        <p:spPr/>
        <p:txBody>
          <a:bodyPr/>
          <a:lstStyle/>
          <a:p>
            <a:r>
              <a:rPr lang="nl-NL" dirty="0"/>
              <a:t>Collection </a:t>
            </a:r>
            <a:r>
              <a:rPr lang="nl-NL" dirty="0" err="1"/>
              <a:t>overview</a:t>
            </a:r>
            <a:endParaRPr lang="nl-NL" dirty="0"/>
          </a:p>
        </p:txBody>
      </p:sp>
      <p:sp>
        <p:nvSpPr>
          <p:cNvPr id="2" name="Tijdelijke aanduiding voor tekst 1">
            <a:extLst>
              <a:ext uri="{FF2B5EF4-FFF2-40B4-BE49-F238E27FC236}">
                <a16:creationId xmlns:a16="http://schemas.microsoft.com/office/drawing/2014/main" id="{F1BD96B4-B86E-567F-E5AD-D1D70155445E}"/>
              </a:ext>
            </a:extLst>
          </p:cNvPr>
          <p:cNvSpPr>
            <a:spLocks noGrp="1"/>
          </p:cNvSpPr>
          <p:nvPr>
            <p:ph type="body" sz="quarter" idx="1002"/>
          </p:nvPr>
        </p:nvSpPr>
        <p:spPr/>
        <p:txBody>
          <a:bodyPr/>
          <a:lstStyle/>
          <a:p>
            <a:r>
              <a:rPr lang="nl-NL" err="1"/>
              <a:t>demonstration</a:t>
            </a:r>
            <a:endParaRPr lang="nl-NL"/>
          </a:p>
        </p:txBody>
      </p:sp>
      <p:pic>
        <p:nvPicPr>
          <p:cNvPr id="10" name="Afbeelding 9">
            <a:extLst>
              <a:ext uri="{FF2B5EF4-FFF2-40B4-BE49-F238E27FC236}">
                <a16:creationId xmlns:a16="http://schemas.microsoft.com/office/drawing/2014/main" id="{F7F2BF49-820D-EA09-7461-04808B79B9FA}"/>
              </a:ext>
            </a:extLst>
          </p:cNvPr>
          <p:cNvPicPr>
            <a:picLocks noChangeAspect="1"/>
          </p:cNvPicPr>
          <p:nvPr/>
        </p:nvPicPr>
        <p:blipFill>
          <a:blip r:embed="rId3"/>
          <a:stretch>
            <a:fillRect/>
          </a:stretch>
        </p:blipFill>
        <p:spPr>
          <a:xfrm>
            <a:off x="2672460" y="3307976"/>
            <a:ext cx="6823079" cy="1949451"/>
          </a:xfrm>
          <a:prstGeom prst="rect">
            <a:avLst/>
          </a:prstGeom>
        </p:spPr>
      </p:pic>
      <p:sp>
        <p:nvSpPr>
          <p:cNvPr id="11" name="Tekstvak 10">
            <a:extLst>
              <a:ext uri="{FF2B5EF4-FFF2-40B4-BE49-F238E27FC236}">
                <a16:creationId xmlns:a16="http://schemas.microsoft.com/office/drawing/2014/main" id="{D1D00A02-8CE6-E262-5A1F-21C100D1D4A4}"/>
              </a:ext>
            </a:extLst>
          </p:cNvPr>
          <p:cNvSpPr txBox="1"/>
          <p:nvPr/>
        </p:nvSpPr>
        <p:spPr>
          <a:xfrm>
            <a:off x="3159760" y="2274218"/>
            <a:ext cx="1828800" cy="276999"/>
          </a:xfrm>
          <a:prstGeom prst="rect">
            <a:avLst/>
          </a:prstGeom>
          <a:noFill/>
        </p:spPr>
        <p:txBody>
          <a:bodyPr wrap="square" lIns="0" tIns="0" rIns="0" bIns="0" rtlCol="0">
            <a:spAutoFit/>
          </a:bodyPr>
          <a:lstStyle/>
          <a:p>
            <a:pPr algn="ctr"/>
            <a:r>
              <a:rPr lang="en-GB" sz="1800" dirty="0"/>
              <a:t>Collection type</a:t>
            </a:r>
          </a:p>
        </p:txBody>
      </p:sp>
      <p:cxnSp>
        <p:nvCxnSpPr>
          <p:cNvPr id="13" name="Rechte verbindingslijn met pijl 12">
            <a:extLst>
              <a:ext uri="{FF2B5EF4-FFF2-40B4-BE49-F238E27FC236}">
                <a16:creationId xmlns:a16="http://schemas.microsoft.com/office/drawing/2014/main" id="{EDB65ADB-DB82-A02F-42C2-6DC0E0950928}"/>
              </a:ext>
            </a:extLst>
          </p:cNvPr>
          <p:cNvCxnSpPr>
            <a:cxnSpLocks/>
            <a:stCxn id="11" idx="2"/>
          </p:cNvCxnSpPr>
          <p:nvPr/>
        </p:nvCxnSpPr>
        <p:spPr>
          <a:xfrm>
            <a:off x="4074160" y="2551217"/>
            <a:ext cx="0" cy="75675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6" name="Tekstvak 15">
            <a:extLst>
              <a:ext uri="{FF2B5EF4-FFF2-40B4-BE49-F238E27FC236}">
                <a16:creationId xmlns:a16="http://schemas.microsoft.com/office/drawing/2014/main" id="{C29B081F-6907-CED0-B502-FFFB6B9859EB}"/>
              </a:ext>
            </a:extLst>
          </p:cNvPr>
          <p:cNvSpPr txBox="1"/>
          <p:nvPr/>
        </p:nvSpPr>
        <p:spPr>
          <a:xfrm>
            <a:off x="4693920" y="2701356"/>
            <a:ext cx="1828800" cy="276999"/>
          </a:xfrm>
          <a:prstGeom prst="rect">
            <a:avLst/>
          </a:prstGeom>
          <a:noFill/>
        </p:spPr>
        <p:txBody>
          <a:bodyPr wrap="square" lIns="0" tIns="0" rIns="0" bIns="0" rtlCol="0">
            <a:spAutoFit/>
          </a:bodyPr>
          <a:lstStyle/>
          <a:p>
            <a:pPr algn="ctr"/>
            <a:r>
              <a:rPr lang="en-GB" sz="1800" dirty="0"/>
              <a:t>Access level</a:t>
            </a:r>
          </a:p>
        </p:txBody>
      </p:sp>
      <p:cxnSp>
        <p:nvCxnSpPr>
          <p:cNvPr id="17" name="Rechte verbindingslijn met pijl 16">
            <a:extLst>
              <a:ext uri="{FF2B5EF4-FFF2-40B4-BE49-F238E27FC236}">
                <a16:creationId xmlns:a16="http://schemas.microsoft.com/office/drawing/2014/main" id="{44D373F8-C670-AEC6-E154-8B04EF1E17C7}"/>
              </a:ext>
            </a:extLst>
          </p:cNvPr>
          <p:cNvCxnSpPr>
            <a:cxnSpLocks/>
            <a:stCxn id="16" idx="2"/>
          </p:cNvCxnSpPr>
          <p:nvPr/>
        </p:nvCxnSpPr>
        <p:spPr>
          <a:xfrm>
            <a:off x="5608320" y="2978355"/>
            <a:ext cx="0" cy="32962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0" name="Tekstvak 19">
            <a:extLst>
              <a:ext uri="{FF2B5EF4-FFF2-40B4-BE49-F238E27FC236}">
                <a16:creationId xmlns:a16="http://schemas.microsoft.com/office/drawing/2014/main" id="{336F3E78-9C2B-1720-98DA-E1F56CB6D688}"/>
              </a:ext>
            </a:extLst>
          </p:cNvPr>
          <p:cNvSpPr txBox="1"/>
          <p:nvPr/>
        </p:nvSpPr>
        <p:spPr>
          <a:xfrm>
            <a:off x="5609733" y="2050270"/>
            <a:ext cx="1828800" cy="553998"/>
          </a:xfrm>
          <a:prstGeom prst="rect">
            <a:avLst/>
          </a:prstGeom>
          <a:noFill/>
        </p:spPr>
        <p:txBody>
          <a:bodyPr wrap="square" lIns="0" tIns="0" rIns="0" bIns="0" rtlCol="0">
            <a:spAutoFit/>
          </a:bodyPr>
          <a:lstStyle/>
          <a:p>
            <a:pPr algn="ctr"/>
            <a:r>
              <a:rPr lang="en-GB" sz="1800" dirty="0"/>
              <a:t>Organisational Unit</a:t>
            </a:r>
          </a:p>
        </p:txBody>
      </p:sp>
      <p:cxnSp>
        <p:nvCxnSpPr>
          <p:cNvPr id="23" name="Rechte verbindingslijn met pijl 22">
            <a:extLst>
              <a:ext uri="{FF2B5EF4-FFF2-40B4-BE49-F238E27FC236}">
                <a16:creationId xmlns:a16="http://schemas.microsoft.com/office/drawing/2014/main" id="{FA75213B-B447-327C-D991-4E45EA27F65F}"/>
              </a:ext>
            </a:extLst>
          </p:cNvPr>
          <p:cNvCxnSpPr>
            <a:cxnSpLocks/>
            <a:stCxn id="20" idx="2"/>
          </p:cNvCxnSpPr>
          <p:nvPr/>
        </p:nvCxnSpPr>
        <p:spPr>
          <a:xfrm>
            <a:off x="6524133" y="2604268"/>
            <a:ext cx="0" cy="70370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7" name="Tekstvak 26">
            <a:extLst>
              <a:ext uri="{FF2B5EF4-FFF2-40B4-BE49-F238E27FC236}">
                <a16:creationId xmlns:a16="http://schemas.microsoft.com/office/drawing/2014/main" id="{35C43305-7A73-8523-BCC5-248C94F37709}"/>
              </a:ext>
            </a:extLst>
          </p:cNvPr>
          <p:cNvSpPr txBox="1"/>
          <p:nvPr/>
        </p:nvSpPr>
        <p:spPr>
          <a:xfrm>
            <a:off x="6360160" y="2702644"/>
            <a:ext cx="1828800" cy="276999"/>
          </a:xfrm>
          <a:prstGeom prst="rect">
            <a:avLst/>
          </a:prstGeom>
          <a:noFill/>
        </p:spPr>
        <p:txBody>
          <a:bodyPr wrap="square" lIns="0" tIns="0" rIns="0" bIns="0" rtlCol="0">
            <a:spAutoFit/>
          </a:bodyPr>
          <a:lstStyle/>
          <a:p>
            <a:pPr algn="ctr"/>
            <a:r>
              <a:rPr lang="en-GB" sz="1800" dirty="0"/>
              <a:t>State</a:t>
            </a:r>
          </a:p>
        </p:txBody>
      </p:sp>
      <p:cxnSp>
        <p:nvCxnSpPr>
          <p:cNvPr id="28" name="Rechte verbindingslijn met pijl 27">
            <a:extLst>
              <a:ext uri="{FF2B5EF4-FFF2-40B4-BE49-F238E27FC236}">
                <a16:creationId xmlns:a16="http://schemas.microsoft.com/office/drawing/2014/main" id="{32363FDC-9E14-D2D2-65B8-72FE5A8B9A27}"/>
              </a:ext>
            </a:extLst>
          </p:cNvPr>
          <p:cNvCxnSpPr>
            <a:cxnSpLocks/>
            <a:stCxn id="27" idx="2"/>
          </p:cNvCxnSpPr>
          <p:nvPr/>
        </p:nvCxnSpPr>
        <p:spPr>
          <a:xfrm>
            <a:off x="7274560" y="2979643"/>
            <a:ext cx="0" cy="32833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771656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32CA5-8C22-D6FC-657C-8A1DCE6188D0}"/>
            </a:ext>
          </a:extLst>
        </p:cNvPr>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A85E4C55-9531-2858-EFDB-D4F2A63E911D}"/>
              </a:ext>
            </a:extLst>
          </p:cNvPr>
          <p:cNvSpPr>
            <a:spLocks noGrp="1"/>
          </p:cNvSpPr>
          <p:nvPr>
            <p:ph idx="1"/>
          </p:nvPr>
        </p:nvSpPr>
        <p:spPr/>
        <p:txBody>
          <a:bodyPr/>
          <a:lstStyle/>
          <a:p>
            <a:pPr marL="0" indent="0">
              <a:buNone/>
            </a:pPr>
            <a:endParaRPr lang="nl-NL" sz="2400" dirty="0"/>
          </a:p>
          <a:p>
            <a:pPr marL="0" indent="0">
              <a:buNone/>
            </a:pPr>
            <a:endParaRPr lang="nl-NL" sz="2400" dirty="0"/>
          </a:p>
        </p:txBody>
      </p:sp>
      <p:sp>
        <p:nvSpPr>
          <p:cNvPr id="3" name="Titel 2">
            <a:extLst>
              <a:ext uri="{FF2B5EF4-FFF2-40B4-BE49-F238E27FC236}">
                <a16:creationId xmlns:a16="http://schemas.microsoft.com/office/drawing/2014/main" id="{4D2471DD-E65A-F04E-B20E-6F8074BE0B69}"/>
              </a:ext>
            </a:extLst>
          </p:cNvPr>
          <p:cNvSpPr>
            <a:spLocks noGrp="1"/>
          </p:cNvSpPr>
          <p:nvPr>
            <p:ph type="title"/>
          </p:nvPr>
        </p:nvSpPr>
        <p:spPr/>
        <p:txBody>
          <a:bodyPr/>
          <a:lstStyle/>
          <a:p>
            <a:r>
              <a:rPr lang="nl-NL" dirty="0"/>
              <a:t>Collection details</a:t>
            </a:r>
          </a:p>
        </p:txBody>
      </p:sp>
      <p:sp>
        <p:nvSpPr>
          <p:cNvPr id="2" name="Tijdelijke aanduiding voor tekst 1">
            <a:extLst>
              <a:ext uri="{FF2B5EF4-FFF2-40B4-BE49-F238E27FC236}">
                <a16:creationId xmlns:a16="http://schemas.microsoft.com/office/drawing/2014/main" id="{D445C5C6-BCFE-E396-2CE2-D7122B061D4B}"/>
              </a:ext>
            </a:extLst>
          </p:cNvPr>
          <p:cNvSpPr>
            <a:spLocks noGrp="1"/>
          </p:cNvSpPr>
          <p:nvPr>
            <p:ph type="body" sz="quarter" idx="1002"/>
          </p:nvPr>
        </p:nvSpPr>
        <p:spPr/>
        <p:txBody>
          <a:bodyPr/>
          <a:lstStyle/>
          <a:p>
            <a:r>
              <a:rPr lang="nl-NL" err="1"/>
              <a:t>demonstration</a:t>
            </a:r>
            <a:endParaRPr lang="nl-NL"/>
          </a:p>
        </p:txBody>
      </p:sp>
      <p:grpSp>
        <p:nvGrpSpPr>
          <p:cNvPr id="12" name="Groep 11">
            <a:extLst>
              <a:ext uri="{FF2B5EF4-FFF2-40B4-BE49-F238E27FC236}">
                <a16:creationId xmlns:a16="http://schemas.microsoft.com/office/drawing/2014/main" id="{8BAA4D4D-D9D0-5BCD-5F7C-4061F111CDE9}"/>
              </a:ext>
            </a:extLst>
          </p:cNvPr>
          <p:cNvGrpSpPr/>
          <p:nvPr/>
        </p:nvGrpSpPr>
        <p:grpSpPr>
          <a:xfrm>
            <a:off x="2154703" y="1293408"/>
            <a:ext cx="7882594" cy="5035291"/>
            <a:chOff x="2154703" y="1293408"/>
            <a:chExt cx="7882594" cy="5035291"/>
          </a:xfrm>
        </p:grpSpPr>
        <p:grpSp>
          <p:nvGrpSpPr>
            <p:cNvPr id="8" name="Groep 7">
              <a:extLst>
                <a:ext uri="{FF2B5EF4-FFF2-40B4-BE49-F238E27FC236}">
                  <a16:creationId xmlns:a16="http://schemas.microsoft.com/office/drawing/2014/main" id="{C77120F4-F0FB-F3BF-D1E6-7044F29C5171}"/>
                </a:ext>
              </a:extLst>
            </p:cNvPr>
            <p:cNvGrpSpPr/>
            <p:nvPr/>
          </p:nvGrpSpPr>
          <p:grpSpPr>
            <a:xfrm>
              <a:off x="2154703" y="1293408"/>
              <a:ext cx="7882594" cy="5035291"/>
              <a:chOff x="2154703" y="1293408"/>
              <a:chExt cx="7882594" cy="5035291"/>
            </a:xfrm>
          </p:grpSpPr>
          <p:pic>
            <p:nvPicPr>
              <p:cNvPr id="6" name="Afbeelding 5">
                <a:extLst>
                  <a:ext uri="{FF2B5EF4-FFF2-40B4-BE49-F238E27FC236}">
                    <a16:creationId xmlns:a16="http://schemas.microsoft.com/office/drawing/2014/main" id="{6377030A-7EA5-92AB-40ED-39B8755903F2}"/>
                  </a:ext>
                </a:extLst>
              </p:cNvPr>
              <p:cNvPicPr>
                <a:picLocks noChangeAspect="1"/>
              </p:cNvPicPr>
              <p:nvPr/>
            </p:nvPicPr>
            <p:blipFill>
              <a:blip r:embed="rId3"/>
              <a:stretch>
                <a:fillRect/>
              </a:stretch>
            </p:blipFill>
            <p:spPr>
              <a:xfrm>
                <a:off x="2154703" y="1293408"/>
                <a:ext cx="7882594" cy="5035291"/>
              </a:xfrm>
              <a:prstGeom prst="rect">
                <a:avLst/>
              </a:prstGeom>
            </p:spPr>
          </p:pic>
          <p:sp>
            <p:nvSpPr>
              <p:cNvPr id="7" name="Rechthoek: afgeronde hoeken 6">
                <a:extLst>
                  <a:ext uri="{FF2B5EF4-FFF2-40B4-BE49-F238E27FC236}">
                    <a16:creationId xmlns:a16="http://schemas.microsoft.com/office/drawing/2014/main" id="{423405D4-2B46-6119-59DB-4FE2A9646789}"/>
                  </a:ext>
                </a:extLst>
              </p:cNvPr>
              <p:cNvSpPr/>
              <p:nvPr/>
            </p:nvSpPr>
            <p:spPr>
              <a:xfrm>
                <a:off x="7626350" y="1936750"/>
                <a:ext cx="1079500" cy="323850"/>
              </a:xfrm>
              <a:prstGeom prst="round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 name="Rechthoek: afgeronde hoeken 8">
              <a:extLst>
                <a:ext uri="{FF2B5EF4-FFF2-40B4-BE49-F238E27FC236}">
                  <a16:creationId xmlns:a16="http://schemas.microsoft.com/office/drawing/2014/main" id="{0A455550-2251-2723-F9F0-73AE2CF72A2A}"/>
                </a:ext>
              </a:extLst>
            </p:cNvPr>
            <p:cNvSpPr/>
            <p:nvPr/>
          </p:nvSpPr>
          <p:spPr>
            <a:xfrm>
              <a:off x="2343150" y="1927225"/>
              <a:ext cx="1727200" cy="323850"/>
            </a:xfrm>
            <a:prstGeom prst="roundRect">
              <a:avLst/>
            </a:prstGeom>
            <a:solidFill>
              <a:srgbClr val="FFFFFF">
                <a:alpha val="5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4" name="Rechthoek: afgeronde hoeken 13">
            <a:extLst>
              <a:ext uri="{FF2B5EF4-FFF2-40B4-BE49-F238E27FC236}">
                <a16:creationId xmlns:a16="http://schemas.microsoft.com/office/drawing/2014/main" id="{72717613-07E2-C60C-C6DD-E855DB29D0BC}"/>
              </a:ext>
            </a:extLst>
          </p:cNvPr>
          <p:cNvSpPr/>
          <p:nvPr/>
        </p:nvSpPr>
        <p:spPr>
          <a:xfrm>
            <a:off x="5581650" y="1431161"/>
            <a:ext cx="2266950" cy="185904"/>
          </a:xfrm>
          <a:prstGeom prst="roundRect">
            <a:avLst/>
          </a:prstGeom>
          <a:solidFill>
            <a:srgbClr val="B7282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Rechte verbindingslijn 17">
            <a:extLst>
              <a:ext uri="{FF2B5EF4-FFF2-40B4-BE49-F238E27FC236}">
                <a16:creationId xmlns:a16="http://schemas.microsoft.com/office/drawing/2014/main" id="{4EBEDDEE-5379-9272-0CC8-298572BCA3DA}"/>
              </a:ext>
            </a:extLst>
          </p:cNvPr>
          <p:cNvCxnSpPr>
            <a:cxnSpLocks/>
          </p:cNvCxnSpPr>
          <p:nvPr/>
        </p:nvCxnSpPr>
        <p:spPr>
          <a:xfrm>
            <a:off x="8705850" y="1720850"/>
            <a:ext cx="113665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5430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36A3D594-4198-FDB7-00D4-5B635A1F6723}"/>
              </a:ext>
            </a:extLst>
          </p:cNvPr>
          <p:cNvSpPr>
            <a:spLocks noGrp="1"/>
          </p:cNvSpPr>
          <p:nvPr>
            <p:ph idx="1"/>
          </p:nvPr>
        </p:nvSpPr>
        <p:spPr/>
        <p:txBody>
          <a:bodyPr/>
          <a:lstStyle/>
          <a:p>
            <a:pPr marL="0" indent="0">
              <a:buNone/>
            </a:pPr>
            <a:endParaRPr lang="nl-NL" sz="2400" dirty="0"/>
          </a:p>
          <a:p>
            <a:pPr marL="0" indent="0">
              <a:buNone/>
            </a:pPr>
            <a:endParaRPr lang="nl-NL" sz="2400" dirty="0"/>
          </a:p>
          <a:p>
            <a:pPr marL="0" indent="0">
              <a:buNone/>
            </a:pPr>
            <a:r>
              <a:rPr lang="nl-NL" sz="2400" dirty="0"/>
              <a:t>Have a look at </a:t>
            </a:r>
            <a:r>
              <a:rPr lang="nl-NL" sz="2400" dirty="0" err="1"/>
              <a:t>the</a:t>
            </a:r>
            <a:r>
              <a:rPr lang="nl-NL" sz="2400" dirty="0"/>
              <a:t> </a:t>
            </a:r>
            <a:r>
              <a:rPr lang="nl-NL" sz="2400" dirty="0" err="1"/>
              <a:t>edit</a:t>
            </a:r>
            <a:r>
              <a:rPr lang="nl-NL" sz="2400" dirty="0"/>
              <a:t> metadata options and </a:t>
            </a:r>
            <a:r>
              <a:rPr lang="nl-NL" sz="2400" dirty="0" err="1"/>
              <a:t>fill</a:t>
            </a:r>
            <a:r>
              <a:rPr lang="nl-NL" sz="2400" dirty="0"/>
              <a:t> out as </a:t>
            </a:r>
            <a:r>
              <a:rPr lang="nl-NL" sz="2400" dirty="0" err="1"/>
              <a:t>much</a:t>
            </a:r>
            <a:r>
              <a:rPr lang="nl-NL" sz="2400" dirty="0"/>
              <a:t> fields as </a:t>
            </a:r>
            <a:r>
              <a:rPr lang="nl-NL" sz="2400" dirty="0" err="1"/>
              <a:t>possible</a:t>
            </a:r>
            <a:r>
              <a:rPr lang="nl-NL" sz="2400" dirty="0"/>
              <a:t>.</a:t>
            </a:r>
          </a:p>
          <a:p>
            <a:pPr marL="0" indent="0">
              <a:buNone/>
            </a:pPr>
            <a:endParaRPr lang="nl-NL" sz="2400" dirty="0"/>
          </a:p>
          <a:p>
            <a:pPr marL="0" indent="0">
              <a:buNone/>
            </a:pPr>
            <a:r>
              <a:rPr lang="nl-NL" sz="2400" b="1" dirty="0">
                <a:solidFill>
                  <a:srgbClr val="FF0000"/>
                </a:solidFill>
              </a:rPr>
              <a:t>Important</a:t>
            </a:r>
            <a:r>
              <a:rPr lang="nl-NL" sz="2400" dirty="0"/>
              <a:t>: </a:t>
            </a:r>
            <a:r>
              <a:rPr lang="nl-NL" sz="2400" dirty="0" err="1"/>
              <a:t>You</a:t>
            </a:r>
            <a:r>
              <a:rPr lang="nl-NL" sz="2400" dirty="0"/>
              <a:t> </a:t>
            </a:r>
            <a:r>
              <a:rPr lang="nl-NL" sz="2400" dirty="0" err="1"/>
              <a:t>can</a:t>
            </a:r>
            <a:r>
              <a:rPr lang="nl-NL" sz="2400" dirty="0"/>
              <a:t> </a:t>
            </a:r>
            <a:r>
              <a:rPr lang="nl-NL" sz="2400" dirty="0" err="1"/>
              <a:t>add</a:t>
            </a:r>
            <a:r>
              <a:rPr lang="nl-NL" sz="2400" dirty="0"/>
              <a:t> </a:t>
            </a:r>
            <a:r>
              <a:rPr lang="nl-NL" sz="2400" dirty="0" err="1"/>
              <a:t>my</a:t>
            </a:r>
            <a:r>
              <a:rPr lang="nl-NL" sz="2400" dirty="0"/>
              <a:t> </a:t>
            </a:r>
            <a:r>
              <a:rPr lang="nl-NL" sz="2400" dirty="0" err="1"/>
              <a:t>colleague</a:t>
            </a:r>
            <a:r>
              <a:rPr lang="nl-NL" sz="2400" dirty="0"/>
              <a:t> </a:t>
            </a:r>
            <a:r>
              <a:rPr lang="nl-NL" sz="2400" b="1" dirty="0"/>
              <a:t>XXXXXXXXXXXX </a:t>
            </a:r>
            <a:r>
              <a:rPr lang="nl-NL" sz="2400" dirty="0" err="1"/>
              <a:t>under</a:t>
            </a:r>
            <a:r>
              <a:rPr lang="nl-NL" sz="2400" dirty="0"/>
              <a:t> “</a:t>
            </a:r>
            <a:r>
              <a:rPr lang="nl-NL" sz="2400" dirty="0" err="1"/>
              <a:t>Add</a:t>
            </a:r>
            <a:r>
              <a:rPr lang="nl-NL" sz="2400" dirty="0"/>
              <a:t> manager”, “</a:t>
            </a:r>
            <a:r>
              <a:rPr lang="nl-NL" sz="2400" dirty="0" err="1"/>
              <a:t>Add</a:t>
            </a:r>
            <a:r>
              <a:rPr lang="nl-NL" sz="2400" dirty="0"/>
              <a:t> </a:t>
            </a:r>
            <a:r>
              <a:rPr lang="nl-NL" sz="2400" dirty="0" err="1"/>
              <a:t>contributor</a:t>
            </a:r>
            <a:r>
              <a:rPr lang="nl-NL" sz="2400" dirty="0"/>
              <a:t>” and/or “</a:t>
            </a:r>
            <a:r>
              <a:rPr lang="nl-NL" sz="2400" dirty="0" err="1"/>
              <a:t>Add</a:t>
            </a:r>
            <a:r>
              <a:rPr lang="nl-NL" sz="2400" dirty="0"/>
              <a:t> viewer”.</a:t>
            </a:r>
          </a:p>
          <a:p>
            <a:pPr marL="285750" indent="-285750">
              <a:buFontTx/>
              <a:buChar char="-"/>
            </a:pPr>
            <a:endParaRPr lang="nl-NL" sz="1800" dirty="0"/>
          </a:p>
        </p:txBody>
      </p:sp>
      <p:sp>
        <p:nvSpPr>
          <p:cNvPr id="3" name="Titel 2">
            <a:extLst>
              <a:ext uri="{FF2B5EF4-FFF2-40B4-BE49-F238E27FC236}">
                <a16:creationId xmlns:a16="http://schemas.microsoft.com/office/drawing/2014/main" id="{2BA3DE52-3098-A124-A278-86514DC53617}"/>
              </a:ext>
            </a:extLst>
          </p:cNvPr>
          <p:cNvSpPr>
            <a:spLocks noGrp="1"/>
          </p:cNvSpPr>
          <p:nvPr>
            <p:ph type="title"/>
          </p:nvPr>
        </p:nvSpPr>
        <p:spPr/>
        <p:txBody>
          <a:bodyPr/>
          <a:lstStyle/>
          <a:p>
            <a:r>
              <a:rPr lang="nl-NL" dirty="0" err="1"/>
              <a:t>Exercise</a:t>
            </a:r>
            <a:r>
              <a:rPr lang="nl-NL" dirty="0"/>
              <a:t> 1: </a:t>
            </a:r>
            <a:r>
              <a:rPr lang="nl-NL" dirty="0" err="1"/>
              <a:t>edit</a:t>
            </a:r>
            <a:r>
              <a:rPr lang="nl-NL" dirty="0"/>
              <a:t> metadata</a:t>
            </a:r>
          </a:p>
        </p:txBody>
      </p:sp>
      <p:sp>
        <p:nvSpPr>
          <p:cNvPr id="2" name="Tijdelijke aanduiding voor tekst 1">
            <a:extLst>
              <a:ext uri="{FF2B5EF4-FFF2-40B4-BE49-F238E27FC236}">
                <a16:creationId xmlns:a16="http://schemas.microsoft.com/office/drawing/2014/main" id="{5CD0F3E8-C31B-4AC8-2A73-2A6630BEE0FB}"/>
              </a:ext>
            </a:extLst>
          </p:cNvPr>
          <p:cNvSpPr>
            <a:spLocks noGrp="1"/>
          </p:cNvSpPr>
          <p:nvPr>
            <p:ph type="body" sz="quarter" idx="1002"/>
          </p:nvPr>
        </p:nvSpPr>
        <p:spPr/>
        <p:txBody>
          <a:bodyPr/>
          <a:lstStyle/>
          <a:p>
            <a:r>
              <a:rPr lang="nl-NL" err="1"/>
              <a:t>demonstration</a:t>
            </a:r>
            <a:endParaRPr lang="nl-NL"/>
          </a:p>
        </p:txBody>
      </p:sp>
    </p:spTree>
    <p:extLst>
      <p:ext uri="{BB962C8B-B14F-4D97-AF65-F5344CB8AC3E}">
        <p14:creationId xmlns:p14="http://schemas.microsoft.com/office/powerpoint/2010/main" val="1841108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5A8150-AF12-8F5E-4BA0-66FC323D3269}"/>
            </a:ext>
          </a:extLst>
        </p:cNvPr>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BB3A0177-392C-4069-7676-F43364ED5639}"/>
              </a:ext>
            </a:extLst>
          </p:cNvPr>
          <p:cNvSpPr>
            <a:spLocks noGrp="1"/>
          </p:cNvSpPr>
          <p:nvPr>
            <p:ph idx="1"/>
          </p:nvPr>
        </p:nvSpPr>
        <p:spPr/>
        <p:txBody>
          <a:bodyPr/>
          <a:lstStyle/>
          <a:p>
            <a:pPr marL="0" indent="0">
              <a:buNone/>
            </a:pPr>
            <a:endParaRPr lang="nl-NL" sz="2400" dirty="0"/>
          </a:p>
          <a:p>
            <a:pPr marL="0" indent="0">
              <a:buNone/>
            </a:pPr>
            <a:r>
              <a:rPr lang="nl-NL" sz="2400" dirty="0"/>
              <a:t>Access level &gt; DSC </a:t>
            </a:r>
            <a:r>
              <a:rPr lang="nl-NL" sz="2400" dirty="0" err="1"/>
              <a:t>specific</a:t>
            </a:r>
            <a:r>
              <a:rPr lang="nl-NL" sz="2400" dirty="0"/>
              <a:t> and </a:t>
            </a:r>
            <a:r>
              <a:rPr lang="nl-NL" sz="2400" dirty="0" err="1"/>
              <a:t>influences</a:t>
            </a:r>
            <a:r>
              <a:rPr lang="nl-NL" sz="2400" dirty="0"/>
              <a:t> Data </a:t>
            </a:r>
            <a:r>
              <a:rPr lang="nl-NL" sz="2400" dirty="0" err="1"/>
              <a:t>Use</a:t>
            </a:r>
            <a:r>
              <a:rPr lang="nl-NL" sz="2400" dirty="0"/>
              <a:t> Agreement field</a:t>
            </a:r>
          </a:p>
          <a:p>
            <a:pPr marL="0" indent="0">
              <a:buNone/>
            </a:pPr>
            <a:endParaRPr lang="nl-NL" sz="2400" dirty="0"/>
          </a:p>
          <a:p>
            <a:pPr marL="0" indent="0">
              <a:buNone/>
            </a:pPr>
            <a:r>
              <a:rPr lang="nl-NL" sz="2400" dirty="0" err="1"/>
              <a:t>Documentation</a:t>
            </a:r>
            <a:r>
              <a:rPr lang="nl-NL" sz="2400" dirty="0"/>
              <a:t> files &gt; </a:t>
            </a:r>
            <a:r>
              <a:rPr lang="nl-NL" sz="2400" dirty="0" err="1"/>
              <a:t>Flag</a:t>
            </a:r>
            <a:r>
              <a:rPr lang="nl-NL" sz="2400" dirty="0"/>
              <a:t> files as </a:t>
            </a:r>
            <a:r>
              <a:rPr lang="nl-NL" sz="2400" dirty="0" err="1"/>
              <a:t>documentation</a:t>
            </a:r>
            <a:r>
              <a:rPr lang="nl-NL" sz="2400" dirty="0"/>
              <a:t> (= metadata)</a:t>
            </a:r>
          </a:p>
          <a:p>
            <a:pPr marL="0" indent="0">
              <a:buNone/>
            </a:pPr>
            <a:endParaRPr lang="nl-NL" sz="2400" dirty="0"/>
          </a:p>
          <a:p>
            <a:pPr marL="0" indent="0">
              <a:buNone/>
            </a:pPr>
            <a:r>
              <a:rPr lang="nl-NL" sz="2400" dirty="0"/>
              <a:t>Copy metadata </a:t>
            </a:r>
            <a:r>
              <a:rPr lang="nl-NL" sz="2400" dirty="0" err="1"/>
              <a:t>function</a:t>
            </a:r>
            <a:endParaRPr lang="nl-NL" sz="2400" dirty="0"/>
          </a:p>
        </p:txBody>
      </p:sp>
      <p:sp>
        <p:nvSpPr>
          <p:cNvPr id="3" name="Titel 2">
            <a:extLst>
              <a:ext uri="{FF2B5EF4-FFF2-40B4-BE49-F238E27FC236}">
                <a16:creationId xmlns:a16="http://schemas.microsoft.com/office/drawing/2014/main" id="{721238F6-800E-D259-46A3-32D304A4220F}"/>
              </a:ext>
            </a:extLst>
          </p:cNvPr>
          <p:cNvSpPr>
            <a:spLocks noGrp="1"/>
          </p:cNvSpPr>
          <p:nvPr>
            <p:ph type="title"/>
          </p:nvPr>
        </p:nvSpPr>
        <p:spPr/>
        <p:txBody>
          <a:bodyPr/>
          <a:lstStyle/>
          <a:p>
            <a:r>
              <a:rPr lang="nl-NL" dirty="0" err="1"/>
              <a:t>Exercise</a:t>
            </a:r>
            <a:r>
              <a:rPr lang="nl-NL" dirty="0"/>
              <a:t> 1: </a:t>
            </a:r>
            <a:r>
              <a:rPr lang="nl-NL" dirty="0" err="1"/>
              <a:t>edit</a:t>
            </a:r>
            <a:r>
              <a:rPr lang="nl-NL" dirty="0"/>
              <a:t> metadata</a:t>
            </a:r>
          </a:p>
        </p:txBody>
      </p:sp>
      <p:sp>
        <p:nvSpPr>
          <p:cNvPr id="2" name="Tijdelijke aanduiding voor tekst 1">
            <a:extLst>
              <a:ext uri="{FF2B5EF4-FFF2-40B4-BE49-F238E27FC236}">
                <a16:creationId xmlns:a16="http://schemas.microsoft.com/office/drawing/2014/main" id="{0E79692A-BA93-DB26-AA57-4D885D2D8291}"/>
              </a:ext>
            </a:extLst>
          </p:cNvPr>
          <p:cNvSpPr>
            <a:spLocks noGrp="1"/>
          </p:cNvSpPr>
          <p:nvPr>
            <p:ph type="body" sz="quarter" idx="1002"/>
          </p:nvPr>
        </p:nvSpPr>
        <p:spPr/>
        <p:txBody>
          <a:bodyPr/>
          <a:lstStyle/>
          <a:p>
            <a:r>
              <a:rPr lang="nl-NL" err="1"/>
              <a:t>demonstration</a:t>
            </a:r>
            <a:endParaRPr lang="nl-NL"/>
          </a:p>
        </p:txBody>
      </p:sp>
    </p:spTree>
    <p:extLst>
      <p:ext uri="{BB962C8B-B14F-4D97-AF65-F5344CB8AC3E}">
        <p14:creationId xmlns:p14="http://schemas.microsoft.com/office/powerpoint/2010/main" val="3853990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D7FA2C4E-F923-05E4-6923-2EF992CE5E1F}"/>
              </a:ext>
            </a:extLst>
          </p:cNvPr>
          <p:cNvSpPr>
            <a:spLocks noGrp="1"/>
          </p:cNvSpPr>
          <p:nvPr>
            <p:ph idx="1"/>
          </p:nvPr>
        </p:nvSpPr>
        <p:spPr>
          <a:xfrm>
            <a:off x="1066027" y="1628800"/>
            <a:ext cx="10062000" cy="4212000"/>
          </a:xfrm>
        </p:spPr>
        <p:txBody>
          <a:bodyPr/>
          <a:lstStyle/>
          <a:p>
            <a:pPr marL="0" indent="0">
              <a:buNone/>
            </a:pPr>
            <a:r>
              <a:rPr lang="nl-NL" sz="2000" b="1" dirty="0">
                <a:solidFill>
                  <a:schemeClr val="accent2"/>
                </a:solidFill>
              </a:rPr>
              <a:t>Background &amp; Features</a:t>
            </a:r>
          </a:p>
          <a:p>
            <a:r>
              <a:rPr lang="nl-NL" sz="2000" dirty="0">
                <a:latin typeface="+mn-lt"/>
              </a:rPr>
              <a:t>Collection types</a:t>
            </a:r>
          </a:p>
          <a:p>
            <a:r>
              <a:rPr lang="nl-NL" sz="2000" dirty="0">
                <a:latin typeface="+mn-lt"/>
              </a:rPr>
              <a:t>Access levels</a:t>
            </a:r>
          </a:p>
          <a:p>
            <a:r>
              <a:rPr lang="nl-NL" sz="2000" dirty="0" err="1"/>
              <a:t>Roles</a:t>
            </a:r>
            <a:endParaRPr lang="nl-NL" sz="2000" dirty="0">
              <a:latin typeface="+mn-lt"/>
            </a:endParaRPr>
          </a:p>
          <a:p>
            <a:pPr marL="285750" indent="-285750">
              <a:buFontTx/>
              <a:buChar char="-"/>
            </a:pPr>
            <a:endParaRPr lang="nl-NL" sz="2000" dirty="0"/>
          </a:p>
          <a:p>
            <a:pPr marL="0" indent="0">
              <a:buNone/>
            </a:pPr>
            <a:r>
              <a:rPr lang="nl-NL" sz="2000" b="1" dirty="0" err="1">
                <a:solidFill>
                  <a:schemeClr val="accent2"/>
                </a:solidFill>
              </a:rPr>
              <a:t>Demonstration</a:t>
            </a:r>
            <a:endParaRPr lang="nl-NL" sz="2000" b="1" dirty="0">
              <a:solidFill>
                <a:schemeClr val="accent2"/>
              </a:solidFill>
            </a:endParaRPr>
          </a:p>
          <a:p>
            <a:pPr marL="0" lvl="1" indent="0">
              <a:buNone/>
            </a:pPr>
            <a:r>
              <a:rPr lang="nl-NL" sz="2000" dirty="0"/>
              <a:t>How </a:t>
            </a:r>
            <a:r>
              <a:rPr lang="nl-NL" sz="2000" dirty="0" err="1"/>
              <a:t>to</a:t>
            </a:r>
            <a:r>
              <a:rPr lang="nl-NL" sz="2000" dirty="0"/>
              <a:t> make a </a:t>
            </a:r>
            <a:r>
              <a:rPr lang="nl-NL" sz="2000" dirty="0" err="1"/>
              <a:t>collection</a:t>
            </a:r>
            <a:r>
              <a:rPr lang="nl-NL" sz="2000" dirty="0"/>
              <a:t> and start </a:t>
            </a:r>
            <a:r>
              <a:rPr lang="nl-NL" sz="2000" dirty="0" err="1"/>
              <a:t>working</a:t>
            </a:r>
            <a:r>
              <a:rPr lang="nl-NL" sz="2000" dirty="0"/>
              <a:t> in </a:t>
            </a:r>
            <a:r>
              <a:rPr lang="nl-NL" sz="2000" dirty="0" err="1"/>
              <a:t>the</a:t>
            </a:r>
            <a:r>
              <a:rPr lang="nl-NL" sz="2000" dirty="0"/>
              <a:t> RDR</a:t>
            </a:r>
          </a:p>
          <a:p>
            <a:pPr marL="0" indent="0">
              <a:buNone/>
            </a:pPr>
            <a:endParaRPr lang="nl-NL" sz="2000" dirty="0"/>
          </a:p>
        </p:txBody>
      </p:sp>
      <p:sp>
        <p:nvSpPr>
          <p:cNvPr id="3" name="Titel 2">
            <a:extLst>
              <a:ext uri="{FF2B5EF4-FFF2-40B4-BE49-F238E27FC236}">
                <a16:creationId xmlns:a16="http://schemas.microsoft.com/office/drawing/2014/main" id="{08C6CA37-DDF5-B116-AE38-BC442DEA05B3}"/>
              </a:ext>
            </a:extLst>
          </p:cNvPr>
          <p:cNvSpPr>
            <a:spLocks noGrp="1"/>
          </p:cNvSpPr>
          <p:nvPr>
            <p:ph type="title"/>
          </p:nvPr>
        </p:nvSpPr>
        <p:spPr/>
        <p:txBody>
          <a:bodyPr/>
          <a:lstStyle/>
          <a:p>
            <a:r>
              <a:rPr lang="nl-NL"/>
              <a:t>Topics</a:t>
            </a:r>
          </a:p>
        </p:txBody>
      </p:sp>
      <p:sp>
        <p:nvSpPr>
          <p:cNvPr id="4" name="Tijdelijke aanduiding voor tekst 3">
            <a:extLst>
              <a:ext uri="{FF2B5EF4-FFF2-40B4-BE49-F238E27FC236}">
                <a16:creationId xmlns:a16="http://schemas.microsoft.com/office/drawing/2014/main" id="{D8C3EA5B-8880-2947-112E-2F5FEAAE2696}"/>
              </a:ext>
            </a:extLst>
          </p:cNvPr>
          <p:cNvSpPr>
            <a:spLocks noGrp="1"/>
          </p:cNvSpPr>
          <p:nvPr>
            <p:ph type="body" sz="quarter" idx="1002"/>
          </p:nvPr>
        </p:nvSpPr>
        <p:spPr/>
        <p:txBody>
          <a:bodyPr/>
          <a:lstStyle/>
          <a:p>
            <a:r>
              <a:rPr lang="nl-NL"/>
              <a:t>RDR – </a:t>
            </a:r>
            <a:r>
              <a:rPr lang="nl-NL" err="1"/>
              <a:t>getting</a:t>
            </a:r>
            <a:r>
              <a:rPr lang="nl-NL"/>
              <a:t> </a:t>
            </a:r>
            <a:r>
              <a:rPr lang="nl-NL" err="1"/>
              <a:t>started</a:t>
            </a:r>
            <a:endParaRPr lang="nl-NL"/>
          </a:p>
        </p:txBody>
      </p:sp>
    </p:spTree>
    <p:extLst>
      <p:ext uri="{BB962C8B-B14F-4D97-AF65-F5344CB8AC3E}">
        <p14:creationId xmlns:p14="http://schemas.microsoft.com/office/powerpoint/2010/main" val="858865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A86B0-784E-0F49-68D0-7B38CBECC846}"/>
            </a:ext>
          </a:extLst>
        </p:cNvPr>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218559B9-98D1-5130-1B0C-6A712815C7D2}"/>
              </a:ext>
            </a:extLst>
          </p:cNvPr>
          <p:cNvSpPr>
            <a:spLocks noGrp="1"/>
          </p:cNvSpPr>
          <p:nvPr>
            <p:ph idx="1"/>
          </p:nvPr>
        </p:nvSpPr>
        <p:spPr/>
        <p:txBody>
          <a:bodyPr/>
          <a:lstStyle/>
          <a:p>
            <a:pPr marL="0" indent="0">
              <a:buNone/>
            </a:pPr>
            <a:r>
              <a:rPr lang="nl-NL" sz="2400" dirty="0" err="1"/>
              <a:t>Please</a:t>
            </a:r>
            <a:r>
              <a:rPr lang="nl-NL" sz="2400" dirty="0"/>
              <a:t> do </a:t>
            </a:r>
            <a:r>
              <a:rPr lang="nl-NL" sz="2400" dirty="0" err="1"/>
              <a:t>the</a:t>
            </a:r>
            <a:r>
              <a:rPr lang="nl-NL" sz="2400" dirty="0"/>
              <a:t> </a:t>
            </a:r>
            <a:r>
              <a:rPr lang="nl-NL" sz="2400" dirty="0" err="1"/>
              <a:t>following</a:t>
            </a:r>
            <a:r>
              <a:rPr lang="nl-NL" sz="2400" dirty="0"/>
              <a:t>:</a:t>
            </a:r>
          </a:p>
          <a:p>
            <a:r>
              <a:rPr lang="nl-NL" sz="2400" dirty="0" err="1"/>
              <a:t>Add</a:t>
            </a:r>
            <a:r>
              <a:rPr lang="nl-NL" sz="2400" dirty="0"/>
              <a:t> at </a:t>
            </a:r>
            <a:r>
              <a:rPr lang="nl-NL" sz="2400" dirty="0" err="1"/>
              <a:t>least</a:t>
            </a:r>
            <a:r>
              <a:rPr lang="nl-NL" sz="2400" dirty="0"/>
              <a:t> </a:t>
            </a:r>
            <a:r>
              <a:rPr lang="nl-NL" sz="2400" dirty="0" err="1"/>
              <a:t>one</a:t>
            </a:r>
            <a:r>
              <a:rPr lang="nl-NL" sz="2400" dirty="0"/>
              <a:t> file </a:t>
            </a:r>
            <a:r>
              <a:rPr lang="nl-NL" sz="2400" dirty="0" err="1"/>
              <a:t>to</a:t>
            </a:r>
            <a:r>
              <a:rPr lang="nl-NL" sz="2400" dirty="0"/>
              <a:t> </a:t>
            </a:r>
            <a:r>
              <a:rPr lang="nl-NL" sz="2400" dirty="0" err="1"/>
              <a:t>your</a:t>
            </a:r>
            <a:r>
              <a:rPr lang="nl-NL" sz="2400" dirty="0"/>
              <a:t> </a:t>
            </a:r>
            <a:r>
              <a:rPr lang="nl-NL" sz="2400" dirty="0" err="1"/>
              <a:t>collection</a:t>
            </a:r>
            <a:endParaRPr lang="nl-NL" sz="2400" dirty="0"/>
          </a:p>
          <a:p>
            <a:r>
              <a:rPr lang="nl-NL" sz="2400" dirty="0"/>
              <a:t>Upload or </a:t>
            </a:r>
            <a:r>
              <a:rPr lang="nl-NL" sz="2400" dirty="0" err="1"/>
              <a:t>create</a:t>
            </a:r>
            <a:r>
              <a:rPr lang="nl-NL" sz="2400" dirty="0"/>
              <a:t> a folder</a:t>
            </a:r>
          </a:p>
          <a:p>
            <a:r>
              <a:rPr lang="nl-NL" sz="2400" dirty="0" err="1"/>
              <a:t>Rename</a:t>
            </a:r>
            <a:r>
              <a:rPr lang="nl-NL" sz="2400" dirty="0"/>
              <a:t> a file or folder</a:t>
            </a:r>
          </a:p>
          <a:p>
            <a:r>
              <a:rPr lang="nl-NL" sz="2400" dirty="0"/>
              <a:t>Delete a file or folder</a:t>
            </a:r>
          </a:p>
          <a:p>
            <a:r>
              <a:rPr lang="nl-NL" sz="2400" dirty="0"/>
              <a:t>Play </a:t>
            </a:r>
            <a:r>
              <a:rPr lang="nl-NL" sz="2400" dirty="0" err="1"/>
              <a:t>around</a:t>
            </a:r>
            <a:r>
              <a:rPr lang="nl-NL" sz="2400" dirty="0"/>
              <a:t> </a:t>
            </a:r>
            <a:r>
              <a:rPr lang="nl-NL" sz="2400" dirty="0" err="1"/>
              <a:t>with</a:t>
            </a:r>
            <a:r>
              <a:rPr lang="nl-NL" sz="2400" dirty="0"/>
              <a:t> managing files and folders</a:t>
            </a:r>
          </a:p>
          <a:p>
            <a:endParaRPr lang="nl-NL" sz="2000" dirty="0"/>
          </a:p>
          <a:p>
            <a:pPr marL="0" indent="0">
              <a:buNone/>
            </a:pPr>
            <a:endParaRPr lang="nl-NL" sz="2000" dirty="0"/>
          </a:p>
          <a:p>
            <a:pPr marL="285750" indent="-285750">
              <a:buFontTx/>
              <a:buChar char="-"/>
            </a:pPr>
            <a:endParaRPr lang="nl-NL" dirty="0"/>
          </a:p>
        </p:txBody>
      </p:sp>
      <p:sp>
        <p:nvSpPr>
          <p:cNvPr id="3" name="Titel 2">
            <a:extLst>
              <a:ext uri="{FF2B5EF4-FFF2-40B4-BE49-F238E27FC236}">
                <a16:creationId xmlns:a16="http://schemas.microsoft.com/office/drawing/2014/main" id="{63092FFC-92C3-6988-2826-58C3D034DD00}"/>
              </a:ext>
            </a:extLst>
          </p:cNvPr>
          <p:cNvSpPr>
            <a:spLocks noGrp="1"/>
          </p:cNvSpPr>
          <p:nvPr>
            <p:ph type="title"/>
          </p:nvPr>
        </p:nvSpPr>
        <p:spPr/>
        <p:txBody>
          <a:bodyPr/>
          <a:lstStyle/>
          <a:p>
            <a:r>
              <a:rPr lang="nl-NL" dirty="0" err="1"/>
              <a:t>Exercise</a:t>
            </a:r>
            <a:r>
              <a:rPr lang="nl-NL" dirty="0"/>
              <a:t> 2: upload data</a:t>
            </a:r>
          </a:p>
        </p:txBody>
      </p:sp>
      <p:sp>
        <p:nvSpPr>
          <p:cNvPr id="2" name="Tijdelijke aanduiding voor tekst 1">
            <a:extLst>
              <a:ext uri="{FF2B5EF4-FFF2-40B4-BE49-F238E27FC236}">
                <a16:creationId xmlns:a16="http://schemas.microsoft.com/office/drawing/2014/main" id="{3E853A65-5D1A-7C87-73D7-2445A847E4A7}"/>
              </a:ext>
            </a:extLst>
          </p:cNvPr>
          <p:cNvSpPr>
            <a:spLocks noGrp="1"/>
          </p:cNvSpPr>
          <p:nvPr>
            <p:ph type="body" sz="quarter" idx="1002"/>
          </p:nvPr>
        </p:nvSpPr>
        <p:spPr/>
        <p:txBody>
          <a:bodyPr/>
          <a:lstStyle/>
          <a:p>
            <a:r>
              <a:rPr lang="nl-NL" err="1"/>
              <a:t>demonstration</a:t>
            </a:r>
            <a:endParaRPr lang="nl-NL"/>
          </a:p>
        </p:txBody>
      </p:sp>
    </p:spTree>
    <p:extLst>
      <p:ext uri="{BB962C8B-B14F-4D97-AF65-F5344CB8AC3E}">
        <p14:creationId xmlns:p14="http://schemas.microsoft.com/office/powerpoint/2010/main" val="20055191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29E24-96A4-4D2E-85B4-41416712AE0F}"/>
            </a:ext>
          </a:extLst>
        </p:cNvPr>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7A5A30D1-BB60-686D-8977-E46E7E45C5B1}"/>
              </a:ext>
            </a:extLst>
          </p:cNvPr>
          <p:cNvSpPr>
            <a:spLocks noGrp="1"/>
          </p:cNvSpPr>
          <p:nvPr>
            <p:ph idx="1"/>
          </p:nvPr>
        </p:nvSpPr>
        <p:spPr/>
        <p:txBody>
          <a:bodyPr/>
          <a:lstStyle/>
          <a:p>
            <a:pPr marL="0" indent="0">
              <a:buNone/>
            </a:pPr>
            <a:r>
              <a:rPr lang="nl-NL" sz="2400" dirty="0" err="1"/>
              <a:t>Ways</a:t>
            </a:r>
            <a:r>
              <a:rPr lang="nl-NL" sz="2400" dirty="0"/>
              <a:t> </a:t>
            </a:r>
            <a:r>
              <a:rPr lang="nl-NL" sz="2400" dirty="0" err="1"/>
              <a:t>to</a:t>
            </a:r>
            <a:r>
              <a:rPr lang="nl-NL" sz="2400" dirty="0"/>
              <a:t> upload:</a:t>
            </a:r>
          </a:p>
          <a:p>
            <a:r>
              <a:rPr lang="nl-NL" sz="2400" dirty="0"/>
              <a:t>Drag and drop</a:t>
            </a:r>
          </a:p>
          <a:p>
            <a:r>
              <a:rPr lang="nl-NL" sz="2400" dirty="0"/>
              <a:t>Buttons</a:t>
            </a:r>
          </a:p>
          <a:p>
            <a:endParaRPr lang="nl-NL" sz="2400" dirty="0"/>
          </a:p>
          <a:p>
            <a:pPr marL="0" indent="0">
              <a:buNone/>
            </a:pPr>
            <a:r>
              <a:rPr lang="nl-NL" sz="2400" dirty="0" err="1"/>
              <a:t>Ways</a:t>
            </a:r>
            <a:r>
              <a:rPr lang="nl-NL" sz="2400" dirty="0"/>
              <a:t> </a:t>
            </a:r>
            <a:r>
              <a:rPr lang="nl-NL" sz="2400" dirty="0" err="1"/>
              <a:t>to</a:t>
            </a:r>
            <a:r>
              <a:rPr lang="nl-NL" sz="2400" dirty="0"/>
              <a:t> download:</a:t>
            </a:r>
          </a:p>
          <a:p>
            <a:r>
              <a:rPr lang="nl-NL" sz="2400" dirty="0"/>
              <a:t>Button ‘download </a:t>
            </a:r>
            <a:r>
              <a:rPr lang="nl-NL" sz="2400" dirty="0" err="1"/>
              <a:t>collection</a:t>
            </a:r>
            <a:r>
              <a:rPr lang="nl-NL" sz="2400" dirty="0"/>
              <a:t>’</a:t>
            </a:r>
          </a:p>
          <a:p>
            <a:r>
              <a:rPr lang="nl-NL" sz="2400" dirty="0"/>
              <a:t>Blue </a:t>
            </a:r>
            <a:r>
              <a:rPr lang="nl-NL" sz="2400" dirty="0" err="1"/>
              <a:t>icons</a:t>
            </a:r>
            <a:r>
              <a:rPr lang="nl-NL" sz="2400" dirty="0"/>
              <a:t> </a:t>
            </a:r>
          </a:p>
          <a:p>
            <a:endParaRPr lang="nl-NL" sz="2000" dirty="0"/>
          </a:p>
          <a:p>
            <a:pPr marL="0" indent="0">
              <a:buNone/>
            </a:pPr>
            <a:endParaRPr lang="nl-NL" sz="2000" dirty="0"/>
          </a:p>
          <a:p>
            <a:pPr marL="285750" indent="-285750">
              <a:buFontTx/>
              <a:buChar char="-"/>
            </a:pPr>
            <a:endParaRPr lang="nl-NL" dirty="0"/>
          </a:p>
        </p:txBody>
      </p:sp>
      <p:sp>
        <p:nvSpPr>
          <p:cNvPr id="3" name="Titel 2">
            <a:extLst>
              <a:ext uri="{FF2B5EF4-FFF2-40B4-BE49-F238E27FC236}">
                <a16:creationId xmlns:a16="http://schemas.microsoft.com/office/drawing/2014/main" id="{183489E8-78D0-FB23-C04B-2510C1D3D3E2}"/>
              </a:ext>
            </a:extLst>
          </p:cNvPr>
          <p:cNvSpPr>
            <a:spLocks noGrp="1"/>
          </p:cNvSpPr>
          <p:nvPr>
            <p:ph type="title"/>
          </p:nvPr>
        </p:nvSpPr>
        <p:spPr/>
        <p:txBody>
          <a:bodyPr/>
          <a:lstStyle/>
          <a:p>
            <a:r>
              <a:rPr lang="nl-NL" dirty="0" err="1"/>
              <a:t>Exercise</a:t>
            </a:r>
            <a:r>
              <a:rPr lang="nl-NL" dirty="0"/>
              <a:t> 2: upload data</a:t>
            </a:r>
          </a:p>
        </p:txBody>
      </p:sp>
      <p:sp>
        <p:nvSpPr>
          <p:cNvPr id="2" name="Tijdelijke aanduiding voor tekst 1">
            <a:extLst>
              <a:ext uri="{FF2B5EF4-FFF2-40B4-BE49-F238E27FC236}">
                <a16:creationId xmlns:a16="http://schemas.microsoft.com/office/drawing/2014/main" id="{83B12166-CCEC-AA97-3075-492874664C6D}"/>
              </a:ext>
            </a:extLst>
          </p:cNvPr>
          <p:cNvSpPr>
            <a:spLocks noGrp="1"/>
          </p:cNvSpPr>
          <p:nvPr>
            <p:ph type="body" sz="quarter" idx="1002"/>
          </p:nvPr>
        </p:nvSpPr>
        <p:spPr/>
        <p:txBody>
          <a:bodyPr/>
          <a:lstStyle/>
          <a:p>
            <a:r>
              <a:rPr lang="nl-NL" err="1"/>
              <a:t>demonstration</a:t>
            </a:r>
            <a:endParaRPr lang="nl-NL"/>
          </a:p>
        </p:txBody>
      </p:sp>
      <p:pic>
        <p:nvPicPr>
          <p:cNvPr id="6" name="Afbeelding 5">
            <a:extLst>
              <a:ext uri="{FF2B5EF4-FFF2-40B4-BE49-F238E27FC236}">
                <a16:creationId xmlns:a16="http://schemas.microsoft.com/office/drawing/2014/main" id="{4D9EDFBE-CAB7-07CF-A327-4DEF420B6373}"/>
              </a:ext>
            </a:extLst>
          </p:cNvPr>
          <p:cNvPicPr>
            <a:picLocks noChangeAspect="1"/>
          </p:cNvPicPr>
          <p:nvPr/>
        </p:nvPicPr>
        <p:blipFill>
          <a:blip r:embed="rId3"/>
          <a:stretch>
            <a:fillRect/>
          </a:stretch>
        </p:blipFill>
        <p:spPr>
          <a:xfrm>
            <a:off x="2972752" y="4557395"/>
            <a:ext cx="573088" cy="556714"/>
          </a:xfrm>
          <a:prstGeom prst="rect">
            <a:avLst/>
          </a:prstGeom>
        </p:spPr>
      </p:pic>
    </p:spTree>
    <p:extLst>
      <p:ext uri="{BB962C8B-B14F-4D97-AF65-F5344CB8AC3E}">
        <p14:creationId xmlns:p14="http://schemas.microsoft.com/office/powerpoint/2010/main" val="29373203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FE05C-7BD2-16B0-805B-65D941CF1BF2}"/>
            </a:ext>
          </a:extLst>
        </p:cNvPr>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5ED0A5DA-DC67-4AAC-5F6E-9DA15272E3DD}"/>
              </a:ext>
            </a:extLst>
          </p:cNvPr>
          <p:cNvSpPr>
            <a:spLocks noGrp="1"/>
          </p:cNvSpPr>
          <p:nvPr>
            <p:ph idx="1"/>
          </p:nvPr>
        </p:nvSpPr>
        <p:spPr/>
        <p:txBody>
          <a:bodyPr/>
          <a:lstStyle/>
          <a:p>
            <a:pPr marL="0" indent="0">
              <a:buNone/>
            </a:pPr>
            <a:endParaRPr lang="nl-NL" sz="2000" dirty="0"/>
          </a:p>
          <a:p>
            <a:pPr marL="0" indent="0">
              <a:buNone/>
            </a:pPr>
            <a:endParaRPr lang="nl-NL" sz="2000" dirty="0"/>
          </a:p>
          <a:p>
            <a:pPr marL="0" indent="0">
              <a:buNone/>
            </a:pPr>
            <a:endParaRPr lang="nl-NL" sz="2000" dirty="0"/>
          </a:p>
          <a:p>
            <a:pPr marL="0" indent="0">
              <a:buNone/>
            </a:pPr>
            <a:r>
              <a:rPr lang="nl-NL" sz="2400" dirty="0"/>
              <a:t>Tag a file as </a:t>
            </a:r>
            <a:r>
              <a:rPr lang="nl-NL" sz="2400" dirty="0" err="1"/>
              <a:t>documentation</a:t>
            </a:r>
            <a:r>
              <a:rPr lang="nl-NL" sz="2400" dirty="0"/>
              <a:t> file.</a:t>
            </a:r>
          </a:p>
          <a:p>
            <a:pPr marL="0" indent="0">
              <a:buNone/>
            </a:pPr>
            <a:endParaRPr lang="nl-NL" sz="2400" dirty="0"/>
          </a:p>
          <a:p>
            <a:pPr marL="0" indent="0">
              <a:buNone/>
            </a:pPr>
            <a:r>
              <a:rPr lang="nl-NL" sz="2400" dirty="0"/>
              <a:t>Hint: </a:t>
            </a:r>
            <a:r>
              <a:rPr lang="nl-NL" sz="2400" dirty="0" err="1"/>
              <a:t>use</a:t>
            </a:r>
            <a:r>
              <a:rPr lang="nl-NL" sz="2400" dirty="0"/>
              <a:t> </a:t>
            </a:r>
            <a:r>
              <a:rPr lang="nl-NL" sz="2400" dirty="0" err="1"/>
              <a:t>your</a:t>
            </a:r>
            <a:r>
              <a:rPr lang="nl-NL" sz="2400" dirty="0"/>
              <a:t> </a:t>
            </a:r>
            <a:r>
              <a:rPr lang="nl-NL" sz="2400" dirty="0" err="1"/>
              <a:t>gained</a:t>
            </a:r>
            <a:r>
              <a:rPr lang="nl-NL" sz="2400" dirty="0"/>
              <a:t> skills </a:t>
            </a:r>
            <a:r>
              <a:rPr lang="nl-NL" sz="2400" dirty="0" err="1"/>
              <a:t>from</a:t>
            </a:r>
            <a:r>
              <a:rPr lang="nl-NL" sz="2400" dirty="0"/>
              <a:t> </a:t>
            </a:r>
            <a:r>
              <a:rPr lang="nl-NL" sz="2400" dirty="0" err="1"/>
              <a:t>exercise</a:t>
            </a:r>
            <a:r>
              <a:rPr lang="nl-NL" sz="2400" dirty="0"/>
              <a:t> 1 (</a:t>
            </a:r>
            <a:r>
              <a:rPr lang="nl-NL" sz="2400" dirty="0" err="1"/>
              <a:t>edit</a:t>
            </a:r>
            <a:r>
              <a:rPr lang="nl-NL" sz="2400" dirty="0"/>
              <a:t> metadata)</a:t>
            </a:r>
          </a:p>
          <a:p>
            <a:pPr marL="0" indent="0">
              <a:buNone/>
            </a:pPr>
            <a:endParaRPr lang="nl-NL" sz="2000" dirty="0"/>
          </a:p>
          <a:p>
            <a:pPr marL="285750" indent="-285750">
              <a:buFontTx/>
              <a:buChar char="-"/>
            </a:pPr>
            <a:endParaRPr lang="nl-NL" dirty="0"/>
          </a:p>
        </p:txBody>
      </p:sp>
      <p:sp>
        <p:nvSpPr>
          <p:cNvPr id="3" name="Titel 2">
            <a:extLst>
              <a:ext uri="{FF2B5EF4-FFF2-40B4-BE49-F238E27FC236}">
                <a16:creationId xmlns:a16="http://schemas.microsoft.com/office/drawing/2014/main" id="{24451ACB-8AB6-F993-0C94-3175325E7F92}"/>
              </a:ext>
            </a:extLst>
          </p:cNvPr>
          <p:cNvSpPr>
            <a:spLocks noGrp="1"/>
          </p:cNvSpPr>
          <p:nvPr>
            <p:ph type="title"/>
          </p:nvPr>
        </p:nvSpPr>
        <p:spPr/>
        <p:txBody>
          <a:bodyPr/>
          <a:lstStyle/>
          <a:p>
            <a:r>
              <a:rPr lang="nl-NL" dirty="0" err="1"/>
              <a:t>Exercise</a:t>
            </a:r>
            <a:r>
              <a:rPr lang="nl-NL" dirty="0"/>
              <a:t> 3: </a:t>
            </a:r>
            <a:r>
              <a:rPr lang="nl-NL" dirty="0" err="1"/>
              <a:t>Flag</a:t>
            </a:r>
            <a:r>
              <a:rPr lang="nl-NL" dirty="0"/>
              <a:t> </a:t>
            </a:r>
            <a:r>
              <a:rPr lang="nl-NL" dirty="0" err="1"/>
              <a:t>documentation</a:t>
            </a:r>
            <a:r>
              <a:rPr lang="nl-NL" dirty="0"/>
              <a:t> files</a:t>
            </a:r>
          </a:p>
        </p:txBody>
      </p:sp>
      <p:sp>
        <p:nvSpPr>
          <p:cNvPr id="2" name="Tijdelijke aanduiding voor tekst 1">
            <a:extLst>
              <a:ext uri="{FF2B5EF4-FFF2-40B4-BE49-F238E27FC236}">
                <a16:creationId xmlns:a16="http://schemas.microsoft.com/office/drawing/2014/main" id="{5406D57A-DF26-63B6-9BAD-4725BD1C1D20}"/>
              </a:ext>
            </a:extLst>
          </p:cNvPr>
          <p:cNvSpPr>
            <a:spLocks noGrp="1"/>
          </p:cNvSpPr>
          <p:nvPr>
            <p:ph type="body" sz="quarter" idx="1002"/>
          </p:nvPr>
        </p:nvSpPr>
        <p:spPr/>
        <p:txBody>
          <a:bodyPr/>
          <a:lstStyle/>
          <a:p>
            <a:r>
              <a:rPr lang="nl-NL" err="1"/>
              <a:t>demonstration</a:t>
            </a:r>
            <a:endParaRPr lang="nl-NL"/>
          </a:p>
        </p:txBody>
      </p:sp>
    </p:spTree>
    <p:extLst>
      <p:ext uri="{BB962C8B-B14F-4D97-AF65-F5344CB8AC3E}">
        <p14:creationId xmlns:p14="http://schemas.microsoft.com/office/powerpoint/2010/main" val="39848524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457D8-83DD-60FE-279B-2EA82AC4C586}"/>
            </a:ext>
          </a:extLst>
        </p:cNvPr>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D0AB8463-47F8-536D-1EC5-4D5E5EC2B558}"/>
              </a:ext>
            </a:extLst>
          </p:cNvPr>
          <p:cNvSpPr>
            <a:spLocks noGrp="1"/>
          </p:cNvSpPr>
          <p:nvPr>
            <p:ph idx="1"/>
          </p:nvPr>
        </p:nvSpPr>
        <p:spPr/>
        <p:txBody>
          <a:bodyPr/>
          <a:lstStyle/>
          <a:p>
            <a:pPr marL="0" indent="0">
              <a:buNone/>
            </a:pPr>
            <a:r>
              <a:rPr lang="nl-NL" sz="2400" dirty="0" err="1"/>
              <a:t>Flag</a:t>
            </a:r>
            <a:r>
              <a:rPr lang="nl-NL" sz="2400" dirty="0"/>
              <a:t> files in top folder</a:t>
            </a:r>
          </a:p>
          <a:p>
            <a:pPr marL="0" indent="0">
              <a:buNone/>
            </a:pPr>
            <a:endParaRPr lang="nl-NL" sz="2400" dirty="0"/>
          </a:p>
          <a:p>
            <a:pPr marL="0" indent="0">
              <a:buNone/>
            </a:pPr>
            <a:r>
              <a:rPr lang="nl-NL" sz="2400" dirty="0" err="1"/>
              <a:t>Flagged</a:t>
            </a:r>
            <a:r>
              <a:rPr lang="nl-NL" sz="2400" dirty="0"/>
              <a:t> files are </a:t>
            </a:r>
            <a:r>
              <a:rPr lang="nl-NL" sz="2400" dirty="0" err="1"/>
              <a:t>moved</a:t>
            </a:r>
            <a:r>
              <a:rPr lang="nl-NL" sz="2400" dirty="0"/>
              <a:t> </a:t>
            </a:r>
            <a:r>
              <a:rPr lang="nl-NL" sz="2400" dirty="0" err="1"/>
              <a:t>to</a:t>
            </a:r>
            <a:r>
              <a:rPr lang="nl-NL" sz="2400" dirty="0"/>
              <a:t> </a:t>
            </a:r>
            <a:r>
              <a:rPr lang="nl-NL" sz="2400" dirty="0" err="1"/>
              <a:t>the</a:t>
            </a:r>
            <a:r>
              <a:rPr lang="nl-NL" sz="2400" dirty="0"/>
              <a:t> top of </a:t>
            </a:r>
            <a:r>
              <a:rPr lang="nl-NL" sz="2400" dirty="0" err="1"/>
              <a:t>the</a:t>
            </a:r>
            <a:r>
              <a:rPr lang="nl-NL" sz="2400" dirty="0"/>
              <a:t> list and </a:t>
            </a:r>
            <a:r>
              <a:rPr lang="nl-NL" sz="2400" dirty="0" err="1"/>
              <a:t>receive</a:t>
            </a:r>
            <a:r>
              <a:rPr lang="nl-NL" sz="2400" dirty="0"/>
              <a:t> </a:t>
            </a:r>
            <a:r>
              <a:rPr lang="nl-NL" sz="2400" dirty="0" err="1"/>
              <a:t>an</a:t>
            </a:r>
            <a:r>
              <a:rPr lang="nl-NL" sz="2400" dirty="0"/>
              <a:t> icon:</a:t>
            </a:r>
          </a:p>
          <a:p>
            <a:pPr marL="0" indent="0">
              <a:buNone/>
            </a:pPr>
            <a:endParaRPr lang="nl-NL" sz="2400" dirty="0"/>
          </a:p>
          <a:p>
            <a:pPr marL="285750" indent="-285750">
              <a:buFontTx/>
              <a:buChar char="-"/>
            </a:pPr>
            <a:endParaRPr lang="nl-NL" sz="1800" dirty="0"/>
          </a:p>
        </p:txBody>
      </p:sp>
      <p:sp>
        <p:nvSpPr>
          <p:cNvPr id="3" name="Titel 2">
            <a:extLst>
              <a:ext uri="{FF2B5EF4-FFF2-40B4-BE49-F238E27FC236}">
                <a16:creationId xmlns:a16="http://schemas.microsoft.com/office/drawing/2014/main" id="{89939DC4-0F24-D657-C230-8F1EC9474276}"/>
              </a:ext>
            </a:extLst>
          </p:cNvPr>
          <p:cNvSpPr>
            <a:spLocks noGrp="1"/>
          </p:cNvSpPr>
          <p:nvPr>
            <p:ph type="title"/>
          </p:nvPr>
        </p:nvSpPr>
        <p:spPr/>
        <p:txBody>
          <a:bodyPr/>
          <a:lstStyle/>
          <a:p>
            <a:r>
              <a:rPr lang="nl-NL" dirty="0" err="1"/>
              <a:t>Exercise</a:t>
            </a:r>
            <a:r>
              <a:rPr lang="nl-NL" dirty="0"/>
              <a:t> 3: </a:t>
            </a:r>
            <a:r>
              <a:rPr lang="nl-NL" dirty="0" err="1"/>
              <a:t>Flag</a:t>
            </a:r>
            <a:r>
              <a:rPr lang="nl-NL" dirty="0"/>
              <a:t> </a:t>
            </a:r>
            <a:r>
              <a:rPr lang="nl-NL" dirty="0" err="1"/>
              <a:t>documentation</a:t>
            </a:r>
            <a:r>
              <a:rPr lang="nl-NL" dirty="0"/>
              <a:t> files</a:t>
            </a:r>
          </a:p>
        </p:txBody>
      </p:sp>
      <p:sp>
        <p:nvSpPr>
          <p:cNvPr id="2" name="Tijdelijke aanduiding voor tekst 1">
            <a:extLst>
              <a:ext uri="{FF2B5EF4-FFF2-40B4-BE49-F238E27FC236}">
                <a16:creationId xmlns:a16="http://schemas.microsoft.com/office/drawing/2014/main" id="{82517B1F-7DBA-1F8F-3E95-07BCAC343E58}"/>
              </a:ext>
            </a:extLst>
          </p:cNvPr>
          <p:cNvSpPr>
            <a:spLocks noGrp="1"/>
          </p:cNvSpPr>
          <p:nvPr>
            <p:ph type="body" sz="quarter" idx="1002"/>
          </p:nvPr>
        </p:nvSpPr>
        <p:spPr/>
        <p:txBody>
          <a:bodyPr/>
          <a:lstStyle/>
          <a:p>
            <a:r>
              <a:rPr lang="nl-NL" err="1"/>
              <a:t>demonstration</a:t>
            </a:r>
            <a:endParaRPr lang="nl-NL"/>
          </a:p>
        </p:txBody>
      </p:sp>
      <p:pic>
        <p:nvPicPr>
          <p:cNvPr id="6" name="Afbeelding 5">
            <a:extLst>
              <a:ext uri="{FF2B5EF4-FFF2-40B4-BE49-F238E27FC236}">
                <a16:creationId xmlns:a16="http://schemas.microsoft.com/office/drawing/2014/main" id="{6BDFD338-9E67-6ABD-3741-3A1BE8D2FFAC}"/>
              </a:ext>
            </a:extLst>
          </p:cNvPr>
          <p:cNvPicPr>
            <a:picLocks noChangeAspect="1"/>
          </p:cNvPicPr>
          <p:nvPr/>
        </p:nvPicPr>
        <p:blipFill rotWithShape="1">
          <a:blip r:embed="rId3"/>
          <a:srcRect r="45250"/>
          <a:stretch/>
        </p:blipFill>
        <p:spPr>
          <a:xfrm>
            <a:off x="2746440" y="3264970"/>
            <a:ext cx="6675120" cy="2922357"/>
          </a:xfrm>
          <a:prstGeom prst="rect">
            <a:avLst/>
          </a:prstGeom>
        </p:spPr>
      </p:pic>
      <p:sp>
        <p:nvSpPr>
          <p:cNvPr id="7" name="Rechthoek: afgeronde hoeken 6">
            <a:extLst>
              <a:ext uri="{FF2B5EF4-FFF2-40B4-BE49-F238E27FC236}">
                <a16:creationId xmlns:a16="http://schemas.microsoft.com/office/drawing/2014/main" id="{8E4C7B22-B279-082C-3A99-E77518C6C78D}"/>
              </a:ext>
            </a:extLst>
          </p:cNvPr>
          <p:cNvSpPr/>
          <p:nvPr/>
        </p:nvSpPr>
        <p:spPr>
          <a:xfrm>
            <a:off x="2895600" y="5201920"/>
            <a:ext cx="1320800" cy="396240"/>
          </a:xfrm>
          <a:prstGeom prst="roundRect">
            <a:avLst/>
          </a:prstGeom>
          <a:noFill/>
          <a:ln w="38100">
            <a:solidFill>
              <a:srgbClr val="4AA9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477032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D2786-D219-3284-3804-9762851D0A65}"/>
            </a:ext>
          </a:extLst>
        </p:cNvPr>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A24704F5-F8A0-C6A6-45C7-DE58D73083FF}"/>
              </a:ext>
            </a:extLst>
          </p:cNvPr>
          <p:cNvSpPr>
            <a:spLocks noGrp="1"/>
          </p:cNvSpPr>
          <p:nvPr>
            <p:ph idx="1"/>
          </p:nvPr>
        </p:nvSpPr>
        <p:spPr/>
        <p:txBody>
          <a:bodyPr/>
          <a:lstStyle/>
          <a:p>
            <a:pPr marL="0" indent="0">
              <a:buNone/>
            </a:pPr>
            <a:r>
              <a:rPr lang="nl-NL" sz="2000" dirty="0"/>
              <a:t>For more information </a:t>
            </a:r>
            <a:r>
              <a:rPr lang="nl-NL" sz="2000" dirty="0" err="1"/>
              <a:t>shown</a:t>
            </a:r>
            <a:r>
              <a:rPr lang="nl-NL" sz="2000" dirty="0"/>
              <a:t> in </a:t>
            </a:r>
            <a:r>
              <a:rPr lang="nl-NL" sz="2000" dirty="0" err="1"/>
              <a:t>the</a:t>
            </a:r>
            <a:r>
              <a:rPr lang="nl-NL" sz="2000" dirty="0"/>
              <a:t> demo, </a:t>
            </a:r>
            <a:r>
              <a:rPr lang="nl-NL" sz="2000" dirty="0" err="1"/>
              <a:t>please</a:t>
            </a:r>
            <a:r>
              <a:rPr lang="nl-NL" sz="2000" dirty="0"/>
              <a:t> </a:t>
            </a:r>
            <a:r>
              <a:rPr lang="nl-NL" sz="2000" dirty="0" err="1"/>
              <a:t>see</a:t>
            </a:r>
            <a:r>
              <a:rPr lang="nl-NL" sz="2000" dirty="0"/>
              <a:t> </a:t>
            </a:r>
            <a:r>
              <a:rPr lang="nl-NL" sz="2000" dirty="0" err="1"/>
              <a:t>the</a:t>
            </a:r>
            <a:r>
              <a:rPr lang="nl-NL" sz="2000" dirty="0"/>
              <a:t> </a:t>
            </a:r>
            <a:r>
              <a:rPr lang="nl-NL" sz="2000" dirty="0" err="1"/>
              <a:t>quickstart</a:t>
            </a:r>
            <a:r>
              <a:rPr lang="nl-NL" sz="2000" dirty="0"/>
              <a:t> guide and </a:t>
            </a:r>
            <a:r>
              <a:rPr lang="nl-NL" sz="2000" dirty="0" err="1"/>
              <a:t>other</a:t>
            </a:r>
            <a:r>
              <a:rPr lang="nl-NL" sz="2000" dirty="0"/>
              <a:t> helppages:</a:t>
            </a:r>
          </a:p>
          <a:p>
            <a:pPr marL="0" indent="0">
              <a:buNone/>
            </a:pPr>
            <a:r>
              <a:rPr lang="nl-NL" sz="2000" dirty="0">
                <a:hlinkClick r:id="rId3"/>
              </a:rPr>
              <a:t>https://data.ru.nl/doc/help/helppages/quickstart.html</a:t>
            </a:r>
            <a:r>
              <a:rPr lang="nl-NL" sz="2000" dirty="0"/>
              <a:t> </a:t>
            </a:r>
          </a:p>
          <a:p>
            <a:pPr marL="0" indent="0">
              <a:buNone/>
            </a:pPr>
            <a:r>
              <a:rPr lang="nl-NL" sz="2000" dirty="0">
                <a:hlinkClick r:id="rId4"/>
              </a:rPr>
              <a:t>https://data.ru.nl/doc/help/help.html</a:t>
            </a:r>
            <a:r>
              <a:rPr lang="nl-NL" sz="2000" dirty="0"/>
              <a:t> </a:t>
            </a:r>
          </a:p>
          <a:p>
            <a:pPr marL="285750" indent="-285750">
              <a:buFontTx/>
              <a:buChar char="-"/>
            </a:pPr>
            <a:endParaRPr lang="nl-NL" dirty="0"/>
          </a:p>
        </p:txBody>
      </p:sp>
      <p:sp>
        <p:nvSpPr>
          <p:cNvPr id="3" name="Titel 2">
            <a:extLst>
              <a:ext uri="{FF2B5EF4-FFF2-40B4-BE49-F238E27FC236}">
                <a16:creationId xmlns:a16="http://schemas.microsoft.com/office/drawing/2014/main" id="{535CAE44-3625-89C4-2C29-AF72B7E52F90}"/>
              </a:ext>
            </a:extLst>
          </p:cNvPr>
          <p:cNvSpPr>
            <a:spLocks noGrp="1"/>
          </p:cNvSpPr>
          <p:nvPr>
            <p:ph type="title"/>
          </p:nvPr>
        </p:nvSpPr>
        <p:spPr/>
        <p:txBody>
          <a:bodyPr/>
          <a:lstStyle/>
          <a:p>
            <a:r>
              <a:rPr lang="nl-NL" err="1"/>
              <a:t>Hidden</a:t>
            </a:r>
            <a:r>
              <a:rPr lang="nl-NL"/>
              <a:t> slide</a:t>
            </a:r>
          </a:p>
        </p:txBody>
      </p:sp>
      <p:sp>
        <p:nvSpPr>
          <p:cNvPr id="2" name="Tijdelijke aanduiding voor tekst 1">
            <a:extLst>
              <a:ext uri="{FF2B5EF4-FFF2-40B4-BE49-F238E27FC236}">
                <a16:creationId xmlns:a16="http://schemas.microsoft.com/office/drawing/2014/main" id="{9F2E9D1B-1112-D2EB-FC58-BEB20CD420C5}"/>
              </a:ext>
            </a:extLst>
          </p:cNvPr>
          <p:cNvSpPr>
            <a:spLocks noGrp="1"/>
          </p:cNvSpPr>
          <p:nvPr>
            <p:ph type="body" sz="quarter" idx="1002"/>
          </p:nvPr>
        </p:nvSpPr>
        <p:spPr/>
        <p:txBody>
          <a:bodyPr/>
          <a:lstStyle/>
          <a:p>
            <a:r>
              <a:rPr lang="nl-NL" err="1"/>
              <a:t>demonstration</a:t>
            </a:r>
            <a:endParaRPr lang="nl-NL"/>
          </a:p>
        </p:txBody>
      </p:sp>
    </p:spTree>
    <p:extLst>
      <p:ext uri="{BB962C8B-B14F-4D97-AF65-F5344CB8AC3E}">
        <p14:creationId xmlns:p14="http://schemas.microsoft.com/office/powerpoint/2010/main" val="1675216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D45F49A0-E72C-951B-5694-EC18CD37B56D}"/>
              </a:ext>
            </a:extLst>
          </p:cNvPr>
          <p:cNvSpPr>
            <a:spLocks noGrp="1"/>
          </p:cNvSpPr>
          <p:nvPr>
            <p:ph idx="1"/>
          </p:nvPr>
        </p:nvSpPr>
        <p:spPr>
          <a:xfrm>
            <a:off x="4615750" y="2360453"/>
            <a:ext cx="6512276" cy="3625477"/>
          </a:xfrm>
        </p:spPr>
        <p:txBody>
          <a:bodyPr/>
          <a:lstStyle/>
          <a:p>
            <a:pPr marL="0" indent="0">
              <a:buNone/>
            </a:pPr>
            <a:r>
              <a:rPr lang="nl-NL" sz="2000" err="1"/>
              <a:t>Create</a:t>
            </a:r>
            <a:r>
              <a:rPr lang="nl-NL" sz="2000"/>
              <a:t> </a:t>
            </a:r>
            <a:r>
              <a:rPr lang="nl-NL" sz="2000" err="1"/>
              <a:t>your</a:t>
            </a:r>
            <a:r>
              <a:rPr lang="nl-NL" sz="2000"/>
              <a:t> profile (Log in)</a:t>
            </a:r>
          </a:p>
          <a:p>
            <a:pPr marL="0" indent="0">
              <a:buNone/>
            </a:pPr>
            <a:endParaRPr lang="nl-NL" sz="2000"/>
          </a:p>
          <a:p>
            <a:pPr marL="0" indent="0">
              <a:buNone/>
            </a:pPr>
            <a:r>
              <a:rPr lang="nl-NL" sz="2000" err="1"/>
              <a:t>Request</a:t>
            </a:r>
            <a:r>
              <a:rPr lang="nl-NL" sz="2000"/>
              <a:t> a </a:t>
            </a:r>
            <a:r>
              <a:rPr lang="nl-NL" sz="2000" err="1"/>
              <a:t>collection</a:t>
            </a:r>
            <a:endParaRPr lang="nl-NL" sz="2000"/>
          </a:p>
          <a:p>
            <a:pPr marL="0" indent="0">
              <a:buNone/>
            </a:pPr>
            <a:endParaRPr lang="nl-NL" sz="2000"/>
          </a:p>
          <a:p>
            <a:pPr marL="0" indent="0">
              <a:buNone/>
            </a:pPr>
            <a:r>
              <a:rPr lang="nl-NL" sz="2000" err="1"/>
              <a:t>Add</a:t>
            </a:r>
            <a:r>
              <a:rPr lang="nl-NL" sz="2000"/>
              <a:t> metadata &amp; </a:t>
            </a:r>
            <a:r>
              <a:rPr lang="nl-NL" sz="2000" err="1"/>
              <a:t>colleagues</a:t>
            </a:r>
            <a:endParaRPr lang="nl-NL" sz="2000"/>
          </a:p>
          <a:p>
            <a:pPr marL="0" indent="0">
              <a:buNone/>
            </a:pPr>
            <a:endParaRPr lang="nl-NL" sz="2000"/>
          </a:p>
          <a:p>
            <a:pPr marL="0" indent="0">
              <a:buNone/>
            </a:pPr>
            <a:r>
              <a:rPr lang="nl-NL" sz="2000" err="1"/>
              <a:t>Add</a:t>
            </a:r>
            <a:r>
              <a:rPr lang="nl-NL" sz="2000"/>
              <a:t> research data</a:t>
            </a:r>
          </a:p>
        </p:txBody>
      </p:sp>
      <p:sp>
        <p:nvSpPr>
          <p:cNvPr id="3" name="Titel 2">
            <a:extLst>
              <a:ext uri="{FF2B5EF4-FFF2-40B4-BE49-F238E27FC236}">
                <a16:creationId xmlns:a16="http://schemas.microsoft.com/office/drawing/2014/main" id="{A0B914E9-6B48-B7CD-70E6-0E4946B49B36}"/>
              </a:ext>
            </a:extLst>
          </p:cNvPr>
          <p:cNvSpPr>
            <a:spLocks noGrp="1"/>
          </p:cNvSpPr>
          <p:nvPr>
            <p:ph type="title"/>
          </p:nvPr>
        </p:nvSpPr>
        <p:spPr/>
        <p:txBody>
          <a:bodyPr/>
          <a:lstStyle/>
          <a:p>
            <a:r>
              <a:rPr lang="nl-NL" err="1"/>
              <a:t>Recap</a:t>
            </a:r>
            <a:endParaRPr lang="nl-NL"/>
          </a:p>
        </p:txBody>
      </p:sp>
      <p:sp>
        <p:nvSpPr>
          <p:cNvPr id="2" name="Tijdelijke aanduiding voor tekst 1">
            <a:extLst>
              <a:ext uri="{FF2B5EF4-FFF2-40B4-BE49-F238E27FC236}">
                <a16:creationId xmlns:a16="http://schemas.microsoft.com/office/drawing/2014/main" id="{5E90AF51-5141-1D89-9FC9-673CF05A8D05}"/>
              </a:ext>
            </a:extLst>
          </p:cNvPr>
          <p:cNvSpPr>
            <a:spLocks noGrp="1"/>
          </p:cNvSpPr>
          <p:nvPr>
            <p:ph type="body" sz="quarter" idx="1002"/>
          </p:nvPr>
        </p:nvSpPr>
        <p:spPr/>
        <p:txBody>
          <a:bodyPr/>
          <a:lstStyle/>
          <a:p>
            <a:r>
              <a:rPr lang="nl-NL" err="1"/>
              <a:t>demonstration</a:t>
            </a:r>
            <a:endParaRPr lang="nl-NL"/>
          </a:p>
        </p:txBody>
      </p:sp>
      <p:pic>
        <p:nvPicPr>
          <p:cNvPr id="6" name="Afbeelding 5">
            <a:extLst>
              <a:ext uri="{FF2B5EF4-FFF2-40B4-BE49-F238E27FC236}">
                <a16:creationId xmlns:a16="http://schemas.microsoft.com/office/drawing/2014/main" id="{A21A68CE-4035-3EEE-43CC-F7B46480C5A9}"/>
              </a:ext>
            </a:extLst>
          </p:cNvPr>
          <p:cNvPicPr>
            <a:picLocks noChangeAspect="1"/>
          </p:cNvPicPr>
          <p:nvPr/>
        </p:nvPicPr>
        <p:blipFill>
          <a:blip r:embed="rId3"/>
          <a:stretch>
            <a:fillRect/>
          </a:stretch>
        </p:blipFill>
        <p:spPr>
          <a:xfrm>
            <a:off x="3417377" y="2187844"/>
            <a:ext cx="570346" cy="570346"/>
          </a:xfrm>
          <a:prstGeom prst="rect">
            <a:avLst/>
          </a:prstGeom>
        </p:spPr>
      </p:pic>
      <p:sp>
        <p:nvSpPr>
          <p:cNvPr id="8" name="Tekstvak 7">
            <a:extLst>
              <a:ext uri="{FF2B5EF4-FFF2-40B4-BE49-F238E27FC236}">
                <a16:creationId xmlns:a16="http://schemas.microsoft.com/office/drawing/2014/main" id="{84E95C15-1A70-B9A8-257D-D7FC9A71B6F0}"/>
              </a:ext>
            </a:extLst>
          </p:cNvPr>
          <p:cNvSpPr txBox="1"/>
          <p:nvPr/>
        </p:nvSpPr>
        <p:spPr>
          <a:xfrm>
            <a:off x="8760296" y="5805264"/>
            <a:ext cx="2543704" cy="430887"/>
          </a:xfrm>
          <a:prstGeom prst="rect">
            <a:avLst/>
          </a:prstGeom>
          <a:noFill/>
        </p:spPr>
        <p:txBody>
          <a:bodyPr wrap="square">
            <a:spAutoFit/>
          </a:bodyPr>
          <a:lstStyle/>
          <a:p>
            <a:pPr algn="r"/>
            <a:r>
              <a:rPr lang="nl-NL" sz="1100" err="1"/>
              <a:t>Icons</a:t>
            </a:r>
            <a:r>
              <a:rPr lang="nl-NL" sz="1100"/>
              <a:t>: Flaticon.com </a:t>
            </a:r>
          </a:p>
          <a:p>
            <a:pPr algn="r"/>
            <a:r>
              <a:rPr lang="nl-NL" sz="1100"/>
              <a:t>See </a:t>
            </a:r>
            <a:r>
              <a:rPr lang="nl-NL" sz="1100" err="1"/>
              <a:t>final</a:t>
            </a:r>
            <a:r>
              <a:rPr lang="nl-NL" sz="1100"/>
              <a:t> slide for details</a:t>
            </a:r>
          </a:p>
        </p:txBody>
      </p:sp>
      <p:pic>
        <p:nvPicPr>
          <p:cNvPr id="10" name="Afbeelding 9">
            <a:extLst>
              <a:ext uri="{FF2B5EF4-FFF2-40B4-BE49-F238E27FC236}">
                <a16:creationId xmlns:a16="http://schemas.microsoft.com/office/drawing/2014/main" id="{2544507D-BD49-F858-E858-3C464A31DF37}"/>
              </a:ext>
            </a:extLst>
          </p:cNvPr>
          <p:cNvPicPr>
            <a:picLocks noChangeAspect="1"/>
          </p:cNvPicPr>
          <p:nvPr/>
        </p:nvPicPr>
        <p:blipFill>
          <a:blip r:embed="rId4"/>
          <a:stretch>
            <a:fillRect/>
          </a:stretch>
        </p:blipFill>
        <p:spPr>
          <a:xfrm>
            <a:off x="3249940" y="2783661"/>
            <a:ext cx="905220" cy="905220"/>
          </a:xfrm>
          <a:prstGeom prst="rect">
            <a:avLst/>
          </a:prstGeom>
        </p:spPr>
      </p:pic>
      <p:pic>
        <p:nvPicPr>
          <p:cNvPr id="12" name="Afbeelding 11">
            <a:extLst>
              <a:ext uri="{FF2B5EF4-FFF2-40B4-BE49-F238E27FC236}">
                <a16:creationId xmlns:a16="http://schemas.microsoft.com/office/drawing/2014/main" id="{5F81686E-0F59-1F9D-6269-4C8E8347C6EB}"/>
              </a:ext>
            </a:extLst>
          </p:cNvPr>
          <p:cNvPicPr>
            <a:picLocks noChangeAspect="1"/>
          </p:cNvPicPr>
          <p:nvPr/>
        </p:nvPicPr>
        <p:blipFill>
          <a:blip r:embed="rId5"/>
          <a:stretch>
            <a:fillRect/>
          </a:stretch>
        </p:blipFill>
        <p:spPr>
          <a:xfrm>
            <a:off x="3013368" y="3753525"/>
            <a:ext cx="727595" cy="727595"/>
          </a:xfrm>
          <a:prstGeom prst="rect">
            <a:avLst/>
          </a:prstGeom>
        </p:spPr>
      </p:pic>
      <p:pic>
        <p:nvPicPr>
          <p:cNvPr id="14" name="Afbeelding 13">
            <a:extLst>
              <a:ext uri="{FF2B5EF4-FFF2-40B4-BE49-F238E27FC236}">
                <a16:creationId xmlns:a16="http://schemas.microsoft.com/office/drawing/2014/main" id="{6D6312C3-794E-3632-57DA-6A6C3B0E72EA}"/>
              </a:ext>
            </a:extLst>
          </p:cNvPr>
          <p:cNvPicPr>
            <a:picLocks noChangeAspect="1"/>
          </p:cNvPicPr>
          <p:nvPr/>
        </p:nvPicPr>
        <p:blipFill>
          <a:blip r:embed="rId6"/>
          <a:stretch>
            <a:fillRect/>
          </a:stretch>
        </p:blipFill>
        <p:spPr>
          <a:xfrm>
            <a:off x="3790232" y="3862502"/>
            <a:ext cx="570346" cy="570346"/>
          </a:xfrm>
          <a:prstGeom prst="rect">
            <a:avLst/>
          </a:prstGeom>
        </p:spPr>
      </p:pic>
      <p:pic>
        <p:nvPicPr>
          <p:cNvPr id="18" name="Afbeelding 17" descr="Afbeelding met tekst, teken&#10;&#10;Automatisch gegenereerde beschrijving">
            <a:extLst>
              <a:ext uri="{FF2B5EF4-FFF2-40B4-BE49-F238E27FC236}">
                <a16:creationId xmlns:a16="http://schemas.microsoft.com/office/drawing/2014/main" id="{5ED0A26D-B5D1-CE71-9500-1EF8D35AA798}"/>
              </a:ext>
            </a:extLst>
          </p:cNvPr>
          <p:cNvPicPr>
            <a:picLocks noChangeAspect="1"/>
          </p:cNvPicPr>
          <p:nvPr/>
        </p:nvPicPr>
        <p:blipFill>
          <a:blip r:embed="rId7"/>
          <a:stretch>
            <a:fillRect/>
          </a:stretch>
        </p:blipFill>
        <p:spPr>
          <a:xfrm>
            <a:off x="3421698" y="4698959"/>
            <a:ext cx="570346" cy="570346"/>
          </a:xfrm>
          <a:prstGeom prst="rect">
            <a:avLst/>
          </a:prstGeom>
        </p:spPr>
      </p:pic>
    </p:spTree>
    <p:extLst>
      <p:ext uri="{BB962C8B-B14F-4D97-AF65-F5344CB8AC3E}">
        <p14:creationId xmlns:p14="http://schemas.microsoft.com/office/powerpoint/2010/main" val="4173939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FB5FB332-E5FA-1CBC-1D84-9C9090E72C6E}"/>
              </a:ext>
            </a:extLst>
          </p:cNvPr>
          <p:cNvSpPr>
            <a:spLocks noGrp="1"/>
          </p:cNvSpPr>
          <p:nvPr>
            <p:ph type="body" sz="quarter" idx="10"/>
          </p:nvPr>
        </p:nvSpPr>
        <p:spPr>
          <a:xfrm>
            <a:off x="3820205" y="2189158"/>
            <a:ext cx="8036055" cy="3046648"/>
          </a:xfrm>
        </p:spPr>
        <p:txBody>
          <a:bodyPr/>
          <a:lstStyle/>
          <a:p>
            <a:r>
              <a:rPr lang="nl-NL" dirty="0" err="1">
                <a:solidFill>
                  <a:schemeClr val="bg1"/>
                </a:solidFill>
              </a:rPr>
              <a:t>Thank</a:t>
            </a:r>
            <a:r>
              <a:rPr lang="nl-NL" dirty="0">
                <a:solidFill>
                  <a:schemeClr val="bg1"/>
                </a:solidFill>
              </a:rPr>
              <a:t> </a:t>
            </a:r>
            <a:r>
              <a:rPr lang="nl-NL" dirty="0" err="1">
                <a:solidFill>
                  <a:schemeClr val="bg1"/>
                </a:solidFill>
              </a:rPr>
              <a:t>you</a:t>
            </a:r>
            <a:endParaRPr lang="nl-NL" dirty="0">
              <a:solidFill>
                <a:schemeClr val="bg1"/>
              </a:solidFill>
            </a:endParaRPr>
          </a:p>
          <a:p>
            <a:r>
              <a:rPr lang="nl-NL" sz="2000" dirty="0">
                <a:solidFill>
                  <a:schemeClr val="bg1"/>
                </a:solidFill>
              </a:rPr>
              <a:t>More of </a:t>
            </a:r>
            <a:r>
              <a:rPr lang="nl-NL" sz="2000" dirty="0" err="1">
                <a:solidFill>
                  <a:schemeClr val="bg1"/>
                </a:solidFill>
              </a:rPr>
              <a:t>our</a:t>
            </a:r>
            <a:r>
              <a:rPr lang="nl-NL" sz="2000" dirty="0">
                <a:solidFill>
                  <a:schemeClr val="bg1"/>
                </a:solidFill>
              </a:rPr>
              <a:t> courses:</a:t>
            </a:r>
          </a:p>
          <a:p>
            <a:r>
              <a:rPr lang="nl-NL" sz="1600" dirty="0">
                <a:solidFill>
                  <a:schemeClr val="bg1"/>
                </a:solidFill>
                <a:latin typeface="+mn-lt"/>
              </a:rPr>
              <a:t>Radboud Data Repository – </a:t>
            </a:r>
            <a:r>
              <a:rPr lang="nl-NL" sz="1600" dirty="0" err="1">
                <a:solidFill>
                  <a:schemeClr val="bg1"/>
                </a:solidFill>
                <a:latin typeface="+mn-lt"/>
              </a:rPr>
              <a:t>archiving</a:t>
            </a:r>
            <a:r>
              <a:rPr lang="nl-NL" sz="1600" dirty="0">
                <a:solidFill>
                  <a:schemeClr val="bg1"/>
                </a:solidFill>
                <a:latin typeface="+mn-lt"/>
              </a:rPr>
              <a:t> and </a:t>
            </a:r>
            <a:r>
              <a:rPr lang="nl-NL" sz="1600" dirty="0" err="1">
                <a:solidFill>
                  <a:schemeClr val="bg1"/>
                </a:solidFill>
                <a:latin typeface="+mn-lt"/>
              </a:rPr>
              <a:t>publishing</a:t>
            </a:r>
            <a:endParaRPr lang="nl-NL" sz="1600" dirty="0">
              <a:solidFill>
                <a:schemeClr val="bg1"/>
              </a:solidFill>
              <a:latin typeface="+mn-lt"/>
            </a:endParaRPr>
          </a:p>
          <a:p>
            <a:r>
              <a:rPr lang="nl-NL" sz="1600" dirty="0">
                <a:solidFill>
                  <a:schemeClr val="bg1"/>
                </a:solidFill>
                <a:latin typeface="+mn-lt"/>
              </a:rPr>
              <a:t>Personal data in research</a:t>
            </a:r>
          </a:p>
          <a:p>
            <a:pPr lvl="0"/>
            <a:r>
              <a:rPr lang="nl-NL" sz="1600" dirty="0" err="1">
                <a:solidFill>
                  <a:prstClr val="white"/>
                </a:solidFill>
                <a:latin typeface="Open Sans"/>
              </a:rPr>
              <a:t>Introduction</a:t>
            </a:r>
            <a:r>
              <a:rPr lang="nl-NL" sz="1600" dirty="0">
                <a:solidFill>
                  <a:prstClr val="white"/>
                </a:solidFill>
                <a:latin typeface="Open Sans"/>
              </a:rPr>
              <a:t> </a:t>
            </a:r>
            <a:r>
              <a:rPr lang="nl-NL" sz="1600" dirty="0" err="1">
                <a:solidFill>
                  <a:prstClr val="white"/>
                </a:solidFill>
                <a:latin typeface="Open Sans"/>
              </a:rPr>
              <a:t>to</a:t>
            </a:r>
            <a:r>
              <a:rPr lang="nl-NL" sz="1600" dirty="0">
                <a:solidFill>
                  <a:prstClr val="white"/>
                </a:solidFill>
                <a:latin typeface="Open Sans"/>
              </a:rPr>
              <a:t> data </a:t>
            </a:r>
            <a:r>
              <a:rPr lang="nl-NL" sz="1600" dirty="0" err="1">
                <a:solidFill>
                  <a:prstClr val="white"/>
                </a:solidFill>
                <a:latin typeface="Open Sans"/>
              </a:rPr>
              <a:t>anonymisation</a:t>
            </a:r>
            <a:endParaRPr lang="nl-NL" sz="1600" dirty="0">
              <a:solidFill>
                <a:schemeClr val="bg1"/>
              </a:solidFill>
              <a:latin typeface="+mn-lt"/>
            </a:endParaRPr>
          </a:p>
          <a:p>
            <a:r>
              <a:rPr lang="nl-NL" sz="1600" dirty="0">
                <a:solidFill>
                  <a:schemeClr val="bg1"/>
                </a:solidFill>
                <a:latin typeface="+mn-lt"/>
              </a:rPr>
              <a:t>Research data </a:t>
            </a:r>
            <a:r>
              <a:rPr lang="nl-NL" sz="1600" dirty="0" err="1">
                <a:solidFill>
                  <a:schemeClr val="bg1"/>
                </a:solidFill>
                <a:latin typeface="+mn-lt"/>
              </a:rPr>
              <a:t>organisation</a:t>
            </a:r>
            <a:endParaRPr lang="nl-NL" sz="1600" dirty="0">
              <a:solidFill>
                <a:schemeClr val="bg1"/>
              </a:solidFill>
              <a:latin typeface="+mn-lt"/>
            </a:endParaRPr>
          </a:p>
          <a:p>
            <a:r>
              <a:rPr lang="nl-NL" sz="1600" dirty="0">
                <a:solidFill>
                  <a:schemeClr val="bg1"/>
                </a:solidFill>
                <a:latin typeface="+mn-lt"/>
              </a:rPr>
              <a:t>Data Management Plan</a:t>
            </a:r>
          </a:p>
          <a:p>
            <a:endParaRPr lang="nl-NL" sz="1600" dirty="0">
              <a:solidFill>
                <a:schemeClr val="bg1"/>
              </a:solidFill>
              <a:latin typeface="+mn-lt"/>
            </a:endParaRPr>
          </a:p>
          <a:p>
            <a:r>
              <a:rPr lang="nl-NL" sz="1600" dirty="0">
                <a:solidFill>
                  <a:schemeClr val="bg1"/>
                </a:solidFill>
                <a:latin typeface="+mn-lt"/>
              </a:rPr>
              <a:t>Register at </a:t>
            </a:r>
            <a:r>
              <a:rPr lang="nl-NL" sz="1600" dirty="0" err="1">
                <a:solidFill>
                  <a:srgbClr val="00B0F0"/>
                </a:solidFill>
                <a:latin typeface="+mn-lt"/>
                <a:hlinkClick r:id="rId3">
                  <a:extLst>
                    <a:ext uri="{A12FA001-AC4F-418D-AE19-62706E023703}">
                      <ahyp:hlinkClr xmlns:ahyp="http://schemas.microsoft.com/office/drawing/2018/hyperlinkcolor" val="tx"/>
                    </a:ext>
                  </a:extLst>
                </a:hlinkClick>
              </a:rPr>
              <a:t>gROW</a:t>
            </a:r>
            <a:endParaRPr lang="nl-NL" sz="1600" dirty="0">
              <a:solidFill>
                <a:srgbClr val="00B0F0"/>
              </a:solidFill>
              <a:latin typeface="+mn-lt"/>
            </a:endParaRPr>
          </a:p>
        </p:txBody>
      </p:sp>
    </p:spTree>
    <p:extLst>
      <p:ext uri="{BB962C8B-B14F-4D97-AF65-F5344CB8AC3E}">
        <p14:creationId xmlns:p14="http://schemas.microsoft.com/office/powerpoint/2010/main" val="1676293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1AFB154-E922-AB34-ECF2-AFD4152E3A82}"/>
              </a:ext>
            </a:extLst>
          </p:cNvPr>
          <p:cNvSpPr>
            <a:spLocks noGrp="1"/>
          </p:cNvSpPr>
          <p:nvPr>
            <p:ph type="title"/>
          </p:nvPr>
        </p:nvSpPr>
        <p:spPr/>
        <p:txBody>
          <a:bodyPr/>
          <a:lstStyle/>
          <a:p>
            <a:r>
              <a:rPr lang="en-GB"/>
              <a:t>Metadata fields</a:t>
            </a:r>
          </a:p>
        </p:txBody>
      </p:sp>
      <p:sp>
        <p:nvSpPr>
          <p:cNvPr id="4" name="Tijdelijke aanduiding voor tekst 3">
            <a:extLst>
              <a:ext uri="{FF2B5EF4-FFF2-40B4-BE49-F238E27FC236}">
                <a16:creationId xmlns:a16="http://schemas.microsoft.com/office/drawing/2014/main" id="{730C54DD-B698-778A-6F3A-DC2067804ECF}"/>
              </a:ext>
            </a:extLst>
          </p:cNvPr>
          <p:cNvSpPr>
            <a:spLocks noGrp="1"/>
          </p:cNvSpPr>
          <p:nvPr>
            <p:ph type="body" sz="quarter" idx="1002"/>
          </p:nvPr>
        </p:nvSpPr>
        <p:spPr/>
        <p:txBody>
          <a:bodyPr/>
          <a:lstStyle/>
          <a:p>
            <a:r>
              <a:rPr lang="en-GB"/>
              <a:t>demonstration</a:t>
            </a:r>
          </a:p>
        </p:txBody>
      </p:sp>
      <p:sp>
        <p:nvSpPr>
          <p:cNvPr id="5" name="Tijdelijke aanduiding voor tekst 4">
            <a:extLst>
              <a:ext uri="{FF2B5EF4-FFF2-40B4-BE49-F238E27FC236}">
                <a16:creationId xmlns:a16="http://schemas.microsoft.com/office/drawing/2014/main" id="{50A0BD8D-0AFC-AD5D-4DFA-CB5FE0B219D9}"/>
              </a:ext>
            </a:extLst>
          </p:cNvPr>
          <p:cNvSpPr>
            <a:spLocks noGrp="1"/>
          </p:cNvSpPr>
          <p:nvPr>
            <p:ph type="body" sz="quarter" idx="1003"/>
          </p:nvPr>
        </p:nvSpPr>
        <p:spPr>
          <a:xfrm>
            <a:off x="5303912" y="1556792"/>
            <a:ext cx="5823300" cy="4536504"/>
          </a:xfrm>
        </p:spPr>
        <p:txBody>
          <a:bodyPr numCol="2" spcCol="180000"/>
          <a:lstStyle/>
          <a:p>
            <a:pPr marL="0" indent="0">
              <a:buNone/>
            </a:pPr>
            <a:r>
              <a:rPr lang="en-GB" sz="2000" b="1">
                <a:solidFill>
                  <a:schemeClr val="accent2"/>
                </a:solidFill>
              </a:rPr>
              <a:t>DSC specific fields:</a:t>
            </a:r>
          </a:p>
          <a:p>
            <a:pPr marL="0" indent="0">
              <a:buNone/>
            </a:pPr>
            <a:r>
              <a:rPr lang="nl-NL" sz="2000" i="1"/>
              <a:t>Access Level</a:t>
            </a:r>
            <a:endParaRPr lang="en-GB" sz="2000" i="1"/>
          </a:p>
          <a:p>
            <a:pPr marL="0" indent="0">
              <a:buNone/>
            </a:pPr>
            <a:r>
              <a:rPr lang="nl-NL" sz="2000" i="1"/>
              <a:t>Data </a:t>
            </a:r>
            <a:r>
              <a:rPr lang="nl-NL" sz="2000" i="1" err="1"/>
              <a:t>use</a:t>
            </a:r>
            <a:r>
              <a:rPr lang="nl-NL" sz="2000" i="1"/>
              <a:t> agreement</a:t>
            </a:r>
          </a:p>
          <a:p>
            <a:pPr marL="0" indent="0">
              <a:buNone/>
            </a:pPr>
            <a:r>
              <a:rPr lang="nl-NL" sz="2000" i="1" err="1"/>
              <a:t>Documentation</a:t>
            </a:r>
            <a:r>
              <a:rPr lang="nl-NL" sz="2000" i="1"/>
              <a:t> files</a:t>
            </a:r>
          </a:p>
          <a:p>
            <a:pPr marL="0" indent="0">
              <a:buNone/>
            </a:pPr>
            <a:endParaRPr lang="nl-NL" sz="2000"/>
          </a:p>
          <a:p>
            <a:pPr marL="0" indent="0">
              <a:buNone/>
            </a:pPr>
            <a:r>
              <a:rPr lang="nl-NL" sz="2000" b="1">
                <a:solidFill>
                  <a:schemeClr val="accent2"/>
                </a:solidFill>
              </a:rPr>
              <a:t>DAC </a:t>
            </a:r>
            <a:r>
              <a:rPr lang="nl-NL" sz="2000" b="1" err="1">
                <a:solidFill>
                  <a:schemeClr val="accent2"/>
                </a:solidFill>
              </a:rPr>
              <a:t>specific</a:t>
            </a:r>
            <a:r>
              <a:rPr lang="nl-NL" sz="2000" b="1">
                <a:solidFill>
                  <a:schemeClr val="accent2"/>
                </a:solidFill>
              </a:rPr>
              <a:t> fields:</a:t>
            </a:r>
          </a:p>
          <a:p>
            <a:pPr marL="0" indent="0">
              <a:buNone/>
            </a:pPr>
            <a:r>
              <a:rPr lang="nl-NL" sz="2000" i="1" err="1"/>
              <a:t>Ethical</a:t>
            </a:r>
            <a:r>
              <a:rPr lang="nl-NL" sz="2000" i="1"/>
              <a:t> </a:t>
            </a:r>
            <a:r>
              <a:rPr lang="nl-NL" sz="2000" i="1" err="1"/>
              <a:t>approvals</a:t>
            </a:r>
            <a:endParaRPr lang="nl-NL" sz="2000" i="1"/>
          </a:p>
          <a:p>
            <a:pPr marL="0" indent="0">
              <a:buNone/>
            </a:pPr>
            <a:endParaRPr lang="nl-NL" sz="2000" b="1">
              <a:solidFill>
                <a:schemeClr val="accent2"/>
              </a:solidFill>
            </a:endParaRPr>
          </a:p>
          <a:p>
            <a:pPr marL="0" indent="0">
              <a:buNone/>
            </a:pPr>
            <a:endParaRPr lang="nl-NL" sz="2000" b="1">
              <a:solidFill>
                <a:schemeClr val="accent2"/>
              </a:solidFill>
            </a:endParaRPr>
          </a:p>
          <a:p>
            <a:pPr marL="0" indent="0">
              <a:buNone/>
            </a:pPr>
            <a:endParaRPr lang="nl-NL" sz="2000" b="1">
              <a:solidFill>
                <a:schemeClr val="accent2"/>
              </a:solidFill>
            </a:endParaRPr>
          </a:p>
          <a:p>
            <a:pPr marL="0" indent="0">
              <a:buNone/>
            </a:pPr>
            <a:endParaRPr lang="nl-NL" sz="2000" b="1">
              <a:solidFill>
                <a:schemeClr val="accent2"/>
              </a:solidFill>
            </a:endParaRPr>
          </a:p>
          <a:p>
            <a:pPr marL="0" indent="0">
              <a:buNone/>
            </a:pPr>
            <a:r>
              <a:rPr lang="nl-NL" sz="2000" b="1">
                <a:solidFill>
                  <a:schemeClr val="accent2"/>
                </a:solidFill>
              </a:rPr>
              <a:t>Special fields (</a:t>
            </a:r>
            <a:r>
              <a:rPr lang="nl-NL" sz="2000" b="1" err="1">
                <a:solidFill>
                  <a:schemeClr val="accent2"/>
                </a:solidFill>
              </a:rPr>
              <a:t>editable</a:t>
            </a:r>
            <a:r>
              <a:rPr lang="nl-NL" sz="2000" b="1">
                <a:solidFill>
                  <a:schemeClr val="accent2"/>
                </a:solidFill>
              </a:rPr>
              <a:t> </a:t>
            </a:r>
            <a:r>
              <a:rPr lang="nl-NL" sz="2000" b="1" err="1">
                <a:solidFill>
                  <a:schemeClr val="accent2"/>
                </a:solidFill>
              </a:rPr>
              <a:t>by</a:t>
            </a:r>
            <a:r>
              <a:rPr lang="nl-NL" sz="2000" b="1">
                <a:solidFill>
                  <a:schemeClr val="accent2"/>
                </a:solidFill>
              </a:rPr>
              <a:t> research </a:t>
            </a:r>
            <a:r>
              <a:rPr lang="nl-NL" sz="2000" b="1" err="1">
                <a:solidFill>
                  <a:schemeClr val="accent2"/>
                </a:solidFill>
              </a:rPr>
              <a:t>admin</a:t>
            </a:r>
            <a:r>
              <a:rPr lang="nl-NL" sz="2000" b="1">
                <a:solidFill>
                  <a:schemeClr val="accent2"/>
                </a:solidFill>
              </a:rPr>
              <a:t> </a:t>
            </a:r>
            <a:r>
              <a:rPr lang="nl-NL" sz="2000" b="1" err="1">
                <a:solidFill>
                  <a:schemeClr val="accent2"/>
                </a:solidFill>
              </a:rPr>
              <a:t>only</a:t>
            </a:r>
            <a:r>
              <a:rPr lang="nl-NL" sz="2000" b="1">
                <a:solidFill>
                  <a:schemeClr val="accent2"/>
                </a:solidFill>
              </a:rPr>
              <a:t>):</a:t>
            </a:r>
          </a:p>
          <a:p>
            <a:pPr marL="0" indent="0">
              <a:buNone/>
            </a:pPr>
            <a:r>
              <a:rPr lang="nl-NL" sz="2000" i="1"/>
              <a:t>Collection quota</a:t>
            </a:r>
          </a:p>
          <a:p>
            <a:pPr marL="0" indent="0">
              <a:buNone/>
            </a:pPr>
            <a:r>
              <a:rPr lang="nl-NL" sz="2000" i="1" err="1"/>
              <a:t>Preservation</a:t>
            </a:r>
            <a:r>
              <a:rPr lang="nl-NL" sz="2000" i="1"/>
              <a:t> time</a:t>
            </a:r>
          </a:p>
          <a:p>
            <a:pPr marL="0" indent="0">
              <a:buNone/>
            </a:pPr>
            <a:r>
              <a:rPr lang="nl-NL" sz="2000" i="1"/>
              <a:t>Embargo </a:t>
            </a:r>
            <a:r>
              <a:rPr lang="nl-NL" sz="2000" i="1" err="1"/>
              <a:t>until</a:t>
            </a:r>
            <a:endParaRPr lang="nl-NL" sz="2000" i="1"/>
          </a:p>
          <a:p>
            <a:pPr marL="0" indent="0">
              <a:buNone/>
            </a:pPr>
            <a:r>
              <a:rPr lang="nl-NL" sz="2000" i="1"/>
              <a:t>Make metadata public</a:t>
            </a:r>
            <a:endParaRPr lang="en-GB" sz="2000"/>
          </a:p>
        </p:txBody>
      </p:sp>
      <p:sp>
        <p:nvSpPr>
          <p:cNvPr id="6" name="Tijdelijke aanduiding voor tekst 4">
            <a:extLst>
              <a:ext uri="{FF2B5EF4-FFF2-40B4-BE49-F238E27FC236}">
                <a16:creationId xmlns:a16="http://schemas.microsoft.com/office/drawing/2014/main" id="{9512DB43-FD8F-8599-DC94-9E8EA2FAF525}"/>
              </a:ext>
            </a:extLst>
          </p:cNvPr>
          <p:cNvSpPr txBox="1">
            <a:spLocks/>
          </p:cNvSpPr>
          <p:nvPr/>
        </p:nvSpPr>
        <p:spPr bwMode="gray">
          <a:xfrm>
            <a:off x="1064789" y="1556792"/>
            <a:ext cx="3804153" cy="4536504"/>
          </a:xfrm>
          <a:prstGeom prst="rect">
            <a:avLst/>
          </a:prstGeom>
        </p:spPr>
        <p:txBody>
          <a:bodyPr vert="horz" lIns="0" tIns="0" rIns="0" bIns="0" numCol="1" spcCol="180000" rtlCol="0">
            <a:noAutofit/>
          </a:bodyPr>
          <a:lstStyle>
            <a:lvl1pPr marL="324000" indent="-324000" algn="l" defTabSz="1088610" rtl="0" eaLnBrk="1" latinLnBrk="0" hangingPunct="1">
              <a:spcBef>
                <a:spcPts val="900"/>
              </a:spcBef>
              <a:buFont typeface="Arial" pitchFamily="34" charset="0"/>
              <a:buChar char="•"/>
              <a:defRPr sz="1600" b="0" kern="1200" baseline="0">
                <a:solidFill>
                  <a:schemeClr val="tx1"/>
                </a:solidFill>
                <a:latin typeface="+mn-lt"/>
                <a:ea typeface="+mn-ea"/>
                <a:cs typeface="+mn-cs"/>
              </a:defRPr>
            </a:lvl1pPr>
            <a:lvl2pPr marL="648000" indent="-324000" algn="l" defTabSz="1088610" rtl="0" eaLnBrk="1" latinLnBrk="0" hangingPunct="1">
              <a:spcBef>
                <a:spcPts val="600"/>
              </a:spcBef>
              <a:buFont typeface="Arial" pitchFamily="34" charset="0"/>
              <a:buChar char="•"/>
              <a:defRPr sz="1600" kern="1200">
                <a:solidFill>
                  <a:schemeClr val="tx1"/>
                </a:solidFill>
                <a:latin typeface="+mn-lt"/>
                <a:ea typeface="+mn-ea"/>
                <a:cs typeface="+mn-cs"/>
              </a:defRPr>
            </a:lvl2pPr>
            <a:lvl3pPr marL="324000" indent="-324000" algn="l" defTabSz="1088610" rtl="0" eaLnBrk="1" latinLnBrk="0" hangingPunct="1">
              <a:spcBef>
                <a:spcPts val="0"/>
              </a:spcBef>
              <a:buFont typeface="+mj-lt"/>
              <a:buAutoNum type="arabicPeriod"/>
              <a:defRPr sz="1600" b="0" kern="1200">
                <a:solidFill>
                  <a:schemeClr val="tx1"/>
                </a:solidFill>
                <a:latin typeface="+mn-lt"/>
                <a:ea typeface="+mn-ea"/>
                <a:cs typeface="+mn-cs"/>
              </a:defRPr>
            </a:lvl3pPr>
            <a:lvl4pPr marL="0" indent="0" algn="l" defTabSz="1088610" rtl="0" eaLnBrk="1" latinLnBrk="0" hangingPunct="1">
              <a:spcBef>
                <a:spcPts val="1800"/>
              </a:spcBef>
              <a:buFont typeface="Arial" pitchFamily="34" charset="0"/>
              <a:buNone/>
              <a:defRPr sz="1600" b="0" kern="1200">
                <a:solidFill>
                  <a:schemeClr val="accent1"/>
                </a:solidFill>
                <a:latin typeface="+mj-lt"/>
                <a:ea typeface="Open Sans SemiBold" panose="020B0706030804020204" pitchFamily="34" charset="0"/>
                <a:cs typeface="Open Sans SemiBold" panose="020B0706030804020204" pitchFamily="34" charset="0"/>
              </a:defRPr>
            </a:lvl4pPr>
            <a:lvl5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5pPr>
            <a:lvl6pPr marL="324000" indent="0" algn="l" defTabSz="1088610" rtl="0" eaLnBrk="1" latinLnBrk="0" hangingPunct="1">
              <a:spcBef>
                <a:spcPts val="0"/>
              </a:spcBef>
              <a:buFont typeface="Arial" pitchFamily="34" charset="0"/>
              <a:buNone/>
              <a:defRPr sz="1600" kern="1200" baseline="0">
                <a:solidFill>
                  <a:schemeClr val="tx1"/>
                </a:solidFill>
                <a:latin typeface="+mn-lt"/>
                <a:ea typeface="+mn-ea"/>
                <a:cs typeface="+mn-cs"/>
              </a:defRPr>
            </a:lvl6pPr>
            <a:lvl7pPr marL="648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7pPr>
            <a:lvl8pPr marL="810081"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8pPr>
            <a:lvl9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9pPr>
          </a:lstStyle>
          <a:p>
            <a:pPr marL="0" lvl="0" indent="0">
              <a:buFont typeface="Arial" pitchFamily="34" charset="0"/>
              <a:buNone/>
            </a:pPr>
            <a:r>
              <a:rPr lang="nl-NL" sz="2000" b="1">
                <a:solidFill>
                  <a:schemeClr val="accent2"/>
                </a:solidFill>
              </a:rPr>
              <a:t>General fields</a:t>
            </a:r>
          </a:p>
          <a:p>
            <a:pPr marL="0" lvl="0" indent="0">
              <a:buFont typeface="Arial" pitchFamily="34" charset="0"/>
              <a:buNone/>
            </a:pPr>
            <a:r>
              <a:rPr lang="nl-NL" sz="2000" i="1" err="1"/>
              <a:t>Title</a:t>
            </a:r>
            <a:endParaRPr lang="nl-NL" sz="2000" i="1"/>
          </a:p>
          <a:p>
            <a:pPr marL="0" lvl="0" indent="0">
              <a:buFont typeface="Arial" pitchFamily="34" charset="0"/>
              <a:buNone/>
            </a:pPr>
            <a:r>
              <a:rPr lang="nl-NL" sz="2000" i="1" err="1"/>
              <a:t>Description</a:t>
            </a:r>
            <a:endParaRPr lang="nl-NL" sz="2000" i="1"/>
          </a:p>
          <a:p>
            <a:pPr marL="0" lvl="0" indent="0">
              <a:buFont typeface="Arial" pitchFamily="34" charset="0"/>
              <a:buNone/>
            </a:pPr>
            <a:r>
              <a:rPr lang="nl-NL" sz="2000" i="1" err="1"/>
              <a:t>Authors</a:t>
            </a:r>
            <a:endParaRPr lang="nl-NL" sz="2000" i="1"/>
          </a:p>
          <a:p>
            <a:pPr marL="0" lvl="0" indent="0">
              <a:buFont typeface="Arial" pitchFamily="34" charset="0"/>
              <a:buNone/>
            </a:pPr>
            <a:r>
              <a:rPr lang="nl-NL" sz="2000" i="1"/>
              <a:t>Contact Name; Contact email</a:t>
            </a:r>
          </a:p>
          <a:p>
            <a:pPr marL="0" lvl="0" indent="0">
              <a:buFont typeface="Arial" pitchFamily="34" charset="0"/>
              <a:buNone/>
            </a:pPr>
            <a:r>
              <a:rPr lang="nl-NL" sz="2000" i="1"/>
              <a:t>Managers; </a:t>
            </a:r>
            <a:r>
              <a:rPr lang="nl-NL" sz="2000" i="1" err="1"/>
              <a:t>Contributors</a:t>
            </a:r>
            <a:r>
              <a:rPr lang="nl-NL" sz="2000" i="1"/>
              <a:t>; Viewers</a:t>
            </a:r>
          </a:p>
          <a:p>
            <a:pPr marL="0" lvl="0" indent="0">
              <a:buFont typeface="Arial" pitchFamily="34" charset="0"/>
              <a:buNone/>
            </a:pPr>
            <a:r>
              <a:rPr lang="nl-NL" sz="2000" i="1" err="1"/>
              <a:t>Audience</a:t>
            </a:r>
            <a:endParaRPr lang="nl-NL" sz="2000" i="1"/>
          </a:p>
          <a:p>
            <a:pPr marL="0" lvl="0" indent="0">
              <a:buFont typeface="Arial" pitchFamily="34" charset="0"/>
              <a:buNone/>
            </a:pPr>
            <a:r>
              <a:rPr lang="nl-NL" sz="2000" i="1" err="1"/>
              <a:t>Associated</a:t>
            </a:r>
            <a:r>
              <a:rPr lang="nl-NL" sz="2000" i="1"/>
              <a:t>: </a:t>
            </a:r>
            <a:r>
              <a:rPr lang="nl-NL" sz="2000" i="1" err="1"/>
              <a:t>publications</a:t>
            </a:r>
            <a:r>
              <a:rPr lang="nl-NL" sz="2000" i="1"/>
              <a:t>; data; analysis tools;  pre-</a:t>
            </a:r>
            <a:r>
              <a:rPr lang="nl-NL" sz="2000" i="1" err="1"/>
              <a:t>registrations</a:t>
            </a:r>
            <a:endParaRPr lang="nl-NL" sz="2000" i="1"/>
          </a:p>
          <a:p>
            <a:pPr marL="0" lvl="0" indent="0">
              <a:buFont typeface="Arial" pitchFamily="34" charset="0"/>
              <a:buNone/>
            </a:pPr>
            <a:r>
              <a:rPr lang="nl-NL" sz="2000" i="1" err="1"/>
              <a:t>Keywords</a:t>
            </a:r>
            <a:endParaRPr lang="nl-NL" sz="2000" i="1"/>
          </a:p>
          <a:p>
            <a:pPr marL="0" lvl="0" indent="0">
              <a:buFont typeface="Arial" pitchFamily="34" charset="0"/>
              <a:buNone/>
            </a:pPr>
            <a:endParaRPr lang="en-GB" sz="2000" b="1">
              <a:solidFill>
                <a:schemeClr val="accent2"/>
              </a:solidFill>
            </a:endParaRPr>
          </a:p>
          <a:p>
            <a:pPr marL="0" lvl="0" indent="0">
              <a:buFont typeface="Arial" pitchFamily="34" charset="0"/>
              <a:buNone/>
            </a:pPr>
            <a:endParaRPr lang="en-GB" sz="2000"/>
          </a:p>
        </p:txBody>
      </p:sp>
      <p:cxnSp>
        <p:nvCxnSpPr>
          <p:cNvPr id="8" name="Rechte verbindingslijn 7">
            <a:extLst>
              <a:ext uri="{FF2B5EF4-FFF2-40B4-BE49-F238E27FC236}">
                <a16:creationId xmlns:a16="http://schemas.microsoft.com/office/drawing/2014/main" id="{BE124CD9-D2E9-A38C-B60C-7F92B34474FF}"/>
              </a:ext>
            </a:extLst>
          </p:cNvPr>
          <p:cNvCxnSpPr>
            <a:cxnSpLocks/>
          </p:cNvCxnSpPr>
          <p:nvPr/>
        </p:nvCxnSpPr>
        <p:spPr>
          <a:xfrm flipV="1">
            <a:off x="4943872" y="1552074"/>
            <a:ext cx="2922" cy="4541222"/>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0" name="Rechte verbindingslijn 9">
            <a:extLst>
              <a:ext uri="{FF2B5EF4-FFF2-40B4-BE49-F238E27FC236}">
                <a16:creationId xmlns:a16="http://schemas.microsoft.com/office/drawing/2014/main" id="{690125C2-0CDC-0AE0-24B0-480490E9AD53}"/>
              </a:ext>
            </a:extLst>
          </p:cNvPr>
          <p:cNvCxnSpPr>
            <a:cxnSpLocks/>
          </p:cNvCxnSpPr>
          <p:nvPr/>
        </p:nvCxnSpPr>
        <p:spPr>
          <a:xfrm flipV="1">
            <a:off x="7968208" y="1552074"/>
            <a:ext cx="2922" cy="4541222"/>
          </a:xfrm>
          <a:prstGeom prst="line">
            <a:avLst/>
          </a:prstGeom>
          <a:ln w="1905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784809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 17">
            <a:extLst>
              <a:ext uri="{FF2B5EF4-FFF2-40B4-BE49-F238E27FC236}">
                <a16:creationId xmlns:a16="http://schemas.microsoft.com/office/drawing/2014/main" id="{6664DF18-9FB2-6E7E-C864-473FBD5768A5}"/>
              </a:ext>
            </a:extLst>
          </p:cNvPr>
          <p:cNvGraphicFramePr>
            <a:graphicFrameLocks noGrp="1"/>
          </p:cNvGraphicFramePr>
          <p:nvPr/>
        </p:nvGraphicFramePr>
        <p:xfrm>
          <a:off x="10052797" y="4073582"/>
          <a:ext cx="907901" cy="1946184"/>
        </p:xfrm>
        <a:graphic>
          <a:graphicData uri="http://schemas.openxmlformats.org/drawingml/2006/table">
            <a:tbl>
              <a:tblPr firstRow="1" bandRow="1">
                <a:tableStyleId>{5940675A-B579-460E-94D1-54222C63F5DA}</a:tableStyleId>
              </a:tblPr>
              <a:tblGrid>
                <a:gridCol w="631730">
                  <a:extLst>
                    <a:ext uri="{9D8B030D-6E8A-4147-A177-3AD203B41FA5}">
                      <a16:colId xmlns:a16="http://schemas.microsoft.com/office/drawing/2014/main" val="1144764885"/>
                    </a:ext>
                  </a:extLst>
                </a:gridCol>
                <a:gridCol w="276171">
                  <a:extLst>
                    <a:ext uri="{9D8B030D-6E8A-4147-A177-3AD203B41FA5}">
                      <a16:colId xmlns:a16="http://schemas.microsoft.com/office/drawing/2014/main" val="187904374"/>
                    </a:ext>
                  </a:extLst>
                </a:gridCol>
              </a:tblGrid>
              <a:tr h="486546">
                <a:tc>
                  <a:txBody>
                    <a:bodyPr/>
                    <a:lstStyle/>
                    <a:p>
                      <a:endParaRPr lang="en-GB" dirty="0"/>
                    </a:p>
                  </a:txBody>
                  <a:tcPr/>
                </a:tc>
                <a:tc>
                  <a:txBody>
                    <a:bodyPr/>
                    <a:lstStyle/>
                    <a:p>
                      <a:pPr algn="l"/>
                      <a:r>
                        <a:rPr lang="en-GB" sz="1400" dirty="0"/>
                        <a:t>5</a:t>
                      </a:r>
                    </a:p>
                  </a:txBody>
                  <a:tcPr anchor="ctr"/>
                </a:tc>
                <a:extLst>
                  <a:ext uri="{0D108BD9-81ED-4DB2-BD59-A6C34878D82A}">
                    <a16:rowId xmlns:a16="http://schemas.microsoft.com/office/drawing/2014/main" val="1226225845"/>
                  </a:ext>
                </a:extLst>
              </a:tr>
              <a:tr h="486546">
                <a:tc>
                  <a:txBody>
                    <a:bodyPr/>
                    <a:lstStyle/>
                    <a:p>
                      <a:endParaRPr lang="en-GB"/>
                    </a:p>
                  </a:txBody>
                  <a:tcPr/>
                </a:tc>
                <a:tc>
                  <a:txBody>
                    <a:bodyPr/>
                    <a:lstStyle/>
                    <a:p>
                      <a:pPr algn="l"/>
                      <a:r>
                        <a:rPr lang="en-GB" sz="1400" dirty="0"/>
                        <a:t>6</a:t>
                      </a:r>
                    </a:p>
                  </a:txBody>
                  <a:tcPr anchor="ctr"/>
                </a:tc>
                <a:extLst>
                  <a:ext uri="{0D108BD9-81ED-4DB2-BD59-A6C34878D82A}">
                    <a16:rowId xmlns:a16="http://schemas.microsoft.com/office/drawing/2014/main" val="365286601"/>
                  </a:ext>
                </a:extLst>
              </a:tr>
              <a:tr h="486546">
                <a:tc>
                  <a:txBody>
                    <a:bodyPr/>
                    <a:lstStyle/>
                    <a:p>
                      <a:endParaRPr lang="en-GB" dirty="0"/>
                    </a:p>
                  </a:txBody>
                  <a:tcPr/>
                </a:tc>
                <a:tc>
                  <a:txBody>
                    <a:bodyPr/>
                    <a:lstStyle/>
                    <a:p>
                      <a:pPr algn="l"/>
                      <a:r>
                        <a:rPr lang="en-GB" sz="1400" dirty="0"/>
                        <a:t>7</a:t>
                      </a:r>
                    </a:p>
                  </a:txBody>
                  <a:tcPr anchor="ctr"/>
                </a:tc>
                <a:extLst>
                  <a:ext uri="{0D108BD9-81ED-4DB2-BD59-A6C34878D82A}">
                    <a16:rowId xmlns:a16="http://schemas.microsoft.com/office/drawing/2014/main" val="790010199"/>
                  </a:ext>
                </a:extLst>
              </a:tr>
              <a:tr h="486546">
                <a:tc>
                  <a:txBody>
                    <a:bodyPr/>
                    <a:lstStyle/>
                    <a:p>
                      <a:endParaRPr lang="en-GB" dirty="0"/>
                    </a:p>
                  </a:txBody>
                  <a:tcPr/>
                </a:tc>
                <a:tc>
                  <a:txBody>
                    <a:bodyPr/>
                    <a:lstStyle/>
                    <a:p>
                      <a:pPr algn="l"/>
                      <a:r>
                        <a:rPr lang="en-GB" sz="1400" dirty="0"/>
                        <a:t>8</a:t>
                      </a:r>
                    </a:p>
                  </a:txBody>
                  <a:tcPr anchor="ctr"/>
                </a:tc>
                <a:extLst>
                  <a:ext uri="{0D108BD9-81ED-4DB2-BD59-A6C34878D82A}">
                    <a16:rowId xmlns:a16="http://schemas.microsoft.com/office/drawing/2014/main" val="1530220146"/>
                  </a:ext>
                </a:extLst>
              </a:tr>
            </a:tbl>
          </a:graphicData>
        </a:graphic>
      </p:graphicFrame>
      <p:graphicFrame>
        <p:nvGraphicFramePr>
          <p:cNvPr id="17" name="Tabel 17">
            <a:extLst>
              <a:ext uri="{FF2B5EF4-FFF2-40B4-BE49-F238E27FC236}">
                <a16:creationId xmlns:a16="http://schemas.microsoft.com/office/drawing/2014/main" id="{74BBBF03-ACB3-33C4-DD84-02233B6B5AD7}"/>
              </a:ext>
            </a:extLst>
          </p:cNvPr>
          <p:cNvGraphicFramePr>
            <a:graphicFrameLocks noGrp="1"/>
          </p:cNvGraphicFramePr>
          <p:nvPr/>
        </p:nvGraphicFramePr>
        <p:xfrm>
          <a:off x="1083643" y="1640754"/>
          <a:ext cx="907901" cy="4378914"/>
        </p:xfrm>
        <a:graphic>
          <a:graphicData uri="http://schemas.openxmlformats.org/drawingml/2006/table">
            <a:tbl>
              <a:tblPr firstRow="1" bandRow="1">
                <a:tableStyleId>{5940675A-B579-460E-94D1-54222C63F5DA}</a:tableStyleId>
              </a:tblPr>
              <a:tblGrid>
                <a:gridCol w="631730">
                  <a:extLst>
                    <a:ext uri="{9D8B030D-6E8A-4147-A177-3AD203B41FA5}">
                      <a16:colId xmlns:a16="http://schemas.microsoft.com/office/drawing/2014/main" val="1144764885"/>
                    </a:ext>
                  </a:extLst>
                </a:gridCol>
                <a:gridCol w="276171">
                  <a:extLst>
                    <a:ext uri="{9D8B030D-6E8A-4147-A177-3AD203B41FA5}">
                      <a16:colId xmlns:a16="http://schemas.microsoft.com/office/drawing/2014/main" val="187904374"/>
                    </a:ext>
                  </a:extLst>
                </a:gridCol>
              </a:tblGrid>
              <a:tr h="486546">
                <a:tc>
                  <a:txBody>
                    <a:bodyPr/>
                    <a:lstStyle/>
                    <a:p>
                      <a:endParaRPr lang="en-GB"/>
                    </a:p>
                  </a:txBody>
                  <a:tcPr/>
                </a:tc>
                <a:tc>
                  <a:txBody>
                    <a:bodyPr/>
                    <a:lstStyle/>
                    <a:p>
                      <a:pPr algn="l"/>
                      <a:r>
                        <a:rPr lang="en-GB" sz="1400"/>
                        <a:t>1</a:t>
                      </a:r>
                    </a:p>
                  </a:txBody>
                  <a:tcPr anchor="ctr"/>
                </a:tc>
                <a:extLst>
                  <a:ext uri="{0D108BD9-81ED-4DB2-BD59-A6C34878D82A}">
                    <a16:rowId xmlns:a16="http://schemas.microsoft.com/office/drawing/2014/main" val="2649794933"/>
                  </a:ext>
                </a:extLst>
              </a:tr>
              <a:tr h="486546">
                <a:tc>
                  <a:txBody>
                    <a:bodyPr/>
                    <a:lstStyle/>
                    <a:p>
                      <a:endParaRPr lang="en-GB"/>
                    </a:p>
                  </a:txBody>
                  <a:tcPr/>
                </a:tc>
                <a:tc>
                  <a:txBody>
                    <a:bodyPr/>
                    <a:lstStyle/>
                    <a:p>
                      <a:pPr algn="l"/>
                      <a:r>
                        <a:rPr lang="en-GB" sz="1400"/>
                        <a:t>2</a:t>
                      </a:r>
                    </a:p>
                  </a:txBody>
                  <a:tcPr anchor="ctr"/>
                </a:tc>
                <a:extLst>
                  <a:ext uri="{0D108BD9-81ED-4DB2-BD59-A6C34878D82A}">
                    <a16:rowId xmlns:a16="http://schemas.microsoft.com/office/drawing/2014/main" val="1226225845"/>
                  </a:ext>
                </a:extLst>
              </a:tr>
              <a:tr h="486546">
                <a:tc>
                  <a:txBody>
                    <a:bodyPr/>
                    <a:lstStyle/>
                    <a:p>
                      <a:endParaRPr lang="en-GB"/>
                    </a:p>
                  </a:txBody>
                  <a:tcPr/>
                </a:tc>
                <a:tc>
                  <a:txBody>
                    <a:bodyPr/>
                    <a:lstStyle/>
                    <a:p>
                      <a:pPr algn="l"/>
                      <a:r>
                        <a:rPr lang="en-GB" sz="1400"/>
                        <a:t>2</a:t>
                      </a:r>
                    </a:p>
                  </a:txBody>
                  <a:tcPr anchor="ctr"/>
                </a:tc>
                <a:extLst>
                  <a:ext uri="{0D108BD9-81ED-4DB2-BD59-A6C34878D82A}">
                    <a16:rowId xmlns:a16="http://schemas.microsoft.com/office/drawing/2014/main" val="365286601"/>
                  </a:ext>
                </a:extLst>
              </a:tr>
              <a:tr h="486546">
                <a:tc>
                  <a:txBody>
                    <a:bodyPr/>
                    <a:lstStyle/>
                    <a:p>
                      <a:endParaRPr lang="en-GB"/>
                    </a:p>
                  </a:txBody>
                  <a:tcPr/>
                </a:tc>
                <a:tc>
                  <a:txBody>
                    <a:bodyPr/>
                    <a:lstStyle/>
                    <a:p>
                      <a:pPr algn="l"/>
                      <a:r>
                        <a:rPr lang="en-GB" sz="1400"/>
                        <a:t>3</a:t>
                      </a:r>
                    </a:p>
                  </a:txBody>
                  <a:tcPr anchor="ctr"/>
                </a:tc>
                <a:extLst>
                  <a:ext uri="{0D108BD9-81ED-4DB2-BD59-A6C34878D82A}">
                    <a16:rowId xmlns:a16="http://schemas.microsoft.com/office/drawing/2014/main" val="790010199"/>
                  </a:ext>
                </a:extLst>
              </a:tr>
              <a:tr h="486546">
                <a:tc>
                  <a:txBody>
                    <a:bodyPr/>
                    <a:lstStyle/>
                    <a:p>
                      <a:endParaRPr lang="en-GB" dirty="0"/>
                    </a:p>
                  </a:txBody>
                  <a:tcPr/>
                </a:tc>
                <a:tc>
                  <a:txBody>
                    <a:bodyPr/>
                    <a:lstStyle/>
                    <a:p>
                      <a:pPr algn="l"/>
                      <a:r>
                        <a:rPr lang="en-GB" sz="1400"/>
                        <a:t>4</a:t>
                      </a:r>
                    </a:p>
                  </a:txBody>
                  <a:tcPr anchor="ctr"/>
                </a:tc>
                <a:extLst>
                  <a:ext uri="{0D108BD9-81ED-4DB2-BD59-A6C34878D82A}">
                    <a16:rowId xmlns:a16="http://schemas.microsoft.com/office/drawing/2014/main" val="2053431780"/>
                  </a:ext>
                </a:extLst>
              </a:tr>
              <a:tr h="486546">
                <a:tc>
                  <a:txBody>
                    <a:bodyPr/>
                    <a:lstStyle/>
                    <a:p>
                      <a:endParaRPr lang="en-GB"/>
                    </a:p>
                  </a:txBody>
                  <a:tcPr/>
                </a:tc>
                <a:tc>
                  <a:txBody>
                    <a:bodyPr/>
                    <a:lstStyle/>
                    <a:p>
                      <a:pPr algn="l"/>
                      <a:r>
                        <a:rPr lang="en-GB" sz="1400"/>
                        <a:t>4</a:t>
                      </a:r>
                    </a:p>
                  </a:txBody>
                  <a:tcPr anchor="ctr"/>
                </a:tc>
                <a:extLst>
                  <a:ext uri="{0D108BD9-81ED-4DB2-BD59-A6C34878D82A}">
                    <a16:rowId xmlns:a16="http://schemas.microsoft.com/office/drawing/2014/main" val="1674647331"/>
                  </a:ext>
                </a:extLst>
              </a:tr>
              <a:tr h="486546">
                <a:tc>
                  <a:txBody>
                    <a:bodyPr/>
                    <a:lstStyle/>
                    <a:p>
                      <a:endParaRPr lang="en-GB"/>
                    </a:p>
                  </a:txBody>
                  <a:tcPr/>
                </a:tc>
                <a:tc>
                  <a:txBody>
                    <a:bodyPr/>
                    <a:lstStyle/>
                    <a:p>
                      <a:pPr algn="l"/>
                      <a:r>
                        <a:rPr lang="en-GB" sz="1400" dirty="0"/>
                        <a:t>4</a:t>
                      </a:r>
                    </a:p>
                  </a:txBody>
                  <a:tcPr anchor="ctr"/>
                </a:tc>
                <a:extLst>
                  <a:ext uri="{0D108BD9-81ED-4DB2-BD59-A6C34878D82A}">
                    <a16:rowId xmlns:a16="http://schemas.microsoft.com/office/drawing/2014/main" val="3906221313"/>
                  </a:ext>
                </a:extLst>
              </a:tr>
              <a:tr h="486546">
                <a:tc>
                  <a:txBody>
                    <a:bodyPr/>
                    <a:lstStyle/>
                    <a:p>
                      <a:endParaRPr lang="en-GB"/>
                    </a:p>
                  </a:txBody>
                  <a:tcPr/>
                </a:tc>
                <a:tc>
                  <a:txBody>
                    <a:bodyPr/>
                    <a:lstStyle/>
                    <a:p>
                      <a:pPr algn="l"/>
                      <a:r>
                        <a:rPr lang="en-GB" sz="1400" dirty="0"/>
                        <a:t>4</a:t>
                      </a:r>
                    </a:p>
                  </a:txBody>
                  <a:tcPr anchor="ctr"/>
                </a:tc>
                <a:extLst>
                  <a:ext uri="{0D108BD9-81ED-4DB2-BD59-A6C34878D82A}">
                    <a16:rowId xmlns:a16="http://schemas.microsoft.com/office/drawing/2014/main" val="924140384"/>
                  </a:ext>
                </a:extLst>
              </a:tr>
              <a:tr h="486546">
                <a:tc>
                  <a:txBody>
                    <a:bodyPr/>
                    <a:lstStyle/>
                    <a:p>
                      <a:endParaRPr lang="en-GB"/>
                    </a:p>
                  </a:txBody>
                  <a:tcPr/>
                </a:tc>
                <a:tc>
                  <a:txBody>
                    <a:bodyPr/>
                    <a:lstStyle/>
                    <a:p>
                      <a:pPr algn="l"/>
                      <a:r>
                        <a:rPr lang="en-GB" sz="1400" dirty="0"/>
                        <a:t>4</a:t>
                      </a:r>
                    </a:p>
                  </a:txBody>
                  <a:tcPr anchor="ctr"/>
                </a:tc>
                <a:extLst>
                  <a:ext uri="{0D108BD9-81ED-4DB2-BD59-A6C34878D82A}">
                    <a16:rowId xmlns:a16="http://schemas.microsoft.com/office/drawing/2014/main" val="1660153540"/>
                  </a:ext>
                </a:extLst>
              </a:tr>
            </a:tbl>
          </a:graphicData>
        </a:graphic>
      </p:graphicFrame>
      <p:sp>
        <p:nvSpPr>
          <p:cNvPr id="4" name="Tijdelijke aanduiding voor inhoud 3">
            <a:extLst>
              <a:ext uri="{FF2B5EF4-FFF2-40B4-BE49-F238E27FC236}">
                <a16:creationId xmlns:a16="http://schemas.microsoft.com/office/drawing/2014/main" id="{AF01C27A-5354-2E01-2D73-FA0013AF1909}"/>
              </a:ext>
            </a:extLst>
          </p:cNvPr>
          <p:cNvSpPr>
            <a:spLocks noGrp="1"/>
          </p:cNvSpPr>
          <p:nvPr>
            <p:ph idx="1"/>
          </p:nvPr>
        </p:nvSpPr>
        <p:spPr>
          <a:xfrm>
            <a:off x="2351585" y="1711298"/>
            <a:ext cx="8748532" cy="4212000"/>
          </a:xfrm>
        </p:spPr>
        <p:txBody>
          <a:bodyPr/>
          <a:lstStyle/>
          <a:p>
            <a:pPr marL="0" indent="0">
              <a:buNone/>
            </a:pPr>
            <a:r>
              <a:rPr lang="nl-NL" sz="1600" dirty="0"/>
              <a:t>1. </a:t>
            </a:r>
            <a:r>
              <a:rPr lang="nl-NL" sz="1600" i="1" dirty="0" err="1"/>
              <a:t>Admin</a:t>
            </a:r>
            <a:r>
              <a:rPr lang="nl-NL" sz="1600" dirty="0"/>
              <a:t>: SBTS2018 (</a:t>
            </a:r>
            <a:r>
              <a:rPr lang="nl-NL" sz="1600" dirty="0">
                <a:hlinkClick r:id="rId2"/>
              </a:rPr>
              <a:t>https://www.flaticon.com/authors/sbts2018</a:t>
            </a:r>
            <a:r>
              <a:rPr lang="nl-NL" sz="1600" dirty="0"/>
              <a:t>)</a:t>
            </a:r>
          </a:p>
          <a:p>
            <a:pPr marL="0" indent="0">
              <a:buNone/>
            </a:pPr>
            <a:r>
              <a:rPr lang="nl-NL" dirty="0"/>
              <a:t>2. </a:t>
            </a:r>
            <a:r>
              <a:rPr lang="nl-NL" i="1" dirty="0"/>
              <a:t>View </a:t>
            </a:r>
            <a:r>
              <a:rPr lang="nl-NL" dirty="0"/>
              <a:t>and </a:t>
            </a:r>
            <a:r>
              <a:rPr lang="nl-NL" i="1" dirty="0" err="1"/>
              <a:t>Edit</a:t>
            </a:r>
            <a:r>
              <a:rPr lang="nl-NL" i="1" dirty="0"/>
              <a:t>: </a:t>
            </a:r>
            <a:r>
              <a:rPr lang="nl-NL" dirty="0" err="1"/>
              <a:t>Kiranshastry</a:t>
            </a:r>
            <a:r>
              <a:rPr lang="nl-NL" dirty="0"/>
              <a:t> (</a:t>
            </a:r>
            <a:r>
              <a:rPr lang="nl-NL" dirty="0">
                <a:hlinkClick r:id="rId3"/>
              </a:rPr>
              <a:t>https://www.flaticon.com/authors/kiranshastry</a:t>
            </a:r>
            <a:r>
              <a:rPr lang="nl-NL" dirty="0"/>
              <a:t>) </a:t>
            </a:r>
          </a:p>
          <a:p>
            <a:pPr marL="0" indent="0">
              <a:buNone/>
            </a:pPr>
            <a:r>
              <a:rPr lang="nl-NL" dirty="0"/>
              <a:t>3. </a:t>
            </a:r>
            <a:r>
              <a:rPr lang="nl-NL" i="1" dirty="0" err="1"/>
              <a:t>Publish</a:t>
            </a:r>
            <a:r>
              <a:rPr lang="nl-NL" i="1" dirty="0"/>
              <a:t>: </a:t>
            </a:r>
            <a:r>
              <a:rPr lang="nl-NL" dirty="0" err="1"/>
              <a:t>surang</a:t>
            </a:r>
            <a:r>
              <a:rPr lang="nl-NL" dirty="0"/>
              <a:t> (</a:t>
            </a:r>
            <a:r>
              <a:rPr lang="nl-NL" dirty="0">
                <a:hlinkClick r:id="rId4"/>
              </a:rPr>
              <a:t>https://www.flaticon.com/authors/surang</a:t>
            </a:r>
            <a:r>
              <a:rPr lang="nl-NL" dirty="0"/>
              <a:t>)</a:t>
            </a:r>
            <a:endParaRPr lang="nl-NL" i="1" dirty="0"/>
          </a:p>
          <a:p>
            <a:pPr marL="0" indent="0">
              <a:buNone/>
            </a:pPr>
            <a:r>
              <a:rPr lang="nl-NL" dirty="0"/>
              <a:t>4</a:t>
            </a:r>
            <a:r>
              <a:rPr lang="nl-NL" sz="1600" dirty="0"/>
              <a:t>. </a:t>
            </a:r>
            <a:r>
              <a:rPr lang="nl-NL" sz="1600" i="1" dirty="0" err="1"/>
              <a:t>Archive</a:t>
            </a:r>
            <a:r>
              <a:rPr lang="nl-NL" i="1" dirty="0"/>
              <a:t>/</a:t>
            </a:r>
            <a:r>
              <a:rPr lang="nl-NL" i="1" dirty="0" err="1"/>
              <a:t>vault</a:t>
            </a:r>
            <a:r>
              <a:rPr lang="nl-NL" i="1" dirty="0"/>
              <a:t>, </a:t>
            </a:r>
            <a:r>
              <a:rPr kumimoji="0" lang="nl-NL" sz="1600" b="0" i="1" u="none" strike="noStrike" kern="1200" cap="none" spc="0" normalizeH="0" baseline="0" noProof="0" dirty="0">
                <a:ln>
                  <a:noFill/>
                </a:ln>
                <a:solidFill>
                  <a:prstClr val="black"/>
                </a:solidFill>
                <a:effectLst/>
                <a:uLnTx/>
                <a:uFillTx/>
                <a:latin typeface="Open Sans"/>
                <a:ea typeface="+mn-ea"/>
                <a:cs typeface="+mn-cs"/>
              </a:rPr>
              <a:t>Island, Hell, </a:t>
            </a:r>
            <a:r>
              <a:rPr lang="nl-NL" sz="1600" i="1" dirty="0"/>
              <a:t>Profile </a:t>
            </a:r>
            <a:r>
              <a:rPr lang="nl-NL" sz="1600" dirty="0"/>
              <a:t>and </a:t>
            </a:r>
            <a:r>
              <a:rPr lang="nl-NL" sz="1600" i="1" dirty="0"/>
              <a:t>Metadata: </a:t>
            </a:r>
            <a:r>
              <a:rPr lang="nl-NL" sz="1600" dirty="0" err="1"/>
              <a:t>Freepik</a:t>
            </a:r>
            <a:r>
              <a:rPr lang="nl-NL" sz="1600" dirty="0"/>
              <a:t> 	(</a:t>
            </a:r>
            <a:r>
              <a:rPr lang="nl-NL" sz="1600" dirty="0">
                <a:hlinkClick r:id="rId5"/>
              </a:rPr>
              <a:t>https://www.flaticon.com/authors/freepik</a:t>
            </a:r>
            <a:r>
              <a:rPr lang="nl-NL" sz="1600" dirty="0"/>
              <a:t>)</a:t>
            </a:r>
            <a:endParaRPr lang="nl-NL" dirty="0"/>
          </a:p>
          <a:p>
            <a:pPr marL="0" indent="0">
              <a:buNone/>
            </a:pPr>
            <a:r>
              <a:rPr lang="nl-NL" dirty="0"/>
              <a:t>5</a:t>
            </a:r>
            <a:r>
              <a:rPr lang="nl-NL" sz="1600" dirty="0"/>
              <a:t>. </a:t>
            </a:r>
            <a:r>
              <a:rPr lang="nl-NL" sz="1600" i="1" dirty="0" err="1"/>
              <a:t>Request</a:t>
            </a:r>
            <a:r>
              <a:rPr lang="nl-NL" i="1" dirty="0"/>
              <a:t>: </a:t>
            </a:r>
            <a:r>
              <a:rPr lang="nl-NL" dirty="0" err="1"/>
              <a:t>edited</a:t>
            </a:r>
            <a:r>
              <a:rPr lang="nl-NL" dirty="0"/>
              <a:t> </a:t>
            </a:r>
            <a:r>
              <a:rPr lang="nl-NL" dirty="0" err="1"/>
              <a:t>from</a:t>
            </a:r>
            <a:r>
              <a:rPr lang="nl-NL" dirty="0"/>
              <a:t> </a:t>
            </a:r>
            <a:r>
              <a:rPr lang="nl-NL" dirty="0" err="1"/>
              <a:t>lakonicon</a:t>
            </a:r>
            <a:r>
              <a:rPr lang="nl-NL" dirty="0"/>
              <a:t> (</a:t>
            </a:r>
            <a:r>
              <a:rPr lang="nl-NL" dirty="0">
                <a:hlinkClick r:id="rId6"/>
              </a:rPr>
              <a:t>https://www.flaticon.com/authors/lakonicon</a:t>
            </a:r>
            <a:r>
              <a:rPr lang="nl-NL" dirty="0"/>
              <a:t>)</a:t>
            </a:r>
            <a:endParaRPr lang="nl-NL" sz="1600" dirty="0"/>
          </a:p>
          <a:p>
            <a:pPr marL="0" indent="0">
              <a:buNone/>
            </a:pPr>
            <a:r>
              <a:rPr lang="nl-NL" dirty="0"/>
              <a:t>6</a:t>
            </a:r>
            <a:r>
              <a:rPr lang="nl-NL" sz="1600" dirty="0"/>
              <a:t>. </a:t>
            </a:r>
            <a:r>
              <a:rPr lang="nl-NL" sz="1600" i="1" dirty="0" err="1"/>
              <a:t>Add</a:t>
            </a:r>
            <a:r>
              <a:rPr lang="nl-NL" sz="1600" i="1" dirty="0"/>
              <a:t> user: </a:t>
            </a:r>
            <a:r>
              <a:rPr lang="nl-NL" sz="1600" dirty="0" err="1"/>
              <a:t>Good</a:t>
            </a:r>
            <a:r>
              <a:rPr lang="nl-NL" sz="1600" dirty="0"/>
              <a:t> Ware (</a:t>
            </a:r>
            <a:r>
              <a:rPr lang="nl-NL" sz="1600" dirty="0">
                <a:hlinkClick r:id="rId7"/>
              </a:rPr>
              <a:t>https://www.flaticon.com/authors/good-ware</a:t>
            </a:r>
            <a:r>
              <a:rPr lang="nl-NL" sz="1600" dirty="0"/>
              <a:t>)</a:t>
            </a:r>
          </a:p>
          <a:p>
            <a:pPr marL="0" indent="0">
              <a:buNone/>
            </a:pPr>
            <a:r>
              <a:rPr lang="nl-NL" dirty="0"/>
              <a:t>7. </a:t>
            </a:r>
            <a:r>
              <a:rPr lang="nl-NL" i="1" dirty="0" err="1"/>
              <a:t>Add</a:t>
            </a:r>
            <a:r>
              <a:rPr lang="nl-NL" i="1" dirty="0"/>
              <a:t> data: </a:t>
            </a:r>
            <a:r>
              <a:rPr lang="nl-NL" sz="1600" dirty="0" err="1"/>
              <a:t>Gajah</a:t>
            </a:r>
            <a:r>
              <a:rPr lang="nl-NL" sz="1600" dirty="0"/>
              <a:t> </a:t>
            </a:r>
            <a:r>
              <a:rPr lang="nl-NL" sz="1600" dirty="0" err="1"/>
              <a:t>Mada</a:t>
            </a:r>
            <a:r>
              <a:rPr lang="nl-NL" sz="1600" dirty="0"/>
              <a:t> (</a:t>
            </a:r>
            <a:r>
              <a:rPr lang="nl-NL" sz="1600" dirty="0">
                <a:hlinkClick r:id="rId8"/>
              </a:rPr>
              <a:t>https://www.flaticon.com/authors/gajah-mada</a:t>
            </a:r>
            <a:r>
              <a:rPr lang="nl-NL" sz="1600" dirty="0"/>
              <a:t>)</a:t>
            </a:r>
          </a:p>
          <a:p>
            <a:pPr marL="0" indent="0">
              <a:buNone/>
            </a:pPr>
            <a:r>
              <a:rPr lang="nl-NL" i="1" dirty="0"/>
              <a:t>8. Spider: </a:t>
            </a:r>
            <a:r>
              <a:rPr lang="nl-NL" dirty="0"/>
              <a:t>edt.im (https://www.flaticon.com/authors/edtim)</a:t>
            </a:r>
            <a:endParaRPr lang="nl-NL" i="1" dirty="0"/>
          </a:p>
          <a:p>
            <a:pPr marL="0" indent="0">
              <a:buNone/>
            </a:pPr>
            <a:endParaRPr lang="nl-NL" i="1" dirty="0"/>
          </a:p>
        </p:txBody>
      </p:sp>
      <p:sp>
        <p:nvSpPr>
          <p:cNvPr id="3" name="Titel 2">
            <a:extLst>
              <a:ext uri="{FF2B5EF4-FFF2-40B4-BE49-F238E27FC236}">
                <a16:creationId xmlns:a16="http://schemas.microsoft.com/office/drawing/2014/main" id="{37164067-0490-520E-6F75-BC5E7C5E0CE8}"/>
              </a:ext>
            </a:extLst>
          </p:cNvPr>
          <p:cNvSpPr>
            <a:spLocks noGrp="1"/>
          </p:cNvSpPr>
          <p:nvPr>
            <p:ph type="title"/>
          </p:nvPr>
        </p:nvSpPr>
        <p:spPr/>
        <p:txBody>
          <a:bodyPr/>
          <a:lstStyle/>
          <a:p>
            <a:endParaRPr lang="en-GB"/>
          </a:p>
        </p:txBody>
      </p:sp>
      <p:sp>
        <p:nvSpPr>
          <p:cNvPr id="5" name="Tijdelijke aanduiding voor tekst 4">
            <a:extLst>
              <a:ext uri="{FF2B5EF4-FFF2-40B4-BE49-F238E27FC236}">
                <a16:creationId xmlns:a16="http://schemas.microsoft.com/office/drawing/2014/main" id="{C0222FBE-9755-D758-508A-3E3496C7B6DC}"/>
              </a:ext>
            </a:extLst>
          </p:cNvPr>
          <p:cNvSpPr>
            <a:spLocks noGrp="1"/>
          </p:cNvSpPr>
          <p:nvPr>
            <p:ph type="body" sz="quarter" idx="1002"/>
          </p:nvPr>
        </p:nvSpPr>
        <p:spPr/>
        <p:txBody>
          <a:bodyPr/>
          <a:lstStyle/>
          <a:p>
            <a:r>
              <a:rPr lang="en-GB" err="1"/>
              <a:t>Flaticon</a:t>
            </a:r>
            <a:r>
              <a:rPr lang="en-GB"/>
              <a:t> sources</a:t>
            </a:r>
          </a:p>
        </p:txBody>
      </p:sp>
      <p:pic>
        <p:nvPicPr>
          <p:cNvPr id="6" name="Afbeelding 5">
            <a:extLst>
              <a:ext uri="{FF2B5EF4-FFF2-40B4-BE49-F238E27FC236}">
                <a16:creationId xmlns:a16="http://schemas.microsoft.com/office/drawing/2014/main" id="{48999B08-CC4F-7FF7-23EF-BE5A6B35CE19}"/>
              </a:ext>
            </a:extLst>
          </p:cNvPr>
          <p:cNvPicPr>
            <a:picLocks noChangeAspect="1"/>
          </p:cNvPicPr>
          <p:nvPr/>
        </p:nvPicPr>
        <p:blipFill>
          <a:blip r:embed="rId9"/>
          <a:stretch>
            <a:fillRect/>
          </a:stretch>
        </p:blipFill>
        <p:spPr>
          <a:xfrm>
            <a:off x="1198433" y="1698766"/>
            <a:ext cx="360000" cy="360000"/>
          </a:xfrm>
          <a:prstGeom prst="rect">
            <a:avLst/>
          </a:prstGeom>
        </p:spPr>
      </p:pic>
      <p:pic>
        <p:nvPicPr>
          <p:cNvPr id="9" name="Afbeelding 8" descr="Afbeelding met tekst, klok, teken, meter&#10;&#10;Automatisch gegenereerde beschrijving">
            <a:extLst>
              <a:ext uri="{FF2B5EF4-FFF2-40B4-BE49-F238E27FC236}">
                <a16:creationId xmlns:a16="http://schemas.microsoft.com/office/drawing/2014/main" id="{239A922A-D440-9115-D1CA-79086034BC6F}"/>
              </a:ext>
            </a:extLst>
          </p:cNvPr>
          <p:cNvPicPr>
            <a:picLocks noChangeAspect="1"/>
          </p:cNvPicPr>
          <p:nvPr/>
        </p:nvPicPr>
        <p:blipFill>
          <a:blip r:embed="rId10"/>
          <a:stretch>
            <a:fillRect/>
          </a:stretch>
        </p:blipFill>
        <p:spPr>
          <a:xfrm>
            <a:off x="1197600" y="2646770"/>
            <a:ext cx="360000" cy="360000"/>
          </a:xfrm>
          <a:prstGeom prst="rect">
            <a:avLst/>
          </a:prstGeom>
        </p:spPr>
      </p:pic>
      <p:pic>
        <p:nvPicPr>
          <p:cNvPr id="10" name="Afbeelding 9">
            <a:extLst>
              <a:ext uri="{FF2B5EF4-FFF2-40B4-BE49-F238E27FC236}">
                <a16:creationId xmlns:a16="http://schemas.microsoft.com/office/drawing/2014/main" id="{E5943E84-F910-72FA-6E02-D9F0E2A94A7E}"/>
              </a:ext>
            </a:extLst>
          </p:cNvPr>
          <p:cNvPicPr>
            <a:picLocks noChangeAspect="1"/>
          </p:cNvPicPr>
          <p:nvPr/>
        </p:nvPicPr>
        <p:blipFill>
          <a:blip r:embed="rId11"/>
          <a:stretch>
            <a:fillRect/>
          </a:stretch>
        </p:blipFill>
        <p:spPr>
          <a:xfrm>
            <a:off x="1197600" y="3177875"/>
            <a:ext cx="360000" cy="360000"/>
          </a:xfrm>
          <a:prstGeom prst="rect">
            <a:avLst/>
          </a:prstGeom>
        </p:spPr>
      </p:pic>
      <p:pic>
        <p:nvPicPr>
          <p:cNvPr id="11" name="Afbeelding 10">
            <a:extLst>
              <a:ext uri="{FF2B5EF4-FFF2-40B4-BE49-F238E27FC236}">
                <a16:creationId xmlns:a16="http://schemas.microsoft.com/office/drawing/2014/main" id="{E677BA8B-7782-389B-EA92-9B88C086A100}"/>
              </a:ext>
            </a:extLst>
          </p:cNvPr>
          <p:cNvPicPr>
            <a:picLocks noChangeAspect="1"/>
          </p:cNvPicPr>
          <p:nvPr/>
        </p:nvPicPr>
        <p:blipFill>
          <a:blip r:embed="rId12"/>
          <a:stretch>
            <a:fillRect/>
          </a:stretch>
        </p:blipFill>
        <p:spPr>
          <a:xfrm>
            <a:off x="1197600" y="2188987"/>
            <a:ext cx="360000" cy="360000"/>
          </a:xfrm>
          <a:prstGeom prst="rect">
            <a:avLst/>
          </a:prstGeom>
        </p:spPr>
      </p:pic>
      <p:pic>
        <p:nvPicPr>
          <p:cNvPr id="12" name="Afbeelding 11">
            <a:extLst>
              <a:ext uri="{FF2B5EF4-FFF2-40B4-BE49-F238E27FC236}">
                <a16:creationId xmlns:a16="http://schemas.microsoft.com/office/drawing/2014/main" id="{30DDD418-6CD0-99D8-5A0E-F541F75ADF78}"/>
              </a:ext>
            </a:extLst>
          </p:cNvPr>
          <p:cNvPicPr>
            <a:picLocks noChangeAspect="1"/>
          </p:cNvPicPr>
          <p:nvPr/>
        </p:nvPicPr>
        <p:blipFill>
          <a:blip r:embed="rId13"/>
          <a:stretch>
            <a:fillRect/>
          </a:stretch>
        </p:blipFill>
        <p:spPr>
          <a:xfrm>
            <a:off x="1217605" y="5127434"/>
            <a:ext cx="339995" cy="339995"/>
          </a:xfrm>
          <a:prstGeom prst="rect">
            <a:avLst/>
          </a:prstGeom>
        </p:spPr>
      </p:pic>
      <p:pic>
        <p:nvPicPr>
          <p:cNvPr id="13" name="Afbeelding 12">
            <a:extLst>
              <a:ext uri="{FF2B5EF4-FFF2-40B4-BE49-F238E27FC236}">
                <a16:creationId xmlns:a16="http://schemas.microsoft.com/office/drawing/2014/main" id="{A8D54553-867C-33C4-DD20-EDE410C2E50B}"/>
              </a:ext>
            </a:extLst>
          </p:cNvPr>
          <p:cNvPicPr>
            <a:picLocks noChangeAspect="1"/>
          </p:cNvPicPr>
          <p:nvPr/>
        </p:nvPicPr>
        <p:blipFill>
          <a:blip r:embed="rId14"/>
          <a:stretch>
            <a:fillRect/>
          </a:stretch>
        </p:blipFill>
        <p:spPr>
          <a:xfrm>
            <a:off x="10085848" y="4032191"/>
            <a:ext cx="539620" cy="539620"/>
          </a:xfrm>
          <a:prstGeom prst="rect">
            <a:avLst/>
          </a:prstGeom>
        </p:spPr>
      </p:pic>
      <p:pic>
        <p:nvPicPr>
          <p:cNvPr id="14" name="Afbeelding 13">
            <a:extLst>
              <a:ext uri="{FF2B5EF4-FFF2-40B4-BE49-F238E27FC236}">
                <a16:creationId xmlns:a16="http://schemas.microsoft.com/office/drawing/2014/main" id="{46F61CBE-7C87-4C14-A0EB-8315262B640C}"/>
              </a:ext>
            </a:extLst>
          </p:cNvPr>
          <p:cNvPicPr>
            <a:picLocks noChangeAspect="1"/>
          </p:cNvPicPr>
          <p:nvPr/>
        </p:nvPicPr>
        <p:blipFill>
          <a:blip r:embed="rId15"/>
          <a:stretch>
            <a:fillRect/>
          </a:stretch>
        </p:blipFill>
        <p:spPr>
          <a:xfrm>
            <a:off x="1160733" y="5546104"/>
            <a:ext cx="433734" cy="433734"/>
          </a:xfrm>
          <a:prstGeom prst="rect">
            <a:avLst/>
          </a:prstGeom>
        </p:spPr>
      </p:pic>
      <p:pic>
        <p:nvPicPr>
          <p:cNvPr id="15" name="Afbeelding 14">
            <a:extLst>
              <a:ext uri="{FF2B5EF4-FFF2-40B4-BE49-F238E27FC236}">
                <a16:creationId xmlns:a16="http://schemas.microsoft.com/office/drawing/2014/main" id="{196C7A42-C701-2F18-D1C5-CC0EC7A75F37}"/>
              </a:ext>
            </a:extLst>
          </p:cNvPr>
          <p:cNvPicPr>
            <a:picLocks noChangeAspect="1"/>
          </p:cNvPicPr>
          <p:nvPr/>
        </p:nvPicPr>
        <p:blipFill>
          <a:blip r:embed="rId16"/>
          <a:stretch>
            <a:fillRect/>
          </a:stretch>
        </p:blipFill>
        <p:spPr>
          <a:xfrm>
            <a:off x="10174883" y="4653709"/>
            <a:ext cx="339995" cy="339995"/>
          </a:xfrm>
          <a:prstGeom prst="rect">
            <a:avLst/>
          </a:prstGeom>
        </p:spPr>
      </p:pic>
      <p:pic>
        <p:nvPicPr>
          <p:cNvPr id="16" name="Afbeelding 15" descr="Afbeelding met tekst, teken&#10;&#10;Automatisch gegenereerde beschrijving">
            <a:extLst>
              <a:ext uri="{FF2B5EF4-FFF2-40B4-BE49-F238E27FC236}">
                <a16:creationId xmlns:a16="http://schemas.microsoft.com/office/drawing/2014/main" id="{FA83A888-5639-6446-E409-2233E0ABB69A}"/>
              </a:ext>
            </a:extLst>
          </p:cNvPr>
          <p:cNvPicPr>
            <a:picLocks noChangeAspect="1"/>
          </p:cNvPicPr>
          <p:nvPr/>
        </p:nvPicPr>
        <p:blipFill>
          <a:blip r:embed="rId17"/>
          <a:stretch>
            <a:fillRect/>
          </a:stretch>
        </p:blipFill>
        <p:spPr>
          <a:xfrm>
            <a:off x="10176309" y="5126501"/>
            <a:ext cx="339995" cy="339995"/>
          </a:xfrm>
          <a:prstGeom prst="rect">
            <a:avLst/>
          </a:prstGeom>
        </p:spPr>
      </p:pic>
      <p:pic>
        <p:nvPicPr>
          <p:cNvPr id="7" name="Afbeelding 6" descr="Afbeelding met cirkel, tekst, schermopname, Graphics&#10;&#10;Automatisch gegenereerde beschrijving">
            <a:extLst>
              <a:ext uri="{FF2B5EF4-FFF2-40B4-BE49-F238E27FC236}">
                <a16:creationId xmlns:a16="http://schemas.microsoft.com/office/drawing/2014/main" id="{80BD0CB5-F454-D309-8C01-0CA192C88888}"/>
              </a:ext>
            </a:extLst>
          </p:cNvPr>
          <p:cNvPicPr>
            <a:picLocks noChangeAspect="1"/>
          </p:cNvPicPr>
          <p:nvPr/>
        </p:nvPicPr>
        <p:blipFill>
          <a:blip r:embed="rId18"/>
          <a:stretch>
            <a:fillRect/>
          </a:stretch>
        </p:blipFill>
        <p:spPr>
          <a:xfrm>
            <a:off x="1196555" y="3638312"/>
            <a:ext cx="400051" cy="400051"/>
          </a:xfrm>
          <a:prstGeom prst="rect">
            <a:avLst/>
          </a:prstGeom>
        </p:spPr>
      </p:pic>
      <p:pic>
        <p:nvPicPr>
          <p:cNvPr id="18" name="Afbeelding 17" descr="Afbeelding met Graphics, kunst, symbool, ontwerp&#10;&#10;Automatisch gegenereerde beschrijving">
            <a:extLst>
              <a:ext uri="{FF2B5EF4-FFF2-40B4-BE49-F238E27FC236}">
                <a16:creationId xmlns:a16="http://schemas.microsoft.com/office/drawing/2014/main" id="{A0532B63-759B-A3A0-D89E-D66EA0F00A21}"/>
              </a:ext>
            </a:extLst>
          </p:cNvPr>
          <p:cNvPicPr>
            <a:picLocks noChangeAspect="1"/>
          </p:cNvPicPr>
          <p:nvPr/>
        </p:nvPicPr>
        <p:blipFill>
          <a:blip r:embed="rId19"/>
          <a:stretch>
            <a:fillRect/>
          </a:stretch>
        </p:blipFill>
        <p:spPr>
          <a:xfrm>
            <a:off x="1230190" y="4166460"/>
            <a:ext cx="370143" cy="370143"/>
          </a:xfrm>
          <a:prstGeom prst="rect">
            <a:avLst/>
          </a:prstGeom>
        </p:spPr>
      </p:pic>
      <p:pic>
        <p:nvPicPr>
          <p:cNvPr id="20" name="Afbeelding 19" descr="Afbeelding met Graphics, symbool, clipart, Lettertype&#10;&#10;Automatisch gegenereerde beschrijving">
            <a:extLst>
              <a:ext uri="{FF2B5EF4-FFF2-40B4-BE49-F238E27FC236}">
                <a16:creationId xmlns:a16="http://schemas.microsoft.com/office/drawing/2014/main" id="{21CAC640-5823-05C1-5392-60CDCC3C52ED}"/>
              </a:ext>
            </a:extLst>
          </p:cNvPr>
          <p:cNvPicPr>
            <a:picLocks noChangeAspect="1"/>
          </p:cNvPicPr>
          <p:nvPr/>
        </p:nvPicPr>
        <p:blipFill>
          <a:blip r:embed="rId20"/>
          <a:stretch>
            <a:fillRect/>
          </a:stretch>
        </p:blipFill>
        <p:spPr>
          <a:xfrm>
            <a:off x="1197600" y="4602532"/>
            <a:ext cx="393405" cy="393405"/>
          </a:xfrm>
          <a:prstGeom prst="rect">
            <a:avLst/>
          </a:prstGeom>
        </p:spPr>
      </p:pic>
      <p:pic>
        <p:nvPicPr>
          <p:cNvPr id="19" name="Afbeelding 18" descr="Afbeelding met Graphics, grafische vormgeving, kunst, cirkel&#10;&#10;Automatisch gegenereerde beschrijving">
            <a:extLst>
              <a:ext uri="{FF2B5EF4-FFF2-40B4-BE49-F238E27FC236}">
                <a16:creationId xmlns:a16="http://schemas.microsoft.com/office/drawing/2014/main" id="{848919F7-BBDB-35B2-C248-8627E58B9FF5}"/>
              </a:ext>
            </a:extLst>
          </p:cNvPr>
          <p:cNvPicPr>
            <a:picLocks noChangeAspect="1"/>
          </p:cNvPicPr>
          <p:nvPr/>
        </p:nvPicPr>
        <p:blipFill>
          <a:blip r:embed="rId21"/>
          <a:stretch>
            <a:fillRect/>
          </a:stretch>
        </p:blipFill>
        <p:spPr>
          <a:xfrm>
            <a:off x="10130571" y="5551220"/>
            <a:ext cx="428618" cy="428618"/>
          </a:xfrm>
          <a:prstGeom prst="rect">
            <a:avLst/>
          </a:prstGeom>
        </p:spPr>
      </p:pic>
    </p:spTree>
    <p:extLst>
      <p:ext uri="{BB962C8B-B14F-4D97-AF65-F5344CB8AC3E}">
        <p14:creationId xmlns:p14="http://schemas.microsoft.com/office/powerpoint/2010/main" val="4135524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ACE34775-A4A6-3BA7-DA90-91D01EF4357F}"/>
              </a:ext>
            </a:extLst>
          </p:cNvPr>
          <p:cNvSpPr/>
          <p:nvPr/>
        </p:nvSpPr>
        <p:spPr>
          <a:xfrm>
            <a:off x="864000" y="1484784"/>
            <a:ext cx="10440000" cy="4702543"/>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jdelijke aanduiding voor tekst 3">
            <a:extLst>
              <a:ext uri="{FF2B5EF4-FFF2-40B4-BE49-F238E27FC236}">
                <a16:creationId xmlns:a16="http://schemas.microsoft.com/office/drawing/2014/main" id="{95063131-DBAA-0DE7-D710-C2627EF2F6F0}"/>
              </a:ext>
            </a:extLst>
          </p:cNvPr>
          <p:cNvSpPr>
            <a:spLocks noGrp="1"/>
          </p:cNvSpPr>
          <p:nvPr>
            <p:ph idx="1"/>
          </p:nvPr>
        </p:nvSpPr>
        <p:spPr/>
        <p:txBody>
          <a:bodyPr/>
          <a:lstStyle/>
          <a:p>
            <a:pPr marL="0" indent="0">
              <a:buNone/>
            </a:pPr>
            <a:r>
              <a:rPr lang="en-US" sz="2000" b="1">
                <a:latin typeface="+mn-lt"/>
              </a:rPr>
              <a:t>A digital repository for:</a:t>
            </a:r>
          </a:p>
          <a:p>
            <a:r>
              <a:rPr lang="en-US" sz="2000">
                <a:latin typeface="+mn-lt"/>
              </a:rPr>
              <a:t>(FAIR) Research data management and collaboration</a:t>
            </a:r>
          </a:p>
          <a:p>
            <a:r>
              <a:rPr lang="en-US" sz="2000">
                <a:latin typeface="+mn-lt"/>
              </a:rPr>
              <a:t>Long-term data storage (minimum 10 years)</a:t>
            </a:r>
          </a:p>
          <a:p>
            <a:r>
              <a:rPr lang="en-US" sz="2000">
                <a:latin typeface="+mn-lt"/>
              </a:rPr>
              <a:t>Publishing research data</a:t>
            </a:r>
          </a:p>
          <a:p>
            <a:r>
              <a:rPr lang="en-US" sz="2000">
                <a:latin typeface="+mn-lt"/>
              </a:rPr>
              <a:t>Suitable for large datasets and personal data (GDPR)</a:t>
            </a:r>
          </a:p>
          <a:p>
            <a:endParaRPr lang="en-US"/>
          </a:p>
          <a:p>
            <a:pPr marL="0" indent="0">
              <a:buNone/>
            </a:pPr>
            <a:endParaRPr lang="nl-NL"/>
          </a:p>
        </p:txBody>
      </p:sp>
      <p:sp>
        <p:nvSpPr>
          <p:cNvPr id="2" name="Titel 1">
            <a:extLst>
              <a:ext uri="{FF2B5EF4-FFF2-40B4-BE49-F238E27FC236}">
                <a16:creationId xmlns:a16="http://schemas.microsoft.com/office/drawing/2014/main" id="{85085893-C391-597D-FA03-D8887EB7D316}"/>
              </a:ext>
            </a:extLst>
          </p:cNvPr>
          <p:cNvSpPr>
            <a:spLocks noGrp="1"/>
          </p:cNvSpPr>
          <p:nvPr>
            <p:ph type="title"/>
          </p:nvPr>
        </p:nvSpPr>
        <p:spPr/>
        <p:txBody>
          <a:bodyPr/>
          <a:lstStyle/>
          <a:p>
            <a:r>
              <a:rPr lang="nl-NL"/>
              <a:t>Radboud Data repository</a:t>
            </a:r>
          </a:p>
        </p:txBody>
      </p:sp>
      <p:sp>
        <p:nvSpPr>
          <p:cNvPr id="5" name="TextBox 2">
            <a:extLst>
              <a:ext uri="{FF2B5EF4-FFF2-40B4-BE49-F238E27FC236}">
                <a16:creationId xmlns:a16="http://schemas.microsoft.com/office/drawing/2014/main" id="{D0D4D9D7-713F-25FA-C138-8B55C21AFD6E}"/>
              </a:ext>
            </a:extLst>
          </p:cNvPr>
          <p:cNvSpPr txBox="1">
            <a:spLocks noGrp="1"/>
          </p:cNvSpPr>
          <p:nvPr>
            <p:ph type="body" sz="quarter" idx="1002"/>
          </p:nvPr>
        </p:nvSpPr>
        <p:spPr>
          <a:xfrm>
            <a:off x="864000" y="670673"/>
            <a:ext cx="10463213" cy="246221"/>
          </a:xfrm>
          <a:prstGeom prst="rect">
            <a:avLst/>
          </a:prstGeom>
          <a:noFill/>
        </p:spPr>
        <p:txBody>
          <a:bodyPr wrap="square" rtlCol="0">
            <a:spAutoFit/>
          </a:bodyPr>
          <a:lstStyle/>
          <a:p>
            <a:r>
              <a:rPr lang="en-US"/>
              <a:t>Background</a:t>
            </a:r>
          </a:p>
        </p:txBody>
      </p:sp>
    </p:spTree>
    <p:extLst>
      <p:ext uri="{BB962C8B-B14F-4D97-AF65-F5344CB8AC3E}">
        <p14:creationId xmlns:p14="http://schemas.microsoft.com/office/powerpoint/2010/main" val="3447118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Rechthoek 183">
            <a:extLst>
              <a:ext uri="{FF2B5EF4-FFF2-40B4-BE49-F238E27FC236}">
                <a16:creationId xmlns:a16="http://schemas.microsoft.com/office/drawing/2014/main" id="{283AA9FA-99BA-0C2D-6B32-730ED8F38A4A}"/>
              </a:ext>
            </a:extLst>
          </p:cNvPr>
          <p:cNvSpPr/>
          <p:nvPr/>
        </p:nvSpPr>
        <p:spPr>
          <a:xfrm>
            <a:off x="-816768" y="908721"/>
            <a:ext cx="13897544" cy="540059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9" name="Afbeelding 88">
            <a:extLst>
              <a:ext uri="{FF2B5EF4-FFF2-40B4-BE49-F238E27FC236}">
                <a16:creationId xmlns:a16="http://schemas.microsoft.com/office/drawing/2014/main" id="{FDDEFEDA-9D30-34A2-4C9F-4B7838E4AC71}"/>
              </a:ext>
            </a:extLst>
          </p:cNvPr>
          <p:cNvPicPr>
            <a:picLocks noChangeAspect="1"/>
          </p:cNvPicPr>
          <p:nvPr/>
        </p:nvPicPr>
        <p:blipFill rotWithShape="1">
          <a:blip r:embed="rId3"/>
          <a:srcRect r="71605" b="85533"/>
          <a:stretch/>
        </p:blipFill>
        <p:spPr>
          <a:xfrm>
            <a:off x="3924308" y="2132856"/>
            <a:ext cx="3461937" cy="673350"/>
          </a:xfrm>
          <a:prstGeom prst="rect">
            <a:avLst/>
          </a:prstGeom>
        </p:spPr>
      </p:pic>
      <p:pic>
        <p:nvPicPr>
          <p:cNvPr id="145" name="Afbeelding 144">
            <a:extLst>
              <a:ext uri="{FF2B5EF4-FFF2-40B4-BE49-F238E27FC236}">
                <a16:creationId xmlns:a16="http://schemas.microsoft.com/office/drawing/2014/main" id="{AD856584-2CEB-BD08-F174-3DDE05A15303}"/>
              </a:ext>
            </a:extLst>
          </p:cNvPr>
          <p:cNvPicPr>
            <a:picLocks noChangeAspect="1"/>
          </p:cNvPicPr>
          <p:nvPr/>
        </p:nvPicPr>
        <p:blipFill rotWithShape="1">
          <a:blip r:embed="rId4"/>
          <a:srcRect l="13972" t="34529" r="51324" b="55963"/>
          <a:stretch/>
        </p:blipFill>
        <p:spPr>
          <a:xfrm>
            <a:off x="3575279" y="3552826"/>
            <a:ext cx="4231123" cy="442526"/>
          </a:xfrm>
          <a:prstGeom prst="rect">
            <a:avLst/>
          </a:prstGeom>
        </p:spPr>
      </p:pic>
      <p:pic>
        <p:nvPicPr>
          <p:cNvPr id="199" name="Afbeelding 198">
            <a:extLst>
              <a:ext uri="{FF2B5EF4-FFF2-40B4-BE49-F238E27FC236}">
                <a16:creationId xmlns:a16="http://schemas.microsoft.com/office/drawing/2014/main" id="{79CABF90-A796-15B7-98DE-F76BAD760F65}"/>
              </a:ext>
            </a:extLst>
          </p:cNvPr>
          <p:cNvPicPr>
            <a:picLocks noChangeAspect="1"/>
          </p:cNvPicPr>
          <p:nvPr/>
        </p:nvPicPr>
        <p:blipFill rotWithShape="1">
          <a:blip r:embed="rId5"/>
          <a:srcRect l="34644" t="62377" r="31243" b="26347"/>
          <a:stretch/>
        </p:blipFill>
        <p:spPr>
          <a:xfrm>
            <a:off x="3575720" y="4674259"/>
            <a:ext cx="4159115" cy="524816"/>
          </a:xfrm>
          <a:prstGeom prst="rect">
            <a:avLst/>
          </a:prstGeom>
        </p:spPr>
      </p:pic>
      <p:sp>
        <p:nvSpPr>
          <p:cNvPr id="5" name="Titel 176">
            <a:extLst>
              <a:ext uri="{FF2B5EF4-FFF2-40B4-BE49-F238E27FC236}">
                <a16:creationId xmlns:a16="http://schemas.microsoft.com/office/drawing/2014/main" id="{2F7BE271-0043-6272-3DB8-0B7D35E1A69C}"/>
              </a:ext>
            </a:extLst>
          </p:cNvPr>
          <p:cNvSpPr txBox="1">
            <a:spLocks/>
          </p:cNvSpPr>
          <p:nvPr/>
        </p:nvSpPr>
        <p:spPr bwMode="gray">
          <a:xfrm>
            <a:off x="864000" y="380197"/>
            <a:ext cx="10440000" cy="288000"/>
          </a:xfrm>
          <a:prstGeom prst="rect">
            <a:avLst/>
          </a:prstGeom>
        </p:spPr>
        <p:txBody>
          <a:bodyPr vert="horz" lIns="0" tIns="0" rIns="0" bIns="0" rtlCol="0" anchor="t">
            <a:noAutofit/>
          </a:bodyPr>
          <a:lstStyle>
            <a:lvl1pPr algn="l" defTabSz="1088610" rtl="0" eaLnBrk="1" latinLnBrk="0" hangingPunct="1">
              <a:spcBef>
                <a:spcPct val="0"/>
              </a:spcBef>
              <a:buNone/>
              <a:defRPr sz="2000" b="0" kern="1200" cap="all" baseline="0">
                <a:solidFill>
                  <a:schemeClr val="accent1"/>
                </a:solidFill>
                <a:latin typeface="+mj-lt"/>
                <a:ea typeface="+mj-ea"/>
                <a:cs typeface="+mj-cs"/>
              </a:defRPr>
            </a:lvl1pPr>
          </a:lstStyle>
          <a:p>
            <a:pPr lvl="0"/>
            <a:r>
              <a:rPr lang="en-GB" dirty="0"/>
              <a:t>COLLECTION TYPES</a:t>
            </a:r>
          </a:p>
        </p:txBody>
      </p:sp>
    </p:spTree>
    <p:extLst>
      <p:ext uri="{BB962C8B-B14F-4D97-AF65-F5344CB8AC3E}">
        <p14:creationId xmlns:p14="http://schemas.microsoft.com/office/powerpoint/2010/main" val="189329793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3605BE9-66BC-323F-21B3-B4C7D031EDF9}"/>
              </a:ext>
            </a:extLst>
          </p:cNvPr>
          <p:cNvSpPr/>
          <p:nvPr/>
        </p:nvSpPr>
        <p:spPr>
          <a:xfrm>
            <a:off x="-816768" y="908721"/>
            <a:ext cx="13897544" cy="540059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el 176">
            <a:extLst>
              <a:ext uri="{FF2B5EF4-FFF2-40B4-BE49-F238E27FC236}">
                <a16:creationId xmlns:a16="http://schemas.microsoft.com/office/drawing/2014/main" id="{3DE3AF27-A279-A7DE-EE6F-DC0F82D36446}"/>
              </a:ext>
            </a:extLst>
          </p:cNvPr>
          <p:cNvSpPr txBox="1">
            <a:spLocks/>
          </p:cNvSpPr>
          <p:nvPr/>
        </p:nvSpPr>
        <p:spPr bwMode="gray">
          <a:xfrm>
            <a:off x="864000" y="380197"/>
            <a:ext cx="10440000" cy="288000"/>
          </a:xfrm>
          <a:prstGeom prst="rect">
            <a:avLst/>
          </a:prstGeom>
        </p:spPr>
        <p:txBody>
          <a:bodyPr vert="horz" lIns="0" tIns="0" rIns="0" bIns="0" rtlCol="0" anchor="t">
            <a:noAutofit/>
          </a:bodyPr>
          <a:lstStyle>
            <a:lvl1pPr algn="l" defTabSz="1088610" rtl="0" eaLnBrk="1" latinLnBrk="0" hangingPunct="1">
              <a:spcBef>
                <a:spcPct val="0"/>
              </a:spcBef>
              <a:buNone/>
              <a:defRPr sz="2000" b="0" kern="1200" cap="all" baseline="0">
                <a:solidFill>
                  <a:schemeClr val="accent1"/>
                </a:solidFill>
                <a:latin typeface="+mj-lt"/>
                <a:ea typeface="+mj-ea"/>
                <a:cs typeface="+mj-cs"/>
              </a:defRPr>
            </a:lvl1pPr>
          </a:lstStyle>
          <a:p>
            <a:pPr lvl="0"/>
            <a:r>
              <a:rPr lang="en-GB" dirty="0"/>
              <a:t>COLLECTION TYPES</a:t>
            </a:r>
          </a:p>
        </p:txBody>
      </p:sp>
      <p:pic>
        <p:nvPicPr>
          <p:cNvPr id="89" name="Afbeelding 88">
            <a:extLst>
              <a:ext uri="{FF2B5EF4-FFF2-40B4-BE49-F238E27FC236}">
                <a16:creationId xmlns:a16="http://schemas.microsoft.com/office/drawing/2014/main" id="{FDDEFEDA-9D30-34A2-4C9F-4B7838E4AC71}"/>
              </a:ext>
            </a:extLst>
          </p:cNvPr>
          <p:cNvPicPr>
            <a:picLocks noChangeAspect="1"/>
          </p:cNvPicPr>
          <p:nvPr/>
        </p:nvPicPr>
        <p:blipFill rotWithShape="1">
          <a:blip r:embed="rId3"/>
          <a:srcRect r="41755" b="65471"/>
          <a:stretch/>
        </p:blipFill>
        <p:spPr>
          <a:xfrm>
            <a:off x="16441" y="1370865"/>
            <a:ext cx="12192000" cy="2759279"/>
          </a:xfrm>
          <a:prstGeom prst="rect">
            <a:avLst/>
          </a:prstGeom>
        </p:spPr>
      </p:pic>
      <p:pic>
        <p:nvPicPr>
          <p:cNvPr id="4" name="Afbeelding 3">
            <a:extLst>
              <a:ext uri="{FF2B5EF4-FFF2-40B4-BE49-F238E27FC236}">
                <a16:creationId xmlns:a16="http://schemas.microsoft.com/office/drawing/2014/main" id="{790CAFD3-38B5-8520-94C7-A06C425461AC}"/>
              </a:ext>
            </a:extLst>
          </p:cNvPr>
          <p:cNvPicPr>
            <a:picLocks noChangeAspect="1"/>
          </p:cNvPicPr>
          <p:nvPr/>
        </p:nvPicPr>
        <p:blipFill rotWithShape="1">
          <a:blip r:embed="rId4"/>
          <a:srcRect l="13972" t="34529" r="19288" b="34529"/>
          <a:stretch/>
        </p:blipFill>
        <p:spPr>
          <a:xfrm>
            <a:off x="5231904" y="4250406"/>
            <a:ext cx="5112568" cy="904880"/>
          </a:xfrm>
          <a:prstGeom prst="rect">
            <a:avLst/>
          </a:prstGeom>
        </p:spPr>
      </p:pic>
      <p:pic>
        <p:nvPicPr>
          <p:cNvPr id="12" name="Afbeelding 11">
            <a:extLst>
              <a:ext uri="{FF2B5EF4-FFF2-40B4-BE49-F238E27FC236}">
                <a16:creationId xmlns:a16="http://schemas.microsoft.com/office/drawing/2014/main" id="{E41B68AD-A304-BFDD-BF5B-32D52410932C}"/>
              </a:ext>
            </a:extLst>
          </p:cNvPr>
          <p:cNvPicPr>
            <a:picLocks noChangeAspect="1"/>
          </p:cNvPicPr>
          <p:nvPr/>
        </p:nvPicPr>
        <p:blipFill rotWithShape="1">
          <a:blip r:embed="rId5"/>
          <a:srcRect l="34644" t="62377" b="6682"/>
          <a:stretch/>
        </p:blipFill>
        <p:spPr>
          <a:xfrm>
            <a:off x="6816080" y="5038256"/>
            <a:ext cx="5040560" cy="911023"/>
          </a:xfrm>
          <a:prstGeom prst="rect">
            <a:avLst/>
          </a:prstGeom>
        </p:spPr>
      </p:pic>
      <p:grpSp>
        <p:nvGrpSpPr>
          <p:cNvPr id="8" name="Groep 7">
            <a:extLst>
              <a:ext uri="{FF2B5EF4-FFF2-40B4-BE49-F238E27FC236}">
                <a16:creationId xmlns:a16="http://schemas.microsoft.com/office/drawing/2014/main" id="{F41A74C0-FCCE-A7EE-F6FE-5D81A30FC178}"/>
              </a:ext>
            </a:extLst>
          </p:cNvPr>
          <p:cNvGrpSpPr/>
          <p:nvPr/>
        </p:nvGrpSpPr>
        <p:grpSpPr>
          <a:xfrm>
            <a:off x="7560000" y="1722764"/>
            <a:ext cx="752475" cy="752475"/>
            <a:chOff x="3321377" y="808388"/>
            <a:chExt cx="752475" cy="752475"/>
          </a:xfrm>
        </p:grpSpPr>
        <p:sp>
          <p:nvSpPr>
            <p:cNvPr id="9" name="Vrije vorm: vorm 8">
              <a:extLst>
                <a:ext uri="{FF2B5EF4-FFF2-40B4-BE49-F238E27FC236}">
                  <a16:creationId xmlns:a16="http://schemas.microsoft.com/office/drawing/2014/main" id="{9C4F6D76-938C-E5A5-7CB9-32B8CCF71809}"/>
                </a:ext>
              </a:extLst>
            </p:cNvPr>
            <p:cNvSpPr/>
            <p:nvPr/>
          </p:nvSpPr>
          <p:spPr>
            <a:xfrm>
              <a:off x="3587125" y="808388"/>
              <a:ext cx="486727" cy="485775"/>
            </a:xfrm>
            <a:custGeom>
              <a:avLst/>
              <a:gdLst>
                <a:gd name="connsiteX0" fmla="*/ 401003 w 486727"/>
                <a:gd name="connsiteY0" fmla="*/ 85725 h 485775"/>
                <a:gd name="connsiteX1" fmla="*/ 391478 w 486727"/>
                <a:gd name="connsiteY1" fmla="*/ 0 h 485775"/>
                <a:gd name="connsiteX2" fmla="*/ 286703 w 486727"/>
                <a:gd name="connsiteY2" fmla="*/ 104775 h 485775"/>
                <a:gd name="connsiteX3" fmla="*/ 292417 w 486727"/>
                <a:gd name="connsiteY3" fmla="*/ 154305 h 485775"/>
                <a:gd name="connsiteX4" fmla="*/ 140017 w 486727"/>
                <a:gd name="connsiteY4" fmla="*/ 306705 h 485775"/>
                <a:gd name="connsiteX5" fmla="*/ 95250 w 486727"/>
                <a:gd name="connsiteY5" fmla="*/ 295275 h 485775"/>
                <a:gd name="connsiteX6" fmla="*/ 0 w 486727"/>
                <a:gd name="connsiteY6" fmla="*/ 390525 h 485775"/>
                <a:gd name="connsiteX7" fmla="*/ 95250 w 486727"/>
                <a:gd name="connsiteY7" fmla="*/ 485775 h 485775"/>
                <a:gd name="connsiteX8" fmla="*/ 190500 w 486727"/>
                <a:gd name="connsiteY8" fmla="*/ 390525 h 485775"/>
                <a:gd name="connsiteX9" fmla="*/ 180022 w 486727"/>
                <a:gd name="connsiteY9" fmla="*/ 346710 h 485775"/>
                <a:gd name="connsiteX10" fmla="*/ 332423 w 486727"/>
                <a:gd name="connsiteY10" fmla="*/ 194310 h 485775"/>
                <a:gd name="connsiteX11" fmla="*/ 381953 w 486727"/>
                <a:gd name="connsiteY11" fmla="*/ 200025 h 485775"/>
                <a:gd name="connsiteX12" fmla="*/ 486728 w 486727"/>
                <a:gd name="connsiteY12" fmla="*/ 95250 h 485775"/>
                <a:gd name="connsiteX13" fmla="*/ 401003 w 486727"/>
                <a:gd name="connsiteY13" fmla="*/ 857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6727" h="485775">
                  <a:moveTo>
                    <a:pt x="401003" y="85725"/>
                  </a:moveTo>
                  <a:lnTo>
                    <a:pt x="391478" y="0"/>
                  </a:lnTo>
                  <a:lnTo>
                    <a:pt x="286703" y="104775"/>
                  </a:lnTo>
                  <a:lnTo>
                    <a:pt x="292417" y="154305"/>
                  </a:lnTo>
                  <a:lnTo>
                    <a:pt x="140017" y="306705"/>
                  </a:lnTo>
                  <a:cubicBezTo>
                    <a:pt x="126682" y="300038"/>
                    <a:pt x="111442" y="295275"/>
                    <a:pt x="95250" y="295275"/>
                  </a:cubicBezTo>
                  <a:cubicBezTo>
                    <a:pt x="42863" y="295275"/>
                    <a:pt x="0" y="338138"/>
                    <a:pt x="0" y="390525"/>
                  </a:cubicBezTo>
                  <a:cubicBezTo>
                    <a:pt x="0" y="442913"/>
                    <a:pt x="42863" y="485775"/>
                    <a:pt x="95250" y="485775"/>
                  </a:cubicBezTo>
                  <a:cubicBezTo>
                    <a:pt x="147638" y="485775"/>
                    <a:pt x="190500" y="442913"/>
                    <a:pt x="190500" y="390525"/>
                  </a:cubicBezTo>
                  <a:cubicBezTo>
                    <a:pt x="190500" y="374333"/>
                    <a:pt x="186690" y="360045"/>
                    <a:pt x="180022" y="346710"/>
                  </a:cubicBezTo>
                  <a:lnTo>
                    <a:pt x="332423" y="194310"/>
                  </a:lnTo>
                  <a:lnTo>
                    <a:pt x="381953" y="200025"/>
                  </a:lnTo>
                  <a:lnTo>
                    <a:pt x="486728" y="95250"/>
                  </a:lnTo>
                  <a:lnTo>
                    <a:pt x="401003" y="85725"/>
                  </a:lnTo>
                  <a:close/>
                </a:path>
              </a:pathLst>
            </a:custGeom>
            <a:solidFill>
              <a:srgbClr val="000000"/>
            </a:solidFill>
            <a:ln w="9525" cap="flat">
              <a:noFill/>
              <a:prstDash val="solid"/>
              <a:miter/>
            </a:ln>
          </p:spPr>
          <p:txBody>
            <a:bodyPr rtlCol="0" anchor="ctr"/>
            <a:lstStyle/>
            <a:p>
              <a:endParaRPr lang="en-GB"/>
            </a:p>
          </p:txBody>
        </p:sp>
        <p:sp>
          <p:nvSpPr>
            <p:cNvPr id="13" name="Vrije vorm: vorm 12">
              <a:extLst>
                <a:ext uri="{FF2B5EF4-FFF2-40B4-BE49-F238E27FC236}">
                  <a16:creationId xmlns:a16="http://schemas.microsoft.com/office/drawing/2014/main" id="{F8F3B48E-A9FF-5E04-F3F5-851C26AE10CF}"/>
                </a:ext>
              </a:extLst>
            </p:cNvPr>
            <p:cNvSpPr/>
            <p:nvPr/>
          </p:nvSpPr>
          <p:spPr>
            <a:xfrm>
              <a:off x="3321377" y="836963"/>
              <a:ext cx="723900" cy="723900"/>
            </a:xfrm>
            <a:custGeom>
              <a:avLst/>
              <a:gdLst>
                <a:gd name="connsiteX0" fmla="*/ 674370 w 723900"/>
                <a:gd name="connsiteY0" fmla="*/ 198120 h 723900"/>
                <a:gd name="connsiteX1" fmla="*/ 661988 w 723900"/>
                <a:gd name="connsiteY1" fmla="*/ 211455 h 723900"/>
                <a:gd name="connsiteX2" fmla="*/ 643890 w 723900"/>
                <a:gd name="connsiteY2" fmla="*/ 209550 h 723900"/>
                <a:gd name="connsiteX3" fmla="*/ 623888 w 723900"/>
                <a:gd name="connsiteY3" fmla="*/ 206693 h 723900"/>
                <a:gd name="connsiteX4" fmla="*/ 666750 w 723900"/>
                <a:gd name="connsiteY4" fmla="*/ 361950 h 723900"/>
                <a:gd name="connsiteX5" fmla="*/ 361950 w 723900"/>
                <a:gd name="connsiteY5" fmla="*/ 666750 h 723900"/>
                <a:gd name="connsiteX6" fmla="*/ 57150 w 723900"/>
                <a:gd name="connsiteY6" fmla="*/ 361950 h 723900"/>
                <a:gd name="connsiteX7" fmla="*/ 361950 w 723900"/>
                <a:gd name="connsiteY7" fmla="*/ 57150 h 723900"/>
                <a:gd name="connsiteX8" fmla="*/ 517208 w 723900"/>
                <a:gd name="connsiteY8" fmla="*/ 100013 h 723900"/>
                <a:gd name="connsiteX9" fmla="*/ 515303 w 723900"/>
                <a:gd name="connsiteY9" fmla="*/ 80963 h 723900"/>
                <a:gd name="connsiteX10" fmla="*/ 512445 w 723900"/>
                <a:gd name="connsiteY10" fmla="*/ 61913 h 723900"/>
                <a:gd name="connsiteX11" fmla="*/ 525780 w 723900"/>
                <a:gd name="connsiteY11" fmla="*/ 48578 h 723900"/>
                <a:gd name="connsiteX12" fmla="*/ 532448 w 723900"/>
                <a:gd name="connsiteY12" fmla="*/ 41910 h 723900"/>
                <a:gd name="connsiteX13" fmla="*/ 361950 w 723900"/>
                <a:gd name="connsiteY13" fmla="*/ 0 h 723900"/>
                <a:gd name="connsiteX14" fmla="*/ 0 w 723900"/>
                <a:gd name="connsiteY14" fmla="*/ 361950 h 723900"/>
                <a:gd name="connsiteX15" fmla="*/ 361950 w 723900"/>
                <a:gd name="connsiteY15" fmla="*/ 723900 h 723900"/>
                <a:gd name="connsiteX16" fmla="*/ 723900 w 723900"/>
                <a:gd name="connsiteY16" fmla="*/ 361950 h 723900"/>
                <a:gd name="connsiteX17" fmla="*/ 681038 w 723900"/>
                <a:gd name="connsiteY17" fmla="*/ 192405 h 723900"/>
                <a:gd name="connsiteX18" fmla="*/ 674370 w 723900"/>
                <a:gd name="connsiteY18" fmla="*/ 19812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3900" h="723900">
                  <a:moveTo>
                    <a:pt x="674370" y="198120"/>
                  </a:moveTo>
                  <a:lnTo>
                    <a:pt x="661988" y="211455"/>
                  </a:lnTo>
                  <a:lnTo>
                    <a:pt x="643890" y="209550"/>
                  </a:lnTo>
                  <a:lnTo>
                    <a:pt x="623888" y="206693"/>
                  </a:lnTo>
                  <a:cubicBezTo>
                    <a:pt x="650558" y="252413"/>
                    <a:pt x="666750" y="304800"/>
                    <a:pt x="666750" y="361950"/>
                  </a:cubicBezTo>
                  <a:cubicBezTo>
                    <a:pt x="666750" y="529590"/>
                    <a:pt x="529590" y="666750"/>
                    <a:pt x="361950" y="666750"/>
                  </a:cubicBezTo>
                  <a:cubicBezTo>
                    <a:pt x="194310" y="666750"/>
                    <a:pt x="57150" y="529590"/>
                    <a:pt x="57150" y="361950"/>
                  </a:cubicBezTo>
                  <a:cubicBezTo>
                    <a:pt x="57150" y="194310"/>
                    <a:pt x="194310" y="57150"/>
                    <a:pt x="361950" y="57150"/>
                  </a:cubicBezTo>
                  <a:cubicBezTo>
                    <a:pt x="418148" y="57150"/>
                    <a:pt x="471488" y="72390"/>
                    <a:pt x="517208" y="100013"/>
                  </a:cubicBezTo>
                  <a:lnTo>
                    <a:pt x="515303" y="80963"/>
                  </a:lnTo>
                  <a:lnTo>
                    <a:pt x="512445" y="61913"/>
                  </a:lnTo>
                  <a:lnTo>
                    <a:pt x="525780" y="48578"/>
                  </a:lnTo>
                  <a:lnTo>
                    <a:pt x="532448" y="41910"/>
                  </a:lnTo>
                  <a:cubicBezTo>
                    <a:pt x="481013" y="15240"/>
                    <a:pt x="423863" y="0"/>
                    <a:pt x="361950" y="0"/>
                  </a:cubicBezTo>
                  <a:cubicBezTo>
                    <a:pt x="161925" y="0"/>
                    <a:pt x="0" y="161925"/>
                    <a:pt x="0" y="361950"/>
                  </a:cubicBezTo>
                  <a:cubicBezTo>
                    <a:pt x="0" y="561975"/>
                    <a:pt x="161925" y="723900"/>
                    <a:pt x="361950" y="723900"/>
                  </a:cubicBezTo>
                  <a:cubicBezTo>
                    <a:pt x="561975" y="723900"/>
                    <a:pt x="723900" y="561975"/>
                    <a:pt x="723900" y="361950"/>
                  </a:cubicBezTo>
                  <a:cubicBezTo>
                    <a:pt x="723900" y="300038"/>
                    <a:pt x="708660" y="242888"/>
                    <a:pt x="681038" y="192405"/>
                  </a:cubicBezTo>
                  <a:lnTo>
                    <a:pt x="674370" y="198120"/>
                  </a:lnTo>
                  <a:close/>
                </a:path>
              </a:pathLst>
            </a:custGeom>
            <a:solidFill>
              <a:srgbClr val="000000"/>
            </a:solidFill>
            <a:ln w="9525" cap="flat">
              <a:noFill/>
              <a:prstDash val="solid"/>
              <a:miter/>
            </a:ln>
          </p:spPr>
          <p:txBody>
            <a:bodyPr rtlCol="0" anchor="ctr"/>
            <a:lstStyle/>
            <a:p>
              <a:endParaRPr lang="en-GB"/>
            </a:p>
          </p:txBody>
        </p:sp>
        <p:sp>
          <p:nvSpPr>
            <p:cNvPr id="14" name="Vrije vorm: vorm 13">
              <a:extLst>
                <a:ext uri="{FF2B5EF4-FFF2-40B4-BE49-F238E27FC236}">
                  <a16:creationId xmlns:a16="http://schemas.microsoft.com/office/drawing/2014/main" id="{8E6FC6A2-72B4-4D3E-23F2-E76583752E4C}"/>
                </a:ext>
              </a:extLst>
            </p:cNvPr>
            <p:cNvSpPr/>
            <p:nvPr/>
          </p:nvSpPr>
          <p:spPr>
            <a:xfrm>
              <a:off x="3454727" y="970313"/>
              <a:ext cx="457200" cy="457200"/>
            </a:xfrm>
            <a:custGeom>
              <a:avLst/>
              <a:gdLst>
                <a:gd name="connsiteX0" fmla="*/ 387668 w 457200"/>
                <a:gd name="connsiteY0" fmla="*/ 163830 h 457200"/>
                <a:gd name="connsiteX1" fmla="*/ 400050 w 457200"/>
                <a:gd name="connsiteY1" fmla="*/ 228600 h 457200"/>
                <a:gd name="connsiteX2" fmla="*/ 228600 w 457200"/>
                <a:gd name="connsiteY2" fmla="*/ 400050 h 457200"/>
                <a:gd name="connsiteX3" fmla="*/ 57150 w 457200"/>
                <a:gd name="connsiteY3" fmla="*/ 228600 h 457200"/>
                <a:gd name="connsiteX4" fmla="*/ 228600 w 457200"/>
                <a:gd name="connsiteY4" fmla="*/ 57150 h 457200"/>
                <a:gd name="connsiteX5" fmla="*/ 293370 w 457200"/>
                <a:gd name="connsiteY5" fmla="*/ 69532 h 457200"/>
                <a:gd name="connsiteX6" fmla="*/ 336233 w 457200"/>
                <a:gd name="connsiteY6" fmla="*/ 26670 h 457200"/>
                <a:gd name="connsiteX7" fmla="*/ 228600 w 457200"/>
                <a:gd name="connsiteY7" fmla="*/ 0 h 457200"/>
                <a:gd name="connsiteX8" fmla="*/ 0 w 457200"/>
                <a:gd name="connsiteY8" fmla="*/ 228600 h 457200"/>
                <a:gd name="connsiteX9" fmla="*/ 228600 w 457200"/>
                <a:gd name="connsiteY9" fmla="*/ 457200 h 457200"/>
                <a:gd name="connsiteX10" fmla="*/ 457200 w 457200"/>
                <a:gd name="connsiteY10" fmla="*/ 228600 h 457200"/>
                <a:gd name="connsiteX11" fmla="*/ 430530 w 457200"/>
                <a:gd name="connsiteY11" fmla="*/ 120968 h 457200"/>
                <a:gd name="connsiteX12" fmla="*/ 387668 w 457200"/>
                <a:gd name="connsiteY12" fmla="*/ 16383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00" h="457200">
                  <a:moveTo>
                    <a:pt x="387668" y="163830"/>
                  </a:moveTo>
                  <a:cubicBezTo>
                    <a:pt x="396240" y="183833"/>
                    <a:pt x="400050" y="205740"/>
                    <a:pt x="400050" y="228600"/>
                  </a:cubicBezTo>
                  <a:cubicBezTo>
                    <a:pt x="400050" y="322898"/>
                    <a:pt x="322898" y="400050"/>
                    <a:pt x="228600" y="400050"/>
                  </a:cubicBezTo>
                  <a:cubicBezTo>
                    <a:pt x="134302" y="400050"/>
                    <a:pt x="57150" y="322898"/>
                    <a:pt x="57150" y="228600"/>
                  </a:cubicBezTo>
                  <a:cubicBezTo>
                    <a:pt x="57150" y="134302"/>
                    <a:pt x="134302" y="57150"/>
                    <a:pt x="228600" y="57150"/>
                  </a:cubicBezTo>
                  <a:cubicBezTo>
                    <a:pt x="251460" y="57150"/>
                    <a:pt x="273368" y="61913"/>
                    <a:pt x="293370" y="69532"/>
                  </a:cubicBezTo>
                  <a:lnTo>
                    <a:pt x="336233" y="26670"/>
                  </a:lnTo>
                  <a:cubicBezTo>
                    <a:pt x="303848" y="9525"/>
                    <a:pt x="267653" y="0"/>
                    <a:pt x="228600" y="0"/>
                  </a:cubicBezTo>
                  <a:cubicBezTo>
                    <a:pt x="102870" y="0"/>
                    <a:pt x="0" y="102870"/>
                    <a:pt x="0" y="228600"/>
                  </a:cubicBezTo>
                  <a:cubicBezTo>
                    <a:pt x="0" y="354330"/>
                    <a:pt x="102870" y="457200"/>
                    <a:pt x="228600" y="457200"/>
                  </a:cubicBezTo>
                  <a:cubicBezTo>
                    <a:pt x="354330" y="457200"/>
                    <a:pt x="457200" y="354330"/>
                    <a:pt x="457200" y="228600"/>
                  </a:cubicBezTo>
                  <a:cubicBezTo>
                    <a:pt x="457200" y="189548"/>
                    <a:pt x="447675" y="153352"/>
                    <a:pt x="430530" y="120968"/>
                  </a:cubicBezTo>
                  <a:lnTo>
                    <a:pt x="387668" y="163830"/>
                  </a:lnTo>
                  <a:close/>
                </a:path>
              </a:pathLst>
            </a:custGeom>
            <a:solidFill>
              <a:srgbClr val="BE311E"/>
            </a:solidFill>
            <a:ln w="9525" cap="flat">
              <a:noFill/>
              <a:prstDash val="solid"/>
              <a:miter/>
            </a:ln>
          </p:spPr>
          <p:txBody>
            <a:bodyPr rtlCol="0" anchor="ctr"/>
            <a:lstStyle/>
            <a:p>
              <a:endParaRPr lang="en-GB"/>
            </a:p>
          </p:txBody>
        </p:sp>
      </p:grpSp>
      <p:sp>
        <p:nvSpPr>
          <p:cNvPr id="15" name="Tekstvak 14">
            <a:extLst>
              <a:ext uri="{FF2B5EF4-FFF2-40B4-BE49-F238E27FC236}">
                <a16:creationId xmlns:a16="http://schemas.microsoft.com/office/drawing/2014/main" id="{DB59B74C-CD92-D3CF-6226-712F86980326}"/>
              </a:ext>
            </a:extLst>
          </p:cNvPr>
          <p:cNvSpPr txBox="1"/>
          <p:nvPr/>
        </p:nvSpPr>
        <p:spPr>
          <a:xfrm>
            <a:off x="8280000" y="1560392"/>
            <a:ext cx="2934213" cy="1077218"/>
          </a:xfrm>
          <a:prstGeom prst="rect">
            <a:avLst/>
          </a:prstGeom>
          <a:noFill/>
        </p:spPr>
        <p:txBody>
          <a:bodyPr wrap="square" rtlCol="0">
            <a:spAutoFit/>
          </a:bodyPr>
          <a:lstStyle/>
          <a:p>
            <a:pPr algn="ctr"/>
            <a:r>
              <a:rPr lang="en-GB" sz="1600" dirty="0">
                <a:ea typeface="Calibri" panose="020F0502020204030204" pitchFamily="34" charset="0"/>
                <a:cs typeface="Calibri" panose="020F0502020204030204" pitchFamily="34" charset="0"/>
              </a:rPr>
              <a:t>To preserve research data long-term for </a:t>
            </a:r>
            <a:r>
              <a:rPr lang="en-GB" sz="1600" b="1" dirty="0">
                <a:ea typeface="Calibri" panose="020F0502020204030204" pitchFamily="34" charset="0"/>
                <a:cs typeface="Calibri" panose="020F0502020204030204" pitchFamily="34" charset="0"/>
              </a:rPr>
              <a:t>internal reuse </a:t>
            </a:r>
            <a:r>
              <a:rPr lang="en-GB" sz="1600" dirty="0">
                <a:ea typeface="Calibri" panose="020F0502020204030204" pitchFamily="34" charset="0"/>
                <a:cs typeface="Calibri" panose="020F0502020204030204" pitchFamily="34" charset="0"/>
              </a:rPr>
              <a:t>and to support </a:t>
            </a:r>
            <a:r>
              <a:rPr lang="en-GB" sz="1600" b="1" dirty="0">
                <a:ea typeface="Calibri" panose="020F0502020204030204" pitchFamily="34" charset="0"/>
                <a:cs typeface="Calibri" panose="020F0502020204030204" pitchFamily="34" charset="0"/>
              </a:rPr>
              <a:t>research quality and integrity</a:t>
            </a:r>
          </a:p>
        </p:txBody>
      </p:sp>
    </p:spTree>
    <p:extLst>
      <p:ext uri="{BB962C8B-B14F-4D97-AF65-F5344CB8AC3E}">
        <p14:creationId xmlns:p14="http://schemas.microsoft.com/office/powerpoint/2010/main" val="246570010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B069A6A9-0454-76D5-F87E-6E2CC120D5A3}"/>
              </a:ext>
            </a:extLst>
          </p:cNvPr>
          <p:cNvSpPr/>
          <p:nvPr/>
        </p:nvSpPr>
        <p:spPr>
          <a:xfrm>
            <a:off x="-816768" y="908721"/>
            <a:ext cx="13897544" cy="540059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el 176">
            <a:extLst>
              <a:ext uri="{FF2B5EF4-FFF2-40B4-BE49-F238E27FC236}">
                <a16:creationId xmlns:a16="http://schemas.microsoft.com/office/drawing/2014/main" id="{810454A0-875C-7898-7DD4-A5F9B7473447}"/>
              </a:ext>
            </a:extLst>
          </p:cNvPr>
          <p:cNvSpPr txBox="1">
            <a:spLocks/>
          </p:cNvSpPr>
          <p:nvPr/>
        </p:nvSpPr>
        <p:spPr bwMode="gray">
          <a:xfrm>
            <a:off x="864000" y="380197"/>
            <a:ext cx="10440000" cy="288000"/>
          </a:xfrm>
          <a:prstGeom prst="rect">
            <a:avLst/>
          </a:prstGeom>
        </p:spPr>
        <p:txBody>
          <a:bodyPr vert="horz" lIns="0" tIns="0" rIns="0" bIns="0" rtlCol="0" anchor="t">
            <a:noAutofit/>
          </a:bodyPr>
          <a:lstStyle>
            <a:lvl1pPr algn="l" defTabSz="1088610" rtl="0" eaLnBrk="1" latinLnBrk="0" hangingPunct="1">
              <a:spcBef>
                <a:spcPct val="0"/>
              </a:spcBef>
              <a:buNone/>
              <a:defRPr sz="2000" b="0" kern="1200" cap="all" baseline="0">
                <a:solidFill>
                  <a:schemeClr val="accent1"/>
                </a:solidFill>
                <a:latin typeface="+mj-lt"/>
                <a:ea typeface="+mj-ea"/>
                <a:cs typeface="+mj-cs"/>
              </a:defRPr>
            </a:lvl1pPr>
          </a:lstStyle>
          <a:p>
            <a:pPr lvl="0"/>
            <a:r>
              <a:rPr lang="en-GB"/>
              <a:t>COLLECTION TYPES</a:t>
            </a:r>
          </a:p>
        </p:txBody>
      </p:sp>
      <p:pic>
        <p:nvPicPr>
          <p:cNvPr id="89" name="Afbeelding 88">
            <a:extLst>
              <a:ext uri="{FF2B5EF4-FFF2-40B4-BE49-F238E27FC236}">
                <a16:creationId xmlns:a16="http://schemas.microsoft.com/office/drawing/2014/main" id="{FDDEFEDA-9D30-34A2-4C9F-4B7838E4AC71}"/>
              </a:ext>
            </a:extLst>
          </p:cNvPr>
          <p:cNvPicPr>
            <a:picLocks noChangeAspect="1"/>
          </p:cNvPicPr>
          <p:nvPr/>
        </p:nvPicPr>
        <p:blipFill rotWithShape="1">
          <a:blip r:embed="rId3"/>
          <a:srcRect r="39959" b="65471"/>
          <a:stretch/>
        </p:blipFill>
        <p:spPr>
          <a:xfrm>
            <a:off x="6796" y="980728"/>
            <a:ext cx="5256584" cy="1154094"/>
          </a:xfrm>
          <a:prstGeom prst="rect">
            <a:avLst/>
          </a:prstGeom>
        </p:spPr>
      </p:pic>
      <p:pic>
        <p:nvPicPr>
          <p:cNvPr id="145" name="Afbeelding 144">
            <a:extLst>
              <a:ext uri="{FF2B5EF4-FFF2-40B4-BE49-F238E27FC236}">
                <a16:creationId xmlns:a16="http://schemas.microsoft.com/office/drawing/2014/main" id="{AD856584-2CEB-BD08-F174-3DDE05A15303}"/>
              </a:ext>
            </a:extLst>
          </p:cNvPr>
          <p:cNvPicPr>
            <a:picLocks noChangeAspect="1"/>
          </p:cNvPicPr>
          <p:nvPr/>
        </p:nvPicPr>
        <p:blipFill rotWithShape="1">
          <a:blip r:embed="rId4"/>
          <a:srcRect l="13972" t="34529" r="19288" b="34529"/>
          <a:stretch/>
        </p:blipFill>
        <p:spPr>
          <a:xfrm>
            <a:off x="-5408" y="2564344"/>
            <a:ext cx="12197408" cy="2158835"/>
          </a:xfrm>
          <a:prstGeom prst="rect">
            <a:avLst/>
          </a:prstGeom>
        </p:spPr>
      </p:pic>
      <p:pic>
        <p:nvPicPr>
          <p:cNvPr id="9" name="Afbeelding 8">
            <a:extLst>
              <a:ext uri="{FF2B5EF4-FFF2-40B4-BE49-F238E27FC236}">
                <a16:creationId xmlns:a16="http://schemas.microsoft.com/office/drawing/2014/main" id="{4C418114-4B36-8307-411F-AA71E7EC703D}"/>
              </a:ext>
            </a:extLst>
          </p:cNvPr>
          <p:cNvPicPr>
            <a:picLocks noChangeAspect="1"/>
          </p:cNvPicPr>
          <p:nvPr/>
        </p:nvPicPr>
        <p:blipFill rotWithShape="1">
          <a:blip r:embed="rId5"/>
          <a:srcRect l="34644" t="62377" b="6682"/>
          <a:stretch/>
        </p:blipFill>
        <p:spPr>
          <a:xfrm>
            <a:off x="6816080" y="5038256"/>
            <a:ext cx="5040560" cy="911023"/>
          </a:xfrm>
          <a:prstGeom prst="rect">
            <a:avLst/>
          </a:prstGeom>
        </p:spPr>
      </p:pic>
      <p:grpSp>
        <p:nvGrpSpPr>
          <p:cNvPr id="2" name="Groep 1">
            <a:extLst>
              <a:ext uri="{FF2B5EF4-FFF2-40B4-BE49-F238E27FC236}">
                <a16:creationId xmlns:a16="http://schemas.microsoft.com/office/drawing/2014/main" id="{CD9E4EB2-A803-AD34-60C2-09034E2DD68B}"/>
              </a:ext>
            </a:extLst>
          </p:cNvPr>
          <p:cNvGrpSpPr/>
          <p:nvPr/>
        </p:nvGrpSpPr>
        <p:grpSpPr>
          <a:xfrm>
            <a:off x="7560000" y="1722764"/>
            <a:ext cx="752475" cy="752475"/>
            <a:chOff x="3321377" y="808388"/>
            <a:chExt cx="752475" cy="752475"/>
          </a:xfrm>
        </p:grpSpPr>
        <p:sp>
          <p:nvSpPr>
            <p:cNvPr id="3" name="Vrije vorm: vorm 2">
              <a:extLst>
                <a:ext uri="{FF2B5EF4-FFF2-40B4-BE49-F238E27FC236}">
                  <a16:creationId xmlns:a16="http://schemas.microsoft.com/office/drawing/2014/main" id="{64EBEFB1-71C9-918D-6BA4-BE4BAB764294}"/>
                </a:ext>
              </a:extLst>
            </p:cNvPr>
            <p:cNvSpPr/>
            <p:nvPr/>
          </p:nvSpPr>
          <p:spPr>
            <a:xfrm>
              <a:off x="3587125" y="808388"/>
              <a:ext cx="486727" cy="485775"/>
            </a:xfrm>
            <a:custGeom>
              <a:avLst/>
              <a:gdLst>
                <a:gd name="connsiteX0" fmla="*/ 401003 w 486727"/>
                <a:gd name="connsiteY0" fmla="*/ 85725 h 485775"/>
                <a:gd name="connsiteX1" fmla="*/ 391478 w 486727"/>
                <a:gd name="connsiteY1" fmla="*/ 0 h 485775"/>
                <a:gd name="connsiteX2" fmla="*/ 286703 w 486727"/>
                <a:gd name="connsiteY2" fmla="*/ 104775 h 485775"/>
                <a:gd name="connsiteX3" fmla="*/ 292417 w 486727"/>
                <a:gd name="connsiteY3" fmla="*/ 154305 h 485775"/>
                <a:gd name="connsiteX4" fmla="*/ 140017 w 486727"/>
                <a:gd name="connsiteY4" fmla="*/ 306705 h 485775"/>
                <a:gd name="connsiteX5" fmla="*/ 95250 w 486727"/>
                <a:gd name="connsiteY5" fmla="*/ 295275 h 485775"/>
                <a:gd name="connsiteX6" fmla="*/ 0 w 486727"/>
                <a:gd name="connsiteY6" fmla="*/ 390525 h 485775"/>
                <a:gd name="connsiteX7" fmla="*/ 95250 w 486727"/>
                <a:gd name="connsiteY7" fmla="*/ 485775 h 485775"/>
                <a:gd name="connsiteX8" fmla="*/ 190500 w 486727"/>
                <a:gd name="connsiteY8" fmla="*/ 390525 h 485775"/>
                <a:gd name="connsiteX9" fmla="*/ 180022 w 486727"/>
                <a:gd name="connsiteY9" fmla="*/ 346710 h 485775"/>
                <a:gd name="connsiteX10" fmla="*/ 332423 w 486727"/>
                <a:gd name="connsiteY10" fmla="*/ 194310 h 485775"/>
                <a:gd name="connsiteX11" fmla="*/ 381953 w 486727"/>
                <a:gd name="connsiteY11" fmla="*/ 200025 h 485775"/>
                <a:gd name="connsiteX12" fmla="*/ 486728 w 486727"/>
                <a:gd name="connsiteY12" fmla="*/ 95250 h 485775"/>
                <a:gd name="connsiteX13" fmla="*/ 401003 w 486727"/>
                <a:gd name="connsiteY13" fmla="*/ 857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6727" h="485775">
                  <a:moveTo>
                    <a:pt x="401003" y="85725"/>
                  </a:moveTo>
                  <a:lnTo>
                    <a:pt x="391478" y="0"/>
                  </a:lnTo>
                  <a:lnTo>
                    <a:pt x="286703" y="104775"/>
                  </a:lnTo>
                  <a:lnTo>
                    <a:pt x="292417" y="154305"/>
                  </a:lnTo>
                  <a:lnTo>
                    <a:pt x="140017" y="306705"/>
                  </a:lnTo>
                  <a:cubicBezTo>
                    <a:pt x="126682" y="300038"/>
                    <a:pt x="111442" y="295275"/>
                    <a:pt x="95250" y="295275"/>
                  </a:cubicBezTo>
                  <a:cubicBezTo>
                    <a:pt x="42863" y="295275"/>
                    <a:pt x="0" y="338138"/>
                    <a:pt x="0" y="390525"/>
                  </a:cubicBezTo>
                  <a:cubicBezTo>
                    <a:pt x="0" y="442913"/>
                    <a:pt x="42863" y="485775"/>
                    <a:pt x="95250" y="485775"/>
                  </a:cubicBezTo>
                  <a:cubicBezTo>
                    <a:pt x="147638" y="485775"/>
                    <a:pt x="190500" y="442913"/>
                    <a:pt x="190500" y="390525"/>
                  </a:cubicBezTo>
                  <a:cubicBezTo>
                    <a:pt x="190500" y="374333"/>
                    <a:pt x="186690" y="360045"/>
                    <a:pt x="180022" y="346710"/>
                  </a:cubicBezTo>
                  <a:lnTo>
                    <a:pt x="332423" y="194310"/>
                  </a:lnTo>
                  <a:lnTo>
                    <a:pt x="381953" y="200025"/>
                  </a:lnTo>
                  <a:lnTo>
                    <a:pt x="486728" y="95250"/>
                  </a:lnTo>
                  <a:lnTo>
                    <a:pt x="401003" y="85725"/>
                  </a:lnTo>
                  <a:close/>
                </a:path>
              </a:pathLst>
            </a:custGeom>
            <a:solidFill>
              <a:srgbClr val="000000"/>
            </a:solidFill>
            <a:ln w="9525" cap="flat">
              <a:noFill/>
              <a:prstDash val="solid"/>
              <a:miter/>
            </a:ln>
          </p:spPr>
          <p:txBody>
            <a:bodyPr rtlCol="0" anchor="ctr"/>
            <a:lstStyle/>
            <a:p>
              <a:endParaRPr lang="en-GB"/>
            </a:p>
          </p:txBody>
        </p:sp>
        <p:sp>
          <p:nvSpPr>
            <p:cNvPr id="4" name="Vrije vorm: vorm 3">
              <a:extLst>
                <a:ext uri="{FF2B5EF4-FFF2-40B4-BE49-F238E27FC236}">
                  <a16:creationId xmlns:a16="http://schemas.microsoft.com/office/drawing/2014/main" id="{55137544-BA62-459F-A139-9469F4ED7670}"/>
                </a:ext>
              </a:extLst>
            </p:cNvPr>
            <p:cNvSpPr/>
            <p:nvPr/>
          </p:nvSpPr>
          <p:spPr>
            <a:xfrm>
              <a:off x="3321377" y="836963"/>
              <a:ext cx="723900" cy="723900"/>
            </a:xfrm>
            <a:custGeom>
              <a:avLst/>
              <a:gdLst>
                <a:gd name="connsiteX0" fmla="*/ 674370 w 723900"/>
                <a:gd name="connsiteY0" fmla="*/ 198120 h 723900"/>
                <a:gd name="connsiteX1" fmla="*/ 661988 w 723900"/>
                <a:gd name="connsiteY1" fmla="*/ 211455 h 723900"/>
                <a:gd name="connsiteX2" fmla="*/ 643890 w 723900"/>
                <a:gd name="connsiteY2" fmla="*/ 209550 h 723900"/>
                <a:gd name="connsiteX3" fmla="*/ 623888 w 723900"/>
                <a:gd name="connsiteY3" fmla="*/ 206693 h 723900"/>
                <a:gd name="connsiteX4" fmla="*/ 666750 w 723900"/>
                <a:gd name="connsiteY4" fmla="*/ 361950 h 723900"/>
                <a:gd name="connsiteX5" fmla="*/ 361950 w 723900"/>
                <a:gd name="connsiteY5" fmla="*/ 666750 h 723900"/>
                <a:gd name="connsiteX6" fmla="*/ 57150 w 723900"/>
                <a:gd name="connsiteY6" fmla="*/ 361950 h 723900"/>
                <a:gd name="connsiteX7" fmla="*/ 361950 w 723900"/>
                <a:gd name="connsiteY7" fmla="*/ 57150 h 723900"/>
                <a:gd name="connsiteX8" fmla="*/ 517208 w 723900"/>
                <a:gd name="connsiteY8" fmla="*/ 100013 h 723900"/>
                <a:gd name="connsiteX9" fmla="*/ 515303 w 723900"/>
                <a:gd name="connsiteY9" fmla="*/ 80963 h 723900"/>
                <a:gd name="connsiteX10" fmla="*/ 512445 w 723900"/>
                <a:gd name="connsiteY10" fmla="*/ 61913 h 723900"/>
                <a:gd name="connsiteX11" fmla="*/ 525780 w 723900"/>
                <a:gd name="connsiteY11" fmla="*/ 48578 h 723900"/>
                <a:gd name="connsiteX12" fmla="*/ 532448 w 723900"/>
                <a:gd name="connsiteY12" fmla="*/ 41910 h 723900"/>
                <a:gd name="connsiteX13" fmla="*/ 361950 w 723900"/>
                <a:gd name="connsiteY13" fmla="*/ 0 h 723900"/>
                <a:gd name="connsiteX14" fmla="*/ 0 w 723900"/>
                <a:gd name="connsiteY14" fmla="*/ 361950 h 723900"/>
                <a:gd name="connsiteX15" fmla="*/ 361950 w 723900"/>
                <a:gd name="connsiteY15" fmla="*/ 723900 h 723900"/>
                <a:gd name="connsiteX16" fmla="*/ 723900 w 723900"/>
                <a:gd name="connsiteY16" fmla="*/ 361950 h 723900"/>
                <a:gd name="connsiteX17" fmla="*/ 681038 w 723900"/>
                <a:gd name="connsiteY17" fmla="*/ 192405 h 723900"/>
                <a:gd name="connsiteX18" fmla="*/ 674370 w 723900"/>
                <a:gd name="connsiteY18" fmla="*/ 19812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3900" h="723900">
                  <a:moveTo>
                    <a:pt x="674370" y="198120"/>
                  </a:moveTo>
                  <a:lnTo>
                    <a:pt x="661988" y="211455"/>
                  </a:lnTo>
                  <a:lnTo>
                    <a:pt x="643890" y="209550"/>
                  </a:lnTo>
                  <a:lnTo>
                    <a:pt x="623888" y="206693"/>
                  </a:lnTo>
                  <a:cubicBezTo>
                    <a:pt x="650558" y="252413"/>
                    <a:pt x="666750" y="304800"/>
                    <a:pt x="666750" y="361950"/>
                  </a:cubicBezTo>
                  <a:cubicBezTo>
                    <a:pt x="666750" y="529590"/>
                    <a:pt x="529590" y="666750"/>
                    <a:pt x="361950" y="666750"/>
                  </a:cubicBezTo>
                  <a:cubicBezTo>
                    <a:pt x="194310" y="666750"/>
                    <a:pt x="57150" y="529590"/>
                    <a:pt x="57150" y="361950"/>
                  </a:cubicBezTo>
                  <a:cubicBezTo>
                    <a:pt x="57150" y="194310"/>
                    <a:pt x="194310" y="57150"/>
                    <a:pt x="361950" y="57150"/>
                  </a:cubicBezTo>
                  <a:cubicBezTo>
                    <a:pt x="418148" y="57150"/>
                    <a:pt x="471488" y="72390"/>
                    <a:pt x="517208" y="100013"/>
                  </a:cubicBezTo>
                  <a:lnTo>
                    <a:pt x="515303" y="80963"/>
                  </a:lnTo>
                  <a:lnTo>
                    <a:pt x="512445" y="61913"/>
                  </a:lnTo>
                  <a:lnTo>
                    <a:pt x="525780" y="48578"/>
                  </a:lnTo>
                  <a:lnTo>
                    <a:pt x="532448" y="41910"/>
                  </a:lnTo>
                  <a:cubicBezTo>
                    <a:pt x="481013" y="15240"/>
                    <a:pt x="423863" y="0"/>
                    <a:pt x="361950" y="0"/>
                  </a:cubicBezTo>
                  <a:cubicBezTo>
                    <a:pt x="161925" y="0"/>
                    <a:pt x="0" y="161925"/>
                    <a:pt x="0" y="361950"/>
                  </a:cubicBezTo>
                  <a:cubicBezTo>
                    <a:pt x="0" y="561975"/>
                    <a:pt x="161925" y="723900"/>
                    <a:pt x="361950" y="723900"/>
                  </a:cubicBezTo>
                  <a:cubicBezTo>
                    <a:pt x="561975" y="723900"/>
                    <a:pt x="723900" y="561975"/>
                    <a:pt x="723900" y="361950"/>
                  </a:cubicBezTo>
                  <a:cubicBezTo>
                    <a:pt x="723900" y="300038"/>
                    <a:pt x="708660" y="242888"/>
                    <a:pt x="681038" y="192405"/>
                  </a:cubicBezTo>
                  <a:lnTo>
                    <a:pt x="674370" y="198120"/>
                  </a:lnTo>
                  <a:close/>
                </a:path>
              </a:pathLst>
            </a:custGeom>
            <a:solidFill>
              <a:srgbClr val="000000"/>
            </a:solidFill>
            <a:ln w="9525" cap="flat">
              <a:noFill/>
              <a:prstDash val="solid"/>
              <a:miter/>
            </a:ln>
          </p:spPr>
          <p:txBody>
            <a:bodyPr rtlCol="0" anchor="ctr"/>
            <a:lstStyle/>
            <a:p>
              <a:endParaRPr lang="en-GB"/>
            </a:p>
          </p:txBody>
        </p:sp>
        <p:sp>
          <p:nvSpPr>
            <p:cNvPr id="5" name="Vrije vorm: vorm 4">
              <a:extLst>
                <a:ext uri="{FF2B5EF4-FFF2-40B4-BE49-F238E27FC236}">
                  <a16:creationId xmlns:a16="http://schemas.microsoft.com/office/drawing/2014/main" id="{09129830-CA42-5A7C-5260-868ED7AEDD79}"/>
                </a:ext>
              </a:extLst>
            </p:cNvPr>
            <p:cNvSpPr/>
            <p:nvPr/>
          </p:nvSpPr>
          <p:spPr>
            <a:xfrm>
              <a:off x="3454727" y="970313"/>
              <a:ext cx="457200" cy="457200"/>
            </a:xfrm>
            <a:custGeom>
              <a:avLst/>
              <a:gdLst>
                <a:gd name="connsiteX0" fmla="*/ 387668 w 457200"/>
                <a:gd name="connsiteY0" fmla="*/ 163830 h 457200"/>
                <a:gd name="connsiteX1" fmla="*/ 400050 w 457200"/>
                <a:gd name="connsiteY1" fmla="*/ 228600 h 457200"/>
                <a:gd name="connsiteX2" fmla="*/ 228600 w 457200"/>
                <a:gd name="connsiteY2" fmla="*/ 400050 h 457200"/>
                <a:gd name="connsiteX3" fmla="*/ 57150 w 457200"/>
                <a:gd name="connsiteY3" fmla="*/ 228600 h 457200"/>
                <a:gd name="connsiteX4" fmla="*/ 228600 w 457200"/>
                <a:gd name="connsiteY4" fmla="*/ 57150 h 457200"/>
                <a:gd name="connsiteX5" fmla="*/ 293370 w 457200"/>
                <a:gd name="connsiteY5" fmla="*/ 69532 h 457200"/>
                <a:gd name="connsiteX6" fmla="*/ 336233 w 457200"/>
                <a:gd name="connsiteY6" fmla="*/ 26670 h 457200"/>
                <a:gd name="connsiteX7" fmla="*/ 228600 w 457200"/>
                <a:gd name="connsiteY7" fmla="*/ 0 h 457200"/>
                <a:gd name="connsiteX8" fmla="*/ 0 w 457200"/>
                <a:gd name="connsiteY8" fmla="*/ 228600 h 457200"/>
                <a:gd name="connsiteX9" fmla="*/ 228600 w 457200"/>
                <a:gd name="connsiteY9" fmla="*/ 457200 h 457200"/>
                <a:gd name="connsiteX10" fmla="*/ 457200 w 457200"/>
                <a:gd name="connsiteY10" fmla="*/ 228600 h 457200"/>
                <a:gd name="connsiteX11" fmla="*/ 430530 w 457200"/>
                <a:gd name="connsiteY11" fmla="*/ 120968 h 457200"/>
                <a:gd name="connsiteX12" fmla="*/ 387668 w 457200"/>
                <a:gd name="connsiteY12" fmla="*/ 16383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00" h="457200">
                  <a:moveTo>
                    <a:pt x="387668" y="163830"/>
                  </a:moveTo>
                  <a:cubicBezTo>
                    <a:pt x="396240" y="183833"/>
                    <a:pt x="400050" y="205740"/>
                    <a:pt x="400050" y="228600"/>
                  </a:cubicBezTo>
                  <a:cubicBezTo>
                    <a:pt x="400050" y="322898"/>
                    <a:pt x="322898" y="400050"/>
                    <a:pt x="228600" y="400050"/>
                  </a:cubicBezTo>
                  <a:cubicBezTo>
                    <a:pt x="134302" y="400050"/>
                    <a:pt x="57150" y="322898"/>
                    <a:pt x="57150" y="228600"/>
                  </a:cubicBezTo>
                  <a:cubicBezTo>
                    <a:pt x="57150" y="134302"/>
                    <a:pt x="134302" y="57150"/>
                    <a:pt x="228600" y="57150"/>
                  </a:cubicBezTo>
                  <a:cubicBezTo>
                    <a:pt x="251460" y="57150"/>
                    <a:pt x="273368" y="61913"/>
                    <a:pt x="293370" y="69532"/>
                  </a:cubicBezTo>
                  <a:lnTo>
                    <a:pt x="336233" y="26670"/>
                  </a:lnTo>
                  <a:cubicBezTo>
                    <a:pt x="303848" y="9525"/>
                    <a:pt x="267653" y="0"/>
                    <a:pt x="228600" y="0"/>
                  </a:cubicBezTo>
                  <a:cubicBezTo>
                    <a:pt x="102870" y="0"/>
                    <a:pt x="0" y="102870"/>
                    <a:pt x="0" y="228600"/>
                  </a:cubicBezTo>
                  <a:cubicBezTo>
                    <a:pt x="0" y="354330"/>
                    <a:pt x="102870" y="457200"/>
                    <a:pt x="228600" y="457200"/>
                  </a:cubicBezTo>
                  <a:cubicBezTo>
                    <a:pt x="354330" y="457200"/>
                    <a:pt x="457200" y="354330"/>
                    <a:pt x="457200" y="228600"/>
                  </a:cubicBezTo>
                  <a:cubicBezTo>
                    <a:pt x="457200" y="189548"/>
                    <a:pt x="447675" y="153352"/>
                    <a:pt x="430530" y="120968"/>
                  </a:cubicBezTo>
                  <a:lnTo>
                    <a:pt x="387668" y="163830"/>
                  </a:lnTo>
                  <a:close/>
                </a:path>
              </a:pathLst>
            </a:custGeom>
            <a:solidFill>
              <a:srgbClr val="BE311E"/>
            </a:solidFill>
            <a:ln w="9525" cap="flat">
              <a:noFill/>
              <a:prstDash val="solid"/>
              <a:miter/>
            </a:ln>
          </p:spPr>
          <p:txBody>
            <a:bodyPr rtlCol="0" anchor="ctr"/>
            <a:lstStyle/>
            <a:p>
              <a:endParaRPr lang="en-GB"/>
            </a:p>
          </p:txBody>
        </p:sp>
      </p:grpSp>
      <p:sp>
        <p:nvSpPr>
          <p:cNvPr id="6" name="Tekstvak 5">
            <a:extLst>
              <a:ext uri="{FF2B5EF4-FFF2-40B4-BE49-F238E27FC236}">
                <a16:creationId xmlns:a16="http://schemas.microsoft.com/office/drawing/2014/main" id="{9D7C9DEE-519F-2F8E-A601-A2CCB5BC4C7F}"/>
              </a:ext>
            </a:extLst>
          </p:cNvPr>
          <p:cNvSpPr txBox="1"/>
          <p:nvPr/>
        </p:nvSpPr>
        <p:spPr>
          <a:xfrm>
            <a:off x="8280000" y="1560392"/>
            <a:ext cx="2934213" cy="1077218"/>
          </a:xfrm>
          <a:prstGeom prst="rect">
            <a:avLst/>
          </a:prstGeom>
          <a:noFill/>
        </p:spPr>
        <p:txBody>
          <a:bodyPr wrap="square" rtlCol="0">
            <a:spAutoFit/>
          </a:bodyPr>
          <a:lstStyle/>
          <a:p>
            <a:pPr algn="ctr"/>
            <a:r>
              <a:rPr lang="en-GB" sz="1600" dirty="0">
                <a:latin typeface="Calibri" panose="020F0502020204030204" pitchFamily="34" charset="0"/>
                <a:ea typeface="Calibri" panose="020F0502020204030204" pitchFamily="34" charset="0"/>
                <a:cs typeface="Calibri" panose="020F0502020204030204" pitchFamily="34" charset="0"/>
              </a:rPr>
              <a:t>To preserve and document the research project long-term and thereby support </a:t>
            </a:r>
            <a:r>
              <a:rPr lang="en-GB" sz="1600" b="1" dirty="0">
                <a:latin typeface="Calibri" panose="020F0502020204030204" pitchFamily="34" charset="0"/>
                <a:ea typeface="Calibri" panose="020F0502020204030204" pitchFamily="34" charset="0"/>
                <a:cs typeface="Calibri" panose="020F0502020204030204" pitchFamily="34" charset="0"/>
              </a:rPr>
              <a:t>research quality and integrity</a:t>
            </a:r>
          </a:p>
        </p:txBody>
      </p:sp>
    </p:spTree>
    <p:extLst>
      <p:ext uri="{BB962C8B-B14F-4D97-AF65-F5344CB8AC3E}">
        <p14:creationId xmlns:p14="http://schemas.microsoft.com/office/powerpoint/2010/main" val="69010886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A0D4A3A4-2F0D-CD7C-5D55-FE8579CCFA61}"/>
              </a:ext>
            </a:extLst>
          </p:cNvPr>
          <p:cNvSpPr/>
          <p:nvPr/>
        </p:nvSpPr>
        <p:spPr>
          <a:xfrm>
            <a:off x="-816768" y="908721"/>
            <a:ext cx="13897544" cy="540059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itel 176">
            <a:extLst>
              <a:ext uri="{FF2B5EF4-FFF2-40B4-BE49-F238E27FC236}">
                <a16:creationId xmlns:a16="http://schemas.microsoft.com/office/drawing/2014/main" id="{D32368F3-1FA6-7757-E65D-6E39041CC3CA}"/>
              </a:ext>
            </a:extLst>
          </p:cNvPr>
          <p:cNvSpPr txBox="1">
            <a:spLocks/>
          </p:cNvSpPr>
          <p:nvPr/>
        </p:nvSpPr>
        <p:spPr bwMode="gray">
          <a:xfrm>
            <a:off x="864000" y="380197"/>
            <a:ext cx="10440000" cy="288000"/>
          </a:xfrm>
          <a:prstGeom prst="rect">
            <a:avLst/>
          </a:prstGeom>
        </p:spPr>
        <p:txBody>
          <a:bodyPr vert="horz" lIns="0" tIns="0" rIns="0" bIns="0" rtlCol="0" anchor="t">
            <a:noAutofit/>
          </a:bodyPr>
          <a:lstStyle>
            <a:lvl1pPr algn="l" defTabSz="1088610" rtl="0" eaLnBrk="1" latinLnBrk="0" hangingPunct="1">
              <a:spcBef>
                <a:spcPct val="0"/>
              </a:spcBef>
              <a:buNone/>
              <a:defRPr sz="2000" b="0" kern="1200" cap="all" baseline="0">
                <a:solidFill>
                  <a:schemeClr val="accent1"/>
                </a:solidFill>
                <a:latin typeface="+mj-lt"/>
                <a:ea typeface="+mj-ea"/>
                <a:cs typeface="+mj-cs"/>
              </a:defRPr>
            </a:lvl1pPr>
          </a:lstStyle>
          <a:p>
            <a:pPr lvl="0"/>
            <a:r>
              <a:rPr lang="en-GB" dirty="0"/>
              <a:t>COLLECTION TYPES</a:t>
            </a:r>
          </a:p>
        </p:txBody>
      </p:sp>
      <p:pic>
        <p:nvPicPr>
          <p:cNvPr id="4" name="Afbeelding 3">
            <a:extLst>
              <a:ext uri="{FF2B5EF4-FFF2-40B4-BE49-F238E27FC236}">
                <a16:creationId xmlns:a16="http://schemas.microsoft.com/office/drawing/2014/main" id="{790CAFD3-38B5-8520-94C7-A06C425461AC}"/>
              </a:ext>
            </a:extLst>
          </p:cNvPr>
          <p:cNvPicPr>
            <a:picLocks noChangeAspect="1"/>
          </p:cNvPicPr>
          <p:nvPr/>
        </p:nvPicPr>
        <p:blipFill rotWithShape="1">
          <a:blip r:embed="rId3"/>
          <a:srcRect l="13972" t="34529" r="19288" b="34529"/>
          <a:stretch/>
        </p:blipFill>
        <p:spPr>
          <a:xfrm>
            <a:off x="1271464" y="2049879"/>
            <a:ext cx="5112568" cy="904880"/>
          </a:xfrm>
          <a:prstGeom prst="rect">
            <a:avLst/>
          </a:prstGeom>
        </p:spPr>
      </p:pic>
      <p:pic>
        <p:nvPicPr>
          <p:cNvPr id="2" name="Afbeelding 1">
            <a:extLst>
              <a:ext uri="{FF2B5EF4-FFF2-40B4-BE49-F238E27FC236}">
                <a16:creationId xmlns:a16="http://schemas.microsoft.com/office/drawing/2014/main" id="{54D54D2B-D7D6-FC36-E85B-1A289EE14CC1}"/>
              </a:ext>
            </a:extLst>
          </p:cNvPr>
          <p:cNvPicPr>
            <a:picLocks noChangeAspect="1"/>
          </p:cNvPicPr>
          <p:nvPr/>
        </p:nvPicPr>
        <p:blipFill rotWithShape="1">
          <a:blip r:embed="rId4"/>
          <a:srcRect r="39959" b="65471"/>
          <a:stretch/>
        </p:blipFill>
        <p:spPr>
          <a:xfrm>
            <a:off x="6796" y="980728"/>
            <a:ext cx="5256584" cy="1154094"/>
          </a:xfrm>
          <a:prstGeom prst="rect">
            <a:avLst/>
          </a:prstGeom>
        </p:spPr>
      </p:pic>
      <p:pic>
        <p:nvPicPr>
          <p:cNvPr id="11" name="Afbeelding 10">
            <a:extLst>
              <a:ext uri="{FF2B5EF4-FFF2-40B4-BE49-F238E27FC236}">
                <a16:creationId xmlns:a16="http://schemas.microsoft.com/office/drawing/2014/main" id="{3E9A739E-861B-2991-91D5-134E54CCC4AD}"/>
              </a:ext>
            </a:extLst>
          </p:cNvPr>
          <p:cNvPicPr>
            <a:picLocks noChangeAspect="1"/>
          </p:cNvPicPr>
          <p:nvPr/>
        </p:nvPicPr>
        <p:blipFill rotWithShape="1">
          <a:blip r:embed="rId5"/>
          <a:srcRect l="34644" t="62377" b="6682"/>
          <a:stretch/>
        </p:blipFill>
        <p:spPr>
          <a:xfrm>
            <a:off x="191344" y="3167681"/>
            <a:ext cx="12151505" cy="2196244"/>
          </a:xfrm>
          <a:prstGeom prst="rect">
            <a:avLst/>
          </a:prstGeom>
        </p:spPr>
      </p:pic>
      <p:grpSp>
        <p:nvGrpSpPr>
          <p:cNvPr id="3" name="Groep 2">
            <a:extLst>
              <a:ext uri="{FF2B5EF4-FFF2-40B4-BE49-F238E27FC236}">
                <a16:creationId xmlns:a16="http://schemas.microsoft.com/office/drawing/2014/main" id="{C380C904-CEC6-2F4E-F9D7-B4FF92E06BAF}"/>
              </a:ext>
            </a:extLst>
          </p:cNvPr>
          <p:cNvGrpSpPr/>
          <p:nvPr/>
        </p:nvGrpSpPr>
        <p:grpSpPr>
          <a:xfrm>
            <a:off x="7560000" y="1722764"/>
            <a:ext cx="752475" cy="752475"/>
            <a:chOff x="3321377" y="808388"/>
            <a:chExt cx="752475" cy="752475"/>
          </a:xfrm>
        </p:grpSpPr>
        <p:sp>
          <p:nvSpPr>
            <p:cNvPr id="5" name="Vrije vorm: vorm 4">
              <a:extLst>
                <a:ext uri="{FF2B5EF4-FFF2-40B4-BE49-F238E27FC236}">
                  <a16:creationId xmlns:a16="http://schemas.microsoft.com/office/drawing/2014/main" id="{9BF67E2D-DBA9-738E-25F1-19C7C6A930DC}"/>
                </a:ext>
              </a:extLst>
            </p:cNvPr>
            <p:cNvSpPr/>
            <p:nvPr/>
          </p:nvSpPr>
          <p:spPr>
            <a:xfrm>
              <a:off x="3587125" y="808388"/>
              <a:ext cx="486727" cy="485775"/>
            </a:xfrm>
            <a:custGeom>
              <a:avLst/>
              <a:gdLst>
                <a:gd name="connsiteX0" fmla="*/ 401003 w 486727"/>
                <a:gd name="connsiteY0" fmla="*/ 85725 h 485775"/>
                <a:gd name="connsiteX1" fmla="*/ 391478 w 486727"/>
                <a:gd name="connsiteY1" fmla="*/ 0 h 485775"/>
                <a:gd name="connsiteX2" fmla="*/ 286703 w 486727"/>
                <a:gd name="connsiteY2" fmla="*/ 104775 h 485775"/>
                <a:gd name="connsiteX3" fmla="*/ 292417 w 486727"/>
                <a:gd name="connsiteY3" fmla="*/ 154305 h 485775"/>
                <a:gd name="connsiteX4" fmla="*/ 140017 w 486727"/>
                <a:gd name="connsiteY4" fmla="*/ 306705 h 485775"/>
                <a:gd name="connsiteX5" fmla="*/ 95250 w 486727"/>
                <a:gd name="connsiteY5" fmla="*/ 295275 h 485775"/>
                <a:gd name="connsiteX6" fmla="*/ 0 w 486727"/>
                <a:gd name="connsiteY6" fmla="*/ 390525 h 485775"/>
                <a:gd name="connsiteX7" fmla="*/ 95250 w 486727"/>
                <a:gd name="connsiteY7" fmla="*/ 485775 h 485775"/>
                <a:gd name="connsiteX8" fmla="*/ 190500 w 486727"/>
                <a:gd name="connsiteY8" fmla="*/ 390525 h 485775"/>
                <a:gd name="connsiteX9" fmla="*/ 180022 w 486727"/>
                <a:gd name="connsiteY9" fmla="*/ 346710 h 485775"/>
                <a:gd name="connsiteX10" fmla="*/ 332423 w 486727"/>
                <a:gd name="connsiteY10" fmla="*/ 194310 h 485775"/>
                <a:gd name="connsiteX11" fmla="*/ 381953 w 486727"/>
                <a:gd name="connsiteY11" fmla="*/ 200025 h 485775"/>
                <a:gd name="connsiteX12" fmla="*/ 486728 w 486727"/>
                <a:gd name="connsiteY12" fmla="*/ 95250 h 485775"/>
                <a:gd name="connsiteX13" fmla="*/ 401003 w 486727"/>
                <a:gd name="connsiteY13" fmla="*/ 857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6727" h="485775">
                  <a:moveTo>
                    <a:pt x="401003" y="85725"/>
                  </a:moveTo>
                  <a:lnTo>
                    <a:pt x="391478" y="0"/>
                  </a:lnTo>
                  <a:lnTo>
                    <a:pt x="286703" y="104775"/>
                  </a:lnTo>
                  <a:lnTo>
                    <a:pt x="292417" y="154305"/>
                  </a:lnTo>
                  <a:lnTo>
                    <a:pt x="140017" y="306705"/>
                  </a:lnTo>
                  <a:cubicBezTo>
                    <a:pt x="126682" y="300038"/>
                    <a:pt x="111442" y="295275"/>
                    <a:pt x="95250" y="295275"/>
                  </a:cubicBezTo>
                  <a:cubicBezTo>
                    <a:pt x="42863" y="295275"/>
                    <a:pt x="0" y="338138"/>
                    <a:pt x="0" y="390525"/>
                  </a:cubicBezTo>
                  <a:cubicBezTo>
                    <a:pt x="0" y="442913"/>
                    <a:pt x="42863" y="485775"/>
                    <a:pt x="95250" y="485775"/>
                  </a:cubicBezTo>
                  <a:cubicBezTo>
                    <a:pt x="147638" y="485775"/>
                    <a:pt x="190500" y="442913"/>
                    <a:pt x="190500" y="390525"/>
                  </a:cubicBezTo>
                  <a:cubicBezTo>
                    <a:pt x="190500" y="374333"/>
                    <a:pt x="186690" y="360045"/>
                    <a:pt x="180022" y="346710"/>
                  </a:cubicBezTo>
                  <a:lnTo>
                    <a:pt x="332423" y="194310"/>
                  </a:lnTo>
                  <a:lnTo>
                    <a:pt x="381953" y="200025"/>
                  </a:lnTo>
                  <a:lnTo>
                    <a:pt x="486728" y="95250"/>
                  </a:lnTo>
                  <a:lnTo>
                    <a:pt x="401003" y="85725"/>
                  </a:lnTo>
                  <a:close/>
                </a:path>
              </a:pathLst>
            </a:custGeom>
            <a:solidFill>
              <a:srgbClr val="000000"/>
            </a:solidFill>
            <a:ln w="9525" cap="flat">
              <a:noFill/>
              <a:prstDash val="solid"/>
              <a:miter/>
            </a:ln>
          </p:spPr>
          <p:txBody>
            <a:bodyPr rtlCol="0" anchor="ctr"/>
            <a:lstStyle/>
            <a:p>
              <a:endParaRPr lang="en-GB"/>
            </a:p>
          </p:txBody>
        </p:sp>
        <p:sp>
          <p:nvSpPr>
            <p:cNvPr id="6" name="Vrije vorm: vorm 5">
              <a:extLst>
                <a:ext uri="{FF2B5EF4-FFF2-40B4-BE49-F238E27FC236}">
                  <a16:creationId xmlns:a16="http://schemas.microsoft.com/office/drawing/2014/main" id="{91781F41-80E7-E79A-C31B-98EE513FE5A3}"/>
                </a:ext>
              </a:extLst>
            </p:cNvPr>
            <p:cNvSpPr/>
            <p:nvPr/>
          </p:nvSpPr>
          <p:spPr>
            <a:xfrm>
              <a:off x="3321377" y="836963"/>
              <a:ext cx="723900" cy="723900"/>
            </a:xfrm>
            <a:custGeom>
              <a:avLst/>
              <a:gdLst>
                <a:gd name="connsiteX0" fmla="*/ 674370 w 723900"/>
                <a:gd name="connsiteY0" fmla="*/ 198120 h 723900"/>
                <a:gd name="connsiteX1" fmla="*/ 661988 w 723900"/>
                <a:gd name="connsiteY1" fmla="*/ 211455 h 723900"/>
                <a:gd name="connsiteX2" fmla="*/ 643890 w 723900"/>
                <a:gd name="connsiteY2" fmla="*/ 209550 h 723900"/>
                <a:gd name="connsiteX3" fmla="*/ 623888 w 723900"/>
                <a:gd name="connsiteY3" fmla="*/ 206693 h 723900"/>
                <a:gd name="connsiteX4" fmla="*/ 666750 w 723900"/>
                <a:gd name="connsiteY4" fmla="*/ 361950 h 723900"/>
                <a:gd name="connsiteX5" fmla="*/ 361950 w 723900"/>
                <a:gd name="connsiteY5" fmla="*/ 666750 h 723900"/>
                <a:gd name="connsiteX6" fmla="*/ 57150 w 723900"/>
                <a:gd name="connsiteY6" fmla="*/ 361950 h 723900"/>
                <a:gd name="connsiteX7" fmla="*/ 361950 w 723900"/>
                <a:gd name="connsiteY7" fmla="*/ 57150 h 723900"/>
                <a:gd name="connsiteX8" fmla="*/ 517208 w 723900"/>
                <a:gd name="connsiteY8" fmla="*/ 100013 h 723900"/>
                <a:gd name="connsiteX9" fmla="*/ 515303 w 723900"/>
                <a:gd name="connsiteY9" fmla="*/ 80963 h 723900"/>
                <a:gd name="connsiteX10" fmla="*/ 512445 w 723900"/>
                <a:gd name="connsiteY10" fmla="*/ 61913 h 723900"/>
                <a:gd name="connsiteX11" fmla="*/ 525780 w 723900"/>
                <a:gd name="connsiteY11" fmla="*/ 48578 h 723900"/>
                <a:gd name="connsiteX12" fmla="*/ 532448 w 723900"/>
                <a:gd name="connsiteY12" fmla="*/ 41910 h 723900"/>
                <a:gd name="connsiteX13" fmla="*/ 361950 w 723900"/>
                <a:gd name="connsiteY13" fmla="*/ 0 h 723900"/>
                <a:gd name="connsiteX14" fmla="*/ 0 w 723900"/>
                <a:gd name="connsiteY14" fmla="*/ 361950 h 723900"/>
                <a:gd name="connsiteX15" fmla="*/ 361950 w 723900"/>
                <a:gd name="connsiteY15" fmla="*/ 723900 h 723900"/>
                <a:gd name="connsiteX16" fmla="*/ 723900 w 723900"/>
                <a:gd name="connsiteY16" fmla="*/ 361950 h 723900"/>
                <a:gd name="connsiteX17" fmla="*/ 681038 w 723900"/>
                <a:gd name="connsiteY17" fmla="*/ 192405 h 723900"/>
                <a:gd name="connsiteX18" fmla="*/ 674370 w 723900"/>
                <a:gd name="connsiteY18" fmla="*/ 19812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3900" h="723900">
                  <a:moveTo>
                    <a:pt x="674370" y="198120"/>
                  </a:moveTo>
                  <a:lnTo>
                    <a:pt x="661988" y="211455"/>
                  </a:lnTo>
                  <a:lnTo>
                    <a:pt x="643890" y="209550"/>
                  </a:lnTo>
                  <a:lnTo>
                    <a:pt x="623888" y="206693"/>
                  </a:lnTo>
                  <a:cubicBezTo>
                    <a:pt x="650558" y="252413"/>
                    <a:pt x="666750" y="304800"/>
                    <a:pt x="666750" y="361950"/>
                  </a:cubicBezTo>
                  <a:cubicBezTo>
                    <a:pt x="666750" y="529590"/>
                    <a:pt x="529590" y="666750"/>
                    <a:pt x="361950" y="666750"/>
                  </a:cubicBezTo>
                  <a:cubicBezTo>
                    <a:pt x="194310" y="666750"/>
                    <a:pt x="57150" y="529590"/>
                    <a:pt x="57150" y="361950"/>
                  </a:cubicBezTo>
                  <a:cubicBezTo>
                    <a:pt x="57150" y="194310"/>
                    <a:pt x="194310" y="57150"/>
                    <a:pt x="361950" y="57150"/>
                  </a:cubicBezTo>
                  <a:cubicBezTo>
                    <a:pt x="418148" y="57150"/>
                    <a:pt x="471488" y="72390"/>
                    <a:pt x="517208" y="100013"/>
                  </a:cubicBezTo>
                  <a:lnTo>
                    <a:pt x="515303" y="80963"/>
                  </a:lnTo>
                  <a:lnTo>
                    <a:pt x="512445" y="61913"/>
                  </a:lnTo>
                  <a:lnTo>
                    <a:pt x="525780" y="48578"/>
                  </a:lnTo>
                  <a:lnTo>
                    <a:pt x="532448" y="41910"/>
                  </a:lnTo>
                  <a:cubicBezTo>
                    <a:pt x="481013" y="15240"/>
                    <a:pt x="423863" y="0"/>
                    <a:pt x="361950" y="0"/>
                  </a:cubicBezTo>
                  <a:cubicBezTo>
                    <a:pt x="161925" y="0"/>
                    <a:pt x="0" y="161925"/>
                    <a:pt x="0" y="361950"/>
                  </a:cubicBezTo>
                  <a:cubicBezTo>
                    <a:pt x="0" y="561975"/>
                    <a:pt x="161925" y="723900"/>
                    <a:pt x="361950" y="723900"/>
                  </a:cubicBezTo>
                  <a:cubicBezTo>
                    <a:pt x="561975" y="723900"/>
                    <a:pt x="723900" y="561975"/>
                    <a:pt x="723900" y="361950"/>
                  </a:cubicBezTo>
                  <a:cubicBezTo>
                    <a:pt x="723900" y="300038"/>
                    <a:pt x="708660" y="242888"/>
                    <a:pt x="681038" y="192405"/>
                  </a:cubicBezTo>
                  <a:lnTo>
                    <a:pt x="674370" y="198120"/>
                  </a:lnTo>
                  <a:close/>
                </a:path>
              </a:pathLst>
            </a:custGeom>
            <a:solidFill>
              <a:srgbClr val="000000"/>
            </a:solidFill>
            <a:ln w="9525" cap="flat">
              <a:noFill/>
              <a:prstDash val="solid"/>
              <a:miter/>
            </a:ln>
          </p:spPr>
          <p:txBody>
            <a:bodyPr rtlCol="0" anchor="ctr"/>
            <a:lstStyle/>
            <a:p>
              <a:endParaRPr lang="en-GB"/>
            </a:p>
          </p:txBody>
        </p:sp>
        <p:sp>
          <p:nvSpPr>
            <p:cNvPr id="7" name="Vrije vorm: vorm 6">
              <a:extLst>
                <a:ext uri="{FF2B5EF4-FFF2-40B4-BE49-F238E27FC236}">
                  <a16:creationId xmlns:a16="http://schemas.microsoft.com/office/drawing/2014/main" id="{25DB2322-A9FA-5A0C-488B-B605A0BE06B7}"/>
                </a:ext>
              </a:extLst>
            </p:cNvPr>
            <p:cNvSpPr/>
            <p:nvPr/>
          </p:nvSpPr>
          <p:spPr>
            <a:xfrm>
              <a:off x="3454727" y="970313"/>
              <a:ext cx="457200" cy="457200"/>
            </a:xfrm>
            <a:custGeom>
              <a:avLst/>
              <a:gdLst>
                <a:gd name="connsiteX0" fmla="*/ 387668 w 457200"/>
                <a:gd name="connsiteY0" fmla="*/ 163830 h 457200"/>
                <a:gd name="connsiteX1" fmla="*/ 400050 w 457200"/>
                <a:gd name="connsiteY1" fmla="*/ 228600 h 457200"/>
                <a:gd name="connsiteX2" fmla="*/ 228600 w 457200"/>
                <a:gd name="connsiteY2" fmla="*/ 400050 h 457200"/>
                <a:gd name="connsiteX3" fmla="*/ 57150 w 457200"/>
                <a:gd name="connsiteY3" fmla="*/ 228600 h 457200"/>
                <a:gd name="connsiteX4" fmla="*/ 228600 w 457200"/>
                <a:gd name="connsiteY4" fmla="*/ 57150 h 457200"/>
                <a:gd name="connsiteX5" fmla="*/ 293370 w 457200"/>
                <a:gd name="connsiteY5" fmla="*/ 69532 h 457200"/>
                <a:gd name="connsiteX6" fmla="*/ 336233 w 457200"/>
                <a:gd name="connsiteY6" fmla="*/ 26670 h 457200"/>
                <a:gd name="connsiteX7" fmla="*/ 228600 w 457200"/>
                <a:gd name="connsiteY7" fmla="*/ 0 h 457200"/>
                <a:gd name="connsiteX8" fmla="*/ 0 w 457200"/>
                <a:gd name="connsiteY8" fmla="*/ 228600 h 457200"/>
                <a:gd name="connsiteX9" fmla="*/ 228600 w 457200"/>
                <a:gd name="connsiteY9" fmla="*/ 457200 h 457200"/>
                <a:gd name="connsiteX10" fmla="*/ 457200 w 457200"/>
                <a:gd name="connsiteY10" fmla="*/ 228600 h 457200"/>
                <a:gd name="connsiteX11" fmla="*/ 430530 w 457200"/>
                <a:gd name="connsiteY11" fmla="*/ 120968 h 457200"/>
                <a:gd name="connsiteX12" fmla="*/ 387668 w 457200"/>
                <a:gd name="connsiteY12" fmla="*/ 16383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00" h="457200">
                  <a:moveTo>
                    <a:pt x="387668" y="163830"/>
                  </a:moveTo>
                  <a:cubicBezTo>
                    <a:pt x="396240" y="183833"/>
                    <a:pt x="400050" y="205740"/>
                    <a:pt x="400050" y="228600"/>
                  </a:cubicBezTo>
                  <a:cubicBezTo>
                    <a:pt x="400050" y="322898"/>
                    <a:pt x="322898" y="400050"/>
                    <a:pt x="228600" y="400050"/>
                  </a:cubicBezTo>
                  <a:cubicBezTo>
                    <a:pt x="134302" y="400050"/>
                    <a:pt x="57150" y="322898"/>
                    <a:pt x="57150" y="228600"/>
                  </a:cubicBezTo>
                  <a:cubicBezTo>
                    <a:pt x="57150" y="134302"/>
                    <a:pt x="134302" y="57150"/>
                    <a:pt x="228600" y="57150"/>
                  </a:cubicBezTo>
                  <a:cubicBezTo>
                    <a:pt x="251460" y="57150"/>
                    <a:pt x="273368" y="61913"/>
                    <a:pt x="293370" y="69532"/>
                  </a:cubicBezTo>
                  <a:lnTo>
                    <a:pt x="336233" y="26670"/>
                  </a:lnTo>
                  <a:cubicBezTo>
                    <a:pt x="303848" y="9525"/>
                    <a:pt x="267653" y="0"/>
                    <a:pt x="228600" y="0"/>
                  </a:cubicBezTo>
                  <a:cubicBezTo>
                    <a:pt x="102870" y="0"/>
                    <a:pt x="0" y="102870"/>
                    <a:pt x="0" y="228600"/>
                  </a:cubicBezTo>
                  <a:cubicBezTo>
                    <a:pt x="0" y="354330"/>
                    <a:pt x="102870" y="457200"/>
                    <a:pt x="228600" y="457200"/>
                  </a:cubicBezTo>
                  <a:cubicBezTo>
                    <a:pt x="354330" y="457200"/>
                    <a:pt x="457200" y="354330"/>
                    <a:pt x="457200" y="228600"/>
                  </a:cubicBezTo>
                  <a:cubicBezTo>
                    <a:pt x="457200" y="189548"/>
                    <a:pt x="447675" y="153352"/>
                    <a:pt x="430530" y="120968"/>
                  </a:cubicBezTo>
                  <a:lnTo>
                    <a:pt x="387668" y="163830"/>
                  </a:lnTo>
                  <a:close/>
                </a:path>
              </a:pathLst>
            </a:custGeom>
            <a:solidFill>
              <a:srgbClr val="BE311E"/>
            </a:solidFill>
            <a:ln w="9525" cap="flat">
              <a:noFill/>
              <a:prstDash val="solid"/>
              <a:miter/>
            </a:ln>
          </p:spPr>
          <p:txBody>
            <a:bodyPr rtlCol="0" anchor="ctr"/>
            <a:lstStyle/>
            <a:p>
              <a:endParaRPr lang="en-GB"/>
            </a:p>
          </p:txBody>
        </p:sp>
      </p:grpSp>
      <p:sp>
        <p:nvSpPr>
          <p:cNvPr id="8" name="Tekstvak 7">
            <a:extLst>
              <a:ext uri="{FF2B5EF4-FFF2-40B4-BE49-F238E27FC236}">
                <a16:creationId xmlns:a16="http://schemas.microsoft.com/office/drawing/2014/main" id="{E38F4238-DB74-C625-6ED4-3FBE5DC506B8}"/>
              </a:ext>
            </a:extLst>
          </p:cNvPr>
          <p:cNvSpPr txBox="1"/>
          <p:nvPr/>
        </p:nvSpPr>
        <p:spPr>
          <a:xfrm>
            <a:off x="8280000" y="1560392"/>
            <a:ext cx="2934213" cy="1077218"/>
          </a:xfrm>
          <a:prstGeom prst="rect">
            <a:avLst/>
          </a:prstGeom>
          <a:noFill/>
        </p:spPr>
        <p:txBody>
          <a:bodyPr wrap="square" rtlCol="0">
            <a:spAutoFit/>
          </a:bodyPr>
          <a:lstStyle/>
          <a:p>
            <a:pPr algn="ctr"/>
            <a:r>
              <a:rPr lang="en-GB" sz="1600" dirty="0">
                <a:latin typeface="Calibri" panose="020F0502020204030204" pitchFamily="34" charset="0"/>
                <a:ea typeface="Calibri" panose="020F0502020204030204" pitchFamily="34" charset="0"/>
                <a:cs typeface="Calibri" panose="020F0502020204030204" pitchFamily="34" charset="0"/>
              </a:rPr>
              <a:t>To ensure </a:t>
            </a:r>
            <a:r>
              <a:rPr lang="en-GB" sz="1600" b="1" dirty="0">
                <a:latin typeface="Calibri" panose="020F0502020204030204" pitchFamily="34" charset="0"/>
                <a:ea typeface="Calibri" panose="020F0502020204030204" pitchFamily="34" charset="0"/>
                <a:cs typeface="Calibri" panose="020F0502020204030204" pitchFamily="34" charset="0"/>
              </a:rPr>
              <a:t>accessibility</a:t>
            </a:r>
            <a:r>
              <a:rPr lang="en-GB" sz="1600" dirty="0">
                <a:latin typeface="Calibri" panose="020F0502020204030204" pitchFamily="34" charset="0"/>
                <a:ea typeface="Calibri" panose="020F0502020204030204" pitchFamily="34" charset="0"/>
                <a:cs typeface="Calibri" panose="020F0502020204030204" pitchFamily="34" charset="0"/>
              </a:rPr>
              <a:t> and </a:t>
            </a:r>
            <a:r>
              <a:rPr lang="en-GB" sz="1600" b="1" dirty="0">
                <a:latin typeface="Calibri" panose="020F0502020204030204" pitchFamily="34" charset="0"/>
                <a:ea typeface="Calibri" panose="020F0502020204030204" pitchFamily="34" charset="0"/>
                <a:cs typeface="Calibri" panose="020F0502020204030204" pitchFamily="34" charset="0"/>
              </a:rPr>
              <a:t>reusability</a:t>
            </a:r>
            <a:r>
              <a:rPr lang="en-GB" sz="1600" dirty="0">
                <a:latin typeface="Calibri" panose="020F0502020204030204" pitchFamily="34" charset="0"/>
                <a:ea typeface="Calibri" panose="020F0502020204030204" pitchFamily="34" charset="0"/>
                <a:cs typeface="Calibri" panose="020F0502020204030204" pitchFamily="34" charset="0"/>
              </a:rPr>
              <a:t> of research data for the wider scientific community and society at large</a:t>
            </a:r>
          </a:p>
        </p:txBody>
      </p:sp>
    </p:spTree>
    <p:extLst>
      <p:ext uri="{BB962C8B-B14F-4D97-AF65-F5344CB8AC3E}">
        <p14:creationId xmlns:p14="http://schemas.microsoft.com/office/powerpoint/2010/main" val="191398966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Rechthoek 183">
            <a:extLst>
              <a:ext uri="{FF2B5EF4-FFF2-40B4-BE49-F238E27FC236}">
                <a16:creationId xmlns:a16="http://schemas.microsoft.com/office/drawing/2014/main" id="{283AA9FA-99BA-0C2D-6B32-730ED8F38A4A}"/>
              </a:ext>
            </a:extLst>
          </p:cNvPr>
          <p:cNvSpPr/>
          <p:nvPr/>
        </p:nvSpPr>
        <p:spPr>
          <a:xfrm>
            <a:off x="-816768" y="908721"/>
            <a:ext cx="13897544" cy="540059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9" name="Afbeelding 88">
            <a:extLst>
              <a:ext uri="{FF2B5EF4-FFF2-40B4-BE49-F238E27FC236}">
                <a16:creationId xmlns:a16="http://schemas.microsoft.com/office/drawing/2014/main" id="{FDDEFEDA-9D30-34A2-4C9F-4B7838E4AC71}"/>
              </a:ext>
            </a:extLst>
          </p:cNvPr>
          <p:cNvPicPr>
            <a:picLocks noChangeAspect="1"/>
          </p:cNvPicPr>
          <p:nvPr/>
        </p:nvPicPr>
        <p:blipFill rotWithShape="1">
          <a:blip r:embed="rId3"/>
          <a:srcRect r="39959" b="65471"/>
          <a:stretch/>
        </p:blipFill>
        <p:spPr>
          <a:xfrm>
            <a:off x="0" y="1101769"/>
            <a:ext cx="7320136" cy="1607151"/>
          </a:xfrm>
          <a:prstGeom prst="rect">
            <a:avLst/>
          </a:prstGeom>
        </p:spPr>
      </p:pic>
      <p:pic>
        <p:nvPicPr>
          <p:cNvPr id="145" name="Afbeelding 144">
            <a:extLst>
              <a:ext uri="{FF2B5EF4-FFF2-40B4-BE49-F238E27FC236}">
                <a16:creationId xmlns:a16="http://schemas.microsoft.com/office/drawing/2014/main" id="{AD856584-2CEB-BD08-F174-3DDE05A15303}"/>
              </a:ext>
            </a:extLst>
          </p:cNvPr>
          <p:cNvPicPr>
            <a:picLocks noChangeAspect="1"/>
          </p:cNvPicPr>
          <p:nvPr/>
        </p:nvPicPr>
        <p:blipFill rotWithShape="1">
          <a:blip r:embed="rId4"/>
          <a:srcRect l="13972" t="34529" r="19288" b="34529"/>
          <a:stretch/>
        </p:blipFill>
        <p:spPr>
          <a:xfrm>
            <a:off x="1703512" y="2708920"/>
            <a:ext cx="8136904" cy="1440161"/>
          </a:xfrm>
          <a:prstGeom prst="rect">
            <a:avLst/>
          </a:prstGeom>
        </p:spPr>
      </p:pic>
      <p:pic>
        <p:nvPicPr>
          <p:cNvPr id="199" name="Afbeelding 198">
            <a:extLst>
              <a:ext uri="{FF2B5EF4-FFF2-40B4-BE49-F238E27FC236}">
                <a16:creationId xmlns:a16="http://schemas.microsoft.com/office/drawing/2014/main" id="{79CABF90-A796-15B7-98DE-F76BAD760F65}"/>
              </a:ext>
            </a:extLst>
          </p:cNvPr>
          <p:cNvPicPr>
            <a:picLocks noChangeAspect="1"/>
          </p:cNvPicPr>
          <p:nvPr/>
        </p:nvPicPr>
        <p:blipFill rotWithShape="1">
          <a:blip r:embed="rId5"/>
          <a:srcRect l="34644" t="62377" b="6682"/>
          <a:stretch/>
        </p:blipFill>
        <p:spPr>
          <a:xfrm>
            <a:off x="4241141" y="4163725"/>
            <a:ext cx="7968208" cy="1440161"/>
          </a:xfrm>
          <a:prstGeom prst="rect">
            <a:avLst/>
          </a:prstGeom>
        </p:spPr>
      </p:pic>
      <p:sp>
        <p:nvSpPr>
          <p:cNvPr id="4" name="Titel 176">
            <a:extLst>
              <a:ext uri="{FF2B5EF4-FFF2-40B4-BE49-F238E27FC236}">
                <a16:creationId xmlns:a16="http://schemas.microsoft.com/office/drawing/2014/main" id="{7E4C4E3C-F593-640D-5A69-DB003713D3CE}"/>
              </a:ext>
            </a:extLst>
          </p:cNvPr>
          <p:cNvSpPr txBox="1">
            <a:spLocks/>
          </p:cNvSpPr>
          <p:nvPr/>
        </p:nvSpPr>
        <p:spPr bwMode="gray">
          <a:xfrm>
            <a:off x="864000" y="380197"/>
            <a:ext cx="10440000" cy="288000"/>
          </a:xfrm>
          <a:prstGeom prst="rect">
            <a:avLst/>
          </a:prstGeom>
        </p:spPr>
        <p:txBody>
          <a:bodyPr vert="horz" lIns="0" tIns="0" rIns="0" bIns="0" rtlCol="0" anchor="t">
            <a:noAutofit/>
          </a:bodyPr>
          <a:lstStyle>
            <a:lvl1pPr algn="l" defTabSz="1088610" rtl="0" eaLnBrk="1" latinLnBrk="0" hangingPunct="1">
              <a:spcBef>
                <a:spcPct val="0"/>
              </a:spcBef>
              <a:buNone/>
              <a:defRPr sz="2000" b="0" kern="1200" cap="all" baseline="0">
                <a:solidFill>
                  <a:schemeClr val="accent1"/>
                </a:solidFill>
                <a:latin typeface="+mj-lt"/>
                <a:ea typeface="+mj-ea"/>
                <a:cs typeface="+mj-cs"/>
              </a:defRPr>
            </a:lvl1pPr>
          </a:lstStyle>
          <a:p>
            <a:pPr lvl="0"/>
            <a:r>
              <a:rPr lang="en-GB" dirty="0"/>
              <a:t>COLLECTION TYPES</a:t>
            </a:r>
          </a:p>
        </p:txBody>
      </p:sp>
    </p:spTree>
    <p:extLst>
      <p:ext uri="{BB962C8B-B14F-4D97-AF65-F5344CB8AC3E}">
        <p14:creationId xmlns:p14="http://schemas.microsoft.com/office/powerpoint/2010/main" val="294803634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389C7E7-C6D6-C76B-7B0F-0A4B9B4D8707}"/>
              </a:ext>
            </a:extLst>
          </p:cNvPr>
          <p:cNvSpPr>
            <a:spLocks noGrp="1"/>
          </p:cNvSpPr>
          <p:nvPr>
            <p:ph idx="1"/>
          </p:nvPr>
        </p:nvSpPr>
        <p:spPr>
          <a:xfrm>
            <a:off x="1065600" y="1773930"/>
            <a:ext cx="10062000" cy="4212000"/>
          </a:xfrm>
        </p:spPr>
        <p:txBody>
          <a:bodyPr/>
          <a:lstStyle/>
          <a:p>
            <a:pPr marL="0" indent="0">
              <a:buNone/>
            </a:pPr>
            <a:r>
              <a:rPr lang="en-GB" sz="2000" dirty="0"/>
              <a:t>Go on a treasure hunt for the hidden diamonds of </a:t>
            </a:r>
            <a:r>
              <a:rPr lang="en-GB" sz="2000" dirty="0" err="1"/>
              <a:t>Radare</a:t>
            </a:r>
            <a:r>
              <a:rPr lang="en-GB" sz="2000" dirty="0"/>
              <a:t> called </a:t>
            </a:r>
            <a:r>
              <a:rPr lang="en-GB" sz="2000" i="1" dirty="0"/>
              <a:t>Treasure_island.txt</a:t>
            </a:r>
            <a:r>
              <a:rPr lang="en-GB" sz="2000" dirty="0"/>
              <a:t>, </a:t>
            </a:r>
            <a:r>
              <a:rPr lang="en-GB" sz="2000" i="1" dirty="0"/>
              <a:t>Treasure_dungeon.txt</a:t>
            </a:r>
            <a:r>
              <a:rPr lang="en-GB" sz="2000" dirty="0"/>
              <a:t> and </a:t>
            </a:r>
            <a:r>
              <a:rPr lang="en-GB" sz="2000" i="1" dirty="0"/>
              <a:t>Treasure_vaults.txt</a:t>
            </a:r>
            <a:r>
              <a:rPr lang="en-GB" sz="2000" dirty="0"/>
              <a:t>.</a:t>
            </a:r>
          </a:p>
          <a:p>
            <a:pPr marL="0" indent="0">
              <a:buNone/>
            </a:pPr>
            <a:endParaRPr lang="en-GB" sz="2000" dirty="0"/>
          </a:p>
          <a:p>
            <a:pPr marL="0" indent="0">
              <a:buNone/>
            </a:pPr>
            <a:r>
              <a:rPr lang="en-GB" sz="2000" dirty="0"/>
              <a:t>Legend has it that these are hidden in the following places:</a:t>
            </a:r>
          </a:p>
          <a:p>
            <a:pPr marL="0" indent="0">
              <a:buNone/>
            </a:pPr>
            <a:endParaRPr lang="en-GB" sz="2000" dirty="0"/>
          </a:p>
          <a:p>
            <a:pPr marL="0" indent="0">
              <a:buNone/>
            </a:pPr>
            <a:r>
              <a:rPr lang="en-GB" sz="2000" dirty="0"/>
              <a:t>	On a </a:t>
            </a:r>
            <a:r>
              <a:rPr lang="nl-NL" sz="2000" u="sng" dirty="0" err="1">
                <a:solidFill>
                  <a:srgbClr val="0000FF"/>
                </a:solidFill>
                <a:effectLst/>
                <a:ea typeface="Calibri" panose="020F0502020204030204" pitchFamily="34" charset="0"/>
                <a:hlinkClick r:id="rId3"/>
              </a:rPr>
              <a:t>Deserted</a:t>
            </a:r>
            <a:r>
              <a:rPr lang="nl-NL" sz="2000" u="sng" dirty="0">
                <a:solidFill>
                  <a:srgbClr val="0000FF"/>
                </a:solidFill>
                <a:effectLst/>
                <a:ea typeface="Calibri" panose="020F0502020204030204" pitchFamily="34" charset="0"/>
                <a:hlinkClick r:id="rId3"/>
              </a:rPr>
              <a:t> </a:t>
            </a:r>
            <a:r>
              <a:rPr lang="nl-NL" sz="2000" u="sng" dirty="0" err="1">
                <a:solidFill>
                  <a:srgbClr val="0000FF"/>
                </a:solidFill>
                <a:effectLst/>
                <a:ea typeface="Calibri" panose="020F0502020204030204" pitchFamily="34" charset="0"/>
                <a:hlinkClick r:id="rId3"/>
              </a:rPr>
              <a:t>island</a:t>
            </a:r>
            <a:endParaRPr lang="nl-NL" sz="2000" dirty="0">
              <a:effectLst/>
              <a:ea typeface="Calibri" panose="020F0502020204030204" pitchFamily="34" charset="0"/>
            </a:endParaRPr>
          </a:p>
          <a:p>
            <a:pPr marL="0" indent="0">
              <a:buNone/>
            </a:pPr>
            <a:r>
              <a:rPr lang="nl-NL" sz="2000" dirty="0">
                <a:ea typeface="Calibri" panose="020F0502020204030204" pitchFamily="34" charset="0"/>
              </a:rPr>
              <a:t>	</a:t>
            </a:r>
          </a:p>
          <a:p>
            <a:pPr marL="0" indent="0">
              <a:buNone/>
            </a:pPr>
            <a:r>
              <a:rPr lang="nl-NL" sz="2000" dirty="0">
                <a:ea typeface="Calibri" panose="020F0502020204030204" pitchFamily="34" charset="0"/>
              </a:rPr>
              <a:t>	In </a:t>
            </a:r>
            <a:r>
              <a:rPr lang="nl-NL" sz="2000" dirty="0" err="1">
                <a:ea typeface="Calibri" panose="020F0502020204030204" pitchFamily="34" charset="0"/>
              </a:rPr>
              <a:t>an</a:t>
            </a:r>
            <a:r>
              <a:rPr lang="nl-NL" sz="2000" dirty="0">
                <a:ea typeface="Calibri" panose="020F0502020204030204" pitchFamily="34" charset="0"/>
              </a:rPr>
              <a:t> </a:t>
            </a:r>
            <a:r>
              <a:rPr lang="nl-NL" sz="2000" u="sng" dirty="0">
                <a:solidFill>
                  <a:srgbClr val="0000FF"/>
                </a:solidFill>
                <a:effectLst/>
                <a:ea typeface="Calibri" panose="020F0502020204030204" pitchFamily="34" charset="0"/>
                <a:hlinkClick r:id="rId4"/>
              </a:rPr>
              <a:t>Underground </a:t>
            </a:r>
            <a:r>
              <a:rPr lang="nl-NL" sz="2000" u="sng" dirty="0" err="1">
                <a:solidFill>
                  <a:srgbClr val="0000FF"/>
                </a:solidFill>
                <a:effectLst/>
                <a:ea typeface="Calibri" panose="020F0502020204030204" pitchFamily="34" charset="0"/>
                <a:hlinkClick r:id="rId4"/>
              </a:rPr>
              <a:t>dungeon</a:t>
            </a:r>
            <a:r>
              <a:rPr lang="nl-NL" sz="2000" dirty="0">
                <a:effectLst/>
                <a:ea typeface="Calibri" panose="020F0502020204030204" pitchFamily="34" charset="0"/>
              </a:rPr>
              <a:t> </a:t>
            </a:r>
          </a:p>
          <a:p>
            <a:pPr marL="0" indent="0">
              <a:buNone/>
            </a:pPr>
            <a:r>
              <a:rPr lang="nl-NL" sz="2000" dirty="0"/>
              <a:t>	</a:t>
            </a:r>
          </a:p>
          <a:p>
            <a:pPr marL="0" indent="0">
              <a:buNone/>
            </a:pPr>
            <a:r>
              <a:rPr lang="nl-NL" sz="2000" dirty="0"/>
              <a:t>	</a:t>
            </a:r>
            <a:r>
              <a:rPr lang="nl-NL" sz="2000" dirty="0" err="1"/>
              <a:t>Deep</a:t>
            </a:r>
            <a:r>
              <a:rPr lang="nl-NL" sz="2000" dirty="0"/>
              <a:t> in </a:t>
            </a:r>
            <a:r>
              <a:rPr lang="nl-NL" sz="2000" dirty="0" err="1"/>
              <a:t>the</a:t>
            </a:r>
            <a:r>
              <a:rPr lang="nl-NL" sz="2000" dirty="0"/>
              <a:t> </a:t>
            </a:r>
            <a:r>
              <a:rPr lang="nl-NL" sz="2000" dirty="0" err="1">
                <a:hlinkClick r:id="rId5"/>
              </a:rPr>
              <a:t>Vaults</a:t>
            </a:r>
            <a:r>
              <a:rPr lang="nl-NL" sz="2000" dirty="0">
                <a:hlinkClick r:id="rId5"/>
              </a:rPr>
              <a:t> of Hades</a:t>
            </a:r>
            <a:endParaRPr lang="en-GB" sz="2000" dirty="0"/>
          </a:p>
          <a:p>
            <a:endParaRPr lang="en-GB" dirty="0"/>
          </a:p>
          <a:p>
            <a:pPr marL="0" indent="0">
              <a:buNone/>
            </a:pPr>
            <a:endParaRPr lang="en-GB" dirty="0"/>
          </a:p>
        </p:txBody>
      </p:sp>
      <p:sp>
        <p:nvSpPr>
          <p:cNvPr id="3" name="Titel 2">
            <a:extLst>
              <a:ext uri="{FF2B5EF4-FFF2-40B4-BE49-F238E27FC236}">
                <a16:creationId xmlns:a16="http://schemas.microsoft.com/office/drawing/2014/main" id="{E104C75C-D160-73F7-49E9-2D4CABB71C2B}"/>
              </a:ext>
            </a:extLst>
          </p:cNvPr>
          <p:cNvSpPr>
            <a:spLocks noGrp="1"/>
          </p:cNvSpPr>
          <p:nvPr>
            <p:ph type="title"/>
          </p:nvPr>
        </p:nvSpPr>
        <p:spPr/>
        <p:txBody>
          <a:bodyPr/>
          <a:lstStyle/>
          <a:p>
            <a:r>
              <a:rPr lang="en-GB" dirty="0"/>
              <a:t>Access levels – Treasure hunt</a:t>
            </a:r>
          </a:p>
        </p:txBody>
      </p:sp>
      <p:sp>
        <p:nvSpPr>
          <p:cNvPr id="4" name="Tijdelijke aanduiding voor tekst 3">
            <a:extLst>
              <a:ext uri="{FF2B5EF4-FFF2-40B4-BE49-F238E27FC236}">
                <a16:creationId xmlns:a16="http://schemas.microsoft.com/office/drawing/2014/main" id="{D768DD85-010B-B86E-EC60-87433F7A4DEC}"/>
              </a:ext>
            </a:extLst>
          </p:cNvPr>
          <p:cNvSpPr>
            <a:spLocks noGrp="1"/>
          </p:cNvSpPr>
          <p:nvPr>
            <p:ph type="body" sz="quarter" idx="1002"/>
          </p:nvPr>
        </p:nvSpPr>
        <p:spPr/>
        <p:txBody>
          <a:bodyPr/>
          <a:lstStyle/>
          <a:p>
            <a:r>
              <a:rPr lang="en-GB" dirty="0"/>
              <a:t>Features</a:t>
            </a:r>
          </a:p>
        </p:txBody>
      </p:sp>
      <p:pic>
        <p:nvPicPr>
          <p:cNvPr id="6" name="Afbeelding 5" descr="Afbeelding met Graphics, kunst, symbool, ontwerp&#10;&#10;Automatisch gegenereerde beschrijving">
            <a:extLst>
              <a:ext uri="{FF2B5EF4-FFF2-40B4-BE49-F238E27FC236}">
                <a16:creationId xmlns:a16="http://schemas.microsoft.com/office/drawing/2014/main" id="{B6AF9648-C677-B993-17F1-874439C7F5EF}"/>
              </a:ext>
            </a:extLst>
          </p:cNvPr>
          <p:cNvPicPr>
            <a:picLocks noChangeAspect="1"/>
          </p:cNvPicPr>
          <p:nvPr/>
        </p:nvPicPr>
        <p:blipFill>
          <a:blip r:embed="rId6"/>
          <a:stretch>
            <a:fillRect/>
          </a:stretch>
        </p:blipFill>
        <p:spPr>
          <a:xfrm>
            <a:off x="1382466" y="3708971"/>
            <a:ext cx="440075" cy="440075"/>
          </a:xfrm>
          <a:prstGeom prst="rect">
            <a:avLst/>
          </a:prstGeom>
        </p:spPr>
      </p:pic>
      <p:pic>
        <p:nvPicPr>
          <p:cNvPr id="8" name="Afbeelding 7" descr="Afbeelding met Graphics, grafische vormgeving, kunst, cirkel&#10;&#10;Automatisch gegenereerde beschrijving">
            <a:extLst>
              <a:ext uri="{FF2B5EF4-FFF2-40B4-BE49-F238E27FC236}">
                <a16:creationId xmlns:a16="http://schemas.microsoft.com/office/drawing/2014/main" id="{0FE724A3-F70F-1BCA-203D-B6556D4C5D5D}"/>
              </a:ext>
            </a:extLst>
          </p:cNvPr>
          <p:cNvPicPr>
            <a:picLocks noChangeAspect="1"/>
          </p:cNvPicPr>
          <p:nvPr/>
        </p:nvPicPr>
        <p:blipFill>
          <a:blip r:embed="rId7"/>
          <a:stretch>
            <a:fillRect/>
          </a:stretch>
        </p:blipFill>
        <p:spPr>
          <a:xfrm>
            <a:off x="1333387" y="4470120"/>
            <a:ext cx="538232" cy="538232"/>
          </a:xfrm>
          <a:prstGeom prst="rect">
            <a:avLst/>
          </a:prstGeom>
        </p:spPr>
      </p:pic>
      <p:pic>
        <p:nvPicPr>
          <p:cNvPr id="10" name="Afbeelding 9" descr="Afbeelding met Graphics, symbool, clipart, Lettertype&#10;&#10;Automatisch gegenereerde beschrijving">
            <a:extLst>
              <a:ext uri="{FF2B5EF4-FFF2-40B4-BE49-F238E27FC236}">
                <a16:creationId xmlns:a16="http://schemas.microsoft.com/office/drawing/2014/main" id="{20D10B43-C68A-59B4-A3F3-260BEB79ED3C}"/>
              </a:ext>
            </a:extLst>
          </p:cNvPr>
          <p:cNvPicPr>
            <a:picLocks noChangeAspect="1"/>
          </p:cNvPicPr>
          <p:nvPr/>
        </p:nvPicPr>
        <p:blipFill>
          <a:blip r:embed="rId8"/>
          <a:stretch>
            <a:fillRect/>
          </a:stretch>
        </p:blipFill>
        <p:spPr>
          <a:xfrm>
            <a:off x="1333387" y="5228025"/>
            <a:ext cx="538232" cy="538232"/>
          </a:xfrm>
          <a:prstGeom prst="rect">
            <a:avLst/>
          </a:prstGeom>
        </p:spPr>
      </p:pic>
    </p:spTree>
    <p:extLst>
      <p:ext uri="{BB962C8B-B14F-4D97-AF65-F5344CB8AC3E}">
        <p14:creationId xmlns:p14="http://schemas.microsoft.com/office/powerpoint/2010/main" val="738310058"/>
      </p:ext>
    </p:extLst>
  </p:cSld>
  <p:clrMapOvr>
    <a:masterClrMapping/>
  </p:clrMapOvr>
</p:sld>
</file>

<file path=ppt/theme/theme1.xml><?xml version="1.0" encoding="utf-8"?>
<a:theme xmlns:a="http://schemas.openxmlformats.org/drawingml/2006/main" name="Corporate identity">
  <a:themeElements>
    <a:clrScheme name="Kleuren Radboud University PP">
      <a:dk1>
        <a:sysClr val="windowText" lastClr="000000"/>
      </a:dk1>
      <a:lt1>
        <a:sysClr val="window" lastClr="FFFFFF"/>
      </a:lt1>
      <a:dk2>
        <a:srgbClr val="000000"/>
      </a:dk2>
      <a:lt2>
        <a:srgbClr val="FFFFFF"/>
      </a:lt2>
      <a:accent1>
        <a:srgbClr val="E3000B"/>
      </a:accent1>
      <a:accent2>
        <a:srgbClr val="BE311A"/>
      </a:accent2>
      <a:accent3>
        <a:srgbClr val="730E04"/>
      </a:accent3>
      <a:accent4>
        <a:srgbClr val="FF424B"/>
      </a:accent4>
      <a:accent5>
        <a:srgbClr val="8F2011"/>
      </a:accent5>
      <a:accent6>
        <a:srgbClr val="4A0004"/>
      </a:accent6>
      <a:hlink>
        <a:srgbClr val="000000"/>
      </a:hlink>
      <a:folHlink>
        <a:srgbClr val="000000"/>
      </a:folHlink>
    </a:clrScheme>
    <a:fontScheme name="Lettertypen Radboud University PP">
      <a:majorFont>
        <a:latin typeface="Open Sans ExtraBold"/>
        <a:ea typeface=""/>
        <a:cs typeface=""/>
      </a:majorFont>
      <a:minorFont>
        <a:latin typeface="Open San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2700">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sz="1800" dirty="0" err="1" smtClean="0"/>
        </a:defPPr>
      </a:lstStyle>
    </a:txDef>
  </a:objectDefaults>
  <a:extraClrSchemeLst/>
  <a:custClrLst>
    <a:custClr name="Poppy">
      <a:srgbClr val="FF424B"/>
    </a:custClr>
    <a:custClr name="Poppy tekst 1">
      <a:srgbClr val="EE1C25"/>
    </a:custClr>
    <a:custClr name="Poppy tekst 2">
      <a:srgbClr val="730E04"/>
    </a:custClr>
    <a:custClr>
      <a:srgbClr val="FFFFFF"/>
    </a:custClr>
    <a:custClr name="Red Impact">
      <a:srgbClr val="E3000B"/>
    </a:custClr>
    <a:custClr name="Red Impact tekst 1">
      <a:srgbClr val="8C201B"/>
    </a:custClr>
    <a:custClr name="Red Impact tekst 2">
      <a:srgbClr val="41000E"/>
    </a:custClr>
    <a:custClr>
      <a:srgbClr val="FFFFFF"/>
    </a:custClr>
    <a:custClr>
      <a:srgbClr val="FFFFFF"/>
    </a:custClr>
    <a:custClr>
      <a:srgbClr val="FFFFFF"/>
    </a:custClr>
    <a:custClr name="Lady bug">
      <a:srgbClr val="BE311A"/>
    </a:custClr>
    <a:custClr name="Lady bug tekst 1">
      <a:srgbClr val="F15A5C"/>
    </a:custClr>
    <a:custClr name="Lady bug tekst 2">
      <a:srgbClr val="8C201B"/>
    </a:custClr>
    <a:custClr>
      <a:srgbClr val="FFFFFF"/>
    </a:custClr>
    <a:custClr name="Berry">
      <a:srgbClr val="8F2011"/>
    </a:custClr>
    <a:custClr name="Berry tekst 1">
      <a:srgbClr val="F15A5C"/>
    </a:custClr>
    <a:custClr name="Berry tekst 2">
      <a:srgbClr val="EE1C25"/>
    </a:custClr>
    <a:custClr>
      <a:srgbClr val="FFFFFF"/>
    </a:custClr>
    <a:custClr>
      <a:srgbClr val="FFFFFF"/>
    </a:custClr>
    <a:custClr>
      <a:srgbClr val="FFFFFF"/>
    </a:custClr>
    <a:custClr name="Maroon">
      <a:srgbClr val="730E04"/>
    </a:custClr>
    <a:custClr name="Maroon tekst 1">
      <a:srgbClr val="F15A5C"/>
    </a:custClr>
    <a:custClr name="Maroon tekst 2">
      <a:srgbClr val="EE1C25"/>
    </a:custClr>
    <a:custClr>
      <a:srgbClr val="FFFFFF"/>
    </a:custClr>
    <a:custClr name="Mahogany">
      <a:srgbClr val="4A0004"/>
    </a:custClr>
    <a:custClr name="Mahogany tekst 1">
      <a:srgbClr val="F15A5C"/>
    </a:custClr>
    <a:custClr name="Mahogany tekst 2">
      <a:srgbClr val="EE1C25"/>
    </a:custClr>
    <a:custClr>
      <a:srgbClr val="FFFFFF"/>
    </a:custClr>
    <a:custClr>
      <a:srgbClr val="FFFFFF"/>
    </a:custClr>
    <a:custClr>
      <a:srgbClr val="FFFFFF"/>
    </a:custClr>
    <a:custClr name="Gray (Charts and table only)">
      <a:srgbClr val="797777"/>
    </a:custClr>
    <a:custClr name="Orange (Charts and table only)">
      <a:srgbClr val="D05208"/>
    </a:custClr>
    <a:custClr name="Blue (Charts and table only)">
      <a:srgbClr val="008ACB"/>
    </a:custClr>
    <a:custClr name="Petrol (Charts and table only)">
      <a:srgbClr val="008F89"/>
    </a:custClr>
    <a:custClr name="Green (Charts and table only)">
      <a:srgbClr val="4AA943"/>
    </a:custClr>
    <a:custClr name="Yellow (Charts and table only)">
      <a:srgbClr val="CCAF00"/>
    </a:custClr>
  </a:custClrLst>
  <a:extLst>
    <a:ext uri="{05A4C25C-085E-4340-85A3-A5531E510DB2}">
      <thm15:themeFamily xmlns:thm15="http://schemas.microsoft.com/office/thememl/2012/main" name="Presentation Radboud University.potx" id="{2214C47D-CDFA-40EA-B17B-F3DF3FE80E08}" vid="{5DBF791C-4672-440D-ADE9-3481520972EB}"/>
    </a:ext>
  </a:extLst>
</a:theme>
</file>

<file path=ppt/theme/theme2.xml><?xml version="1.0" encoding="utf-8"?>
<a:theme xmlns:a="http://schemas.openxmlformats.org/drawingml/2006/main" name="Office-thema">
  <a:themeElements>
    <a:clrScheme name="Notes colors">
      <a:dk1>
        <a:srgbClr val="000000"/>
      </a:dk1>
      <a:lt1>
        <a:srgbClr val="FFFFFF"/>
      </a:lt1>
      <a:dk2>
        <a:srgbClr val="000000"/>
      </a:dk2>
      <a:lt2>
        <a:srgbClr val="FFFFFF"/>
      </a:lt2>
      <a:accent1>
        <a:srgbClr val="E3000B"/>
      </a:accent1>
      <a:accent2>
        <a:srgbClr val="BE311A"/>
      </a:accent2>
      <a:accent3>
        <a:srgbClr val="730E04"/>
      </a:accent3>
      <a:accent4>
        <a:srgbClr val="FF424B"/>
      </a:accent4>
      <a:accent5>
        <a:srgbClr val="8F2011"/>
      </a:accent5>
      <a:accent6>
        <a:srgbClr val="4A0004"/>
      </a:accent6>
      <a:hlink>
        <a:srgbClr val="000000"/>
      </a:hlink>
      <a:folHlink>
        <a:srgbClr val="000000"/>
      </a:folHlink>
    </a:clrScheme>
    <a:fontScheme name="Notes fonts">
      <a:majorFont>
        <a:latin typeface="Open Sans ExtraBold"/>
        <a:ea typeface=""/>
        <a:cs typeface=""/>
      </a:majorFont>
      <a:minorFont>
        <a:latin typeface="Open San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Handout colors">
      <a:dk1>
        <a:srgbClr val="000000"/>
      </a:dk1>
      <a:lt1>
        <a:srgbClr val="FFFFFF"/>
      </a:lt1>
      <a:dk2>
        <a:srgbClr val="000000"/>
      </a:dk2>
      <a:lt2>
        <a:srgbClr val="FFFFFF"/>
      </a:lt2>
      <a:accent1>
        <a:srgbClr val="E3000B"/>
      </a:accent1>
      <a:accent2>
        <a:srgbClr val="BE311A"/>
      </a:accent2>
      <a:accent3>
        <a:srgbClr val="730E04"/>
      </a:accent3>
      <a:accent4>
        <a:srgbClr val="FF424B"/>
      </a:accent4>
      <a:accent5>
        <a:srgbClr val="8F2011"/>
      </a:accent5>
      <a:accent6>
        <a:srgbClr val="4A0004"/>
      </a:accent6>
      <a:hlink>
        <a:srgbClr val="000000"/>
      </a:hlink>
      <a:folHlink>
        <a:srgbClr val="000000"/>
      </a:folHlink>
    </a:clrScheme>
    <a:fontScheme name="Handout fonts">
      <a:majorFont>
        <a:latin typeface="Open Sans ExtraBold"/>
        <a:ea typeface=""/>
        <a:cs typeface=""/>
      </a:majorFont>
      <a:minorFont>
        <a:latin typeface="Open San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juid xmlns="http://www.joulesunlimited.com/juid"/>
</file>

<file path=customXml/item2.xml><?xml version="1.0" encoding="utf-8"?>
<ct:contentTypeSchema xmlns:ct="http://schemas.microsoft.com/office/2006/metadata/contentType" xmlns:ma="http://schemas.microsoft.com/office/2006/metadata/properties/metaAttributes" ct:_="" ma:_="" ma:contentTypeName="Document" ma:contentTypeID="0x0101000C45E4F3435B2242B71184640C26CB8E" ma:contentTypeVersion="13" ma:contentTypeDescription="Een nieuw document maken." ma:contentTypeScope="" ma:versionID="6f9a9bc493c157402fd20ad766461eb7">
  <xsd:schema xmlns:xsd="http://www.w3.org/2001/XMLSchema" xmlns:xs="http://www.w3.org/2001/XMLSchema" xmlns:p="http://schemas.microsoft.com/office/2006/metadata/properties" xmlns:ns2="879b6640-f28b-48ab-b98b-c24e42c66395" xmlns:ns3="5002505a-ce1c-4189-a150-733e7cd478c6" targetNamespace="http://schemas.microsoft.com/office/2006/metadata/properties" ma:root="true" ma:fieldsID="720d42d12883033c2112c71c4e42a6db" ns2:_="" ns3:_="">
    <xsd:import namespace="879b6640-f28b-48ab-b98b-c24e42c66395"/>
    <xsd:import namespace="5002505a-ce1c-4189-a150-733e7cd478c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9b6640-f28b-48ab-b98b-c24e42c663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Afbeeldingtags" ma:readOnly="false" ma:fieldId="{5cf76f15-5ced-4ddc-b409-7134ff3c332f}" ma:taxonomyMulti="true" ma:sspId="9479e1c4-431f-42ea-b6f3-1b0615c9ce10"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002505a-ce1c-4189-a150-733e7cd478c6" elementFormDefault="qualified">
    <xsd:import namespace="http://schemas.microsoft.com/office/2006/documentManagement/types"/>
    <xsd:import namespace="http://schemas.microsoft.com/office/infopath/2007/PartnerControls"/>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juid xmlns="http://www.joulesunlimited.com/juid"/>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juid xmlns="http://www.joulesunlimited.com/juid"/>
</file>

<file path=customXml/item6.xml><?xml version="1.0" encoding="utf-8"?>
<p:properties xmlns:p="http://schemas.microsoft.com/office/2006/metadata/properties" xmlns:xsi="http://www.w3.org/2001/XMLSchema-instance" xmlns:pc="http://schemas.microsoft.com/office/infopath/2007/PartnerControls">
  <documentManagement>
    <lcf76f155ced4ddcb4097134ff3c332f xmlns="879b6640-f28b-48ab-b98b-c24e42c66395">
      <Terms xmlns="http://schemas.microsoft.com/office/infopath/2007/PartnerControls"/>
    </lcf76f155ced4ddcb4097134ff3c332f>
  </documentManagement>
</p:properties>
</file>

<file path=customXml/item7.xml><?xml version="1.0" encoding="utf-8"?>
<juid xmlns="http://www.joulesunlimited.com/juid"/>
</file>

<file path=customXml/item8.xml><?xml version="1.0" encoding="utf-8"?>
<juid xmlns="http://www.joulesunlimited.com/juid"/>
</file>

<file path=customXml/item9.xml><?xml version="1.0" encoding="utf-8"?>
<juid xmlns="http://www.joulesunlimited.com/juid"/>
</file>

<file path=customXml/itemProps1.xml><?xml version="1.0" encoding="utf-8"?>
<ds:datastoreItem xmlns:ds="http://schemas.openxmlformats.org/officeDocument/2006/customXml" ds:itemID="{65919D97-51AC-44E2-B4DB-46EE1563EEC2}">
  <ds:schemaRefs>
    <ds:schemaRef ds:uri="http://www.joulesunlimited.com/juid"/>
  </ds:schemaRefs>
</ds:datastoreItem>
</file>

<file path=customXml/itemProps2.xml><?xml version="1.0" encoding="utf-8"?>
<ds:datastoreItem xmlns:ds="http://schemas.openxmlformats.org/officeDocument/2006/customXml" ds:itemID="{D76048CF-AD50-4FC5-9D46-528B931C5E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9b6640-f28b-48ab-b98b-c24e42c66395"/>
    <ds:schemaRef ds:uri="5002505a-ce1c-4189-a150-733e7cd478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9B489D0-65FE-4206-AFF4-C06A6DF1A844}">
  <ds:schemaRefs>
    <ds:schemaRef ds:uri="http://www.joulesunlimited.com/juid"/>
  </ds:schemaRefs>
</ds:datastoreItem>
</file>

<file path=customXml/itemProps4.xml><?xml version="1.0" encoding="utf-8"?>
<ds:datastoreItem xmlns:ds="http://schemas.openxmlformats.org/officeDocument/2006/customXml" ds:itemID="{F929EF52-B763-4E52-94BD-D908A89F10C0}">
  <ds:schemaRefs>
    <ds:schemaRef ds:uri="http://schemas.microsoft.com/sharepoint/v3/contenttype/forms"/>
  </ds:schemaRefs>
</ds:datastoreItem>
</file>

<file path=customXml/itemProps5.xml><?xml version="1.0" encoding="utf-8"?>
<ds:datastoreItem xmlns:ds="http://schemas.openxmlformats.org/officeDocument/2006/customXml" ds:itemID="{601C3B0B-087E-4744-948E-47445817C688}">
  <ds:schemaRefs>
    <ds:schemaRef ds:uri="http://www.joulesunlimited.com/juid"/>
  </ds:schemaRefs>
</ds:datastoreItem>
</file>

<file path=customXml/itemProps6.xml><?xml version="1.0" encoding="utf-8"?>
<ds:datastoreItem xmlns:ds="http://schemas.openxmlformats.org/officeDocument/2006/customXml" ds:itemID="{BA5D039B-D5C5-4FF0-AE1F-B403C9954011}">
  <ds:schemaRefs>
    <ds:schemaRef ds:uri="http://purl.org/dc/terms/"/>
    <ds:schemaRef ds:uri="http://purl.org/dc/dcmitype/"/>
    <ds:schemaRef ds:uri="http://schemas.microsoft.com/office/infopath/2007/PartnerControls"/>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5002505a-ce1c-4189-a150-733e7cd478c6"/>
    <ds:schemaRef ds:uri="879b6640-f28b-48ab-b98b-c24e42c66395"/>
    <ds:schemaRef ds:uri="http://www.w3.org/XML/1998/namespace"/>
  </ds:schemaRefs>
</ds:datastoreItem>
</file>

<file path=customXml/itemProps7.xml><?xml version="1.0" encoding="utf-8"?>
<ds:datastoreItem xmlns:ds="http://schemas.openxmlformats.org/officeDocument/2006/customXml" ds:itemID="{11CFDEC4-653E-424D-81B1-F58AC6D98CC0}">
  <ds:schemaRefs>
    <ds:schemaRef ds:uri="http://www.joulesunlimited.com/juid"/>
  </ds:schemaRefs>
</ds:datastoreItem>
</file>

<file path=customXml/itemProps8.xml><?xml version="1.0" encoding="utf-8"?>
<ds:datastoreItem xmlns:ds="http://schemas.openxmlformats.org/officeDocument/2006/customXml" ds:itemID="{02B10460-7494-489E-93B8-4D49CE66F7B2}">
  <ds:schemaRefs>
    <ds:schemaRef ds:uri="http://www.joulesunlimited.com/juid"/>
  </ds:schemaRefs>
</ds:datastoreItem>
</file>

<file path=customXml/itemProps9.xml><?xml version="1.0" encoding="utf-8"?>
<ds:datastoreItem xmlns:ds="http://schemas.openxmlformats.org/officeDocument/2006/customXml" ds:itemID="{5E8D386F-DA8E-4635-ADD4-4E52F91BAA66}">
  <ds:schemaRefs>
    <ds:schemaRef ds:uri="http://www.joulesunlimited.com/juid"/>
  </ds:schemaRefs>
</ds:datastoreItem>
</file>

<file path=docProps/app.xml><?xml version="1.0" encoding="utf-8"?>
<Properties xmlns="http://schemas.openxmlformats.org/officeDocument/2006/extended-properties" xmlns:vt="http://schemas.openxmlformats.org/officeDocument/2006/docPropsVTypes">
  <Template>Presentation Radboud University</Template>
  <TotalTime>552</TotalTime>
  <Words>1021</Words>
  <Application>Microsoft Office PowerPoint</Application>
  <PresentationFormat>Breedbeeld</PresentationFormat>
  <Paragraphs>254</Paragraphs>
  <Slides>28</Slides>
  <Notes>27</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28</vt:i4>
      </vt:variant>
    </vt:vector>
  </HeadingPairs>
  <TitlesOfParts>
    <vt:vector size="35" baseType="lpstr">
      <vt:lpstr>Arial</vt:lpstr>
      <vt:lpstr>Calibri</vt:lpstr>
      <vt:lpstr>Open Sans</vt:lpstr>
      <vt:lpstr>Open Sans ExtraBold</vt:lpstr>
      <vt:lpstr>Open Sans Light</vt:lpstr>
      <vt:lpstr>Open Sans SemiBold</vt:lpstr>
      <vt:lpstr>Corporate identity</vt:lpstr>
      <vt:lpstr>PowerPoint-presentatie</vt:lpstr>
      <vt:lpstr>Topics</vt:lpstr>
      <vt:lpstr>Radboud Data repository</vt:lpstr>
      <vt:lpstr>PowerPoint-presentatie</vt:lpstr>
      <vt:lpstr>PowerPoint-presentatie</vt:lpstr>
      <vt:lpstr>PowerPoint-presentatie</vt:lpstr>
      <vt:lpstr>PowerPoint-presentatie</vt:lpstr>
      <vt:lpstr>PowerPoint-presentatie</vt:lpstr>
      <vt:lpstr>Access levels – Treasure hunt</vt:lpstr>
      <vt:lpstr>Access levels</vt:lpstr>
      <vt:lpstr>Access levels – When to use which</vt:lpstr>
      <vt:lpstr>Access levels – When to use which</vt:lpstr>
      <vt:lpstr>Roles</vt:lpstr>
      <vt:lpstr>PowerPoint-presentatie</vt:lpstr>
      <vt:lpstr>Logging in</vt:lpstr>
      <vt:lpstr>Collection overview</vt:lpstr>
      <vt:lpstr>Collection details</vt:lpstr>
      <vt:lpstr>Exercise 1: edit metadata</vt:lpstr>
      <vt:lpstr>Exercise 1: edit metadata</vt:lpstr>
      <vt:lpstr>Exercise 2: upload data</vt:lpstr>
      <vt:lpstr>Exercise 2: upload data</vt:lpstr>
      <vt:lpstr>Exercise 3: Flag documentation files</vt:lpstr>
      <vt:lpstr>Exercise 3: Flag documentation files</vt:lpstr>
      <vt:lpstr>Hidden slide</vt:lpstr>
      <vt:lpstr>Recap</vt:lpstr>
      <vt:lpstr>PowerPoint-presentatie</vt:lpstr>
      <vt:lpstr>Metadata fields</vt:lpstr>
      <vt:lpstr>PowerPoint-presentatie</vt:lpstr>
    </vt:vector>
  </TitlesOfParts>
  <Manager/>
  <Company>Radboud Universiteit Nijmegen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subject/>
  <dc:creator>Koemans, A. (Anne)</dc:creator>
  <cp:keywords/>
  <dc:description>Template version: 1.0 - 24 Augustus 2020_x000d_
Templates: www.JoulesUnlimited.com</dc:description>
  <cp:lastModifiedBy>Laat, S. de (Stijn)</cp:lastModifiedBy>
  <cp:revision>2</cp:revision>
  <dcterms:created xsi:type="dcterms:W3CDTF">2020-08-27T08:53:08Z</dcterms:created>
  <dcterms:modified xsi:type="dcterms:W3CDTF">2025-01-30T12:45:55Z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0x0101000C45E4F3435B2242B71184640C26CB8E</vt:lpwstr>
  </property>
  <property fmtid="{D5CDD505-2E9C-101B-9397-08002B2CF9AE}" pid="3" name="MediaServiceImageTags">
    <vt:lpwstr/>
  </property>
</Properties>
</file>