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6858000" cx="12192000"/>
  <p:notesSz cx="6858000" cy="9144000"/>
  <p:embeddedFontLst>
    <p:embeddedFont>
      <p:font typeface="Glegoo"/>
      <p:regular r:id="rId11"/>
      <p:bold r:id="rId12"/>
    </p:embeddedFont>
    <p:embeddedFont>
      <p:font typeface="Open Sans Light"/>
      <p:regular r:id="rId13"/>
      <p:bold r:id="rId14"/>
      <p:italic r:id="rId15"/>
      <p:boldItalic r:id="rId16"/>
    </p:embeddedFont>
    <p:embeddedFont>
      <p:font typeface="Open Sans"/>
      <p:regular r:id="rId17"/>
      <p:bold r:id="rId18"/>
      <p:italic r:id="rId19"/>
      <p:bold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penSans-boldItalic.fntdata"/><Relationship Id="rId11" Type="http://schemas.openxmlformats.org/officeDocument/2006/relationships/font" Target="fonts/Glegoo-regular.fntdata"/><Relationship Id="rId10" Type="http://schemas.openxmlformats.org/officeDocument/2006/relationships/slide" Target="slides/slide6.xml"/><Relationship Id="rId13" Type="http://schemas.openxmlformats.org/officeDocument/2006/relationships/font" Target="fonts/OpenSansLight-regular.fntdata"/><Relationship Id="rId12" Type="http://schemas.openxmlformats.org/officeDocument/2006/relationships/font" Target="fonts/Glegoo-bold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OpenSansLight-italic.fntdata"/><Relationship Id="rId14" Type="http://schemas.openxmlformats.org/officeDocument/2006/relationships/font" Target="fonts/OpenSansLight-bold.fntdata"/><Relationship Id="rId17" Type="http://schemas.openxmlformats.org/officeDocument/2006/relationships/font" Target="fonts/OpenSans-regular.fntdata"/><Relationship Id="rId16" Type="http://schemas.openxmlformats.org/officeDocument/2006/relationships/font" Target="fonts/OpenSansLight-boldItalic.fntdata"/><Relationship Id="rId5" Type="http://schemas.openxmlformats.org/officeDocument/2006/relationships/slide" Target="slides/slide1.xml"/><Relationship Id="rId19" Type="http://schemas.openxmlformats.org/officeDocument/2006/relationships/font" Target="fonts/OpenSans-italic.fntdata"/><Relationship Id="rId6" Type="http://schemas.openxmlformats.org/officeDocument/2006/relationships/slide" Target="slides/slide2.xml"/><Relationship Id="rId18" Type="http://schemas.openxmlformats.org/officeDocument/2006/relationships/font" Target="fonts/OpenSans-bold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30404217f2b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g30404217f2b_0_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30404217f2b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g30404217f2b_0_1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308e59ab59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g308e59ab596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10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11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dia">
  <p:cSld name="Titeldia">
    <p:bg>
      <p:bgPr>
        <a:solidFill>
          <a:schemeClr val="lt1"/>
        </a:solid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oogle Shape;21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635670" y="5015698"/>
            <a:ext cx="5476432" cy="1842302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2"/>
          <p:cNvSpPr txBox="1"/>
          <p:nvPr/>
        </p:nvSpPr>
        <p:spPr>
          <a:xfrm>
            <a:off x="361121" y="6010513"/>
            <a:ext cx="428045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nl-NL" sz="900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DANS is an institute of KNAW and NWO</a:t>
            </a:r>
            <a:br>
              <a:rPr b="0" i="0" lang="nl-NL" sz="900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rPr>
            </a:br>
            <a:r>
              <a:rPr b="0" i="0" lang="nl-NL" sz="900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Dutch national centre of expertise and repository for research data</a:t>
            </a:r>
            <a:endParaRPr/>
          </a:p>
        </p:txBody>
      </p:sp>
      <p:sp>
        <p:nvSpPr>
          <p:cNvPr id="23" name="Google Shape;23;p2"/>
          <p:cNvSpPr txBox="1"/>
          <p:nvPr/>
        </p:nvSpPr>
        <p:spPr>
          <a:xfrm>
            <a:off x="7530107" y="6149013"/>
            <a:ext cx="4280452" cy="2308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nl-NL" sz="900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www.dans.knaw.nl</a:t>
            </a:r>
            <a:endParaRPr b="0" i="0" sz="900">
              <a:solidFill>
                <a:schemeClr val="dk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pic>
        <p:nvPicPr>
          <p:cNvPr id="24" name="Google Shape;24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482203" y="478155"/>
            <a:ext cx="2230372" cy="54874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5" name="Google Shape;25;p2"/>
          <p:cNvGrpSpPr/>
          <p:nvPr/>
        </p:nvGrpSpPr>
        <p:grpSpPr>
          <a:xfrm>
            <a:off x="9482202" y="1502255"/>
            <a:ext cx="1801520" cy="2700000"/>
            <a:chOff x="9492836" y="1543371"/>
            <a:chExt cx="1765767" cy="2646415"/>
          </a:xfrm>
        </p:grpSpPr>
        <p:sp>
          <p:nvSpPr>
            <p:cNvPr id="26" name="Google Shape;26;p2"/>
            <p:cNvSpPr/>
            <p:nvPr/>
          </p:nvSpPr>
          <p:spPr>
            <a:xfrm>
              <a:off x="11178918" y="4110101"/>
              <a:ext cx="79685" cy="79685"/>
            </a:xfrm>
            <a:custGeom>
              <a:rect b="b" l="l" r="r" t="t"/>
              <a:pathLst>
                <a:path extrusionOk="0" h="40766" w="40766">
                  <a:moveTo>
                    <a:pt x="34861" y="34862"/>
                  </a:moveTo>
                  <a:cubicBezTo>
                    <a:pt x="36767" y="32956"/>
                    <a:pt x="38290" y="30766"/>
                    <a:pt x="39243" y="28194"/>
                  </a:cubicBezTo>
                  <a:cubicBezTo>
                    <a:pt x="40291" y="25717"/>
                    <a:pt x="40767" y="23050"/>
                    <a:pt x="40767" y="20383"/>
                  </a:cubicBezTo>
                  <a:cubicBezTo>
                    <a:pt x="40767" y="17717"/>
                    <a:pt x="40291" y="15050"/>
                    <a:pt x="39243" y="12573"/>
                  </a:cubicBezTo>
                  <a:cubicBezTo>
                    <a:pt x="38195" y="10096"/>
                    <a:pt x="36767" y="7906"/>
                    <a:pt x="34861" y="5905"/>
                  </a:cubicBezTo>
                  <a:cubicBezTo>
                    <a:pt x="32956" y="4000"/>
                    <a:pt x="30766" y="2476"/>
                    <a:pt x="28194" y="1524"/>
                  </a:cubicBezTo>
                  <a:cubicBezTo>
                    <a:pt x="25717" y="476"/>
                    <a:pt x="23050" y="0"/>
                    <a:pt x="20383" y="0"/>
                  </a:cubicBezTo>
                  <a:cubicBezTo>
                    <a:pt x="17717" y="0"/>
                    <a:pt x="15050" y="476"/>
                    <a:pt x="12573" y="1524"/>
                  </a:cubicBezTo>
                  <a:cubicBezTo>
                    <a:pt x="10096" y="2572"/>
                    <a:pt x="7906" y="4000"/>
                    <a:pt x="5905" y="5905"/>
                  </a:cubicBezTo>
                  <a:cubicBezTo>
                    <a:pt x="4000" y="7810"/>
                    <a:pt x="2476" y="10001"/>
                    <a:pt x="1524" y="12573"/>
                  </a:cubicBezTo>
                  <a:cubicBezTo>
                    <a:pt x="476" y="15050"/>
                    <a:pt x="0" y="17717"/>
                    <a:pt x="0" y="20383"/>
                  </a:cubicBezTo>
                  <a:cubicBezTo>
                    <a:pt x="0" y="23050"/>
                    <a:pt x="476" y="25717"/>
                    <a:pt x="1524" y="28194"/>
                  </a:cubicBezTo>
                  <a:cubicBezTo>
                    <a:pt x="2572" y="30671"/>
                    <a:pt x="4000" y="32861"/>
                    <a:pt x="5905" y="34862"/>
                  </a:cubicBezTo>
                  <a:cubicBezTo>
                    <a:pt x="7810" y="36767"/>
                    <a:pt x="10001" y="38291"/>
                    <a:pt x="12573" y="39243"/>
                  </a:cubicBezTo>
                  <a:cubicBezTo>
                    <a:pt x="15050" y="40291"/>
                    <a:pt x="17717" y="40767"/>
                    <a:pt x="20383" y="40767"/>
                  </a:cubicBezTo>
                  <a:cubicBezTo>
                    <a:pt x="23050" y="40767"/>
                    <a:pt x="25717" y="40291"/>
                    <a:pt x="28194" y="39243"/>
                  </a:cubicBezTo>
                  <a:cubicBezTo>
                    <a:pt x="30671" y="38195"/>
                    <a:pt x="32861" y="36767"/>
                    <a:pt x="34861" y="34862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10757583" y="4120342"/>
              <a:ext cx="66653" cy="66653"/>
            </a:xfrm>
            <a:custGeom>
              <a:rect b="b" l="l" r="r" t="t"/>
              <a:pathLst>
                <a:path extrusionOk="0" h="34099" w="34099">
                  <a:moveTo>
                    <a:pt x="29051" y="29051"/>
                  </a:moveTo>
                  <a:cubicBezTo>
                    <a:pt x="30671" y="27432"/>
                    <a:pt x="31909" y="25622"/>
                    <a:pt x="32766" y="23527"/>
                  </a:cubicBezTo>
                  <a:cubicBezTo>
                    <a:pt x="33623" y="21431"/>
                    <a:pt x="34100" y="19240"/>
                    <a:pt x="34100" y="17050"/>
                  </a:cubicBezTo>
                  <a:cubicBezTo>
                    <a:pt x="34100" y="14859"/>
                    <a:pt x="33623" y="12668"/>
                    <a:pt x="32766" y="10573"/>
                  </a:cubicBezTo>
                  <a:cubicBezTo>
                    <a:pt x="31909" y="8477"/>
                    <a:pt x="30671" y="6667"/>
                    <a:pt x="29051" y="5048"/>
                  </a:cubicBezTo>
                  <a:cubicBezTo>
                    <a:pt x="27432" y="3429"/>
                    <a:pt x="25622" y="2191"/>
                    <a:pt x="23527" y="1333"/>
                  </a:cubicBezTo>
                  <a:cubicBezTo>
                    <a:pt x="21431" y="476"/>
                    <a:pt x="19241" y="0"/>
                    <a:pt x="17050" y="0"/>
                  </a:cubicBezTo>
                  <a:cubicBezTo>
                    <a:pt x="14859" y="0"/>
                    <a:pt x="12668" y="476"/>
                    <a:pt x="10573" y="1333"/>
                  </a:cubicBezTo>
                  <a:cubicBezTo>
                    <a:pt x="8477" y="2191"/>
                    <a:pt x="6668" y="3429"/>
                    <a:pt x="5048" y="5048"/>
                  </a:cubicBezTo>
                  <a:cubicBezTo>
                    <a:pt x="3429" y="6667"/>
                    <a:pt x="2191" y="8477"/>
                    <a:pt x="1333" y="10573"/>
                  </a:cubicBezTo>
                  <a:cubicBezTo>
                    <a:pt x="476" y="12668"/>
                    <a:pt x="0" y="14859"/>
                    <a:pt x="0" y="17050"/>
                  </a:cubicBezTo>
                  <a:cubicBezTo>
                    <a:pt x="0" y="19240"/>
                    <a:pt x="476" y="21431"/>
                    <a:pt x="1333" y="23527"/>
                  </a:cubicBezTo>
                  <a:cubicBezTo>
                    <a:pt x="2191" y="25622"/>
                    <a:pt x="3429" y="27432"/>
                    <a:pt x="5048" y="29051"/>
                  </a:cubicBezTo>
                  <a:cubicBezTo>
                    <a:pt x="6668" y="30671"/>
                    <a:pt x="8477" y="31909"/>
                    <a:pt x="10573" y="32766"/>
                  </a:cubicBezTo>
                  <a:cubicBezTo>
                    <a:pt x="12668" y="33623"/>
                    <a:pt x="14859" y="34100"/>
                    <a:pt x="17050" y="34100"/>
                  </a:cubicBezTo>
                  <a:cubicBezTo>
                    <a:pt x="19241" y="34100"/>
                    <a:pt x="21431" y="33623"/>
                    <a:pt x="23527" y="32766"/>
                  </a:cubicBezTo>
                  <a:cubicBezTo>
                    <a:pt x="25622" y="31909"/>
                    <a:pt x="27432" y="30671"/>
                    <a:pt x="29051" y="29051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10334388" y="4123321"/>
              <a:ext cx="53248" cy="53248"/>
            </a:xfrm>
            <a:custGeom>
              <a:rect b="b" l="l" r="r" t="t"/>
              <a:pathLst>
                <a:path extrusionOk="0" h="27241" w="27241">
                  <a:moveTo>
                    <a:pt x="23241" y="23241"/>
                  </a:moveTo>
                  <a:cubicBezTo>
                    <a:pt x="24479" y="22003"/>
                    <a:pt x="25527" y="20479"/>
                    <a:pt x="26194" y="18860"/>
                  </a:cubicBezTo>
                  <a:cubicBezTo>
                    <a:pt x="26860" y="17145"/>
                    <a:pt x="27242" y="15431"/>
                    <a:pt x="27242" y="13621"/>
                  </a:cubicBezTo>
                  <a:cubicBezTo>
                    <a:pt x="27242" y="11811"/>
                    <a:pt x="26860" y="10097"/>
                    <a:pt x="26194" y="8382"/>
                  </a:cubicBezTo>
                  <a:cubicBezTo>
                    <a:pt x="25527" y="6668"/>
                    <a:pt x="24479" y="5239"/>
                    <a:pt x="23241" y="4001"/>
                  </a:cubicBezTo>
                  <a:cubicBezTo>
                    <a:pt x="22003" y="2762"/>
                    <a:pt x="20479" y="1715"/>
                    <a:pt x="18859" y="1048"/>
                  </a:cubicBezTo>
                  <a:cubicBezTo>
                    <a:pt x="17145" y="381"/>
                    <a:pt x="15430" y="0"/>
                    <a:pt x="13621" y="0"/>
                  </a:cubicBezTo>
                  <a:cubicBezTo>
                    <a:pt x="11811" y="0"/>
                    <a:pt x="10096" y="381"/>
                    <a:pt x="8382" y="1048"/>
                  </a:cubicBezTo>
                  <a:cubicBezTo>
                    <a:pt x="6667" y="1715"/>
                    <a:pt x="5239" y="2762"/>
                    <a:pt x="4000" y="4001"/>
                  </a:cubicBezTo>
                  <a:cubicBezTo>
                    <a:pt x="2762" y="5239"/>
                    <a:pt x="1715" y="6763"/>
                    <a:pt x="1048" y="8382"/>
                  </a:cubicBezTo>
                  <a:cubicBezTo>
                    <a:pt x="381" y="10097"/>
                    <a:pt x="0" y="11811"/>
                    <a:pt x="0" y="13621"/>
                  </a:cubicBezTo>
                  <a:cubicBezTo>
                    <a:pt x="0" y="15431"/>
                    <a:pt x="381" y="17145"/>
                    <a:pt x="1048" y="18860"/>
                  </a:cubicBezTo>
                  <a:cubicBezTo>
                    <a:pt x="1715" y="20574"/>
                    <a:pt x="2762" y="22003"/>
                    <a:pt x="4000" y="23241"/>
                  </a:cubicBezTo>
                  <a:cubicBezTo>
                    <a:pt x="5239" y="24479"/>
                    <a:pt x="6763" y="25527"/>
                    <a:pt x="8382" y="26194"/>
                  </a:cubicBezTo>
                  <a:cubicBezTo>
                    <a:pt x="10001" y="26861"/>
                    <a:pt x="11811" y="27242"/>
                    <a:pt x="13621" y="27242"/>
                  </a:cubicBezTo>
                  <a:cubicBezTo>
                    <a:pt x="15430" y="27242"/>
                    <a:pt x="17145" y="26861"/>
                    <a:pt x="18859" y="26194"/>
                  </a:cubicBezTo>
                  <a:cubicBezTo>
                    <a:pt x="20574" y="25527"/>
                    <a:pt x="22003" y="24479"/>
                    <a:pt x="23241" y="23241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9915101" y="4130209"/>
              <a:ext cx="39842" cy="39842"/>
            </a:xfrm>
            <a:custGeom>
              <a:rect b="b" l="l" r="r" t="t"/>
              <a:pathLst>
                <a:path extrusionOk="0" h="20383" w="20383">
                  <a:moveTo>
                    <a:pt x="17431" y="17431"/>
                  </a:moveTo>
                  <a:cubicBezTo>
                    <a:pt x="18383" y="16478"/>
                    <a:pt x="19145" y="15335"/>
                    <a:pt x="19621" y="14097"/>
                  </a:cubicBezTo>
                  <a:cubicBezTo>
                    <a:pt x="20098" y="12859"/>
                    <a:pt x="20383" y="11525"/>
                    <a:pt x="20383" y="10192"/>
                  </a:cubicBezTo>
                  <a:cubicBezTo>
                    <a:pt x="20383" y="8858"/>
                    <a:pt x="20098" y="7525"/>
                    <a:pt x="19621" y="6287"/>
                  </a:cubicBezTo>
                  <a:cubicBezTo>
                    <a:pt x="19145" y="5048"/>
                    <a:pt x="18383" y="3905"/>
                    <a:pt x="17431" y="2953"/>
                  </a:cubicBezTo>
                  <a:cubicBezTo>
                    <a:pt x="16478" y="2000"/>
                    <a:pt x="15335" y="1238"/>
                    <a:pt x="14097" y="762"/>
                  </a:cubicBezTo>
                  <a:cubicBezTo>
                    <a:pt x="12859" y="286"/>
                    <a:pt x="11525" y="0"/>
                    <a:pt x="10192" y="0"/>
                  </a:cubicBezTo>
                  <a:cubicBezTo>
                    <a:pt x="8858" y="0"/>
                    <a:pt x="7525" y="286"/>
                    <a:pt x="6286" y="762"/>
                  </a:cubicBezTo>
                  <a:cubicBezTo>
                    <a:pt x="5048" y="1238"/>
                    <a:pt x="3905" y="2000"/>
                    <a:pt x="2953" y="2953"/>
                  </a:cubicBezTo>
                  <a:cubicBezTo>
                    <a:pt x="2000" y="3905"/>
                    <a:pt x="1238" y="5048"/>
                    <a:pt x="762" y="6287"/>
                  </a:cubicBezTo>
                  <a:cubicBezTo>
                    <a:pt x="286" y="7525"/>
                    <a:pt x="0" y="8858"/>
                    <a:pt x="0" y="10192"/>
                  </a:cubicBezTo>
                  <a:cubicBezTo>
                    <a:pt x="0" y="11525"/>
                    <a:pt x="286" y="12859"/>
                    <a:pt x="762" y="14097"/>
                  </a:cubicBezTo>
                  <a:cubicBezTo>
                    <a:pt x="1238" y="15335"/>
                    <a:pt x="2000" y="16478"/>
                    <a:pt x="2953" y="17431"/>
                  </a:cubicBezTo>
                  <a:cubicBezTo>
                    <a:pt x="3905" y="18383"/>
                    <a:pt x="5048" y="19145"/>
                    <a:pt x="6286" y="19621"/>
                  </a:cubicBezTo>
                  <a:cubicBezTo>
                    <a:pt x="7525" y="20098"/>
                    <a:pt x="8858" y="20383"/>
                    <a:pt x="10192" y="20383"/>
                  </a:cubicBezTo>
                  <a:cubicBezTo>
                    <a:pt x="11525" y="20383"/>
                    <a:pt x="12859" y="20098"/>
                    <a:pt x="14097" y="19621"/>
                  </a:cubicBezTo>
                  <a:cubicBezTo>
                    <a:pt x="15335" y="19145"/>
                    <a:pt x="16478" y="18383"/>
                    <a:pt x="17431" y="17431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9492836" y="4137657"/>
              <a:ext cx="26064" cy="26066"/>
            </a:xfrm>
            <a:custGeom>
              <a:rect b="b" l="l" r="r" t="t"/>
              <a:pathLst>
                <a:path extrusionOk="0" h="13335" w="13334">
                  <a:moveTo>
                    <a:pt x="11430" y="11430"/>
                  </a:moveTo>
                  <a:cubicBezTo>
                    <a:pt x="12097" y="10763"/>
                    <a:pt x="12573" y="10096"/>
                    <a:pt x="12859" y="9239"/>
                  </a:cubicBezTo>
                  <a:cubicBezTo>
                    <a:pt x="13240" y="8382"/>
                    <a:pt x="13335" y="7525"/>
                    <a:pt x="13335" y="6667"/>
                  </a:cubicBezTo>
                  <a:cubicBezTo>
                    <a:pt x="13335" y="5810"/>
                    <a:pt x="13145" y="4858"/>
                    <a:pt x="12859" y="4096"/>
                  </a:cubicBezTo>
                  <a:cubicBezTo>
                    <a:pt x="12478" y="3238"/>
                    <a:pt x="12002" y="2572"/>
                    <a:pt x="11430" y="1905"/>
                  </a:cubicBezTo>
                  <a:cubicBezTo>
                    <a:pt x="10763" y="1238"/>
                    <a:pt x="10097" y="762"/>
                    <a:pt x="9239" y="476"/>
                  </a:cubicBezTo>
                  <a:cubicBezTo>
                    <a:pt x="8382" y="95"/>
                    <a:pt x="7525" y="0"/>
                    <a:pt x="6668" y="0"/>
                  </a:cubicBezTo>
                  <a:cubicBezTo>
                    <a:pt x="5810" y="0"/>
                    <a:pt x="4858" y="191"/>
                    <a:pt x="4096" y="476"/>
                  </a:cubicBezTo>
                  <a:cubicBezTo>
                    <a:pt x="3239" y="857"/>
                    <a:pt x="2572" y="1333"/>
                    <a:pt x="1905" y="1905"/>
                  </a:cubicBezTo>
                  <a:cubicBezTo>
                    <a:pt x="1238" y="2477"/>
                    <a:pt x="762" y="3238"/>
                    <a:pt x="476" y="4096"/>
                  </a:cubicBezTo>
                  <a:cubicBezTo>
                    <a:pt x="95" y="4953"/>
                    <a:pt x="0" y="5810"/>
                    <a:pt x="0" y="6667"/>
                  </a:cubicBezTo>
                  <a:cubicBezTo>
                    <a:pt x="0" y="7525"/>
                    <a:pt x="191" y="8477"/>
                    <a:pt x="476" y="9239"/>
                  </a:cubicBezTo>
                  <a:cubicBezTo>
                    <a:pt x="857" y="10096"/>
                    <a:pt x="1334" y="10763"/>
                    <a:pt x="1905" y="11430"/>
                  </a:cubicBezTo>
                  <a:cubicBezTo>
                    <a:pt x="2572" y="12097"/>
                    <a:pt x="3239" y="12573"/>
                    <a:pt x="4096" y="12859"/>
                  </a:cubicBezTo>
                  <a:cubicBezTo>
                    <a:pt x="4953" y="13240"/>
                    <a:pt x="5810" y="13335"/>
                    <a:pt x="6668" y="13335"/>
                  </a:cubicBezTo>
                  <a:cubicBezTo>
                    <a:pt x="7525" y="13335"/>
                    <a:pt x="8477" y="13145"/>
                    <a:pt x="9239" y="12859"/>
                  </a:cubicBezTo>
                  <a:cubicBezTo>
                    <a:pt x="10001" y="12573"/>
                    <a:pt x="10763" y="12002"/>
                    <a:pt x="11430" y="11430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11186924" y="3690071"/>
              <a:ext cx="66653" cy="66653"/>
            </a:xfrm>
            <a:custGeom>
              <a:rect b="b" l="l" r="r" t="t"/>
              <a:pathLst>
                <a:path extrusionOk="0" h="34099" w="34099">
                  <a:moveTo>
                    <a:pt x="29051" y="29051"/>
                  </a:moveTo>
                  <a:cubicBezTo>
                    <a:pt x="30671" y="27432"/>
                    <a:pt x="31909" y="25622"/>
                    <a:pt x="32766" y="23527"/>
                  </a:cubicBezTo>
                  <a:cubicBezTo>
                    <a:pt x="33623" y="21431"/>
                    <a:pt x="34099" y="19240"/>
                    <a:pt x="34099" y="17050"/>
                  </a:cubicBezTo>
                  <a:cubicBezTo>
                    <a:pt x="34099" y="14859"/>
                    <a:pt x="33623" y="12668"/>
                    <a:pt x="32766" y="10573"/>
                  </a:cubicBezTo>
                  <a:cubicBezTo>
                    <a:pt x="31909" y="8477"/>
                    <a:pt x="30671" y="6667"/>
                    <a:pt x="29051" y="5048"/>
                  </a:cubicBezTo>
                  <a:cubicBezTo>
                    <a:pt x="27432" y="3429"/>
                    <a:pt x="25622" y="2191"/>
                    <a:pt x="23527" y="1333"/>
                  </a:cubicBezTo>
                  <a:cubicBezTo>
                    <a:pt x="21431" y="476"/>
                    <a:pt x="19240" y="0"/>
                    <a:pt x="17050" y="0"/>
                  </a:cubicBezTo>
                  <a:cubicBezTo>
                    <a:pt x="14859" y="0"/>
                    <a:pt x="12668" y="476"/>
                    <a:pt x="10573" y="1333"/>
                  </a:cubicBezTo>
                  <a:cubicBezTo>
                    <a:pt x="8477" y="2191"/>
                    <a:pt x="6667" y="3429"/>
                    <a:pt x="5048" y="5048"/>
                  </a:cubicBezTo>
                  <a:cubicBezTo>
                    <a:pt x="3429" y="6667"/>
                    <a:pt x="2191" y="8477"/>
                    <a:pt x="1333" y="10573"/>
                  </a:cubicBezTo>
                  <a:cubicBezTo>
                    <a:pt x="476" y="12668"/>
                    <a:pt x="0" y="14859"/>
                    <a:pt x="0" y="17050"/>
                  </a:cubicBezTo>
                  <a:cubicBezTo>
                    <a:pt x="0" y="19240"/>
                    <a:pt x="476" y="21431"/>
                    <a:pt x="1333" y="23527"/>
                  </a:cubicBezTo>
                  <a:cubicBezTo>
                    <a:pt x="2191" y="25622"/>
                    <a:pt x="3429" y="27432"/>
                    <a:pt x="5048" y="29051"/>
                  </a:cubicBezTo>
                  <a:cubicBezTo>
                    <a:pt x="6667" y="30670"/>
                    <a:pt x="8477" y="31909"/>
                    <a:pt x="10573" y="32766"/>
                  </a:cubicBezTo>
                  <a:cubicBezTo>
                    <a:pt x="12668" y="33623"/>
                    <a:pt x="14859" y="34099"/>
                    <a:pt x="17050" y="34099"/>
                  </a:cubicBezTo>
                  <a:cubicBezTo>
                    <a:pt x="19240" y="34099"/>
                    <a:pt x="21431" y="33623"/>
                    <a:pt x="23527" y="32766"/>
                  </a:cubicBezTo>
                  <a:cubicBezTo>
                    <a:pt x="25622" y="31909"/>
                    <a:pt x="27432" y="30670"/>
                    <a:pt x="29051" y="29051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10765963" y="3694725"/>
              <a:ext cx="53248" cy="53248"/>
            </a:xfrm>
            <a:custGeom>
              <a:rect b="b" l="l" r="r" t="t"/>
              <a:pathLst>
                <a:path extrusionOk="0" h="27241" w="27241">
                  <a:moveTo>
                    <a:pt x="23241" y="23241"/>
                  </a:moveTo>
                  <a:cubicBezTo>
                    <a:pt x="24479" y="22003"/>
                    <a:pt x="25527" y="20479"/>
                    <a:pt x="26194" y="18859"/>
                  </a:cubicBezTo>
                  <a:cubicBezTo>
                    <a:pt x="26860" y="17145"/>
                    <a:pt x="27242" y="15430"/>
                    <a:pt x="27242" y="13621"/>
                  </a:cubicBezTo>
                  <a:cubicBezTo>
                    <a:pt x="27242" y="11811"/>
                    <a:pt x="26860" y="10096"/>
                    <a:pt x="26194" y="8382"/>
                  </a:cubicBezTo>
                  <a:cubicBezTo>
                    <a:pt x="25527" y="6667"/>
                    <a:pt x="24479" y="5239"/>
                    <a:pt x="23241" y="4000"/>
                  </a:cubicBezTo>
                  <a:cubicBezTo>
                    <a:pt x="22003" y="2762"/>
                    <a:pt x="20479" y="1714"/>
                    <a:pt x="18859" y="1048"/>
                  </a:cubicBezTo>
                  <a:cubicBezTo>
                    <a:pt x="17240" y="381"/>
                    <a:pt x="15430" y="0"/>
                    <a:pt x="13621" y="0"/>
                  </a:cubicBezTo>
                  <a:cubicBezTo>
                    <a:pt x="11811" y="0"/>
                    <a:pt x="10096" y="381"/>
                    <a:pt x="8382" y="1048"/>
                  </a:cubicBezTo>
                  <a:cubicBezTo>
                    <a:pt x="6667" y="1714"/>
                    <a:pt x="5239" y="2762"/>
                    <a:pt x="4000" y="4000"/>
                  </a:cubicBezTo>
                  <a:cubicBezTo>
                    <a:pt x="2762" y="5239"/>
                    <a:pt x="1715" y="6763"/>
                    <a:pt x="1048" y="8382"/>
                  </a:cubicBezTo>
                  <a:cubicBezTo>
                    <a:pt x="381" y="10096"/>
                    <a:pt x="0" y="11811"/>
                    <a:pt x="0" y="13621"/>
                  </a:cubicBezTo>
                  <a:cubicBezTo>
                    <a:pt x="0" y="15430"/>
                    <a:pt x="381" y="17145"/>
                    <a:pt x="1048" y="18859"/>
                  </a:cubicBezTo>
                  <a:cubicBezTo>
                    <a:pt x="1715" y="20574"/>
                    <a:pt x="2762" y="22003"/>
                    <a:pt x="4000" y="23241"/>
                  </a:cubicBezTo>
                  <a:cubicBezTo>
                    <a:pt x="5239" y="24479"/>
                    <a:pt x="6763" y="25527"/>
                    <a:pt x="8382" y="26194"/>
                  </a:cubicBezTo>
                  <a:cubicBezTo>
                    <a:pt x="10001" y="26860"/>
                    <a:pt x="11811" y="27241"/>
                    <a:pt x="13621" y="27241"/>
                  </a:cubicBezTo>
                  <a:cubicBezTo>
                    <a:pt x="15430" y="27241"/>
                    <a:pt x="17145" y="26860"/>
                    <a:pt x="18859" y="26194"/>
                  </a:cubicBezTo>
                  <a:cubicBezTo>
                    <a:pt x="20574" y="25527"/>
                    <a:pt x="22003" y="24479"/>
                    <a:pt x="23241" y="23241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10341090" y="3704965"/>
              <a:ext cx="39842" cy="39842"/>
            </a:xfrm>
            <a:custGeom>
              <a:rect b="b" l="l" r="r" t="t"/>
              <a:pathLst>
                <a:path extrusionOk="0" h="20383" w="20383">
                  <a:moveTo>
                    <a:pt x="17431" y="17431"/>
                  </a:moveTo>
                  <a:cubicBezTo>
                    <a:pt x="18383" y="16478"/>
                    <a:pt x="19145" y="15335"/>
                    <a:pt x="19621" y="14097"/>
                  </a:cubicBezTo>
                  <a:cubicBezTo>
                    <a:pt x="20098" y="12859"/>
                    <a:pt x="20383" y="11525"/>
                    <a:pt x="20383" y="10192"/>
                  </a:cubicBezTo>
                  <a:cubicBezTo>
                    <a:pt x="20383" y="8858"/>
                    <a:pt x="20098" y="7525"/>
                    <a:pt x="19621" y="6287"/>
                  </a:cubicBezTo>
                  <a:cubicBezTo>
                    <a:pt x="19145" y="5048"/>
                    <a:pt x="18383" y="3905"/>
                    <a:pt x="17431" y="2953"/>
                  </a:cubicBezTo>
                  <a:cubicBezTo>
                    <a:pt x="16478" y="2000"/>
                    <a:pt x="15335" y="1238"/>
                    <a:pt x="14097" y="762"/>
                  </a:cubicBezTo>
                  <a:cubicBezTo>
                    <a:pt x="12859" y="286"/>
                    <a:pt x="11525" y="0"/>
                    <a:pt x="10192" y="0"/>
                  </a:cubicBezTo>
                  <a:cubicBezTo>
                    <a:pt x="8858" y="0"/>
                    <a:pt x="7525" y="286"/>
                    <a:pt x="6286" y="762"/>
                  </a:cubicBezTo>
                  <a:cubicBezTo>
                    <a:pt x="5048" y="1238"/>
                    <a:pt x="3905" y="2000"/>
                    <a:pt x="2953" y="2953"/>
                  </a:cubicBezTo>
                  <a:cubicBezTo>
                    <a:pt x="2000" y="3905"/>
                    <a:pt x="1238" y="5048"/>
                    <a:pt x="762" y="6287"/>
                  </a:cubicBezTo>
                  <a:cubicBezTo>
                    <a:pt x="286" y="7525"/>
                    <a:pt x="0" y="8858"/>
                    <a:pt x="0" y="10192"/>
                  </a:cubicBezTo>
                  <a:cubicBezTo>
                    <a:pt x="0" y="11525"/>
                    <a:pt x="286" y="12859"/>
                    <a:pt x="762" y="14097"/>
                  </a:cubicBezTo>
                  <a:cubicBezTo>
                    <a:pt x="1238" y="15335"/>
                    <a:pt x="2000" y="16478"/>
                    <a:pt x="2953" y="17431"/>
                  </a:cubicBezTo>
                  <a:cubicBezTo>
                    <a:pt x="3905" y="18383"/>
                    <a:pt x="5048" y="19145"/>
                    <a:pt x="6286" y="19621"/>
                  </a:cubicBezTo>
                  <a:cubicBezTo>
                    <a:pt x="7525" y="20098"/>
                    <a:pt x="8858" y="20383"/>
                    <a:pt x="10192" y="20383"/>
                  </a:cubicBezTo>
                  <a:cubicBezTo>
                    <a:pt x="11525" y="20383"/>
                    <a:pt x="12859" y="20098"/>
                    <a:pt x="14097" y="19621"/>
                  </a:cubicBezTo>
                  <a:cubicBezTo>
                    <a:pt x="15335" y="19145"/>
                    <a:pt x="16478" y="18383"/>
                    <a:pt x="17431" y="17431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9923479" y="3710364"/>
              <a:ext cx="26064" cy="26066"/>
            </a:xfrm>
            <a:custGeom>
              <a:rect b="b" l="l" r="r" t="t"/>
              <a:pathLst>
                <a:path extrusionOk="0" h="13335" w="13334">
                  <a:moveTo>
                    <a:pt x="11430" y="11430"/>
                  </a:moveTo>
                  <a:cubicBezTo>
                    <a:pt x="12097" y="10763"/>
                    <a:pt x="12573" y="10096"/>
                    <a:pt x="12859" y="9239"/>
                  </a:cubicBezTo>
                  <a:cubicBezTo>
                    <a:pt x="13240" y="8382"/>
                    <a:pt x="13335" y="7525"/>
                    <a:pt x="13335" y="6667"/>
                  </a:cubicBezTo>
                  <a:cubicBezTo>
                    <a:pt x="13335" y="5810"/>
                    <a:pt x="13145" y="4858"/>
                    <a:pt x="12859" y="4096"/>
                  </a:cubicBezTo>
                  <a:cubicBezTo>
                    <a:pt x="12478" y="3238"/>
                    <a:pt x="12002" y="2572"/>
                    <a:pt x="11430" y="1905"/>
                  </a:cubicBezTo>
                  <a:cubicBezTo>
                    <a:pt x="10763" y="1238"/>
                    <a:pt x="10096" y="762"/>
                    <a:pt x="9239" y="476"/>
                  </a:cubicBezTo>
                  <a:cubicBezTo>
                    <a:pt x="8382" y="95"/>
                    <a:pt x="7525" y="0"/>
                    <a:pt x="6668" y="0"/>
                  </a:cubicBezTo>
                  <a:cubicBezTo>
                    <a:pt x="5810" y="0"/>
                    <a:pt x="4858" y="190"/>
                    <a:pt x="4096" y="476"/>
                  </a:cubicBezTo>
                  <a:cubicBezTo>
                    <a:pt x="3239" y="857"/>
                    <a:pt x="2572" y="1333"/>
                    <a:pt x="1905" y="1905"/>
                  </a:cubicBezTo>
                  <a:cubicBezTo>
                    <a:pt x="1238" y="2572"/>
                    <a:pt x="762" y="3238"/>
                    <a:pt x="476" y="4096"/>
                  </a:cubicBezTo>
                  <a:cubicBezTo>
                    <a:pt x="95" y="4953"/>
                    <a:pt x="0" y="5810"/>
                    <a:pt x="0" y="6667"/>
                  </a:cubicBezTo>
                  <a:cubicBezTo>
                    <a:pt x="0" y="7525"/>
                    <a:pt x="191" y="8477"/>
                    <a:pt x="476" y="9239"/>
                  </a:cubicBezTo>
                  <a:cubicBezTo>
                    <a:pt x="857" y="10096"/>
                    <a:pt x="1334" y="10763"/>
                    <a:pt x="1905" y="11430"/>
                  </a:cubicBezTo>
                  <a:cubicBezTo>
                    <a:pt x="2572" y="12097"/>
                    <a:pt x="3239" y="12573"/>
                    <a:pt x="4096" y="12859"/>
                  </a:cubicBezTo>
                  <a:cubicBezTo>
                    <a:pt x="4953" y="13240"/>
                    <a:pt x="5810" y="13335"/>
                    <a:pt x="6668" y="13335"/>
                  </a:cubicBezTo>
                  <a:cubicBezTo>
                    <a:pt x="7525" y="13335"/>
                    <a:pt x="8477" y="13144"/>
                    <a:pt x="9239" y="12859"/>
                  </a:cubicBezTo>
                  <a:cubicBezTo>
                    <a:pt x="10096" y="12478"/>
                    <a:pt x="10763" y="12002"/>
                    <a:pt x="11430" y="11430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11178918" y="3258124"/>
              <a:ext cx="79685" cy="79685"/>
            </a:xfrm>
            <a:custGeom>
              <a:rect b="b" l="l" r="r" t="t"/>
              <a:pathLst>
                <a:path extrusionOk="0" h="40766" w="40766">
                  <a:moveTo>
                    <a:pt x="34861" y="34862"/>
                  </a:moveTo>
                  <a:cubicBezTo>
                    <a:pt x="36767" y="32956"/>
                    <a:pt x="38290" y="30766"/>
                    <a:pt x="39243" y="28194"/>
                  </a:cubicBezTo>
                  <a:cubicBezTo>
                    <a:pt x="40291" y="25718"/>
                    <a:pt x="40767" y="23050"/>
                    <a:pt x="40767" y="20383"/>
                  </a:cubicBezTo>
                  <a:cubicBezTo>
                    <a:pt x="40767" y="17717"/>
                    <a:pt x="40291" y="15050"/>
                    <a:pt x="39243" y="12573"/>
                  </a:cubicBezTo>
                  <a:cubicBezTo>
                    <a:pt x="38195" y="10096"/>
                    <a:pt x="36767" y="7906"/>
                    <a:pt x="34861" y="5906"/>
                  </a:cubicBezTo>
                  <a:cubicBezTo>
                    <a:pt x="32956" y="4000"/>
                    <a:pt x="30766" y="2477"/>
                    <a:pt x="28194" y="1524"/>
                  </a:cubicBezTo>
                  <a:cubicBezTo>
                    <a:pt x="25717" y="476"/>
                    <a:pt x="23050" y="0"/>
                    <a:pt x="20383" y="0"/>
                  </a:cubicBezTo>
                  <a:cubicBezTo>
                    <a:pt x="17717" y="0"/>
                    <a:pt x="15050" y="476"/>
                    <a:pt x="12573" y="1524"/>
                  </a:cubicBezTo>
                  <a:cubicBezTo>
                    <a:pt x="10096" y="2572"/>
                    <a:pt x="7906" y="4000"/>
                    <a:pt x="5905" y="5906"/>
                  </a:cubicBezTo>
                  <a:cubicBezTo>
                    <a:pt x="4000" y="7810"/>
                    <a:pt x="2476" y="10001"/>
                    <a:pt x="1524" y="12573"/>
                  </a:cubicBezTo>
                  <a:cubicBezTo>
                    <a:pt x="476" y="15050"/>
                    <a:pt x="0" y="17717"/>
                    <a:pt x="0" y="20383"/>
                  </a:cubicBezTo>
                  <a:cubicBezTo>
                    <a:pt x="0" y="23050"/>
                    <a:pt x="476" y="25718"/>
                    <a:pt x="1524" y="28194"/>
                  </a:cubicBezTo>
                  <a:cubicBezTo>
                    <a:pt x="2572" y="30671"/>
                    <a:pt x="4000" y="32861"/>
                    <a:pt x="5905" y="34862"/>
                  </a:cubicBezTo>
                  <a:cubicBezTo>
                    <a:pt x="7810" y="36767"/>
                    <a:pt x="10001" y="38291"/>
                    <a:pt x="12573" y="39243"/>
                  </a:cubicBezTo>
                  <a:cubicBezTo>
                    <a:pt x="15050" y="40291"/>
                    <a:pt x="17717" y="40767"/>
                    <a:pt x="20383" y="40767"/>
                  </a:cubicBezTo>
                  <a:cubicBezTo>
                    <a:pt x="23050" y="40767"/>
                    <a:pt x="25717" y="40291"/>
                    <a:pt x="28194" y="39243"/>
                  </a:cubicBezTo>
                  <a:cubicBezTo>
                    <a:pt x="30671" y="38195"/>
                    <a:pt x="32861" y="36767"/>
                    <a:pt x="34861" y="34862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10757957" y="3265012"/>
              <a:ext cx="66653" cy="66653"/>
            </a:xfrm>
            <a:custGeom>
              <a:rect b="b" l="l" r="r" t="t"/>
              <a:pathLst>
                <a:path extrusionOk="0" h="34099" w="34099">
                  <a:moveTo>
                    <a:pt x="29051" y="29051"/>
                  </a:moveTo>
                  <a:cubicBezTo>
                    <a:pt x="30671" y="27432"/>
                    <a:pt x="31909" y="25622"/>
                    <a:pt x="32766" y="23527"/>
                  </a:cubicBezTo>
                  <a:cubicBezTo>
                    <a:pt x="33623" y="21431"/>
                    <a:pt x="34100" y="19240"/>
                    <a:pt x="34100" y="17050"/>
                  </a:cubicBezTo>
                  <a:cubicBezTo>
                    <a:pt x="34100" y="14859"/>
                    <a:pt x="33623" y="12668"/>
                    <a:pt x="32766" y="10573"/>
                  </a:cubicBezTo>
                  <a:cubicBezTo>
                    <a:pt x="31909" y="8477"/>
                    <a:pt x="30671" y="6667"/>
                    <a:pt x="29051" y="5048"/>
                  </a:cubicBezTo>
                  <a:cubicBezTo>
                    <a:pt x="27432" y="3429"/>
                    <a:pt x="25622" y="2191"/>
                    <a:pt x="23527" y="1333"/>
                  </a:cubicBezTo>
                  <a:cubicBezTo>
                    <a:pt x="21431" y="476"/>
                    <a:pt x="19240" y="0"/>
                    <a:pt x="17050" y="0"/>
                  </a:cubicBezTo>
                  <a:cubicBezTo>
                    <a:pt x="14859" y="0"/>
                    <a:pt x="12668" y="476"/>
                    <a:pt x="10573" y="1333"/>
                  </a:cubicBezTo>
                  <a:cubicBezTo>
                    <a:pt x="8477" y="2191"/>
                    <a:pt x="6667" y="3429"/>
                    <a:pt x="5048" y="5048"/>
                  </a:cubicBezTo>
                  <a:cubicBezTo>
                    <a:pt x="3429" y="6667"/>
                    <a:pt x="2191" y="8477"/>
                    <a:pt x="1333" y="10573"/>
                  </a:cubicBezTo>
                  <a:cubicBezTo>
                    <a:pt x="476" y="12668"/>
                    <a:pt x="0" y="14859"/>
                    <a:pt x="0" y="17050"/>
                  </a:cubicBezTo>
                  <a:cubicBezTo>
                    <a:pt x="0" y="19240"/>
                    <a:pt x="476" y="21431"/>
                    <a:pt x="1333" y="23527"/>
                  </a:cubicBezTo>
                  <a:cubicBezTo>
                    <a:pt x="2191" y="25622"/>
                    <a:pt x="3429" y="27432"/>
                    <a:pt x="5048" y="29051"/>
                  </a:cubicBezTo>
                  <a:cubicBezTo>
                    <a:pt x="6667" y="30671"/>
                    <a:pt x="8477" y="31909"/>
                    <a:pt x="10573" y="32766"/>
                  </a:cubicBezTo>
                  <a:cubicBezTo>
                    <a:pt x="12668" y="33623"/>
                    <a:pt x="14859" y="34100"/>
                    <a:pt x="17050" y="34100"/>
                  </a:cubicBezTo>
                  <a:cubicBezTo>
                    <a:pt x="19240" y="34100"/>
                    <a:pt x="21431" y="33623"/>
                    <a:pt x="23527" y="32766"/>
                  </a:cubicBezTo>
                  <a:cubicBezTo>
                    <a:pt x="25622" y="31909"/>
                    <a:pt x="27432" y="30671"/>
                    <a:pt x="29051" y="29051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10334388" y="3270413"/>
              <a:ext cx="53248" cy="53248"/>
            </a:xfrm>
            <a:custGeom>
              <a:rect b="b" l="l" r="r" t="t"/>
              <a:pathLst>
                <a:path extrusionOk="0" h="27241" w="27241">
                  <a:moveTo>
                    <a:pt x="23241" y="23241"/>
                  </a:moveTo>
                  <a:cubicBezTo>
                    <a:pt x="24479" y="22003"/>
                    <a:pt x="25527" y="20479"/>
                    <a:pt x="26194" y="18859"/>
                  </a:cubicBezTo>
                  <a:cubicBezTo>
                    <a:pt x="26860" y="17145"/>
                    <a:pt x="27242" y="15430"/>
                    <a:pt x="27242" y="13621"/>
                  </a:cubicBezTo>
                  <a:cubicBezTo>
                    <a:pt x="27242" y="11811"/>
                    <a:pt x="26860" y="10096"/>
                    <a:pt x="26194" y="8382"/>
                  </a:cubicBezTo>
                  <a:cubicBezTo>
                    <a:pt x="25527" y="6667"/>
                    <a:pt x="24479" y="5239"/>
                    <a:pt x="23241" y="4000"/>
                  </a:cubicBezTo>
                  <a:cubicBezTo>
                    <a:pt x="22003" y="2762"/>
                    <a:pt x="20479" y="1715"/>
                    <a:pt x="18859" y="1048"/>
                  </a:cubicBezTo>
                  <a:cubicBezTo>
                    <a:pt x="17240" y="381"/>
                    <a:pt x="15430" y="0"/>
                    <a:pt x="13621" y="0"/>
                  </a:cubicBezTo>
                  <a:cubicBezTo>
                    <a:pt x="11811" y="0"/>
                    <a:pt x="10096" y="381"/>
                    <a:pt x="8382" y="1048"/>
                  </a:cubicBezTo>
                  <a:cubicBezTo>
                    <a:pt x="6667" y="1715"/>
                    <a:pt x="5239" y="2762"/>
                    <a:pt x="4000" y="4000"/>
                  </a:cubicBezTo>
                  <a:cubicBezTo>
                    <a:pt x="2762" y="5239"/>
                    <a:pt x="1715" y="6763"/>
                    <a:pt x="1048" y="8382"/>
                  </a:cubicBezTo>
                  <a:cubicBezTo>
                    <a:pt x="381" y="10096"/>
                    <a:pt x="0" y="11811"/>
                    <a:pt x="0" y="13621"/>
                  </a:cubicBezTo>
                  <a:cubicBezTo>
                    <a:pt x="0" y="15430"/>
                    <a:pt x="381" y="17145"/>
                    <a:pt x="1048" y="18859"/>
                  </a:cubicBezTo>
                  <a:cubicBezTo>
                    <a:pt x="1715" y="20574"/>
                    <a:pt x="2762" y="22003"/>
                    <a:pt x="4000" y="23241"/>
                  </a:cubicBezTo>
                  <a:cubicBezTo>
                    <a:pt x="5239" y="24479"/>
                    <a:pt x="6763" y="25527"/>
                    <a:pt x="8382" y="26194"/>
                  </a:cubicBezTo>
                  <a:cubicBezTo>
                    <a:pt x="10001" y="26860"/>
                    <a:pt x="11811" y="27242"/>
                    <a:pt x="13621" y="27242"/>
                  </a:cubicBezTo>
                  <a:cubicBezTo>
                    <a:pt x="15430" y="27242"/>
                    <a:pt x="17145" y="26860"/>
                    <a:pt x="18859" y="26194"/>
                  </a:cubicBezTo>
                  <a:cubicBezTo>
                    <a:pt x="20574" y="25527"/>
                    <a:pt x="22003" y="24479"/>
                    <a:pt x="23241" y="23241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9915101" y="3276742"/>
              <a:ext cx="39842" cy="39842"/>
            </a:xfrm>
            <a:custGeom>
              <a:rect b="b" l="l" r="r" t="t"/>
              <a:pathLst>
                <a:path extrusionOk="0" h="20383" w="20383">
                  <a:moveTo>
                    <a:pt x="17431" y="17431"/>
                  </a:moveTo>
                  <a:cubicBezTo>
                    <a:pt x="18383" y="16478"/>
                    <a:pt x="19145" y="15335"/>
                    <a:pt x="19621" y="14097"/>
                  </a:cubicBezTo>
                  <a:cubicBezTo>
                    <a:pt x="20098" y="12859"/>
                    <a:pt x="20383" y="11525"/>
                    <a:pt x="20383" y="10192"/>
                  </a:cubicBezTo>
                  <a:cubicBezTo>
                    <a:pt x="20383" y="8858"/>
                    <a:pt x="20098" y="7525"/>
                    <a:pt x="19621" y="6287"/>
                  </a:cubicBezTo>
                  <a:cubicBezTo>
                    <a:pt x="19145" y="5048"/>
                    <a:pt x="18383" y="3905"/>
                    <a:pt x="17431" y="2953"/>
                  </a:cubicBezTo>
                  <a:cubicBezTo>
                    <a:pt x="16478" y="2000"/>
                    <a:pt x="15335" y="1238"/>
                    <a:pt x="14097" y="762"/>
                  </a:cubicBezTo>
                  <a:cubicBezTo>
                    <a:pt x="12859" y="286"/>
                    <a:pt x="11525" y="0"/>
                    <a:pt x="10192" y="0"/>
                  </a:cubicBezTo>
                  <a:cubicBezTo>
                    <a:pt x="8858" y="0"/>
                    <a:pt x="7525" y="286"/>
                    <a:pt x="6286" y="762"/>
                  </a:cubicBezTo>
                  <a:cubicBezTo>
                    <a:pt x="5048" y="1238"/>
                    <a:pt x="3905" y="2000"/>
                    <a:pt x="2953" y="2953"/>
                  </a:cubicBezTo>
                  <a:cubicBezTo>
                    <a:pt x="2000" y="3905"/>
                    <a:pt x="1238" y="5048"/>
                    <a:pt x="762" y="6287"/>
                  </a:cubicBezTo>
                  <a:cubicBezTo>
                    <a:pt x="286" y="7525"/>
                    <a:pt x="0" y="8858"/>
                    <a:pt x="0" y="10192"/>
                  </a:cubicBezTo>
                  <a:cubicBezTo>
                    <a:pt x="0" y="11525"/>
                    <a:pt x="286" y="12859"/>
                    <a:pt x="762" y="14097"/>
                  </a:cubicBezTo>
                  <a:cubicBezTo>
                    <a:pt x="1238" y="15335"/>
                    <a:pt x="2000" y="16478"/>
                    <a:pt x="2953" y="17431"/>
                  </a:cubicBezTo>
                  <a:cubicBezTo>
                    <a:pt x="3905" y="18383"/>
                    <a:pt x="5048" y="19145"/>
                    <a:pt x="6286" y="19621"/>
                  </a:cubicBezTo>
                  <a:cubicBezTo>
                    <a:pt x="7525" y="20098"/>
                    <a:pt x="8858" y="20383"/>
                    <a:pt x="10192" y="20383"/>
                  </a:cubicBezTo>
                  <a:cubicBezTo>
                    <a:pt x="11525" y="20383"/>
                    <a:pt x="12859" y="20098"/>
                    <a:pt x="14097" y="19621"/>
                  </a:cubicBezTo>
                  <a:cubicBezTo>
                    <a:pt x="15335" y="19145"/>
                    <a:pt x="16478" y="18383"/>
                    <a:pt x="17431" y="17431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9492836" y="3284190"/>
              <a:ext cx="26064" cy="26066"/>
            </a:xfrm>
            <a:custGeom>
              <a:rect b="b" l="l" r="r" t="t"/>
              <a:pathLst>
                <a:path extrusionOk="0" h="13335" w="13334">
                  <a:moveTo>
                    <a:pt x="11430" y="11430"/>
                  </a:moveTo>
                  <a:cubicBezTo>
                    <a:pt x="12097" y="10763"/>
                    <a:pt x="12573" y="10096"/>
                    <a:pt x="12859" y="9239"/>
                  </a:cubicBezTo>
                  <a:cubicBezTo>
                    <a:pt x="13240" y="8382"/>
                    <a:pt x="13335" y="7525"/>
                    <a:pt x="13335" y="6667"/>
                  </a:cubicBezTo>
                  <a:cubicBezTo>
                    <a:pt x="13335" y="5810"/>
                    <a:pt x="13145" y="4858"/>
                    <a:pt x="12859" y="4096"/>
                  </a:cubicBezTo>
                  <a:cubicBezTo>
                    <a:pt x="12478" y="3238"/>
                    <a:pt x="12002" y="2572"/>
                    <a:pt x="11430" y="1905"/>
                  </a:cubicBezTo>
                  <a:cubicBezTo>
                    <a:pt x="10763" y="1238"/>
                    <a:pt x="10097" y="762"/>
                    <a:pt x="9239" y="476"/>
                  </a:cubicBezTo>
                  <a:cubicBezTo>
                    <a:pt x="8382" y="95"/>
                    <a:pt x="7525" y="0"/>
                    <a:pt x="6668" y="0"/>
                  </a:cubicBezTo>
                  <a:cubicBezTo>
                    <a:pt x="5810" y="0"/>
                    <a:pt x="4858" y="190"/>
                    <a:pt x="4096" y="476"/>
                  </a:cubicBezTo>
                  <a:cubicBezTo>
                    <a:pt x="3239" y="857"/>
                    <a:pt x="2572" y="1333"/>
                    <a:pt x="1905" y="1905"/>
                  </a:cubicBezTo>
                  <a:cubicBezTo>
                    <a:pt x="1238" y="2477"/>
                    <a:pt x="762" y="3238"/>
                    <a:pt x="476" y="4096"/>
                  </a:cubicBezTo>
                  <a:cubicBezTo>
                    <a:pt x="95" y="4953"/>
                    <a:pt x="0" y="5810"/>
                    <a:pt x="0" y="6667"/>
                  </a:cubicBezTo>
                  <a:cubicBezTo>
                    <a:pt x="0" y="7525"/>
                    <a:pt x="191" y="8477"/>
                    <a:pt x="476" y="9239"/>
                  </a:cubicBezTo>
                  <a:cubicBezTo>
                    <a:pt x="857" y="10096"/>
                    <a:pt x="1334" y="10763"/>
                    <a:pt x="1905" y="11430"/>
                  </a:cubicBezTo>
                  <a:cubicBezTo>
                    <a:pt x="2572" y="12097"/>
                    <a:pt x="3239" y="12573"/>
                    <a:pt x="4096" y="12859"/>
                  </a:cubicBezTo>
                  <a:cubicBezTo>
                    <a:pt x="4953" y="13240"/>
                    <a:pt x="5810" y="13335"/>
                    <a:pt x="6668" y="13335"/>
                  </a:cubicBezTo>
                  <a:cubicBezTo>
                    <a:pt x="7525" y="13335"/>
                    <a:pt x="8477" y="13144"/>
                    <a:pt x="9239" y="12859"/>
                  </a:cubicBezTo>
                  <a:cubicBezTo>
                    <a:pt x="10001" y="12573"/>
                    <a:pt x="10763" y="12002"/>
                    <a:pt x="11430" y="11430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11185806" y="2835487"/>
              <a:ext cx="66653" cy="66653"/>
            </a:xfrm>
            <a:custGeom>
              <a:rect b="b" l="l" r="r" t="t"/>
              <a:pathLst>
                <a:path extrusionOk="0" h="34099" w="34099">
                  <a:moveTo>
                    <a:pt x="29051" y="29051"/>
                  </a:moveTo>
                  <a:cubicBezTo>
                    <a:pt x="30671" y="27432"/>
                    <a:pt x="31909" y="25622"/>
                    <a:pt x="32766" y="23527"/>
                  </a:cubicBezTo>
                  <a:cubicBezTo>
                    <a:pt x="33623" y="21431"/>
                    <a:pt x="34100" y="19240"/>
                    <a:pt x="34100" y="17050"/>
                  </a:cubicBezTo>
                  <a:cubicBezTo>
                    <a:pt x="34100" y="14859"/>
                    <a:pt x="33623" y="12668"/>
                    <a:pt x="32766" y="10573"/>
                  </a:cubicBezTo>
                  <a:cubicBezTo>
                    <a:pt x="31909" y="8477"/>
                    <a:pt x="30671" y="6667"/>
                    <a:pt x="29051" y="5048"/>
                  </a:cubicBezTo>
                  <a:cubicBezTo>
                    <a:pt x="27432" y="3429"/>
                    <a:pt x="25622" y="2191"/>
                    <a:pt x="23527" y="1333"/>
                  </a:cubicBezTo>
                  <a:cubicBezTo>
                    <a:pt x="21431" y="476"/>
                    <a:pt x="19241" y="0"/>
                    <a:pt x="17050" y="0"/>
                  </a:cubicBezTo>
                  <a:cubicBezTo>
                    <a:pt x="14859" y="0"/>
                    <a:pt x="12668" y="476"/>
                    <a:pt x="10573" y="1333"/>
                  </a:cubicBezTo>
                  <a:cubicBezTo>
                    <a:pt x="8477" y="2191"/>
                    <a:pt x="6668" y="3429"/>
                    <a:pt x="5048" y="5048"/>
                  </a:cubicBezTo>
                  <a:cubicBezTo>
                    <a:pt x="3429" y="6667"/>
                    <a:pt x="2191" y="8477"/>
                    <a:pt x="1333" y="10573"/>
                  </a:cubicBezTo>
                  <a:cubicBezTo>
                    <a:pt x="476" y="12668"/>
                    <a:pt x="0" y="14859"/>
                    <a:pt x="0" y="17050"/>
                  </a:cubicBezTo>
                  <a:cubicBezTo>
                    <a:pt x="0" y="19240"/>
                    <a:pt x="476" y="21431"/>
                    <a:pt x="1333" y="23527"/>
                  </a:cubicBezTo>
                  <a:cubicBezTo>
                    <a:pt x="2191" y="25622"/>
                    <a:pt x="3429" y="27432"/>
                    <a:pt x="5048" y="29051"/>
                  </a:cubicBezTo>
                  <a:cubicBezTo>
                    <a:pt x="6668" y="30671"/>
                    <a:pt x="8477" y="31909"/>
                    <a:pt x="10573" y="32766"/>
                  </a:cubicBezTo>
                  <a:cubicBezTo>
                    <a:pt x="12668" y="33623"/>
                    <a:pt x="14859" y="34099"/>
                    <a:pt x="17050" y="34099"/>
                  </a:cubicBezTo>
                  <a:cubicBezTo>
                    <a:pt x="19241" y="34099"/>
                    <a:pt x="21431" y="33623"/>
                    <a:pt x="23527" y="32766"/>
                  </a:cubicBezTo>
                  <a:cubicBezTo>
                    <a:pt x="25622" y="31909"/>
                    <a:pt x="27432" y="30671"/>
                    <a:pt x="29051" y="29051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10764845" y="2841072"/>
              <a:ext cx="53248" cy="53248"/>
            </a:xfrm>
            <a:custGeom>
              <a:rect b="b" l="l" r="r" t="t"/>
              <a:pathLst>
                <a:path extrusionOk="0" h="27241" w="27241">
                  <a:moveTo>
                    <a:pt x="23241" y="23241"/>
                  </a:moveTo>
                  <a:cubicBezTo>
                    <a:pt x="24479" y="22003"/>
                    <a:pt x="25527" y="20479"/>
                    <a:pt x="26194" y="18860"/>
                  </a:cubicBezTo>
                  <a:cubicBezTo>
                    <a:pt x="26861" y="17145"/>
                    <a:pt x="27242" y="15431"/>
                    <a:pt x="27242" y="13621"/>
                  </a:cubicBezTo>
                  <a:cubicBezTo>
                    <a:pt x="27242" y="11811"/>
                    <a:pt x="26861" y="10097"/>
                    <a:pt x="26194" y="8382"/>
                  </a:cubicBezTo>
                  <a:cubicBezTo>
                    <a:pt x="25527" y="6668"/>
                    <a:pt x="24479" y="5239"/>
                    <a:pt x="23241" y="4001"/>
                  </a:cubicBezTo>
                  <a:cubicBezTo>
                    <a:pt x="22003" y="2762"/>
                    <a:pt x="20479" y="1715"/>
                    <a:pt x="18860" y="1048"/>
                  </a:cubicBezTo>
                  <a:cubicBezTo>
                    <a:pt x="17240" y="381"/>
                    <a:pt x="15431" y="0"/>
                    <a:pt x="13621" y="0"/>
                  </a:cubicBezTo>
                  <a:cubicBezTo>
                    <a:pt x="11811" y="0"/>
                    <a:pt x="10097" y="381"/>
                    <a:pt x="8382" y="1048"/>
                  </a:cubicBezTo>
                  <a:cubicBezTo>
                    <a:pt x="6668" y="1715"/>
                    <a:pt x="5239" y="2762"/>
                    <a:pt x="4001" y="4001"/>
                  </a:cubicBezTo>
                  <a:cubicBezTo>
                    <a:pt x="2762" y="5239"/>
                    <a:pt x="1715" y="6763"/>
                    <a:pt x="1048" y="8382"/>
                  </a:cubicBezTo>
                  <a:cubicBezTo>
                    <a:pt x="381" y="10097"/>
                    <a:pt x="0" y="11811"/>
                    <a:pt x="0" y="13621"/>
                  </a:cubicBezTo>
                  <a:cubicBezTo>
                    <a:pt x="0" y="15431"/>
                    <a:pt x="381" y="17145"/>
                    <a:pt x="1048" y="18860"/>
                  </a:cubicBezTo>
                  <a:cubicBezTo>
                    <a:pt x="1715" y="20574"/>
                    <a:pt x="2762" y="22003"/>
                    <a:pt x="4001" y="23241"/>
                  </a:cubicBezTo>
                  <a:cubicBezTo>
                    <a:pt x="5239" y="24479"/>
                    <a:pt x="6763" y="25527"/>
                    <a:pt x="8382" y="26194"/>
                  </a:cubicBezTo>
                  <a:cubicBezTo>
                    <a:pt x="10001" y="26860"/>
                    <a:pt x="11811" y="27242"/>
                    <a:pt x="13621" y="27242"/>
                  </a:cubicBezTo>
                  <a:cubicBezTo>
                    <a:pt x="15431" y="27242"/>
                    <a:pt x="17145" y="26860"/>
                    <a:pt x="18860" y="26194"/>
                  </a:cubicBezTo>
                  <a:cubicBezTo>
                    <a:pt x="20574" y="25527"/>
                    <a:pt x="22003" y="24479"/>
                    <a:pt x="23241" y="23241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10341090" y="2847774"/>
              <a:ext cx="39842" cy="39842"/>
            </a:xfrm>
            <a:custGeom>
              <a:rect b="b" l="l" r="r" t="t"/>
              <a:pathLst>
                <a:path extrusionOk="0" h="20383" w="20383">
                  <a:moveTo>
                    <a:pt x="17431" y="17431"/>
                  </a:moveTo>
                  <a:cubicBezTo>
                    <a:pt x="18383" y="16478"/>
                    <a:pt x="19145" y="15335"/>
                    <a:pt x="19621" y="14097"/>
                  </a:cubicBezTo>
                  <a:cubicBezTo>
                    <a:pt x="20098" y="12859"/>
                    <a:pt x="20383" y="11525"/>
                    <a:pt x="20383" y="10192"/>
                  </a:cubicBezTo>
                  <a:cubicBezTo>
                    <a:pt x="20383" y="8858"/>
                    <a:pt x="20098" y="7525"/>
                    <a:pt x="19621" y="6287"/>
                  </a:cubicBezTo>
                  <a:cubicBezTo>
                    <a:pt x="19145" y="5048"/>
                    <a:pt x="18383" y="3905"/>
                    <a:pt x="17431" y="2953"/>
                  </a:cubicBezTo>
                  <a:cubicBezTo>
                    <a:pt x="16478" y="2000"/>
                    <a:pt x="15335" y="1238"/>
                    <a:pt x="14097" y="762"/>
                  </a:cubicBezTo>
                  <a:cubicBezTo>
                    <a:pt x="12859" y="286"/>
                    <a:pt x="11525" y="0"/>
                    <a:pt x="10192" y="0"/>
                  </a:cubicBezTo>
                  <a:cubicBezTo>
                    <a:pt x="8858" y="0"/>
                    <a:pt x="7525" y="286"/>
                    <a:pt x="6286" y="762"/>
                  </a:cubicBezTo>
                  <a:cubicBezTo>
                    <a:pt x="5048" y="1238"/>
                    <a:pt x="3905" y="2000"/>
                    <a:pt x="2953" y="2953"/>
                  </a:cubicBezTo>
                  <a:cubicBezTo>
                    <a:pt x="2000" y="3905"/>
                    <a:pt x="1238" y="5048"/>
                    <a:pt x="762" y="6287"/>
                  </a:cubicBezTo>
                  <a:cubicBezTo>
                    <a:pt x="286" y="7525"/>
                    <a:pt x="0" y="8858"/>
                    <a:pt x="0" y="10192"/>
                  </a:cubicBezTo>
                  <a:cubicBezTo>
                    <a:pt x="0" y="11525"/>
                    <a:pt x="286" y="12859"/>
                    <a:pt x="762" y="14097"/>
                  </a:cubicBezTo>
                  <a:cubicBezTo>
                    <a:pt x="1238" y="15335"/>
                    <a:pt x="2000" y="16478"/>
                    <a:pt x="2953" y="17431"/>
                  </a:cubicBezTo>
                  <a:cubicBezTo>
                    <a:pt x="3905" y="18383"/>
                    <a:pt x="5048" y="19145"/>
                    <a:pt x="6286" y="19622"/>
                  </a:cubicBezTo>
                  <a:cubicBezTo>
                    <a:pt x="7525" y="20098"/>
                    <a:pt x="8858" y="20383"/>
                    <a:pt x="10192" y="20383"/>
                  </a:cubicBezTo>
                  <a:cubicBezTo>
                    <a:pt x="11525" y="20383"/>
                    <a:pt x="12859" y="20098"/>
                    <a:pt x="14097" y="19622"/>
                  </a:cubicBezTo>
                  <a:cubicBezTo>
                    <a:pt x="15335" y="19145"/>
                    <a:pt x="16478" y="18383"/>
                    <a:pt x="17431" y="17431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9924038" y="2854663"/>
              <a:ext cx="26064" cy="26066"/>
            </a:xfrm>
            <a:custGeom>
              <a:rect b="b" l="l" r="r" t="t"/>
              <a:pathLst>
                <a:path extrusionOk="0" h="13335" w="13334">
                  <a:moveTo>
                    <a:pt x="11430" y="11430"/>
                  </a:moveTo>
                  <a:cubicBezTo>
                    <a:pt x="12097" y="10763"/>
                    <a:pt x="12573" y="10096"/>
                    <a:pt x="12859" y="9239"/>
                  </a:cubicBezTo>
                  <a:cubicBezTo>
                    <a:pt x="13240" y="8382"/>
                    <a:pt x="13335" y="7525"/>
                    <a:pt x="13335" y="6667"/>
                  </a:cubicBezTo>
                  <a:cubicBezTo>
                    <a:pt x="13335" y="5810"/>
                    <a:pt x="13144" y="4858"/>
                    <a:pt x="12859" y="4096"/>
                  </a:cubicBezTo>
                  <a:cubicBezTo>
                    <a:pt x="12478" y="3238"/>
                    <a:pt x="12002" y="2572"/>
                    <a:pt x="11430" y="1905"/>
                  </a:cubicBezTo>
                  <a:cubicBezTo>
                    <a:pt x="10763" y="1238"/>
                    <a:pt x="10096" y="762"/>
                    <a:pt x="9239" y="476"/>
                  </a:cubicBezTo>
                  <a:cubicBezTo>
                    <a:pt x="8382" y="95"/>
                    <a:pt x="7525" y="0"/>
                    <a:pt x="6667" y="0"/>
                  </a:cubicBezTo>
                  <a:cubicBezTo>
                    <a:pt x="5810" y="0"/>
                    <a:pt x="4858" y="190"/>
                    <a:pt x="4096" y="476"/>
                  </a:cubicBezTo>
                  <a:cubicBezTo>
                    <a:pt x="3239" y="857"/>
                    <a:pt x="2572" y="1333"/>
                    <a:pt x="1905" y="1905"/>
                  </a:cubicBezTo>
                  <a:cubicBezTo>
                    <a:pt x="1238" y="2572"/>
                    <a:pt x="762" y="3238"/>
                    <a:pt x="476" y="4096"/>
                  </a:cubicBezTo>
                  <a:cubicBezTo>
                    <a:pt x="95" y="4953"/>
                    <a:pt x="0" y="5810"/>
                    <a:pt x="0" y="6667"/>
                  </a:cubicBezTo>
                  <a:cubicBezTo>
                    <a:pt x="0" y="7525"/>
                    <a:pt x="191" y="8477"/>
                    <a:pt x="476" y="9239"/>
                  </a:cubicBezTo>
                  <a:cubicBezTo>
                    <a:pt x="857" y="10096"/>
                    <a:pt x="1333" y="10763"/>
                    <a:pt x="1905" y="11430"/>
                  </a:cubicBezTo>
                  <a:cubicBezTo>
                    <a:pt x="2572" y="12097"/>
                    <a:pt x="3239" y="12573"/>
                    <a:pt x="4096" y="12859"/>
                  </a:cubicBezTo>
                  <a:cubicBezTo>
                    <a:pt x="4953" y="13240"/>
                    <a:pt x="5810" y="13335"/>
                    <a:pt x="6667" y="13335"/>
                  </a:cubicBezTo>
                  <a:cubicBezTo>
                    <a:pt x="7525" y="13335"/>
                    <a:pt x="8477" y="13144"/>
                    <a:pt x="9239" y="12859"/>
                  </a:cubicBezTo>
                  <a:cubicBezTo>
                    <a:pt x="10001" y="12573"/>
                    <a:pt x="10763" y="12002"/>
                    <a:pt x="11430" y="11430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11192323" y="2412849"/>
              <a:ext cx="53248" cy="53248"/>
            </a:xfrm>
            <a:custGeom>
              <a:rect b="b" l="l" r="r" t="t"/>
              <a:pathLst>
                <a:path extrusionOk="0" h="27241" w="27241">
                  <a:moveTo>
                    <a:pt x="23241" y="23241"/>
                  </a:moveTo>
                  <a:cubicBezTo>
                    <a:pt x="24479" y="22003"/>
                    <a:pt x="25527" y="20479"/>
                    <a:pt x="26194" y="18859"/>
                  </a:cubicBezTo>
                  <a:cubicBezTo>
                    <a:pt x="26860" y="17145"/>
                    <a:pt x="27242" y="15430"/>
                    <a:pt x="27242" y="13621"/>
                  </a:cubicBezTo>
                  <a:cubicBezTo>
                    <a:pt x="27242" y="11811"/>
                    <a:pt x="26860" y="10096"/>
                    <a:pt x="26194" y="8382"/>
                  </a:cubicBezTo>
                  <a:cubicBezTo>
                    <a:pt x="25527" y="6667"/>
                    <a:pt x="24479" y="5239"/>
                    <a:pt x="23241" y="4000"/>
                  </a:cubicBezTo>
                  <a:cubicBezTo>
                    <a:pt x="22003" y="2762"/>
                    <a:pt x="20479" y="1715"/>
                    <a:pt x="18859" y="1048"/>
                  </a:cubicBezTo>
                  <a:cubicBezTo>
                    <a:pt x="17145" y="381"/>
                    <a:pt x="15430" y="0"/>
                    <a:pt x="13621" y="0"/>
                  </a:cubicBezTo>
                  <a:cubicBezTo>
                    <a:pt x="11811" y="0"/>
                    <a:pt x="10096" y="381"/>
                    <a:pt x="8382" y="1048"/>
                  </a:cubicBezTo>
                  <a:cubicBezTo>
                    <a:pt x="6667" y="1715"/>
                    <a:pt x="5239" y="2762"/>
                    <a:pt x="4000" y="4000"/>
                  </a:cubicBezTo>
                  <a:cubicBezTo>
                    <a:pt x="2762" y="5239"/>
                    <a:pt x="1715" y="6763"/>
                    <a:pt x="1048" y="8382"/>
                  </a:cubicBezTo>
                  <a:cubicBezTo>
                    <a:pt x="381" y="10096"/>
                    <a:pt x="0" y="11811"/>
                    <a:pt x="0" y="13621"/>
                  </a:cubicBezTo>
                  <a:cubicBezTo>
                    <a:pt x="0" y="15430"/>
                    <a:pt x="381" y="17145"/>
                    <a:pt x="1048" y="18859"/>
                  </a:cubicBezTo>
                  <a:cubicBezTo>
                    <a:pt x="1715" y="20574"/>
                    <a:pt x="2762" y="22003"/>
                    <a:pt x="4000" y="23241"/>
                  </a:cubicBezTo>
                  <a:cubicBezTo>
                    <a:pt x="5239" y="24479"/>
                    <a:pt x="6763" y="25527"/>
                    <a:pt x="8382" y="26194"/>
                  </a:cubicBezTo>
                  <a:cubicBezTo>
                    <a:pt x="10001" y="26860"/>
                    <a:pt x="11811" y="27241"/>
                    <a:pt x="13621" y="27241"/>
                  </a:cubicBezTo>
                  <a:cubicBezTo>
                    <a:pt x="15430" y="27241"/>
                    <a:pt x="17145" y="26860"/>
                    <a:pt x="18859" y="26194"/>
                  </a:cubicBezTo>
                  <a:cubicBezTo>
                    <a:pt x="20574" y="25527"/>
                    <a:pt x="22003" y="24479"/>
                    <a:pt x="23241" y="23241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10770803" y="2422902"/>
              <a:ext cx="39842" cy="39842"/>
            </a:xfrm>
            <a:custGeom>
              <a:rect b="b" l="l" r="r" t="t"/>
              <a:pathLst>
                <a:path extrusionOk="0" h="20383" w="20383">
                  <a:moveTo>
                    <a:pt x="17431" y="17431"/>
                  </a:moveTo>
                  <a:cubicBezTo>
                    <a:pt x="18383" y="16478"/>
                    <a:pt x="19145" y="15335"/>
                    <a:pt x="19621" y="14097"/>
                  </a:cubicBezTo>
                  <a:cubicBezTo>
                    <a:pt x="20098" y="12859"/>
                    <a:pt x="20383" y="11525"/>
                    <a:pt x="20383" y="10192"/>
                  </a:cubicBezTo>
                  <a:cubicBezTo>
                    <a:pt x="20383" y="8858"/>
                    <a:pt x="20098" y="7525"/>
                    <a:pt x="19621" y="6286"/>
                  </a:cubicBezTo>
                  <a:cubicBezTo>
                    <a:pt x="19145" y="5048"/>
                    <a:pt x="18383" y="3905"/>
                    <a:pt x="17431" y="2953"/>
                  </a:cubicBezTo>
                  <a:cubicBezTo>
                    <a:pt x="16478" y="2000"/>
                    <a:pt x="15335" y="1238"/>
                    <a:pt x="14097" y="762"/>
                  </a:cubicBezTo>
                  <a:cubicBezTo>
                    <a:pt x="12859" y="286"/>
                    <a:pt x="11525" y="0"/>
                    <a:pt x="10192" y="0"/>
                  </a:cubicBezTo>
                  <a:cubicBezTo>
                    <a:pt x="8858" y="0"/>
                    <a:pt x="7525" y="286"/>
                    <a:pt x="6286" y="762"/>
                  </a:cubicBezTo>
                  <a:cubicBezTo>
                    <a:pt x="5048" y="1238"/>
                    <a:pt x="3905" y="2000"/>
                    <a:pt x="2953" y="2953"/>
                  </a:cubicBezTo>
                  <a:cubicBezTo>
                    <a:pt x="2000" y="3905"/>
                    <a:pt x="1238" y="5048"/>
                    <a:pt x="762" y="6286"/>
                  </a:cubicBezTo>
                  <a:cubicBezTo>
                    <a:pt x="286" y="7525"/>
                    <a:pt x="0" y="8858"/>
                    <a:pt x="0" y="10192"/>
                  </a:cubicBezTo>
                  <a:cubicBezTo>
                    <a:pt x="0" y="11525"/>
                    <a:pt x="286" y="12859"/>
                    <a:pt x="762" y="14097"/>
                  </a:cubicBezTo>
                  <a:cubicBezTo>
                    <a:pt x="1238" y="15335"/>
                    <a:pt x="2000" y="16478"/>
                    <a:pt x="2953" y="17431"/>
                  </a:cubicBezTo>
                  <a:cubicBezTo>
                    <a:pt x="3905" y="18383"/>
                    <a:pt x="5048" y="19145"/>
                    <a:pt x="6286" y="19622"/>
                  </a:cubicBezTo>
                  <a:cubicBezTo>
                    <a:pt x="7525" y="20098"/>
                    <a:pt x="8858" y="20384"/>
                    <a:pt x="10192" y="20384"/>
                  </a:cubicBezTo>
                  <a:cubicBezTo>
                    <a:pt x="11525" y="20384"/>
                    <a:pt x="12859" y="20098"/>
                    <a:pt x="14097" y="19622"/>
                  </a:cubicBezTo>
                  <a:cubicBezTo>
                    <a:pt x="15335" y="19145"/>
                    <a:pt x="16478" y="18383"/>
                    <a:pt x="17431" y="17431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10348352" y="2426625"/>
              <a:ext cx="26064" cy="26066"/>
            </a:xfrm>
            <a:custGeom>
              <a:rect b="b" l="l" r="r" t="t"/>
              <a:pathLst>
                <a:path extrusionOk="0" h="13335" w="13334">
                  <a:moveTo>
                    <a:pt x="11430" y="11430"/>
                  </a:moveTo>
                  <a:cubicBezTo>
                    <a:pt x="12097" y="10763"/>
                    <a:pt x="12573" y="10097"/>
                    <a:pt x="12859" y="9239"/>
                  </a:cubicBezTo>
                  <a:cubicBezTo>
                    <a:pt x="13240" y="8382"/>
                    <a:pt x="13335" y="7525"/>
                    <a:pt x="13335" y="6668"/>
                  </a:cubicBezTo>
                  <a:cubicBezTo>
                    <a:pt x="13335" y="5810"/>
                    <a:pt x="13144" y="4858"/>
                    <a:pt x="12859" y="4096"/>
                  </a:cubicBezTo>
                  <a:cubicBezTo>
                    <a:pt x="12478" y="3239"/>
                    <a:pt x="12001" y="2572"/>
                    <a:pt x="11430" y="1905"/>
                  </a:cubicBezTo>
                  <a:cubicBezTo>
                    <a:pt x="10763" y="1238"/>
                    <a:pt x="10096" y="762"/>
                    <a:pt x="9239" y="476"/>
                  </a:cubicBezTo>
                  <a:cubicBezTo>
                    <a:pt x="8382" y="95"/>
                    <a:pt x="7525" y="0"/>
                    <a:pt x="6667" y="0"/>
                  </a:cubicBezTo>
                  <a:cubicBezTo>
                    <a:pt x="5810" y="0"/>
                    <a:pt x="4858" y="191"/>
                    <a:pt x="4096" y="476"/>
                  </a:cubicBezTo>
                  <a:cubicBezTo>
                    <a:pt x="3239" y="857"/>
                    <a:pt x="2572" y="1333"/>
                    <a:pt x="1905" y="1905"/>
                  </a:cubicBezTo>
                  <a:cubicBezTo>
                    <a:pt x="1238" y="2572"/>
                    <a:pt x="762" y="3239"/>
                    <a:pt x="476" y="4096"/>
                  </a:cubicBezTo>
                  <a:cubicBezTo>
                    <a:pt x="95" y="4953"/>
                    <a:pt x="0" y="5810"/>
                    <a:pt x="0" y="6668"/>
                  </a:cubicBezTo>
                  <a:cubicBezTo>
                    <a:pt x="0" y="7525"/>
                    <a:pt x="191" y="8477"/>
                    <a:pt x="476" y="9239"/>
                  </a:cubicBezTo>
                  <a:cubicBezTo>
                    <a:pt x="857" y="10097"/>
                    <a:pt x="1333" y="10763"/>
                    <a:pt x="1905" y="11430"/>
                  </a:cubicBezTo>
                  <a:cubicBezTo>
                    <a:pt x="2476" y="12097"/>
                    <a:pt x="3239" y="12573"/>
                    <a:pt x="4096" y="12859"/>
                  </a:cubicBezTo>
                  <a:cubicBezTo>
                    <a:pt x="4953" y="13240"/>
                    <a:pt x="5810" y="13335"/>
                    <a:pt x="6667" y="13335"/>
                  </a:cubicBezTo>
                  <a:cubicBezTo>
                    <a:pt x="7525" y="13335"/>
                    <a:pt x="8477" y="13145"/>
                    <a:pt x="9239" y="12859"/>
                  </a:cubicBezTo>
                  <a:cubicBezTo>
                    <a:pt x="10001" y="12573"/>
                    <a:pt x="10763" y="12002"/>
                    <a:pt x="11430" y="11430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11185062" y="1979412"/>
              <a:ext cx="66653" cy="66653"/>
            </a:xfrm>
            <a:custGeom>
              <a:rect b="b" l="l" r="r" t="t"/>
              <a:pathLst>
                <a:path extrusionOk="0" h="34099" w="34099">
                  <a:moveTo>
                    <a:pt x="29051" y="29051"/>
                  </a:moveTo>
                  <a:cubicBezTo>
                    <a:pt x="30670" y="27432"/>
                    <a:pt x="31909" y="25622"/>
                    <a:pt x="32766" y="23527"/>
                  </a:cubicBezTo>
                  <a:cubicBezTo>
                    <a:pt x="33623" y="21431"/>
                    <a:pt x="34099" y="19240"/>
                    <a:pt x="34099" y="17050"/>
                  </a:cubicBezTo>
                  <a:cubicBezTo>
                    <a:pt x="34099" y="14859"/>
                    <a:pt x="33623" y="12668"/>
                    <a:pt x="32766" y="10573"/>
                  </a:cubicBezTo>
                  <a:cubicBezTo>
                    <a:pt x="31909" y="8477"/>
                    <a:pt x="30670" y="6667"/>
                    <a:pt x="29051" y="5048"/>
                  </a:cubicBezTo>
                  <a:cubicBezTo>
                    <a:pt x="27432" y="3429"/>
                    <a:pt x="25622" y="2191"/>
                    <a:pt x="23527" y="1333"/>
                  </a:cubicBezTo>
                  <a:cubicBezTo>
                    <a:pt x="21431" y="476"/>
                    <a:pt x="19240" y="0"/>
                    <a:pt x="17050" y="0"/>
                  </a:cubicBezTo>
                  <a:cubicBezTo>
                    <a:pt x="14859" y="0"/>
                    <a:pt x="12668" y="476"/>
                    <a:pt x="10573" y="1333"/>
                  </a:cubicBezTo>
                  <a:cubicBezTo>
                    <a:pt x="8477" y="2191"/>
                    <a:pt x="6667" y="3429"/>
                    <a:pt x="5048" y="5048"/>
                  </a:cubicBezTo>
                  <a:cubicBezTo>
                    <a:pt x="3429" y="6667"/>
                    <a:pt x="2191" y="8477"/>
                    <a:pt x="1333" y="10573"/>
                  </a:cubicBezTo>
                  <a:cubicBezTo>
                    <a:pt x="476" y="12668"/>
                    <a:pt x="0" y="14859"/>
                    <a:pt x="0" y="17050"/>
                  </a:cubicBezTo>
                  <a:cubicBezTo>
                    <a:pt x="0" y="19240"/>
                    <a:pt x="476" y="21431"/>
                    <a:pt x="1333" y="23527"/>
                  </a:cubicBezTo>
                  <a:cubicBezTo>
                    <a:pt x="2191" y="25622"/>
                    <a:pt x="3429" y="27432"/>
                    <a:pt x="5048" y="29051"/>
                  </a:cubicBezTo>
                  <a:cubicBezTo>
                    <a:pt x="6667" y="30670"/>
                    <a:pt x="8477" y="31909"/>
                    <a:pt x="10573" y="32766"/>
                  </a:cubicBezTo>
                  <a:cubicBezTo>
                    <a:pt x="12668" y="33623"/>
                    <a:pt x="14859" y="34100"/>
                    <a:pt x="17050" y="34100"/>
                  </a:cubicBezTo>
                  <a:cubicBezTo>
                    <a:pt x="19240" y="34100"/>
                    <a:pt x="21431" y="33623"/>
                    <a:pt x="23527" y="32766"/>
                  </a:cubicBezTo>
                  <a:cubicBezTo>
                    <a:pt x="25622" y="31909"/>
                    <a:pt x="27432" y="30670"/>
                    <a:pt x="29051" y="29051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10764100" y="1986115"/>
              <a:ext cx="53248" cy="53248"/>
            </a:xfrm>
            <a:custGeom>
              <a:rect b="b" l="l" r="r" t="t"/>
              <a:pathLst>
                <a:path extrusionOk="0" h="27241" w="27241">
                  <a:moveTo>
                    <a:pt x="23241" y="23241"/>
                  </a:moveTo>
                  <a:cubicBezTo>
                    <a:pt x="24479" y="22003"/>
                    <a:pt x="25527" y="20479"/>
                    <a:pt x="26194" y="18860"/>
                  </a:cubicBezTo>
                  <a:cubicBezTo>
                    <a:pt x="26860" y="17145"/>
                    <a:pt x="27242" y="15431"/>
                    <a:pt x="27242" y="13621"/>
                  </a:cubicBezTo>
                  <a:cubicBezTo>
                    <a:pt x="27242" y="11811"/>
                    <a:pt x="26860" y="10097"/>
                    <a:pt x="26194" y="8382"/>
                  </a:cubicBezTo>
                  <a:cubicBezTo>
                    <a:pt x="25527" y="6668"/>
                    <a:pt x="24479" y="5239"/>
                    <a:pt x="23241" y="4001"/>
                  </a:cubicBezTo>
                  <a:cubicBezTo>
                    <a:pt x="22003" y="2762"/>
                    <a:pt x="20479" y="1715"/>
                    <a:pt x="18859" y="1048"/>
                  </a:cubicBezTo>
                  <a:cubicBezTo>
                    <a:pt x="17240" y="381"/>
                    <a:pt x="15430" y="0"/>
                    <a:pt x="13621" y="0"/>
                  </a:cubicBezTo>
                  <a:cubicBezTo>
                    <a:pt x="11811" y="0"/>
                    <a:pt x="10096" y="381"/>
                    <a:pt x="8382" y="1048"/>
                  </a:cubicBezTo>
                  <a:cubicBezTo>
                    <a:pt x="6667" y="1715"/>
                    <a:pt x="5239" y="2762"/>
                    <a:pt x="4000" y="4001"/>
                  </a:cubicBezTo>
                  <a:cubicBezTo>
                    <a:pt x="2762" y="5239"/>
                    <a:pt x="1715" y="6763"/>
                    <a:pt x="1048" y="8382"/>
                  </a:cubicBezTo>
                  <a:cubicBezTo>
                    <a:pt x="381" y="10097"/>
                    <a:pt x="0" y="11811"/>
                    <a:pt x="0" y="13621"/>
                  </a:cubicBezTo>
                  <a:cubicBezTo>
                    <a:pt x="0" y="15431"/>
                    <a:pt x="381" y="17145"/>
                    <a:pt x="1048" y="18860"/>
                  </a:cubicBezTo>
                  <a:cubicBezTo>
                    <a:pt x="1715" y="20574"/>
                    <a:pt x="2762" y="22003"/>
                    <a:pt x="4000" y="23241"/>
                  </a:cubicBezTo>
                  <a:cubicBezTo>
                    <a:pt x="5239" y="24479"/>
                    <a:pt x="6763" y="25527"/>
                    <a:pt x="8382" y="26194"/>
                  </a:cubicBezTo>
                  <a:cubicBezTo>
                    <a:pt x="10001" y="26860"/>
                    <a:pt x="11811" y="27242"/>
                    <a:pt x="13621" y="27242"/>
                  </a:cubicBezTo>
                  <a:cubicBezTo>
                    <a:pt x="15430" y="27242"/>
                    <a:pt x="17145" y="26860"/>
                    <a:pt x="18859" y="26194"/>
                  </a:cubicBezTo>
                  <a:cubicBezTo>
                    <a:pt x="20574" y="25527"/>
                    <a:pt x="22003" y="24479"/>
                    <a:pt x="23241" y="23241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10341090" y="1992818"/>
              <a:ext cx="39842" cy="39842"/>
            </a:xfrm>
            <a:custGeom>
              <a:rect b="b" l="l" r="r" t="t"/>
              <a:pathLst>
                <a:path extrusionOk="0" h="20383" w="20383">
                  <a:moveTo>
                    <a:pt x="17431" y="17431"/>
                  </a:moveTo>
                  <a:cubicBezTo>
                    <a:pt x="18383" y="16478"/>
                    <a:pt x="19145" y="15335"/>
                    <a:pt x="19621" y="14097"/>
                  </a:cubicBezTo>
                  <a:cubicBezTo>
                    <a:pt x="20098" y="12859"/>
                    <a:pt x="20383" y="11525"/>
                    <a:pt x="20383" y="10192"/>
                  </a:cubicBezTo>
                  <a:cubicBezTo>
                    <a:pt x="20383" y="8858"/>
                    <a:pt x="20098" y="7525"/>
                    <a:pt x="19621" y="6286"/>
                  </a:cubicBezTo>
                  <a:cubicBezTo>
                    <a:pt x="19145" y="5048"/>
                    <a:pt x="18383" y="3905"/>
                    <a:pt x="17431" y="2953"/>
                  </a:cubicBezTo>
                  <a:cubicBezTo>
                    <a:pt x="16478" y="2000"/>
                    <a:pt x="15335" y="1238"/>
                    <a:pt x="14097" y="762"/>
                  </a:cubicBezTo>
                  <a:cubicBezTo>
                    <a:pt x="12859" y="286"/>
                    <a:pt x="11525" y="0"/>
                    <a:pt x="10192" y="0"/>
                  </a:cubicBezTo>
                  <a:cubicBezTo>
                    <a:pt x="8858" y="0"/>
                    <a:pt x="7525" y="286"/>
                    <a:pt x="6286" y="762"/>
                  </a:cubicBezTo>
                  <a:cubicBezTo>
                    <a:pt x="5048" y="1238"/>
                    <a:pt x="3905" y="2000"/>
                    <a:pt x="2953" y="2953"/>
                  </a:cubicBezTo>
                  <a:cubicBezTo>
                    <a:pt x="2000" y="3905"/>
                    <a:pt x="1238" y="5048"/>
                    <a:pt x="762" y="6286"/>
                  </a:cubicBezTo>
                  <a:cubicBezTo>
                    <a:pt x="286" y="7525"/>
                    <a:pt x="0" y="8858"/>
                    <a:pt x="0" y="10192"/>
                  </a:cubicBezTo>
                  <a:cubicBezTo>
                    <a:pt x="0" y="11525"/>
                    <a:pt x="286" y="12859"/>
                    <a:pt x="762" y="14097"/>
                  </a:cubicBezTo>
                  <a:cubicBezTo>
                    <a:pt x="1238" y="15335"/>
                    <a:pt x="2000" y="16478"/>
                    <a:pt x="2953" y="17431"/>
                  </a:cubicBezTo>
                  <a:cubicBezTo>
                    <a:pt x="3905" y="18383"/>
                    <a:pt x="5048" y="19145"/>
                    <a:pt x="6286" y="19621"/>
                  </a:cubicBezTo>
                  <a:cubicBezTo>
                    <a:pt x="7525" y="20098"/>
                    <a:pt x="8858" y="20383"/>
                    <a:pt x="10192" y="20383"/>
                  </a:cubicBezTo>
                  <a:cubicBezTo>
                    <a:pt x="11525" y="20383"/>
                    <a:pt x="12859" y="20098"/>
                    <a:pt x="14097" y="19621"/>
                  </a:cubicBezTo>
                  <a:cubicBezTo>
                    <a:pt x="15335" y="19145"/>
                    <a:pt x="16478" y="18383"/>
                    <a:pt x="17431" y="17431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9924038" y="2001569"/>
              <a:ext cx="26064" cy="26066"/>
            </a:xfrm>
            <a:custGeom>
              <a:rect b="b" l="l" r="r" t="t"/>
              <a:pathLst>
                <a:path extrusionOk="0" h="13335" w="13334">
                  <a:moveTo>
                    <a:pt x="11430" y="11430"/>
                  </a:moveTo>
                  <a:cubicBezTo>
                    <a:pt x="12097" y="10763"/>
                    <a:pt x="12573" y="10097"/>
                    <a:pt x="12859" y="9239"/>
                  </a:cubicBezTo>
                  <a:cubicBezTo>
                    <a:pt x="13240" y="8382"/>
                    <a:pt x="13335" y="7525"/>
                    <a:pt x="13335" y="6668"/>
                  </a:cubicBezTo>
                  <a:cubicBezTo>
                    <a:pt x="13335" y="5810"/>
                    <a:pt x="13144" y="4858"/>
                    <a:pt x="12859" y="4096"/>
                  </a:cubicBezTo>
                  <a:cubicBezTo>
                    <a:pt x="12478" y="3239"/>
                    <a:pt x="12002" y="2572"/>
                    <a:pt x="11430" y="1905"/>
                  </a:cubicBezTo>
                  <a:cubicBezTo>
                    <a:pt x="10763" y="1238"/>
                    <a:pt x="10096" y="762"/>
                    <a:pt x="9239" y="476"/>
                  </a:cubicBezTo>
                  <a:cubicBezTo>
                    <a:pt x="8382" y="95"/>
                    <a:pt x="7525" y="0"/>
                    <a:pt x="6667" y="0"/>
                  </a:cubicBezTo>
                  <a:cubicBezTo>
                    <a:pt x="5810" y="0"/>
                    <a:pt x="4858" y="191"/>
                    <a:pt x="4096" y="476"/>
                  </a:cubicBezTo>
                  <a:cubicBezTo>
                    <a:pt x="3239" y="857"/>
                    <a:pt x="2572" y="1334"/>
                    <a:pt x="1905" y="1905"/>
                  </a:cubicBezTo>
                  <a:cubicBezTo>
                    <a:pt x="1238" y="2572"/>
                    <a:pt x="762" y="3239"/>
                    <a:pt x="476" y="4096"/>
                  </a:cubicBezTo>
                  <a:cubicBezTo>
                    <a:pt x="95" y="4953"/>
                    <a:pt x="0" y="5810"/>
                    <a:pt x="0" y="6668"/>
                  </a:cubicBezTo>
                  <a:cubicBezTo>
                    <a:pt x="0" y="7525"/>
                    <a:pt x="191" y="8477"/>
                    <a:pt x="476" y="9239"/>
                  </a:cubicBezTo>
                  <a:cubicBezTo>
                    <a:pt x="857" y="10097"/>
                    <a:pt x="1333" y="10763"/>
                    <a:pt x="1905" y="11430"/>
                  </a:cubicBezTo>
                  <a:cubicBezTo>
                    <a:pt x="2477" y="12097"/>
                    <a:pt x="3239" y="12573"/>
                    <a:pt x="4096" y="12859"/>
                  </a:cubicBezTo>
                  <a:cubicBezTo>
                    <a:pt x="4953" y="13240"/>
                    <a:pt x="5810" y="13335"/>
                    <a:pt x="6667" y="13335"/>
                  </a:cubicBezTo>
                  <a:cubicBezTo>
                    <a:pt x="7525" y="13335"/>
                    <a:pt x="8477" y="13145"/>
                    <a:pt x="9239" y="12859"/>
                  </a:cubicBezTo>
                  <a:cubicBezTo>
                    <a:pt x="10001" y="12573"/>
                    <a:pt x="10763" y="12002"/>
                    <a:pt x="11430" y="11430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11178918" y="1543371"/>
              <a:ext cx="79685" cy="79685"/>
            </a:xfrm>
            <a:custGeom>
              <a:rect b="b" l="l" r="r" t="t"/>
              <a:pathLst>
                <a:path extrusionOk="0" h="40766" w="40766">
                  <a:moveTo>
                    <a:pt x="34861" y="34862"/>
                  </a:moveTo>
                  <a:cubicBezTo>
                    <a:pt x="36767" y="32957"/>
                    <a:pt x="38290" y="30766"/>
                    <a:pt x="39243" y="28194"/>
                  </a:cubicBezTo>
                  <a:cubicBezTo>
                    <a:pt x="40291" y="25718"/>
                    <a:pt x="40767" y="23051"/>
                    <a:pt x="40767" y="20384"/>
                  </a:cubicBezTo>
                  <a:cubicBezTo>
                    <a:pt x="40767" y="17717"/>
                    <a:pt x="40291" y="15050"/>
                    <a:pt x="39243" y="12573"/>
                  </a:cubicBezTo>
                  <a:cubicBezTo>
                    <a:pt x="38195" y="10096"/>
                    <a:pt x="36767" y="7906"/>
                    <a:pt x="34861" y="5906"/>
                  </a:cubicBezTo>
                  <a:cubicBezTo>
                    <a:pt x="32956" y="4000"/>
                    <a:pt x="30766" y="2477"/>
                    <a:pt x="28194" y="1524"/>
                  </a:cubicBezTo>
                  <a:cubicBezTo>
                    <a:pt x="25717" y="476"/>
                    <a:pt x="23050" y="0"/>
                    <a:pt x="20383" y="0"/>
                  </a:cubicBezTo>
                  <a:cubicBezTo>
                    <a:pt x="17717" y="0"/>
                    <a:pt x="15050" y="476"/>
                    <a:pt x="12573" y="1524"/>
                  </a:cubicBezTo>
                  <a:cubicBezTo>
                    <a:pt x="10096" y="2572"/>
                    <a:pt x="7906" y="4000"/>
                    <a:pt x="5905" y="5906"/>
                  </a:cubicBezTo>
                  <a:cubicBezTo>
                    <a:pt x="4000" y="7810"/>
                    <a:pt x="2476" y="10001"/>
                    <a:pt x="1524" y="12573"/>
                  </a:cubicBezTo>
                  <a:cubicBezTo>
                    <a:pt x="476" y="15050"/>
                    <a:pt x="0" y="17717"/>
                    <a:pt x="0" y="20384"/>
                  </a:cubicBezTo>
                  <a:cubicBezTo>
                    <a:pt x="0" y="23051"/>
                    <a:pt x="476" y="25718"/>
                    <a:pt x="1524" y="28194"/>
                  </a:cubicBezTo>
                  <a:cubicBezTo>
                    <a:pt x="2572" y="30671"/>
                    <a:pt x="4000" y="32861"/>
                    <a:pt x="5905" y="34862"/>
                  </a:cubicBezTo>
                  <a:cubicBezTo>
                    <a:pt x="7810" y="36766"/>
                    <a:pt x="10001" y="38291"/>
                    <a:pt x="12573" y="39243"/>
                  </a:cubicBezTo>
                  <a:cubicBezTo>
                    <a:pt x="15050" y="40291"/>
                    <a:pt x="17717" y="40767"/>
                    <a:pt x="20383" y="40767"/>
                  </a:cubicBezTo>
                  <a:cubicBezTo>
                    <a:pt x="23050" y="40767"/>
                    <a:pt x="25717" y="40291"/>
                    <a:pt x="28194" y="39243"/>
                  </a:cubicBezTo>
                  <a:cubicBezTo>
                    <a:pt x="30671" y="38195"/>
                    <a:pt x="32861" y="36766"/>
                    <a:pt x="34861" y="34862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10757957" y="1550073"/>
              <a:ext cx="66653" cy="66653"/>
            </a:xfrm>
            <a:custGeom>
              <a:rect b="b" l="l" r="r" t="t"/>
              <a:pathLst>
                <a:path extrusionOk="0" h="34099" w="34099">
                  <a:moveTo>
                    <a:pt x="29051" y="29051"/>
                  </a:moveTo>
                  <a:cubicBezTo>
                    <a:pt x="30671" y="27432"/>
                    <a:pt x="31909" y="25622"/>
                    <a:pt x="32766" y="23527"/>
                  </a:cubicBezTo>
                  <a:cubicBezTo>
                    <a:pt x="33623" y="21431"/>
                    <a:pt x="34100" y="19241"/>
                    <a:pt x="34100" y="17050"/>
                  </a:cubicBezTo>
                  <a:cubicBezTo>
                    <a:pt x="34100" y="14859"/>
                    <a:pt x="33623" y="12668"/>
                    <a:pt x="32766" y="10573"/>
                  </a:cubicBezTo>
                  <a:cubicBezTo>
                    <a:pt x="31909" y="8477"/>
                    <a:pt x="30671" y="6667"/>
                    <a:pt x="29051" y="5048"/>
                  </a:cubicBezTo>
                  <a:cubicBezTo>
                    <a:pt x="27432" y="3429"/>
                    <a:pt x="25622" y="2191"/>
                    <a:pt x="23527" y="1333"/>
                  </a:cubicBezTo>
                  <a:cubicBezTo>
                    <a:pt x="21431" y="476"/>
                    <a:pt x="19240" y="0"/>
                    <a:pt x="17050" y="0"/>
                  </a:cubicBezTo>
                  <a:cubicBezTo>
                    <a:pt x="14859" y="0"/>
                    <a:pt x="12668" y="476"/>
                    <a:pt x="10573" y="1333"/>
                  </a:cubicBezTo>
                  <a:cubicBezTo>
                    <a:pt x="8477" y="2191"/>
                    <a:pt x="6667" y="3429"/>
                    <a:pt x="5048" y="5048"/>
                  </a:cubicBezTo>
                  <a:cubicBezTo>
                    <a:pt x="3429" y="6667"/>
                    <a:pt x="2191" y="8477"/>
                    <a:pt x="1333" y="10573"/>
                  </a:cubicBezTo>
                  <a:cubicBezTo>
                    <a:pt x="476" y="12668"/>
                    <a:pt x="0" y="14859"/>
                    <a:pt x="0" y="17050"/>
                  </a:cubicBezTo>
                  <a:cubicBezTo>
                    <a:pt x="0" y="19241"/>
                    <a:pt x="476" y="21431"/>
                    <a:pt x="1333" y="23527"/>
                  </a:cubicBezTo>
                  <a:cubicBezTo>
                    <a:pt x="2191" y="25622"/>
                    <a:pt x="3429" y="27432"/>
                    <a:pt x="5048" y="29051"/>
                  </a:cubicBezTo>
                  <a:cubicBezTo>
                    <a:pt x="6667" y="30671"/>
                    <a:pt x="8477" y="31909"/>
                    <a:pt x="10573" y="32766"/>
                  </a:cubicBezTo>
                  <a:cubicBezTo>
                    <a:pt x="12668" y="33623"/>
                    <a:pt x="14859" y="34100"/>
                    <a:pt x="17050" y="34100"/>
                  </a:cubicBezTo>
                  <a:cubicBezTo>
                    <a:pt x="19240" y="34100"/>
                    <a:pt x="21431" y="33623"/>
                    <a:pt x="23527" y="32766"/>
                  </a:cubicBezTo>
                  <a:cubicBezTo>
                    <a:pt x="25622" y="31909"/>
                    <a:pt x="27432" y="30671"/>
                    <a:pt x="29051" y="29051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10334388" y="1556588"/>
              <a:ext cx="53248" cy="53248"/>
            </a:xfrm>
            <a:custGeom>
              <a:rect b="b" l="l" r="r" t="t"/>
              <a:pathLst>
                <a:path extrusionOk="0" h="27241" w="27241">
                  <a:moveTo>
                    <a:pt x="23241" y="23241"/>
                  </a:moveTo>
                  <a:cubicBezTo>
                    <a:pt x="24479" y="22003"/>
                    <a:pt x="25527" y="20479"/>
                    <a:pt x="26194" y="18860"/>
                  </a:cubicBezTo>
                  <a:cubicBezTo>
                    <a:pt x="26860" y="17145"/>
                    <a:pt x="27242" y="15431"/>
                    <a:pt x="27242" y="13621"/>
                  </a:cubicBezTo>
                  <a:cubicBezTo>
                    <a:pt x="27242" y="11811"/>
                    <a:pt x="26860" y="10097"/>
                    <a:pt x="26194" y="8382"/>
                  </a:cubicBezTo>
                  <a:cubicBezTo>
                    <a:pt x="25527" y="6667"/>
                    <a:pt x="24479" y="5239"/>
                    <a:pt x="23241" y="4000"/>
                  </a:cubicBezTo>
                  <a:cubicBezTo>
                    <a:pt x="22003" y="2762"/>
                    <a:pt x="20479" y="1714"/>
                    <a:pt x="18859" y="1048"/>
                  </a:cubicBezTo>
                  <a:cubicBezTo>
                    <a:pt x="17240" y="381"/>
                    <a:pt x="15430" y="0"/>
                    <a:pt x="13621" y="0"/>
                  </a:cubicBezTo>
                  <a:cubicBezTo>
                    <a:pt x="11811" y="0"/>
                    <a:pt x="10096" y="381"/>
                    <a:pt x="8382" y="1048"/>
                  </a:cubicBezTo>
                  <a:cubicBezTo>
                    <a:pt x="6667" y="1714"/>
                    <a:pt x="5239" y="2762"/>
                    <a:pt x="4000" y="4000"/>
                  </a:cubicBezTo>
                  <a:cubicBezTo>
                    <a:pt x="2762" y="5239"/>
                    <a:pt x="1715" y="6763"/>
                    <a:pt x="1048" y="8382"/>
                  </a:cubicBezTo>
                  <a:cubicBezTo>
                    <a:pt x="381" y="10097"/>
                    <a:pt x="0" y="11811"/>
                    <a:pt x="0" y="13621"/>
                  </a:cubicBezTo>
                  <a:cubicBezTo>
                    <a:pt x="0" y="15431"/>
                    <a:pt x="381" y="17145"/>
                    <a:pt x="1048" y="18860"/>
                  </a:cubicBezTo>
                  <a:cubicBezTo>
                    <a:pt x="1715" y="20574"/>
                    <a:pt x="2762" y="22003"/>
                    <a:pt x="4000" y="23241"/>
                  </a:cubicBezTo>
                  <a:cubicBezTo>
                    <a:pt x="5239" y="24479"/>
                    <a:pt x="6763" y="25527"/>
                    <a:pt x="8382" y="26194"/>
                  </a:cubicBezTo>
                  <a:cubicBezTo>
                    <a:pt x="10001" y="26861"/>
                    <a:pt x="11811" y="27242"/>
                    <a:pt x="13621" y="27242"/>
                  </a:cubicBezTo>
                  <a:cubicBezTo>
                    <a:pt x="15430" y="27242"/>
                    <a:pt x="17145" y="26861"/>
                    <a:pt x="18859" y="26194"/>
                  </a:cubicBezTo>
                  <a:cubicBezTo>
                    <a:pt x="20574" y="25527"/>
                    <a:pt x="22003" y="24479"/>
                    <a:pt x="23241" y="23241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9915101" y="1561989"/>
              <a:ext cx="39842" cy="39842"/>
            </a:xfrm>
            <a:custGeom>
              <a:rect b="b" l="l" r="r" t="t"/>
              <a:pathLst>
                <a:path extrusionOk="0" h="20383" w="20383">
                  <a:moveTo>
                    <a:pt x="17431" y="17431"/>
                  </a:moveTo>
                  <a:cubicBezTo>
                    <a:pt x="18383" y="16478"/>
                    <a:pt x="19145" y="15335"/>
                    <a:pt x="19621" y="14097"/>
                  </a:cubicBezTo>
                  <a:cubicBezTo>
                    <a:pt x="20098" y="12859"/>
                    <a:pt x="20383" y="11525"/>
                    <a:pt x="20383" y="10192"/>
                  </a:cubicBezTo>
                  <a:cubicBezTo>
                    <a:pt x="20383" y="8858"/>
                    <a:pt x="20098" y="7525"/>
                    <a:pt x="19621" y="6286"/>
                  </a:cubicBezTo>
                  <a:cubicBezTo>
                    <a:pt x="19145" y="5048"/>
                    <a:pt x="18383" y="3905"/>
                    <a:pt x="17431" y="2953"/>
                  </a:cubicBezTo>
                  <a:cubicBezTo>
                    <a:pt x="16478" y="2000"/>
                    <a:pt x="15335" y="1238"/>
                    <a:pt x="14097" y="762"/>
                  </a:cubicBezTo>
                  <a:cubicBezTo>
                    <a:pt x="12859" y="286"/>
                    <a:pt x="11525" y="0"/>
                    <a:pt x="10192" y="0"/>
                  </a:cubicBezTo>
                  <a:cubicBezTo>
                    <a:pt x="8858" y="0"/>
                    <a:pt x="7525" y="286"/>
                    <a:pt x="6286" y="762"/>
                  </a:cubicBezTo>
                  <a:cubicBezTo>
                    <a:pt x="5048" y="1238"/>
                    <a:pt x="3905" y="2000"/>
                    <a:pt x="2953" y="2953"/>
                  </a:cubicBezTo>
                  <a:cubicBezTo>
                    <a:pt x="2000" y="3905"/>
                    <a:pt x="1238" y="5048"/>
                    <a:pt x="762" y="6286"/>
                  </a:cubicBezTo>
                  <a:cubicBezTo>
                    <a:pt x="286" y="7525"/>
                    <a:pt x="0" y="8858"/>
                    <a:pt x="0" y="10192"/>
                  </a:cubicBezTo>
                  <a:cubicBezTo>
                    <a:pt x="0" y="11525"/>
                    <a:pt x="286" y="12859"/>
                    <a:pt x="762" y="14097"/>
                  </a:cubicBezTo>
                  <a:cubicBezTo>
                    <a:pt x="1238" y="15335"/>
                    <a:pt x="2000" y="16478"/>
                    <a:pt x="2953" y="17431"/>
                  </a:cubicBezTo>
                  <a:cubicBezTo>
                    <a:pt x="3905" y="18383"/>
                    <a:pt x="5048" y="19145"/>
                    <a:pt x="6286" y="19622"/>
                  </a:cubicBezTo>
                  <a:cubicBezTo>
                    <a:pt x="7525" y="20098"/>
                    <a:pt x="8858" y="20384"/>
                    <a:pt x="10192" y="20384"/>
                  </a:cubicBezTo>
                  <a:cubicBezTo>
                    <a:pt x="11525" y="20384"/>
                    <a:pt x="12859" y="20098"/>
                    <a:pt x="14097" y="19622"/>
                  </a:cubicBezTo>
                  <a:cubicBezTo>
                    <a:pt x="15335" y="19145"/>
                    <a:pt x="16478" y="18383"/>
                    <a:pt x="17431" y="17431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9492836" y="1569434"/>
              <a:ext cx="26064" cy="26066"/>
            </a:xfrm>
            <a:custGeom>
              <a:rect b="b" l="l" r="r" t="t"/>
              <a:pathLst>
                <a:path extrusionOk="0" h="13335" w="13334">
                  <a:moveTo>
                    <a:pt x="11430" y="11430"/>
                  </a:moveTo>
                  <a:cubicBezTo>
                    <a:pt x="12097" y="10763"/>
                    <a:pt x="12573" y="10096"/>
                    <a:pt x="12859" y="9239"/>
                  </a:cubicBezTo>
                  <a:cubicBezTo>
                    <a:pt x="13240" y="8382"/>
                    <a:pt x="13335" y="7525"/>
                    <a:pt x="13335" y="6668"/>
                  </a:cubicBezTo>
                  <a:cubicBezTo>
                    <a:pt x="13335" y="5810"/>
                    <a:pt x="13145" y="4858"/>
                    <a:pt x="12859" y="4096"/>
                  </a:cubicBezTo>
                  <a:cubicBezTo>
                    <a:pt x="12478" y="3238"/>
                    <a:pt x="12002" y="2572"/>
                    <a:pt x="11430" y="1905"/>
                  </a:cubicBezTo>
                  <a:cubicBezTo>
                    <a:pt x="10763" y="1238"/>
                    <a:pt x="10097" y="762"/>
                    <a:pt x="9239" y="476"/>
                  </a:cubicBezTo>
                  <a:cubicBezTo>
                    <a:pt x="8382" y="190"/>
                    <a:pt x="7525" y="0"/>
                    <a:pt x="6668" y="0"/>
                  </a:cubicBezTo>
                  <a:cubicBezTo>
                    <a:pt x="5810" y="0"/>
                    <a:pt x="4858" y="190"/>
                    <a:pt x="4096" y="476"/>
                  </a:cubicBezTo>
                  <a:cubicBezTo>
                    <a:pt x="3239" y="857"/>
                    <a:pt x="2572" y="1333"/>
                    <a:pt x="1905" y="1905"/>
                  </a:cubicBezTo>
                  <a:cubicBezTo>
                    <a:pt x="1238" y="2572"/>
                    <a:pt x="762" y="3238"/>
                    <a:pt x="476" y="4096"/>
                  </a:cubicBezTo>
                  <a:cubicBezTo>
                    <a:pt x="95" y="4953"/>
                    <a:pt x="0" y="5810"/>
                    <a:pt x="0" y="6668"/>
                  </a:cubicBezTo>
                  <a:cubicBezTo>
                    <a:pt x="0" y="7525"/>
                    <a:pt x="191" y="8477"/>
                    <a:pt x="476" y="9239"/>
                  </a:cubicBezTo>
                  <a:cubicBezTo>
                    <a:pt x="857" y="10096"/>
                    <a:pt x="1334" y="10763"/>
                    <a:pt x="1905" y="11430"/>
                  </a:cubicBezTo>
                  <a:cubicBezTo>
                    <a:pt x="2572" y="12097"/>
                    <a:pt x="3239" y="12573"/>
                    <a:pt x="4096" y="12859"/>
                  </a:cubicBezTo>
                  <a:cubicBezTo>
                    <a:pt x="4953" y="13240"/>
                    <a:pt x="5810" y="13335"/>
                    <a:pt x="6668" y="13335"/>
                  </a:cubicBezTo>
                  <a:cubicBezTo>
                    <a:pt x="7525" y="13335"/>
                    <a:pt x="8477" y="13145"/>
                    <a:pt x="9239" y="12859"/>
                  </a:cubicBezTo>
                  <a:cubicBezTo>
                    <a:pt x="10097" y="12478"/>
                    <a:pt x="10763" y="12002"/>
                    <a:pt x="11430" y="11430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6" name="Google Shape;56;p2"/>
          <p:cNvSpPr txBox="1"/>
          <p:nvPr>
            <p:ph type="ctrTitle"/>
          </p:nvPr>
        </p:nvSpPr>
        <p:spPr>
          <a:xfrm>
            <a:off x="1524000" y="1927432"/>
            <a:ext cx="9144000" cy="706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Glegoo"/>
              <a:buNone/>
              <a:defRPr b="0" i="0" sz="4000">
                <a:solidFill>
                  <a:schemeClr val="dk2"/>
                </a:solidFill>
                <a:latin typeface="Glegoo"/>
                <a:ea typeface="Glegoo"/>
                <a:cs typeface="Glegoo"/>
                <a:sym typeface="Glego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2"/>
          <p:cNvSpPr txBox="1"/>
          <p:nvPr>
            <p:ph idx="1" type="subTitle"/>
          </p:nvPr>
        </p:nvSpPr>
        <p:spPr>
          <a:xfrm>
            <a:off x="1524000" y="2737335"/>
            <a:ext cx="9144000" cy="6916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0" i="0" sz="2000"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58" name="Google Shape;58;p2"/>
          <p:cNvSpPr txBox="1"/>
          <p:nvPr>
            <p:ph idx="2" type="body"/>
          </p:nvPr>
        </p:nvSpPr>
        <p:spPr>
          <a:xfrm>
            <a:off x="1524000" y="3508375"/>
            <a:ext cx="9144000" cy="895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0" i="0"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" name="Google Shape;59;p2"/>
          <p:cNvSpPr txBox="1"/>
          <p:nvPr>
            <p:ph idx="3" type="body"/>
          </p:nvPr>
        </p:nvSpPr>
        <p:spPr>
          <a:xfrm>
            <a:off x="1524000" y="4483099"/>
            <a:ext cx="9144000" cy="895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0" i="0"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3974">
          <p15:clr>
            <a:srgbClr val="FBAE40"/>
          </p15:clr>
        </p15:guide>
        <p15:guide id="2" pos="7378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d slide">
  <p:cSld name="End slide">
    <p:bg>
      <p:bgPr>
        <a:solidFill>
          <a:schemeClr val="lt1"/>
        </a:solid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1"/>
          <p:cNvSpPr txBox="1"/>
          <p:nvPr/>
        </p:nvSpPr>
        <p:spPr>
          <a:xfrm>
            <a:off x="388386" y="6015368"/>
            <a:ext cx="428045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nl-NL" sz="900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DANS is an institute of KNAW and NWO</a:t>
            </a:r>
            <a:br>
              <a:rPr b="0" i="0" lang="nl-NL" sz="900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rPr>
            </a:br>
            <a:r>
              <a:rPr b="0" i="0" lang="nl-NL" sz="900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Dutch national centre of expertise and repository for research data</a:t>
            </a:r>
            <a:endParaRPr/>
          </a:p>
        </p:txBody>
      </p:sp>
      <p:pic>
        <p:nvPicPr>
          <p:cNvPr id="102" name="Google Shape;102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482203" y="478155"/>
            <a:ext cx="2230372" cy="54874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3" name="Google Shape;103;p11"/>
          <p:cNvGrpSpPr/>
          <p:nvPr/>
        </p:nvGrpSpPr>
        <p:grpSpPr>
          <a:xfrm>
            <a:off x="9482202" y="1502255"/>
            <a:ext cx="1801520" cy="2700000"/>
            <a:chOff x="9492836" y="1543371"/>
            <a:chExt cx="1765767" cy="2646415"/>
          </a:xfrm>
        </p:grpSpPr>
        <p:sp>
          <p:nvSpPr>
            <p:cNvPr id="104" name="Google Shape;104;p11"/>
            <p:cNvSpPr/>
            <p:nvPr/>
          </p:nvSpPr>
          <p:spPr>
            <a:xfrm>
              <a:off x="11178918" y="4110101"/>
              <a:ext cx="79685" cy="79685"/>
            </a:xfrm>
            <a:custGeom>
              <a:rect b="b" l="l" r="r" t="t"/>
              <a:pathLst>
                <a:path extrusionOk="0" h="40766" w="40766">
                  <a:moveTo>
                    <a:pt x="34861" y="34862"/>
                  </a:moveTo>
                  <a:cubicBezTo>
                    <a:pt x="36767" y="32956"/>
                    <a:pt x="38290" y="30766"/>
                    <a:pt x="39243" y="28194"/>
                  </a:cubicBezTo>
                  <a:cubicBezTo>
                    <a:pt x="40291" y="25717"/>
                    <a:pt x="40767" y="23050"/>
                    <a:pt x="40767" y="20383"/>
                  </a:cubicBezTo>
                  <a:cubicBezTo>
                    <a:pt x="40767" y="17717"/>
                    <a:pt x="40291" y="15050"/>
                    <a:pt x="39243" y="12573"/>
                  </a:cubicBezTo>
                  <a:cubicBezTo>
                    <a:pt x="38195" y="10096"/>
                    <a:pt x="36767" y="7906"/>
                    <a:pt x="34861" y="5905"/>
                  </a:cubicBezTo>
                  <a:cubicBezTo>
                    <a:pt x="32956" y="4000"/>
                    <a:pt x="30766" y="2476"/>
                    <a:pt x="28194" y="1524"/>
                  </a:cubicBezTo>
                  <a:cubicBezTo>
                    <a:pt x="25717" y="476"/>
                    <a:pt x="23050" y="0"/>
                    <a:pt x="20383" y="0"/>
                  </a:cubicBezTo>
                  <a:cubicBezTo>
                    <a:pt x="17717" y="0"/>
                    <a:pt x="15050" y="476"/>
                    <a:pt x="12573" y="1524"/>
                  </a:cubicBezTo>
                  <a:cubicBezTo>
                    <a:pt x="10096" y="2572"/>
                    <a:pt x="7906" y="4000"/>
                    <a:pt x="5905" y="5905"/>
                  </a:cubicBezTo>
                  <a:cubicBezTo>
                    <a:pt x="4000" y="7810"/>
                    <a:pt x="2476" y="10001"/>
                    <a:pt x="1524" y="12573"/>
                  </a:cubicBezTo>
                  <a:cubicBezTo>
                    <a:pt x="476" y="15050"/>
                    <a:pt x="0" y="17717"/>
                    <a:pt x="0" y="20383"/>
                  </a:cubicBezTo>
                  <a:cubicBezTo>
                    <a:pt x="0" y="23050"/>
                    <a:pt x="476" y="25717"/>
                    <a:pt x="1524" y="28194"/>
                  </a:cubicBezTo>
                  <a:cubicBezTo>
                    <a:pt x="2572" y="30671"/>
                    <a:pt x="4000" y="32861"/>
                    <a:pt x="5905" y="34862"/>
                  </a:cubicBezTo>
                  <a:cubicBezTo>
                    <a:pt x="7810" y="36767"/>
                    <a:pt x="10001" y="38291"/>
                    <a:pt x="12573" y="39243"/>
                  </a:cubicBezTo>
                  <a:cubicBezTo>
                    <a:pt x="15050" y="40291"/>
                    <a:pt x="17717" y="40767"/>
                    <a:pt x="20383" y="40767"/>
                  </a:cubicBezTo>
                  <a:cubicBezTo>
                    <a:pt x="23050" y="40767"/>
                    <a:pt x="25717" y="40291"/>
                    <a:pt x="28194" y="39243"/>
                  </a:cubicBezTo>
                  <a:cubicBezTo>
                    <a:pt x="30671" y="38195"/>
                    <a:pt x="32861" y="36767"/>
                    <a:pt x="34861" y="34862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" name="Google Shape;105;p11"/>
            <p:cNvSpPr/>
            <p:nvPr/>
          </p:nvSpPr>
          <p:spPr>
            <a:xfrm>
              <a:off x="10757583" y="4120342"/>
              <a:ext cx="66653" cy="66653"/>
            </a:xfrm>
            <a:custGeom>
              <a:rect b="b" l="l" r="r" t="t"/>
              <a:pathLst>
                <a:path extrusionOk="0" h="34099" w="34099">
                  <a:moveTo>
                    <a:pt x="29051" y="29051"/>
                  </a:moveTo>
                  <a:cubicBezTo>
                    <a:pt x="30671" y="27432"/>
                    <a:pt x="31909" y="25622"/>
                    <a:pt x="32766" y="23527"/>
                  </a:cubicBezTo>
                  <a:cubicBezTo>
                    <a:pt x="33623" y="21431"/>
                    <a:pt x="34100" y="19240"/>
                    <a:pt x="34100" y="17050"/>
                  </a:cubicBezTo>
                  <a:cubicBezTo>
                    <a:pt x="34100" y="14859"/>
                    <a:pt x="33623" y="12668"/>
                    <a:pt x="32766" y="10573"/>
                  </a:cubicBezTo>
                  <a:cubicBezTo>
                    <a:pt x="31909" y="8477"/>
                    <a:pt x="30671" y="6667"/>
                    <a:pt x="29051" y="5048"/>
                  </a:cubicBezTo>
                  <a:cubicBezTo>
                    <a:pt x="27432" y="3429"/>
                    <a:pt x="25622" y="2191"/>
                    <a:pt x="23527" y="1333"/>
                  </a:cubicBezTo>
                  <a:cubicBezTo>
                    <a:pt x="21431" y="476"/>
                    <a:pt x="19241" y="0"/>
                    <a:pt x="17050" y="0"/>
                  </a:cubicBezTo>
                  <a:cubicBezTo>
                    <a:pt x="14859" y="0"/>
                    <a:pt x="12668" y="476"/>
                    <a:pt x="10573" y="1333"/>
                  </a:cubicBezTo>
                  <a:cubicBezTo>
                    <a:pt x="8477" y="2191"/>
                    <a:pt x="6668" y="3429"/>
                    <a:pt x="5048" y="5048"/>
                  </a:cubicBezTo>
                  <a:cubicBezTo>
                    <a:pt x="3429" y="6667"/>
                    <a:pt x="2191" y="8477"/>
                    <a:pt x="1333" y="10573"/>
                  </a:cubicBezTo>
                  <a:cubicBezTo>
                    <a:pt x="476" y="12668"/>
                    <a:pt x="0" y="14859"/>
                    <a:pt x="0" y="17050"/>
                  </a:cubicBezTo>
                  <a:cubicBezTo>
                    <a:pt x="0" y="19240"/>
                    <a:pt x="476" y="21431"/>
                    <a:pt x="1333" y="23527"/>
                  </a:cubicBezTo>
                  <a:cubicBezTo>
                    <a:pt x="2191" y="25622"/>
                    <a:pt x="3429" y="27432"/>
                    <a:pt x="5048" y="29051"/>
                  </a:cubicBezTo>
                  <a:cubicBezTo>
                    <a:pt x="6668" y="30671"/>
                    <a:pt x="8477" y="31909"/>
                    <a:pt x="10573" y="32766"/>
                  </a:cubicBezTo>
                  <a:cubicBezTo>
                    <a:pt x="12668" y="33623"/>
                    <a:pt x="14859" y="34100"/>
                    <a:pt x="17050" y="34100"/>
                  </a:cubicBezTo>
                  <a:cubicBezTo>
                    <a:pt x="19241" y="34100"/>
                    <a:pt x="21431" y="33623"/>
                    <a:pt x="23527" y="32766"/>
                  </a:cubicBezTo>
                  <a:cubicBezTo>
                    <a:pt x="25622" y="31909"/>
                    <a:pt x="27432" y="30671"/>
                    <a:pt x="29051" y="29051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" name="Google Shape;106;p11"/>
            <p:cNvSpPr/>
            <p:nvPr/>
          </p:nvSpPr>
          <p:spPr>
            <a:xfrm>
              <a:off x="10334388" y="4123321"/>
              <a:ext cx="53248" cy="53248"/>
            </a:xfrm>
            <a:custGeom>
              <a:rect b="b" l="l" r="r" t="t"/>
              <a:pathLst>
                <a:path extrusionOk="0" h="27241" w="27241">
                  <a:moveTo>
                    <a:pt x="23241" y="23241"/>
                  </a:moveTo>
                  <a:cubicBezTo>
                    <a:pt x="24479" y="22003"/>
                    <a:pt x="25527" y="20479"/>
                    <a:pt x="26194" y="18860"/>
                  </a:cubicBezTo>
                  <a:cubicBezTo>
                    <a:pt x="26860" y="17145"/>
                    <a:pt x="27242" y="15431"/>
                    <a:pt x="27242" y="13621"/>
                  </a:cubicBezTo>
                  <a:cubicBezTo>
                    <a:pt x="27242" y="11811"/>
                    <a:pt x="26860" y="10097"/>
                    <a:pt x="26194" y="8382"/>
                  </a:cubicBezTo>
                  <a:cubicBezTo>
                    <a:pt x="25527" y="6668"/>
                    <a:pt x="24479" y="5239"/>
                    <a:pt x="23241" y="4001"/>
                  </a:cubicBezTo>
                  <a:cubicBezTo>
                    <a:pt x="22003" y="2762"/>
                    <a:pt x="20479" y="1715"/>
                    <a:pt x="18859" y="1048"/>
                  </a:cubicBezTo>
                  <a:cubicBezTo>
                    <a:pt x="17145" y="381"/>
                    <a:pt x="15430" y="0"/>
                    <a:pt x="13621" y="0"/>
                  </a:cubicBezTo>
                  <a:cubicBezTo>
                    <a:pt x="11811" y="0"/>
                    <a:pt x="10096" y="381"/>
                    <a:pt x="8382" y="1048"/>
                  </a:cubicBezTo>
                  <a:cubicBezTo>
                    <a:pt x="6667" y="1715"/>
                    <a:pt x="5239" y="2762"/>
                    <a:pt x="4000" y="4001"/>
                  </a:cubicBezTo>
                  <a:cubicBezTo>
                    <a:pt x="2762" y="5239"/>
                    <a:pt x="1715" y="6763"/>
                    <a:pt x="1048" y="8382"/>
                  </a:cubicBezTo>
                  <a:cubicBezTo>
                    <a:pt x="381" y="10097"/>
                    <a:pt x="0" y="11811"/>
                    <a:pt x="0" y="13621"/>
                  </a:cubicBezTo>
                  <a:cubicBezTo>
                    <a:pt x="0" y="15431"/>
                    <a:pt x="381" y="17145"/>
                    <a:pt x="1048" y="18860"/>
                  </a:cubicBezTo>
                  <a:cubicBezTo>
                    <a:pt x="1715" y="20574"/>
                    <a:pt x="2762" y="22003"/>
                    <a:pt x="4000" y="23241"/>
                  </a:cubicBezTo>
                  <a:cubicBezTo>
                    <a:pt x="5239" y="24479"/>
                    <a:pt x="6763" y="25527"/>
                    <a:pt x="8382" y="26194"/>
                  </a:cubicBezTo>
                  <a:cubicBezTo>
                    <a:pt x="10001" y="26861"/>
                    <a:pt x="11811" y="27242"/>
                    <a:pt x="13621" y="27242"/>
                  </a:cubicBezTo>
                  <a:cubicBezTo>
                    <a:pt x="15430" y="27242"/>
                    <a:pt x="17145" y="26861"/>
                    <a:pt x="18859" y="26194"/>
                  </a:cubicBezTo>
                  <a:cubicBezTo>
                    <a:pt x="20574" y="25527"/>
                    <a:pt x="22003" y="24479"/>
                    <a:pt x="23241" y="23241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" name="Google Shape;107;p11"/>
            <p:cNvSpPr/>
            <p:nvPr/>
          </p:nvSpPr>
          <p:spPr>
            <a:xfrm>
              <a:off x="9915101" y="4130209"/>
              <a:ext cx="39842" cy="39842"/>
            </a:xfrm>
            <a:custGeom>
              <a:rect b="b" l="l" r="r" t="t"/>
              <a:pathLst>
                <a:path extrusionOk="0" h="20383" w="20383">
                  <a:moveTo>
                    <a:pt x="17431" y="17431"/>
                  </a:moveTo>
                  <a:cubicBezTo>
                    <a:pt x="18383" y="16478"/>
                    <a:pt x="19145" y="15335"/>
                    <a:pt x="19621" y="14097"/>
                  </a:cubicBezTo>
                  <a:cubicBezTo>
                    <a:pt x="20098" y="12859"/>
                    <a:pt x="20383" y="11525"/>
                    <a:pt x="20383" y="10192"/>
                  </a:cubicBezTo>
                  <a:cubicBezTo>
                    <a:pt x="20383" y="8858"/>
                    <a:pt x="20098" y="7525"/>
                    <a:pt x="19621" y="6287"/>
                  </a:cubicBezTo>
                  <a:cubicBezTo>
                    <a:pt x="19145" y="5048"/>
                    <a:pt x="18383" y="3905"/>
                    <a:pt x="17431" y="2953"/>
                  </a:cubicBezTo>
                  <a:cubicBezTo>
                    <a:pt x="16478" y="2000"/>
                    <a:pt x="15335" y="1238"/>
                    <a:pt x="14097" y="762"/>
                  </a:cubicBezTo>
                  <a:cubicBezTo>
                    <a:pt x="12859" y="286"/>
                    <a:pt x="11525" y="0"/>
                    <a:pt x="10192" y="0"/>
                  </a:cubicBezTo>
                  <a:cubicBezTo>
                    <a:pt x="8858" y="0"/>
                    <a:pt x="7525" y="286"/>
                    <a:pt x="6286" y="762"/>
                  </a:cubicBezTo>
                  <a:cubicBezTo>
                    <a:pt x="5048" y="1238"/>
                    <a:pt x="3905" y="2000"/>
                    <a:pt x="2953" y="2953"/>
                  </a:cubicBezTo>
                  <a:cubicBezTo>
                    <a:pt x="2000" y="3905"/>
                    <a:pt x="1238" y="5048"/>
                    <a:pt x="762" y="6287"/>
                  </a:cubicBezTo>
                  <a:cubicBezTo>
                    <a:pt x="286" y="7525"/>
                    <a:pt x="0" y="8858"/>
                    <a:pt x="0" y="10192"/>
                  </a:cubicBezTo>
                  <a:cubicBezTo>
                    <a:pt x="0" y="11525"/>
                    <a:pt x="286" y="12859"/>
                    <a:pt x="762" y="14097"/>
                  </a:cubicBezTo>
                  <a:cubicBezTo>
                    <a:pt x="1238" y="15335"/>
                    <a:pt x="2000" y="16478"/>
                    <a:pt x="2953" y="17431"/>
                  </a:cubicBezTo>
                  <a:cubicBezTo>
                    <a:pt x="3905" y="18383"/>
                    <a:pt x="5048" y="19145"/>
                    <a:pt x="6286" y="19621"/>
                  </a:cubicBezTo>
                  <a:cubicBezTo>
                    <a:pt x="7525" y="20098"/>
                    <a:pt x="8858" y="20383"/>
                    <a:pt x="10192" y="20383"/>
                  </a:cubicBezTo>
                  <a:cubicBezTo>
                    <a:pt x="11525" y="20383"/>
                    <a:pt x="12859" y="20098"/>
                    <a:pt x="14097" y="19621"/>
                  </a:cubicBezTo>
                  <a:cubicBezTo>
                    <a:pt x="15335" y="19145"/>
                    <a:pt x="16478" y="18383"/>
                    <a:pt x="17431" y="17431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" name="Google Shape;108;p11"/>
            <p:cNvSpPr/>
            <p:nvPr/>
          </p:nvSpPr>
          <p:spPr>
            <a:xfrm>
              <a:off x="9492836" y="4137657"/>
              <a:ext cx="26064" cy="26066"/>
            </a:xfrm>
            <a:custGeom>
              <a:rect b="b" l="l" r="r" t="t"/>
              <a:pathLst>
                <a:path extrusionOk="0" h="13335" w="13334">
                  <a:moveTo>
                    <a:pt x="11430" y="11430"/>
                  </a:moveTo>
                  <a:cubicBezTo>
                    <a:pt x="12097" y="10763"/>
                    <a:pt x="12573" y="10096"/>
                    <a:pt x="12859" y="9239"/>
                  </a:cubicBezTo>
                  <a:cubicBezTo>
                    <a:pt x="13240" y="8382"/>
                    <a:pt x="13335" y="7525"/>
                    <a:pt x="13335" y="6667"/>
                  </a:cubicBezTo>
                  <a:cubicBezTo>
                    <a:pt x="13335" y="5810"/>
                    <a:pt x="13145" y="4858"/>
                    <a:pt x="12859" y="4096"/>
                  </a:cubicBezTo>
                  <a:cubicBezTo>
                    <a:pt x="12478" y="3238"/>
                    <a:pt x="12002" y="2572"/>
                    <a:pt x="11430" y="1905"/>
                  </a:cubicBezTo>
                  <a:cubicBezTo>
                    <a:pt x="10763" y="1238"/>
                    <a:pt x="10097" y="762"/>
                    <a:pt x="9239" y="476"/>
                  </a:cubicBezTo>
                  <a:cubicBezTo>
                    <a:pt x="8382" y="95"/>
                    <a:pt x="7525" y="0"/>
                    <a:pt x="6668" y="0"/>
                  </a:cubicBezTo>
                  <a:cubicBezTo>
                    <a:pt x="5810" y="0"/>
                    <a:pt x="4858" y="191"/>
                    <a:pt x="4096" y="476"/>
                  </a:cubicBezTo>
                  <a:cubicBezTo>
                    <a:pt x="3239" y="857"/>
                    <a:pt x="2572" y="1333"/>
                    <a:pt x="1905" y="1905"/>
                  </a:cubicBezTo>
                  <a:cubicBezTo>
                    <a:pt x="1238" y="2477"/>
                    <a:pt x="762" y="3238"/>
                    <a:pt x="476" y="4096"/>
                  </a:cubicBezTo>
                  <a:cubicBezTo>
                    <a:pt x="95" y="4953"/>
                    <a:pt x="0" y="5810"/>
                    <a:pt x="0" y="6667"/>
                  </a:cubicBezTo>
                  <a:cubicBezTo>
                    <a:pt x="0" y="7525"/>
                    <a:pt x="191" y="8477"/>
                    <a:pt x="476" y="9239"/>
                  </a:cubicBezTo>
                  <a:cubicBezTo>
                    <a:pt x="857" y="10096"/>
                    <a:pt x="1334" y="10763"/>
                    <a:pt x="1905" y="11430"/>
                  </a:cubicBezTo>
                  <a:cubicBezTo>
                    <a:pt x="2572" y="12097"/>
                    <a:pt x="3239" y="12573"/>
                    <a:pt x="4096" y="12859"/>
                  </a:cubicBezTo>
                  <a:cubicBezTo>
                    <a:pt x="4953" y="13240"/>
                    <a:pt x="5810" y="13335"/>
                    <a:pt x="6668" y="13335"/>
                  </a:cubicBezTo>
                  <a:cubicBezTo>
                    <a:pt x="7525" y="13335"/>
                    <a:pt x="8477" y="13145"/>
                    <a:pt x="9239" y="12859"/>
                  </a:cubicBezTo>
                  <a:cubicBezTo>
                    <a:pt x="10001" y="12573"/>
                    <a:pt x="10763" y="12002"/>
                    <a:pt x="11430" y="11430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" name="Google Shape;109;p11"/>
            <p:cNvSpPr/>
            <p:nvPr/>
          </p:nvSpPr>
          <p:spPr>
            <a:xfrm>
              <a:off x="11186924" y="3690071"/>
              <a:ext cx="66653" cy="66653"/>
            </a:xfrm>
            <a:custGeom>
              <a:rect b="b" l="l" r="r" t="t"/>
              <a:pathLst>
                <a:path extrusionOk="0" h="34099" w="34099">
                  <a:moveTo>
                    <a:pt x="29051" y="29051"/>
                  </a:moveTo>
                  <a:cubicBezTo>
                    <a:pt x="30671" y="27432"/>
                    <a:pt x="31909" y="25622"/>
                    <a:pt x="32766" y="23527"/>
                  </a:cubicBezTo>
                  <a:cubicBezTo>
                    <a:pt x="33623" y="21431"/>
                    <a:pt x="34099" y="19240"/>
                    <a:pt x="34099" y="17050"/>
                  </a:cubicBezTo>
                  <a:cubicBezTo>
                    <a:pt x="34099" y="14859"/>
                    <a:pt x="33623" y="12668"/>
                    <a:pt x="32766" y="10573"/>
                  </a:cubicBezTo>
                  <a:cubicBezTo>
                    <a:pt x="31909" y="8477"/>
                    <a:pt x="30671" y="6667"/>
                    <a:pt x="29051" y="5048"/>
                  </a:cubicBezTo>
                  <a:cubicBezTo>
                    <a:pt x="27432" y="3429"/>
                    <a:pt x="25622" y="2191"/>
                    <a:pt x="23527" y="1333"/>
                  </a:cubicBezTo>
                  <a:cubicBezTo>
                    <a:pt x="21431" y="476"/>
                    <a:pt x="19240" y="0"/>
                    <a:pt x="17050" y="0"/>
                  </a:cubicBezTo>
                  <a:cubicBezTo>
                    <a:pt x="14859" y="0"/>
                    <a:pt x="12668" y="476"/>
                    <a:pt x="10573" y="1333"/>
                  </a:cubicBezTo>
                  <a:cubicBezTo>
                    <a:pt x="8477" y="2191"/>
                    <a:pt x="6667" y="3429"/>
                    <a:pt x="5048" y="5048"/>
                  </a:cubicBezTo>
                  <a:cubicBezTo>
                    <a:pt x="3429" y="6667"/>
                    <a:pt x="2191" y="8477"/>
                    <a:pt x="1333" y="10573"/>
                  </a:cubicBezTo>
                  <a:cubicBezTo>
                    <a:pt x="476" y="12668"/>
                    <a:pt x="0" y="14859"/>
                    <a:pt x="0" y="17050"/>
                  </a:cubicBezTo>
                  <a:cubicBezTo>
                    <a:pt x="0" y="19240"/>
                    <a:pt x="476" y="21431"/>
                    <a:pt x="1333" y="23527"/>
                  </a:cubicBezTo>
                  <a:cubicBezTo>
                    <a:pt x="2191" y="25622"/>
                    <a:pt x="3429" y="27432"/>
                    <a:pt x="5048" y="29051"/>
                  </a:cubicBezTo>
                  <a:cubicBezTo>
                    <a:pt x="6667" y="30670"/>
                    <a:pt x="8477" y="31909"/>
                    <a:pt x="10573" y="32766"/>
                  </a:cubicBezTo>
                  <a:cubicBezTo>
                    <a:pt x="12668" y="33623"/>
                    <a:pt x="14859" y="34099"/>
                    <a:pt x="17050" y="34099"/>
                  </a:cubicBezTo>
                  <a:cubicBezTo>
                    <a:pt x="19240" y="34099"/>
                    <a:pt x="21431" y="33623"/>
                    <a:pt x="23527" y="32766"/>
                  </a:cubicBezTo>
                  <a:cubicBezTo>
                    <a:pt x="25622" y="31909"/>
                    <a:pt x="27432" y="30670"/>
                    <a:pt x="29051" y="29051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" name="Google Shape;110;p11"/>
            <p:cNvSpPr/>
            <p:nvPr/>
          </p:nvSpPr>
          <p:spPr>
            <a:xfrm>
              <a:off x="10765963" y="3694725"/>
              <a:ext cx="53248" cy="53248"/>
            </a:xfrm>
            <a:custGeom>
              <a:rect b="b" l="l" r="r" t="t"/>
              <a:pathLst>
                <a:path extrusionOk="0" h="27241" w="27241">
                  <a:moveTo>
                    <a:pt x="23241" y="23241"/>
                  </a:moveTo>
                  <a:cubicBezTo>
                    <a:pt x="24479" y="22003"/>
                    <a:pt x="25527" y="20479"/>
                    <a:pt x="26194" y="18859"/>
                  </a:cubicBezTo>
                  <a:cubicBezTo>
                    <a:pt x="26860" y="17145"/>
                    <a:pt x="27242" y="15430"/>
                    <a:pt x="27242" y="13621"/>
                  </a:cubicBezTo>
                  <a:cubicBezTo>
                    <a:pt x="27242" y="11811"/>
                    <a:pt x="26860" y="10096"/>
                    <a:pt x="26194" y="8382"/>
                  </a:cubicBezTo>
                  <a:cubicBezTo>
                    <a:pt x="25527" y="6667"/>
                    <a:pt x="24479" y="5239"/>
                    <a:pt x="23241" y="4000"/>
                  </a:cubicBezTo>
                  <a:cubicBezTo>
                    <a:pt x="22003" y="2762"/>
                    <a:pt x="20479" y="1714"/>
                    <a:pt x="18859" y="1048"/>
                  </a:cubicBezTo>
                  <a:cubicBezTo>
                    <a:pt x="17240" y="381"/>
                    <a:pt x="15430" y="0"/>
                    <a:pt x="13621" y="0"/>
                  </a:cubicBezTo>
                  <a:cubicBezTo>
                    <a:pt x="11811" y="0"/>
                    <a:pt x="10096" y="381"/>
                    <a:pt x="8382" y="1048"/>
                  </a:cubicBezTo>
                  <a:cubicBezTo>
                    <a:pt x="6667" y="1714"/>
                    <a:pt x="5239" y="2762"/>
                    <a:pt x="4000" y="4000"/>
                  </a:cubicBezTo>
                  <a:cubicBezTo>
                    <a:pt x="2762" y="5239"/>
                    <a:pt x="1715" y="6763"/>
                    <a:pt x="1048" y="8382"/>
                  </a:cubicBezTo>
                  <a:cubicBezTo>
                    <a:pt x="381" y="10096"/>
                    <a:pt x="0" y="11811"/>
                    <a:pt x="0" y="13621"/>
                  </a:cubicBezTo>
                  <a:cubicBezTo>
                    <a:pt x="0" y="15430"/>
                    <a:pt x="381" y="17145"/>
                    <a:pt x="1048" y="18859"/>
                  </a:cubicBezTo>
                  <a:cubicBezTo>
                    <a:pt x="1715" y="20574"/>
                    <a:pt x="2762" y="22003"/>
                    <a:pt x="4000" y="23241"/>
                  </a:cubicBezTo>
                  <a:cubicBezTo>
                    <a:pt x="5239" y="24479"/>
                    <a:pt x="6763" y="25527"/>
                    <a:pt x="8382" y="26194"/>
                  </a:cubicBezTo>
                  <a:cubicBezTo>
                    <a:pt x="10001" y="26860"/>
                    <a:pt x="11811" y="27241"/>
                    <a:pt x="13621" y="27241"/>
                  </a:cubicBezTo>
                  <a:cubicBezTo>
                    <a:pt x="15430" y="27241"/>
                    <a:pt x="17145" y="26860"/>
                    <a:pt x="18859" y="26194"/>
                  </a:cubicBezTo>
                  <a:cubicBezTo>
                    <a:pt x="20574" y="25527"/>
                    <a:pt x="22003" y="24479"/>
                    <a:pt x="23241" y="23241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" name="Google Shape;111;p11"/>
            <p:cNvSpPr/>
            <p:nvPr/>
          </p:nvSpPr>
          <p:spPr>
            <a:xfrm>
              <a:off x="10341090" y="3704965"/>
              <a:ext cx="39842" cy="39842"/>
            </a:xfrm>
            <a:custGeom>
              <a:rect b="b" l="l" r="r" t="t"/>
              <a:pathLst>
                <a:path extrusionOk="0" h="20383" w="20383">
                  <a:moveTo>
                    <a:pt x="17431" y="17431"/>
                  </a:moveTo>
                  <a:cubicBezTo>
                    <a:pt x="18383" y="16478"/>
                    <a:pt x="19145" y="15335"/>
                    <a:pt x="19621" y="14097"/>
                  </a:cubicBezTo>
                  <a:cubicBezTo>
                    <a:pt x="20098" y="12859"/>
                    <a:pt x="20383" y="11525"/>
                    <a:pt x="20383" y="10192"/>
                  </a:cubicBezTo>
                  <a:cubicBezTo>
                    <a:pt x="20383" y="8858"/>
                    <a:pt x="20098" y="7525"/>
                    <a:pt x="19621" y="6287"/>
                  </a:cubicBezTo>
                  <a:cubicBezTo>
                    <a:pt x="19145" y="5048"/>
                    <a:pt x="18383" y="3905"/>
                    <a:pt x="17431" y="2953"/>
                  </a:cubicBezTo>
                  <a:cubicBezTo>
                    <a:pt x="16478" y="2000"/>
                    <a:pt x="15335" y="1238"/>
                    <a:pt x="14097" y="762"/>
                  </a:cubicBezTo>
                  <a:cubicBezTo>
                    <a:pt x="12859" y="286"/>
                    <a:pt x="11525" y="0"/>
                    <a:pt x="10192" y="0"/>
                  </a:cubicBezTo>
                  <a:cubicBezTo>
                    <a:pt x="8858" y="0"/>
                    <a:pt x="7525" y="286"/>
                    <a:pt x="6286" y="762"/>
                  </a:cubicBezTo>
                  <a:cubicBezTo>
                    <a:pt x="5048" y="1238"/>
                    <a:pt x="3905" y="2000"/>
                    <a:pt x="2953" y="2953"/>
                  </a:cubicBezTo>
                  <a:cubicBezTo>
                    <a:pt x="2000" y="3905"/>
                    <a:pt x="1238" y="5048"/>
                    <a:pt x="762" y="6287"/>
                  </a:cubicBezTo>
                  <a:cubicBezTo>
                    <a:pt x="286" y="7525"/>
                    <a:pt x="0" y="8858"/>
                    <a:pt x="0" y="10192"/>
                  </a:cubicBezTo>
                  <a:cubicBezTo>
                    <a:pt x="0" y="11525"/>
                    <a:pt x="286" y="12859"/>
                    <a:pt x="762" y="14097"/>
                  </a:cubicBezTo>
                  <a:cubicBezTo>
                    <a:pt x="1238" y="15335"/>
                    <a:pt x="2000" y="16478"/>
                    <a:pt x="2953" y="17431"/>
                  </a:cubicBezTo>
                  <a:cubicBezTo>
                    <a:pt x="3905" y="18383"/>
                    <a:pt x="5048" y="19145"/>
                    <a:pt x="6286" y="19621"/>
                  </a:cubicBezTo>
                  <a:cubicBezTo>
                    <a:pt x="7525" y="20098"/>
                    <a:pt x="8858" y="20383"/>
                    <a:pt x="10192" y="20383"/>
                  </a:cubicBezTo>
                  <a:cubicBezTo>
                    <a:pt x="11525" y="20383"/>
                    <a:pt x="12859" y="20098"/>
                    <a:pt x="14097" y="19621"/>
                  </a:cubicBezTo>
                  <a:cubicBezTo>
                    <a:pt x="15335" y="19145"/>
                    <a:pt x="16478" y="18383"/>
                    <a:pt x="17431" y="17431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" name="Google Shape;112;p11"/>
            <p:cNvSpPr/>
            <p:nvPr/>
          </p:nvSpPr>
          <p:spPr>
            <a:xfrm>
              <a:off x="9923479" y="3710364"/>
              <a:ext cx="26064" cy="26066"/>
            </a:xfrm>
            <a:custGeom>
              <a:rect b="b" l="l" r="r" t="t"/>
              <a:pathLst>
                <a:path extrusionOk="0" h="13335" w="13334">
                  <a:moveTo>
                    <a:pt x="11430" y="11430"/>
                  </a:moveTo>
                  <a:cubicBezTo>
                    <a:pt x="12097" y="10763"/>
                    <a:pt x="12573" y="10096"/>
                    <a:pt x="12859" y="9239"/>
                  </a:cubicBezTo>
                  <a:cubicBezTo>
                    <a:pt x="13240" y="8382"/>
                    <a:pt x="13335" y="7525"/>
                    <a:pt x="13335" y="6667"/>
                  </a:cubicBezTo>
                  <a:cubicBezTo>
                    <a:pt x="13335" y="5810"/>
                    <a:pt x="13145" y="4858"/>
                    <a:pt x="12859" y="4096"/>
                  </a:cubicBezTo>
                  <a:cubicBezTo>
                    <a:pt x="12478" y="3238"/>
                    <a:pt x="12002" y="2572"/>
                    <a:pt x="11430" y="1905"/>
                  </a:cubicBezTo>
                  <a:cubicBezTo>
                    <a:pt x="10763" y="1238"/>
                    <a:pt x="10096" y="762"/>
                    <a:pt x="9239" y="476"/>
                  </a:cubicBezTo>
                  <a:cubicBezTo>
                    <a:pt x="8382" y="95"/>
                    <a:pt x="7525" y="0"/>
                    <a:pt x="6668" y="0"/>
                  </a:cubicBezTo>
                  <a:cubicBezTo>
                    <a:pt x="5810" y="0"/>
                    <a:pt x="4858" y="190"/>
                    <a:pt x="4096" y="476"/>
                  </a:cubicBezTo>
                  <a:cubicBezTo>
                    <a:pt x="3239" y="857"/>
                    <a:pt x="2572" y="1333"/>
                    <a:pt x="1905" y="1905"/>
                  </a:cubicBezTo>
                  <a:cubicBezTo>
                    <a:pt x="1238" y="2572"/>
                    <a:pt x="762" y="3238"/>
                    <a:pt x="476" y="4096"/>
                  </a:cubicBezTo>
                  <a:cubicBezTo>
                    <a:pt x="95" y="4953"/>
                    <a:pt x="0" y="5810"/>
                    <a:pt x="0" y="6667"/>
                  </a:cubicBezTo>
                  <a:cubicBezTo>
                    <a:pt x="0" y="7525"/>
                    <a:pt x="191" y="8477"/>
                    <a:pt x="476" y="9239"/>
                  </a:cubicBezTo>
                  <a:cubicBezTo>
                    <a:pt x="857" y="10096"/>
                    <a:pt x="1334" y="10763"/>
                    <a:pt x="1905" y="11430"/>
                  </a:cubicBezTo>
                  <a:cubicBezTo>
                    <a:pt x="2572" y="12097"/>
                    <a:pt x="3239" y="12573"/>
                    <a:pt x="4096" y="12859"/>
                  </a:cubicBezTo>
                  <a:cubicBezTo>
                    <a:pt x="4953" y="13240"/>
                    <a:pt x="5810" y="13335"/>
                    <a:pt x="6668" y="13335"/>
                  </a:cubicBezTo>
                  <a:cubicBezTo>
                    <a:pt x="7525" y="13335"/>
                    <a:pt x="8477" y="13144"/>
                    <a:pt x="9239" y="12859"/>
                  </a:cubicBezTo>
                  <a:cubicBezTo>
                    <a:pt x="10096" y="12478"/>
                    <a:pt x="10763" y="12002"/>
                    <a:pt x="11430" y="11430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11178918" y="3258124"/>
              <a:ext cx="79685" cy="79685"/>
            </a:xfrm>
            <a:custGeom>
              <a:rect b="b" l="l" r="r" t="t"/>
              <a:pathLst>
                <a:path extrusionOk="0" h="40766" w="40766">
                  <a:moveTo>
                    <a:pt x="34861" y="34862"/>
                  </a:moveTo>
                  <a:cubicBezTo>
                    <a:pt x="36767" y="32956"/>
                    <a:pt x="38290" y="30766"/>
                    <a:pt x="39243" y="28194"/>
                  </a:cubicBezTo>
                  <a:cubicBezTo>
                    <a:pt x="40291" y="25718"/>
                    <a:pt x="40767" y="23050"/>
                    <a:pt x="40767" y="20383"/>
                  </a:cubicBezTo>
                  <a:cubicBezTo>
                    <a:pt x="40767" y="17717"/>
                    <a:pt x="40291" y="15050"/>
                    <a:pt x="39243" y="12573"/>
                  </a:cubicBezTo>
                  <a:cubicBezTo>
                    <a:pt x="38195" y="10096"/>
                    <a:pt x="36767" y="7906"/>
                    <a:pt x="34861" y="5906"/>
                  </a:cubicBezTo>
                  <a:cubicBezTo>
                    <a:pt x="32956" y="4000"/>
                    <a:pt x="30766" y="2477"/>
                    <a:pt x="28194" y="1524"/>
                  </a:cubicBezTo>
                  <a:cubicBezTo>
                    <a:pt x="25717" y="476"/>
                    <a:pt x="23050" y="0"/>
                    <a:pt x="20383" y="0"/>
                  </a:cubicBezTo>
                  <a:cubicBezTo>
                    <a:pt x="17717" y="0"/>
                    <a:pt x="15050" y="476"/>
                    <a:pt x="12573" y="1524"/>
                  </a:cubicBezTo>
                  <a:cubicBezTo>
                    <a:pt x="10096" y="2572"/>
                    <a:pt x="7906" y="4000"/>
                    <a:pt x="5905" y="5906"/>
                  </a:cubicBezTo>
                  <a:cubicBezTo>
                    <a:pt x="4000" y="7810"/>
                    <a:pt x="2476" y="10001"/>
                    <a:pt x="1524" y="12573"/>
                  </a:cubicBezTo>
                  <a:cubicBezTo>
                    <a:pt x="476" y="15050"/>
                    <a:pt x="0" y="17717"/>
                    <a:pt x="0" y="20383"/>
                  </a:cubicBezTo>
                  <a:cubicBezTo>
                    <a:pt x="0" y="23050"/>
                    <a:pt x="476" y="25718"/>
                    <a:pt x="1524" y="28194"/>
                  </a:cubicBezTo>
                  <a:cubicBezTo>
                    <a:pt x="2572" y="30671"/>
                    <a:pt x="4000" y="32861"/>
                    <a:pt x="5905" y="34862"/>
                  </a:cubicBezTo>
                  <a:cubicBezTo>
                    <a:pt x="7810" y="36767"/>
                    <a:pt x="10001" y="38291"/>
                    <a:pt x="12573" y="39243"/>
                  </a:cubicBezTo>
                  <a:cubicBezTo>
                    <a:pt x="15050" y="40291"/>
                    <a:pt x="17717" y="40767"/>
                    <a:pt x="20383" y="40767"/>
                  </a:cubicBezTo>
                  <a:cubicBezTo>
                    <a:pt x="23050" y="40767"/>
                    <a:pt x="25717" y="40291"/>
                    <a:pt x="28194" y="39243"/>
                  </a:cubicBezTo>
                  <a:cubicBezTo>
                    <a:pt x="30671" y="38195"/>
                    <a:pt x="32861" y="36767"/>
                    <a:pt x="34861" y="34862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10757957" y="3265012"/>
              <a:ext cx="66653" cy="66653"/>
            </a:xfrm>
            <a:custGeom>
              <a:rect b="b" l="l" r="r" t="t"/>
              <a:pathLst>
                <a:path extrusionOk="0" h="34099" w="34099">
                  <a:moveTo>
                    <a:pt x="29051" y="29051"/>
                  </a:moveTo>
                  <a:cubicBezTo>
                    <a:pt x="30671" y="27432"/>
                    <a:pt x="31909" y="25622"/>
                    <a:pt x="32766" y="23527"/>
                  </a:cubicBezTo>
                  <a:cubicBezTo>
                    <a:pt x="33623" y="21431"/>
                    <a:pt x="34100" y="19240"/>
                    <a:pt x="34100" y="17050"/>
                  </a:cubicBezTo>
                  <a:cubicBezTo>
                    <a:pt x="34100" y="14859"/>
                    <a:pt x="33623" y="12668"/>
                    <a:pt x="32766" y="10573"/>
                  </a:cubicBezTo>
                  <a:cubicBezTo>
                    <a:pt x="31909" y="8477"/>
                    <a:pt x="30671" y="6667"/>
                    <a:pt x="29051" y="5048"/>
                  </a:cubicBezTo>
                  <a:cubicBezTo>
                    <a:pt x="27432" y="3429"/>
                    <a:pt x="25622" y="2191"/>
                    <a:pt x="23527" y="1333"/>
                  </a:cubicBezTo>
                  <a:cubicBezTo>
                    <a:pt x="21431" y="476"/>
                    <a:pt x="19240" y="0"/>
                    <a:pt x="17050" y="0"/>
                  </a:cubicBezTo>
                  <a:cubicBezTo>
                    <a:pt x="14859" y="0"/>
                    <a:pt x="12668" y="476"/>
                    <a:pt x="10573" y="1333"/>
                  </a:cubicBezTo>
                  <a:cubicBezTo>
                    <a:pt x="8477" y="2191"/>
                    <a:pt x="6667" y="3429"/>
                    <a:pt x="5048" y="5048"/>
                  </a:cubicBezTo>
                  <a:cubicBezTo>
                    <a:pt x="3429" y="6667"/>
                    <a:pt x="2191" y="8477"/>
                    <a:pt x="1333" y="10573"/>
                  </a:cubicBezTo>
                  <a:cubicBezTo>
                    <a:pt x="476" y="12668"/>
                    <a:pt x="0" y="14859"/>
                    <a:pt x="0" y="17050"/>
                  </a:cubicBezTo>
                  <a:cubicBezTo>
                    <a:pt x="0" y="19240"/>
                    <a:pt x="476" y="21431"/>
                    <a:pt x="1333" y="23527"/>
                  </a:cubicBezTo>
                  <a:cubicBezTo>
                    <a:pt x="2191" y="25622"/>
                    <a:pt x="3429" y="27432"/>
                    <a:pt x="5048" y="29051"/>
                  </a:cubicBezTo>
                  <a:cubicBezTo>
                    <a:pt x="6667" y="30671"/>
                    <a:pt x="8477" y="31909"/>
                    <a:pt x="10573" y="32766"/>
                  </a:cubicBezTo>
                  <a:cubicBezTo>
                    <a:pt x="12668" y="33623"/>
                    <a:pt x="14859" y="34100"/>
                    <a:pt x="17050" y="34100"/>
                  </a:cubicBezTo>
                  <a:cubicBezTo>
                    <a:pt x="19240" y="34100"/>
                    <a:pt x="21431" y="33623"/>
                    <a:pt x="23527" y="32766"/>
                  </a:cubicBezTo>
                  <a:cubicBezTo>
                    <a:pt x="25622" y="31909"/>
                    <a:pt x="27432" y="30671"/>
                    <a:pt x="29051" y="29051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" name="Google Shape;115;p11"/>
            <p:cNvSpPr/>
            <p:nvPr/>
          </p:nvSpPr>
          <p:spPr>
            <a:xfrm>
              <a:off x="10334388" y="3270413"/>
              <a:ext cx="53248" cy="53248"/>
            </a:xfrm>
            <a:custGeom>
              <a:rect b="b" l="l" r="r" t="t"/>
              <a:pathLst>
                <a:path extrusionOk="0" h="27241" w="27241">
                  <a:moveTo>
                    <a:pt x="23241" y="23241"/>
                  </a:moveTo>
                  <a:cubicBezTo>
                    <a:pt x="24479" y="22003"/>
                    <a:pt x="25527" y="20479"/>
                    <a:pt x="26194" y="18859"/>
                  </a:cubicBezTo>
                  <a:cubicBezTo>
                    <a:pt x="26860" y="17145"/>
                    <a:pt x="27242" y="15430"/>
                    <a:pt x="27242" y="13621"/>
                  </a:cubicBezTo>
                  <a:cubicBezTo>
                    <a:pt x="27242" y="11811"/>
                    <a:pt x="26860" y="10096"/>
                    <a:pt x="26194" y="8382"/>
                  </a:cubicBezTo>
                  <a:cubicBezTo>
                    <a:pt x="25527" y="6667"/>
                    <a:pt x="24479" y="5239"/>
                    <a:pt x="23241" y="4000"/>
                  </a:cubicBezTo>
                  <a:cubicBezTo>
                    <a:pt x="22003" y="2762"/>
                    <a:pt x="20479" y="1715"/>
                    <a:pt x="18859" y="1048"/>
                  </a:cubicBezTo>
                  <a:cubicBezTo>
                    <a:pt x="17240" y="381"/>
                    <a:pt x="15430" y="0"/>
                    <a:pt x="13621" y="0"/>
                  </a:cubicBezTo>
                  <a:cubicBezTo>
                    <a:pt x="11811" y="0"/>
                    <a:pt x="10096" y="381"/>
                    <a:pt x="8382" y="1048"/>
                  </a:cubicBezTo>
                  <a:cubicBezTo>
                    <a:pt x="6667" y="1715"/>
                    <a:pt x="5239" y="2762"/>
                    <a:pt x="4000" y="4000"/>
                  </a:cubicBezTo>
                  <a:cubicBezTo>
                    <a:pt x="2762" y="5239"/>
                    <a:pt x="1715" y="6763"/>
                    <a:pt x="1048" y="8382"/>
                  </a:cubicBezTo>
                  <a:cubicBezTo>
                    <a:pt x="381" y="10096"/>
                    <a:pt x="0" y="11811"/>
                    <a:pt x="0" y="13621"/>
                  </a:cubicBezTo>
                  <a:cubicBezTo>
                    <a:pt x="0" y="15430"/>
                    <a:pt x="381" y="17145"/>
                    <a:pt x="1048" y="18859"/>
                  </a:cubicBezTo>
                  <a:cubicBezTo>
                    <a:pt x="1715" y="20574"/>
                    <a:pt x="2762" y="22003"/>
                    <a:pt x="4000" y="23241"/>
                  </a:cubicBezTo>
                  <a:cubicBezTo>
                    <a:pt x="5239" y="24479"/>
                    <a:pt x="6763" y="25527"/>
                    <a:pt x="8382" y="26194"/>
                  </a:cubicBezTo>
                  <a:cubicBezTo>
                    <a:pt x="10001" y="26860"/>
                    <a:pt x="11811" y="27242"/>
                    <a:pt x="13621" y="27242"/>
                  </a:cubicBezTo>
                  <a:cubicBezTo>
                    <a:pt x="15430" y="27242"/>
                    <a:pt x="17145" y="26860"/>
                    <a:pt x="18859" y="26194"/>
                  </a:cubicBezTo>
                  <a:cubicBezTo>
                    <a:pt x="20574" y="25527"/>
                    <a:pt x="22003" y="24479"/>
                    <a:pt x="23241" y="23241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" name="Google Shape;116;p11"/>
            <p:cNvSpPr/>
            <p:nvPr/>
          </p:nvSpPr>
          <p:spPr>
            <a:xfrm>
              <a:off x="9915101" y="3276742"/>
              <a:ext cx="39842" cy="39842"/>
            </a:xfrm>
            <a:custGeom>
              <a:rect b="b" l="l" r="r" t="t"/>
              <a:pathLst>
                <a:path extrusionOk="0" h="20383" w="20383">
                  <a:moveTo>
                    <a:pt x="17431" y="17431"/>
                  </a:moveTo>
                  <a:cubicBezTo>
                    <a:pt x="18383" y="16478"/>
                    <a:pt x="19145" y="15335"/>
                    <a:pt x="19621" y="14097"/>
                  </a:cubicBezTo>
                  <a:cubicBezTo>
                    <a:pt x="20098" y="12859"/>
                    <a:pt x="20383" y="11525"/>
                    <a:pt x="20383" y="10192"/>
                  </a:cubicBezTo>
                  <a:cubicBezTo>
                    <a:pt x="20383" y="8858"/>
                    <a:pt x="20098" y="7525"/>
                    <a:pt x="19621" y="6287"/>
                  </a:cubicBezTo>
                  <a:cubicBezTo>
                    <a:pt x="19145" y="5048"/>
                    <a:pt x="18383" y="3905"/>
                    <a:pt x="17431" y="2953"/>
                  </a:cubicBezTo>
                  <a:cubicBezTo>
                    <a:pt x="16478" y="2000"/>
                    <a:pt x="15335" y="1238"/>
                    <a:pt x="14097" y="762"/>
                  </a:cubicBezTo>
                  <a:cubicBezTo>
                    <a:pt x="12859" y="286"/>
                    <a:pt x="11525" y="0"/>
                    <a:pt x="10192" y="0"/>
                  </a:cubicBezTo>
                  <a:cubicBezTo>
                    <a:pt x="8858" y="0"/>
                    <a:pt x="7525" y="286"/>
                    <a:pt x="6286" y="762"/>
                  </a:cubicBezTo>
                  <a:cubicBezTo>
                    <a:pt x="5048" y="1238"/>
                    <a:pt x="3905" y="2000"/>
                    <a:pt x="2953" y="2953"/>
                  </a:cubicBezTo>
                  <a:cubicBezTo>
                    <a:pt x="2000" y="3905"/>
                    <a:pt x="1238" y="5048"/>
                    <a:pt x="762" y="6287"/>
                  </a:cubicBezTo>
                  <a:cubicBezTo>
                    <a:pt x="286" y="7525"/>
                    <a:pt x="0" y="8858"/>
                    <a:pt x="0" y="10192"/>
                  </a:cubicBezTo>
                  <a:cubicBezTo>
                    <a:pt x="0" y="11525"/>
                    <a:pt x="286" y="12859"/>
                    <a:pt x="762" y="14097"/>
                  </a:cubicBezTo>
                  <a:cubicBezTo>
                    <a:pt x="1238" y="15335"/>
                    <a:pt x="2000" y="16478"/>
                    <a:pt x="2953" y="17431"/>
                  </a:cubicBezTo>
                  <a:cubicBezTo>
                    <a:pt x="3905" y="18383"/>
                    <a:pt x="5048" y="19145"/>
                    <a:pt x="6286" y="19621"/>
                  </a:cubicBezTo>
                  <a:cubicBezTo>
                    <a:pt x="7525" y="20098"/>
                    <a:pt x="8858" y="20383"/>
                    <a:pt x="10192" y="20383"/>
                  </a:cubicBezTo>
                  <a:cubicBezTo>
                    <a:pt x="11525" y="20383"/>
                    <a:pt x="12859" y="20098"/>
                    <a:pt x="14097" y="19621"/>
                  </a:cubicBezTo>
                  <a:cubicBezTo>
                    <a:pt x="15335" y="19145"/>
                    <a:pt x="16478" y="18383"/>
                    <a:pt x="17431" y="17431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9492836" y="3284190"/>
              <a:ext cx="26064" cy="26066"/>
            </a:xfrm>
            <a:custGeom>
              <a:rect b="b" l="l" r="r" t="t"/>
              <a:pathLst>
                <a:path extrusionOk="0" h="13335" w="13334">
                  <a:moveTo>
                    <a:pt x="11430" y="11430"/>
                  </a:moveTo>
                  <a:cubicBezTo>
                    <a:pt x="12097" y="10763"/>
                    <a:pt x="12573" y="10096"/>
                    <a:pt x="12859" y="9239"/>
                  </a:cubicBezTo>
                  <a:cubicBezTo>
                    <a:pt x="13240" y="8382"/>
                    <a:pt x="13335" y="7525"/>
                    <a:pt x="13335" y="6667"/>
                  </a:cubicBezTo>
                  <a:cubicBezTo>
                    <a:pt x="13335" y="5810"/>
                    <a:pt x="13145" y="4858"/>
                    <a:pt x="12859" y="4096"/>
                  </a:cubicBezTo>
                  <a:cubicBezTo>
                    <a:pt x="12478" y="3238"/>
                    <a:pt x="12002" y="2572"/>
                    <a:pt x="11430" y="1905"/>
                  </a:cubicBezTo>
                  <a:cubicBezTo>
                    <a:pt x="10763" y="1238"/>
                    <a:pt x="10097" y="762"/>
                    <a:pt x="9239" y="476"/>
                  </a:cubicBezTo>
                  <a:cubicBezTo>
                    <a:pt x="8382" y="95"/>
                    <a:pt x="7525" y="0"/>
                    <a:pt x="6668" y="0"/>
                  </a:cubicBezTo>
                  <a:cubicBezTo>
                    <a:pt x="5810" y="0"/>
                    <a:pt x="4858" y="190"/>
                    <a:pt x="4096" y="476"/>
                  </a:cubicBezTo>
                  <a:cubicBezTo>
                    <a:pt x="3239" y="857"/>
                    <a:pt x="2572" y="1333"/>
                    <a:pt x="1905" y="1905"/>
                  </a:cubicBezTo>
                  <a:cubicBezTo>
                    <a:pt x="1238" y="2477"/>
                    <a:pt x="762" y="3238"/>
                    <a:pt x="476" y="4096"/>
                  </a:cubicBezTo>
                  <a:cubicBezTo>
                    <a:pt x="95" y="4953"/>
                    <a:pt x="0" y="5810"/>
                    <a:pt x="0" y="6667"/>
                  </a:cubicBezTo>
                  <a:cubicBezTo>
                    <a:pt x="0" y="7525"/>
                    <a:pt x="191" y="8477"/>
                    <a:pt x="476" y="9239"/>
                  </a:cubicBezTo>
                  <a:cubicBezTo>
                    <a:pt x="857" y="10096"/>
                    <a:pt x="1334" y="10763"/>
                    <a:pt x="1905" y="11430"/>
                  </a:cubicBezTo>
                  <a:cubicBezTo>
                    <a:pt x="2572" y="12097"/>
                    <a:pt x="3239" y="12573"/>
                    <a:pt x="4096" y="12859"/>
                  </a:cubicBezTo>
                  <a:cubicBezTo>
                    <a:pt x="4953" y="13240"/>
                    <a:pt x="5810" y="13335"/>
                    <a:pt x="6668" y="13335"/>
                  </a:cubicBezTo>
                  <a:cubicBezTo>
                    <a:pt x="7525" y="13335"/>
                    <a:pt x="8477" y="13144"/>
                    <a:pt x="9239" y="12859"/>
                  </a:cubicBezTo>
                  <a:cubicBezTo>
                    <a:pt x="10001" y="12573"/>
                    <a:pt x="10763" y="12002"/>
                    <a:pt x="11430" y="11430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11185806" y="2835487"/>
              <a:ext cx="66653" cy="66653"/>
            </a:xfrm>
            <a:custGeom>
              <a:rect b="b" l="l" r="r" t="t"/>
              <a:pathLst>
                <a:path extrusionOk="0" h="34099" w="34099">
                  <a:moveTo>
                    <a:pt x="29051" y="29051"/>
                  </a:moveTo>
                  <a:cubicBezTo>
                    <a:pt x="30671" y="27432"/>
                    <a:pt x="31909" y="25622"/>
                    <a:pt x="32766" y="23527"/>
                  </a:cubicBezTo>
                  <a:cubicBezTo>
                    <a:pt x="33623" y="21431"/>
                    <a:pt x="34100" y="19240"/>
                    <a:pt x="34100" y="17050"/>
                  </a:cubicBezTo>
                  <a:cubicBezTo>
                    <a:pt x="34100" y="14859"/>
                    <a:pt x="33623" y="12668"/>
                    <a:pt x="32766" y="10573"/>
                  </a:cubicBezTo>
                  <a:cubicBezTo>
                    <a:pt x="31909" y="8477"/>
                    <a:pt x="30671" y="6667"/>
                    <a:pt x="29051" y="5048"/>
                  </a:cubicBezTo>
                  <a:cubicBezTo>
                    <a:pt x="27432" y="3429"/>
                    <a:pt x="25622" y="2191"/>
                    <a:pt x="23527" y="1333"/>
                  </a:cubicBezTo>
                  <a:cubicBezTo>
                    <a:pt x="21431" y="476"/>
                    <a:pt x="19241" y="0"/>
                    <a:pt x="17050" y="0"/>
                  </a:cubicBezTo>
                  <a:cubicBezTo>
                    <a:pt x="14859" y="0"/>
                    <a:pt x="12668" y="476"/>
                    <a:pt x="10573" y="1333"/>
                  </a:cubicBezTo>
                  <a:cubicBezTo>
                    <a:pt x="8477" y="2191"/>
                    <a:pt x="6668" y="3429"/>
                    <a:pt x="5048" y="5048"/>
                  </a:cubicBezTo>
                  <a:cubicBezTo>
                    <a:pt x="3429" y="6667"/>
                    <a:pt x="2191" y="8477"/>
                    <a:pt x="1333" y="10573"/>
                  </a:cubicBezTo>
                  <a:cubicBezTo>
                    <a:pt x="476" y="12668"/>
                    <a:pt x="0" y="14859"/>
                    <a:pt x="0" y="17050"/>
                  </a:cubicBezTo>
                  <a:cubicBezTo>
                    <a:pt x="0" y="19240"/>
                    <a:pt x="476" y="21431"/>
                    <a:pt x="1333" y="23527"/>
                  </a:cubicBezTo>
                  <a:cubicBezTo>
                    <a:pt x="2191" y="25622"/>
                    <a:pt x="3429" y="27432"/>
                    <a:pt x="5048" y="29051"/>
                  </a:cubicBezTo>
                  <a:cubicBezTo>
                    <a:pt x="6668" y="30671"/>
                    <a:pt x="8477" y="31909"/>
                    <a:pt x="10573" y="32766"/>
                  </a:cubicBezTo>
                  <a:cubicBezTo>
                    <a:pt x="12668" y="33623"/>
                    <a:pt x="14859" y="34099"/>
                    <a:pt x="17050" y="34099"/>
                  </a:cubicBezTo>
                  <a:cubicBezTo>
                    <a:pt x="19241" y="34099"/>
                    <a:pt x="21431" y="33623"/>
                    <a:pt x="23527" y="32766"/>
                  </a:cubicBezTo>
                  <a:cubicBezTo>
                    <a:pt x="25622" y="31909"/>
                    <a:pt x="27432" y="30671"/>
                    <a:pt x="29051" y="29051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" name="Google Shape;119;p11"/>
            <p:cNvSpPr/>
            <p:nvPr/>
          </p:nvSpPr>
          <p:spPr>
            <a:xfrm>
              <a:off x="10764845" y="2841072"/>
              <a:ext cx="53248" cy="53248"/>
            </a:xfrm>
            <a:custGeom>
              <a:rect b="b" l="l" r="r" t="t"/>
              <a:pathLst>
                <a:path extrusionOk="0" h="27241" w="27241">
                  <a:moveTo>
                    <a:pt x="23241" y="23241"/>
                  </a:moveTo>
                  <a:cubicBezTo>
                    <a:pt x="24479" y="22003"/>
                    <a:pt x="25527" y="20479"/>
                    <a:pt x="26194" y="18860"/>
                  </a:cubicBezTo>
                  <a:cubicBezTo>
                    <a:pt x="26861" y="17145"/>
                    <a:pt x="27242" y="15431"/>
                    <a:pt x="27242" y="13621"/>
                  </a:cubicBezTo>
                  <a:cubicBezTo>
                    <a:pt x="27242" y="11811"/>
                    <a:pt x="26861" y="10097"/>
                    <a:pt x="26194" y="8382"/>
                  </a:cubicBezTo>
                  <a:cubicBezTo>
                    <a:pt x="25527" y="6668"/>
                    <a:pt x="24479" y="5239"/>
                    <a:pt x="23241" y="4001"/>
                  </a:cubicBezTo>
                  <a:cubicBezTo>
                    <a:pt x="22003" y="2762"/>
                    <a:pt x="20479" y="1715"/>
                    <a:pt x="18860" y="1048"/>
                  </a:cubicBezTo>
                  <a:cubicBezTo>
                    <a:pt x="17240" y="381"/>
                    <a:pt x="15431" y="0"/>
                    <a:pt x="13621" y="0"/>
                  </a:cubicBezTo>
                  <a:cubicBezTo>
                    <a:pt x="11811" y="0"/>
                    <a:pt x="10097" y="381"/>
                    <a:pt x="8382" y="1048"/>
                  </a:cubicBezTo>
                  <a:cubicBezTo>
                    <a:pt x="6668" y="1715"/>
                    <a:pt x="5239" y="2762"/>
                    <a:pt x="4001" y="4001"/>
                  </a:cubicBezTo>
                  <a:cubicBezTo>
                    <a:pt x="2762" y="5239"/>
                    <a:pt x="1715" y="6763"/>
                    <a:pt x="1048" y="8382"/>
                  </a:cubicBezTo>
                  <a:cubicBezTo>
                    <a:pt x="381" y="10097"/>
                    <a:pt x="0" y="11811"/>
                    <a:pt x="0" y="13621"/>
                  </a:cubicBezTo>
                  <a:cubicBezTo>
                    <a:pt x="0" y="15431"/>
                    <a:pt x="381" y="17145"/>
                    <a:pt x="1048" y="18860"/>
                  </a:cubicBezTo>
                  <a:cubicBezTo>
                    <a:pt x="1715" y="20574"/>
                    <a:pt x="2762" y="22003"/>
                    <a:pt x="4001" y="23241"/>
                  </a:cubicBezTo>
                  <a:cubicBezTo>
                    <a:pt x="5239" y="24479"/>
                    <a:pt x="6763" y="25527"/>
                    <a:pt x="8382" y="26194"/>
                  </a:cubicBezTo>
                  <a:cubicBezTo>
                    <a:pt x="10001" y="26860"/>
                    <a:pt x="11811" y="27242"/>
                    <a:pt x="13621" y="27242"/>
                  </a:cubicBezTo>
                  <a:cubicBezTo>
                    <a:pt x="15431" y="27242"/>
                    <a:pt x="17145" y="26860"/>
                    <a:pt x="18860" y="26194"/>
                  </a:cubicBezTo>
                  <a:cubicBezTo>
                    <a:pt x="20574" y="25527"/>
                    <a:pt x="22003" y="24479"/>
                    <a:pt x="23241" y="23241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" name="Google Shape;120;p11"/>
            <p:cNvSpPr/>
            <p:nvPr/>
          </p:nvSpPr>
          <p:spPr>
            <a:xfrm>
              <a:off x="10341090" y="2847774"/>
              <a:ext cx="39842" cy="39842"/>
            </a:xfrm>
            <a:custGeom>
              <a:rect b="b" l="l" r="r" t="t"/>
              <a:pathLst>
                <a:path extrusionOk="0" h="20383" w="20383">
                  <a:moveTo>
                    <a:pt x="17431" y="17431"/>
                  </a:moveTo>
                  <a:cubicBezTo>
                    <a:pt x="18383" y="16478"/>
                    <a:pt x="19145" y="15335"/>
                    <a:pt x="19621" y="14097"/>
                  </a:cubicBezTo>
                  <a:cubicBezTo>
                    <a:pt x="20098" y="12859"/>
                    <a:pt x="20383" y="11525"/>
                    <a:pt x="20383" y="10192"/>
                  </a:cubicBezTo>
                  <a:cubicBezTo>
                    <a:pt x="20383" y="8858"/>
                    <a:pt x="20098" y="7525"/>
                    <a:pt x="19621" y="6287"/>
                  </a:cubicBezTo>
                  <a:cubicBezTo>
                    <a:pt x="19145" y="5048"/>
                    <a:pt x="18383" y="3905"/>
                    <a:pt x="17431" y="2953"/>
                  </a:cubicBezTo>
                  <a:cubicBezTo>
                    <a:pt x="16478" y="2000"/>
                    <a:pt x="15335" y="1238"/>
                    <a:pt x="14097" y="762"/>
                  </a:cubicBezTo>
                  <a:cubicBezTo>
                    <a:pt x="12859" y="286"/>
                    <a:pt x="11525" y="0"/>
                    <a:pt x="10192" y="0"/>
                  </a:cubicBezTo>
                  <a:cubicBezTo>
                    <a:pt x="8858" y="0"/>
                    <a:pt x="7525" y="286"/>
                    <a:pt x="6286" y="762"/>
                  </a:cubicBezTo>
                  <a:cubicBezTo>
                    <a:pt x="5048" y="1238"/>
                    <a:pt x="3905" y="2000"/>
                    <a:pt x="2953" y="2953"/>
                  </a:cubicBezTo>
                  <a:cubicBezTo>
                    <a:pt x="2000" y="3905"/>
                    <a:pt x="1238" y="5048"/>
                    <a:pt x="762" y="6287"/>
                  </a:cubicBezTo>
                  <a:cubicBezTo>
                    <a:pt x="286" y="7525"/>
                    <a:pt x="0" y="8858"/>
                    <a:pt x="0" y="10192"/>
                  </a:cubicBezTo>
                  <a:cubicBezTo>
                    <a:pt x="0" y="11525"/>
                    <a:pt x="286" y="12859"/>
                    <a:pt x="762" y="14097"/>
                  </a:cubicBezTo>
                  <a:cubicBezTo>
                    <a:pt x="1238" y="15335"/>
                    <a:pt x="2000" y="16478"/>
                    <a:pt x="2953" y="17431"/>
                  </a:cubicBezTo>
                  <a:cubicBezTo>
                    <a:pt x="3905" y="18383"/>
                    <a:pt x="5048" y="19145"/>
                    <a:pt x="6286" y="19622"/>
                  </a:cubicBezTo>
                  <a:cubicBezTo>
                    <a:pt x="7525" y="20098"/>
                    <a:pt x="8858" y="20383"/>
                    <a:pt x="10192" y="20383"/>
                  </a:cubicBezTo>
                  <a:cubicBezTo>
                    <a:pt x="11525" y="20383"/>
                    <a:pt x="12859" y="20098"/>
                    <a:pt x="14097" y="19622"/>
                  </a:cubicBezTo>
                  <a:cubicBezTo>
                    <a:pt x="15335" y="19145"/>
                    <a:pt x="16478" y="18383"/>
                    <a:pt x="17431" y="17431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" name="Google Shape;121;p11"/>
            <p:cNvSpPr/>
            <p:nvPr/>
          </p:nvSpPr>
          <p:spPr>
            <a:xfrm>
              <a:off x="9924038" y="2854663"/>
              <a:ext cx="26064" cy="26066"/>
            </a:xfrm>
            <a:custGeom>
              <a:rect b="b" l="l" r="r" t="t"/>
              <a:pathLst>
                <a:path extrusionOk="0" h="13335" w="13334">
                  <a:moveTo>
                    <a:pt x="11430" y="11430"/>
                  </a:moveTo>
                  <a:cubicBezTo>
                    <a:pt x="12097" y="10763"/>
                    <a:pt x="12573" y="10096"/>
                    <a:pt x="12859" y="9239"/>
                  </a:cubicBezTo>
                  <a:cubicBezTo>
                    <a:pt x="13240" y="8382"/>
                    <a:pt x="13335" y="7525"/>
                    <a:pt x="13335" y="6667"/>
                  </a:cubicBezTo>
                  <a:cubicBezTo>
                    <a:pt x="13335" y="5810"/>
                    <a:pt x="13144" y="4858"/>
                    <a:pt x="12859" y="4096"/>
                  </a:cubicBezTo>
                  <a:cubicBezTo>
                    <a:pt x="12478" y="3238"/>
                    <a:pt x="12002" y="2572"/>
                    <a:pt x="11430" y="1905"/>
                  </a:cubicBezTo>
                  <a:cubicBezTo>
                    <a:pt x="10763" y="1238"/>
                    <a:pt x="10096" y="762"/>
                    <a:pt x="9239" y="476"/>
                  </a:cubicBezTo>
                  <a:cubicBezTo>
                    <a:pt x="8382" y="95"/>
                    <a:pt x="7525" y="0"/>
                    <a:pt x="6667" y="0"/>
                  </a:cubicBezTo>
                  <a:cubicBezTo>
                    <a:pt x="5810" y="0"/>
                    <a:pt x="4858" y="190"/>
                    <a:pt x="4096" y="476"/>
                  </a:cubicBezTo>
                  <a:cubicBezTo>
                    <a:pt x="3239" y="857"/>
                    <a:pt x="2572" y="1333"/>
                    <a:pt x="1905" y="1905"/>
                  </a:cubicBezTo>
                  <a:cubicBezTo>
                    <a:pt x="1238" y="2572"/>
                    <a:pt x="762" y="3238"/>
                    <a:pt x="476" y="4096"/>
                  </a:cubicBezTo>
                  <a:cubicBezTo>
                    <a:pt x="95" y="4953"/>
                    <a:pt x="0" y="5810"/>
                    <a:pt x="0" y="6667"/>
                  </a:cubicBezTo>
                  <a:cubicBezTo>
                    <a:pt x="0" y="7525"/>
                    <a:pt x="191" y="8477"/>
                    <a:pt x="476" y="9239"/>
                  </a:cubicBezTo>
                  <a:cubicBezTo>
                    <a:pt x="857" y="10096"/>
                    <a:pt x="1333" y="10763"/>
                    <a:pt x="1905" y="11430"/>
                  </a:cubicBezTo>
                  <a:cubicBezTo>
                    <a:pt x="2572" y="12097"/>
                    <a:pt x="3239" y="12573"/>
                    <a:pt x="4096" y="12859"/>
                  </a:cubicBezTo>
                  <a:cubicBezTo>
                    <a:pt x="4953" y="13240"/>
                    <a:pt x="5810" y="13335"/>
                    <a:pt x="6667" y="13335"/>
                  </a:cubicBezTo>
                  <a:cubicBezTo>
                    <a:pt x="7525" y="13335"/>
                    <a:pt x="8477" y="13144"/>
                    <a:pt x="9239" y="12859"/>
                  </a:cubicBezTo>
                  <a:cubicBezTo>
                    <a:pt x="10001" y="12573"/>
                    <a:pt x="10763" y="12002"/>
                    <a:pt x="11430" y="11430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" name="Google Shape;122;p11"/>
            <p:cNvSpPr/>
            <p:nvPr/>
          </p:nvSpPr>
          <p:spPr>
            <a:xfrm>
              <a:off x="11192323" y="2412849"/>
              <a:ext cx="53248" cy="53248"/>
            </a:xfrm>
            <a:custGeom>
              <a:rect b="b" l="l" r="r" t="t"/>
              <a:pathLst>
                <a:path extrusionOk="0" h="27241" w="27241">
                  <a:moveTo>
                    <a:pt x="23241" y="23241"/>
                  </a:moveTo>
                  <a:cubicBezTo>
                    <a:pt x="24479" y="22003"/>
                    <a:pt x="25527" y="20479"/>
                    <a:pt x="26194" y="18859"/>
                  </a:cubicBezTo>
                  <a:cubicBezTo>
                    <a:pt x="26860" y="17145"/>
                    <a:pt x="27242" y="15430"/>
                    <a:pt x="27242" y="13621"/>
                  </a:cubicBezTo>
                  <a:cubicBezTo>
                    <a:pt x="27242" y="11811"/>
                    <a:pt x="26860" y="10096"/>
                    <a:pt x="26194" y="8382"/>
                  </a:cubicBezTo>
                  <a:cubicBezTo>
                    <a:pt x="25527" y="6667"/>
                    <a:pt x="24479" y="5239"/>
                    <a:pt x="23241" y="4000"/>
                  </a:cubicBezTo>
                  <a:cubicBezTo>
                    <a:pt x="22003" y="2762"/>
                    <a:pt x="20479" y="1715"/>
                    <a:pt x="18859" y="1048"/>
                  </a:cubicBezTo>
                  <a:cubicBezTo>
                    <a:pt x="17145" y="381"/>
                    <a:pt x="15430" y="0"/>
                    <a:pt x="13621" y="0"/>
                  </a:cubicBezTo>
                  <a:cubicBezTo>
                    <a:pt x="11811" y="0"/>
                    <a:pt x="10096" y="381"/>
                    <a:pt x="8382" y="1048"/>
                  </a:cubicBezTo>
                  <a:cubicBezTo>
                    <a:pt x="6667" y="1715"/>
                    <a:pt x="5239" y="2762"/>
                    <a:pt x="4000" y="4000"/>
                  </a:cubicBezTo>
                  <a:cubicBezTo>
                    <a:pt x="2762" y="5239"/>
                    <a:pt x="1715" y="6763"/>
                    <a:pt x="1048" y="8382"/>
                  </a:cubicBezTo>
                  <a:cubicBezTo>
                    <a:pt x="381" y="10096"/>
                    <a:pt x="0" y="11811"/>
                    <a:pt x="0" y="13621"/>
                  </a:cubicBezTo>
                  <a:cubicBezTo>
                    <a:pt x="0" y="15430"/>
                    <a:pt x="381" y="17145"/>
                    <a:pt x="1048" y="18859"/>
                  </a:cubicBezTo>
                  <a:cubicBezTo>
                    <a:pt x="1715" y="20574"/>
                    <a:pt x="2762" y="22003"/>
                    <a:pt x="4000" y="23241"/>
                  </a:cubicBezTo>
                  <a:cubicBezTo>
                    <a:pt x="5239" y="24479"/>
                    <a:pt x="6763" y="25527"/>
                    <a:pt x="8382" y="26194"/>
                  </a:cubicBezTo>
                  <a:cubicBezTo>
                    <a:pt x="10001" y="26860"/>
                    <a:pt x="11811" y="27241"/>
                    <a:pt x="13621" y="27241"/>
                  </a:cubicBezTo>
                  <a:cubicBezTo>
                    <a:pt x="15430" y="27241"/>
                    <a:pt x="17145" y="26860"/>
                    <a:pt x="18859" y="26194"/>
                  </a:cubicBezTo>
                  <a:cubicBezTo>
                    <a:pt x="20574" y="25527"/>
                    <a:pt x="22003" y="24479"/>
                    <a:pt x="23241" y="23241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" name="Google Shape;123;p11"/>
            <p:cNvSpPr/>
            <p:nvPr/>
          </p:nvSpPr>
          <p:spPr>
            <a:xfrm>
              <a:off x="10770803" y="2422902"/>
              <a:ext cx="39842" cy="39842"/>
            </a:xfrm>
            <a:custGeom>
              <a:rect b="b" l="l" r="r" t="t"/>
              <a:pathLst>
                <a:path extrusionOk="0" h="20383" w="20383">
                  <a:moveTo>
                    <a:pt x="17431" y="17431"/>
                  </a:moveTo>
                  <a:cubicBezTo>
                    <a:pt x="18383" y="16478"/>
                    <a:pt x="19145" y="15335"/>
                    <a:pt x="19621" y="14097"/>
                  </a:cubicBezTo>
                  <a:cubicBezTo>
                    <a:pt x="20098" y="12859"/>
                    <a:pt x="20383" y="11525"/>
                    <a:pt x="20383" y="10192"/>
                  </a:cubicBezTo>
                  <a:cubicBezTo>
                    <a:pt x="20383" y="8858"/>
                    <a:pt x="20098" y="7525"/>
                    <a:pt x="19621" y="6286"/>
                  </a:cubicBezTo>
                  <a:cubicBezTo>
                    <a:pt x="19145" y="5048"/>
                    <a:pt x="18383" y="3905"/>
                    <a:pt x="17431" y="2953"/>
                  </a:cubicBezTo>
                  <a:cubicBezTo>
                    <a:pt x="16478" y="2000"/>
                    <a:pt x="15335" y="1238"/>
                    <a:pt x="14097" y="762"/>
                  </a:cubicBezTo>
                  <a:cubicBezTo>
                    <a:pt x="12859" y="286"/>
                    <a:pt x="11525" y="0"/>
                    <a:pt x="10192" y="0"/>
                  </a:cubicBezTo>
                  <a:cubicBezTo>
                    <a:pt x="8858" y="0"/>
                    <a:pt x="7525" y="286"/>
                    <a:pt x="6286" y="762"/>
                  </a:cubicBezTo>
                  <a:cubicBezTo>
                    <a:pt x="5048" y="1238"/>
                    <a:pt x="3905" y="2000"/>
                    <a:pt x="2953" y="2953"/>
                  </a:cubicBezTo>
                  <a:cubicBezTo>
                    <a:pt x="2000" y="3905"/>
                    <a:pt x="1238" y="5048"/>
                    <a:pt x="762" y="6286"/>
                  </a:cubicBezTo>
                  <a:cubicBezTo>
                    <a:pt x="286" y="7525"/>
                    <a:pt x="0" y="8858"/>
                    <a:pt x="0" y="10192"/>
                  </a:cubicBezTo>
                  <a:cubicBezTo>
                    <a:pt x="0" y="11525"/>
                    <a:pt x="286" y="12859"/>
                    <a:pt x="762" y="14097"/>
                  </a:cubicBezTo>
                  <a:cubicBezTo>
                    <a:pt x="1238" y="15335"/>
                    <a:pt x="2000" y="16478"/>
                    <a:pt x="2953" y="17431"/>
                  </a:cubicBezTo>
                  <a:cubicBezTo>
                    <a:pt x="3905" y="18383"/>
                    <a:pt x="5048" y="19145"/>
                    <a:pt x="6286" y="19622"/>
                  </a:cubicBezTo>
                  <a:cubicBezTo>
                    <a:pt x="7525" y="20098"/>
                    <a:pt x="8858" y="20384"/>
                    <a:pt x="10192" y="20384"/>
                  </a:cubicBezTo>
                  <a:cubicBezTo>
                    <a:pt x="11525" y="20384"/>
                    <a:pt x="12859" y="20098"/>
                    <a:pt x="14097" y="19622"/>
                  </a:cubicBezTo>
                  <a:cubicBezTo>
                    <a:pt x="15335" y="19145"/>
                    <a:pt x="16478" y="18383"/>
                    <a:pt x="17431" y="17431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" name="Google Shape;124;p11"/>
            <p:cNvSpPr/>
            <p:nvPr/>
          </p:nvSpPr>
          <p:spPr>
            <a:xfrm>
              <a:off x="10348352" y="2426625"/>
              <a:ext cx="26064" cy="26066"/>
            </a:xfrm>
            <a:custGeom>
              <a:rect b="b" l="l" r="r" t="t"/>
              <a:pathLst>
                <a:path extrusionOk="0" h="13335" w="13334">
                  <a:moveTo>
                    <a:pt x="11430" y="11430"/>
                  </a:moveTo>
                  <a:cubicBezTo>
                    <a:pt x="12097" y="10763"/>
                    <a:pt x="12573" y="10097"/>
                    <a:pt x="12859" y="9239"/>
                  </a:cubicBezTo>
                  <a:cubicBezTo>
                    <a:pt x="13240" y="8382"/>
                    <a:pt x="13335" y="7525"/>
                    <a:pt x="13335" y="6668"/>
                  </a:cubicBezTo>
                  <a:cubicBezTo>
                    <a:pt x="13335" y="5810"/>
                    <a:pt x="13144" y="4858"/>
                    <a:pt x="12859" y="4096"/>
                  </a:cubicBezTo>
                  <a:cubicBezTo>
                    <a:pt x="12478" y="3239"/>
                    <a:pt x="12001" y="2572"/>
                    <a:pt x="11430" y="1905"/>
                  </a:cubicBezTo>
                  <a:cubicBezTo>
                    <a:pt x="10763" y="1238"/>
                    <a:pt x="10096" y="762"/>
                    <a:pt x="9239" y="476"/>
                  </a:cubicBezTo>
                  <a:cubicBezTo>
                    <a:pt x="8382" y="95"/>
                    <a:pt x="7525" y="0"/>
                    <a:pt x="6667" y="0"/>
                  </a:cubicBezTo>
                  <a:cubicBezTo>
                    <a:pt x="5810" y="0"/>
                    <a:pt x="4858" y="191"/>
                    <a:pt x="4096" y="476"/>
                  </a:cubicBezTo>
                  <a:cubicBezTo>
                    <a:pt x="3239" y="857"/>
                    <a:pt x="2572" y="1333"/>
                    <a:pt x="1905" y="1905"/>
                  </a:cubicBezTo>
                  <a:cubicBezTo>
                    <a:pt x="1238" y="2572"/>
                    <a:pt x="762" y="3239"/>
                    <a:pt x="476" y="4096"/>
                  </a:cubicBezTo>
                  <a:cubicBezTo>
                    <a:pt x="95" y="4953"/>
                    <a:pt x="0" y="5810"/>
                    <a:pt x="0" y="6668"/>
                  </a:cubicBezTo>
                  <a:cubicBezTo>
                    <a:pt x="0" y="7525"/>
                    <a:pt x="191" y="8477"/>
                    <a:pt x="476" y="9239"/>
                  </a:cubicBezTo>
                  <a:cubicBezTo>
                    <a:pt x="857" y="10097"/>
                    <a:pt x="1333" y="10763"/>
                    <a:pt x="1905" y="11430"/>
                  </a:cubicBezTo>
                  <a:cubicBezTo>
                    <a:pt x="2476" y="12097"/>
                    <a:pt x="3239" y="12573"/>
                    <a:pt x="4096" y="12859"/>
                  </a:cubicBezTo>
                  <a:cubicBezTo>
                    <a:pt x="4953" y="13240"/>
                    <a:pt x="5810" y="13335"/>
                    <a:pt x="6667" y="13335"/>
                  </a:cubicBezTo>
                  <a:cubicBezTo>
                    <a:pt x="7525" y="13335"/>
                    <a:pt x="8477" y="13145"/>
                    <a:pt x="9239" y="12859"/>
                  </a:cubicBezTo>
                  <a:cubicBezTo>
                    <a:pt x="10001" y="12573"/>
                    <a:pt x="10763" y="12002"/>
                    <a:pt x="11430" y="11430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" name="Google Shape;125;p11"/>
            <p:cNvSpPr/>
            <p:nvPr/>
          </p:nvSpPr>
          <p:spPr>
            <a:xfrm>
              <a:off x="11185062" y="1979412"/>
              <a:ext cx="66653" cy="66653"/>
            </a:xfrm>
            <a:custGeom>
              <a:rect b="b" l="l" r="r" t="t"/>
              <a:pathLst>
                <a:path extrusionOk="0" h="34099" w="34099">
                  <a:moveTo>
                    <a:pt x="29051" y="29051"/>
                  </a:moveTo>
                  <a:cubicBezTo>
                    <a:pt x="30670" y="27432"/>
                    <a:pt x="31909" y="25622"/>
                    <a:pt x="32766" y="23527"/>
                  </a:cubicBezTo>
                  <a:cubicBezTo>
                    <a:pt x="33623" y="21431"/>
                    <a:pt x="34099" y="19240"/>
                    <a:pt x="34099" y="17050"/>
                  </a:cubicBezTo>
                  <a:cubicBezTo>
                    <a:pt x="34099" y="14859"/>
                    <a:pt x="33623" y="12668"/>
                    <a:pt x="32766" y="10573"/>
                  </a:cubicBezTo>
                  <a:cubicBezTo>
                    <a:pt x="31909" y="8477"/>
                    <a:pt x="30670" y="6667"/>
                    <a:pt x="29051" y="5048"/>
                  </a:cubicBezTo>
                  <a:cubicBezTo>
                    <a:pt x="27432" y="3429"/>
                    <a:pt x="25622" y="2191"/>
                    <a:pt x="23527" y="1333"/>
                  </a:cubicBezTo>
                  <a:cubicBezTo>
                    <a:pt x="21431" y="476"/>
                    <a:pt x="19240" y="0"/>
                    <a:pt x="17050" y="0"/>
                  </a:cubicBezTo>
                  <a:cubicBezTo>
                    <a:pt x="14859" y="0"/>
                    <a:pt x="12668" y="476"/>
                    <a:pt x="10573" y="1333"/>
                  </a:cubicBezTo>
                  <a:cubicBezTo>
                    <a:pt x="8477" y="2191"/>
                    <a:pt x="6667" y="3429"/>
                    <a:pt x="5048" y="5048"/>
                  </a:cubicBezTo>
                  <a:cubicBezTo>
                    <a:pt x="3429" y="6667"/>
                    <a:pt x="2191" y="8477"/>
                    <a:pt x="1333" y="10573"/>
                  </a:cubicBezTo>
                  <a:cubicBezTo>
                    <a:pt x="476" y="12668"/>
                    <a:pt x="0" y="14859"/>
                    <a:pt x="0" y="17050"/>
                  </a:cubicBezTo>
                  <a:cubicBezTo>
                    <a:pt x="0" y="19240"/>
                    <a:pt x="476" y="21431"/>
                    <a:pt x="1333" y="23527"/>
                  </a:cubicBezTo>
                  <a:cubicBezTo>
                    <a:pt x="2191" y="25622"/>
                    <a:pt x="3429" y="27432"/>
                    <a:pt x="5048" y="29051"/>
                  </a:cubicBezTo>
                  <a:cubicBezTo>
                    <a:pt x="6667" y="30670"/>
                    <a:pt x="8477" y="31909"/>
                    <a:pt x="10573" y="32766"/>
                  </a:cubicBezTo>
                  <a:cubicBezTo>
                    <a:pt x="12668" y="33623"/>
                    <a:pt x="14859" y="34100"/>
                    <a:pt x="17050" y="34100"/>
                  </a:cubicBezTo>
                  <a:cubicBezTo>
                    <a:pt x="19240" y="34100"/>
                    <a:pt x="21431" y="33623"/>
                    <a:pt x="23527" y="32766"/>
                  </a:cubicBezTo>
                  <a:cubicBezTo>
                    <a:pt x="25622" y="31909"/>
                    <a:pt x="27432" y="30670"/>
                    <a:pt x="29051" y="29051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" name="Google Shape;126;p11"/>
            <p:cNvSpPr/>
            <p:nvPr/>
          </p:nvSpPr>
          <p:spPr>
            <a:xfrm>
              <a:off x="10764100" y="1986115"/>
              <a:ext cx="53248" cy="53248"/>
            </a:xfrm>
            <a:custGeom>
              <a:rect b="b" l="l" r="r" t="t"/>
              <a:pathLst>
                <a:path extrusionOk="0" h="27241" w="27241">
                  <a:moveTo>
                    <a:pt x="23241" y="23241"/>
                  </a:moveTo>
                  <a:cubicBezTo>
                    <a:pt x="24479" y="22003"/>
                    <a:pt x="25527" y="20479"/>
                    <a:pt x="26194" y="18860"/>
                  </a:cubicBezTo>
                  <a:cubicBezTo>
                    <a:pt x="26860" y="17145"/>
                    <a:pt x="27242" y="15431"/>
                    <a:pt x="27242" y="13621"/>
                  </a:cubicBezTo>
                  <a:cubicBezTo>
                    <a:pt x="27242" y="11811"/>
                    <a:pt x="26860" y="10097"/>
                    <a:pt x="26194" y="8382"/>
                  </a:cubicBezTo>
                  <a:cubicBezTo>
                    <a:pt x="25527" y="6668"/>
                    <a:pt x="24479" y="5239"/>
                    <a:pt x="23241" y="4001"/>
                  </a:cubicBezTo>
                  <a:cubicBezTo>
                    <a:pt x="22003" y="2762"/>
                    <a:pt x="20479" y="1715"/>
                    <a:pt x="18859" y="1048"/>
                  </a:cubicBezTo>
                  <a:cubicBezTo>
                    <a:pt x="17240" y="381"/>
                    <a:pt x="15430" y="0"/>
                    <a:pt x="13621" y="0"/>
                  </a:cubicBezTo>
                  <a:cubicBezTo>
                    <a:pt x="11811" y="0"/>
                    <a:pt x="10096" y="381"/>
                    <a:pt x="8382" y="1048"/>
                  </a:cubicBezTo>
                  <a:cubicBezTo>
                    <a:pt x="6667" y="1715"/>
                    <a:pt x="5239" y="2762"/>
                    <a:pt x="4000" y="4001"/>
                  </a:cubicBezTo>
                  <a:cubicBezTo>
                    <a:pt x="2762" y="5239"/>
                    <a:pt x="1715" y="6763"/>
                    <a:pt x="1048" y="8382"/>
                  </a:cubicBezTo>
                  <a:cubicBezTo>
                    <a:pt x="381" y="10097"/>
                    <a:pt x="0" y="11811"/>
                    <a:pt x="0" y="13621"/>
                  </a:cubicBezTo>
                  <a:cubicBezTo>
                    <a:pt x="0" y="15431"/>
                    <a:pt x="381" y="17145"/>
                    <a:pt x="1048" y="18860"/>
                  </a:cubicBezTo>
                  <a:cubicBezTo>
                    <a:pt x="1715" y="20574"/>
                    <a:pt x="2762" y="22003"/>
                    <a:pt x="4000" y="23241"/>
                  </a:cubicBezTo>
                  <a:cubicBezTo>
                    <a:pt x="5239" y="24479"/>
                    <a:pt x="6763" y="25527"/>
                    <a:pt x="8382" y="26194"/>
                  </a:cubicBezTo>
                  <a:cubicBezTo>
                    <a:pt x="10001" y="26860"/>
                    <a:pt x="11811" y="27242"/>
                    <a:pt x="13621" y="27242"/>
                  </a:cubicBezTo>
                  <a:cubicBezTo>
                    <a:pt x="15430" y="27242"/>
                    <a:pt x="17145" y="26860"/>
                    <a:pt x="18859" y="26194"/>
                  </a:cubicBezTo>
                  <a:cubicBezTo>
                    <a:pt x="20574" y="25527"/>
                    <a:pt x="22003" y="24479"/>
                    <a:pt x="23241" y="23241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" name="Google Shape;127;p11"/>
            <p:cNvSpPr/>
            <p:nvPr/>
          </p:nvSpPr>
          <p:spPr>
            <a:xfrm>
              <a:off x="10341090" y="1992818"/>
              <a:ext cx="39842" cy="39842"/>
            </a:xfrm>
            <a:custGeom>
              <a:rect b="b" l="l" r="r" t="t"/>
              <a:pathLst>
                <a:path extrusionOk="0" h="20383" w="20383">
                  <a:moveTo>
                    <a:pt x="17431" y="17431"/>
                  </a:moveTo>
                  <a:cubicBezTo>
                    <a:pt x="18383" y="16478"/>
                    <a:pt x="19145" y="15335"/>
                    <a:pt x="19621" y="14097"/>
                  </a:cubicBezTo>
                  <a:cubicBezTo>
                    <a:pt x="20098" y="12859"/>
                    <a:pt x="20383" y="11525"/>
                    <a:pt x="20383" y="10192"/>
                  </a:cubicBezTo>
                  <a:cubicBezTo>
                    <a:pt x="20383" y="8858"/>
                    <a:pt x="20098" y="7525"/>
                    <a:pt x="19621" y="6286"/>
                  </a:cubicBezTo>
                  <a:cubicBezTo>
                    <a:pt x="19145" y="5048"/>
                    <a:pt x="18383" y="3905"/>
                    <a:pt x="17431" y="2953"/>
                  </a:cubicBezTo>
                  <a:cubicBezTo>
                    <a:pt x="16478" y="2000"/>
                    <a:pt x="15335" y="1238"/>
                    <a:pt x="14097" y="762"/>
                  </a:cubicBezTo>
                  <a:cubicBezTo>
                    <a:pt x="12859" y="286"/>
                    <a:pt x="11525" y="0"/>
                    <a:pt x="10192" y="0"/>
                  </a:cubicBezTo>
                  <a:cubicBezTo>
                    <a:pt x="8858" y="0"/>
                    <a:pt x="7525" y="286"/>
                    <a:pt x="6286" y="762"/>
                  </a:cubicBezTo>
                  <a:cubicBezTo>
                    <a:pt x="5048" y="1238"/>
                    <a:pt x="3905" y="2000"/>
                    <a:pt x="2953" y="2953"/>
                  </a:cubicBezTo>
                  <a:cubicBezTo>
                    <a:pt x="2000" y="3905"/>
                    <a:pt x="1238" y="5048"/>
                    <a:pt x="762" y="6286"/>
                  </a:cubicBezTo>
                  <a:cubicBezTo>
                    <a:pt x="286" y="7525"/>
                    <a:pt x="0" y="8858"/>
                    <a:pt x="0" y="10192"/>
                  </a:cubicBezTo>
                  <a:cubicBezTo>
                    <a:pt x="0" y="11525"/>
                    <a:pt x="286" y="12859"/>
                    <a:pt x="762" y="14097"/>
                  </a:cubicBezTo>
                  <a:cubicBezTo>
                    <a:pt x="1238" y="15335"/>
                    <a:pt x="2000" y="16478"/>
                    <a:pt x="2953" y="17431"/>
                  </a:cubicBezTo>
                  <a:cubicBezTo>
                    <a:pt x="3905" y="18383"/>
                    <a:pt x="5048" y="19145"/>
                    <a:pt x="6286" y="19621"/>
                  </a:cubicBezTo>
                  <a:cubicBezTo>
                    <a:pt x="7525" y="20098"/>
                    <a:pt x="8858" y="20383"/>
                    <a:pt x="10192" y="20383"/>
                  </a:cubicBezTo>
                  <a:cubicBezTo>
                    <a:pt x="11525" y="20383"/>
                    <a:pt x="12859" y="20098"/>
                    <a:pt x="14097" y="19621"/>
                  </a:cubicBezTo>
                  <a:cubicBezTo>
                    <a:pt x="15335" y="19145"/>
                    <a:pt x="16478" y="18383"/>
                    <a:pt x="17431" y="17431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" name="Google Shape;128;p11"/>
            <p:cNvSpPr/>
            <p:nvPr/>
          </p:nvSpPr>
          <p:spPr>
            <a:xfrm>
              <a:off x="9924038" y="2001569"/>
              <a:ext cx="26064" cy="26066"/>
            </a:xfrm>
            <a:custGeom>
              <a:rect b="b" l="l" r="r" t="t"/>
              <a:pathLst>
                <a:path extrusionOk="0" h="13335" w="13334">
                  <a:moveTo>
                    <a:pt x="11430" y="11430"/>
                  </a:moveTo>
                  <a:cubicBezTo>
                    <a:pt x="12097" y="10763"/>
                    <a:pt x="12573" y="10097"/>
                    <a:pt x="12859" y="9239"/>
                  </a:cubicBezTo>
                  <a:cubicBezTo>
                    <a:pt x="13240" y="8382"/>
                    <a:pt x="13335" y="7525"/>
                    <a:pt x="13335" y="6668"/>
                  </a:cubicBezTo>
                  <a:cubicBezTo>
                    <a:pt x="13335" y="5810"/>
                    <a:pt x="13144" y="4858"/>
                    <a:pt x="12859" y="4096"/>
                  </a:cubicBezTo>
                  <a:cubicBezTo>
                    <a:pt x="12478" y="3239"/>
                    <a:pt x="12002" y="2572"/>
                    <a:pt x="11430" y="1905"/>
                  </a:cubicBezTo>
                  <a:cubicBezTo>
                    <a:pt x="10763" y="1238"/>
                    <a:pt x="10096" y="762"/>
                    <a:pt x="9239" y="476"/>
                  </a:cubicBezTo>
                  <a:cubicBezTo>
                    <a:pt x="8382" y="95"/>
                    <a:pt x="7525" y="0"/>
                    <a:pt x="6667" y="0"/>
                  </a:cubicBezTo>
                  <a:cubicBezTo>
                    <a:pt x="5810" y="0"/>
                    <a:pt x="4858" y="191"/>
                    <a:pt x="4096" y="476"/>
                  </a:cubicBezTo>
                  <a:cubicBezTo>
                    <a:pt x="3239" y="857"/>
                    <a:pt x="2572" y="1334"/>
                    <a:pt x="1905" y="1905"/>
                  </a:cubicBezTo>
                  <a:cubicBezTo>
                    <a:pt x="1238" y="2572"/>
                    <a:pt x="762" y="3239"/>
                    <a:pt x="476" y="4096"/>
                  </a:cubicBezTo>
                  <a:cubicBezTo>
                    <a:pt x="95" y="4953"/>
                    <a:pt x="0" y="5810"/>
                    <a:pt x="0" y="6668"/>
                  </a:cubicBezTo>
                  <a:cubicBezTo>
                    <a:pt x="0" y="7525"/>
                    <a:pt x="191" y="8477"/>
                    <a:pt x="476" y="9239"/>
                  </a:cubicBezTo>
                  <a:cubicBezTo>
                    <a:pt x="857" y="10097"/>
                    <a:pt x="1333" y="10763"/>
                    <a:pt x="1905" y="11430"/>
                  </a:cubicBezTo>
                  <a:cubicBezTo>
                    <a:pt x="2477" y="12097"/>
                    <a:pt x="3239" y="12573"/>
                    <a:pt x="4096" y="12859"/>
                  </a:cubicBezTo>
                  <a:cubicBezTo>
                    <a:pt x="4953" y="13240"/>
                    <a:pt x="5810" y="13335"/>
                    <a:pt x="6667" y="13335"/>
                  </a:cubicBezTo>
                  <a:cubicBezTo>
                    <a:pt x="7525" y="13335"/>
                    <a:pt x="8477" y="13145"/>
                    <a:pt x="9239" y="12859"/>
                  </a:cubicBezTo>
                  <a:cubicBezTo>
                    <a:pt x="10001" y="12573"/>
                    <a:pt x="10763" y="12002"/>
                    <a:pt x="11430" y="11430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" name="Google Shape;129;p11"/>
            <p:cNvSpPr/>
            <p:nvPr/>
          </p:nvSpPr>
          <p:spPr>
            <a:xfrm>
              <a:off x="11178918" y="1543371"/>
              <a:ext cx="79685" cy="79685"/>
            </a:xfrm>
            <a:custGeom>
              <a:rect b="b" l="l" r="r" t="t"/>
              <a:pathLst>
                <a:path extrusionOk="0" h="40766" w="40766">
                  <a:moveTo>
                    <a:pt x="34861" y="34862"/>
                  </a:moveTo>
                  <a:cubicBezTo>
                    <a:pt x="36767" y="32957"/>
                    <a:pt x="38290" y="30766"/>
                    <a:pt x="39243" y="28194"/>
                  </a:cubicBezTo>
                  <a:cubicBezTo>
                    <a:pt x="40291" y="25718"/>
                    <a:pt x="40767" y="23051"/>
                    <a:pt x="40767" y="20384"/>
                  </a:cubicBezTo>
                  <a:cubicBezTo>
                    <a:pt x="40767" y="17717"/>
                    <a:pt x="40291" y="15050"/>
                    <a:pt x="39243" y="12573"/>
                  </a:cubicBezTo>
                  <a:cubicBezTo>
                    <a:pt x="38195" y="10096"/>
                    <a:pt x="36767" y="7906"/>
                    <a:pt x="34861" y="5906"/>
                  </a:cubicBezTo>
                  <a:cubicBezTo>
                    <a:pt x="32956" y="4000"/>
                    <a:pt x="30766" y="2477"/>
                    <a:pt x="28194" y="1524"/>
                  </a:cubicBezTo>
                  <a:cubicBezTo>
                    <a:pt x="25717" y="476"/>
                    <a:pt x="23050" y="0"/>
                    <a:pt x="20383" y="0"/>
                  </a:cubicBezTo>
                  <a:cubicBezTo>
                    <a:pt x="17717" y="0"/>
                    <a:pt x="15050" y="476"/>
                    <a:pt x="12573" y="1524"/>
                  </a:cubicBezTo>
                  <a:cubicBezTo>
                    <a:pt x="10096" y="2572"/>
                    <a:pt x="7906" y="4000"/>
                    <a:pt x="5905" y="5906"/>
                  </a:cubicBezTo>
                  <a:cubicBezTo>
                    <a:pt x="4000" y="7810"/>
                    <a:pt x="2476" y="10001"/>
                    <a:pt x="1524" y="12573"/>
                  </a:cubicBezTo>
                  <a:cubicBezTo>
                    <a:pt x="476" y="15050"/>
                    <a:pt x="0" y="17717"/>
                    <a:pt x="0" y="20384"/>
                  </a:cubicBezTo>
                  <a:cubicBezTo>
                    <a:pt x="0" y="23051"/>
                    <a:pt x="476" y="25718"/>
                    <a:pt x="1524" y="28194"/>
                  </a:cubicBezTo>
                  <a:cubicBezTo>
                    <a:pt x="2572" y="30671"/>
                    <a:pt x="4000" y="32861"/>
                    <a:pt x="5905" y="34862"/>
                  </a:cubicBezTo>
                  <a:cubicBezTo>
                    <a:pt x="7810" y="36766"/>
                    <a:pt x="10001" y="38291"/>
                    <a:pt x="12573" y="39243"/>
                  </a:cubicBezTo>
                  <a:cubicBezTo>
                    <a:pt x="15050" y="40291"/>
                    <a:pt x="17717" y="40767"/>
                    <a:pt x="20383" y="40767"/>
                  </a:cubicBezTo>
                  <a:cubicBezTo>
                    <a:pt x="23050" y="40767"/>
                    <a:pt x="25717" y="40291"/>
                    <a:pt x="28194" y="39243"/>
                  </a:cubicBezTo>
                  <a:cubicBezTo>
                    <a:pt x="30671" y="38195"/>
                    <a:pt x="32861" y="36766"/>
                    <a:pt x="34861" y="34862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" name="Google Shape;130;p11"/>
            <p:cNvSpPr/>
            <p:nvPr/>
          </p:nvSpPr>
          <p:spPr>
            <a:xfrm>
              <a:off x="10757957" y="1550073"/>
              <a:ext cx="66653" cy="66653"/>
            </a:xfrm>
            <a:custGeom>
              <a:rect b="b" l="l" r="r" t="t"/>
              <a:pathLst>
                <a:path extrusionOk="0" h="34099" w="34099">
                  <a:moveTo>
                    <a:pt x="29051" y="29051"/>
                  </a:moveTo>
                  <a:cubicBezTo>
                    <a:pt x="30671" y="27432"/>
                    <a:pt x="31909" y="25622"/>
                    <a:pt x="32766" y="23527"/>
                  </a:cubicBezTo>
                  <a:cubicBezTo>
                    <a:pt x="33623" y="21431"/>
                    <a:pt x="34100" y="19241"/>
                    <a:pt x="34100" y="17050"/>
                  </a:cubicBezTo>
                  <a:cubicBezTo>
                    <a:pt x="34100" y="14859"/>
                    <a:pt x="33623" y="12668"/>
                    <a:pt x="32766" y="10573"/>
                  </a:cubicBezTo>
                  <a:cubicBezTo>
                    <a:pt x="31909" y="8477"/>
                    <a:pt x="30671" y="6667"/>
                    <a:pt x="29051" y="5048"/>
                  </a:cubicBezTo>
                  <a:cubicBezTo>
                    <a:pt x="27432" y="3429"/>
                    <a:pt x="25622" y="2191"/>
                    <a:pt x="23527" y="1333"/>
                  </a:cubicBezTo>
                  <a:cubicBezTo>
                    <a:pt x="21431" y="476"/>
                    <a:pt x="19240" y="0"/>
                    <a:pt x="17050" y="0"/>
                  </a:cubicBezTo>
                  <a:cubicBezTo>
                    <a:pt x="14859" y="0"/>
                    <a:pt x="12668" y="476"/>
                    <a:pt x="10573" y="1333"/>
                  </a:cubicBezTo>
                  <a:cubicBezTo>
                    <a:pt x="8477" y="2191"/>
                    <a:pt x="6667" y="3429"/>
                    <a:pt x="5048" y="5048"/>
                  </a:cubicBezTo>
                  <a:cubicBezTo>
                    <a:pt x="3429" y="6667"/>
                    <a:pt x="2191" y="8477"/>
                    <a:pt x="1333" y="10573"/>
                  </a:cubicBezTo>
                  <a:cubicBezTo>
                    <a:pt x="476" y="12668"/>
                    <a:pt x="0" y="14859"/>
                    <a:pt x="0" y="17050"/>
                  </a:cubicBezTo>
                  <a:cubicBezTo>
                    <a:pt x="0" y="19241"/>
                    <a:pt x="476" y="21431"/>
                    <a:pt x="1333" y="23527"/>
                  </a:cubicBezTo>
                  <a:cubicBezTo>
                    <a:pt x="2191" y="25622"/>
                    <a:pt x="3429" y="27432"/>
                    <a:pt x="5048" y="29051"/>
                  </a:cubicBezTo>
                  <a:cubicBezTo>
                    <a:pt x="6667" y="30671"/>
                    <a:pt x="8477" y="31909"/>
                    <a:pt x="10573" y="32766"/>
                  </a:cubicBezTo>
                  <a:cubicBezTo>
                    <a:pt x="12668" y="33623"/>
                    <a:pt x="14859" y="34100"/>
                    <a:pt x="17050" y="34100"/>
                  </a:cubicBezTo>
                  <a:cubicBezTo>
                    <a:pt x="19240" y="34100"/>
                    <a:pt x="21431" y="33623"/>
                    <a:pt x="23527" y="32766"/>
                  </a:cubicBezTo>
                  <a:cubicBezTo>
                    <a:pt x="25622" y="31909"/>
                    <a:pt x="27432" y="30671"/>
                    <a:pt x="29051" y="29051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" name="Google Shape;131;p11"/>
            <p:cNvSpPr/>
            <p:nvPr/>
          </p:nvSpPr>
          <p:spPr>
            <a:xfrm>
              <a:off x="10334388" y="1556588"/>
              <a:ext cx="53248" cy="53248"/>
            </a:xfrm>
            <a:custGeom>
              <a:rect b="b" l="l" r="r" t="t"/>
              <a:pathLst>
                <a:path extrusionOk="0" h="27241" w="27241">
                  <a:moveTo>
                    <a:pt x="23241" y="23241"/>
                  </a:moveTo>
                  <a:cubicBezTo>
                    <a:pt x="24479" y="22003"/>
                    <a:pt x="25527" y="20479"/>
                    <a:pt x="26194" y="18860"/>
                  </a:cubicBezTo>
                  <a:cubicBezTo>
                    <a:pt x="26860" y="17145"/>
                    <a:pt x="27242" y="15431"/>
                    <a:pt x="27242" y="13621"/>
                  </a:cubicBezTo>
                  <a:cubicBezTo>
                    <a:pt x="27242" y="11811"/>
                    <a:pt x="26860" y="10097"/>
                    <a:pt x="26194" y="8382"/>
                  </a:cubicBezTo>
                  <a:cubicBezTo>
                    <a:pt x="25527" y="6667"/>
                    <a:pt x="24479" y="5239"/>
                    <a:pt x="23241" y="4000"/>
                  </a:cubicBezTo>
                  <a:cubicBezTo>
                    <a:pt x="22003" y="2762"/>
                    <a:pt x="20479" y="1714"/>
                    <a:pt x="18859" y="1048"/>
                  </a:cubicBezTo>
                  <a:cubicBezTo>
                    <a:pt x="17240" y="381"/>
                    <a:pt x="15430" y="0"/>
                    <a:pt x="13621" y="0"/>
                  </a:cubicBezTo>
                  <a:cubicBezTo>
                    <a:pt x="11811" y="0"/>
                    <a:pt x="10096" y="381"/>
                    <a:pt x="8382" y="1048"/>
                  </a:cubicBezTo>
                  <a:cubicBezTo>
                    <a:pt x="6667" y="1714"/>
                    <a:pt x="5239" y="2762"/>
                    <a:pt x="4000" y="4000"/>
                  </a:cubicBezTo>
                  <a:cubicBezTo>
                    <a:pt x="2762" y="5239"/>
                    <a:pt x="1715" y="6763"/>
                    <a:pt x="1048" y="8382"/>
                  </a:cubicBezTo>
                  <a:cubicBezTo>
                    <a:pt x="381" y="10097"/>
                    <a:pt x="0" y="11811"/>
                    <a:pt x="0" y="13621"/>
                  </a:cubicBezTo>
                  <a:cubicBezTo>
                    <a:pt x="0" y="15431"/>
                    <a:pt x="381" y="17145"/>
                    <a:pt x="1048" y="18860"/>
                  </a:cubicBezTo>
                  <a:cubicBezTo>
                    <a:pt x="1715" y="20574"/>
                    <a:pt x="2762" y="22003"/>
                    <a:pt x="4000" y="23241"/>
                  </a:cubicBezTo>
                  <a:cubicBezTo>
                    <a:pt x="5239" y="24479"/>
                    <a:pt x="6763" y="25527"/>
                    <a:pt x="8382" y="26194"/>
                  </a:cubicBezTo>
                  <a:cubicBezTo>
                    <a:pt x="10001" y="26861"/>
                    <a:pt x="11811" y="27242"/>
                    <a:pt x="13621" y="27242"/>
                  </a:cubicBezTo>
                  <a:cubicBezTo>
                    <a:pt x="15430" y="27242"/>
                    <a:pt x="17145" y="26861"/>
                    <a:pt x="18859" y="26194"/>
                  </a:cubicBezTo>
                  <a:cubicBezTo>
                    <a:pt x="20574" y="25527"/>
                    <a:pt x="22003" y="24479"/>
                    <a:pt x="23241" y="23241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" name="Google Shape;132;p11"/>
            <p:cNvSpPr/>
            <p:nvPr/>
          </p:nvSpPr>
          <p:spPr>
            <a:xfrm>
              <a:off x="9915101" y="1561989"/>
              <a:ext cx="39842" cy="39842"/>
            </a:xfrm>
            <a:custGeom>
              <a:rect b="b" l="l" r="r" t="t"/>
              <a:pathLst>
                <a:path extrusionOk="0" h="20383" w="20383">
                  <a:moveTo>
                    <a:pt x="17431" y="17431"/>
                  </a:moveTo>
                  <a:cubicBezTo>
                    <a:pt x="18383" y="16478"/>
                    <a:pt x="19145" y="15335"/>
                    <a:pt x="19621" y="14097"/>
                  </a:cubicBezTo>
                  <a:cubicBezTo>
                    <a:pt x="20098" y="12859"/>
                    <a:pt x="20383" y="11525"/>
                    <a:pt x="20383" y="10192"/>
                  </a:cubicBezTo>
                  <a:cubicBezTo>
                    <a:pt x="20383" y="8858"/>
                    <a:pt x="20098" y="7525"/>
                    <a:pt x="19621" y="6286"/>
                  </a:cubicBezTo>
                  <a:cubicBezTo>
                    <a:pt x="19145" y="5048"/>
                    <a:pt x="18383" y="3905"/>
                    <a:pt x="17431" y="2953"/>
                  </a:cubicBezTo>
                  <a:cubicBezTo>
                    <a:pt x="16478" y="2000"/>
                    <a:pt x="15335" y="1238"/>
                    <a:pt x="14097" y="762"/>
                  </a:cubicBezTo>
                  <a:cubicBezTo>
                    <a:pt x="12859" y="286"/>
                    <a:pt x="11525" y="0"/>
                    <a:pt x="10192" y="0"/>
                  </a:cubicBezTo>
                  <a:cubicBezTo>
                    <a:pt x="8858" y="0"/>
                    <a:pt x="7525" y="286"/>
                    <a:pt x="6286" y="762"/>
                  </a:cubicBezTo>
                  <a:cubicBezTo>
                    <a:pt x="5048" y="1238"/>
                    <a:pt x="3905" y="2000"/>
                    <a:pt x="2953" y="2953"/>
                  </a:cubicBezTo>
                  <a:cubicBezTo>
                    <a:pt x="2000" y="3905"/>
                    <a:pt x="1238" y="5048"/>
                    <a:pt x="762" y="6286"/>
                  </a:cubicBezTo>
                  <a:cubicBezTo>
                    <a:pt x="286" y="7525"/>
                    <a:pt x="0" y="8858"/>
                    <a:pt x="0" y="10192"/>
                  </a:cubicBezTo>
                  <a:cubicBezTo>
                    <a:pt x="0" y="11525"/>
                    <a:pt x="286" y="12859"/>
                    <a:pt x="762" y="14097"/>
                  </a:cubicBezTo>
                  <a:cubicBezTo>
                    <a:pt x="1238" y="15335"/>
                    <a:pt x="2000" y="16478"/>
                    <a:pt x="2953" y="17431"/>
                  </a:cubicBezTo>
                  <a:cubicBezTo>
                    <a:pt x="3905" y="18383"/>
                    <a:pt x="5048" y="19145"/>
                    <a:pt x="6286" y="19622"/>
                  </a:cubicBezTo>
                  <a:cubicBezTo>
                    <a:pt x="7525" y="20098"/>
                    <a:pt x="8858" y="20384"/>
                    <a:pt x="10192" y="20384"/>
                  </a:cubicBezTo>
                  <a:cubicBezTo>
                    <a:pt x="11525" y="20384"/>
                    <a:pt x="12859" y="20098"/>
                    <a:pt x="14097" y="19622"/>
                  </a:cubicBezTo>
                  <a:cubicBezTo>
                    <a:pt x="15335" y="19145"/>
                    <a:pt x="16478" y="18383"/>
                    <a:pt x="17431" y="17431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" name="Google Shape;133;p11"/>
            <p:cNvSpPr/>
            <p:nvPr/>
          </p:nvSpPr>
          <p:spPr>
            <a:xfrm>
              <a:off x="9492836" y="1569434"/>
              <a:ext cx="26064" cy="26066"/>
            </a:xfrm>
            <a:custGeom>
              <a:rect b="b" l="l" r="r" t="t"/>
              <a:pathLst>
                <a:path extrusionOk="0" h="13335" w="13334">
                  <a:moveTo>
                    <a:pt x="11430" y="11430"/>
                  </a:moveTo>
                  <a:cubicBezTo>
                    <a:pt x="12097" y="10763"/>
                    <a:pt x="12573" y="10096"/>
                    <a:pt x="12859" y="9239"/>
                  </a:cubicBezTo>
                  <a:cubicBezTo>
                    <a:pt x="13240" y="8382"/>
                    <a:pt x="13335" y="7525"/>
                    <a:pt x="13335" y="6668"/>
                  </a:cubicBezTo>
                  <a:cubicBezTo>
                    <a:pt x="13335" y="5810"/>
                    <a:pt x="13145" y="4858"/>
                    <a:pt x="12859" y="4096"/>
                  </a:cubicBezTo>
                  <a:cubicBezTo>
                    <a:pt x="12478" y="3238"/>
                    <a:pt x="12002" y="2572"/>
                    <a:pt x="11430" y="1905"/>
                  </a:cubicBezTo>
                  <a:cubicBezTo>
                    <a:pt x="10763" y="1238"/>
                    <a:pt x="10097" y="762"/>
                    <a:pt x="9239" y="476"/>
                  </a:cubicBezTo>
                  <a:cubicBezTo>
                    <a:pt x="8382" y="190"/>
                    <a:pt x="7525" y="0"/>
                    <a:pt x="6668" y="0"/>
                  </a:cubicBezTo>
                  <a:cubicBezTo>
                    <a:pt x="5810" y="0"/>
                    <a:pt x="4858" y="190"/>
                    <a:pt x="4096" y="476"/>
                  </a:cubicBezTo>
                  <a:cubicBezTo>
                    <a:pt x="3239" y="857"/>
                    <a:pt x="2572" y="1333"/>
                    <a:pt x="1905" y="1905"/>
                  </a:cubicBezTo>
                  <a:cubicBezTo>
                    <a:pt x="1238" y="2572"/>
                    <a:pt x="762" y="3238"/>
                    <a:pt x="476" y="4096"/>
                  </a:cubicBezTo>
                  <a:cubicBezTo>
                    <a:pt x="95" y="4953"/>
                    <a:pt x="0" y="5810"/>
                    <a:pt x="0" y="6668"/>
                  </a:cubicBezTo>
                  <a:cubicBezTo>
                    <a:pt x="0" y="7525"/>
                    <a:pt x="191" y="8477"/>
                    <a:pt x="476" y="9239"/>
                  </a:cubicBezTo>
                  <a:cubicBezTo>
                    <a:pt x="857" y="10096"/>
                    <a:pt x="1334" y="10763"/>
                    <a:pt x="1905" y="11430"/>
                  </a:cubicBezTo>
                  <a:cubicBezTo>
                    <a:pt x="2572" y="12097"/>
                    <a:pt x="3239" y="12573"/>
                    <a:pt x="4096" y="12859"/>
                  </a:cubicBezTo>
                  <a:cubicBezTo>
                    <a:pt x="4953" y="13240"/>
                    <a:pt x="5810" y="13335"/>
                    <a:pt x="6668" y="13335"/>
                  </a:cubicBezTo>
                  <a:cubicBezTo>
                    <a:pt x="7525" y="13335"/>
                    <a:pt x="8477" y="13145"/>
                    <a:pt x="9239" y="12859"/>
                  </a:cubicBezTo>
                  <a:cubicBezTo>
                    <a:pt x="10097" y="12478"/>
                    <a:pt x="10763" y="12002"/>
                    <a:pt x="11430" y="11430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7378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" type="obj">
  <p:cSld name="OBJECT">
    <p:bg>
      <p:bgPr>
        <a:solidFill>
          <a:schemeClr val="lt1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3"/>
          <p:cNvSpPr txBox="1"/>
          <p:nvPr>
            <p:ph type="title"/>
          </p:nvPr>
        </p:nvSpPr>
        <p:spPr>
          <a:xfrm>
            <a:off x="838200" y="48704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Glegoo"/>
              <a:buNone/>
              <a:defRPr sz="4000">
                <a:solidFill>
                  <a:schemeClr val="dk2"/>
                </a:solidFill>
                <a:latin typeface="Glegoo"/>
                <a:ea typeface="Glegoo"/>
                <a:cs typeface="Glegoo"/>
                <a:sym typeface="Glego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3"/>
          <p:cNvSpPr txBox="1"/>
          <p:nvPr>
            <p:ph idx="1" type="body"/>
          </p:nvPr>
        </p:nvSpPr>
        <p:spPr>
          <a:xfrm>
            <a:off x="838200" y="194754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b="0" i="0" sz="2000">
                <a:latin typeface="Open Sans"/>
                <a:ea typeface="Open Sans"/>
                <a:cs typeface="Open Sans"/>
                <a:sym typeface="Open Sans"/>
              </a:defRPr>
            </a:lvl1pPr>
            <a:lvl2pPr indent="-3302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latin typeface="Open Sans"/>
                <a:ea typeface="Open Sans"/>
                <a:cs typeface="Open Sans"/>
                <a:sym typeface="Open Sans"/>
              </a:defRPr>
            </a:lvl2pPr>
            <a:lvl3pPr indent="-3302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egular content slide">
  <p:cSld name="Regular content slide">
    <p:bg>
      <p:bgPr>
        <a:solidFill>
          <a:schemeClr val="l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4"/>
          <p:cNvSpPr txBox="1"/>
          <p:nvPr>
            <p:ph type="title"/>
          </p:nvPr>
        </p:nvSpPr>
        <p:spPr>
          <a:xfrm>
            <a:off x="838200" y="48704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Glegoo"/>
              <a:buNone/>
              <a:defRPr sz="4000">
                <a:solidFill>
                  <a:schemeClr val="dk2"/>
                </a:solidFill>
                <a:latin typeface="Glegoo"/>
                <a:ea typeface="Glegoo"/>
                <a:cs typeface="Glegoo"/>
                <a:sym typeface="Glego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4"/>
          <p:cNvSpPr txBox="1"/>
          <p:nvPr>
            <p:ph idx="1" type="body"/>
          </p:nvPr>
        </p:nvSpPr>
        <p:spPr>
          <a:xfrm>
            <a:off x="838200" y="194754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0" i="0" sz="2000">
                <a:latin typeface="Open Sans"/>
                <a:ea typeface="Open Sans"/>
                <a:cs typeface="Open Sans"/>
                <a:sym typeface="Open Sans"/>
              </a:defRPr>
            </a:lvl1pPr>
            <a:lvl2pPr indent="-3302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latin typeface="Open Sans"/>
                <a:ea typeface="Open Sans"/>
                <a:cs typeface="Open Sans"/>
                <a:sym typeface="Open Sans"/>
              </a:defRPr>
            </a:lvl2pPr>
            <a:lvl3pPr indent="-3302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with two colums" type="twoObj">
  <p:cSld name="TWO_OBJECTS">
    <p:bg>
      <p:bgPr>
        <a:solidFill>
          <a:schemeClr val="lt1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5"/>
          <p:cNvSpPr txBox="1"/>
          <p:nvPr>
            <p:ph type="title"/>
          </p:nvPr>
        </p:nvSpPr>
        <p:spPr>
          <a:xfrm>
            <a:off x="838200" y="500062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Glegoo"/>
              <a:buNone/>
              <a:defRPr sz="4000">
                <a:solidFill>
                  <a:schemeClr val="dk2"/>
                </a:solidFill>
                <a:latin typeface="Glegoo"/>
                <a:ea typeface="Glegoo"/>
                <a:cs typeface="Glegoo"/>
                <a:sym typeface="Glego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5"/>
          <p:cNvSpPr txBox="1"/>
          <p:nvPr>
            <p:ph idx="1" type="body"/>
          </p:nvPr>
        </p:nvSpPr>
        <p:spPr>
          <a:xfrm>
            <a:off x="838200" y="2006600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b="0" i="0" sz="2000">
                <a:latin typeface="Open Sans"/>
                <a:ea typeface="Open Sans"/>
                <a:cs typeface="Open Sans"/>
                <a:sym typeface="Open Sans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b="0" i="0" sz="1800">
                <a:latin typeface="Open Sans"/>
                <a:ea typeface="Open Sans"/>
                <a:cs typeface="Open Sans"/>
                <a:sym typeface="Open Sans"/>
              </a:defRPr>
            </a:lvl2pPr>
            <a:lvl3pPr indent="-3302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b="0" i="0" sz="1600"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b="0" i="0" sz="1400"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b="0" i="0" sz="1400">
                <a:latin typeface="Open Sans"/>
                <a:ea typeface="Open Sans"/>
                <a:cs typeface="Open Sans"/>
                <a:sym typeface="Open Sans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9" name="Google Shape;69;p5"/>
          <p:cNvSpPr txBox="1"/>
          <p:nvPr>
            <p:ph idx="2" type="body"/>
          </p:nvPr>
        </p:nvSpPr>
        <p:spPr>
          <a:xfrm>
            <a:off x="6172200" y="2006600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b="0" i="0" sz="2000">
                <a:latin typeface="Open Sans"/>
                <a:ea typeface="Open Sans"/>
                <a:cs typeface="Open Sans"/>
                <a:sym typeface="Open Sans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b="0" i="0" sz="1800">
                <a:latin typeface="Open Sans"/>
                <a:ea typeface="Open Sans"/>
                <a:cs typeface="Open Sans"/>
                <a:sym typeface="Open Sans"/>
              </a:defRPr>
            </a:lvl2pPr>
            <a:lvl3pPr indent="-3302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b="0" i="0" sz="1600"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b="0" i="0" sz="1400"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b="0" i="0" sz="1400">
                <a:latin typeface="Open Sans"/>
                <a:ea typeface="Open Sans"/>
                <a:cs typeface="Open Sans"/>
                <a:sym typeface="Open Sans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to make a compare" type="twoTxTwoObj">
  <p:cSld name="TWO_OBJECTS_WITH_TEXT">
    <p:bg>
      <p:bgPr>
        <a:solidFill>
          <a:schemeClr val="lt1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6"/>
          <p:cNvSpPr txBox="1"/>
          <p:nvPr>
            <p:ph type="title"/>
          </p:nvPr>
        </p:nvSpPr>
        <p:spPr>
          <a:xfrm>
            <a:off x="838200" y="52733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Glegoo"/>
              <a:buNone/>
              <a:defRPr sz="4000">
                <a:solidFill>
                  <a:schemeClr val="dk2"/>
                </a:solidFill>
                <a:latin typeface="Glegoo"/>
                <a:ea typeface="Glegoo"/>
                <a:cs typeface="Glegoo"/>
                <a:sym typeface="Glego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6"/>
          <p:cNvSpPr txBox="1"/>
          <p:nvPr>
            <p:ph idx="1" type="body"/>
          </p:nvPr>
        </p:nvSpPr>
        <p:spPr>
          <a:xfrm>
            <a:off x="838200" y="1843372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0" i="0" sz="2000">
                <a:latin typeface="Open Sans"/>
                <a:ea typeface="Open Sans"/>
                <a:cs typeface="Open Sans"/>
                <a:sym typeface="Open Sans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3" name="Google Shape;73;p6"/>
          <p:cNvSpPr txBox="1"/>
          <p:nvPr>
            <p:ph idx="2" type="body"/>
          </p:nvPr>
        </p:nvSpPr>
        <p:spPr>
          <a:xfrm>
            <a:off x="838200" y="2667284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b="0" i="0" sz="2000">
                <a:latin typeface="Open Sans"/>
                <a:ea typeface="Open Sans"/>
                <a:cs typeface="Open Sans"/>
                <a:sym typeface="Open Sans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b="0" i="0" sz="1800">
                <a:latin typeface="Open Sans"/>
                <a:ea typeface="Open Sans"/>
                <a:cs typeface="Open Sans"/>
                <a:sym typeface="Open Sans"/>
              </a:defRPr>
            </a:lvl2pPr>
            <a:lvl3pPr indent="-3302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b="0" i="0" sz="1600"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b="0" i="0" sz="1400"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b="0" i="0" sz="1400">
                <a:latin typeface="Open Sans"/>
                <a:ea typeface="Open Sans"/>
                <a:cs typeface="Open Sans"/>
                <a:sym typeface="Open Sans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4" name="Google Shape;74;p6"/>
          <p:cNvSpPr txBox="1"/>
          <p:nvPr>
            <p:ph idx="3" type="body"/>
          </p:nvPr>
        </p:nvSpPr>
        <p:spPr>
          <a:xfrm>
            <a:off x="6170612" y="1845571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0" i="0" sz="2000">
                <a:latin typeface="Open Sans"/>
                <a:ea typeface="Open Sans"/>
                <a:cs typeface="Open Sans"/>
                <a:sym typeface="Open Sans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5" name="Google Shape;75;p6"/>
          <p:cNvSpPr txBox="1"/>
          <p:nvPr>
            <p:ph idx="4" type="body"/>
          </p:nvPr>
        </p:nvSpPr>
        <p:spPr>
          <a:xfrm>
            <a:off x="6170612" y="2669483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latin typeface="Open Sans"/>
                <a:ea typeface="Open Sans"/>
                <a:cs typeface="Open Sans"/>
                <a:sym typeface="Open Sans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>
                <a:latin typeface="Open Sans"/>
                <a:ea typeface="Open Sans"/>
                <a:cs typeface="Open Sans"/>
                <a:sym typeface="Open Sans"/>
              </a:defRPr>
            </a:lvl2pPr>
            <a:lvl3pPr indent="-3302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>
                <a:latin typeface="Open Sans"/>
                <a:ea typeface="Open Sans"/>
                <a:cs typeface="Open Sans"/>
                <a:sym typeface="Open Sans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image">
  <p:cSld name="Title and image">
    <p:bg>
      <p:bgPr>
        <a:solidFill>
          <a:schemeClr val="lt1"/>
        </a:solid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7"/>
          <p:cNvSpPr txBox="1"/>
          <p:nvPr>
            <p:ph type="title"/>
          </p:nvPr>
        </p:nvSpPr>
        <p:spPr>
          <a:xfrm>
            <a:off x="838200" y="50762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7"/>
          <p:cNvSpPr/>
          <p:nvPr>
            <p:ph idx="2" type="pic"/>
          </p:nvPr>
        </p:nvSpPr>
        <p:spPr>
          <a:xfrm>
            <a:off x="838200" y="2001838"/>
            <a:ext cx="10515599" cy="4329112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only">
  <p:cSld name="Image only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8"/>
          <p:cNvSpPr/>
          <p:nvPr>
            <p:ph idx="2" type="pic"/>
          </p:nvPr>
        </p:nvSpPr>
        <p:spPr>
          <a:xfrm>
            <a:off x="1096489" y="1039018"/>
            <a:ext cx="9999022" cy="5406479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etween slide" type="secHead">
  <p:cSld name="SECTION_HEADER">
    <p:bg>
      <p:bgPr>
        <a:solidFill>
          <a:schemeClr val="lt1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" name="Google Shape;83;p9"/>
          <p:cNvSpPr/>
          <p:nvPr/>
        </p:nvSpPr>
        <p:spPr>
          <a:xfrm>
            <a:off x="0" y="0"/>
            <a:ext cx="2400300" cy="4295776"/>
          </a:xfrm>
          <a:custGeom>
            <a:rect b="b" l="l" r="r" t="t"/>
            <a:pathLst>
              <a:path extrusionOk="0" h="4295776" w="2400300">
                <a:moveTo>
                  <a:pt x="0" y="0"/>
                </a:moveTo>
                <a:lnTo>
                  <a:pt x="1443707" y="0"/>
                </a:lnTo>
                <a:lnTo>
                  <a:pt x="1531390" y="65568"/>
                </a:lnTo>
                <a:cubicBezTo>
                  <a:pt x="2062055" y="503512"/>
                  <a:pt x="2400300" y="1166281"/>
                  <a:pt x="2400300" y="1908052"/>
                </a:cubicBezTo>
                <a:cubicBezTo>
                  <a:pt x="2400300" y="3226756"/>
                  <a:pt x="1331280" y="4295776"/>
                  <a:pt x="12576" y="4295776"/>
                </a:cubicBezTo>
                <a:lnTo>
                  <a:pt x="0" y="4295141"/>
                </a:lnTo>
                <a:lnTo>
                  <a:pt x="0" y="0"/>
                </a:lnTo>
                <a:close/>
              </a:path>
            </a:pathLst>
          </a:custGeom>
          <a:solidFill>
            <a:srgbClr val="81C8E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4" name="Google Shape;84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38201" y="0"/>
            <a:ext cx="2400300" cy="811369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9"/>
          <p:cNvSpPr/>
          <p:nvPr/>
        </p:nvSpPr>
        <p:spPr>
          <a:xfrm>
            <a:off x="0" y="3597363"/>
            <a:ext cx="1194891" cy="1433416"/>
          </a:xfrm>
          <a:custGeom>
            <a:rect b="b" l="l" r="r" t="t"/>
            <a:pathLst>
              <a:path extrusionOk="0" h="1431008" w="1192884">
                <a:moveTo>
                  <a:pt x="0" y="186004"/>
                </a:moveTo>
                <a:lnTo>
                  <a:pt x="77335" y="122197"/>
                </a:lnTo>
                <a:cubicBezTo>
                  <a:pt x="191530" y="45048"/>
                  <a:pt x="329194" y="0"/>
                  <a:pt x="477380" y="0"/>
                </a:cubicBezTo>
                <a:cubicBezTo>
                  <a:pt x="872542" y="0"/>
                  <a:pt x="1192884" y="320342"/>
                  <a:pt x="1192884" y="715504"/>
                </a:cubicBezTo>
                <a:cubicBezTo>
                  <a:pt x="1192884" y="1110666"/>
                  <a:pt x="872542" y="1431008"/>
                  <a:pt x="477380" y="1431008"/>
                </a:cubicBezTo>
                <a:cubicBezTo>
                  <a:pt x="329194" y="1431008"/>
                  <a:pt x="191530" y="1385960"/>
                  <a:pt x="77335" y="1308811"/>
                </a:cubicBezTo>
                <a:lnTo>
                  <a:pt x="0" y="1245005"/>
                </a:lnTo>
              </a:path>
            </a:pathLst>
          </a:custGeom>
          <a:noFill/>
          <a:ln cap="flat" cmpd="sng" w="25400">
            <a:solidFill>
              <a:srgbClr val="BEE2F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9"/>
          <p:cNvSpPr/>
          <p:nvPr/>
        </p:nvSpPr>
        <p:spPr>
          <a:xfrm>
            <a:off x="475197" y="5559327"/>
            <a:ext cx="220419" cy="22041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87" name="Google Shape;87;p9"/>
          <p:cNvGrpSpPr/>
          <p:nvPr/>
        </p:nvGrpSpPr>
        <p:grpSpPr>
          <a:xfrm>
            <a:off x="11621385" y="1502255"/>
            <a:ext cx="95951" cy="2700000"/>
            <a:chOff x="8676829" y="3671299"/>
            <a:chExt cx="48387" cy="1361598"/>
          </a:xfrm>
        </p:grpSpPr>
        <p:sp>
          <p:nvSpPr>
            <p:cNvPr id="88" name="Google Shape;88;p9"/>
            <p:cNvSpPr/>
            <p:nvPr/>
          </p:nvSpPr>
          <p:spPr>
            <a:xfrm>
              <a:off x="8677591" y="4985272"/>
              <a:ext cx="47625" cy="47625"/>
            </a:xfrm>
            <a:custGeom>
              <a:rect b="b" l="l" r="r" t="t"/>
              <a:pathLst>
                <a:path extrusionOk="0" h="47625" w="47625">
                  <a:moveTo>
                    <a:pt x="32956" y="45815"/>
                  </a:moveTo>
                  <a:cubicBezTo>
                    <a:pt x="35909" y="44577"/>
                    <a:pt x="38481" y="42863"/>
                    <a:pt x="40672" y="40672"/>
                  </a:cubicBezTo>
                  <a:cubicBezTo>
                    <a:pt x="42863" y="38481"/>
                    <a:pt x="44672" y="35814"/>
                    <a:pt x="45815" y="32957"/>
                  </a:cubicBezTo>
                  <a:cubicBezTo>
                    <a:pt x="47053" y="30004"/>
                    <a:pt x="47625" y="26956"/>
                    <a:pt x="47625" y="23813"/>
                  </a:cubicBezTo>
                  <a:cubicBezTo>
                    <a:pt x="47625" y="20669"/>
                    <a:pt x="47053" y="17621"/>
                    <a:pt x="45815" y="14669"/>
                  </a:cubicBezTo>
                  <a:cubicBezTo>
                    <a:pt x="44577" y="11716"/>
                    <a:pt x="42863" y="9144"/>
                    <a:pt x="40672" y="6953"/>
                  </a:cubicBezTo>
                  <a:cubicBezTo>
                    <a:pt x="38481" y="4763"/>
                    <a:pt x="35909" y="2953"/>
                    <a:pt x="32956" y="1810"/>
                  </a:cubicBezTo>
                  <a:cubicBezTo>
                    <a:pt x="30004" y="571"/>
                    <a:pt x="26956" y="0"/>
                    <a:pt x="23813" y="0"/>
                  </a:cubicBezTo>
                  <a:cubicBezTo>
                    <a:pt x="20669" y="0"/>
                    <a:pt x="17621" y="571"/>
                    <a:pt x="14669" y="1810"/>
                  </a:cubicBezTo>
                  <a:cubicBezTo>
                    <a:pt x="11716" y="3048"/>
                    <a:pt x="9144" y="4763"/>
                    <a:pt x="6953" y="6953"/>
                  </a:cubicBezTo>
                  <a:cubicBezTo>
                    <a:pt x="4763" y="9144"/>
                    <a:pt x="2953" y="11811"/>
                    <a:pt x="1810" y="14669"/>
                  </a:cubicBezTo>
                  <a:cubicBezTo>
                    <a:pt x="571" y="17621"/>
                    <a:pt x="0" y="20669"/>
                    <a:pt x="0" y="23813"/>
                  </a:cubicBezTo>
                  <a:cubicBezTo>
                    <a:pt x="0" y="26956"/>
                    <a:pt x="571" y="30004"/>
                    <a:pt x="1810" y="32957"/>
                  </a:cubicBezTo>
                  <a:cubicBezTo>
                    <a:pt x="3048" y="35909"/>
                    <a:pt x="4763" y="38481"/>
                    <a:pt x="6953" y="40672"/>
                  </a:cubicBezTo>
                  <a:cubicBezTo>
                    <a:pt x="9144" y="42863"/>
                    <a:pt x="11716" y="44672"/>
                    <a:pt x="14669" y="45815"/>
                  </a:cubicBezTo>
                  <a:cubicBezTo>
                    <a:pt x="17621" y="47054"/>
                    <a:pt x="20669" y="47625"/>
                    <a:pt x="23813" y="47625"/>
                  </a:cubicBezTo>
                  <a:cubicBezTo>
                    <a:pt x="26956" y="47625"/>
                    <a:pt x="30004" y="47054"/>
                    <a:pt x="32956" y="45815"/>
                  </a:cubicBezTo>
                  <a:close/>
                </a:path>
              </a:pathLst>
            </a:custGeom>
            <a:solidFill>
              <a:srgbClr val="BEE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" name="Google Shape;89;p9"/>
            <p:cNvSpPr/>
            <p:nvPr/>
          </p:nvSpPr>
          <p:spPr>
            <a:xfrm>
              <a:off x="8681687" y="4770388"/>
              <a:ext cx="40766" cy="40766"/>
            </a:xfrm>
            <a:custGeom>
              <a:rect b="b" l="l" r="r" t="t"/>
              <a:pathLst>
                <a:path extrusionOk="0" h="40766" w="40766">
                  <a:moveTo>
                    <a:pt x="34861" y="34862"/>
                  </a:moveTo>
                  <a:cubicBezTo>
                    <a:pt x="36767" y="32956"/>
                    <a:pt x="38290" y="30766"/>
                    <a:pt x="39243" y="28194"/>
                  </a:cubicBezTo>
                  <a:cubicBezTo>
                    <a:pt x="40291" y="25717"/>
                    <a:pt x="40767" y="23050"/>
                    <a:pt x="40767" y="20383"/>
                  </a:cubicBezTo>
                  <a:cubicBezTo>
                    <a:pt x="40767" y="17717"/>
                    <a:pt x="40291" y="15050"/>
                    <a:pt x="39243" y="12573"/>
                  </a:cubicBezTo>
                  <a:cubicBezTo>
                    <a:pt x="38195" y="10096"/>
                    <a:pt x="36767" y="7906"/>
                    <a:pt x="34861" y="5906"/>
                  </a:cubicBezTo>
                  <a:cubicBezTo>
                    <a:pt x="32956" y="4000"/>
                    <a:pt x="30766" y="2477"/>
                    <a:pt x="28194" y="1524"/>
                  </a:cubicBezTo>
                  <a:cubicBezTo>
                    <a:pt x="25717" y="476"/>
                    <a:pt x="23050" y="0"/>
                    <a:pt x="20383" y="0"/>
                  </a:cubicBezTo>
                  <a:cubicBezTo>
                    <a:pt x="17717" y="0"/>
                    <a:pt x="15049" y="476"/>
                    <a:pt x="12573" y="1524"/>
                  </a:cubicBezTo>
                  <a:cubicBezTo>
                    <a:pt x="10096" y="2572"/>
                    <a:pt x="7906" y="4000"/>
                    <a:pt x="5905" y="5906"/>
                  </a:cubicBezTo>
                  <a:cubicBezTo>
                    <a:pt x="4000" y="7810"/>
                    <a:pt x="2476" y="10001"/>
                    <a:pt x="1524" y="12573"/>
                  </a:cubicBezTo>
                  <a:cubicBezTo>
                    <a:pt x="476" y="15050"/>
                    <a:pt x="0" y="17717"/>
                    <a:pt x="0" y="20383"/>
                  </a:cubicBezTo>
                  <a:cubicBezTo>
                    <a:pt x="0" y="23050"/>
                    <a:pt x="476" y="25717"/>
                    <a:pt x="1524" y="28194"/>
                  </a:cubicBezTo>
                  <a:cubicBezTo>
                    <a:pt x="2572" y="30671"/>
                    <a:pt x="4000" y="32861"/>
                    <a:pt x="5905" y="34862"/>
                  </a:cubicBezTo>
                  <a:cubicBezTo>
                    <a:pt x="7810" y="36767"/>
                    <a:pt x="10001" y="38291"/>
                    <a:pt x="12573" y="39243"/>
                  </a:cubicBezTo>
                  <a:cubicBezTo>
                    <a:pt x="15049" y="40291"/>
                    <a:pt x="17717" y="40767"/>
                    <a:pt x="20383" y="40767"/>
                  </a:cubicBezTo>
                  <a:cubicBezTo>
                    <a:pt x="23050" y="40767"/>
                    <a:pt x="25717" y="40291"/>
                    <a:pt x="28194" y="39243"/>
                  </a:cubicBezTo>
                  <a:cubicBezTo>
                    <a:pt x="30671" y="38195"/>
                    <a:pt x="32861" y="36767"/>
                    <a:pt x="34861" y="34862"/>
                  </a:cubicBezTo>
                  <a:close/>
                </a:path>
              </a:pathLst>
            </a:custGeom>
            <a:solidFill>
              <a:srgbClr val="BEE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" name="Google Shape;90;p9"/>
            <p:cNvSpPr/>
            <p:nvPr/>
          </p:nvSpPr>
          <p:spPr>
            <a:xfrm>
              <a:off x="8676829" y="4547217"/>
              <a:ext cx="47625" cy="47625"/>
            </a:xfrm>
            <a:custGeom>
              <a:rect b="b" l="l" r="r" t="t"/>
              <a:pathLst>
                <a:path extrusionOk="0" h="47625" w="47625">
                  <a:moveTo>
                    <a:pt x="40672" y="40672"/>
                  </a:moveTo>
                  <a:cubicBezTo>
                    <a:pt x="42863" y="38481"/>
                    <a:pt x="44672" y="35814"/>
                    <a:pt x="45815" y="32956"/>
                  </a:cubicBezTo>
                  <a:cubicBezTo>
                    <a:pt x="47054" y="30004"/>
                    <a:pt x="47625" y="26956"/>
                    <a:pt x="47625" y="23813"/>
                  </a:cubicBezTo>
                  <a:cubicBezTo>
                    <a:pt x="47625" y="20669"/>
                    <a:pt x="47054" y="17621"/>
                    <a:pt x="45815" y="14669"/>
                  </a:cubicBezTo>
                  <a:cubicBezTo>
                    <a:pt x="44577" y="11716"/>
                    <a:pt x="42863" y="9144"/>
                    <a:pt x="40672" y="6953"/>
                  </a:cubicBezTo>
                  <a:cubicBezTo>
                    <a:pt x="38481" y="4763"/>
                    <a:pt x="35909" y="2953"/>
                    <a:pt x="32956" y="1810"/>
                  </a:cubicBezTo>
                  <a:cubicBezTo>
                    <a:pt x="30004" y="571"/>
                    <a:pt x="26956" y="0"/>
                    <a:pt x="23813" y="0"/>
                  </a:cubicBezTo>
                  <a:cubicBezTo>
                    <a:pt x="20669" y="0"/>
                    <a:pt x="17621" y="571"/>
                    <a:pt x="14669" y="1810"/>
                  </a:cubicBezTo>
                  <a:cubicBezTo>
                    <a:pt x="11716" y="3048"/>
                    <a:pt x="9144" y="4763"/>
                    <a:pt x="6953" y="6953"/>
                  </a:cubicBezTo>
                  <a:cubicBezTo>
                    <a:pt x="4763" y="9144"/>
                    <a:pt x="2953" y="11811"/>
                    <a:pt x="1810" y="14669"/>
                  </a:cubicBezTo>
                  <a:cubicBezTo>
                    <a:pt x="571" y="17621"/>
                    <a:pt x="0" y="20669"/>
                    <a:pt x="0" y="23813"/>
                  </a:cubicBezTo>
                  <a:cubicBezTo>
                    <a:pt x="0" y="26956"/>
                    <a:pt x="571" y="30004"/>
                    <a:pt x="1810" y="32956"/>
                  </a:cubicBezTo>
                  <a:cubicBezTo>
                    <a:pt x="3048" y="35909"/>
                    <a:pt x="4763" y="38481"/>
                    <a:pt x="6953" y="40672"/>
                  </a:cubicBezTo>
                  <a:cubicBezTo>
                    <a:pt x="9144" y="42863"/>
                    <a:pt x="11716" y="44672"/>
                    <a:pt x="14669" y="45815"/>
                  </a:cubicBezTo>
                  <a:cubicBezTo>
                    <a:pt x="17621" y="47054"/>
                    <a:pt x="20669" y="47625"/>
                    <a:pt x="23813" y="47625"/>
                  </a:cubicBezTo>
                  <a:cubicBezTo>
                    <a:pt x="26956" y="47625"/>
                    <a:pt x="30004" y="47054"/>
                    <a:pt x="32956" y="45815"/>
                  </a:cubicBezTo>
                  <a:cubicBezTo>
                    <a:pt x="35909" y="44577"/>
                    <a:pt x="38481" y="42863"/>
                    <a:pt x="40672" y="40672"/>
                  </a:cubicBezTo>
                  <a:close/>
                </a:path>
              </a:pathLst>
            </a:custGeom>
            <a:solidFill>
              <a:srgbClr val="BEE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" name="Google Shape;91;p9"/>
            <p:cNvSpPr/>
            <p:nvPr/>
          </p:nvSpPr>
          <p:spPr>
            <a:xfrm>
              <a:off x="8681115" y="4335096"/>
              <a:ext cx="40767" cy="40766"/>
            </a:xfrm>
            <a:custGeom>
              <a:rect b="b" l="l" r="r" t="t"/>
              <a:pathLst>
                <a:path extrusionOk="0" h="40766" w="40767">
                  <a:moveTo>
                    <a:pt x="34862" y="34861"/>
                  </a:moveTo>
                  <a:cubicBezTo>
                    <a:pt x="36767" y="32956"/>
                    <a:pt x="38291" y="30766"/>
                    <a:pt x="39243" y="28194"/>
                  </a:cubicBezTo>
                  <a:cubicBezTo>
                    <a:pt x="40291" y="25717"/>
                    <a:pt x="40767" y="23050"/>
                    <a:pt x="40767" y="20383"/>
                  </a:cubicBezTo>
                  <a:cubicBezTo>
                    <a:pt x="40767" y="17717"/>
                    <a:pt x="40291" y="15049"/>
                    <a:pt x="39243" y="12573"/>
                  </a:cubicBezTo>
                  <a:cubicBezTo>
                    <a:pt x="38195" y="10096"/>
                    <a:pt x="36767" y="7906"/>
                    <a:pt x="34862" y="5905"/>
                  </a:cubicBezTo>
                  <a:cubicBezTo>
                    <a:pt x="32957" y="4000"/>
                    <a:pt x="30766" y="2476"/>
                    <a:pt x="28194" y="1524"/>
                  </a:cubicBezTo>
                  <a:cubicBezTo>
                    <a:pt x="25718" y="476"/>
                    <a:pt x="23051" y="0"/>
                    <a:pt x="20383" y="0"/>
                  </a:cubicBezTo>
                  <a:cubicBezTo>
                    <a:pt x="17717" y="0"/>
                    <a:pt x="15050" y="476"/>
                    <a:pt x="12573" y="1524"/>
                  </a:cubicBezTo>
                  <a:cubicBezTo>
                    <a:pt x="10097" y="2572"/>
                    <a:pt x="7906" y="4000"/>
                    <a:pt x="5906" y="5905"/>
                  </a:cubicBezTo>
                  <a:cubicBezTo>
                    <a:pt x="4001" y="7810"/>
                    <a:pt x="2477" y="10001"/>
                    <a:pt x="1524" y="12573"/>
                  </a:cubicBezTo>
                  <a:cubicBezTo>
                    <a:pt x="476" y="15049"/>
                    <a:pt x="0" y="17717"/>
                    <a:pt x="0" y="20383"/>
                  </a:cubicBezTo>
                  <a:cubicBezTo>
                    <a:pt x="0" y="23050"/>
                    <a:pt x="476" y="25717"/>
                    <a:pt x="1524" y="28194"/>
                  </a:cubicBezTo>
                  <a:cubicBezTo>
                    <a:pt x="2572" y="30671"/>
                    <a:pt x="4001" y="32861"/>
                    <a:pt x="5906" y="34861"/>
                  </a:cubicBezTo>
                  <a:cubicBezTo>
                    <a:pt x="7810" y="36767"/>
                    <a:pt x="10001" y="38290"/>
                    <a:pt x="12573" y="39243"/>
                  </a:cubicBezTo>
                  <a:cubicBezTo>
                    <a:pt x="15050" y="40291"/>
                    <a:pt x="17717" y="40767"/>
                    <a:pt x="20383" y="40767"/>
                  </a:cubicBezTo>
                  <a:cubicBezTo>
                    <a:pt x="23051" y="40767"/>
                    <a:pt x="25718" y="40291"/>
                    <a:pt x="28194" y="39243"/>
                  </a:cubicBezTo>
                  <a:cubicBezTo>
                    <a:pt x="30671" y="38195"/>
                    <a:pt x="32861" y="36767"/>
                    <a:pt x="34862" y="34861"/>
                  </a:cubicBezTo>
                  <a:close/>
                </a:path>
              </a:pathLst>
            </a:custGeom>
            <a:solidFill>
              <a:srgbClr val="BEE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" name="Google Shape;92;p9"/>
            <p:cNvSpPr/>
            <p:nvPr/>
          </p:nvSpPr>
          <p:spPr>
            <a:xfrm>
              <a:off x="8683687" y="4116211"/>
              <a:ext cx="34099" cy="34099"/>
            </a:xfrm>
            <a:custGeom>
              <a:rect b="b" l="l" r="r" t="t"/>
              <a:pathLst>
                <a:path extrusionOk="0" h="34099" w="34099">
                  <a:moveTo>
                    <a:pt x="29051" y="29051"/>
                  </a:moveTo>
                  <a:cubicBezTo>
                    <a:pt x="30671" y="27432"/>
                    <a:pt x="31909" y="25622"/>
                    <a:pt x="32766" y="23527"/>
                  </a:cubicBezTo>
                  <a:cubicBezTo>
                    <a:pt x="33623" y="21431"/>
                    <a:pt x="34100" y="19241"/>
                    <a:pt x="34100" y="17050"/>
                  </a:cubicBezTo>
                  <a:cubicBezTo>
                    <a:pt x="34100" y="14859"/>
                    <a:pt x="33623" y="12668"/>
                    <a:pt x="32766" y="10573"/>
                  </a:cubicBezTo>
                  <a:cubicBezTo>
                    <a:pt x="31909" y="8477"/>
                    <a:pt x="30671" y="6668"/>
                    <a:pt x="29051" y="5048"/>
                  </a:cubicBezTo>
                  <a:cubicBezTo>
                    <a:pt x="27432" y="3429"/>
                    <a:pt x="25622" y="2191"/>
                    <a:pt x="23527" y="1333"/>
                  </a:cubicBezTo>
                  <a:cubicBezTo>
                    <a:pt x="21431" y="476"/>
                    <a:pt x="19240" y="0"/>
                    <a:pt x="17050" y="0"/>
                  </a:cubicBezTo>
                  <a:cubicBezTo>
                    <a:pt x="14859" y="0"/>
                    <a:pt x="12668" y="476"/>
                    <a:pt x="10573" y="1333"/>
                  </a:cubicBezTo>
                  <a:cubicBezTo>
                    <a:pt x="8477" y="2191"/>
                    <a:pt x="6667" y="3429"/>
                    <a:pt x="5048" y="5048"/>
                  </a:cubicBezTo>
                  <a:cubicBezTo>
                    <a:pt x="3429" y="6668"/>
                    <a:pt x="2191" y="8477"/>
                    <a:pt x="1333" y="10573"/>
                  </a:cubicBezTo>
                  <a:cubicBezTo>
                    <a:pt x="476" y="12668"/>
                    <a:pt x="0" y="14859"/>
                    <a:pt x="0" y="17050"/>
                  </a:cubicBezTo>
                  <a:cubicBezTo>
                    <a:pt x="0" y="19241"/>
                    <a:pt x="476" y="21431"/>
                    <a:pt x="1333" y="23527"/>
                  </a:cubicBezTo>
                  <a:cubicBezTo>
                    <a:pt x="2191" y="25622"/>
                    <a:pt x="3429" y="27432"/>
                    <a:pt x="5048" y="29051"/>
                  </a:cubicBezTo>
                  <a:cubicBezTo>
                    <a:pt x="6667" y="30671"/>
                    <a:pt x="8477" y="31909"/>
                    <a:pt x="10573" y="32766"/>
                  </a:cubicBezTo>
                  <a:cubicBezTo>
                    <a:pt x="12668" y="33623"/>
                    <a:pt x="14859" y="34100"/>
                    <a:pt x="17050" y="34100"/>
                  </a:cubicBezTo>
                  <a:cubicBezTo>
                    <a:pt x="19240" y="34100"/>
                    <a:pt x="21431" y="33623"/>
                    <a:pt x="23527" y="32766"/>
                  </a:cubicBezTo>
                  <a:cubicBezTo>
                    <a:pt x="25622" y="31909"/>
                    <a:pt x="27432" y="30671"/>
                    <a:pt x="29051" y="29051"/>
                  </a:cubicBezTo>
                  <a:close/>
                </a:path>
              </a:pathLst>
            </a:custGeom>
            <a:solidFill>
              <a:srgbClr val="BEE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" name="Google Shape;93;p9"/>
            <p:cNvSpPr/>
            <p:nvPr/>
          </p:nvSpPr>
          <p:spPr>
            <a:xfrm>
              <a:off x="8680829" y="3894374"/>
              <a:ext cx="40766" cy="40767"/>
            </a:xfrm>
            <a:custGeom>
              <a:rect b="b" l="l" r="r" t="t"/>
              <a:pathLst>
                <a:path extrusionOk="0" h="40767" w="40766">
                  <a:moveTo>
                    <a:pt x="34862" y="34862"/>
                  </a:moveTo>
                  <a:cubicBezTo>
                    <a:pt x="36767" y="32956"/>
                    <a:pt x="38291" y="30766"/>
                    <a:pt x="39243" y="28194"/>
                  </a:cubicBezTo>
                  <a:cubicBezTo>
                    <a:pt x="40291" y="25718"/>
                    <a:pt x="40767" y="23051"/>
                    <a:pt x="40767" y="20383"/>
                  </a:cubicBezTo>
                  <a:cubicBezTo>
                    <a:pt x="40767" y="17717"/>
                    <a:pt x="40291" y="15049"/>
                    <a:pt x="39243" y="12573"/>
                  </a:cubicBezTo>
                  <a:cubicBezTo>
                    <a:pt x="38195" y="10096"/>
                    <a:pt x="36767" y="7906"/>
                    <a:pt x="34862" y="5906"/>
                  </a:cubicBezTo>
                  <a:cubicBezTo>
                    <a:pt x="32956" y="4001"/>
                    <a:pt x="30766" y="2477"/>
                    <a:pt x="28194" y="1524"/>
                  </a:cubicBezTo>
                  <a:cubicBezTo>
                    <a:pt x="25718" y="476"/>
                    <a:pt x="23050" y="0"/>
                    <a:pt x="20383" y="0"/>
                  </a:cubicBezTo>
                  <a:cubicBezTo>
                    <a:pt x="17717" y="0"/>
                    <a:pt x="15050" y="476"/>
                    <a:pt x="12573" y="1524"/>
                  </a:cubicBezTo>
                  <a:cubicBezTo>
                    <a:pt x="10097" y="2572"/>
                    <a:pt x="7906" y="4001"/>
                    <a:pt x="5906" y="5906"/>
                  </a:cubicBezTo>
                  <a:cubicBezTo>
                    <a:pt x="4000" y="7810"/>
                    <a:pt x="2477" y="10001"/>
                    <a:pt x="1524" y="12573"/>
                  </a:cubicBezTo>
                  <a:cubicBezTo>
                    <a:pt x="476" y="15049"/>
                    <a:pt x="0" y="17717"/>
                    <a:pt x="0" y="20383"/>
                  </a:cubicBezTo>
                  <a:cubicBezTo>
                    <a:pt x="0" y="23051"/>
                    <a:pt x="476" y="25718"/>
                    <a:pt x="1524" y="28194"/>
                  </a:cubicBezTo>
                  <a:cubicBezTo>
                    <a:pt x="2572" y="30670"/>
                    <a:pt x="4000" y="32861"/>
                    <a:pt x="5906" y="34862"/>
                  </a:cubicBezTo>
                  <a:cubicBezTo>
                    <a:pt x="7810" y="36767"/>
                    <a:pt x="10001" y="38291"/>
                    <a:pt x="12573" y="39243"/>
                  </a:cubicBezTo>
                  <a:cubicBezTo>
                    <a:pt x="15050" y="40291"/>
                    <a:pt x="17717" y="40767"/>
                    <a:pt x="20383" y="40767"/>
                  </a:cubicBezTo>
                  <a:cubicBezTo>
                    <a:pt x="23050" y="40767"/>
                    <a:pt x="25718" y="40291"/>
                    <a:pt x="28194" y="39243"/>
                  </a:cubicBezTo>
                  <a:cubicBezTo>
                    <a:pt x="30671" y="38195"/>
                    <a:pt x="32861" y="36767"/>
                    <a:pt x="34862" y="34862"/>
                  </a:cubicBezTo>
                  <a:close/>
                </a:path>
              </a:pathLst>
            </a:custGeom>
            <a:solidFill>
              <a:srgbClr val="BEE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" name="Google Shape;94;p9"/>
            <p:cNvSpPr/>
            <p:nvPr/>
          </p:nvSpPr>
          <p:spPr>
            <a:xfrm>
              <a:off x="8677591" y="3671299"/>
              <a:ext cx="47625" cy="47625"/>
            </a:xfrm>
            <a:custGeom>
              <a:rect b="b" l="l" r="r" t="t"/>
              <a:pathLst>
                <a:path extrusionOk="0" h="47625" w="47625">
                  <a:moveTo>
                    <a:pt x="40672" y="40672"/>
                  </a:moveTo>
                  <a:cubicBezTo>
                    <a:pt x="42863" y="38481"/>
                    <a:pt x="44672" y="35814"/>
                    <a:pt x="45815" y="32957"/>
                  </a:cubicBezTo>
                  <a:cubicBezTo>
                    <a:pt x="47053" y="30004"/>
                    <a:pt x="47625" y="26956"/>
                    <a:pt x="47625" y="23813"/>
                  </a:cubicBezTo>
                  <a:cubicBezTo>
                    <a:pt x="47625" y="20669"/>
                    <a:pt x="47053" y="17621"/>
                    <a:pt x="45815" y="14669"/>
                  </a:cubicBezTo>
                  <a:cubicBezTo>
                    <a:pt x="44577" y="11716"/>
                    <a:pt x="42863" y="9144"/>
                    <a:pt x="40672" y="6953"/>
                  </a:cubicBezTo>
                  <a:cubicBezTo>
                    <a:pt x="38481" y="4763"/>
                    <a:pt x="35909" y="2953"/>
                    <a:pt x="32956" y="1810"/>
                  </a:cubicBezTo>
                  <a:cubicBezTo>
                    <a:pt x="30004" y="572"/>
                    <a:pt x="26956" y="0"/>
                    <a:pt x="23813" y="0"/>
                  </a:cubicBezTo>
                  <a:cubicBezTo>
                    <a:pt x="20669" y="0"/>
                    <a:pt x="17621" y="572"/>
                    <a:pt x="14669" y="1810"/>
                  </a:cubicBezTo>
                  <a:cubicBezTo>
                    <a:pt x="11716" y="3048"/>
                    <a:pt x="9144" y="4763"/>
                    <a:pt x="6953" y="6953"/>
                  </a:cubicBezTo>
                  <a:cubicBezTo>
                    <a:pt x="4763" y="9144"/>
                    <a:pt x="2953" y="11811"/>
                    <a:pt x="1810" y="14669"/>
                  </a:cubicBezTo>
                  <a:cubicBezTo>
                    <a:pt x="571" y="17621"/>
                    <a:pt x="0" y="20669"/>
                    <a:pt x="0" y="23813"/>
                  </a:cubicBezTo>
                  <a:cubicBezTo>
                    <a:pt x="0" y="26956"/>
                    <a:pt x="571" y="30004"/>
                    <a:pt x="1810" y="32957"/>
                  </a:cubicBezTo>
                  <a:cubicBezTo>
                    <a:pt x="3048" y="35909"/>
                    <a:pt x="4763" y="38481"/>
                    <a:pt x="6953" y="40672"/>
                  </a:cubicBezTo>
                  <a:cubicBezTo>
                    <a:pt x="9144" y="42863"/>
                    <a:pt x="11716" y="44672"/>
                    <a:pt x="14669" y="45815"/>
                  </a:cubicBezTo>
                  <a:cubicBezTo>
                    <a:pt x="17621" y="47054"/>
                    <a:pt x="20669" y="47625"/>
                    <a:pt x="23813" y="47625"/>
                  </a:cubicBezTo>
                  <a:cubicBezTo>
                    <a:pt x="26956" y="47625"/>
                    <a:pt x="30004" y="47054"/>
                    <a:pt x="32956" y="45815"/>
                  </a:cubicBezTo>
                  <a:cubicBezTo>
                    <a:pt x="35909" y="44577"/>
                    <a:pt x="38481" y="42863"/>
                    <a:pt x="40672" y="40672"/>
                  </a:cubicBezTo>
                  <a:close/>
                </a:path>
              </a:pathLst>
            </a:custGeom>
            <a:solidFill>
              <a:srgbClr val="BEE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5" name="Google Shape;95;p9"/>
          <p:cNvSpPr txBox="1"/>
          <p:nvPr>
            <p:ph type="title"/>
          </p:nvPr>
        </p:nvSpPr>
        <p:spPr>
          <a:xfrm>
            <a:off x="1282534" y="1163474"/>
            <a:ext cx="10136167" cy="23634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Glegoo"/>
              <a:buNone/>
              <a:defRPr sz="4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9"/>
          <p:cNvSpPr txBox="1"/>
          <p:nvPr>
            <p:ph idx="1" type="body"/>
          </p:nvPr>
        </p:nvSpPr>
        <p:spPr>
          <a:xfrm>
            <a:off x="1282535" y="3648075"/>
            <a:ext cx="10136167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F94"/>
              </a:buClr>
              <a:buSzPts val="2000"/>
              <a:buNone/>
              <a:defRPr sz="2000">
                <a:solidFill>
                  <a:srgbClr val="888F94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F94"/>
              </a:buClr>
              <a:buSzPts val="1800"/>
              <a:buNone/>
              <a:defRPr sz="1800">
                <a:solidFill>
                  <a:srgbClr val="888F94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F94"/>
              </a:buClr>
              <a:buSzPts val="1600"/>
              <a:buNone/>
              <a:defRPr sz="1600">
                <a:solidFill>
                  <a:srgbClr val="888F94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F94"/>
              </a:buClr>
              <a:buSzPts val="1600"/>
              <a:buNone/>
              <a:defRPr sz="1600">
                <a:solidFill>
                  <a:srgbClr val="888F94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F94"/>
              </a:buClr>
              <a:buSzPts val="1600"/>
              <a:buNone/>
              <a:defRPr sz="1600">
                <a:solidFill>
                  <a:srgbClr val="888F94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F94"/>
              </a:buClr>
              <a:buSzPts val="1600"/>
              <a:buNone/>
              <a:defRPr sz="1600">
                <a:solidFill>
                  <a:srgbClr val="888F94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F94"/>
              </a:buClr>
              <a:buSzPts val="1600"/>
              <a:buNone/>
              <a:defRPr sz="1600">
                <a:solidFill>
                  <a:srgbClr val="888F94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F94"/>
              </a:buClr>
              <a:buSzPts val="1600"/>
              <a:buNone/>
              <a:defRPr sz="1600">
                <a:solidFill>
                  <a:srgbClr val="888F94"/>
                </a:solidFill>
              </a:defRPr>
            </a:lvl9pPr>
          </a:lstStyle>
          <a:p/>
        </p:txBody>
      </p:sp>
      <p:pic>
        <p:nvPicPr>
          <p:cNvPr id="97" name="Google Shape;97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35670" y="5015698"/>
            <a:ext cx="5476432" cy="18423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ge-filling image">
  <p:cSld name="Page-filling image">
    <p:bg>
      <p:bgPr>
        <a:solidFill>
          <a:schemeClr val="lt1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0"/>
          <p:cNvSpPr/>
          <p:nvPr>
            <p:ph idx="2" type="pic"/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0.xml"/><Relationship Id="rId1" Type="http://schemas.openxmlformats.org/officeDocument/2006/relationships/image" Target="../media/image8.png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0" y="0"/>
            <a:ext cx="2400300" cy="4295776"/>
          </a:xfrm>
          <a:custGeom>
            <a:rect b="b" l="l" r="r" t="t"/>
            <a:pathLst>
              <a:path extrusionOk="0" h="4295776" w="2400300">
                <a:moveTo>
                  <a:pt x="0" y="0"/>
                </a:moveTo>
                <a:lnTo>
                  <a:pt x="1443707" y="0"/>
                </a:lnTo>
                <a:lnTo>
                  <a:pt x="1531390" y="65568"/>
                </a:lnTo>
                <a:cubicBezTo>
                  <a:pt x="2062055" y="503512"/>
                  <a:pt x="2400300" y="1166281"/>
                  <a:pt x="2400300" y="1908052"/>
                </a:cubicBezTo>
                <a:cubicBezTo>
                  <a:pt x="2400300" y="3226756"/>
                  <a:pt x="1331280" y="4295776"/>
                  <a:pt x="12576" y="4295776"/>
                </a:cubicBezTo>
                <a:lnTo>
                  <a:pt x="0" y="429514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" name="Google Shape;7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838201" y="0"/>
            <a:ext cx="2400300" cy="81136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;p1"/>
          <p:cNvSpPr/>
          <p:nvPr/>
        </p:nvSpPr>
        <p:spPr>
          <a:xfrm>
            <a:off x="475197" y="5559327"/>
            <a:ext cx="220419" cy="22041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9" name="Google Shape;9;p1"/>
          <p:cNvGrpSpPr/>
          <p:nvPr/>
        </p:nvGrpSpPr>
        <p:grpSpPr>
          <a:xfrm>
            <a:off x="11621385" y="1502255"/>
            <a:ext cx="95951" cy="2700000"/>
            <a:chOff x="8676829" y="3671299"/>
            <a:chExt cx="48387" cy="1361598"/>
          </a:xfrm>
        </p:grpSpPr>
        <p:sp>
          <p:nvSpPr>
            <p:cNvPr id="10" name="Google Shape;10;p1"/>
            <p:cNvSpPr/>
            <p:nvPr/>
          </p:nvSpPr>
          <p:spPr>
            <a:xfrm>
              <a:off x="8677591" y="4985272"/>
              <a:ext cx="47625" cy="47625"/>
            </a:xfrm>
            <a:custGeom>
              <a:rect b="b" l="l" r="r" t="t"/>
              <a:pathLst>
                <a:path extrusionOk="0" h="47625" w="47625">
                  <a:moveTo>
                    <a:pt x="32956" y="45815"/>
                  </a:moveTo>
                  <a:cubicBezTo>
                    <a:pt x="35909" y="44577"/>
                    <a:pt x="38481" y="42863"/>
                    <a:pt x="40672" y="40672"/>
                  </a:cubicBezTo>
                  <a:cubicBezTo>
                    <a:pt x="42863" y="38481"/>
                    <a:pt x="44672" y="35814"/>
                    <a:pt x="45815" y="32957"/>
                  </a:cubicBezTo>
                  <a:cubicBezTo>
                    <a:pt x="47053" y="30004"/>
                    <a:pt x="47625" y="26956"/>
                    <a:pt x="47625" y="23813"/>
                  </a:cubicBezTo>
                  <a:cubicBezTo>
                    <a:pt x="47625" y="20669"/>
                    <a:pt x="47053" y="17621"/>
                    <a:pt x="45815" y="14669"/>
                  </a:cubicBezTo>
                  <a:cubicBezTo>
                    <a:pt x="44577" y="11716"/>
                    <a:pt x="42863" y="9144"/>
                    <a:pt x="40672" y="6953"/>
                  </a:cubicBezTo>
                  <a:cubicBezTo>
                    <a:pt x="38481" y="4763"/>
                    <a:pt x="35909" y="2953"/>
                    <a:pt x="32956" y="1810"/>
                  </a:cubicBezTo>
                  <a:cubicBezTo>
                    <a:pt x="30004" y="571"/>
                    <a:pt x="26956" y="0"/>
                    <a:pt x="23813" y="0"/>
                  </a:cubicBezTo>
                  <a:cubicBezTo>
                    <a:pt x="20669" y="0"/>
                    <a:pt x="17621" y="571"/>
                    <a:pt x="14669" y="1810"/>
                  </a:cubicBezTo>
                  <a:cubicBezTo>
                    <a:pt x="11716" y="3048"/>
                    <a:pt x="9144" y="4763"/>
                    <a:pt x="6953" y="6953"/>
                  </a:cubicBezTo>
                  <a:cubicBezTo>
                    <a:pt x="4763" y="9144"/>
                    <a:pt x="2953" y="11811"/>
                    <a:pt x="1810" y="14669"/>
                  </a:cubicBezTo>
                  <a:cubicBezTo>
                    <a:pt x="571" y="17621"/>
                    <a:pt x="0" y="20669"/>
                    <a:pt x="0" y="23813"/>
                  </a:cubicBezTo>
                  <a:cubicBezTo>
                    <a:pt x="0" y="26956"/>
                    <a:pt x="571" y="30004"/>
                    <a:pt x="1810" y="32957"/>
                  </a:cubicBezTo>
                  <a:cubicBezTo>
                    <a:pt x="3048" y="35909"/>
                    <a:pt x="4763" y="38481"/>
                    <a:pt x="6953" y="40672"/>
                  </a:cubicBezTo>
                  <a:cubicBezTo>
                    <a:pt x="9144" y="42863"/>
                    <a:pt x="11716" y="44672"/>
                    <a:pt x="14669" y="45815"/>
                  </a:cubicBezTo>
                  <a:cubicBezTo>
                    <a:pt x="17621" y="47054"/>
                    <a:pt x="20669" y="47625"/>
                    <a:pt x="23813" y="47625"/>
                  </a:cubicBezTo>
                  <a:cubicBezTo>
                    <a:pt x="26956" y="47625"/>
                    <a:pt x="30004" y="47054"/>
                    <a:pt x="32956" y="45815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" name="Google Shape;11;p1"/>
            <p:cNvSpPr/>
            <p:nvPr/>
          </p:nvSpPr>
          <p:spPr>
            <a:xfrm>
              <a:off x="8681687" y="4770388"/>
              <a:ext cx="40766" cy="40766"/>
            </a:xfrm>
            <a:custGeom>
              <a:rect b="b" l="l" r="r" t="t"/>
              <a:pathLst>
                <a:path extrusionOk="0" h="40766" w="40766">
                  <a:moveTo>
                    <a:pt x="34861" y="34862"/>
                  </a:moveTo>
                  <a:cubicBezTo>
                    <a:pt x="36767" y="32956"/>
                    <a:pt x="38290" y="30766"/>
                    <a:pt x="39243" y="28194"/>
                  </a:cubicBezTo>
                  <a:cubicBezTo>
                    <a:pt x="40291" y="25717"/>
                    <a:pt x="40767" y="23050"/>
                    <a:pt x="40767" y="20383"/>
                  </a:cubicBezTo>
                  <a:cubicBezTo>
                    <a:pt x="40767" y="17717"/>
                    <a:pt x="40291" y="15050"/>
                    <a:pt x="39243" y="12573"/>
                  </a:cubicBezTo>
                  <a:cubicBezTo>
                    <a:pt x="38195" y="10096"/>
                    <a:pt x="36767" y="7906"/>
                    <a:pt x="34861" y="5906"/>
                  </a:cubicBezTo>
                  <a:cubicBezTo>
                    <a:pt x="32956" y="4000"/>
                    <a:pt x="30766" y="2477"/>
                    <a:pt x="28194" y="1524"/>
                  </a:cubicBezTo>
                  <a:cubicBezTo>
                    <a:pt x="25717" y="476"/>
                    <a:pt x="23050" y="0"/>
                    <a:pt x="20383" y="0"/>
                  </a:cubicBezTo>
                  <a:cubicBezTo>
                    <a:pt x="17717" y="0"/>
                    <a:pt x="15049" y="476"/>
                    <a:pt x="12573" y="1524"/>
                  </a:cubicBezTo>
                  <a:cubicBezTo>
                    <a:pt x="10096" y="2572"/>
                    <a:pt x="7906" y="4000"/>
                    <a:pt x="5905" y="5906"/>
                  </a:cubicBezTo>
                  <a:cubicBezTo>
                    <a:pt x="4000" y="7810"/>
                    <a:pt x="2476" y="10001"/>
                    <a:pt x="1524" y="12573"/>
                  </a:cubicBezTo>
                  <a:cubicBezTo>
                    <a:pt x="476" y="15050"/>
                    <a:pt x="0" y="17717"/>
                    <a:pt x="0" y="20383"/>
                  </a:cubicBezTo>
                  <a:cubicBezTo>
                    <a:pt x="0" y="23050"/>
                    <a:pt x="476" y="25717"/>
                    <a:pt x="1524" y="28194"/>
                  </a:cubicBezTo>
                  <a:cubicBezTo>
                    <a:pt x="2572" y="30671"/>
                    <a:pt x="4000" y="32861"/>
                    <a:pt x="5905" y="34862"/>
                  </a:cubicBezTo>
                  <a:cubicBezTo>
                    <a:pt x="7810" y="36767"/>
                    <a:pt x="10001" y="38291"/>
                    <a:pt x="12573" y="39243"/>
                  </a:cubicBezTo>
                  <a:cubicBezTo>
                    <a:pt x="15049" y="40291"/>
                    <a:pt x="17717" y="40767"/>
                    <a:pt x="20383" y="40767"/>
                  </a:cubicBezTo>
                  <a:cubicBezTo>
                    <a:pt x="23050" y="40767"/>
                    <a:pt x="25717" y="40291"/>
                    <a:pt x="28194" y="39243"/>
                  </a:cubicBezTo>
                  <a:cubicBezTo>
                    <a:pt x="30671" y="38195"/>
                    <a:pt x="32861" y="36767"/>
                    <a:pt x="34861" y="34862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" name="Google Shape;12;p1"/>
            <p:cNvSpPr/>
            <p:nvPr/>
          </p:nvSpPr>
          <p:spPr>
            <a:xfrm>
              <a:off x="8676829" y="4547217"/>
              <a:ext cx="47625" cy="47625"/>
            </a:xfrm>
            <a:custGeom>
              <a:rect b="b" l="l" r="r" t="t"/>
              <a:pathLst>
                <a:path extrusionOk="0" h="47625" w="47625">
                  <a:moveTo>
                    <a:pt x="40672" y="40672"/>
                  </a:moveTo>
                  <a:cubicBezTo>
                    <a:pt x="42863" y="38481"/>
                    <a:pt x="44672" y="35814"/>
                    <a:pt x="45815" y="32956"/>
                  </a:cubicBezTo>
                  <a:cubicBezTo>
                    <a:pt x="47054" y="30004"/>
                    <a:pt x="47625" y="26956"/>
                    <a:pt x="47625" y="23813"/>
                  </a:cubicBezTo>
                  <a:cubicBezTo>
                    <a:pt x="47625" y="20669"/>
                    <a:pt x="47054" y="17621"/>
                    <a:pt x="45815" y="14669"/>
                  </a:cubicBezTo>
                  <a:cubicBezTo>
                    <a:pt x="44577" y="11716"/>
                    <a:pt x="42863" y="9144"/>
                    <a:pt x="40672" y="6953"/>
                  </a:cubicBezTo>
                  <a:cubicBezTo>
                    <a:pt x="38481" y="4763"/>
                    <a:pt x="35909" y="2953"/>
                    <a:pt x="32956" y="1810"/>
                  </a:cubicBezTo>
                  <a:cubicBezTo>
                    <a:pt x="30004" y="571"/>
                    <a:pt x="26956" y="0"/>
                    <a:pt x="23813" y="0"/>
                  </a:cubicBezTo>
                  <a:cubicBezTo>
                    <a:pt x="20669" y="0"/>
                    <a:pt x="17621" y="571"/>
                    <a:pt x="14669" y="1810"/>
                  </a:cubicBezTo>
                  <a:cubicBezTo>
                    <a:pt x="11716" y="3048"/>
                    <a:pt x="9144" y="4763"/>
                    <a:pt x="6953" y="6953"/>
                  </a:cubicBezTo>
                  <a:cubicBezTo>
                    <a:pt x="4763" y="9144"/>
                    <a:pt x="2953" y="11811"/>
                    <a:pt x="1810" y="14669"/>
                  </a:cubicBezTo>
                  <a:cubicBezTo>
                    <a:pt x="571" y="17621"/>
                    <a:pt x="0" y="20669"/>
                    <a:pt x="0" y="23813"/>
                  </a:cubicBezTo>
                  <a:cubicBezTo>
                    <a:pt x="0" y="26956"/>
                    <a:pt x="571" y="30004"/>
                    <a:pt x="1810" y="32956"/>
                  </a:cubicBezTo>
                  <a:cubicBezTo>
                    <a:pt x="3048" y="35909"/>
                    <a:pt x="4763" y="38481"/>
                    <a:pt x="6953" y="40672"/>
                  </a:cubicBezTo>
                  <a:cubicBezTo>
                    <a:pt x="9144" y="42863"/>
                    <a:pt x="11716" y="44672"/>
                    <a:pt x="14669" y="45815"/>
                  </a:cubicBezTo>
                  <a:cubicBezTo>
                    <a:pt x="17621" y="47054"/>
                    <a:pt x="20669" y="47625"/>
                    <a:pt x="23813" y="47625"/>
                  </a:cubicBezTo>
                  <a:cubicBezTo>
                    <a:pt x="26956" y="47625"/>
                    <a:pt x="30004" y="47054"/>
                    <a:pt x="32956" y="45815"/>
                  </a:cubicBezTo>
                  <a:cubicBezTo>
                    <a:pt x="35909" y="44577"/>
                    <a:pt x="38481" y="42863"/>
                    <a:pt x="40672" y="40672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" name="Google Shape;13;p1"/>
            <p:cNvSpPr/>
            <p:nvPr/>
          </p:nvSpPr>
          <p:spPr>
            <a:xfrm>
              <a:off x="8681115" y="4335096"/>
              <a:ext cx="40767" cy="40766"/>
            </a:xfrm>
            <a:custGeom>
              <a:rect b="b" l="l" r="r" t="t"/>
              <a:pathLst>
                <a:path extrusionOk="0" h="40766" w="40767">
                  <a:moveTo>
                    <a:pt x="34862" y="34861"/>
                  </a:moveTo>
                  <a:cubicBezTo>
                    <a:pt x="36767" y="32956"/>
                    <a:pt x="38291" y="30766"/>
                    <a:pt x="39243" y="28194"/>
                  </a:cubicBezTo>
                  <a:cubicBezTo>
                    <a:pt x="40291" y="25717"/>
                    <a:pt x="40767" y="23050"/>
                    <a:pt x="40767" y="20383"/>
                  </a:cubicBezTo>
                  <a:cubicBezTo>
                    <a:pt x="40767" y="17717"/>
                    <a:pt x="40291" y="15049"/>
                    <a:pt x="39243" y="12573"/>
                  </a:cubicBezTo>
                  <a:cubicBezTo>
                    <a:pt x="38195" y="10096"/>
                    <a:pt x="36767" y="7906"/>
                    <a:pt x="34862" y="5905"/>
                  </a:cubicBezTo>
                  <a:cubicBezTo>
                    <a:pt x="32957" y="4000"/>
                    <a:pt x="30766" y="2476"/>
                    <a:pt x="28194" y="1524"/>
                  </a:cubicBezTo>
                  <a:cubicBezTo>
                    <a:pt x="25718" y="476"/>
                    <a:pt x="23051" y="0"/>
                    <a:pt x="20383" y="0"/>
                  </a:cubicBezTo>
                  <a:cubicBezTo>
                    <a:pt x="17717" y="0"/>
                    <a:pt x="15050" y="476"/>
                    <a:pt x="12573" y="1524"/>
                  </a:cubicBezTo>
                  <a:cubicBezTo>
                    <a:pt x="10097" y="2572"/>
                    <a:pt x="7906" y="4000"/>
                    <a:pt x="5906" y="5905"/>
                  </a:cubicBezTo>
                  <a:cubicBezTo>
                    <a:pt x="4001" y="7810"/>
                    <a:pt x="2477" y="10001"/>
                    <a:pt x="1524" y="12573"/>
                  </a:cubicBezTo>
                  <a:cubicBezTo>
                    <a:pt x="476" y="15049"/>
                    <a:pt x="0" y="17717"/>
                    <a:pt x="0" y="20383"/>
                  </a:cubicBezTo>
                  <a:cubicBezTo>
                    <a:pt x="0" y="23050"/>
                    <a:pt x="476" y="25717"/>
                    <a:pt x="1524" y="28194"/>
                  </a:cubicBezTo>
                  <a:cubicBezTo>
                    <a:pt x="2572" y="30671"/>
                    <a:pt x="4001" y="32861"/>
                    <a:pt x="5906" y="34861"/>
                  </a:cubicBezTo>
                  <a:cubicBezTo>
                    <a:pt x="7810" y="36767"/>
                    <a:pt x="10001" y="38290"/>
                    <a:pt x="12573" y="39243"/>
                  </a:cubicBezTo>
                  <a:cubicBezTo>
                    <a:pt x="15050" y="40291"/>
                    <a:pt x="17717" y="40767"/>
                    <a:pt x="20383" y="40767"/>
                  </a:cubicBezTo>
                  <a:cubicBezTo>
                    <a:pt x="23051" y="40767"/>
                    <a:pt x="25718" y="40291"/>
                    <a:pt x="28194" y="39243"/>
                  </a:cubicBezTo>
                  <a:cubicBezTo>
                    <a:pt x="30671" y="38195"/>
                    <a:pt x="32861" y="36767"/>
                    <a:pt x="34862" y="34861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" name="Google Shape;14;p1"/>
            <p:cNvSpPr/>
            <p:nvPr/>
          </p:nvSpPr>
          <p:spPr>
            <a:xfrm>
              <a:off x="8683687" y="4116211"/>
              <a:ext cx="34099" cy="34099"/>
            </a:xfrm>
            <a:custGeom>
              <a:rect b="b" l="l" r="r" t="t"/>
              <a:pathLst>
                <a:path extrusionOk="0" h="34099" w="34099">
                  <a:moveTo>
                    <a:pt x="29051" y="29051"/>
                  </a:moveTo>
                  <a:cubicBezTo>
                    <a:pt x="30671" y="27432"/>
                    <a:pt x="31909" y="25622"/>
                    <a:pt x="32766" y="23527"/>
                  </a:cubicBezTo>
                  <a:cubicBezTo>
                    <a:pt x="33623" y="21431"/>
                    <a:pt x="34100" y="19241"/>
                    <a:pt x="34100" y="17050"/>
                  </a:cubicBezTo>
                  <a:cubicBezTo>
                    <a:pt x="34100" y="14859"/>
                    <a:pt x="33623" y="12668"/>
                    <a:pt x="32766" y="10573"/>
                  </a:cubicBezTo>
                  <a:cubicBezTo>
                    <a:pt x="31909" y="8477"/>
                    <a:pt x="30671" y="6668"/>
                    <a:pt x="29051" y="5048"/>
                  </a:cubicBezTo>
                  <a:cubicBezTo>
                    <a:pt x="27432" y="3429"/>
                    <a:pt x="25622" y="2191"/>
                    <a:pt x="23527" y="1333"/>
                  </a:cubicBezTo>
                  <a:cubicBezTo>
                    <a:pt x="21431" y="476"/>
                    <a:pt x="19240" y="0"/>
                    <a:pt x="17050" y="0"/>
                  </a:cubicBezTo>
                  <a:cubicBezTo>
                    <a:pt x="14859" y="0"/>
                    <a:pt x="12668" y="476"/>
                    <a:pt x="10573" y="1333"/>
                  </a:cubicBezTo>
                  <a:cubicBezTo>
                    <a:pt x="8477" y="2191"/>
                    <a:pt x="6667" y="3429"/>
                    <a:pt x="5048" y="5048"/>
                  </a:cubicBezTo>
                  <a:cubicBezTo>
                    <a:pt x="3429" y="6668"/>
                    <a:pt x="2191" y="8477"/>
                    <a:pt x="1333" y="10573"/>
                  </a:cubicBezTo>
                  <a:cubicBezTo>
                    <a:pt x="476" y="12668"/>
                    <a:pt x="0" y="14859"/>
                    <a:pt x="0" y="17050"/>
                  </a:cubicBezTo>
                  <a:cubicBezTo>
                    <a:pt x="0" y="19241"/>
                    <a:pt x="476" y="21431"/>
                    <a:pt x="1333" y="23527"/>
                  </a:cubicBezTo>
                  <a:cubicBezTo>
                    <a:pt x="2191" y="25622"/>
                    <a:pt x="3429" y="27432"/>
                    <a:pt x="5048" y="29051"/>
                  </a:cubicBezTo>
                  <a:cubicBezTo>
                    <a:pt x="6667" y="30671"/>
                    <a:pt x="8477" y="31909"/>
                    <a:pt x="10573" y="32766"/>
                  </a:cubicBezTo>
                  <a:cubicBezTo>
                    <a:pt x="12668" y="33623"/>
                    <a:pt x="14859" y="34100"/>
                    <a:pt x="17050" y="34100"/>
                  </a:cubicBezTo>
                  <a:cubicBezTo>
                    <a:pt x="19240" y="34100"/>
                    <a:pt x="21431" y="33623"/>
                    <a:pt x="23527" y="32766"/>
                  </a:cubicBezTo>
                  <a:cubicBezTo>
                    <a:pt x="25622" y="31909"/>
                    <a:pt x="27432" y="30671"/>
                    <a:pt x="29051" y="29051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" name="Google Shape;15;p1"/>
            <p:cNvSpPr/>
            <p:nvPr/>
          </p:nvSpPr>
          <p:spPr>
            <a:xfrm>
              <a:off x="8680829" y="3894374"/>
              <a:ext cx="40766" cy="40767"/>
            </a:xfrm>
            <a:custGeom>
              <a:rect b="b" l="l" r="r" t="t"/>
              <a:pathLst>
                <a:path extrusionOk="0" h="40767" w="40766">
                  <a:moveTo>
                    <a:pt x="34862" y="34862"/>
                  </a:moveTo>
                  <a:cubicBezTo>
                    <a:pt x="36767" y="32956"/>
                    <a:pt x="38291" y="30766"/>
                    <a:pt x="39243" y="28194"/>
                  </a:cubicBezTo>
                  <a:cubicBezTo>
                    <a:pt x="40291" y="25718"/>
                    <a:pt x="40767" y="23051"/>
                    <a:pt x="40767" y="20383"/>
                  </a:cubicBezTo>
                  <a:cubicBezTo>
                    <a:pt x="40767" y="17717"/>
                    <a:pt x="40291" y="15049"/>
                    <a:pt x="39243" y="12573"/>
                  </a:cubicBezTo>
                  <a:cubicBezTo>
                    <a:pt x="38195" y="10096"/>
                    <a:pt x="36767" y="7906"/>
                    <a:pt x="34862" y="5906"/>
                  </a:cubicBezTo>
                  <a:cubicBezTo>
                    <a:pt x="32956" y="4001"/>
                    <a:pt x="30766" y="2477"/>
                    <a:pt x="28194" y="1524"/>
                  </a:cubicBezTo>
                  <a:cubicBezTo>
                    <a:pt x="25718" y="476"/>
                    <a:pt x="23050" y="0"/>
                    <a:pt x="20383" y="0"/>
                  </a:cubicBezTo>
                  <a:cubicBezTo>
                    <a:pt x="17717" y="0"/>
                    <a:pt x="15050" y="476"/>
                    <a:pt x="12573" y="1524"/>
                  </a:cubicBezTo>
                  <a:cubicBezTo>
                    <a:pt x="10097" y="2572"/>
                    <a:pt x="7906" y="4001"/>
                    <a:pt x="5906" y="5906"/>
                  </a:cubicBezTo>
                  <a:cubicBezTo>
                    <a:pt x="4000" y="7810"/>
                    <a:pt x="2477" y="10001"/>
                    <a:pt x="1524" y="12573"/>
                  </a:cubicBezTo>
                  <a:cubicBezTo>
                    <a:pt x="476" y="15049"/>
                    <a:pt x="0" y="17717"/>
                    <a:pt x="0" y="20383"/>
                  </a:cubicBezTo>
                  <a:cubicBezTo>
                    <a:pt x="0" y="23051"/>
                    <a:pt x="476" y="25718"/>
                    <a:pt x="1524" y="28194"/>
                  </a:cubicBezTo>
                  <a:cubicBezTo>
                    <a:pt x="2572" y="30670"/>
                    <a:pt x="4000" y="32861"/>
                    <a:pt x="5906" y="34862"/>
                  </a:cubicBezTo>
                  <a:cubicBezTo>
                    <a:pt x="7810" y="36767"/>
                    <a:pt x="10001" y="38291"/>
                    <a:pt x="12573" y="39243"/>
                  </a:cubicBezTo>
                  <a:cubicBezTo>
                    <a:pt x="15050" y="40291"/>
                    <a:pt x="17717" y="40767"/>
                    <a:pt x="20383" y="40767"/>
                  </a:cubicBezTo>
                  <a:cubicBezTo>
                    <a:pt x="23050" y="40767"/>
                    <a:pt x="25718" y="40291"/>
                    <a:pt x="28194" y="39243"/>
                  </a:cubicBezTo>
                  <a:cubicBezTo>
                    <a:pt x="30671" y="38195"/>
                    <a:pt x="32861" y="36767"/>
                    <a:pt x="34862" y="34862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" name="Google Shape;16;p1"/>
            <p:cNvSpPr/>
            <p:nvPr/>
          </p:nvSpPr>
          <p:spPr>
            <a:xfrm>
              <a:off x="8677591" y="3671299"/>
              <a:ext cx="47625" cy="47625"/>
            </a:xfrm>
            <a:custGeom>
              <a:rect b="b" l="l" r="r" t="t"/>
              <a:pathLst>
                <a:path extrusionOk="0" h="47625" w="47625">
                  <a:moveTo>
                    <a:pt x="40672" y="40672"/>
                  </a:moveTo>
                  <a:cubicBezTo>
                    <a:pt x="42863" y="38481"/>
                    <a:pt x="44672" y="35814"/>
                    <a:pt x="45815" y="32957"/>
                  </a:cubicBezTo>
                  <a:cubicBezTo>
                    <a:pt x="47053" y="30004"/>
                    <a:pt x="47625" y="26956"/>
                    <a:pt x="47625" y="23813"/>
                  </a:cubicBezTo>
                  <a:cubicBezTo>
                    <a:pt x="47625" y="20669"/>
                    <a:pt x="47053" y="17621"/>
                    <a:pt x="45815" y="14669"/>
                  </a:cubicBezTo>
                  <a:cubicBezTo>
                    <a:pt x="44577" y="11716"/>
                    <a:pt x="42863" y="9144"/>
                    <a:pt x="40672" y="6953"/>
                  </a:cubicBezTo>
                  <a:cubicBezTo>
                    <a:pt x="38481" y="4763"/>
                    <a:pt x="35909" y="2953"/>
                    <a:pt x="32956" y="1810"/>
                  </a:cubicBezTo>
                  <a:cubicBezTo>
                    <a:pt x="30004" y="572"/>
                    <a:pt x="26956" y="0"/>
                    <a:pt x="23813" y="0"/>
                  </a:cubicBezTo>
                  <a:cubicBezTo>
                    <a:pt x="20669" y="0"/>
                    <a:pt x="17621" y="572"/>
                    <a:pt x="14669" y="1810"/>
                  </a:cubicBezTo>
                  <a:cubicBezTo>
                    <a:pt x="11716" y="3048"/>
                    <a:pt x="9144" y="4763"/>
                    <a:pt x="6953" y="6953"/>
                  </a:cubicBezTo>
                  <a:cubicBezTo>
                    <a:pt x="4763" y="9144"/>
                    <a:pt x="2953" y="11811"/>
                    <a:pt x="1810" y="14669"/>
                  </a:cubicBezTo>
                  <a:cubicBezTo>
                    <a:pt x="571" y="17621"/>
                    <a:pt x="0" y="20669"/>
                    <a:pt x="0" y="23813"/>
                  </a:cubicBezTo>
                  <a:cubicBezTo>
                    <a:pt x="0" y="26956"/>
                    <a:pt x="571" y="30004"/>
                    <a:pt x="1810" y="32957"/>
                  </a:cubicBezTo>
                  <a:cubicBezTo>
                    <a:pt x="3048" y="35909"/>
                    <a:pt x="4763" y="38481"/>
                    <a:pt x="6953" y="40672"/>
                  </a:cubicBezTo>
                  <a:cubicBezTo>
                    <a:pt x="9144" y="42863"/>
                    <a:pt x="11716" y="44672"/>
                    <a:pt x="14669" y="45815"/>
                  </a:cubicBezTo>
                  <a:cubicBezTo>
                    <a:pt x="17621" y="47054"/>
                    <a:pt x="20669" y="47625"/>
                    <a:pt x="23813" y="47625"/>
                  </a:cubicBezTo>
                  <a:cubicBezTo>
                    <a:pt x="26956" y="47625"/>
                    <a:pt x="30004" y="47054"/>
                    <a:pt x="32956" y="45815"/>
                  </a:cubicBezTo>
                  <a:cubicBezTo>
                    <a:pt x="35909" y="44577"/>
                    <a:pt x="38481" y="42863"/>
                    <a:pt x="40672" y="40672"/>
                  </a:cubicBezTo>
                  <a:close/>
                </a:path>
              </a:pathLst>
            </a:custGeom>
            <a:solidFill>
              <a:srgbClr val="00ABD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7" name="Google Shape;17;p1"/>
          <p:cNvSpPr txBox="1"/>
          <p:nvPr>
            <p:ph type="title"/>
          </p:nvPr>
        </p:nvSpPr>
        <p:spPr>
          <a:xfrm>
            <a:off x="838200" y="460128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Glegoo"/>
              <a:buNone/>
              <a:defRPr b="0" i="0" sz="4000" u="none" cap="none" strike="noStrike">
                <a:solidFill>
                  <a:schemeClr val="dk2"/>
                </a:solidFill>
                <a:latin typeface="Glegoo"/>
                <a:ea typeface="Glegoo"/>
                <a:cs typeface="Glegoo"/>
                <a:sym typeface="Glego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8" name="Google Shape;18;p1"/>
          <p:cNvSpPr txBox="1"/>
          <p:nvPr>
            <p:ph idx="1" type="body"/>
          </p:nvPr>
        </p:nvSpPr>
        <p:spPr>
          <a:xfrm>
            <a:off x="838200" y="1920628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302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19" name="Google Shape;19;p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1" y="3835843"/>
            <a:ext cx="759890" cy="919866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5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2"/>
          <p:cNvSpPr txBox="1"/>
          <p:nvPr>
            <p:ph type="ctrTitle"/>
          </p:nvPr>
        </p:nvSpPr>
        <p:spPr>
          <a:xfrm>
            <a:off x="1524000" y="1927432"/>
            <a:ext cx="9144000" cy="706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Glegoo"/>
              <a:buNone/>
            </a:pPr>
            <a:r>
              <a:rPr lang="nl-NL"/>
              <a:t>Veelgestelde vragen “bingo”</a:t>
            </a:r>
            <a:endParaRPr/>
          </a:p>
        </p:txBody>
      </p:sp>
      <p:sp>
        <p:nvSpPr>
          <p:cNvPr id="139" name="Google Shape;139;p12"/>
          <p:cNvSpPr txBox="1"/>
          <p:nvPr>
            <p:ph idx="1" type="subTitle"/>
          </p:nvPr>
        </p:nvSpPr>
        <p:spPr>
          <a:xfrm>
            <a:off x="1524000" y="2737335"/>
            <a:ext cx="9144000" cy="6916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nl-NL"/>
              <a:t>Michelle van den Berk &amp; Maaike Verburg</a:t>
            </a:r>
            <a:endParaRPr/>
          </a:p>
        </p:txBody>
      </p:sp>
      <p:sp>
        <p:nvSpPr>
          <p:cNvPr id="140" name="Google Shape;140;p12"/>
          <p:cNvSpPr txBox="1"/>
          <p:nvPr>
            <p:ph idx="2" type="body"/>
          </p:nvPr>
        </p:nvSpPr>
        <p:spPr>
          <a:xfrm>
            <a:off x="1524000" y="3508375"/>
            <a:ext cx="9144000" cy="895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nl-NL"/>
              <a:t>14 oktober 2024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nl-NL"/>
              <a:t>DCC-PO Training FAIR data management</a:t>
            </a:r>
            <a:endParaRPr/>
          </a:p>
        </p:txBody>
      </p:sp>
      <p:sp>
        <p:nvSpPr>
          <p:cNvPr id="141" name="Google Shape;141;p12"/>
          <p:cNvSpPr txBox="1"/>
          <p:nvPr>
            <p:ph idx="3" type="body"/>
          </p:nvPr>
        </p:nvSpPr>
        <p:spPr>
          <a:xfrm>
            <a:off x="1524000" y="4483099"/>
            <a:ext cx="9144000" cy="895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3"/>
          <p:cNvSpPr txBox="1"/>
          <p:nvPr>
            <p:ph type="title"/>
          </p:nvPr>
        </p:nvSpPr>
        <p:spPr>
          <a:xfrm>
            <a:off x="838200" y="48704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Glegoo"/>
              <a:buNone/>
            </a:pPr>
            <a:r>
              <a:rPr lang="nl-NL"/>
              <a:t>Doelen</a:t>
            </a:r>
            <a:endParaRPr/>
          </a:p>
        </p:txBody>
      </p:sp>
      <p:sp>
        <p:nvSpPr>
          <p:cNvPr id="147" name="Google Shape;147;p13"/>
          <p:cNvSpPr txBox="1"/>
          <p:nvPr>
            <p:ph idx="1" type="body"/>
          </p:nvPr>
        </p:nvSpPr>
        <p:spPr>
          <a:xfrm>
            <a:off x="838200" y="194754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937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Char char="•"/>
            </a:pPr>
            <a:r>
              <a:rPr lang="nl-NL" sz="2600"/>
              <a:t>Kennisuitwisseling</a:t>
            </a:r>
            <a:endParaRPr sz="2600"/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/>
          </a:p>
          <a:p>
            <a:pPr indent="-3937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Char char="•"/>
            </a:pPr>
            <a:r>
              <a:rPr lang="nl-NL" sz="2600"/>
              <a:t>Hoe adviseren rondom FAIR?</a:t>
            </a:r>
            <a:endParaRPr sz="2600"/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/>
          </a:p>
          <a:p>
            <a:pPr indent="-3937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Char char="•"/>
            </a:pPr>
            <a:r>
              <a:rPr lang="nl-NL" sz="2600"/>
              <a:t>Praktische vraagstukken</a:t>
            </a:r>
            <a:endParaRPr sz="26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4"/>
          <p:cNvSpPr txBox="1"/>
          <p:nvPr>
            <p:ph type="title"/>
          </p:nvPr>
        </p:nvSpPr>
        <p:spPr>
          <a:xfrm>
            <a:off x="838200" y="48704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Glegoo"/>
              <a:buNone/>
            </a:pPr>
            <a:r>
              <a:rPr lang="nl-NL"/>
              <a:t>Stap 1</a:t>
            </a:r>
            <a:endParaRPr/>
          </a:p>
        </p:txBody>
      </p:sp>
      <p:sp>
        <p:nvSpPr>
          <p:cNvPr id="153" name="Google Shape;153;p14"/>
          <p:cNvSpPr txBox="1"/>
          <p:nvPr>
            <p:ph idx="1" type="body"/>
          </p:nvPr>
        </p:nvSpPr>
        <p:spPr>
          <a:xfrm>
            <a:off x="838200" y="194754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937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Char char="•"/>
            </a:pPr>
            <a:r>
              <a:rPr lang="nl-NL" sz="2600"/>
              <a:t>Maak groepjes</a:t>
            </a:r>
            <a:endParaRPr sz="26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/>
          </a:p>
          <a:p>
            <a:pPr indent="-3937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Char char="•"/>
            </a:pPr>
            <a:r>
              <a:rPr lang="nl-NL" sz="2600"/>
              <a:t>Vul samen de lege bingokaart in met veelgestelde vragen / onderwerpen die veel aan bod komen in jullie dagelijkse praktijk </a:t>
            </a:r>
            <a:endParaRPr sz="26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/>
          </a:p>
          <a:p>
            <a:pPr indent="-3937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Char char="•"/>
            </a:pPr>
            <a:r>
              <a:rPr lang="nl-NL" sz="2600"/>
              <a:t>Ga nog </a:t>
            </a:r>
            <a:r>
              <a:rPr lang="nl-NL" sz="2600" u="sng"/>
              <a:t>niet</a:t>
            </a:r>
            <a:r>
              <a:rPr lang="nl-NL" sz="2600"/>
              <a:t> in op </a:t>
            </a:r>
            <a:r>
              <a:rPr lang="nl-NL" sz="2600"/>
              <a:t>antwoorden</a:t>
            </a:r>
            <a:r>
              <a:rPr lang="nl-NL" sz="2600"/>
              <a:t> of uitwisselen van kennis!</a:t>
            </a:r>
            <a:endParaRPr sz="2600"/>
          </a:p>
        </p:txBody>
      </p:sp>
      <p:pic>
        <p:nvPicPr>
          <p:cNvPr id="154" name="Google Shape;154;p14"/>
          <p:cNvPicPr preferRelativeResize="0"/>
          <p:nvPr/>
        </p:nvPicPr>
        <p:blipFill rotWithShape="1">
          <a:blip r:embed="rId3">
            <a:alphaModFix/>
          </a:blip>
          <a:srcRect b="0" l="0" r="0" t="12334"/>
          <a:stretch/>
        </p:blipFill>
        <p:spPr>
          <a:xfrm>
            <a:off x="8832725" y="4307050"/>
            <a:ext cx="2850875" cy="249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5"/>
          <p:cNvSpPr txBox="1"/>
          <p:nvPr>
            <p:ph type="title"/>
          </p:nvPr>
        </p:nvSpPr>
        <p:spPr>
          <a:xfrm>
            <a:off x="838200" y="48704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Glegoo"/>
              <a:buNone/>
            </a:pPr>
            <a:r>
              <a:rPr lang="nl-NL"/>
              <a:t>Stap 2</a:t>
            </a:r>
            <a:endParaRPr/>
          </a:p>
        </p:txBody>
      </p:sp>
      <p:sp>
        <p:nvSpPr>
          <p:cNvPr id="160" name="Google Shape;160;p15"/>
          <p:cNvSpPr txBox="1"/>
          <p:nvPr>
            <p:ph idx="1" type="body"/>
          </p:nvPr>
        </p:nvSpPr>
        <p:spPr>
          <a:xfrm>
            <a:off x="838200" y="194754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937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Char char="•"/>
            </a:pPr>
            <a:r>
              <a:rPr lang="nl-NL" sz="2600"/>
              <a:t>Wissel je bingokaart met die van een andere groep</a:t>
            </a:r>
            <a:endParaRPr sz="26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/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•"/>
            </a:pPr>
            <a:r>
              <a:rPr lang="nl-NL" sz="2600"/>
              <a:t>Bespreek in je groepje de vragen / onderwerpen van de kaart</a:t>
            </a:r>
            <a:endParaRPr sz="2600"/>
          </a:p>
          <a:p>
            <a:pPr indent="-393700" lvl="1" marL="914400" rtl="0" algn="l">
              <a:spcBef>
                <a:spcPts val="0"/>
              </a:spcBef>
              <a:spcAft>
                <a:spcPts val="0"/>
              </a:spcAft>
              <a:buSzPts val="2600"/>
              <a:buChar char="•"/>
            </a:pPr>
            <a:r>
              <a:rPr lang="nl-NL" sz="2600"/>
              <a:t>Kunnen jullie antwoorden of oplossingen verzinnen?</a:t>
            </a:r>
            <a:endParaRPr sz="2600"/>
          </a:p>
          <a:p>
            <a:pPr indent="-393700" lvl="1" marL="914400" rtl="0" algn="l">
              <a:spcBef>
                <a:spcPts val="0"/>
              </a:spcBef>
              <a:spcAft>
                <a:spcPts val="0"/>
              </a:spcAft>
              <a:buSzPts val="2600"/>
              <a:buChar char="•"/>
            </a:pPr>
            <a:r>
              <a:rPr lang="nl-NL" sz="2600"/>
              <a:t>Wat is de beste manier om dit aan te pakken?</a:t>
            </a:r>
            <a:endParaRPr sz="2600"/>
          </a:p>
          <a:p>
            <a:pPr indent="-393700" lvl="1" marL="914400" rtl="0" algn="l">
              <a:spcBef>
                <a:spcPts val="0"/>
              </a:spcBef>
              <a:spcAft>
                <a:spcPts val="0"/>
              </a:spcAft>
              <a:buSzPts val="2600"/>
              <a:buChar char="•"/>
            </a:pPr>
            <a:r>
              <a:rPr lang="nl-NL" sz="2600"/>
              <a:t>Welke strategie kun je inzetten om je doel te bereiken? </a:t>
            </a:r>
            <a:endParaRPr sz="26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6"/>
          <p:cNvSpPr txBox="1"/>
          <p:nvPr>
            <p:ph type="title"/>
          </p:nvPr>
        </p:nvSpPr>
        <p:spPr>
          <a:xfrm>
            <a:off x="838200" y="48704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Glegoo"/>
              <a:buNone/>
            </a:pPr>
            <a:r>
              <a:rPr lang="nl-NL"/>
              <a:t>Stap 3</a:t>
            </a:r>
            <a:endParaRPr/>
          </a:p>
        </p:txBody>
      </p:sp>
      <p:sp>
        <p:nvSpPr>
          <p:cNvPr id="166" name="Google Shape;166;p16"/>
          <p:cNvSpPr txBox="1"/>
          <p:nvPr>
            <p:ph idx="1" type="body"/>
          </p:nvPr>
        </p:nvSpPr>
        <p:spPr>
          <a:xfrm>
            <a:off x="838200" y="194754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937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Char char="•"/>
            </a:pPr>
            <a:r>
              <a:rPr lang="nl-NL" sz="2600"/>
              <a:t>Terugkoppeling met de hele groep</a:t>
            </a:r>
            <a:endParaRPr sz="26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/>
          </a:p>
          <a:p>
            <a:pPr indent="-3937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Char char="•"/>
            </a:pPr>
            <a:r>
              <a:rPr lang="nl-NL" sz="2600"/>
              <a:t>Presenteer 1 van de besproken bingovakjes - welke gedachten en oplossingen zijn besproken?</a:t>
            </a:r>
            <a:endParaRPr sz="2600"/>
          </a:p>
          <a:p>
            <a:pPr indent="-393700" lvl="1" marL="9144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600"/>
              <a:buChar char="•"/>
            </a:pPr>
            <a:r>
              <a:rPr lang="nl-NL" sz="2600"/>
              <a:t>Wat vind de rest van de groep? Zijn er nog aanvullingen?</a:t>
            </a:r>
            <a:endParaRPr sz="2600"/>
          </a:p>
          <a:p>
            <a:pPr indent="-393700" lvl="1" marL="914400" rtl="0" algn="l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SzPts val="2600"/>
              <a:buChar char="•"/>
            </a:pPr>
            <a:r>
              <a:rPr lang="nl-NL" sz="2600"/>
              <a:t>Stond dit onderwerp ook op jouw kaart? </a:t>
            </a:r>
            <a:endParaRPr sz="26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7"/>
          <p:cNvSpPr txBox="1"/>
          <p:nvPr/>
        </p:nvSpPr>
        <p:spPr>
          <a:xfrm>
            <a:off x="1524000" y="1309860"/>
            <a:ext cx="9144000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4000">
                <a:solidFill>
                  <a:schemeClr val="dk2"/>
                </a:solidFill>
                <a:latin typeface="Glegoo"/>
                <a:ea typeface="Glegoo"/>
                <a:cs typeface="Glegoo"/>
                <a:sym typeface="Glegoo"/>
              </a:rPr>
              <a:t>More information</a:t>
            </a:r>
            <a:endParaRPr/>
          </a:p>
        </p:txBody>
      </p:sp>
      <p:sp>
        <p:nvSpPr>
          <p:cNvPr id="172" name="Google Shape;172;p17"/>
          <p:cNvSpPr txBox="1"/>
          <p:nvPr/>
        </p:nvSpPr>
        <p:spPr>
          <a:xfrm>
            <a:off x="3791758" y="2151456"/>
            <a:ext cx="4630615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Visit our website </a:t>
            </a:r>
            <a:r>
              <a:rPr b="1" lang="nl-NL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www.dans.knaw.nl</a:t>
            </a:r>
            <a:endParaRPr b="1" sz="20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3" name="Google Shape;173;p17"/>
          <p:cNvSpPr txBox="1"/>
          <p:nvPr/>
        </p:nvSpPr>
        <p:spPr>
          <a:xfrm>
            <a:off x="3791758" y="2685276"/>
            <a:ext cx="2590800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And follow us online</a:t>
            </a:r>
            <a:endParaRPr b="1" sz="20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174" name="Google Shape;174;p17"/>
          <p:cNvGrpSpPr/>
          <p:nvPr/>
        </p:nvGrpSpPr>
        <p:grpSpPr>
          <a:xfrm>
            <a:off x="3789232" y="3224154"/>
            <a:ext cx="2961074" cy="1753851"/>
            <a:chOff x="3789232" y="3224154"/>
            <a:chExt cx="2961074" cy="1753851"/>
          </a:xfrm>
        </p:grpSpPr>
        <p:sp>
          <p:nvSpPr>
            <p:cNvPr id="175" name="Google Shape;175;p17"/>
            <p:cNvSpPr txBox="1"/>
            <p:nvPr/>
          </p:nvSpPr>
          <p:spPr>
            <a:xfrm>
              <a:off x="4534147" y="3990506"/>
              <a:ext cx="2216159" cy="21736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32375">
              <a:spAutoFit/>
            </a:bodyPr>
            <a:lstStyle/>
            <a:p>
              <a:pPr indent="0" lvl="0" marL="127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nl-NL" sz="1200">
                  <a:solidFill>
                    <a:srgbClr val="033B4A"/>
                  </a:solidFill>
                  <a:latin typeface="Open Sans"/>
                  <a:ea typeface="Open Sans"/>
                  <a:cs typeface="Open Sans"/>
                  <a:sym typeface="Open Sans"/>
                </a:rPr>
                <a:t>LinkedIn @DANS</a:t>
              </a:r>
              <a:endParaRPr b="0" i="0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76" name="Google Shape;176;p17"/>
            <p:cNvSpPr txBox="1"/>
            <p:nvPr/>
          </p:nvSpPr>
          <p:spPr>
            <a:xfrm>
              <a:off x="4534146" y="3348833"/>
              <a:ext cx="2216160" cy="21736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32375">
              <a:spAutoFit/>
            </a:bodyPr>
            <a:lstStyle/>
            <a:p>
              <a:pPr indent="0" lvl="0" marL="127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nl-NL" sz="1200">
                  <a:solidFill>
                    <a:srgbClr val="033B4A"/>
                  </a:solidFill>
                  <a:latin typeface="Open Sans"/>
                  <a:ea typeface="Open Sans"/>
                  <a:cs typeface="Open Sans"/>
                  <a:sym typeface="Open Sans"/>
                </a:rPr>
                <a:t>Mastodon @DANS_knaw_nwo</a:t>
              </a:r>
              <a:endParaRPr b="0" i="0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77" name="Google Shape;177;p17"/>
            <p:cNvSpPr txBox="1"/>
            <p:nvPr/>
          </p:nvSpPr>
          <p:spPr>
            <a:xfrm>
              <a:off x="4534147" y="4636598"/>
              <a:ext cx="2216159" cy="21736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32375">
              <a:spAutoFit/>
            </a:bodyPr>
            <a:lstStyle/>
            <a:p>
              <a:pPr indent="0" lvl="0" marL="127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nl-NL" sz="1200">
                  <a:solidFill>
                    <a:srgbClr val="033B4A"/>
                  </a:solidFill>
                  <a:latin typeface="Open Sans"/>
                  <a:ea typeface="Open Sans"/>
                  <a:cs typeface="Open Sans"/>
                  <a:sym typeface="Open Sans"/>
                </a:rPr>
                <a:t>X @DANS_knaw_nwo</a:t>
              </a:r>
              <a:endParaRPr b="0" i="0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pic>
          <p:nvPicPr>
            <p:cNvPr id="178" name="Google Shape;178;p17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789234" y="3224154"/>
              <a:ext cx="466725" cy="4667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9" name="Google Shape;179;p1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3789233" y="3867717"/>
              <a:ext cx="466725" cy="4667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0" name="Google Shape;180;p17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3789232" y="4511280"/>
              <a:ext cx="466725" cy="466725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Kantoorthema">
  <a:themeElements>
    <a:clrScheme name="!!Dans - via Janno">
      <a:dk1>
        <a:srgbClr val="093B4B"/>
      </a:dk1>
      <a:lt1>
        <a:srgbClr val="FFFFFF"/>
      </a:lt1>
      <a:dk2>
        <a:srgbClr val="EB3229"/>
      </a:dk2>
      <a:lt2>
        <a:srgbClr val="E7E6E6"/>
      </a:lt2>
      <a:accent1>
        <a:srgbClr val="01A8D9"/>
      </a:accent1>
      <a:accent2>
        <a:srgbClr val="E6F4FA"/>
      </a:accent2>
      <a:accent3>
        <a:srgbClr val="0B3949"/>
      </a:accent3>
      <a:accent4>
        <a:srgbClr val="EB3229"/>
      </a:accent4>
      <a:accent5>
        <a:srgbClr val="05A9D9"/>
      </a:accent5>
      <a:accent6>
        <a:srgbClr val="E6F4FA"/>
      </a:accent6>
      <a:hlink>
        <a:srgbClr val="00A8D8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