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custom-properties+xml" PartName="/docProps/custom.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custom-properties" Target="docProps/custom.xml"/><Relationship Id="rId2" Type="http://schemas.openxmlformats.org/package/2006/relationships/metadata/core-properties" Target="docProps/core.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Lst>
  <p:sldSz cy="6858000" cx="12192000"/>
  <p:notesSz cx="6858000" cy="9144000"/>
  <p:embeddedFontLst>
    <p:embeddedFont>
      <p:font typeface="Barlow"/>
      <p:regular r:id="rId26"/>
      <p:bold r:id="rId27"/>
      <p:italic r:id="rId28"/>
      <p:boldItalic r:id="rId29"/>
    </p:embeddedFont>
    <p:embeddedFont>
      <p:font typeface="Glegoo"/>
      <p:regular r:id="rId30"/>
      <p:bold r:id="rId31"/>
    </p:embeddedFont>
    <p:embeddedFont>
      <p:font typeface="Open Sans Light"/>
      <p:regular r:id="rId32"/>
      <p:bold r:id="rId33"/>
      <p:italic r:id="rId34"/>
      <p:boldItalic r:id="rId35"/>
    </p:embeddedFont>
    <p:embeddedFont>
      <p:font typeface="Open Sans"/>
      <p:regular r:id="rId36"/>
      <p:bold r:id="rId37"/>
      <p:italic r:id="rId38"/>
      <p:boldItalic r:id="rId39"/>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GoogleSlidesCustomDataVersion2">
      <go:slidesCustomData xmlns:go="http://customooxmlschemas.google.com/" r:id="rId40" roundtripDataSignature="AMtx7mhXII/qI2SSjE2xtUSaMbO7JKRYkg=="/>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40" Type="http://customschemas.google.com/relationships/presentationmetadata" Target="metadata"/><Relationship Id="rId20" Type="http://schemas.openxmlformats.org/officeDocument/2006/relationships/slide" Target="slides/slide16.xml"/><Relationship Id="rId22" Type="http://schemas.openxmlformats.org/officeDocument/2006/relationships/slide" Target="slides/slide18.xml"/><Relationship Id="rId21" Type="http://schemas.openxmlformats.org/officeDocument/2006/relationships/slide" Target="slides/slide17.xml"/><Relationship Id="rId24" Type="http://schemas.openxmlformats.org/officeDocument/2006/relationships/slide" Target="slides/slide20.xml"/><Relationship Id="rId23" Type="http://schemas.openxmlformats.org/officeDocument/2006/relationships/slide" Target="slides/slide19.xml"/><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26" Type="http://schemas.openxmlformats.org/officeDocument/2006/relationships/font" Target="fonts/Barlow-regular.fntdata"/><Relationship Id="rId25" Type="http://schemas.openxmlformats.org/officeDocument/2006/relationships/slide" Target="slides/slide21.xml"/><Relationship Id="rId28" Type="http://schemas.openxmlformats.org/officeDocument/2006/relationships/font" Target="fonts/Barlow-italic.fntdata"/><Relationship Id="rId27" Type="http://schemas.openxmlformats.org/officeDocument/2006/relationships/font" Target="fonts/Barlow-bold.fntdata"/><Relationship Id="rId5" Type="http://schemas.openxmlformats.org/officeDocument/2006/relationships/slide" Target="slides/slide1.xml"/><Relationship Id="rId6" Type="http://schemas.openxmlformats.org/officeDocument/2006/relationships/slide" Target="slides/slide2.xml"/><Relationship Id="rId29" Type="http://schemas.openxmlformats.org/officeDocument/2006/relationships/font" Target="fonts/Barlow-boldItalic.fntdata"/><Relationship Id="rId7" Type="http://schemas.openxmlformats.org/officeDocument/2006/relationships/slide" Target="slides/slide3.xml"/><Relationship Id="rId8" Type="http://schemas.openxmlformats.org/officeDocument/2006/relationships/slide" Target="slides/slide4.xml"/><Relationship Id="rId31" Type="http://schemas.openxmlformats.org/officeDocument/2006/relationships/font" Target="fonts/Glegoo-bold.fntdata"/><Relationship Id="rId30" Type="http://schemas.openxmlformats.org/officeDocument/2006/relationships/font" Target="fonts/Glegoo-regular.fntdata"/><Relationship Id="rId11" Type="http://schemas.openxmlformats.org/officeDocument/2006/relationships/slide" Target="slides/slide7.xml"/><Relationship Id="rId33" Type="http://schemas.openxmlformats.org/officeDocument/2006/relationships/font" Target="fonts/OpenSansLight-bold.fntdata"/><Relationship Id="rId10" Type="http://schemas.openxmlformats.org/officeDocument/2006/relationships/slide" Target="slides/slide6.xml"/><Relationship Id="rId32" Type="http://schemas.openxmlformats.org/officeDocument/2006/relationships/font" Target="fonts/OpenSansLight-regular.fntdata"/><Relationship Id="rId13" Type="http://schemas.openxmlformats.org/officeDocument/2006/relationships/slide" Target="slides/slide9.xml"/><Relationship Id="rId35" Type="http://schemas.openxmlformats.org/officeDocument/2006/relationships/font" Target="fonts/OpenSansLight-boldItalic.fntdata"/><Relationship Id="rId12" Type="http://schemas.openxmlformats.org/officeDocument/2006/relationships/slide" Target="slides/slide8.xml"/><Relationship Id="rId34" Type="http://schemas.openxmlformats.org/officeDocument/2006/relationships/font" Target="fonts/OpenSansLight-italic.fntdata"/><Relationship Id="rId15" Type="http://schemas.openxmlformats.org/officeDocument/2006/relationships/slide" Target="slides/slide11.xml"/><Relationship Id="rId37" Type="http://schemas.openxmlformats.org/officeDocument/2006/relationships/font" Target="fonts/OpenSans-bold.fntdata"/><Relationship Id="rId14" Type="http://schemas.openxmlformats.org/officeDocument/2006/relationships/slide" Target="slides/slide10.xml"/><Relationship Id="rId36" Type="http://schemas.openxmlformats.org/officeDocument/2006/relationships/font" Target="fonts/OpenSans-regular.fntdata"/><Relationship Id="rId17" Type="http://schemas.openxmlformats.org/officeDocument/2006/relationships/slide" Target="slides/slide13.xml"/><Relationship Id="rId39" Type="http://schemas.openxmlformats.org/officeDocument/2006/relationships/font" Target="fonts/OpenSans-boldItalic.fntdata"/><Relationship Id="rId16" Type="http://schemas.openxmlformats.org/officeDocument/2006/relationships/slide" Target="slides/slide12.xml"/><Relationship Id="rId38" Type="http://schemas.openxmlformats.org/officeDocument/2006/relationships/font" Target="fonts/OpenSans-italic.fntdata"/><Relationship Id="rId19" Type="http://schemas.openxmlformats.org/officeDocument/2006/relationships/slide" Target="slides/slide15.xml"/><Relationship Id="rId18" Type="http://schemas.openxmlformats.org/officeDocument/2006/relationships/slide" Target="slides/slide1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8788"/>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1pPr>
            <a:lvl2pPr lvl="1"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4" name="Google Shape;4;n"/>
          <p:cNvSpPr txBox="1"/>
          <p:nvPr>
            <p:ph idx="10" type="dt"/>
          </p:nvPr>
        </p:nvSpPr>
        <p:spPr>
          <a:xfrm>
            <a:off x="3884613" y="0"/>
            <a:ext cx="2971800" cy="458788"/>
          </a:xfrm>
          <a:prstGeom prst="rect">
            <a:avLst/>
          </a:prstGeom>
          <a:noFill/>
          <a:ln>
            <a:noFill/>
          </a:ln>
        </p:spPr>
        <p:txBody>
          <a:bodyPr anchorCtr="0" anchor="t" bIns="45700" lIns="91425" spcFirstLastPara="1" rIns="91425" wrap="square" tIns="45700">
            <a:noAutofit/>
          </a:bodyPr>
          <a:lstStyle>
            <a:lvl1pPr lvl="0" marR="0" rtl="0" algn="r">
              <a:spcBef>
                <a:spcPts val="0"/>
              </a:spcBef>
              <a:spcAft>
                <a:spcPts val="0"/>
              </a:spcAft>
              <a:buSzPts val="1400"/>
              <a:buNone/>
              <a:defRPr b="0" i="0" sz="1200" u="none" cap="none" strike="noStrike">
                <a:solidFill>
                  <a:schemeClr val="dk1"/>
                </a:solidFill>
                <a:latin typeface="Arial"/>
                <a:ea typeface="Arial"/>
                <a:cs typeface="Arial"/>
                <a:sym typeface="Arial"/>
              </a:defRPr>
            </a:lvl1pPr>
            <a:lvl2pPr lvl="1"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5" name="Google Shape;5;n"/>
          <p:cNvSpPr/>
          <p:nvPr>
            <p:ph idx="3"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1pPr>
            <a:lvl2pPr indent="-228600" lvl="1" marL="91440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2pPr>
            <a:lvl3pPr indent="-228600" lvl="2" marL="137160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3pPr>
            <a:lvl4pPr indent="-228600" lvl="3" marL="182880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4pPr>
            <a:lvl5pPr indent="-228600" lvl="4" marL="228600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5pPr>
            <a:lvl6pPr indent="-228600" lvl="5" marL="274320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6pPr>
            <a:lvl7pPr indent="-228600" lvl="6" marL="320040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7pPr>
            <a:lvl8pPr indent="-228600" lvl="7" marL="365760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8pPr>
            <a:lvl9pPr indent="-228600" lvl="8" marL="411480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9pPr>
          </a:lstStyle>
          <a:p/>
        </p:txBody>
      </p:sp>
      <p:sp>
        <p:nvSpPr>
          <p:cNvPr id="7" name="Google Shape;7;n"/>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1pPr>
            <a:lvl2pPr lvl="1"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8" name="Google Shape;8;n"/>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GB"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8" name="Shape 138"/>
        <p:cNvGrpSpPr/>
        <p:nvPr/>
      </p:nvGrpSpPr>
      <p:grpSpPr>
        <a:xfrm>
          <a:off x="0" y="0"/>
          <a:ext cx="0" cy="0"/>
          <a:chOff x="0" y="0"/>
          <a:chExt cx="0" cy="0"/>
        </a:xfrm>
      </p:grpSpPr>
      <p:sp>
        <p:nvSpPr>
          <p:cNvPr id="139" name="Google Shape;139;p1: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40" name="Google Shape;140;p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7" name="Shape 287"/>
        <p:cNvGrpSpPr/>
        <p:nvPr/>
      </p:nvGrpSpPr>
      <p:grpSpPr>
        <a:xfrm>
          <a:off x="0" y="0"/>
          <a:ext cx="0" cy="0"/>
          <a:chOff x="0" y="0"/>
          <a:chExt cx="0" cy="0"/>
        </a:xfrm>
      </p:grpSpPr>
      <p:sp>
        <p:nvSpPr>
          <p:cNvPr id="288" name="Google Shape;288;p1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89" name="Google Shape;289;p10: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b="0" i="0" lang="en-GB" sz="1800" u="none" strike="noStrike">
                <a:solidFill>
                  <a:srgbClr val="000000"/>
                </a:solidFill>
                <a:latin typeface="Calibri"/>
                <a:ea typeface="Calibri"/>
                <a:cs typeface="Calibri"/>
                <a:sym typeface="Calibri"/>
              </a:rPr>
              <a:t>bestandsformaten plannen</a:t>
            </a:r>
            <a:endParaRPr b="0" i="0" u="none" strike="noStrike">
              <a:solidFill>
                <a:srgbClr val="000000"/>
              </a:solidFill>
            </a:endParaRPr>
          </a:p>
          <a:p>
            <a:pPr indent="0" lvl="0" marL="0" rtl="0" algn="l">
              <a:spcBef>
                <a:spcPts val="0"/>
              </a:spcBef>
              <a:spcAft>
                <a:spcPts val="0"/>
              </a:spcAft>
              <a:buNone/>
            </a:pPr>
            <a:br>
              <a:rPr b="0" i="0" lang="en-GB" u="none" strike="noStrike">
                <a:solidFill>
                  <a:srgbClr val="000000"/>
                </a:solidFill>
              </a:rPr>
            </a:br>
            <a:r>
              <a:rPr b="0" i="0" lang="en-GB" sz="1800" u="none" strike="noStrike">
                <a:solidFill>
                  <a:srgbClr val="000000"/>
                </a:solidFill>
                <a:latin typeface="Calibri"/>
                <a:ea typeface="Calibri"/>
                <a:cs typeface="Calibri"/>
                <a:sym typeface="Calibri"/>
              </a:rPr>
              <a:t>Foto: maken in raw, niet al meteen in een lossy formaat. (wel afhankelijk van het doel, maar als we nu even aannemen dat we de afbeelding met een hoge kwaliteit ook op de lange termijn willen bewaren)</a:t>
            </a:r>
            <a:endParaRPr b="0" i="0" u="none" strike="noStrike">
              <a:solidFill>
                <a:srgbClr val="000000"/>
              </a:solidFill>
            </a:endParaRPr>
          </a:p>
          <a:p>
            <a:pPr indent="0" lvl="0" marL="0" rtl="0" algn="l">
              <a:spcBef>
                <a:spcPts val="0"/>
              </a:spcBef>
              <a:spcAft>
                <a:spcPts val="0"/>
              </a:spcAft>
              <a:buNone/>
            </a:pPr>
            <a:br>
              <a:rPr lang="en-GB"/>
            </a:br>
            <a:br>
              <a:rPr lang="en-GB"/>
            </a:br>
            <a:endParaRPr/>
          </a:p>
        </p:txBody>
      </p:sp>
      <p:sp>
        <p:nvSpPr>
          <p:cNvPr id="290" name="Google Shape;290;p10: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0" name="Shape 330"/>
        <p:cNvGrpSpPr/>
        <p:nvPr/>
      </p:nvGrpSpPr>
      <p:grpSpPr>
        <a:xfrm>
          <a:off x="0" y="0"/>
          <a:ext cx="0" cy="0"/>
          <a:chOff x="0" y="0"/>
          <a:chExt cx="0" cy="0"/>
        </a:xfrm>
      </p:grpSpPr>
      <p:sp>
        <p:nvSpPr>
          <p:cNvPr id="331" name="Google Shape;331;p1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32" name="Google Shape;332;p1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b="0" i="0" lang="en-GB" sz="1800" u="none" strike="noStrike">
                <a:solidFill>
                  <a:srgbClr val="000000"/>
                </a:solidFill>
                <a:latin typeface="Calibri"/>
                <a:ea typeface="Calibri"/>
                <a:cs typeface="Calibri"/>
                <a:sym typeface="Calibri"/>
              </a:rPr>
              <a:t>bestandsformaten plannen</a:t>
            </a:r>
            <a:endParaRPr b="0" i="0" u="none" strike="noStrike">
              <a:solidFill>
                <a:srgbClr val="000000"/>
              </a:solidFill>
            </a:endParaRPr>
          </a:p>
          <a:p>
            <a:pPr indent="0" lvl="0" marL="0" rtl="0" algn="l">
              <a:spcBef>
                <a:spcPts val="0"/>
              </a:spcBef>
              <a:spcAft>
                <a:spcPts val="0"/>
              </a:spcAft>
              <a:buNone/>
            </a:pPr>
            <a:br>
              <a:rPr b="0" i="0" lang="en-GB" u="none" strike="noStrike">
                <a:solidFill>
                  <a:srgbClr val="000000"/>
                </a:solidFill>
              </a:rPr>
            </a:br>
            <a:r>
              <a:rPr b="0" i="0" lang="en-GB" sz="1800" u="none" strike="noStrike">
                <a:solidFill>
                  <a:srgbClr val="000000"/>
                </a:solidFill>
                <a:latin typeface="Calibri"/>
                <a:ea typeface="Calibri"/>
                <a:cs typeface="Calibri"/>
                <a:sym typeface="Calibri"/>
              </a:rPr>
              <a:t>Foto: maken in raw, niet al meteen in een lossy formaat. (wel afhankelijk van het doel, maar als we nu even aannemen dat we de afbeelding met een hoge kwaliteit ook op de lange termijn willen bewaren)</a:t>
            </a:r>
            <a:endParaRPr b="0" i="0" u="none" strike="noStrike">
              <a:solidFill>
                <a:srgbClr val="000000"/>
              </a:solidFill>
            </a:endParaRPr>
          </a:p>
          <a:p>
            <a:pPr indent="0" lvl="0" marL="0" rtl="0" algn="l">
              <a:spcBef>
                <a:spcPts val="0"/>
              </a:spcBef>
              <a:spcAft>
                <a:spcPts val="0"/>
              </a:spcAft>
              <a:buNone/>
            </a:pPr>
            <a:br>
              <a:rPr lang="en-GB"/>
            </a:br>
            <a:br>
              <a:rPr lang="en-GB"/>
            </a:br>
            <a:endParaRPr/>
          </a:p>
        </p:txBody>
      </p:sp>
      <p:sp>
        <p:nvSpPr>
          <p:cNvPr id="333" name="Google Shape;333;p11: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3" name="Shape 373"/>
        <p:cNvGrpSpPr/>
        <p:nvPr/>
      </p:nvGrpSpPr>
      <p:grpSpPr>
        <a:xfrm>
          <a:off x="0" y="0"/>
          <a:ext cx="0" cy="0"/>
          <a:chOff x="0" y="0"/>
          <a:chExt cx="0" cy="0"/>
        </a:xfrm>
      </p:grpSpPr>
      <p:sp>
        <p:nvSpPr>
          <p:cNvPr id="374" name="Google Shape;374;p1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75" name="Google Shape;375;p1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b="0" i="0" lang="en-GB" sz="1800" u="none" strike="noStrike">
                <a:solidFill>
                  <a:srgbClr val="000000"/>
                </a:solidFill>
                <a:latin typeface="Calibri"/>
                <a:ea typeface="Calibri"/>
                <a:cs typeface="Calibri"/>
                <a:sym typeface="Calibri"/>
              </a:rPr>
              <a:t>Conversie naar open, standaard (algemeen gebruikt), uitwisselbaar en duurzame formaten voor lange-termijn opslag (en backups). Archieven hebben voorkeursformaten en geaccepteerde formaten, of kijk bijvoorbeeld op de DANS voorkeursformaten pagina, of die van de UK Data Service (straks meer hierover, nu nog niet echt noemen).</a:t>
            </a:r>
            <a:endParaRPr b="0" i="0" u="none" strike="noStrike">
              <a:solidFill>
                <a:srgbClr val="000000"/>
              </a:solidFill>
            </a:endParaRPr>
          </a:p>
          <a:p>
            <a:pPr indent="0" lvl="0" marL="0" rtl="0" algn="l">
              <a:spcBef>
                <a:spcPts val="0"/>
              </a:spcBef>
              <a:spcAft>
                <a:spcPts val="0"/>
              </a:spcAft>
              <a:buNone/>
            </a:pPr>
            <a:br>
              <a:rPr b="0" i="0" lang="en-GB" u="none" strike="noStrike">
                <a:solidFill>
                  <a:srgbClr val="000000"/>
                </a:solidFill>
              </a:rPr>
            </a:br>
            <a:r>
              <a:rPr b="0" i="0" lang="en-GB" sz="1800" u="none" strike="noStrike">
                <a:solidFill>
                  <a:srgbClr val="000000"/>
                </a:solidFill>
                <a:latin typeface="Calibri"/>
                <a:ea typeface="Calibri"/>
                <a:cs typeface="Calibri"/>
                <a:sym typeface="Calibri"/>
              </a:rPr>
              <a:t>Dus belangrijk om wel meteen al een formaat te kiezen dat geconverteerd kan worden!</a:t>
            </a:r>
            <a:endParaRPr b="0" i="0" u="none" strike="noStrike">
              <a:solidFill>
                <a:srgbClr val="000000"/>
              </a:solidFill>
            </a:endParaRPr>
          </a:p>
          <a:p>
            <a:pPr indent="0" lvl="0" marL="0" rtl="0" algn="l">
              <a:spcBef>
                <a:spcPts val="0"/>
              </a:spcBef>
              <a:spcAft>
                <a:spcPts val="0"/>
              </a:spcAft>
              <a:buNone/>
            </a:pPr>
            <a:br>
              <a:rPr b="0" i="0" lang="en-GB" u="none" strike="noStrike">
                <a:solidFill>
                  <a:srgbClr val="000000"/>
                </a:solidFill>
              </a:rPr>
            </a:br>
            <a:br>
              <a:rPr b="0" i="0" lang="en-GB" u="none" strike="noStrike">
                <a:solidFill>
                  <a:srgbClr val="000000"/>
                </a:solidFill>
              </a:rPr>
            </a:br>
            <a:endParaRPr/>
          </a:p>
        </p:txBody>
      </p:sp>
      <p:sp>
        <p:nvSpPr>
          <p:cNvPr id="376" name="Google Shape;376;p13: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0" name="Shape 400"/>
        <p:cNvGrpSpPr/>
        <p:nvPr/>
      </p:nvGrpSpPr>
      <p:grpSpPr>
        <a:xfrm>
          <a:off x="0" y="0"/>
          <a:ext cx="0" cy="0"/>
          <a:chOff x="0" y="0"/>
          <a:chExt cx="0" cy="0"/>
        </a:xfrm>
      </p:grpSpPr>
      <p:sp>
        <p:nvSpPr>
          <p:cNvPr id="401" name="Google Shape;401;p1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02" name="Google Shape;402;p1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114300" lvl="0" marL="0" rtl="0" algn="l">
              <a:spcBef>
                <a:spcPts val="0"/>
              </a:spcBef>
              <a:spcAft>
                <a:spcPts val="0"/>
              </a:spcAft>
              <a:buClr>
                <a:srgbClr val="000000"/>
              </a:buClr>
              <a:buSzPts val="1800"/>
              <a:buFont typeface="Arial"/>
              <a:buChar char="•"/>
            </a:pPr>
            <a:r>
              <a:rPr b="0" i="0" lang="en-GB" sz="1800" u="none" strike="noStrike">
                <a:solidFill>
                  <a:srgbClr val="000000"/>
                </a:solidFill>
                <a:latin typeface="Calibri"/>
                <a:ea typeface="Calibri"/>
                <a:cs typeface="Calibri"/>
                <a:sym typeface="Calibri"/>
              </a:rPr>
              <a:t>Deel van de dataset kan verloren gaan (bekend voorbeeld is dat CSV maar 1 werkblad op kan slaan, maar het kan bijvoorbeeld ook zijn dat een langere tekst in een veld afgekapt wordt na een bepaald aantal karakters). Ook macros (in Excel) of veranderingen in data formaat (bijvoorbeeld een veld veranderd van nummer naar tekst) blijven niet altijd behouden.</a:t>
            </a:r>
            <a:endParaRPr b="0" i="0" sz="1800" u="none" strike="noStrike">
              <a:solidFill>
                <a:srgbClr val="000000"/>
              </a:solidFill>
              <a:latin typeface="Arial"/>
              <a:ea typeface="Arial"/>
              <a:cs typeface="Arial"/>
              <a:sym typeface="Arial"/>
            </a:endParaRPr>
          </a:p>
          <a:p>
            <a:pPr indent="-114300" lvl="0" marL="0" rtl="0" algn="l">
              <a:spcBef>
                <a:spcPts val="0"/>
              </a:spcBef>
              <a:spcAft>
                <a:spcPts val="0"/>
              </a:spcAft>
              <a:buClr>
                <a:srgbClr val="000000"/>
              </a:buClr>
              <a:buSzPts val="1800"/>
              <a:buFont typeface="Arial"/>
              <a:buChar char="•"/>
            </a:pPr>
            <a:r>
              <a:rPr b="0" i="0" lang="en-GB" sz="1800" u="none" strike="noStrike">
                <a:solidFill>
                  <a:srgbClr val="000000"/>
                </a:solidFill>
                <a:latin typeface="Calibri"/>
                <a:ea typeface="Calibri"/>
                <a:cs typeface="Calibri"/>
                <a:sym typeface="Calibri"/>
              </a:rPr>
              <a:t>De opmaak gaat in CSV en TXT en vergelijkbare formaten meestal verloren, bijvoorbeeld highlighting, of vetgedrukte tekst, of kop- en voetteksten.</a:t>
            </a:r>
            <a:endParaRPr b="0" i="0" sz="1800" u="none" strike="noStrike">
              <a:solidFill>
                <a:srgbClr val="000000"/>
              </a:solidFill>
              <a:latin typeface="Arial"/>
              <a:ea typeface="Arial"/>
              <a:cs typeface="Arial"/>
              <a:sym typeface="Arial"/>
            </a:endParaRPr>
          </a:p>
          <a:p>
            <a:pPr indent="-114300" lvl="0" marL="0" rtl="0" algn="l">
              <a:spcBef>
                <a:spcPts val="0"/>
              </a:spcBef>
              <a:spcAft>
                <a:spcPts val="0"/>
              </a:spcAft>
              <a:buClr>
                <a:srgbClr val="000000"/>
              </a:buClr>
              <a:buSzPts val="1800"/>
              <a:buFont typeface="Arial"/>
              <a:buChar char="•"/>
            </a:pPr>
            <a:r>
              <a:rPr b="0" i="0" lang="en-GB" sz="1800" u="none" strike="noStrike">
                <a:solidFill>
                  <a:srgbClr val="000000"/>
                </a:solidFill>
                <a:latin typeface="Calibri"/>
                <a:ea typeface="Calibri"/>
                <a:cs typeface="Calibri"/>
                <a:sym typeface="Calibri"/>
              </a:rPr>
              <a:t>Vooral bij afbeeldingen, geluidsbestanden, of video kan de kwaliteit veranderen, vooral als de resolutie lager wordt gemaakt of er in een ‘lossy’ of ander kleiner formaat wordt opgeslagen, zoals JPG ipv TIFF of MP3 ipv WAV. Dit is een keuze, maar wel een waar goed over nagedacht moet worden.</a:t>
            </a:r>
            <a:endParaRPr b="0" i="0" sz="1800" u="none" strike="noStrike">
              <a:solidFill>
                <a:srgbClr val="000000"/>
              </a:solidFill>
              <a:latin typeface="Arial"/>
              <a:ea typeface="Arial"/>
              <a:cs typeface="Arial"/>
              <a:sym typeface="Arial"/>
            </a:endParaRPr>
          </a:p>
          <a:p>
            <a:pPr indent="-114300" lvl="0" marL="0" rtl="0" algn="l">
              <a:spcBef>
                <a:spcPts val="0"/>
              </a:spcBef>
              <a:spcAft>
                <a:spcPts val="0"/>
              </a:spcAft>
              <a:buClr>
                <a:srgbClr val="000000"/>
              </a:buClr>
              <a:buSzPts val="1800"/>
              <a:buFont typeface="Arial"/>
              <a:buChar char="•"/>
            </a:pPr>
            <a:r>
              <a:rPr b="0" i="0" lang="en-GB" sz="1800" u="none" strike="noStrike">
                <a:solidFill>
                  <a:srgbClr val="000000"/>
                </a:solidFill>
                <a:latin typeface="Calibri"/>
                <a:ea typeface="Calibri"/>
                <a:cs typeface="Calibri"/>
                <a:sym typeface="Calibri"/>
              </a:rPr>
              <a:t>Metadata: denk bijvoorbeeld aan metadata in een Excel spreadsheet, waar de metadata in 1 van de bladen staat - bij conversie naar CSV is deze metadata niet meer gelinkt aan de rest. Een README file kan hier helpen, en ook kan de metadata bijvoorbeeld bij het archiveren in een betrouwbaar archief aan de dataset gelinkt worden.</a:t>
            </a:r>
            <a:endParaRPr b="0" i="0" sz="1800" u="none" strike="noStrike">
              <a:solidFill>
                <a:srgbClr val="000000"/>
              </a:solidFill>
              <a:latin typeface="Arial"/>
              <a:ea typeface="Arial"/>
              <a:cs typeface="Arial"/>
              <a:sym typeface="Arial"/>
            </a:endParaRPr>
          </a:p>
          <a:p>
            <a:pPr indent="0" lvl="0" marL="0" rtl="0" algn="l">
              <a:spcBef>
                <a:spcPts val="0"/>
              </a:spcBef>
              <a:spcAft>
                <a:spcPts val="0"/>
              </a:spcAft>
              <a:buNone/>
            </a:pPr>
            <a:br>
              <a:rPr b="0" i="0" lang="en-GB" u="none" strike="noStrike">
                <a:solidFill>
                  <a:srgbClr val="000000"/>
                </a:solidFill>
              </a:rPr>
            </a:br>
            <a:r>
              <a:rPr b="0" i="0" lang="en-GB" sz="1800" u="none" strike="noStrike">
                <a:solidFill>
                  <a:srgbClr val="000000"/>
                </a:solidFill>
                <a:latin typeface="Calibri"/>
                <a:ea typeface="Calibri"/>
                <a:cs typeface="Calibri"/>
                <a:sym typeface="Calibri"/>
              </a:rPr>
              <a:t>De oplossing hier is om er ten eerste goed over na te denken en wat onderzoek te doen naar de bestandsformaten, maar vooral ook om het te controleren (en dit moet dan gebeuren door de onderzoeker zelf die de data goed kent en eigenlijk meteen kan zien of er iets mis is gegaan). </a:t>
            </a:r>
            <a:endParaRPr b="0" i="0" u="none" strike="noStrike">
              <a:solidFill>
                <a:srgbClr val="000000"/>
              </a:solidFill>
            </a:endParaRPr>
          </a:p>
          <a:p>
            <a:pPr indent="0" lvl="0" marL="0" rtl="0" algn="l">
              <a:spcBef>
                <a:spcPts val="0"/>
              </a:spcBef>
              <a:spcAft>
                <a:spcPts val="0"/>
              </a:spcAft>
              <a:buNone/>
            </a:pPr>
            <a:br>
              <a:rPr b="0" i="0" lang="en-GB" u="none" strike="noStrike">
                <a:solidFill>
                  <a:srgbClr val="000000"/>
                </a:solidFill>
              </a:rPr>
            </a:br>
            <a:br>
              <a:rPr lang="en-GB"/>
            </a:br>
            <a:endParaRPr/>
          </a:p>
        </p:txBody>
      </p:sp>
      <p:sp>
        <p:nvSpPr>
          <p:cNvPr id="403" name="Google Shape;403;p14: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0" name="Shape 410"/>
        <p:cNvGrpSpPr/>
        <p:nvPr/>
      </p:nvGrpSpPr>
      <p:grpSpPr>
        <a:xfrm>
          <a:off x="0" y="0"/>
          <a:ext cx="0" cy="0"/>
          <a:chOff x="0" y="0"/>
          <a:chExt cx="0" cy="0"/>
        </a:xfrm>
      </p:grpSpPr>
      <p:sp>
        <p:nvSpPr>
          <p:cNvPr id="411" name="Google Shape;411;p15: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12" name="Google Shape;412;p1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8" name="Shape 418"/>
        <p:cNvGrpSpPr/>
        <p:nvPr/>
      </p:nvGrpSpPr>
      <p:grpSpPr>
        <a:xfrm>
          <a:off x="0" y="0"/>
          <a:ext cx="0" cy="0"/>
          <a:chOff x="0" y="0"/>
          <a:chExt cx="0" cy="0"/>
        </a:xfrm>
      </p:grpSpPr>
      <p:sp>
        <p:nvSpPr>
          <p:cNvPr id="419" name="Google Shape;419;p16: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20" name="Google Shape;420;p1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4" name="Shape 424"/>
        <p:cNvGrpSpPr/>
        <p:nvPr/>
      </p:nvGrpSpPr>
      <p:grpSpPr>
        <a:xfrm>
          <a:off x="0" y="0"/>
          <a:ext cx="0" cy="0"/>
          <a:chOff x="0" y="0"/>
          <a:chExt cx="0" cy="0"/>
        </a:xfrm>
      </p:grpSpPr>
      <p:sp>
        <p:nvSpPr>
          <p:cNvPr id="425" name="Google Shape;425;p17: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26" name="Google Shape;426;p1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5" name="Shape 435"/>
        <p:cNvGrpSpPr/>
        <p:nvPr/>
      </p:nvGrpSpPr>
      <p:grpSpPr>
        <a:xfrm>
          <a:off x="0" y="0"/>
          <a:ext cx="0" cy="0"/>
          <a:chOff x="0" y="0"/>
          <a:chExt cx="0" cy="0"/>
        </a:xfrm>
      </p:grpSpPr>
      <p:sp>
        <p:nvSpPr>
          <p:cNvPr id="436" name="Google Shape;436;p18: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37" name="Google Shape;437;p1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2" name="Shape 442"/>
        <p:cNvGrpSpPr/>
        <p:nvPr/>
      </p:nvGrpSpPr>
      <p:grpSpPr>
        <a:xfrm>
          <a:off x="0" y="0"/>
          <a:ext cx="0" cy="0"/>
          <a:chOff x="0" y="0"/>
          <a:chExt cx="0" cy="0"/>
        </a:xfrm>
      </p:grpSpPr>
      <p:sp>
        <p:nvSpPr>
          <p:cNvPr id="443" name="Google Shape;443;p19: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44" name="Google Shape;444;p1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0" name="Shape 450"/>
        <p:cNvGrpSpPr/>
        <p:nvPr/>
      </p:nvGrpSpPr>
      <p:grpSpPr>
        <a:xfrm>
          <a:off x="0" y="0"/>
          <a:ext cx="0" cy="0"/>
          <a:chOff x="0" y="0"/>
          <a:chExt cx="0" cy="0"/>
        </a:xfrm>
      </p:grpSpPr>
      <p:sp>
        <p:nvSpPr>
          <p:cNvPr id="451" name="Google Shape;451;p20: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52" name="Google Shape;452;p2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6" name="Shape 146"/>
        <p:cNvGrpSpPr/>
        <p:nvPr/>
      </p:nvGrpSpPr>
      <p:grpSpPr>
        <a:xfrm>
          <a:off x="0" y="0"/>
          <a:ext cx="0" cy="0"/>
          <a:chOff x="0" y="0"/>
          <a:chExt cx="0" cy="0"/>
        </a:xfrm>
      </p:grpSpPr>
      <p:sp>
        <p:nvSpPr>
          <p:cNvPr id="147" name="Google Shape;147;p2: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48" name="Google Shape;148;p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7" name="Shape 457"/>
        <p:cNvGrpSpPr/>
        <p:nvPr/>
      </p:nvGrpSpPr>
      <p:grpSpPr>
        <a:xfrm>
          <a:off x="0" y="0"/>
          <a:ext cx="0" cy="0"/>
          <a:chOff x="0" y="0"/>
          <a:chExt cx="0" cy="0"/>
        </a:xfrm>
      </p:grpSpPr>
      <p:sp>
        <p:nvSpPr>
          <p:cNvPr id="458" name="Google Shape;458;p21: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59" name="Google Shape;459;p2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3" name="Shape 463"/>
        <p:cNvGrpSpPr/>
        <p:nvPr/>
      </p:nvGrpSpPr>
      <p:grpSpPr>
        <a:xfrm>
          <a:off x="0" y="0"/>
          <a:ext cx="0" cy="0"/>
          <a:chOff x="0" y="0"/>
          <a:chExt cx="0" cy="0"/>
        </a:xfrm>
      </p:grpSpPr>
      <p:sp>
        <p:nvSpPr>
          <p:cNvPr id="464" name="Google Shape;464;p22: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65" name="Google Shape;465;p2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2" name="Shape 152"/>
        <p:cNvGrpSpPr/>
        <p:nvPr/>
      </p:nvGrpSpPr>
      <p:grpSpPr>
        <a:xfrm>
          <a:off x="0" y="0"/>
          <a:ext cx="0" cy="0"/>
          <a:chOff x="0" y="0"/>
          <a:chExt cx="0" cy="0"/>
        </a:xfrm>
      </p:grpSpPr>
      <p:sp>
        <p:nvSpPr>
          <p:cNvPr id="153" name="Google Shape;153;p3: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54" name="Google Shape;154;p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9" name="Shape 159"/>
        <p:cNvGrpSpPr/>
        <p:nvPr/>
      </p:nvGrpSpPr>
      <p:grpSpPr>
        <a:xfrm>
          <a:off x="0" y="0"/>
          <a:ext cx="0" cy="0"/>
          <a:chOff x="0" y="0"/>
          <a:chExt cx="0" cy="0"/>
        </a:xfrm>
      </p:grpSpPr>
      <p:sp>
        <p:nvSpPr>
          <p:cNvPr id="160" name="Google Shape;160;p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61" name="Google Shape;161;p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b="0" i="0" lang="en-GB" sz="1000" u="none" strike="noStrike">
                <a:solidFill>
                  <a:srgbClr val="000000"/>
                </a:solidFill>
                <a:latin typeface="Calibri"/>
                <a:ea typeface="Calibri"/>
                <a:cs typeface="Calibri"/>
                <a:sym typeface="Calibri"/>
              </a:rPr>
              <a:t>Data is makkelijker herbruikbaar als het in een bestandsformaat is opgeslagen dat op de lange termijn bruikbaar blijft. Hiermee wordt bedoeld dat het dataformaat bruikbaar blijft ook wanneer een bepaalde software waarin het gebruikt wordt stopt met bestaan. Wanneer dit niet het geval is loop je het risico dat de dataset na verloop van tijd onbruikbaar wordt, en daarmee kan alle informatie verloren gaan. Dit kan een complex onderwerp zijn om rekening mee te houden en daar zullen we het verder tijdens deze sessie nog meer over hebben. </a:t>
            </a:r>
            <a:endParaRPr b="0" i="0" sz="1000" u="none" strike="noStrike">
              <a:solidFill>
                <a:srgbClr val="000000"/>
              </a:solidFill>
            </a:endParaRPr>
          </a:p>
          <a:p>
            <a:pPr indent="0" lvl="0" marL="0" rtl="0" algn="l">
              <a:spcBef>
                <a:spcPts val="0"/>
              </a:spcBef>
              <a:spcAft>
                <a:spcPts val="0"/>
              </a:spcAft>
              <a:buNone/>
            </a:pPr>
            <a:br>
              <a:rPr b="0" i="0" lang="en-GB" sz="1000" u="none" strike="noStrike">
                <a:solidFill>
                  <a:srgbClr val="000000"/>
                </a:solidFill>
              </a:rPr>
            </a:br>
            <a:r>
              <a:rPr b="0" i="0" lang="en-GB" sz="1000" u="none" strike="noStrike">
                <a:solidFill>
                  <a:srgbClr val="000000"/>
                </a:solidFill>
                <a:latin typeface="Calibri"/>
                <a:ea typeface="Calibri"/>
                <a:cs typeface="Calibri"/>
                <a:sym typeface="Calibri"/>
              </a:rPr>
              <a:t>Daarnaast is het belangrijk dat binnen een discipline dezelfde formaten worden gebruikt, dat maakt het makkelijker voor collega-onderzoekers in hetzelfde veld om de data te hergebruiken. Dit helpt ook voor Interoperabiliteit, aangezien meer datasets dan dezelfde formaten gebruiken en dus makkelijker met elkaar te integreren zijn. Dit is vooral een uitdaging in nieuwere en snel ontwikkelende velden. Wanneer dit niet goed wordt afgesproken ontstaat er een grote poel aan data die niet goed aan elkaar te koppelen is, wat het moeilijker maakt om data van elkaar te hergebruiken en wat daarmee de mogelijke ontwikkelingen weer kan remmen.</a:t>
            </a:r>
            <a:endParaRPr b="0" i="0" sz="1000" u="none" strike="noStrike">
              <a:solidFill>
                <a:srgbClr val="000000"/>
              </a:solidFill>
            </a:endParaRPr>
          </a:p>
          <a:p>
            <a:pPr indent="0" lvl="0" marL="0" rtl="0" algn="l">
              <a:spcBef>
                <a:spcPts val="0"/>
              </a:spcBef>
              <a:spcAft>
                <a:spcPts val="0"/>
              </a:spcAft>
              <a:buNone/>
            </a:pPr>
            <a:br>
              <a:rPr b="0" i="0" lang="en-GB" sz="1000" u="none" strike="noStrike">
                <a:solidFill>
                  <a:srgbClr val="000000"/>
                </a:solidFill>
              </a:rPr>
            </a:br>
            <a:r>
              <a:rPr b="0" i="0" lang="en-GB" sz="1000" u="none" strike="noStrike">
                <a:solidFill>
                  <a:srgbClr val="000000"/>
                </a:solidFill>
                <a:latin typeface="Calibri"/>
                <a:ea typeface="Calibri"/>
                <a:cs typeface="Calibri"/>
                <a:sym typeface="Calibri"/>
              </a:rPr>
              <a:t>Over het algemeen is er een voorkeur voor open formaten ten opzichte van gepatenteerde. Dit is niet eens zo zeer een FAIR overweging, maar sterker gerelateerd aan de ‘Open Science’ movement. Door open formaten te gebruiken sluit je niemand uit van hergebruik. Ook mensen die niet een speciale software hebben gekocht kunnen de data dan openen en gebruiken. Gerelateerd aan de lange termijn stabiliteit wordt de voorkeur voor open formaten ondersteund door het idee dat een formaat niet afhankelijk is van een bepaald bedrijf en daarom niet onbruikbaar zal worden wanneer het bedrijf de ondersteuning stopzet of in zijn geheel failliet gaat. Echter is het niet zo dat open bestandsformaten deze risico’s totaal niet lopen. Ook open formaten kunnen onbruikbaar worden wanneer de ondersteuning stopt, ook wanneer dit niet een commercieel bedrijf was. </a:t>
            </a:r>
            <a:endParaRPr b="0" i="0" sz="1000" u="none" strike="noStrike">
              <a:solidFill>
                <a:srgbClr val="000000"/>
              </a:solidFill>
            </a:endParaRPr>
          </a:p>
          <a:p>
            <a:pPr indent="0" lvl="0" marL="0" rtl="0" algn="l">
              <a:spcBef>
                <a:spcPts val="0"/>
              </a:spcBef>
              <a:spcAft>
                <a:spcPts val="0"/>
              </a:spcAft>
              <a:buNone/>
            </a:pPr>
            <a:br>
              <a:rPr lang="en-GB" sz="1000"/>
            </a:br>
            <a:br>
              <a:rPr lang="en-GB" sz="1000"/>
            </a:br>
            <a:endParaRPr sz="1000"/>
          </a:p>
        </p:txBody>
      </p:sp>
      <p:sp>
        <p:nvSpPr>
          <p:cNvPr id="162" name="Google Shape;162;p4: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9" name="Shape 169"/>
        <p:cNvGrpSpPr/>
        <p:nvPr/>
      </p:nvGrpSpPr>
      <p:grpSpPr>
        <a:xfrm>
          <a:off x="0" y="0"/>
          <a:ext cx="0" cy="0"/>
          <a:chOff x="0" y="0"/>
          <a:chExt cx="0" cy="0"/>
        </a:xfrm>
      </p:grpSpPr>
      <p:sp>
        <p:nvSpPr>
          <p:cNvPr id="170" name="Google Shape;170;p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71" name="Google Shape;171;p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b="0" i="0" lang="en-GB" sz="1800" u="none" strike="noStrike">
                <a:solidFill>
                  <a:srgbClr val="000000"/>
                </a:solidFill>
                <a:latin typeface="Calibri"/>
                <a:ea typeface="Calibri"/>
                <a:cs typeface="Calibri"/>
                <a:sym typeface="Calibri"/>
              </a:rPr>
              <a:t>In de praktijk is het vaak een zaak om een balans te vinden tussen niet ideale keuzes. Wat nou bijvoorbeeld als het in die discipline meest gebruikte bestandsformaat niet open is? Dit komt redelijk vaak voor, waar vooral voor de genereren en analyseren van data software heel gangbaar is, en echt veruit het meest gebruikt, vaak gezien als ‘de beste software’ voor dat doel, die helemaal niet open is en de formaten die erbij geproduceerd worden ook vaak niet. </a:t>
            </a:r>
            <a:endParaRPr b="0" i="0" u="none" strike="noStrike">
              <a:solidFill>
                <a:srgbClr val="000000"/>
              </a:solidFill>
            </a:endParaRPr>
          </a:p>
          <a:p>
            <a:pPr indent="0" lvl="0" marL="0" rtl="0" algn="l">
              <a:spcBef>
                <a:spcPts val="0"/>
              </a:spcBef>
              <a:spcAft>
                <a:spcPts val="0"/>
              </a:spcAft>
              <a:buNone/>
            </a:pPr>
            <a:br>
              <a:rPr b="0" i="0" lang="en-GB" u="none" strike="noStrike">
                <a:solidFill>
                  <a:srgbClr val="000000"/>
                </a:solidFill>
              </a:rPr>
            </a:br>
            <a:r>
              <a:rPr b="0" i="0" lang="en-GB" sz="1800" u="none" strike="noStrike">
                <a:solidFill>
                  <a:srgbClr val="000000"/>
                </a:solidFill>
                <a:latin typeface="Calibri"/>
                <a:ea typeface="Calibri"/>
                <a:cs typeface="Calibri"/>
                <a:sym typeface="Calibri"/>
              </a:rPr>
              <a:t>En een andere keuze, waar ik het zo nog wat meer over zal hebben, is bijvoorbeeld wat te doen, kies je een formaat wat kleiner is maar (in het Engels) ‘lossy’, dus er kunnen bits verloren gaan en/of ze hebben niet alle informatie, of een formaat wat dat wel heeft maar ook groot is, en daarom weer duur en onhandiger. Een voorbeeld is de keus tussen het kleinere ‘lossy’ JPG formaat en het grotere ‘lossless’ TIFF formaat voor foto’s.</a:t>
            </a:r>
            <a:endParaRPr b="0" i="0" u="none" strike="noStrike">
              <a:solidFill>
                <a:srgbClr val="000000"/>
              </a:solidFill>
            </a:endParaRPr>
          </a:p>
          <a:p>
            <a:pPr indent="0" lvl="0" marL="0" rtl="0" algn="l">
              <a:spcBef>
                <a:spcPts val="0"/>
              </a:spcBef>
              <a:spcAft>
                <a:spcPts val="0"/>
              </a:spcAft>
              <a:buNone/>
            </a:pPr>
            <a:br>
              <a:rPr lang="en-GB"/>
            </a:br>
            <a:br>
              <a:rPr lang="en-GB"/>
            </a:br>
            <a:endParaRPr/>
          </a:p>
        </p:txBody>
      </p:sp>
      <p:sp>
        <p:nvSpPr>
          <p:cNvPr id="172" name="Google Shape;172;p5: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0" name="Shape 180"/>
        <p:cNvGrpSpPr/>
        <p:nvPr/>
      </p:nvGrpSpPr>
      <p:grpSpPr>
        <a:xfrm>
          <a:off x="0" y="0"/>
          <a:ext cx="0" cy="0"/>
          <a:chOff x="0" y="0"/>
          <a:chExt cx="0" cy="0"/>
        </a:xfrm>
      </p:grpSpPr>
      <p:sp>
        <p:nvSpPr>
          <p:cNvPr id="181" name="Google Shape;181;p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82" name="Google Shape;182;p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b="0" i="0" lang="en-GB" sz="1800" u="none" strike="noStrike">
                <a:solidFill>
                  <a:srgbClr val="000000"/>
                </a:solidFill>
                <a:latin typeface="Calibri"/>
                <a:ea typeface="Calibri"/>
                <a:cs typeface="Calibri"/>
                <a:sym typeface="Calibri"/>
              </a:rPr>
              <a:t>Wanneer je hierover een wetenschapper adviseert, dan is het handig om het onderscheid te maken tussen gebruiksformaten en preserveringsformaten, dus de korte versus de lange termijn, en te denken over welk formaat het beste is voor het genereren, analyseren en archiveren van de data.</a:t>
            </a:r>
            <a:endParaRPr b="0" i="0" u="none" strike="noStrike">
              <a:solidFill>
                <a:srgbClr val="000000"/>
              </a:solidFill>
            </a:endParaRPr>
          </a:p>
          <a:p>
            <a:pPr indent="0" lvl="0" marL="0" rtl="0" algn="l">
              <a:spcBef>
                <a:spcPts val="0"/>
              </a:spcBef>
              <a:spcAft>
                <a:spcPts val="0"/>
              </a:spcAft>
              <a:buNone/>
            </a:pPr>
            <a:br>
              <a:rPr lang="en-GB"/>
            </a:br>
            <a:br>
              <a:rPr lang="en-GB"/>
            </a:br>
            <a:endParaRPr/>
          </a:p>
        </p:txBody>
      </p:sp>
      <p:sp>
        <p:nvSpPr>
          <p:cNvPr id="183" name="Google Shape;183;p6: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1" name="Shape 191"/>
        <p:cNvGrpSpPr/>
        <p:nvPr/>
      </p:nvGrpSpPr>
      <p:grpSpPr>
        <a:xfrm>
          <a:off x="0" y="0"/>
          <a:ext cx="0" cy="0"/>
          <a:chOff x="0" y="0"/>
          <a:chExt cx="0" cy="0"/>
        </a:xfrm>
      </p:grpSpPr>
      <p:sp>
        <p:nvSpPr>
          <p:cNvPr id="192" name="Google Shape;192;p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93" name="Google Shape;193;p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b="0" i="0" lang="en-GB" sz="1800" u="none" strike="noStrike">
                <a:solidFill>
                  <a:srgbClr val="000000"/>
                </a:solidFill>
                <a:latin typeface="Calibri"/>
                <a:ea typeface="Calibri"/>
                <a:cs typeface="Calibri"/>
                <a:sym typeface="Calibri"/>
              </a:rPr>
              <a:t>De ‘data life cycle’, dus gezien vanuit de weg die de data afleggen. </a:t>
            </a:r>
            <a:endParaRPr/>
          </a:p>
        </p:txBody>
      </p:sp>
      <p:sp>
        <p:nvSpPr>
          <p:cNvPr id="194" name="Google Shape;194;p7: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8" name="Shape 218"/>
        <p:cNvGrpSpPr/>
        <p:nvPr/>
      </p:nvGrpSpPr>
      <p:grpSpPr>
        <a:xfrm>
          <a:off x="0" y="0"/>
          <a:ext cx="0" cy="0"/>
          <a:chOff x="0" y="0"/>
          <a:chExt cx="0" cy="0"/>
        </a:xfrm>
      </p:grpSpPr>
      <p:sp>
        <p:nvSpPr>
          <p:cNvPr id="219" name="Google Shape;219;p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20" name="Google Shape;220;p8: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b="0" i="0" lang="en-GB" sz="1800" u="none" strike="noStrike">
                <a:solidFill>
                  <a:srgbClr val="000000"/>
                </a:solidFill>
                <a:latin typeface="Calibri"/>
                <a:ea typeface="Calibri"/>
                <a:cs typeface="Calibri"/>
                <a:sym typeface="Calibri"/>
              </a:rPr>
              <a:t>Voor de verschillende delen van de data life cycle zijn verschillende bestandsformaten relevant, ook binnen een onderzoek en zelfs voor dezelfde soort van informatie die gemeten, geanalyseerd, gepubliceerd, en/of opgeslagen wordt. Een voorbeeld waarbij voor een onderzoek mensen geïnterviewd worden, en waarbij die interviews op audio- of videotape worden vastgelegd, dus in audio of videobestandsformaten. Die worden dan vervolgens uitgetypt, een simpel tekstbestand met wat opmaak volstaat hier. Dan kunnen daar weer dingen uitgehaald worden, bijvoorbeeld een overzicht van hoe oud zijn de deelnemers, en wat we pas zagen in het nieuws wat vinden mensen nu van de EU, of geloven mensen in bepaalde complotten, dus de analyse, bijvoorbeeld in een tabel in Excel, een database, en geanalyseerd in een statistiekprogramma, misschien SPSS, met de verschillende bijbehorende bestanden. Terwijl later bij het lange-termijn archiveren sla je dan misschien niet alle grafieken op die je allemaal wel niet hebt gemaakt (of misschien wel) maar toch zeker de tabel of database, en dan in een formaat wat goed is voor preservering zoals een CSV - daar komen we nog op terug. </a:t>
            </a:r>
            <a:endParaRPr b="0" i="0" u="none" strike="noStrike">
              <a:solidFill>
                <a:srgbClr val="000000"/>
              </a:solidFill>
            </a:endParaRPr>
          </a:p>
          <a:p>
            <a:pPr indent="0" lvl="0" marL="0" rtl="0" algn="l">
              <a:spcBef>
                <a:spcPts val="0"/>
              </a:spcBef>
              <a:spcAft>
                <a:spcPts val="0"/>
              </a:spcAft>
              <a:buNone/>
            </a:pPr>
            <a:br>
              <a:rPr lang="en-GB"/>
            </a:br>
            <a:br>
              <a:rPr lang="en-GB"/>
            </a:br>
            <a:endParaRPr/>
          </a:p>
        </p:txBody>
      </p:sp>
      <p:sp>
        <p:nvSpPr>
          <p:cNvPr id="221" name="Google Shape;221;p8: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3" name="Shape 253"/>
        <p:cNvGrpSpPr/>
        <p:nvPr/>
      </p:nvGrpSpPr>
      <p:grpSpPr>
        <a:xfrm>
          <a:off x="0" y="0"/>
          <a:ext cx="0" cy="0"/>
          <a:chOff x="0" y="0"/>
          <a:chExt cx="0" cy="0"/>
        </a:xfrm>
      </p:grpSpPr>
      <p:sp>
        <p:nvSpPr>
          <p:cNvPr id="254" name="Google Shape;254;p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55" name="Google Shape;255;p9: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b="0" i="0" lang="en-GB" sz="1800" u="none" strike="noStrike">
                <a:solidFill>
                  <a:srgbClr val="000000"/>
                </a:solidFill>
                <a:latin typeface="Calibri"/>
                <a:ea typeface="Calibri"/>
                <a:cs typeface="Calibri"/>
                <a:sym typeface="Calibri"/>
              </a:rPr>
              <a:t>Dit idee dat het beste formaat van hetzelfde soort data niet noodzakelijk hetzelfde is voor de verschillende stadia wil ik hier nog wat verder toelichten met dit andere voorbeeld. Hier hebben we data die in een lab geproduceerd worden, dat kan vanalles zijn, misschien meet iemand verschillende eigenschappen van een stof onder bepaalde omstandigheden. Machines in zo’n lab ‘interpreteren’ de data al meteen eigenlijk, en dat kun je dan vaak exporteren, soms moet je echt verschillende stappen zetten om het in iets als CSV te krijgen, maar dan kun je dat dan als onderzoeker verder analyseren, en dan is het dus prima als je Excel gebruikt, en over het algemeen zal daar ook een beter statistiekprogramma aan te pas moeten komen, voor de onderzoeksintegriteit. Maar als we het er voor de gemakkelijkheid even op Excel houden, dan is het wel zo dat de verschillende tabbladen als aparte CSV files uiteindelijk opgeslagen zouden moeten worden, met aparte afbeeldingen voor grafieken (als die relevant zijn om op te slaan), en bijvoorbeeld tekstbestanden voor metadata (READme file) en bijvoorbeeld methodes die gebruikt zijn. </a:t>
            </a:r>
            <a:endParaRPr b="0" i="0" u="none" strike="noStrike">
              <a:solidFill>
                <a:srgbClr val="000000"/>
              </a:solidFill>
            </a:endParaRPr>
          </a:p>
          <a:p>
            <a:pPr indent="0" lvl="0" marL="0" rtl="0" algn="l">
              <a:spcBef>
                <a:spcPts val="0"/>
              </a:spcBef>
              <a:spcAft>
                <a:spcPts val="0"/>
              </a:spcAft>
              <a:buNone/>
            </a:pPr>
            <a:br>
              <a:rPr lang="en-GB"/>
            </a:br>
            <a:br>
              <a:rPr lang="en-GB"/>
            </a:br>
            <a:endParaRPr/>
          </a:p>
        </p:txBody>
      </p:sp>
      <p:sp>
        <p:nvSpPr>
          <p:cNvPr id="256" name="Google Shape;256;p9: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 Id="rId3" Type="http://schemas.openxmlformats.org/officeDocument/2006/relationships/image" Target="../media/image2.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4.png"/><Relationship Id="rId3" Type="http://schemas.openxmlformats.org/officeDocument/2006/relationships/image" Target="../media/image3.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eldia">
  <p:cSld name="Titeldia">
    <p:bg>
      <p:bgPr>
        <a:solidFill>
          <a:schemeClr val="lt1"/>
        </a:solidFill>
      </p:bgPr>
    </p:bg>
    <p:spTree>
      <p:nvGrpSpPr>
        <p:cNvPr id="24" name="Shape 24"/>
        <p:cNvGrpSpPr/>
        <p:nvPr/>
      </p:nvGrpSpPr>
      <p:grpSpPr>
        <a:xfrm>
          <a:off x="0" y="0"/>
          <a:ext cx="0" cy="0"/>
          <a:chOff x="0" y="0"/>
          <a:chExt cx="0" cy="0"/>
        </a:xfrm>
      </p:grpSpPr>
      <p:pic>
        <p:nvPicPr>
          <p:cNvPr id="25" name="Google Shape;25;p24"/>
          <p:cNvPicPr preferRelativeResize="0"/>
          <p:nvPr/>
        </p:nvPicPr>
        <p:blipFill rotWithShape="1">
          <a:blip r:embed="rId2">
            <a:alphaModFix/>
          </a:blip>
          <a:srcRect b="0" l="0" r="0" t="0"/>
          <a:stretch/>
        </p:blipFill>
        <p:spPr>
          <a:xfrm>
            <a:off x="3635670" y="5015698"/>
            <a:ext cx="5476432" cy="1842302"/>
          </a:xfrm>
          <a:prstGeom prst="rect">
            <a:avLst/>
          </a:prstGeom>
          <a:noFill/>
          <a:ln>
            <a:noFill/>
          </a:ln>
        </p:spPr>
      </p:pic>
      <p:sp>
        <p:nvSpPr>
          <p:cNvPr id="26" name="Google Shape;26;p24"/>
          <p:cNvSpPr txBox="1"/>
          <p:nvPr/>
        </p:nvSpPr>
        <p:spPr>
          <a:xfrm>
            <a:off x="361121" y="6010513"/>
            <a:ext cx="4280452"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0" i="0" lang="en-GB" sz="900">
                <a:solidFill>
                  <a:schemeClr val="dk1"/>
                </a:solidFill>
                <a:latin typeface="Open Sans Light"/>
                <a:ea typeface="Open Sans Light"/>
                <a:cs typeface="Open Sans Light"/>
                <a:sym typeface="Open Sans Light"/>
              </a:rPr>
              <a:t>DANS is an institute of KNAW and NWO</a:t>
            </a:r>
            <a:br>
              <a:rPr b="0" i="0" lang="en-GB" sz="900">
                <a:solidFill>
                  <a:schemeClr val="dk1"/>
                </a:solidFill>
                <a:latin typeface="Open Sans Light"/>
                <a:ea typeface="Open Sans Light"/>
                <a:cs typeface="Open Sans Light"/>
                <a:sym typeface="Open Sans Light"/>
              </a:rPr>
            </a:br>
            <a:r>
              <a:rPr b="0" i="0" lang="en-GB" sz="900">
                <a:solidFill>
                  <a:schemeClr val="dk1"/>
                </a:solidFill>
                <a:latin typeface="Open Sans Light"/>
                <a:ea typeface="Open Sans Light"/>
                <a:cs typeface="Open Sans Light"/>
                <a:sym typeface="Open Sans Light"/>
              </a:rPr>
              <a:t>Dutch national centre of expertise and repository for research data</a:t>
            </a:r>
            <a:endParaRPr/>
          </a:p>
        </p:txBody>
      </p:sp>
      <p:sp>
        <p:nvSpPr>
          <p:cNvPr id="27" name="Google Shape;27;p24"/>
          <p:cNvSpPr txBox="1"/>
          <p:nvPr/>
        </p:nvSpPr>
        <p:spPr>
          <a:xfrm>
            <a:off x="7530107" y="6149013"/>
            <a:ext cx="4280452" cy="230832"/>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b="0" i="0" lang="en-GB" sz="900">
                <a:solidFill>
                  <a:schemeClr val="dk1"/>
                </a:solidFill>
                <a:latin typeface="Open Sans Light"/>
                <a:ea typeface="Open Sans Light"/>
                <a:cs typeface="Open Sans Light"/>
                <a:sym typeface="Open Sans Light"/>
              </a:rPr>
              <a:t>www.dans.knaw.nl</a:t>
            </a:r>
            <a:endParaRPr b="0" i="0" sz="900">
              <a:solidFill>
                <a:schemeClr val="dk1"/>
              </a:solidFill>
              <a:latin typeface="Open Sans Light"/>
              <a:ea typeface="Open Sans Light"/>
              <a:cs typeface="Open Sans Light"/>
              <a:sym typeface="Open Sans Light"/>
            </a:endParaRPr>
          </a:p>
        </p:txBody>
      </p:sp>
      <p:pic>
        <p:nvPicPr>
          <p:cNvPr id="28" name="Google Shape;28;p24"/>
          <p:cNvPicPr preferRelativeResize="0"/>
          <p:nvPr/>
        </p:nvPicPr>
        <p:blipFill rotWithShape="1">
          <a:blip r:embed="rId3">
            <a:alphaModFix/>
          </a:blip>
          <a:srcRect b="0" l="0" r="0" t="0"/>
          <a:stretch/>
        </p:blipFill>
        <p:spPr>
          <a:xfrm>
            <a:off x="9482203" y="478155"/>
            <a:ext cx="2230372" cy="548742"/>
          </a:xfrm>
          <a:prstGeom prst="rect">
            <a:avLst/>
          </a:prstGeom>
          <a:noFill/>
          <a:ln>
            <a:noFill/>
          </a:ln>
        </p:spPr>
      </p:pic>
      <p:grpSp>
        <p:nvGrpSpPr>
          <p:cNvPr id="29" name="Google Shape;29;p24"/>
          <p:cNvGrpSpPr/>
          <p:nvPr/>
        </p:nvGrpSpPr>
        <p:grpSpPr>
          <a:xfrm>
            <a:off x="9482202" y="1502255"/>
            <a:ext cx="1801520" cy="2700000"/>
            <a:chOff x="9492836" y="1543371"/>
            <a:chExt cx="1765767" cy="2646415"/>
          </a:xfrm>
        </p:grpSpPr>
        <p:sp>
          <p:nvSpPr>
            <p:cNvPr id="30" name="Google Shape;30;p24"/>
            <p:cNvSpPr/>
            <p:nvPr/>
          </p:nvSpPr>
          <p:spPr>
            <a:xfrm>
              <a:off x="11178918" y="4110101"/>
              <a:ext cx="79685" cy="79685"/>
            </a:xfrm>
            <a:custGeom>
              <a:rect b="b" l="l" r="r" t="t"/>
              <a:pathLst>
                <a:path extrusionOk="0" h="40766" w="40766">
                  <a:moveTo>
                    <a:pt x="34861" y="34862"/>
                  </a:moveTo>
                  <a:cubicBezTo>
                    <a:pt x="36767" y="32956"/>
                    <a:pt x="38290" y="30766"/>
                    <a:pt x="39243" y="28194"/>
                  </a:cubicBezTo>
                  <a:cubicBezTo>
                    <a:pt x="40291" y="25717"/>
                    <a:pt x="40767" y="23050"/>
                    <a:pt x="40767" y="20383"/>
                  </a:cubicBezTo>
                  <a:cubicBezTo>
                    <a:pt x="40767" y="17717"/>
                    <a:pt x="40291" y="15050"/>
                    <a:pt x="39243" y="12573"/>
                  </a:cubicBezTo>
                  <a:cubicBezTo>
                    <a:pt x="38195" y="10096"/>
                    <a:pt x="36767" y="7906"/>
                    <a:pt x="34861" y="5905"/>
                  </a:cubicBezTo>
                  <a:cubicBezTo>
                    <a:pt x="32956" y="4000"/>
                    <a:pt x="30766" y="2476"/>
                    <a:pt x="28194" y="1524"/>
                  </a:cubicBezTo>
                  <a:cubicBezTo>
                    <a:pt x="25717" y="476"/>
                    <a:pt x="23050" y="0"/>
                    <a:pt x="20383" y="0"/>
                  </a:cubicBezTo>
                  <a:cubicBezTo>
                    <a:pt x="17717" y="0"/>
                    <a:pt x="15050" y="476"/>
                    <a:pt x="12573" y="1524"/>
                  </a:cubicBezTo>
                  <a:cubicBezTo>
                    <a:pt x="10096" y="2572"/>
                    <a:pt x="7906" y="4000"/>
                    <a:pt x="5905" y="5905"/>
                  </a:cubicBezTo>
                  <a:cubicBezTo>
                    <a:pt x="4000" y="7810"/>
                    <a:pt x="2476" y="10001"/>
                    <a:pt x="1524" y="12573"/>
                  </a:cubicBezTo>
                  <a:cubicBezTo>
                    <a:pt x="476" y="15050"/>
                    <a:pt x="0" y="17717"/>
                    <a:pt x="0" y="20383"/>
                  </a:cubicBezTo>
                  <a:cubicBezTo>
                    <a:pt x="0" y="23050"/>
                    <a:pt x="476" y="25717"/>
                    <a:pt x="1524" y="28194"/>
                  </a:cubicBezTo>
                  <a:cubicBezTo>
                    <a:pt x="2572" y="30671"/>
                    <a:pt x="4000" y="32861"/>
                    <a:pt x="5905" y="34862"/>
                  </a:cubicBezTo>
                  <a:cubicBezTo>
                    <a:pt x="7810" y="36767"/>
                    <a:pt x="10001" y="38291"/>
                    <a:pt x="12573" y="39243"/>
                  </a:cubicBezTo>
                  <a:cubicBezTo>
                    <a:pt x="15050" y="40291"/>
                    <a:pt x="17717" y="40767"/>
                    <a:pt x="20383" y="40767"/>
                  </a:cubicBezTo>
                  <a:cubicBezTo>
                    <a:pt x="23050" y="40767"/>
                    <a:pt x="25717" y="40291"/>
                    <a:pt x="28194" y="39243"/>
                  </a:cubicBezTo>
                  <a:cubicBezTo>
                    <a:pt x="30671" y="38195"/>
                    <a:pt x="32861" y="36767"/>
                    <a:pt x="34861" y="34862"/>
                  </a:cubicBezTo>
                  <a:close/>
                </a:path>
              </a:pathLst>
            </a:custGeom>
            <a:solidFill>
              <a:srgbClr val="00ABD7"/>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31" name="Google Shape;31;p24"/>
            <p:cNvSpPr/>
            <p:nvPr/>
          </p:nvSpPr>
          <p:spPr>
            <a:xfrm>
              <a:off x="10757583" y="4120342"/>
              <a:ext cx="66653" cy="66653"/>
            </a:xfrm>
            <a:custGeom>
              <a:rect b="b" l="l" r="r" t="t"/>
              <a:pathLst>
                <a:path extrusionOk="0" h="34099" w="34099">
                  <a:moveTo>
                    <a:pt x="29051" y="29051"/>
                  </a:moveTo>
                  <a:cubicBezTo>
                    <a:pt x="30671" y="27432"/>
                    <a:pt x="31909" y="25622"/>
                    <a:pt x="32766" y="23527"/>
                  </a:cubicBezTo>
                  <a:cubicBezTo>
                    <a:pt x="33623" y="21431"/>
                    <a:pt x="34100" y="19240"/>
                    <a:pt x="34100" y="17050"/>
                  </a:cubicBezTo>
                  <a:cubicBezTo>
                    <a:pt x="34100" y="14859"/>
                    <a:pt x="33623" y="12668"/>
                    <a:pt x="32766" y="10573"/>
                  </a:cubicBezTo>
                  <a:cubicBezTo>
                    <a:pt x="31909" y="8477"/>
                    <a:pt x="30671" y="6667"/>
                    <a:pt x="29051" y="5048"/>
                  </a:cubicBezTo>
                  <a:cubicBezTo>
                    <a:pt x="27432" y="3429"/>
                    <a:pt x="25622" y="2191"/>
                    <a:pt x="23527" y="1333"/>
                  </a:cubicBezTo>
                  <a:cubicBezTo>
                    <a:pt x="21431" y="476"/>
                    <a:pt x="19241" y="0"/>
                    <a:pt x="17050" y="0"/>
                  </a:cubicBezTo>
                  <a:cubicBezTo>
                    <a:pt x="14859" y="0"/>
                    <a:pt x="12668" y="476"/>
                    <a:pt x="10573" y="1333"/>
                  </a:cubicBezTo>
                  <a:cubicBezTo>
                    <a:pt x="8477" y="2191"/>
                    <a:pt x="6668" y="3429"/>
                    <a:pt x="5048" y="5048"/>
                  </a:cubicBezTo>
                  <a:cubicBezTo>
                    <a:pt x="3429" y="6667"/>
                    <a:pt x="2191" y="8477"/>
                    <a:pt x="1333" y="10573"/>
                  </a:cubicBezTo>
                  <a:cubicBezTo>
                    <a:pt x="476" y="12668"/>
                    <a:pt x="0" y="14859"/>
                    <a:pt x="0" y="17050"/>
                  </a:cubicBezTo>
                  <a:cubicBezTo>
                    <a:pt x="0" y="19240"/>
                    <a:pt x="476" y="21431"/>
                    <a:pt x="1333" y="23527"/>
                  </a:cubicBezTo>
                  <a:cubicBezTo>
                    <a:pt x="2191" y="25622"/>
                    <a:pt x="3429" y="27432"/>
                    <a:pt x="5048" y="29051"/>
                  </a:cubicBezTo>
                  <a:cubicBezTo>
                    <a:pt x="6668" y="30671"/>
                    <a:pt x="8477" y="31909"/>
                    <a:pt x="10573" y="32766"/>
                  </a:cubicBezTo>
                  <a:cubicBezTo>
                    <a:pt x="12668" y="33623"/>
                    <a:pt x="14859" y="34100"/>
                    <a:pt x="17050" y="34100"/>
                  </a:cubicBezTo>
                  <a:cubicBezTo>
                    <a:pt x="19241" y="34100"/>
                    <a:pt x="21431" y="33623"/>
                    <a:pt x="23527" y="32766"/>
                  </a:cubicBezTo>
                  <a:cubicBezTo>
                    <a:pt x="25622" y="31909"/>
                    <a:pt x="27432" y="30671"/>
                    <a:pt x="29051" y="29051"/>
                  </a:cubicBezTo>
                  <a:close/>
                </a:path>
              </a:pathLst>
            </a:custGeom>
            <a:solidFill>
              <a:srgbClr val="00ABD7"/>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32" name="Google Shape;32;p24"/>
            <p:cNvSpPr/>
            <p:nvPr/>
          </p:nvSpPr>
          <p:spPr>
            <a:xfrm>
              <a:off x="10334388" y="4123321"/>
              <a:ext cx="53248" cy="53248"/>
            </a:xfrm>
            <a:custGeom>
              <a:rect b="b" l="l" r="r" t="t"/>
              <a:pathLst>
                <a:path extrusionOk="0" h="27241" w="27241">
                  <a:moveTo>
                    <a:pt x="23241" y="23241"/>
                  </a:moveTo>
                  <a:cubicBezTo>
                    <a:pt x="24479" y="22003"/>
                    <a:pt x="25527" y="20479"/>
                    <a:pt x="26194" y="18860"/>
                  </a:cubicBezTo>
                  <a:cubicBezTo>
                    <a:pt x="26860" y="17145"/>
                    <a:pt x="27242" y="15431"/>
                    <a:pt x="27242" y="13621"/>
                  </a:cubicBezTo>
                  <a:cubicBezTo>
                    <a:pt x="27242" y="11811"/>
                    <a:pt x="26860" y="10097"/>
                    <a:pt x="26194" y="8382"/>
                  </a:cubicBezTo>
                  <a:cubicBezTo>
                    <a:pt x="25527" y="6668"/>
                    <a:pt x="24479" y="5239"/>
                    <a:pt x="23241" y="4001"/>
                  </a:cubicBezTo>
                  <a:cubicBezTo>
                    <a:pt x="22003" y="2762"/>
                    <a:pt x="20479" y="1715"/>
                    <a:pt x="18859" y="1048"/>
                  </a:cubicBezTo>
                  <a:cubicBezTo>
                    <a:pt x="17145" y="381"/>
                    <a:pt x="15430" y="0"/>
                    <a:pt x="13621" y="0"/>
                  </a:cubicBezTo>
                  <a:cubicBezTo>
                    <a:pt x="11811" y="0"/>
                    <a:pt x="10096" y="381"/>
                    <a:pt x="8382" y="1048"/>
                  </a:cubicBezTo>
                  <a:cubicBezTo>
                    <a:pt x="6667" y="1715"/>
                    <a:pt x="5239" y="2762"/>
                    <a:pt x="4000" y="4001"/>
                  </a:cubicBezTo>
                  <a:cubicBezTo>
                    <a:pt x="2762" y="5239"/>
                    <a:pt x="1715" y="6763"/>
                    <a:pt x="1048" y="8382"/>
                  </a:cubicBezTo>
                  <a:cubicBezTo>
                    <a:pt x="381" y="10097"/>
                    <a:pt x="0" y="11811"/>
                    <a:pt x="0" y="13621"/>
                  </a:cubicBezTo>
                  <a:cubicBezTo>
                    <a:pt x="0" y="15431"/>
                    <a:pt x="381" y="17145"/>
                    <a:pt x="1048" y="18860"/>
                  </a:cubicBezTo>
                  <a:cubicBezTo>
                    <a:pt x="1715" y="20574"/>
                    <a:pt x="2762" y="22003"/>
                    <a:pt x="4000" y="23241"/>
                  </a:cubicBezTo>
                  <a:cubicBezTo>
                    <a:pt x="5239" y="24479"/>
                    <a:pt x="6763" y="25527"/>
                    <a:pt x="8382" y="26194"/>
                  </a:cubicBezTo>
                  <a:cubicBezTo>
                    <a:pt x="10001" y="26861"/>
                    <a:pt x="11811" y="27242"/>
                    <a:pt x="13621" y="27242"/>
                  </a:cubicBezTo>
                  <a:cubicBezTo>
                    <a:pt x="15430" y="27242"/>
                    <a:pt x="17145" y="26861"/>
                    <a:pt x="18859" y="26194"/>
                  </a:cubicBezTo>
                  <a:cubicBezTo>
                    <a:pt x="20574" y="25527"/>
                    <a:pt x="22003" y="24479"/>
                    <a:pt x="23241" y="23241"/>
                  </a:cubicBezTo>
                  <a:close/>
                </a:path>
              </a:pathLst>
            </a:custGeom>
            <a:solidFill>
              <a:srgbClr val="00ABD7"/>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33" name="Google Shape;33;p24"/>
            <p:cNvSpPr/>
            <p:nvPr/>
          </p:nvSpPr>
          <p:spPr>
            <a:xfrm>
              <a:off x="9915101" y="4130209"/>
              <a:ext cx="39842" cy="39842"/>
            </a:xfrm>
            <a:custGeom>
              <a:rect b="b" l="l" r="r" t="t"/>
              <a:pathLst>
                <a:path extrusionOk="0" h="20383" w="20383">
                  <a:moveTo>
                    <a:pt x="17431" y="17431"/>
                  </a:moveTo>
                  <a:cubicBezTo>
                    <a:pt x="18383" y="16478"/>
                    <a:pt x="19145" y="15335"/>
                    <a:pt x="19621" y="14097"/>
                  </a:cubicBezTo>
                  <a:cubicBezTo>
                    <a:pt x="20098" y="12859"/>
                    <a:pt x="20383" y="11525"/>
                    <a:pt x="20383" y="10192"/>
                  </a:cubicBezTo>
                  <a:cubicBezTo>
                    <a:pt x="20383" y="8858"/>
                    <a:pt x="20098" y="7525"/>
                    <a:pt x="19621" y="6287"/>
                  </a:cubicBezTo>
                  <a:cubicBezTo>
                    <a:pt x="19145" y="5048"/>
                    <a:pt x="18383" y="3905"/>
                    <a:pt x="17431" y="2953"/>
                  </a:cubicBezTo>
                  <a:cubicBezTo>
                    <a:pt x="16478" y="2000"/>
                    <a:pt x="15335" y="1238"/>
                    <a:pt x="14097" y="762"/>
                  </a:cubicBezTo>
                  <a:cubicBezTo>
                    <a:pt x="12859" y="286"/>
                    <a:pt x="11525" y="0"/>
                    <a:pt x="10192" y="0"/>
                  </a:cubicBezTo>
                  <a:cubicBezTo>
                    <a:pt x="8858" y="0"/>
                    <a:pt x="7525" y="286"/>
                    <a:pt x="6286" y="762"/>
                  </a:cubicBezTo>
                  <a:cubicBezTo>
                    <a:pt x="5048" y="1238"/>
                    <a:pt x="3905" y="2000"/>
                    <a:pt x="2953" y="2953"/>
                  </a:cubicBezTo>
                  <a:cubicBezTo>
                    <a:pt x="2000" y="3905"/>
                    <a:pt x="1238" y="5048"/>
                    <a:pt x="762" y="6287"/>
                  </a:cubicBezTo>
                  <a:cubicBezTo>
                    <a:pt x="286" y="7525"/>
                    <a:pt x="0" y="8858"/>
                    <a:pt x="0" y="10192"/>
                  </a:cubicBezTo>
                  <a:cubicBezTo>
                    <a:pt x="0" y="11525"/>
                    <a:pt x="286" y="12859"/>
                    <a:pt x="762" y="14097"/>
                  </a:cubicBezTo>
                  <a:cubicBezTo>
                    <a:pt x="1238" y="15335"/>
                    <a:pt x="2000" y="16478"/>
                    <a:pt x="2953" y="17431"/>
                  </a:cubicBezTo>
                  <a:cubicBezTo>
                    <a:pt x="3905" y="18383"/>
                    <a:pt x="5048" y="19145"/>
                    <a:pt x="6286" y="19621"/>
                  </a:cubicBezTo>
                  <a:cubicBezTo>
                    <a:pt x="7525" y="20098"/>
                    <a:pt x="8858" y="20383"/>
                    <a:pt x="10192" y="20383"/>
                  </a:cubicBezTo>
                  <a:cubicBezTo>
                    <a:pt x="11525" y="20383"/>
                    <a:pt x="12859" y="20098"/>
                    <a:pt x="14097" y="19621"/>
                  </a:cubicBezTo>
                  <a:cubicBezTo>
                    <a:pt x="15335" y="19145"/>
                    <a:pt x="16478" y="18383"/>
                    <a:pt x="17431" y="17431"/>
                  </a:cubicBezTo>
                  <a:close/>
                </a:path>
              </a:pathLst>
            </a:custGeom>
            <a:solidFill>
              <a:srgbClr val="00ABD7"/>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34" name="Google Shape;34;p24"/>
            <p:cNvSpPr/>
            <p:nvPr/>
          </p:nvSpPr>
          <p:spPr>
            <a:xfrm>
              <a:off x="9492836" y="4137657"/>
              <a:ext cx="26064" cy="26066"/>
            </a:xfrm>
            <a:custGeom>
              <a:rect b="b" l="l" r="r" t="t"/>
              <a:pathLst>
                <a:path extrusionOk="0" h="13335" w="13334">
                  <a:moveTo>
                    <a:pt x="11430" y="11430"/>
                  </a:moveTo>
                  <a:cubicBezTo>
                    <a:pt x="12097" y="10763"/>
                    <a:pt x="12573" y="10096"/>
                    <a:pt x="12859" y="9239"/>
                  </a:cubicBezTo>
                  <a:cubicBezTo>
                    <a:pt x="13240" y="8382"/>
                    <a:pt x="13335" y="7525"/>
                    <a:pt x="13335" y="6667"/>
                  </a:cubicBezTo>
                  <a:cubicBezTo>
                    <a:pt x="13335" y="5810"/>
                    <a:pt x="13145" y="4858"/>
                    <a:pt x="12859" y="4096"/>
                  </a:cubicBezTo>
                  <a:cubicBezTo>
                    <a:pt x="12478" y="3238"/>
                    <a:pt x="12002" y="2572"/>
                    <a:pt x="11430" y="1905"/>
                  </a:cubicBezTo>
                  <a:cubicBezTo>
                    <a:pt x="10763" y="1238"/>
                    <a:pt x="10097" y="762"/>
                    <a:pt x="9239" y="476"/>
                  </a:cubicBezTo>
                  <a:cubicBezTo>
                    <a:pt x="8382" y="95"/>
                    <a:pt x="7525" y="0"/>
                    <a:pt x="6668" y="0"/>
                  </a:cubicBezTo>
                  <a:cubicBezTo>
                    <a:pt x="5810" y="0"/>
                    <a:pt x="4858" y="191"/>
                    <a:pt x="4096" y="476"/>
                  </a:cubicBezTo>
                  <a:cubicBezTo>
                    <a:pt x="3239" y="857"/>
                    <a:pt x="2572" y="1333"/>
                    <a:pt x="1905" y="1905"/>
                  </a:cubicBezTo>
                  <a:cubicBezTo>
                    <a:pt x="1238" y="2477"/>
                    <a:pt x="762" y="3238"/>
                    <a:pt x="476" y="4096"/>
                  </a:cubicBezTo>
                  <a:cubicBezTo>
                    <a:pt x="95" y="4953"/>
                    <a:pt x="0" y="5810"/>
                    <a:pt x="0" y="6667"/>
                  </a:cubicBezTo>
                  <a:cubicBezTo>
                    <a:pt x="0" y="7525"/>
                    <a:pt x="191" y="8477"/>
                    <a:pt x="476" y="9239"/>
                  </a:cubicBezTo>
                  <a:cubicBezTo>
                    <a:pt x="857" y="10096"/>
                    <a:pt x="1334" y="10763"/>
                    <a:pt x="1905" y="11430"/>
                  </a:cubicBezTo>
                  <a:cubicBezTo>
                    <a:pt x="2572" y="12097"/>
                    <a:pt x="3239" y="12573"/>
                    <a:pt x="4096" y="12859"/>
                  </a:cubicBezTo>
                  <a:cubicBezTo>
                    <a:pt x="4953" y="13240"/>
                    <a:pt x="5810" y="13335"/>
                    <a:pt x="6668" y="13335"/>
                  </a:cubicBezTo>
                  <a:cubicBezTo>
                    <a:pt x="7525" y="13335"/>
                    <a:pt x="8477" y="13145"/>
                    <a:pt x="9239" y="12859"/>
                  </a:cubicBezTo>
                  <a:cubicBezTo>
                    <a:pt x="10001" y="12573"/>
                    <a:pt x="10763" y="12002"/>
                    <a:pt x="11430" y="11430"/>
                  </a:cubicBezTo>
                  <a:close/>
                </a:path>
              </a:pathLst>
            </a:custGeom>
            <a:solidFill>
              <a:srgbClr val="00ABD7"/>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35" name="Google Shape;35;p24"/>
            <p:cNvSpPr/>
            <p:nvPr/>
          </p:nvSpPr>
          <p:spPr>
            <a:xfrm>
              <a:off x="11186924" y="3690071"/>
              <a:ext cx="66653" cy="66653"/>
            </a:xfrm>
            <a:custGeom>
              <a:rect b="b" l="l" r="r" t="t"/>
              <a:pathLst>
                <a:path extrusionOk="0" h="34099" w="34099">
                  <a:moveTo>
                    <a:pt x="29051" y="29051"/>
                  </a:moveTo>
                  <a:cubicBezTo>
                    <a:pt x="30671" y="27432"/>
                    <a:pt x="31909" y="25622"/>
                    <a:pt x="32766" y="23527"/>
                  </a:cubicBezTo>
                  <a:cubicBezTo>
                    <a:pt x="33623" y="21431"/>
                    <a:pt x="34099" y="19240"/>
                    <a:pt x="34099" y="17050"/>
                  </a:cubicBezTo>
                  <a:cubicBezTo>
                    <a:pt x="34099" y="14859"/>
                    <a:pt x="33623" y="12668"/>
                    <a:pt x="32766" y="10573"/>
                  </a:cubicBezTo>
                  <a:cubicBezTo>
                    <a:pt x="31909" y="8477"/>
                    <a:pt x="30671" y="6667"/>
                    <a:pt x="29051" y="5048"/>
                  </a:cubicBezTo>
                  <a:cubicBezTo>
                    <a:pt x="27432" y="3429"/>
                    <a:pt x="25622" y="2191"/>
                    <a:pt x="23527" y="1333"/>
                  </a:cubicBezTo>
                  <a:cubicBezTo>
                    <a:pt x="21431" y="476"/>
                    <a:pt x="19240" y="0"/>
                    <a:pt x="17050" y="0"/>
                  </a:cubicBezTo>
                  <a:cubicBezTo>
                    <a:pt x="14859" y="0"/>
                    <a:pt x="12668" y="476"/>
                    <a:pt x="10573" y="1333"/>
                  </a:cubicBezTo>
                  <a:cubicBezTo>
                    <a:pt x="8477" y="2191"/>
                    <a:pt x="6667" y="3429"/>
                    <a:pt x="5048" y="5048"/>
                  </a:cubicBezTo>
                  <a:cubicBezTo>
                    <a:pt x="3429" y="6667"/>
                    <a:pt x="2191" y="8477"/>
                    <a:pt x="1333" y="10573"/>
                  </a:cubicBezTo>
                  <a:cubicBezTo>
                    <a:pt x="476" y="12668"/>
                    <a:pt x="0" y="14859"/>
                    <a:pt x="0" y="17050"/>
                  </a:cubicBezTo>
                  <a:cubicBezTo>
                    <a:pt x="0" y="19240"/>
                    <a:pt x="476" y="21431"/>
                    <a:pt x="1333" y="23527"/>
                  </a:cubicBezTo>
                  <a:cubicBezTo>
                    <a:pt x="2191" y="25622"/>
                    <a:pt x="3429" y="27432"/>
                    <a:pt x="5048" y="29051"/>
                  </a:cubicBezTo>
                  <a:cubicBezTo>
                    <a:pt x="6667" y="30670"/>
                    <a:pt x="8477" y="31909"/>
                    <a:pt x="10573" y="32766"/>
                  </a:cubicBezTo>
                  <a:cubicBezTo>
                    <a:pt x="12668" y="33623"/>
                    <a:pt x="14859" y="34099"/>
                    <a:pt x="17050" y="34099"/>
                  </a:cubicBezTo>
                  <a:cubicBezTo>
                    <a:pt x="19240" y="34099"/>
                    <a:pt x="21431" y="33623"/>
                    <a:pt x="23527" y="32766"/>
                  </a:cubicBezTo>
                  <a:cubicBezTo>
                    <a:pt x="25622" y="31909"/>
                    <a:pt x="27432" y="30670"/>
                    <a:pt x="29051" y="29051"/>
                  </a:cubicBezTo>
                  <a:close/>
                </a:path>
              </a:pathLst>
            </a:custGeom>
            <a:solidFill>
              <a:srgbClr val="00ABD7"/>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36" name="Google Shape;36;p24"/>
            <p:cNvSpPr/>
            <p:nvPr/>
          </p:nvSpPr>
          <p:spPr>
            <a:xfrm>
              <a:off x="10765963" y="3694725"/>
              <a:ext cx="53248" cy="53248"/>
            </a:xfrm>
            <a:custGeom>
              <a:rect b="b" l="l" r="r" t="t"/>
              <a:pathLst>
                <a:path extrusionOk="0" h="27241" w="27241">
                  <a:moveTo>
                    <a:pt x="23241" y="23241"/>
                  </a:moveTo>
                  <a:cubicBezTo>
                    <a:pt x="24479" y="22003"/>
                    <a:pt x="25527" y="20479"/>
                    <a:pt x="26194" y="18859"/>
                  </a:cubicBezTo>
                  <a:cubicBezTo>
                    <a:pt x="26860" y="17145"/>
                    <a:pt x="27242" y="15430"/>
                    <a:pt x="27242" y="13621"/>
                  </a:cubicBezTo>
                  <a:cubicBezTo>
                    <a:pt x="27242" y="11811"/>
                    <a:pt x="26860" y="10096"/>
                    <a:pt x="26194" y="8382"/>
                  </a:cubicBezTo>
                  <a:cubicBezTo>
                    <a:pt x="25527" y="6667"/>
                    <a:pt x="24479" y="5239"/>
                    <a:pt x="23241" y="4000"/>
                  </a:cubicBezTo>
                  <a:cubicBezTo>
                    <a:pt x="22003" y="2762"/>
                    <a:pt x="20479" y="1714"/>
                    <a:pt x="18859" y="1048"/>
                  </a:cubicBezTo>
                  <a:cubicBezTo>
                    <a:pt x="17240" y="381"/>
                    <a:pt x="15430" y="0"/>
                    <a:pt x="13621" y="0"/>
                  </a:cubicBezTo>
                  <a:cubicBezTo>
                    <a:pt x="11811" y="0"/>
                    <a:pt x="10096" y="381"/>
                    <a:pt x="8382" y="1048"/>
                  </a:cubicBezTo>
                  <a:cubicBezTo>
                    <a:pt x="6667" y="1714"/>
                    <a:pt x="5239" y="2762"/>
                    <a:pt x="4000" y="4000"/>
                  </a:cubicBezTo>
                  <a:cubicBezTo>
                    <a:pt x="2762" y="5239"/>
                    <a:pt x="1715" y="6763"/>
                    <a:pt x="1048" y="8382"/>
                  </a:cubicBezTo>
                  <a:cubicBezTo>
                    <a:pt x="381" y="10096"/>
                    <a:pt x="0" y="11811"/>
                    <a:pt x="0" y="13621"/>
                  </a:cubicBezTo>
                  <a:cubicBezTo>
                    <a:pt x="0" y="15430"/>
                    <a:pt x="381" y="17145"/>
                    <a:pt x="1048" y="18859"/>
                  </a:cubicBezTo>
                  <a:cubicBezTo>
                    <a:pt x="1715" y="20574"/>
                    <a:pt x="2762" y="22003"/>
                    <a:pt x="4000" y="23241"/>
                  </a:cubicBezTo>
                  <a:cubicBezTo>
                    <a:pt x="5239" y="24479"/>
                    <a:pt x="6763" y="25527"/>
                    <a:pt x="8382" y="26194"/>
                  </a:cubicBezTo>
                  <a:cubicBezTo>
                    <a:pt x="10001" y="26860"/>
                    <a:pt x="11811" y="27241"/>
                    <a:pt x="13621" y="27241"/>
                  </a:cubicBezTo>
                  <a:cubicBezTo>
                    <a:pt x="15430" y="27241"/>
                    <a:pt x="17145" y="26860"/>
                    <a:pt x="18859" y="26194"/>
                  </a:cubicBezTo>
                  <a:cubicBezTo>
                    <a:pt x="20574" y="25527"/>
                    <a:pt x="22003" y="24479"/>
                    <a:pt x="23241" y="23241"/>
                  </a:cubicBezTo>
                  <a:close/>
                </a:path>
              </a:pathLst>
            </a:custGeom>
            <a:solidFill>
              <a:srgbClr val="00ABD7"/>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37" name="Google Shape;37;p24"/>
            <p:cNvSpPr/>
            <p:nvPr/>
          </p:nvSpPr>
          <p:spPr>
            <a:xfrm>
              <a:off x="10341090" y="3704965"/>
              <a:ext cx="39842" cy="39842"/>
            </a:xfrm>
            <a:custGeom>
              <a:rect b="b" l="l" r="r" t="t"/>
              <a:pathLst>
                <a:path extrusionOk="0" h="20383" w="20383">
                  <a:moveTo>
                    <a:pt x="17431" y="17431"/>
                  </a:moveTo>
                  <a:cubicBezTo>
                    <a:pt x="18383" y="16478"/>
                    <a:pt x="19145" y="15335"/>
                    <a:pt x="19621" y="14097"/>
                  </a:cubicBezTo>
                  <a:cubicBezTo>
                    <a:pt x="20098" y="12859"/>
                    <a:pt x="20383" y="11525"/>
                    <a:pt x="20383" y="10192"/>
                  </a:cubicBezTo>
                  <a:cubicBezTo>
                    <a:pt x="20383" y="8858"/>
                    <a:pt x="20098" y="7525"/>
                    <a:pt x="19621" y="6287"/>
                  </a:cubicBezTo>
                  <a:cubicBezTo>
                    <a:pt x="19145" y="5048"/>
                    <a:pt x="18383" y="3905"/>
                    <a:pt x="17431" y="2953"/>
                  </a:cubicBezTo>
                  <a:cubicBezTo>
                    <a:pt x="16478" y="2000"/>
                    <a:pt x="15335" y="1238"/>
                    <a:pt x="14097" y="762"/>
                  </a:cubicBezTo>
                  <a:cubicBezTo>
                    <a:pt x="12859" y="286"/>
                    <a:pt x="11525" y="0"/>
                    <a:pt x="10192" y="0"/>
                  </a:cubicBezTo>
                  <a:cubicBezTo>
                    <a:pt x="8858" y="0"/>
                    <a:pt x="7525" y="286"/>
                    <a:pt x="6286" y="762"/>
                  </a:cubicBezTo>
                  <a:cubicBezTo>
                    <a:pt x="5048" y="1238"/>
                    <a:pt x="3905" y="2000"/>
                    <a:pt x="2953" y="2953"/>
                  </a:cubicBezTo>
                  <a:cubicBezTo>
                    <a:pt x="2000" y="3905"/>
                    <a:pt x="1238" y="5048"/>
                    <a:pt x="762" y="6287"/>
                  </a:cubicBezTo>
                  <a:cubicBezTo>
                    <a:pt x="286" y="7525"/>
                    <a:pt x="0" y="8858"/>
                    <a:pt x="0" y="10192"/>
                  </a:cubicBezTo>
                  <a:cubicBezTo>
                    <a:pt x="0" y="11525"/>
                    <a:pt x="286" y="12859"/>
                    <a:pt x="762" y="14097"/>
                  </a:cubicBezTo>
                  <a:cubicBezTo>
                    <a:pt x="1238" y="15335"/>
                    <a:pt x="2000" y="16478"/>
                    <a:pt x="2953" y="17431"/>
                  </a:cubicBezTo>
                  <a:cubicBezTo>
                    <a:pt x="3905" y="18383"/>
                    <a:pt x="5048" y="19145"/>
                    <a:pt x="6286" y="19621"/>
                  </a:cubicBezTo>
                  <a:cubicBezTo>
                    <a:pt x="7525" y="20098"/>
                    <a:pt x="8858" y="20383"/>
                    <a:pt x="10192" y="20383"/>
                  </a:cubicBezTo>
                  <a:cubicBezTo>
                    <a:pt x="11525" y="20383"/>
                    <a:pt x="12859" y="20098"/>
                    <a:pt x="14097" y="19621"/>
                  </a:cubicBezTo>
                  <a:cubicBezTo>
                    <a:pt x="15335" y="19145"/>
                    <a:pt x="16478" y="18383"/>
                    <a:pt x="17431" y="17431"/>
                  </a:cubicBezTo>
                  <a:close/>
                </a:path>
              </a:pathLst>
            </a:custGeom>
            <a:solidFill>
              <a:srgbClr val="00ABD7"/>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38" name="Google Shape;38;p24"/>
            <p:cNvSpPr/>
            <p:nvPr/>
          </p:nvSpPr>
          <p:spPr>
            <a:xfrm>
              <a:off x="9923479" y="3710364"/>
              <a:ext cx="26064" cy="26066"/>
            </a:xfrm>
            <a:custGeom>
              <a:rect b="b" l="l" r="r" t="t"/>
              <a:pathLst>
                <a:path extrusionOk="0" h="13335" w="13334">
                  <a:moveTo>
                    <a:pt x="11430" y="11430"/>
                  </a:moveTo>
                  <a:cubicBezTo>
                    <a:pt x="12097" y="10763"/>
                    <a:pt x="12573" y="10096"/>
                    <a:pt x="12859" y="9239"/>
                  </a:cubicBezTo>
                  <a:cubicBezTo>
                    <a:pt x="13240" y="8382"/>
                    <a:pt x="13335" y="7525"/>
                    <a:pt x="13335" y="6667"/>
                  </a:cubicBezTo>
                  <a:cubicBezTo>
                    <a:pt x="13335" y="5810"/>
                    <a:pt x="13145" y="4858"/>
                    <a:pt x="12859" y="4096"/>
                  </a:cubicBezTo>
                  <a:cubicBezTo>
                    <a:pt x="12478" y="3238"/>
                    <a:pt x="12002" y="2572"/>
                    <a:pt x="11430" y="1905"/>
                  </a:cubicBezTo>
                  <a:cubicBezTo>
                    <a:pt x="10763" y="1238"/>
                    <a:pt x="10096" y="762"/>
                    <a:pt x="9239" y="476"/>
                  </a:cubicBezTo>
                  <a:cubicBezTo>
                    <a:pt x="8382" y="95"/>
                    <a:pt x="7525" y="0"/>
                    <a:pt x="6668" y="0"/>
                  </a:cubicBezTo>
                  <a:cubicBezTo>
                    <a:pt x="5810" y="0"/>
                    <a:pt x="4858" y="190"/>
                    <a:pt x="4096" y="476"/>
                  </a:cubicBezTo>
                  <a:cubicBezTo>
                    <a:pt x="3239" y="857"/>
                    <a:pt x="2572" y="1333"/>
                    <a:pt x="1905" y="1905"/>
                  </a:cubicBezTo>
                  <a:cubicBezTo>
                    <a:pt x="1238" y="2572"/>
                    <a:pt x="762" y="3238"/>
                    <a:pt x="476" y="4096"/>
                  </a:cubicBezTo>
                  <a:cubicBezTo>
                    <a:pt x="95" y="4953"/>
                    <a:pt x="0" y="5810"/>
                    <a:pt x="0" y="6667"/>
                  </a:cubicBezTo>
                  <a:cubicBezTo>
                    <a:pt x="0" y="7525"/>
                    <a:pt x="191" y="8477"/>
                    <a:pt x="476" y="9239"/>
                  </a:cubicBezTo>
                  <a:cubicBezTo>
                    <a:pt x="857" y="10096"/>
                    <a:pt x="1334" y="10763"/>
                    <a:pt x="1905" y="11430"/>
                  </a:cubicBezTo>
                  <a:cubicBezTo>
                    <a:pt x="2572" y="12097"/>
                    <a:pt x="3239" y="12573"/>
                    <a:pt x="4096" y="12859"/>
                  </a:cubicBezTo>
                  <a:cubicBezTo>
                    <a:pt x="4953" y="13240"/>
                    <a:pt x="5810" y="13335"/>
                    <a:pt x="6668" y="13335"/>
                  </a:cubicBezTo>
                  <a:cubicBezTo>
                    <a:pt x="7525" y="13335"/>
                    <a:pt x="8477" y="13144"/>
                    <a:pt x="9239" y="12859"/>
                  </a:cubicBezTo>
                  <a:cubicBezTo>
                    <a:pt x="10096" y="12478"/>
                    <a:pt x="10763" y="12002"/>
                    <a:pt x="11430" y="11430"/>
                  </a:cubicBezTo>
                  <a:close/>
                </a:path>
              </a:pathLst>
            </a:custGeom>
            <a:solidFill>
              <a:srgbClr val="00ABD7"/>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39" name="Google Shape;39;p24"/>
            <p:cNvSpPr/>
            <p:nvPr/>
          </p:nvSpPr>
          <p:spPr>
            <a:xfrm>
              <a:off x="11178918" y="3258124"/>
              <a:ext cx="79685" cy="79685"/>
            </a:xfrm>
            <a:custGeom>
              <a:rect b="b" l="l" r="r" t="t"/>
              <a:pathLst>
                <a:path extrusionOk="0" h="40766" w="40766">
                  <a:moveTo>
                    <a:pt x="34861" y="34862"/>
                  </a:moveTo>
                  <a:cubicBezTo>
                    <a:pt x="36767" y="32956"/>
                    <a:pt x="38290" y="30766"/>
                    <a:pt x="39243" y="28194"/>
                  </a:cubicBezTo>
                  <a:cubicBezTo>
                    <a:pt x="40291" y="25718"/>
                    <a:pt x="40767" y="23050"/>
                    <a:pt x="40767" y="20383"/>
                  </a:cubicBezTo>
                  <a:cubicBezTo>
                    <a:pt x="40767" y="17717"/>
                    <a:pt x="40291" y="15050"/>
                    <a:pt x="39243" y="12573"/>
                  </a:cubicBezTo>
                  <a:cubicBezTo>
                    <a:pt x="38195" y="10096"/>
                    <a:pt x="36767" y="7906"/>
                    <a:pt x="34861" y="5906"/>
                  </a:cubicBezTo>
                  <a:cubicBezTo>
                    <a:pt x="32956" y="4000"/>
                    <a:pt x="30766" y="2477"/>
                    <a:pt x="28194" y="1524"/>
                  </a:cubicBezTo>
                  <a:cubicBezTo>
                    <a:pt x="25717" y="476"/>
                    <a:pt x="23050" y="0"/>
                    <a:pt x="20383" y="0"/>
                  </a:cubicBezTo>
                  <a:cubicBezTo>
                    <a:pt x="17717" y="0"/>
                    <a:pt x="15050" y="476"/>
                    <a:pt x="12573" y="1524"/>
                  </a:cubicBezTo>
                  <a:cubicBezTo>
                    <a:pt x="10096" y="2572"/>
                    <a:pt x="7906" y="4000"/>
                    <a:pt x="5905" y="5906"/>
                  </a:cubicBezTo>
                  <a:cubicBezTo>
                    <a:pt x="4000" y="7810"/>
                    <a:pt x="2476" y="10001"/>
                    <a:pt x="1524" y="12573"/>
                  </a:cubicBezTo>
                  <a:cubicBezTo>
                    <a:pt x="476" y="15050"/>
                    <a:pt x="0" y="17717"/>
                    <a:pt x="0" y="20383"/>
                  </a:cubicBezTo>
                  <a:cubicBezTo>
                    <a:pt x="0" y="23050"/>
                    <a:pt x="476" y="25718"/>
                    <a:pt x="1524" y="28194"/>
                  </a:cubicBezTo>
                  <a:cubicBezTo>
                    <a:pt x="2572" y="30671"/>
                    <a:pt x="4000" y="32861"/>
                    <a:pt x="5905" y="34862"/>
                  </a:cubicBezTo>
                  <a:cubicBezTo>
                    <a:pt x="7810" y="36767"/>
                    <a:pt x="10001" y="38291"/>
                    <a:pt x="12573" y="39243"/>
                  </a:cubicBezTo>
                  <a:cubicBezTo>
                    <a:pt x="15050" y="40291"/>
                    <a:pt x="17717" y="40767"/>
                    <a:pt x="20383" y="40767"/>
                  </a:cubicBezTo>
                  <a:cubicBezTo>
                    <a:pt x="23050" y="40767"/>
                    <a:pt x="25717" y="40291"/>
                    <a:pt x="28194" y="39243"/>
                  </a:cubicBezTo>
                  <a:cubicBezTo>
                    <a:pt x="30671" y="38195"/>
                    <a:pt x="32861" y="36767"/>
                    <a:pt x="34861" y="34862"/>
                  </a:cubicBezTo>
                  <a:close/>
                </a:path>
              </a:pathLst>
            </a:custGeom>
            <a:solidFill>
              <a:srgbClr val="00ABD7"/>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40" name="Google Shape;40;p24"/>
            <p:cNvSpPr/>
            <p:nvPr/>
          </p:nvSpPr>
          <p:spPr>
            <a:xfrm>
              <a:off x="10757957" y="3265012"/>
              <a:ext cx="66653" cy="66653"/>
            </a:xfrm>
            <a:custGeom>
              <a:rect b="b" l="l" r="r" t="t"/>
              <a:pathLst>
                <a:path extrusionOk="0" h="34099" w="34099">
                  <a:moveTo>
                    <a:pt x="29051" y="29051"/>
                  </a:moveTo>
                  <a:cubicBezTo>
                    <a:pt x="30671" y="27432"/>
                    <a:pt x="31909" y="25622"/>
                    <a:pt x="32766" y="23527"/>
                  </a:cubicBezTo>
                  <a:cubicBezTo>
                    <a:pt x="33623" y="21431"/>
                    <a:pt x="34100" y="19240"/>
                    <a:pt x="34100" y="17050"/>
                  </a:cubicBezTo>
                  <a:cubicBezTo>
                    <a:pt x="34100" y="14859"/>
                    <a:pt x="33623" y="12668"/>
                    <a:pt x="32766" y="10573"/>
                  </a:cubicBezTo>
                  <a:cubicBezTo>
                    <a:pt x="31909" y="8477"/>
                    <a:pt x="30671" y="6667"/>
                    <a:pt x="29051" y="5048"/>
                  </a:cubicBezTo>
                  <a:cubicBezTo>
                    <a:pt x="27432" y="3429"/>
                    <a:pt x="25622" y="2191"/>
                    <a:pt x="23527" y="1333"/>
                  </a:cubicBezTo>
                  <a:cubicBezTo>
                    <a:pt x="21431" y="476"/>
                    <a:pt x="19240" y="0"/>
                    <a:pt x="17050" y="0"/>
                  </a:cubicBezTo>
                  <a:cubicBezTo>
                    <a:pt x="14859" y="0"/>
                    <a:pt x="12668" y="476"/>
                    <a:pt x="10573" y="1333"/>
                  </a:cubicBezTo>
                  <a:cubicBezTo>
                    <a:pt x="8477" y="2191"/>
                    <a:pt x="6667" y="3429"/>
                    <a:pt x="5048" y="5048"/>
                  </a:cubicBezTo>
                  <a:cubicBezTo>
                    <a:pt x="3429" y="6667"/>
                    <a:pt x="2191" y="8477"/>
                    <a:pt x="1333" y="10573"/>
                  </a:cubicBezTo>
                  <a:cubicBezTo>
                    <a:pt x="476" y="12668"/>
                    <a:pt x="0" y="14859"/>
                    <a:pt x="0" y="17050"/>
                  </a:cubicBezTo>
                  <a:cubicBezTo>
                    <a:pt x="0" y="19240"/>
                    <a:pt x="476" y="21431"/>
                    <a:pt x="1333" y="23527"/>
                  </a:cubicBezTo>
                  <a:cubicBezTo>
                    <a:pt x="2191" y="25622"/>
                    <a:pt x="3429" y="27432"/>
                    <a:pt x="5048" y="29051"/>
                  </a:cubicBezTo>
                  <a:cubicBezTo>
                    <a:pt x="6667" y="30671"/>
                    <a:pt x="8477" y="31909"/>
                    <a:pt x="10573" y="32766"/>
                  </a:cubicBezTo>
                  <a:cubicBezTo>
                    <a:pt x="12668" y="33623"/>
                    <a:pt x="14859" y="34100"/>
                    <a:pt x="17050" y="34100"/>
                  </a:cubicBezTo>
                  <a:cubicBezTo>
                    <a:pt x="19240" y="34100"/>
                    <a:pt x="21431" y="33623"/>
                    <a:pt x="23527" y="32766"/>
                  </a:cubicBezTo>
                  <a:cubicBezTo>
                    <a:pt x="25622" y="31909"/>
                    <a:pt x="27432" y="30671"/>
                    <a:pt x="29051" y="29051"/>
                  </a:cubicBezTo>
                  <a:close/>
                </a:path>
              </a:pathLst>
            </a:custGeom>
            <a:solidFill>
              <a:srgbClr val="00ABD7"/>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41" name="Google Shape;41;p24"/>
            <p:cNvSpPr/>
            <p:nvPr/>
          </p:nvSpPr>
          <p:spPr>
            <a:xfrm>
              <a:off x="10334388" y="3270413"/>
              <a:ext cx="53248" cy="53248"/>
            </a:xfrm>
            <a:custGeom>
              <a:rect b="b" l="l" r="r" t="t"/>
              <a:pathLst>
                <a:path extrusionOk="0" h="27241" w="27241">
                  <a:moveTo>
                    <a:pt x="23241" y="23241"/>
                  </a:moveTo>
                  <a:cubicBezTo>
                    <a:pt x="24479" y="22003"/>
                    <a:pt x="25527" y="20479"/>
                    <a:pt x="26194" y="18859"/>
                  </a:cubicBezTo>
                  <a:cubicBezTo>
                    <a:pt x="26860" y="17145"/>
                    <a:pt x="27242" y="15430"/>
                    <a:pt x="27242" y="13621"/>
                  </a:cubicBezTo>
                  <a:cubicBezTo>
                    <a:pt x="27242" y="11811"/>
                    <a:pt x="26860" y="10096"/>
                    <a:pt x="26194" y="8382"/>
                  </a:cubicBezTo>
                  <a:cubicBezTo>
                    <a:pt x="25527" y="6667"/>
                    <a:pt x="24479" y="5239"/>
                    <a:pt x="23241" y="4000"/>
                  </a:cubicBezTo>
                  <a:cubicBezTo>
                    <a:pt x="22003" y="2762"/>
                    <a:pt x="20479" y="1715"/>
                    <a:pt x="18859" y="1048"/>
                  </a:cubicBezTo>
                  <a:cubicBezTo>
                    <a:pt x="17240" y="381"/>
                    <a:pt x="15430" y="0"/>
                    <a:pt x="13621" y="0"/>
                  </a:cubicBezTo>
                  <a:cubicBezTo>
                    <a:pt x="11811" y="0"/>
                    <a:pt x="10096" y="381"/>
                    <a:pt x="8382" y="1048"/>
                  </a:cubicBezTo>
                  <a:cubicBezTo>
                    <a:pt x="6667" y="1715"/>
                    <a:pt x="5239" y="2762"/>
                    <a:pt x="4000" y="4000"/>
                  </a:cubicBezTo>
                  <a:cubicBezTo>
                    <a:pt x="2762" y="5239"/>
                    <a:pt x="1715" y="6763"/>
                    <a:pt x="1048" y="8382"/>
                  </a:cubicBezTo>
                  <a:cubicBezTo>
                    <a:pt x="381" y="10096"/>
                    <a:pt x="0" y="11811"/>
                    <a:pt x="0" y="13621"/>
                  </a:cubicBezTo>
                  <a:cubicBezTo>
                    <a:pt x="0" y="15430"/>
                    <a:pt x="381" y="17145"/>
                    <a:pt x="1048" y="18859"/>
                  </a:cubicBezTo>
                  <a:cubicBezTo>
                    <a:pt x="1715" y="20574"/>
                    <a:pt x="2762" y="22003"/>
                    <a:pt x="4000" y="23241"/>
                  </a:cubicBezTo>
                  <a:cubicBezTo>
                    <a:pt x="5239" y="24479"/>
                    <a:pt x="6763" y="25527"/>
                    <a:pt x="8382" y="26194"/>
                  </a:cubicBezTo>
                  <a:cubicBezTo>
                    <a:pt x="10001" y="26860"/>
                    <a:pt x="11811" y="27242"/>
                    <a:pt x="13621" y="27242"/>
                  </a:cubicBezTo>
                  <a:cubicBezTo>
                    <a:pt x="15430" y="27242"/>
                    <a:pt x="17145" y="26860"/>
                    <a:pt x="18859" y="26194"/>
                  </a:cubicBezTo>
                  <a:cubicBezTo>
                    <a:pt x="20574" y="25527"/>
                    <a:pt x="22003" y="24479"/>
                    <a:pt x="23241" y="23241"/>
                  </a:cubicBezTo>
                  <a:close/>
                </a:path>
              </a:pathLst>
            </a:custGeom>
            <a:solidFill>
              <a:srgbClr val="00ABD7"/>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42" name="Google Shape;42;p24"/>
            <p:cNvSpPr/>
            <p:nvPr/>
          </p:nvSpPr>
          <p:spPr>
            <a:xfrm>
              <a:off x="9915101" y="3276742"/>
              <a:ext cx="39842" cy="39842"/>
            </a:xfrm>
            <a:custGeom>
              <a:rect b="b" l="l" r="r" t="t"/>
              <a:pathLst>
                <a:path extrusionOk="0" h="20383" w="20383">
                  <a:moveTo>
                    <a:pt x="17431" y="17431"/>
                  </a:moveTo>
                  <a:cubicBezTo>
                    <a:pt x="18383" y="16478"/>
                    <a:pt x="19145" y="15335"/>
                    <a:pt x="19621" y="14097"/>
                  </a:cubicBezTo>
                  <a:cubicBezTo>
                    <a:pt x="20098" y="12859"/>
                    <a:pt x="20383" y="11525"/>
                    <a:pt x="20383" y="10192"/>
                  </a:cubicBezTo>
                  <a:cubicBezTo>
                    <a:pt x="20383" y="8858"/>
                    <a:pt x="20098" y="7525"/>
                    <a:pt x="19621" y="6287"/>
                  </a:cubicBezTo>
                  <a:cubicBezTo>
                    <a:pt x="19145" y="5048"/>
                    <a:pt x="18383" y="3905"/>
                    <a:pt x="17431" y="2953"/>
                  </a:cubicBezTo>
                  <a:cubicBezTo>
                    <a:pt x="16478" y="2000"/>
                    <a:pt x="15335" y="1238"/>
                    <a:pt x="14097" y="762"/>
                  </a:cubicBezTo>
                  <a:cubicBezTo>
                    <a:pt x="12859" y="286"/>
                    <a:pt x="11525" y="0"/>
                    <a:pt x="10192" y="0"/>
                  </a:cubicBezTo>
                  <a:cubicBezTo>
                    <a:pt x="8858" y="0"/>
                    <a:pt x="7525" y="286"/>
                    <a:pt x="6286" y="762"/>
                  </a:cubicBezTo>
                  <a:cubicBezTo>
                    <a:pt x="5048" y="1238"/>
                    <a:pt x="3905" y="2000"/>
                    <a:pt x="2953" y="2953"/>
                  </a:cubicBezTo>
                  <a:cubicBezTo>
                    <a:pt x="2000" y="3905"/>
                    <a:pt x="1238" y="5048"/>
                    <a:pt x="762" y="6287"/>
                  </a:cubicBezTo>
                  <a:cubicBezTo>
                    <a:pt x="286" y="7525"/>
                    <a:pt x="0" y="8858"/>
                    <a:pt x="0" y="10192"/>
                  </a:cubicBezTo>
                  <a:cubicBezTo>
                    <a:pt x="0" y="11525"/>
                    <a:pt x="286" y="12859"/>
                    <a:pt x="762" y="14097"/>
                  </a:cubicBezTo>
                  <a:cubicBezTo>
                    <a:pt x="1238" y="15335"/>
                    <a:pt x="2000" y="16478"/>
                    <a:pt x="2953" y="17431"/>
                  </a:cubicBezTo>
                  <a:cubicBezTo>
                    <a:pt x="3905" y="18383"/>
                    <a:pt x="5048" y="19145"/>
                    <a:pt x="6286" y="19621"/>
                  </a:cubicBezTo>
                  <a:cubicBezTo>
                    <a:pt x="7525" y="20098"/>
                    <a:pt x="8858" y="20383"/>
                    <a:pt x="10192" y="20383"/>
                  </a:cubicBezTo>
                  <a:cubicBezTo>
                    <a:pt x="11525" y="20383"/>
                    <a:pt x="12859" y="20098"/>
                    <a:pt x="14097" y="19621"/>
                  </a:cubicBezTo>
                  <a:cubicBezTo>
                    <a:pt x="15335" y="19145"/>
                    <a:pt x="16478" y="18383"/>
                    <a:pt x="17431" y="17431"/>
                  </a:cubicBezTo>
                  <a:close/>
                </a:path>
              </a:pathLst>
            </a:custGeom>
            <a:solidFill>
              <a:srgbClr val="00ABD7"/>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43" name="Google Shape;43;p24"/>
            <p:cNvSpPr/>
            <p:nvPr/>
          </p:nvSpPr>
          <p:spPr>
            <a:xfrm>
              <a:off x="9492836" y="3284190"/>
              <a:ext cx="26064" cy="26066"/>
            </a:xfrm>
            <a:custGeom>
              <a:rect b="b" l="l" r="r" t="t"/>
              <a:pathLst>
                <a:path extrusionOk="0" h="13335" w="13334">
                  <a:moveTo>
                    <a:pt x="11430" y="11430"/>
                  </a:moveTo>
                  <a:cubicBezTo>
                    <a:pt x="12097" y="10763"/>
                    <a:pt x="12573" y="10096"/>
                    <a:pt x="12859" y="9239"/>
                  </a:cubicBezTo>
                  <a:cubicBezTo>
                    <a:pt x="13240" y="8382"/>
                    <a:pt x="13335" y="7525"/>
                    <a:pt x="13335" y="6667"/>
                  </a:cubicBezTo>
                  <a:cubicBezTo>
                    <a:pt x="13335" y="5810"/>
                    <a:pt x="13145" y="4858"/>
                    <a:pt x="12859" y="4096"/>
                  </a:cubicBezTo>
                  <a:cubicBezTo>
                    <a:pt x="12478" y="3238"/>
                    <a:pt x="12002" y="2572"/>
                    <a:pt x="11430" y="1905"/>
                  </a:cubicBezTo>
                  <a:cubicBezTo>
                    <a:pt x="10763" y="1238"/>
                    <a:pt x="10097" y="762"/>
                    <a:pt x="9239" y="476"/>
                  </a:cubicBezTo>
                  <a:cubicBezTo>
                    <a:pt x="8382" y="95"/>
                    <a:pt x="7525" y="0"/>
                    <a:pt x="6668" y="0"/>
                  </a:cubicBezTo>
                  <a:cubicBezTo>
                    <a:pt x="5810" y="0"/>
                    <a:pt x="4858" y="190"/>
                    <a:pt x="4096" y="476"/>
                  </a:cubicBezTo>
                  <a:cubicBezTo>
                    <a:pt x="3239" y="857"/>
                    <a:pt x="2572" y="1333"/>
                    <a:pt x="1905" y="1905"/>
                  </a:cubicBezTo>
                  <a:cubicBezTo>
                    <a:pt x="1238" y="2477"/>
                    <a:pt x="762" y="3238"/>
                    <a:pt x="476" y="4096"/>
                  </a:cubicBezTo>
                  <a:cubicBezTo>
                    <a:pt x="95" y="4953"/>
                    <a:pt x="0" y="5810"/>
                    <a:pt x="0" y="6667"/>
                  </a:cubicBezTo>
                  <a:cubicBezTo>
                    <a:pt x="0" y="7525"/>
                    <a:pt x="191" y="8477"/>
                    <a:pt x="476" y="9239"/>
                  </a:cubicBezTo>
                  <a:cubicBezTo>
                    <a:pt x="857" y="10096"/>
                    <a:pt x="1334" y="10763"/>
                    <a:pt x="1905" y="11430"/>
                  </a:cubicBezTo>
                  <a:cubicBezTo>
                    <a:pt x="2572" y="12097"/>
                    <a:pt x="3239" y="12573"/>
                    <a:pt x="4096" y="12859"/>
                  </a:cubicBezTo>
                  <a:cubicBezTo>
                    <a:pt x="4953" y="13240"/>
                    <a:pt x="5810" y="13335"/>
                    <a:pt x="6668" y="13335"/>
                  </a:cubicBezTo>
                  <a:cubicBezTo>
                    <a:pt x="7525" y="13335"/>
                    <a:pt x="8477" y="13144"/>
                    <a:pt x="9239" y="12859"/>
                  </a:cubicBezTo>
                  <a:cubicBezTo>
                    <a:pt x="10001" y="12573"/>
                    <a:pt x="10763" y="12002"/>
                    <a:pt x="11430" y="11430"/>
                  </a:cubicBezTo>
                  <a:close/>
                </a:path>
              </a:pathLst>
            </a:custGeom>
            <a:solidFill>
              <a:srgbClr val="00ABD7"/>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44" name="Google Shape;44;p24"/>
            <p:cNvSpPr/>
            <p:nvPr/>
          </p:nvSpPr>
          <p:spPr>
            <a:xfrm>
              <a:off x="11185806" y="2835487"/>
              <a:ext cx="66653" cy="66653"/>
            </a:xfrm>
            <a:custGeom>
              <a:rect b="b" l="l" r="r" t="t"/>
              <a:pathLst>
                <a:path extrusionOk="0" h="34099" w="34099">
                  <a:moveTo>
                    <a:pt x="29051" y="29051"/>
                  </a:moveTo>
                  <a:cubicBezTo>
                    <a:pt x="30671" y="27432"/>
                    <a:pt x="31909" y="25622"/>
                    <a:pt x="32766" y="23527"/>
                  </a:cubicBezTo>
                  <a:cubicBezTo>
                    <a:pt x="33623" y="21431"/>
                    <a:pt x="34100" y="19240"/>
                    <a:pt x="34100" y="17050"/>
                  </a:cubicBezTo>
                  <a:cubicBezTo>
                    <a:pt x="34100" y="14859"/>
                    <a:pt x="33623" y="12668"/>
                    <a:pt x="32766" y="10573"/>
                  </a:cubicBezTo>
                  <a:cubicBezTo>
                    <a:pt x="31909" y="8477"/>
                    <a:pt x="30671" y="6667"/>
                    <a:pt x="29051" y="5048"/>
                  </a:cubicBezTo>
                  <a:cubicBezTo>
                    <a:pt x="27432" y="3429"/>
                    <a:pt x="25622" y="2191"/>
                    <a:pt x="23527" y="1333"/>
                  </a:cubicBezTo>
                  <a:cubicBezTo>
                    <a:pt x="21431" y="476"/>
                    <a:pt x="19241" y="0"/>
                    <a:pt x="17050" y="0"/>
                  </a:cubicBezTo>
                  <a:cubicBezTo>
                    <a:pt x="14859" y="0"/>
                    <a:pt x="12668" y="476"/>
                    <a:pt x="10573" y="1333"/>
                  </a:cubicBezTo>
                  <a:cubicBezTo>
                    <a:pt x="8477" y="2191"/>
                    <a:pt x="6668" y="3429"/>
                    <a:pt x="5048" y="5048"/>
                  </a:cubicBezTo>
                  <a:cubicBezTo>
                    <a:pt x="3429" y="6667"/>
                    <a:pt x="2191" y="8477"/>
                    <a:pt x="1333" y="10573"/>
                  </a:cubicBezTo>
                  <a:cubicBezTo>
                    <a:pt x="476" y="12668"/>
                    <a:pt x="0" y="14859"/>
                    <a:pt x="0" y="17050"/>
                  </a:cubicBezTo>
                  <a:cubicBezTo>
                    <a:pt x="0" y="19240"/>
                    <a:pt x="476" y="21431"/>
                    <a:pt x="1333" y="23527"/>
                  </a:cubicBezTo>
                  <a:cubicBezTo>
                    <a:pt x="2191" y="25622"/>
                    <a:pt x="3429" y="27432"/>
                    <a:pt x="5048" y="29051"/>
                  </a:cubicBezTo>
                  <a:cubicBezTo>
                    <a:pt x="6668" y="30671"/>
                    <a:pt x="8477" y="31909"/>
                    <a:pt x="10573" y="32766"/>
                  </a:cubicBezTo>
                  <a:cubicBezTo>
                    <a:pt x="12668" y="33623"/>
                    <a:pt x="14859" y="34099"/>
                    <a:pt x="17050" y="34099"/>
                  </a:cubicBezTo>
                  <a:cubicBezTo>
                    <a:pt x="19241" y="34099"/>
                    <a:pt x="21431" y="33623"/>
                    <a:pt x="23527" y="32766"/>
                  </a:cubicBezTo>
                  <a:cubicBezTo>
                    <a:pt x="25622" y="31909"/>
                    <a:pt x="27432" y="30671"/>
                    <a:pt x="29051" y="29051"/>
                  </a:cubicBezTo>
                  <a:close/>
                </a:path>
              </a:pathLst>
            </a:custGeom>
            <a:solidFill>
              <a:srgbClr val="00ABD7"/>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45" name="Google Shape;45;p24"/>
            <p:cNvSpPr/>
            <p:nvPr/>
          </p:nvSpPr>
          <p:spPr>
            <a:xfrm>
              <a:off x="10764845" y="2841072"/>
              <a:ext cx="53248" cy="53248"/>
            </a:xfrm>
            <a:custGeom>
              <a:rect b="b" l="l" r="r" t="t"/>
              <a:pathLst>
                <a:path extrusionOk="0" h="27241" w="27241">
                  <a:moveTo>
                    <a:pt x="23241" y="23241"/>
                  </a:moveTo>
                  <a:cubicBezTo>
                    <a:pt x="24479" y="22003"/>
                    <a:pt x="25527" y="20479"/>
                    <a:pt x="26194" y="18860"/>
                  </a:cubicBezTo>
                  <a:cubicBezTo>
                    <a:pt x="26861" y="17145"/>
                    <a:pt x="27242" y="15431"/>
                    <a:pt x="27242" y="13621"/>
                  </a:cubicBezTo>
                  <a:cubicBezTo>
                    <a:pt x="27242" y="11811"/>
                    <a:pt x="26861" y="10097"/>
                    <a:pt x="26194" y="8382"/>
                  </a:cubicBezTo>
                  <a:cubicBezTo>
                    <a:pt x="25527" y="6668"/>
                    <a:pt x="24479" y="5239"/>
                    <a:pt x="23241" y="4001"/>
                  </a:cubicBezTo>
                  <a:cubicBezTo>
                    <a:pt x="22003" y="2762"/>
                    <a:pt x="20479" y="1715"/>
                    <a:pt x="18860" y="1048"/>
                  </a:cubicBezTo>
                  <a:cubicBezTo>
                    <a:pt x="17240" y="381"/>
                    <a:pt x="15431" y="0"/>
                    <a:pt x="13621" y="0"/>
                  </a:cubicBezTo>
                  <a:cubicBezTo>
                    <a:pt x="11811" y="0"/>
                    <a:pt x="10097" y="381"/>
                    <a:pt x="8382" y="1048"/>
                  </a:cubicBezTo>
                  <a:cubicBezTo>
                    <a:pt x="6668" y="1715"/>
                    <a:pt x="5239" y="2762"/>
                    <a:pt x="4001" y="4001"/>
                  </a:cubicBezTo>
                  <a:cubicBezTo>
                    <a:pt x="2762" y="5239"/>
                    <a:pt x="1715" y="6763"/>
                    <a:pt x="1048" y="8382"/>
                  </a:cubicBezTo>
                  <a:cubicBezTo>
                    <a:pt x="381" y="10097"/>
                    <a:pt x="0" y="11811"/>
                    <a:pt x="0" y="13621"/>
                  </a:cubicBezTo>
                  <a:cubicBezTo>
                    <a:pt x="0" y="15431"/>
                    <a:pt x="381" y="17145"/>
                    <a:pt x="1048" y="18860"/>
                  </a:cubicBezTo>
                  <a:cubicBezTo>
                    <a:pt x="1715" y="20574"/>
                    <a:pt x="2762" y="22003"/>
                    <a:pt x="4001" y="23241"/>
                  </a:cubicBezTo>
                  <a:cubicBezTo>
                    <a:pt x="5239" y="24479"/>
                    <a:pt x="6763" y="25527"/>
                    <a:pt x="8382" y="26194"/>
                  </a:cubicBezTo>
                  <a:cubicBezTo>
                    <a:pt x="10001" y="26860"/>
                    <a:pt x="11811" y="27242"/>
                    <a:pt x="13621" y="27242"/>
                  </a:cubicBezTo>
                  <a:cubicBezTo>
                    <a:pt x="15431" y="27242"/>
                    <a:pt x="17145" y="26860"/>
                    <a:pt x="18860" y="26194"/>
                  </a:cubicBezTo>
                  <a:cubicBezTo>
                    <a:pt x="20574" y="25527"/>
                    <a:pt x="22003" y="24479"/>
                    <a:pt x="23241" y="23241"/>
                  </a:cubicBezTo>
                  <a:close/>
                </a:path>
              </a:pathLst>
            </a:custGeom>
            <a:solidFill>
              <a:srgbClr val="00ABD7"/>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46" name="Google Shape;46;p24"/>
            <p:cNvSpPr/>
            <p:nvPr/>
          </p:nvSpPr>
          <p:spPr>
            <a:xfrm>
              <a:off x="10341090" y="2847774"/>
              <a:ext cx="39842" cy="39842"/>
            </a:xfrm>
            <a:custGeom>
              <a:rect b="b" l="l" r="r" t="t"/>
              <a:pathLst>
                <a:path extrusionOk="0" h="20383" w="20383">
                  <a:moveTo>
                    <a:pt x="17431" y="17431"/>
                  </a:moveTo>
                  <a:cubicBezTo>
                    <a:pt x="18383" y="16478"/>
                    <a:pt x="19145" y="15335"/>
                    <a:pt x="19621" y="14097"/>
                  </a:cubicBezTo>
                  <a:cubicBezTo>
                    <a:pt x="20098" y="12859"/>
                    <a:pt x="20383" y="11525"/>
                    <a:pt x="20383" y="10192"/>
                  </a:cubicBezTo>
                  <a:cubicBezTo>
                    <a:pt x="20383" y="8858"/>
                    <a:pt x="20098" y="7525"/>
                    <a:pt x="19621" y="6287"/>
                  </a:cubicBezTo>
                  <a:cubicBezTo>
                    <a:pt x="19145" y="5048"/>
                    <a:pt x="18383" y="3905"/>
                    <a:pt x="17431" y="2953"/>
                  </a:cubicBezTo>
                  <a:cubicBezTo>
                    <a:pt x="16478" y="2000"/>
                    <a:pt x="15335" y="1238"/>
                    <a:pt x="14097" y="762"/>
                  </a:cubicBezTo>
                  <a:cubicBezTo>
                    <a:pt x="12859" y="286"/>
                    <a:pt x="11525" y="0"/>
                    <a:pt x="10192" y="0"/>
                  </a:cubicBezTo>
                  <a:cubicBezTo>
                    <a:pt x="8858" y="0"/>
                    <a:pt x="7525" y="286"/>
                    <a:pt x="6286" y="762"/>
                  </a:cubicBezTo>
                  <a:cubicBezTo>
                    <a:pt x="5048" y="1238"/>
                    <a:pt x="3905" y="2000"/>
                    <a:pt x="2953" y="2953"/>
                  </a:cubicBezTo>
                  <a:cubicBezTo>
                    <a:pt x="2000" y="3905"/>
                    <a:pt x="1238" y="5048"/>
                    <a:pt x="762" y="6287"/>
                  </a:cubicBezTo>
                  <a:cubicBezTo>
                    <a:pt x="286" y="7525"/>
                    <a:pt x="0" y="8858"/>
                    <a:pt x="0" y="10192"/>
                  </a:cubicBezTo>
                  <a:cubicBezTo>
                    <a:pt x="0" y="11525"/>
                    <a:pt x="286" y="12859"/>
                    <a:pt x="762" y="14097"/>
                  </a:cubicBezTo>
                  <a:cubicBezTo>
                    <a:pt x="1238" y="15335"/>
                    <a:pt x="2000" y="16478"/>
                    <a:pt x="2953" y="17431"/>
                  </a:cubicBezTo>
                  <a:cubicBezTo>
                    <a:pt x="3905" y="18383"/>
                    <a:pt x="5048" y="19145"/>
                    <a:pt x="6286" y="19622"/>
                  </a:cubicBezTo>
                  <a:cubicBezTo>
                    <a:pt x="7525" y="20098"/>
                    <a:pt x="8858" y="20383"/>
                    <a:pt x="10192" y="20383"/>
                  </a:cubicBezTo>
                  <a:cubicBezTo>
                    <a:pt x="11525" y="20383"/>
                    <a:pt x="12859" y="20098"/>
                    <a:pt x="14097" y="19622"/>
                  </a:cubicBezTo>
                  <a:cubicBezTo>
                    <a:pt x="15335" y="19145"/>
                    <a:pt x="16478" y="18383"/>
                    <a:pt x="17431" y="17431"/>
                  </a:cubicBezTo>
                  <a:close/>
                </a:path>
              </a:pathLst>
            </a:custGeom>
            <a:solidFill>
              <a:srgbClr val="00ABD7"/>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47" name="Google Shape;47;p24"/>
            <p:cNvSpPr/>
            <p:nvPr/>
          </p:nvSpPr>
          <p:spPr>
            <a:xfrm>
              <a:off x="9924038" y="2854663"/>
              <a:ext cx="26064" cy="26066"/>
            </a:xfrm>
            <a:custGeom>
              <a:rect b="b" l="l" r="r" t="t"/>
              <a:pathLst>
                <a:path extrusionOk="0" h="13335" w="13334">
                  <a:moveTo>
                    <a:pt x="11430" y="11430"/>
                  </a:moveTo>
                  <a:cubicBezTo>
                    <a:pt x="12097" y="10763"/>
                    <a:pt x="12573" y="10096"/>
                    <a:pt x="12859" y="9239"/>
                  </a:cubicBezTo>
                  <a:cubicBezTo>
                    <a:pt x="13240" y="8382"/>
                    <a:pt x="13335" y="7525"/>
                    <a:pt x="13335" y="6667"/>
                  </a:cubicBezTo>
                  <a:cubicBezTo>
                    <a:pt x="13335" y="5810"/>
                    <a:pt x="13144" y="4858"/>
                    <a:pt x="12859" y="4096"/>
                  </a:cubicBezTo>
                  <a:cubicBezTo>
                    <a:pt x="12478" y="3238"/>
                    <a:pt x="12002" y="2572"/>
                    <a:pt x="11430" y="1905"/>
                  </a:cubicBezTo>
                  <a:cubicBezTo>
                    <a:pt x="10763" y="1238"/>
                    <a:pt x="10096" y="762"/>
                    <a:pt x="9239" y="476"/>
                  </a:cubicBezTo>
                  <a:cubicBezTo>
                    <a:pt x="8382" y="95"/>
                    <a:pt x="7525" y="0"/>
                    <a:pt x="6667" y="0"/>
                  </a:cubicBezTo>
                  <a:cubicBezTo>
                    <a:pt x="5810" y="0"/>
                    <a:pt x="4858" y="190"/>
                    <a:pt x="4096" y="476"/>
                  </a:cubicBezTo>
                  <a:cubicBezTo>
                    <a:pt x="3239" y="857"/>
                    <a:pt x="2572" y="1333"/>
                    <a:pt x="1905" y="1905"/>
                  </a:cubicBezTo>
                  <a:cubicBezTo>
                    <a:pt x="1238" y="2572"/>
                    <a:pt x="762" y="3238"/>
                    <a:pt x="476" y="4096"/>
                  </a:cubicBezTo>
                  <a:cubicBezTo>
                    <a:pt x="95" y="4953"/>
                    <a:pt x="0" y="5810"/>
                    <a:pt x="0" y="6667"/>
                  </a:cubicBezTo>
                  <a:cubicBezTo>
                    <a:pt x="0" y="7525"/>
                    <a:pt x="191" y="8477"/>
                    <a:pt x="476" y="9239"/>
                  </a:cubicBezTo>
                  <a:cubicBezTo>
                    <a:pt x="857" y="10096"/>
                    <a:pt x="1333" y="10763"/>
                    <a:pt x="1905" y="11430"/>
                  </a:cubicBezTo>
                  <a:cubicBezTo>
                    <a:pt x="2572" y="12097"/>
                    <a:pt x="3239" y="12573"/>
                    <a:pt x="4096" y="12859"/>
                  </a:cubicBezTo>
                  <a:cubicBezTo>
                    <a:pt x="4953" y="13240"/>
                    <a:pt x="5810" y="13335"/>
                    <a:pt x="6667" y="13335"/>
                  </a:cubicBezTo>
                  <a:cubicBezTo>
                    <a:pt x="7525" y="13335"/>
                    <a:pt x="8477" y="13144"/>
                    <a:pt x="9239" y="12859"/>
                  </a:cubicBezTo>
                  <a:cubicBezTo>
                    <a:pt x="10001" y="12573"/>
                    <a:pt x="10763" y="12002"/>
                    <a:pt x="11430" y="11430"/>
                  </a:cubicBezTo>
                  <a:close/>
                </a:path>
              </a:pathLst>
            </a:custGeom>
            <a:solidFill>
              <a:srgbClr val="00ABD7"/>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48" name="Google Shape;48;p24"/>
            <p:cNvSpPr/>
            <p:nvPr/>
          </p:nvSpPr>
          <p:spPr>
            <a:xfrm>
              <a:off x="11192323" y="2412849"/>
              <a:ext cx="53248" cy="53248"/>
            </a:xfrm>
            <a:custGeom>
              <a:rect b="b" l="l" r="r" t="t"/>
              <a:pathLst>
                <a:path extrusionOk="0" h="27241" w="27241">
                  <a:moveTo>
                    <a:pt x="23241" y="23241"/>
                  </a:moveTo>
                  <a:cubicBezTo>
                    <a:pt x="24479" y="22003"/>
                    <a:pt x="25527" y="20479"/>
                    <a:pt x="26194" y="18859"/>
                  </a:cubicBezTo>
                  <a:cubicBezTo>
                    <a:pt x="26860" y="17145"/>
                    <a:pt x="27242" y="15430"/>
                    <a:pt x="27242" y="13621"/>
                  </a:cubicBezTo>
                  <a:cubicBezTo>
                    <a:pt x="27242" y="11811"/>
                    <a:pt x="26860" y="10096"/>
                    <a:pt x="26194" y="8382"/>
                  </a:cubicBezTo>
                  <a:cubicBezTo>
                    <a:pt x="25527" y="6667"/>
                    <a:pt x="24479" y="5239"/>
                    <a:pt x="23241" y="4000"/>
                  </a:cubicBezTo>
                  <a:cubicBezTo>
                    <a:pt x="22003" y="2762"/>
                    <a:pt x="20479" y="1715"/>
                    <a:pt x="18859" y="1048"/>
                  </a:cubicBezTo>
                  <a:cubicBezTo>
                    <a:pt x="17145" y="381"/>
                    <a:pt x="15430" y="0"/>
                    <a:pt x="13621" y="0"/>
                  </a:cubicBezTo>
                  <a:cubicBezTo>
                    <a:pt x="11811" y="0"/>
                    <a:pt x="10096" y="381"/>
                    <a:pt x="8382" y="1048"/>
                  </a:cubicBezTo>
                  <a:cubicBezTo>
                    <a:pt x="6667" y="1715"/>
                    <a:pt x="5239" y="2762"/>
                    <a:pt x="4000" y="4000"/>
                  </a:cubicBezTo>
                  <a:cubicBezTo>
                    <a:pt x="2762" y="5239"/>
                    <a:pt x="1715" y="6763"/>
                    <a:pt x="1048" y="8382"/>
                  </a:cubicBezTo>
                  <a:cubicBezTo>
                    <a:pt x="381" y="10096"/>
                    <a:pt x="0" y="11811"/>
                    <a:pt x="0" y="13621"/>
                  </a:cubicBezTo>
                  <a:cubicBezTo>
                    <a:pt x="0" y="15430"/>
                    <a:pt x="381" y="17145"/>
                    <a:pt x="1048" y="18859"/>
                  </a:cubicBezTo>
                  <a:cubicBezTo>
                    <a:pt x="1715" y="20574"/>
                    <a:pt x="2762" y="22003"/>
                    <a:pt x="4000" y="23241"/>
                  </a:cubicBezTo>
                  <a:cubicBezTo>
                    <a:pt x="5239" y="24479"/>
                    <a:pt x="6763" y="25527"/>
                    <a:pt x="8382" y="26194"/>
                  </a:cubicBezTo>
                  <a:cubicBezTo>
                    <a:pt x="10001" y="26860"/>
                    <a:pt x="11811" y="27241"/>
                    <a:pt x="13621" y="27241"/>
                  </a:cubicBezTo>
                  <a:cubicBezTo>
                    <a:pt x="15430" y="27241"/>
                    <a:pt x="17145" y="26860"/>
                    <a:pt x="18859" y="26194"/>
                  </a:cubicBezTo>
                  <a:cubicBezTo>
                    <a:pt x="20574" y="25527"/>
                    <a:pt x="22003" y="24479"/>
                    <a:pt x="23241" y="23241"/>
                  </a:cubicBezTo>
                  <a:close/>
                </a:path>
              </a:pathLst>
            </a:custGeom>
            <a:solidFill>
              <a:srgbClr val="00ABD7"/>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49" name="Google Shape;49;p24"/>
            <p:cNvSpPr/>
            <p:nvPr/>
          </p:nvSpPr>
          <p:spPr>
            <a:xfrm>
              <a:off x="10770803" y="2422902"/>
              <a:ext cx="39842" cy="39842"/>
            </a:xfrm>
            <a:custGeom>
              <a:rect b="b" l="l" r="r" t="t"/>
              <a:pathLst>
                <a:path extrusionOk="0" h="20383" w="20383">
                  <a:moveTo>
                    <a:pt x="17431" y="17431"/>
                  </a:moveTo>
                  <a:cubicBezTo>
                    <a:pt x="18383" y="16478"/>
                    <a:pt x="19145" y="15335"/>
                    <a:pt x="19621" y="14097"/>
                  </a:cubicBezTo>
                  <a:cubicBezTo>
                    <a:pt x="20098" y="12859"/>
                    <a:pt x="20383" y="11525"/>
                    <a:pt x="20383" y="10192"/>
                  </a:cubicBezTo>
                  <a:cubicBezTo>
                    <a:pt x="20383" y="8858"/>
                    <a:pt x="20098" y="7525"/>
                    <a:pt x="19621" y="6286"/>
                  </a:cubicBezTo>
                  <a:cubicBezTo>
                    <a:pt x="19145" y="5048"/>
                    <a:pt x="18383" y="3905"/>
                    <a:pt x="17431" y="2953"/>
                  </a:cubicBezTo>
                  <a:cubicBezTo>
                    <a:pt x="16478" y="2000"/>
                    <a:pt x="15335" y="1238"/>
                    <a:pt x="14097" y="762"/>
                  </a:cubicBezTo>
                  <a:cubicBezTo>
                    <a:pt x="12859" y="286"/>
                    <a:pt x="11525" y="0"/>
                    <a:pt x="10192" y="0"/>
                  </a:cubicBezTo>
                  <a:cubicBezTo>
                    <a:pt x="8858" y="0"/>
                    <a:pt x="7525" y="286"/>
                    <a:pt x="6286" y="762"/>
                  </a:cubicBezTo>
                  <a:cubicBezTo>
                    <a:pt x="5048" y="1238"/>
                    <a:pt x="3905" y="2000"/>
                    <a:pt x="2953" y="2953"/>
                  </a:cubicBezTo>
                  <a:cubicBezTo>
                    <a:pt x="2000" y="3905"/>
                    <a:pt x="1238" y="5048"/>
                    <a:pt x="762" y="6286"/>
                  </a:cubicBezTo>
                  <a:cubicBezTo>
                    <a:pt x="286" y="7525"/>
                    <a:pt x="0" y="8858"/>
                    <a:pt x="0" y="10192"/>
                  </a:cubicBezTo>
                  <a:cubicBezTo>
                    <a:pt x="0" y="11525"/>
                    <a:pt x="286" y="12859"/>
                    <a:pt x="762" y="14097"/>
                  </a:cubicBezTo>
                  <a:cubicBezTo>
                    <a:pt x="1238" y="15335"/>
                    <a:pt x="2000" y="16478"/>
                    <a:pt x="2953" y="17431"/>
                  </a:cubicBezTo>
                  <a:cubicBezTo>
                    <a:pt x="3905" y="18383"/>
                    <a:pt x="5048" y="19145"/>
                    <a:pt x="6286" y="19622"/>
                  </a:cubicBezTo>
                  <a:cubicBezTo>
                    <a:pt x="7525" y="20098"/>
                    <a:pt x="8858" y="20384"/>
                    <a:pt x="10192" y="20384"/>
                  </a:cubicBezTo>
                  <a:cubicBezTo>
                    <a:pt x="11525" y="20384"/>
                    <a:pt x="12859" y="20098"/>
                    <a:pt x="14097" y="19622"/>
                  </a:cubicBezTo>
                  <a:cubicBezTo>
                    <a:pt x="15335" y="19145"/>
                    <a:pt x="16478" y="18383"/>
                    <a:pt x="17431" y="17431"/>
                  </a:cubicBezTo>
                  <a:close/>
                </a:path>
              </a:pathLst>
            </a:custGeom>
            <a:solidFill>
              <a:srgbClr val="00ABD7"/>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50" name="Google Shape;50;p24"/>
            <p:cNvSpPr/>
            <p:nvPr/>
          </p:nvSpPr>
          <p:spPr>
            <a:xfrm>
              <a:off x="10348352" y="2426625"/>
              <a:ext cx="26064" cy="26066"/>
            </a:xfrm>
            <a:custGeom>
              <a:rect b="b" l="l" r="r" t="t"/>
              <a:pathLst>
                <a:path extrusionOk="0" h="13335" w="13334">
                  <a:moveTo>
                    <a:pt x="11430" y="11430"/>
                  </a:moveTo>
                  <a:cubicBezTo>
                    <a:pt x="12097" y="10763"/>
                    <a:pt x="12573" y="10097"/>
                    <a:pt x="12859" y="9239"/>
                  </a:cubicBezTo>
                  <a:cubicBezTo>
                    <a:pt x="13240" y="8382"/>
                    <a:pt x="13335" y="7525"/>
                    <a:pt x="13335" y="6668"/>
                  </a:cubicBezTo>
                  <a:cubicBezTo>
                    <a:pt x="13335" y="5810"/>
                    <a:pt x="13144" y="4858"/>
                    <a:pt x="12859" y="4096"/>
                  </a:cubicBezTo>
                  <a:cubicBezTo>
                    <a:pt x="12478" y="3239"/>
                    <a:pt x="12001" y="2572"/>
                    <a:pt x="11430" y="1905"/>
                  </a:cubicBezTo>
                  <a:cubicBezTo>
                    <a:pt x="10763" y="1238"/>
                    <a:pt x="10096" y="762"/>
                    <a:pt x="9239" y="476"/>
                  </a:cubicBezTo>
                  <a:cubicBezTo>
                    <a:pt x="8382" y="95"/>
                    <a:pt x="7525" y="0"/>
                    <a:pt x="6667" y="0"/>
                  </a:cubicBezTo>
                  <a:cubicBezTo>
                    <a:pt x="5810" y="0"/>
                    <a:pt x="4858" y="191"/>
                    <a:pt x="4096" y="476"/>
                  </a:cubicBezTo>
                  <a:cubicBezTo>
                    <a:pt x="3239" y="857"/>
                    <a:pt x="2572" y="1333"/>
                    <a:pt x="1905" y="1905"/>
                  </a:cubicBezTo>
                  <a:cubicBezTo>
                    <a:pt x="1238" y="2572"/>
                    <a:pt x="762" y="3239"/>
                    <a:pt x="476" y="4096"/>
                  </a:cubicBezTo>
                  <a:cubicBezTo>
                    <a:pt x="95" y="4953"/>
                    <a:pt x="0" y="5810"/>
                    <a:pt x="0" y="6668"/>
                  </a:cubicBezTo>
                  <a:cubicBezTo>
                    <a:pt x="0" y="7525"/>
                    <a:pt x="191" y="8477"/>
                    <a:pt x="476" y="9239"/>
                  </a:cubicBezTo>
                  <a:cubicBezTo>
                    <a:pt x="857" y="10097"/>
                    <a:pt x="1333" y="10763"/>
                    <a:pt x="1905" y="11430"/>
                  </a:cubicBezTo>
                  <a:cubicBezTo>
                    <a:pt x="2476" y="12097"/>
                    <a:pt x="3239" y="12573"/>
                    <a:pt x="4096" y="12859"/>
                  </a:cubicBezTo>
                  <a:cubicBezTo>
                    <a:pt x="4953" y="13240"/>
                    <a:pt x="5810" y="13335"/>
                    <a:pt x="6667" y="13335"/>
                  </a:cubicBezTo>
                  <a:cubicBezTo>
                    <a:pt x="7525" y="13335"/>
                    <a:pt x="8477" y="13145"/>
                    <a:pt x="9239" y="12859"/>
                  </a:cubicBezTo>
                  <a:cubicBezTo>
                    <a:pt x="10001" y="12573"/>
                    <a:pt x="10763" y="12002"/>
                    <a:pt x="11430" y="11430"/>
                  </a:cubicBezTo>
                  <a:close/>
                </a:path>
              </a:pathLst>
            </a:custGeom>
            <a:solidFill>
              <a:srgbClr val="00ABD7"/>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51" name="Google Shape;51;p24"/>
            <p:cNvSpPr/>
            <p:nvPr/>
          </p:nvSpPr>
          <p:spPr>
            <a:xfrm>
              <a:off x="11185062" y="1979412"/>
              <a:ext cx="66653" cy="66653"/>
            </a:xfrm>
            <a:custGeom>
              <a:rect b="b" l="l" r="r" t="t"/>
              <a:pathLst>
                <a:path extrusionOk="0" h="34099" w="34099">
                  <a:moveTo>
                    <a:pt x="29051" y="29051"/>
                  </a:moveTo>
                  <a:cubicBezTo>
                    <a:pt x="30670" y="27432"/>
                    <a:pt x="31909" y="25622"/>
                    <a:pt x="32766" y="23527"/>
                  </a:cubicBezTo>
                  <a:cubicBezTo>
                    <a:pt x="33623" y="21431"/>
                    <a:pt x="34099" y="19240"/>
                    <a:pt x="34099" y="17050"/>
                  </a:cubicBezTo>
                  <a:cubicBezTo>
                    <a:pt x="34099" y="14859"/>
                    <a:pt x="33623" y="12668"/>
                    <a:pt x="32766" y="10573"/>
                  </a:cubicBezTo>
                  <a:cubicBezTo>
                    <a:pt x="31909" y="8477"/>
                    <a:pt x="30670" y="6667"/>
                    <a:pt x="29051" y="5048"/>
                  </a:cubicBezTo>
                  <a:cubicBezTo>
                    <a:pt x="27432" y="3429"/>
                    <a:pt x="25622" y="2191"/>
                    <a:pt x="23527" y="1333"/>
                  </a:cubicBezTo>
                  <a:cubicBezTo>
                    <a:pt x="21431" y="476"/>
                    <a:pt x="19240" y="0"/>
                    <a:pt x="17050" y="0"/>
                  </a:cubicBezTo>
                  <a:cubicBezTo>
                    <a:pt x="14859" y="0"/>
                    <a:pt x="12668" y="476"/>
                    <a:pt x="10573" y="1333"/>
                  </a:cubicBezTo>
                  <a:cubicBezTo>
                    <a:pt x="8477" y="2191"/>
                    <a:pt x="6667" y="3429"/>
                    <a:pt x="5048" y="5048"/>
                  </a:cubicBezTo>
                  <a:cubicBezTo>
                    <a:pt x="3429" y="6667"/>
                    <a:pt x="2191" y="8477"/>
                    <a:pt x="1333" y="10573"/>
                  </a:cubicBezTo>
                  <a:cubicBezTo>
                    <a:pt x="476" y="12668"/>
                    <a:pt x="0" y="14859"/>
                    <a:pt x="0" y="17050"/>
                  </a:cubicBezTo>
                  <a:cubicBezTo>
                    <a:pt x="0" y="19240"/>
                    <a:pt x="476" y="21431"/>
                    <a:pt x="1333" y="23527"/>
                  </a:cubicBezTo>
                  <a:cubicBezTo>
                    <a:pt x="2191" y="25622"/>
                    <a:pt x="3429" y="27432"/>
                    <a:pt x="5048" y="29051"/>
                  </a:cubicBezTo>
                  <a:cubicBezTo>
                    <a:pt x="6667" y="30670"/>
                    <a:pt x="8477" y="31909"/>
                    <a:pt x="10573" y="32766"/>
                  </a:cubicBezTo>
                  <a:cubicBezTo>
                    <a:pt x="12668" y="33623"/>
                    <a:pt x="14859" y="34100"/>
                    <a:pt x="17050" y="34100"/>
                  </a:cubicBezTo>
                  <a:cubicBezTo>
                    <a:pt x="19240" y="34100"/>
                    <a:pt x="21431" y="33623"/>
                    <a:pt x="23527" y="32766"/>
                  </a:cubicBezTo>
                  <a:cubicBezTo>
                    <a:pt x="25622" y="31909"/>
                    <a:pt x="27432" y="30670"/>
                    <a:pt x="29051" y="29051"/>
                  </a:cubicBezTo>
                  <a:close/>
                </a:path>
              </a:pathLst>
            </a:custGeom>
            <a:solidFill>
              <a:srgbClr val="00ABD7"/>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52" name="Google Shape;52;p24"/>
            <p:cNvSpPr/>
            <p:nvPr/>
          </p:nvSpPr>
          <p:spPr>
            <a:xfrm>
              <a:off x="10764100" y="1986115"/>
              <a:ext cx="53248" cy="53248"/>
            </a:xfrm>
            <a:custGeom>
              <a:rect b="b" l="l" r="r" t="t"/>
              <a:pathLst>
                <a:path extrusionOk="0" h="27241" w="27241">
                  <a:moveTo>
                    <a:pt x="23241" y="23241"/>
                  </a:moveTo>
                  <a:cubicBezTo>
                    <a:pt x="24479" y="22003"/>
                    <a:pt x="25527" y="20479"/>
                    <a:pt x="26194" y="18860"/>
                  </a:cubicBezTo>
                  <a:cubicBezTo>
                    <a:pt x="26860" y="17145"/>
                    <a:pt x="27242" y="15431"/>
                    <a:pt x="27242" y="13621"/>
                  </a:cubicBezTo>
                  <a:cubicBezTo>
                    <a:pt x="27242" y="11811"/>
                    <a:pt x="26860" y="10097"/>
                    <a:pt x="26194" y="8382"/>
                  </a:cubicBezTo>
                  <a:cubicBezTo>
                    <a:pt x="25527" y="6668"/>
                    <a:pt x="24479" y="5239"/>
                    <a:pt x="23241" y="4001"/>
                  </a:cubicBezTo>
                  <a:cubicBezTo>
                    <a:pt x="22003" y="2762"/>
                    <a:pt x="20479" y="1715"/>
                    <a:pt x="18859" y="1048"/>
                  </a:cubicBezTo>
                  <a:cubicBezTo>
                    <a:pt x="17240" y="381"/>
                    <a:pt x="15430" y="0"/>
                    <a:pt x="13621" y="0"/>
                  </a:cubicBezTo>
                  <a:cubicBezTo>
                    <a:pt x="11811" y="0"/>
                    <a:pt x="10096" y="381"/>
                    <a:pt x="8382" y="1048"/>
                  </a:cubicBezTo>
                  <a:cubicBezTo>
                    <a:pt x="6667" y="1715"/>
                    <a:pt x="5239" y="2762"/>
                    <a:pt x="4000" y="4001"/>
                  </a:cubicBezTo>
                  <a:cubicBezTo>
                    <a:pt x="2762" y="5239"/>
                    <a:pt x="1715" y="6763"/>
                    <a:pt x="1048" y="8382"/>
                  </a:cubicBezTo>
                  <a:cubicBezTo>
                    <a:pt x="381" y="10097"/>
                    <a:pt x="0" y="11811"/>
                    <a:pt x="0" y="13621"/>
                  </a:cubicBezTo>
                  <a:cubicBezTo>
                    <a:pt x="0" y="15431"/>
                    <a:pt x="381" y="17145"/>
                    <a:pt x="1048" y="18860"/>
                  </a:cubicBezTo>
                  <a:cubicBezTo>
                    <a:pt x="1715" y="20574"/>
                    <a:pt x="2762" y="22003"/>
                    <a:pt x="4000" y="23241"/>
                  </a:cubicBezTo>
                  <a:cubicBezTo>
                    <a:pt x="5239" y="24479"/>
                    <a:pt x="6763" y="25527"/>
                    <a:pt x="8382" y="26194"/>
                  </a:cubicBezTo>
                  <a:cubicBezTo>
                    <a:pt x="10001" y="26860"/>
                    <a:pt x="11811" y="27242"/>
                    <a:pt x="13621" y="27242"/>
                  </a:cubicBezTo>
                  <a:cubicBezTo>
                    <a:pt x="15430" y="27242"/>
                    <a:pt x="17145" y="26860"/>
                    <a:pt x="18859" y="26194"/>
                  </a:cubicBezTo>
                  <a:cubicBezTo>
                    <a:pt x="20574" y="25527"/>
                    <a:pt x="22003" y="24479"/>
                    <a:pt x="23241" y="23241"/>
                  </a:cubicBezTo>
                  <a:close/>
                </a:path>
              </a:pathLst>
            </a:custGeom>
            <a:solidFill>
              <a:srgbClr val="00ABD7"/>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53" name="Google Shape;53;p24"/>
            <p:cNvSpPr/>
            <p:nvPr/>
          </p:nvSpPr>
          <p:spPr>
            <a:xfrm>
              <a:off x="10341090" y="1992818"/>
              <a:ext cx="39842" cy="39842"/>
            </a:xfrm>
            <a:custGeom>
              <a:rect b="b" l="l" r="r" t="t"/>
              <a:pathLst>
                <a:path extrusionOk="0" h="20383" w="20383">
                  <a:moveTo>
                    <a:pt x="17431" y="17431"/>
                  </a:moveTo>
                  <a:cubicBezTo>
                    <a:pt x="18383" y="16478"/>
                    <a:pt x="19145" y="15335"/>
                    <a:pt x="19621" y="14097"/>
                  </a:cubicBezTo>
                  <a:cubicBezTo>
                    <a:pt x="20098" y="12859"/>
                    <a:pt x="20383" y="11525"/>
                    <a:pt x="20383" y="10192"/>
                  </a:cubicBezTo>
                  <a:cubicBezTo>
                    <a:pt x="20383" y="8858"/>
                    <a:pt x="20098" y="7525"/>
                    <a:pt x="19621" y="6286"/>
                  </a:cubicBezTo>
                  <a:cubicBezTo>
                    <a:pt x="19145" y="5048"/>
                    <a:pt x="18383" y="3905"/>
                    <a:pt x="17431" y="2953"/>
                  </a:cubicBezTo>
                  <a:cubicBezTo>
                    <a:pt x="16478" y="2000"/>
                    <a:pt x="15335" y="1238"/>
                    <a:pt x="14097" y="762"/>
                  </a:cubicBezTo>
                  <a:cubicBezTo>
                    <a:pt x="12859" y="286"/>
                    <a:pt x="11525" y="0"/>
                    <a:pt x="10192" y="0"/>
                  </a:cubicBezTo>
                  <a:cubicBezTo>
                    <a:pt x="8858" y="0"/>
                    <a:pt x="7525" y="286"/>
                    <a:pt x="6286" y="762"/>
                  </a:cubicBezTo>
                  <a:cubicBezTo>
                    <a:pt x="5048" y="1238"/>
                    <a:pt x="3905" y="2000"/>
                    <a:pt x="2953" y="2953"/>
                  </a:cubicBezTo>
                  <a:cubicBezTo>
                    <a:pt x="2000" y="3905"/>
                    <a:pt x="1238" y="5048"/>
                    <a:pt x="762" y="6286"/>
                  </a:cubicBezTo>
                  <a:cubicBezTo>
                    <a:pt x="286" y="7525"/>
                    <a:pt x="0" y="8858"/>
                    <a:pt x="0" y="10192"/>
                  </a:cubicBezTo>
                  <a:cubicBezTo>
                    <a:pt x="0" y="11525"/>
                    <a:pt x="286" y="12859"/>
                    <a:pt x="762" y="14097"/>
                  </a:cubicBezTo>
                  <a:cubicBezTo>
                    <a:pt x="1238" y="15335"/>
                    <a:pt x="2000" y="16478"/>
                    <a:pt x="2953" y="17431"/>
                  </a:cubicBezTo>
                  <a:cubicBezTo>
                    <a:pt x="3905" y="18383"/>
                    <a:pt x="5048" y="19145"/>
                    <a:pt x="6286" y="19621"/>
                  </a:cubicBezTo>
                  <a:cubicBezTo>
                    <a:pt x="7525" y="20098"/>
                    <a:pt x="8858" y="20383"/>
                    <a:pt x="10192" y="20383"/>
                  </a:cubicBezTo>
                  <a:cubicBezTo>
                    <a:pt x="11525" y="20383"/>
                    <a:pt x="12859" y="20098"/>
                    <a:pt x="14097" y="19621"/>
                  </a:cubicBezTo>
                  <a:cubicBezTo>
                    <a:pt x="15335" y="19145"/>
                    <a:pt x="16478" y="18383"/>
                    <a:pt x="17431" y="17431"/>
                  </a:cubicBezTo>
                  <a:close/>
                </a:path>
              </a:pathLst>
            </a:custGeom>
            <a:solidFill>
              <a:srgbClr val="00ABD7"/>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54" name="Google Shape;54;p24"/>
            <p:cNvSpPr/>
            <p:nvPr/>
          </p:nvSpPr>
          <p:spPr>
            <a:xfrm>
              <a:off x="9924038" y="2001569"/>
              <a:ext cx="26064" cy="26066"/>
            </a:xfrm>
            <a:custGeom>
              <a:rect b="b" l="l" r="r" t="t"/>
              <a:pathLst>
                <a:path extrusionOk="0" h="13335" w="13334">
                  <a:moveTo>
                    <a:pt x="11430" y="11430"/>
                  </a:moveTo>
                  <a:cubicBezTo>
                    <a:pt x="12097" y="10763"/>
                    <a:pt x="12573" y="10097"/>
                    <a:pt x="12859" y="9239"/>
                  </a:cubicBezTo>
                  <a:cubicBezTo>
                    <a:pt x="13240" y="8382"/>
                    <a:pt x="13335" y="7525"/>
                    <a:pt x="13335" y="6668"/>
                  </a:cubicBezTo>
                  <a:cubicBezTo>
                    <a:pt x="13335" y="5810"/>
                    <a:pt x="13144" y="4858"/>
                    <a:pt x="12859" y="4096"/>
                  </a:cubicBezTo>
                  <a:cubicBezTo>
                    <a:pt x="12478" y="3239"/>
                    <a:pt x="12002" y="2572"/>
                    <a:pt x="11430" y="1905"/>
                  </a:cubicBezTo>
                  <a:cubicBezTo>
                    <a:pt x="10763" y="1238"/>
                    <a:pt x="10096" y="762"/>
                    <a:pt x="9239" y="476"/>
                  </a:cubicBezTo>
                  <a:cubicBezTo>
                    <a:pt x="8382" y="95"/>
                    <a:pt x="7525" y="0"/>
                    <a:pt x="6667" y="0"/>
                  </a:cubicBezTo>
                  <a:cubicBezTo>
                    <a:pt x="5810" y="0"/>
                    <a:pt x="4858" y="191"/>
                    <a:pt x="4096" y="476"/>
                  </a:cubicBezTo>
                  <a:cubicBezTo>
                    <a:pt x="3239" y="857"/>
                    <a:pt x="2572" y="1334"/>
                    <a:pt x="1905" y="1905"/>
                  </a:cubicBezTo>
                  <a:cubicBezTo>
                    <a:pt x="1238" y="2572"/>
                    <a:pt x="762" y="3239"/>
                    <a:pt x="476" y="4096"/>
                  </a:cubicBezTo>
                  <a:cubicBezTo>
                    <a:pt x="95" y="4953"/>
                    <a:pt x="0" y="5810"/>
                    <a:pt x="0" y="6668"/>
                  </a:cubicBezTo>
                  <a:cubicBezTo>
                    <a:pt x="0" y="7525"/>
                    <a:pt x="191" y="8477"/>
                    <a:pt x="476" y="9239"/>
                  </a:cubicBezTo>
                  <a:cubicBezTo>
                    <a:pt x="857" y="10097"/>
                    <a:pt x="1333" y="10763"/>
                    <a:pt x="1905" y="11430"/>
                  </a:cubicBezTo>
                  <a:cubicBezTo>
                    <a:pt x="2477" y="12097"/>
                    <a:pt x="3239" y="12573"/>
                    <a:pt x="4096" y="12859"/>
                  </a:cubicBezTo>
                  <a:cubicBezTo>
                    <a:pt x="4953" y="13240"/>
                    <a:pt x="5810" y="13335"/>
                    <a:pt x="6667" y="13335"/>
                  </a:cubicBezTo>
                  <a:cubicBezTo>
                    <a:pt x="7525" y="13335"/>
                    <a:pt x="8477" y="13145"/>
                    <a:pt x="9239" y="12859"/>
                  </a:cubicBezTo>
                  <a:cubicBezTo>
                    <a:pt x="10001" y="12573"/>
                    <a:pt x="10763" y="12002"/>
                    <a:pt x="11430" y="11430"/>
                  </a:cubicBezTo>
                  <a:close/>
                </a:path>
              </a:pathLst>
            </a:custGeom>
            <a:solidFill>
              <a:srgbClr val="00ABD7"/>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55" name="Google Shape;55;p24"/>
            <p:cNvSpPr/>
            <p:nvPr/>
          </p:nvSpPr>
          <p:spPr>
            <a:xfrm>
              <a:off x="11178918" y="1543371"/>
              <a:ext cx="79685" cy="79685"/>
            </a:xfrm>
            <a:custGeom>
              <a:rect b="b" l="l" r="r" t="t"/>
              <a:pathLst>
                <a:path extrusionOk="0" h="40766" w="40766">
                  <a:moveTo>
                    <a:pt x="34861" y="34862"/>
                  </a:moveTo>
                  <a:cubicBezTo>
                    <a:pt x="36767" y="32957"/>
                    <a:pt x="38290" y="30766"/>
                    <a:pt x="39243" y="28194"/>
                  </a:cubicBezTo>
                  <a:cubicBezTo>
                    <a:pt x="40291" y="25718"/>
                    <a:pt x="40767" y="23051"/>
                    <a:pt x="40767" y="20384"/>
                  </a:cubicBezTo>
                  <a:cubicBezTo>
                    <a:pt x="40767" y="17717"/>
                    <a:pt x="40291" y="15050"/>
                    <a:pt x="39243" y="12573"/>
                  </a:cubicBezTo>
                  <a:cubicBezTo>
                    <a:pt x="38195" y="10096"/>
                    <a:pt x="36767" y="7906"/>
                    <a:pt x="34861" y="5906"/>
                  </a:cubicBezTo>
                  <a:cubicBezTo>
                    <a:pt x="32956" y="4000"/>
                    <a:pt x="30766" y="2477"/>
                    <a:pt x="28194" y="1524"/>
                  </a:cubicBezTo>
                  <a:cubicBezTo>
                    <a:pt x="25717" y="476"/>
                    <a:pt x="23050" y="0"/>
                    <a:pt x="20383" y="0"/>
                  </a:cubicBezTo>
                  <a:cubicBezTo>
                    <a:pt x="17717" y="0"/>
                    <a:pt x="15050" y="476"/>
                    <a:pt x="12573" y="1524"/>
                  </a:cubicBezTo>
                  <a:cubicBezTo>
                    <a:pt x="10096" y="2572"/>
                    <a:pt x="7906" y="4000"/>
                    <a:pt x="5905" y="5906"/>
                  </a:cubicBezTo>
                  <a:cubicBezTo>
                    <a:pt x="4000" y="7810"/>
                    <a:pt x="2476" y="10001"/>
                    <a:pt x="1524" y="12573"/>
                  </a:cubicBezTo>
                  <a:cubicBezTo>
                    <a:pt x="476" y="15050"/>
                    <a:pt x="0" y="17717"/>
                    <a:pt x="0" y="20384"/>
                  </a:cubicBezTo>
                  <a:cubicBezTo>
                    <a:pt x="0" y="23051"/>
                    <a:pt x="476" y="25718"/>
                    <a:pt x="1524" y="28194"/>
                  </a:cubicBezTo>
                  <a:cubicBezTo>
                    <a:pt x="2572" y="30671"/>
                    <a:pt x="4000" y="32861"/>
                    <a:pt x="5905" y="34862"/>
                  </a:cubicBezTo>
                  <a:cubicBezTo>
                    <a:pt x="7810" y="36766"/>
                    <a:pt x="10001" y="38291"/>
                    <a:pt x="12573" y="39243"/>
                  </a:cubicBezTo>
                  <a:cubicBezTo>
                    <a:pt x="15050" y="40291"/>
                    <a:pt x="17717" y="40767"/>
                    <a:pt x="20383" y="40767"/>
                  </a:cubicBezTo>
                  <a:cubicBezTo>
                    <a:pt x="23050" y="40767"/>
                    <a:pt x="25717" y="40291"/>
                    <a:pt x="28194" y="39243"/>
                  </a:cubicBezTo>
                  <a:cubicBezTo>
                    <a:pt x="30671" y="38195"/>
                    <a:pt x="32861" y="36766"/>
                    <a:pt x="34861" y="34862"/>
                  </a:cubicBezTo>
                  <a:close/>
                </a:path>
              </a:pathLst>
            </a:custGeom>
            <a:solidFill>
              <a:srgbClr val="00ABD7"/>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56" name="Google Shape;56;p24"/>
            <p:cNvSpPr/>
            <p:nvPr/>
          </p:nvSpPr>
          <p:spPr>
            <a:xfrm>
              <a:off x="10757957" y="1550073"/>
              <a:ext cx="66653" cy="66653"/>
            </a:xfrm>
            <a:custGeom>
              <a:rect b="b" l="l" r="r" t="t"/>
              <a:pathLst>
                <a:path extrusionOk="0" h="34099" w="34099">
                  <a:moveTo>
                    <a:pt x="29051" y="29051"/>
                  </a:moveTo>
                  <a:cubicBezTo>
                    <a:pt x="30671" y="27432"/>
                    <a:pt x="31909" y="25622"/>
                    <a:pt x="32766" y="23527"/>
                  </a:cubicBezTo>
                  <a:cubicBezTo>
                    <a:pt x="33623" y="21431"/>
                    <a:pt x="34100" y="19241"/>
                    <a:pt x="34100" y="17050"/>
                  </a:cubicBezTo>
                  <a:cubicBezTo>
                    <a:pt x="34100" y="14859"/>
                    <a:pt x="33623" y="12668"/>
                    <a:pt x="32766" y="10573"/>
                  </a:cubicBezTo>
                  <a:cubicBezTo>
                    <a:pt x="31909" y="8477"/>
                    <a:pt x="30671" y="6667"/>
                    <a:pt x="29051" y="5048"/>
                  </a:cubicBezTo>
                  <a:cubicBezTo>
                    <a:pt x="27432" y="3429"/>
                    <a:pt x="25622" y="2191"/>
                    <a:pt x="23527" y="1333"/>
                  </a:cubicBezTo>
                  <a:cubicBezTo>
                    <a:pt x="21431" y="476"/>
                    <a:pt x="19240" y="0"/>
                    <a:pt x="17050" y="0"/>
                  </a:cubicBezTo>
                  <a:cubicBezTo>
                    <a:pt x="14859" y="0"/>
                    <a:pt x="12668" y="476"/>
                    <a:pt x="10573" y="1333"/>
                  </a:cubicBezTo>
                  <a:cubicBezTo>
                    <a:pt x="8477" y="2191"/>
                    <a:pt x="6667" y="3429"/>
                    <a:pt x="5048" y="5048"/>
                  </a:cubicBezTo>
                  <a:cubicBezTo>
                    <a:pt x="3429" y="6667"/>
                    <a:pt x="2191" y="8477"/>
                    <a:pt x="1333" y="10573"/>
                  </a:cubicBezTo>
                  <a:cubicBezTo>
                    <a:pt x="476" y="12668"/>
                    <a:pt x="0" y="14859"/>
                    <a:pt x="0" y="17050"/>
                  </a:cubicBezTo>
                  <a:cubicBezTo>
                    <a:pt x="0" y="19241"/>
                    <a:pt x="476" y="21431"/>
                    <a:pt x="1333" y="23527"/>
                  </a:cubicBezTo>
                  <a:cubicBezTo>
                    <a:pt x="2191" y="25622"/>
                    <a:pt x="3429" y="27432"/>
                    <a:pt x="5048" y="29051"/>
                  </a:cubicBezTo>
                  <a:cubicBezTo>
                    <a:pt x="6667" y="30671"/>
                    <a:pt x="8477" y="31909"/>
                    <a:pt x="10573" y="32766"/>
                  </a:cubicBezTo>
                  <a:cubicBezTo>
                    <a:pt x="12668" y="33623"/>
                    <a:pt x="14859" y="34100"/>
                    <a:pt x="17050" y="34100"/>
                  </a:cubicBezTo>
                  <a:cubicBezTo>
                    <a:pt x="19240" y="34100"/>
                    <a:pt x="21431" y="33623"/>
                    <a:pt x="23527" y="32766"/>
                  </a:cubicBezTo>
                  <a:cubicBezTo>
                    <a:pt x="25622" y="31909"/>
                    <a:pt x="27432" y="30671"/>
                    <a:pt x="29051" y="29051"/>
                  </a:cubicBezTo>
                  <a:close/>
                </a:path>
              </a:pathLst>
            </a:custGeom>
            <a:solidFill>
              <a:srgbClr val="00ABD7"/>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57" name="Google Shape;57;p24"/>
            <p:cNvSpPr/>
            <p:nvPr/>
          </p:nvSpPr>
          <p:spPr>
            <a:xfrm>
              <a:off x="10334388" y="1556588"/>
              <a:ext cx="53248" cy="53248"/>
            </a:xfrm>
            <a:custGeom>
              <a:rect b="b" l="l" r="r" t="t"/>
              <a:pathLst>
                <a:path extrusionOk="0" h="27241" w="27241">
                  <a:moveTo>
                    <a:pt x="23241" y="23241"/>
                  </a:moveTo>
                  <a:cubicBezTo>
                    <a:pt x="24479" y="22003"/>
                    <a:pt x="25527" y="20479"/>
                    <a:pt x="26194" y="18860"/>
                  </a:cubicBezTo>
                  <a:cubicBezTo>
                    <a:pt x="26860" y="17145"/>
                    <a:pt x="27242" y="15431"/>
                    <a:pt x="27242" y="13621"/>
                  </a:cubicBezTo>
                  <a:cubicBezTo>
                    <a:pt x="27242" y="11811"/>
                    <a:pt x="26860" y="10097"/>
                    <a:pt x="26194" y="8382"/>
                  </a:cubicBezTo>
                  <a:cubicBezTo>
                    <a:pt x="25527" y="6667"/>
                    <a:pt x="24479" y="5239"/>
                    <a:pt x="23241" y="4000"/>
                  </a:cubicBezTo>
                  <a:cubicBezTo>
                    <a:pt x="22003" y="2762"/>
                    <a:pt x="20479" y="1714"/>
                    <a:pt x="18859" y="1048"/>
                  </a:cubicBezTo>
                  <a:cubicBezTo>
                    <a:pt x="17240" y="381"/>
                    <a:pt x="15430" y="0"/>
                    <a:pt x="13621" y="0"/>
                  </a:cubicBezTo>
                  <a:cubicBezTo>
                    <a:pt x="11811" y="0"/>
                    <a:pt x="10096" y="381"/>
                    <a:pt x="8382" y="1048"/>
                  </a:cubicBezTo>
                  <a:cubicBezTo>
                    <a:pt x="6667" y="1714"/>
                    <a:pt x="5239" y="2762"/>
                    <a:pt x="4000" y="4000"/>
                  </a:cubicBezTo>
                  <a:cubicBezTo>
                    <a:pt x="2762" y="5239"/>
                    <a:pt x="1715" y="6763"/>
                    <a:pt x="1048" y="8382"/>
                  </a:cubicBezTo>
                  <a:cubicBezTo>
                    <a:pt x="381" y="10097"/>
                    <a:pt x="0" y="11811"/>
                    <a:pt x="0" y="13621"/>
                  </a:cubicBezTo>
                  <a:cubicBezTo>
                    <a:pt x="0" y="15431"/>
                    <a:pt x="381" y="17145"/>
                    <a:pt x="1048" y="18860"/>
                  </a:cubicBezTo>
                  <a:cubicBezTo>
                    <a:pt x="1715" y="20574"/>
                    <a:pt x="2762" y="22003"/>
                    <a:pt x="4000" y="23241"/>
                  </a:cubicBezTo>
                  <a:cubicBezTo>
                    <a:pt x="5239" y="24479"/>
                    <a:pt x="6763" y="25527"/>
                    <a:pt x="8382" y="26194"/>
                  </a:cubicBezTo>
                  <a:cubicBezTo>
                    <a:pt x="10001" y="26861"/>
                    <a:pt x="11811" y="27242"/>
                    <a:pt x="13621" y="27242"/>
                  </a:cubicBezTo>
                  <a:cubicBezTo>
                    <a:pt x="15430" y="27242"/>
                    <a:pt x="17145" y="26861"/>
                    <a:pt x="18859" y="26194"/>
                  </a:cubicBezTo>
                  <a:cubicBezTo>
                    <a:pt x="20574" y="25527"/>
                    <a:pt x="22003" y="24479"/>
                    <a:pt x="23241" y="23241"/>
                  </a:cubicBezTo>
                  <a:close/>
                </a:path>
              </a:pathLst>
            </a:custGeom>
            <a:solidFill>
              <a:srgbClr val="00ABD7"/>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58" name="Google Shape;58;p24"/>
            <p:cNvSpPr/>
            <p:nvPr/>
          </p:nvSpPr>
          <p:spPr>
            <a:xfrm>
              <a:off x="9915101" y="1561989"/>
              <a:ext cx="39842" cy="39842"/>
            </a:xfrm>
            <a:custGeom>
              <a:rect b="b" l="l" r="r" t="t"/>
              <a:pathLst>
                <a:path extrusionOk="0" h="20383" w="20383">
                  <a:moveTo>
                    <a:pt x="17431" y="17431"/>
                  </a:moveTo>
                  <a:cubicBezTo>
                    <a:pt x="18383" y="16478"/>
                    <a:pt x="19145" y="15335"/>
                    <a:pt x="19621" y="14097"/>
                  </a:cubicBezTo>
                  <a:cubicBezTo>
                    <a:pt x="20098" y="12859"/>
                    <a:pt x="20383" y="11525"/>
                    <a:pt x="20383" y="10192"/>
                  </a:cubicBezTo>
                  <a:cubicBezTo>
                    <a:pt x="20383" y="8858"/>
                    <a:pt x="20098" y="7525"/>
                    <a:pt x="19621" y="6286"/>
                  </a:cubicBezTo>
                  <a:cubicBezTo>
                    <a:pt x="19145" y="5048"/>
                    <a:pt x="18383" y="3905"/>
                    <a:pt x="17431" y="2953"/>
                  </a:cubicBezTo>
                  <a:cubicBezTo>
                    <a:pt x="16478" y="2000"/>
                    <a:pt x="15335" y="1238"/>
                    <a:pt x="14097" y="762"/>
                  </a:cubicBezTo>
                  <a:cubicBezTo>
                    <a:pt x="12859" y="286"/>
                    <a:pt x="11525" y="0"/>
                    <a:pt x="10192" y="0"/>
                  </a:cubicBezTo>
                  <a:cubicBezTo>
                    <a:pt x="8858" y="0"/>
                    <a:pt x="7525" y="286"/>
                    <a:pt x="6286" y="762"/>
                  </a:cubicBezTo>
                  <a:cubicBezTo>
                    <a:pt x="5048" y="1238"/>
                    <a:pt x="3905" y="2000"/>
                    <a:pt x="2953" y="2953"/>
                  </a:cubicBezTo>
                  <a:cubicBezTo>
                    <a:pt x="2000" y="3905"/>
                    <a:pt x="1238" y="5048"/>
                    <a:pt x="762" y="6286"/>
                  </a:cubicBezTo>
                  <a:cubicBezTo>
                    <a:pt x="286" y="7525"/>
                    <a:pt x="0" y="8858"/>
                    <a:pt x="0" y="10192"/>
                  </a:cubicBezTo>
                  <a:cubicBezTo>
                    <a:pt x="0" y="11525"/>
                    <a:pt x="286" y="12859"/>
                    <a:pt x="762" y="14097"/>
                  </a:cubicBezTo>
                  <a:cubicBezTo>
                    <a:pt x="1238" y="15335"/>
                    <a:pt x="2000" y="16478"/>
                    <a:pt x="2953" y="17431"/>
                  </a:cubicBezTo>
                  <a:cubicBezTo>
                    <a:pt x="3905" y="18383"/>
                    <a:pt x="5048" y="19145"/>
                    <a:pt x="6286" y="19622"/>
                  </a:cubicBezTo>
                  <a:cubicBezTo>
                    <a:pt x="7525" y="20098"/>
                    <a:pt x="8858" y="20384"/>
                    <a:pt x="10192" y="20384"/>
                  </a:cubicBezTo>
                  <a:cubicBezTo>
                    <a:pt x="11525" y="20384"/>
                    <a:pt x="12859" y="20098"/>
                    <a:pt x="14097" y="19622"/>
                  </a:cubicBezTo>
                  <a:cubicBezTo>
                    <a:pt x="15335" y="19145"/>
                    <a:pt x="16478" y="18383"/>
                    <a:pt x="17431" y="17431"/>
                  </a:cubicBezTo>
                  <a:close/>
                </a:path>
              </a:pathLst>
            </a:custGeom>
            <a:solidFill>
              <a:srgbClr val="00ABD7"/>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59" name="Google Shape;59;p24"/>
            <p:cNvSpPr/>
            <p:nvPr/>
          </p:nvSpPr>
          <p:spPr>
            <a:xfrm>
              <a:off x="9492836" y="1569434"/>
              <a:ext cx="26064" cy="26066"/>
            </a:xfrm>
            <a:custGeom>
              <a:rect b="b" l="l" r="r" t="t"/>
              <a:pathLst>
                <a:path extrusionOk="0" h="13335" w="13334">
                  <a:moveTo>
                    <a:pt x="11430" y="11430"/>
                  </a:moveTo>
                  <a:cubicBezTo>
                    <a:pt x="12097" y="10763"/>
                    <a:pt x="12573" y="10096"/>
                    <a:pt x="12859" y="9239"/>
                  </a:cubicBezTo>
                  <a:cubicBezTo>
                    <a:pt x="13240" y="8382"/>
                    <a:pt x="13335" y="7525"/>
                    <a:pt x="13335" y="6668"/>
                  </a:cubicBezTo>
                  <a:cubicBezTo>
                    <a:pt x="13335" y="5810"/>
                    <a:pt x="13145" y="4858"/>
                    <a:pt x="12859" y="4096"/>
                  </a:cubicBezTo>
                  <a:cubicBezTo>
                    <a:pt x="12478" y="3238"/>
                    <a:pt x="12002" y="2572"/>
                    <a:pt x="11430" y="1905"/>
                  </a:cubicBezTo>
                  <a:cubicBezTo>
                    <a:pt x="10763" y="1238"/>
                    <a:pt x="10097" y="762"/>
                    <a:pt x="9239" y="476"/>
                  </a:cubicBezTo>
                  <a:cubicBezTo>
                    <a:pt x="8382" y="190"/>
                    <a:pt x="7525" y="0"/>
                    <a:pt x="6668" y="0"/>
                  </a:cubicBezTo>
                  <a:cubicBezTo>
                    <a:pt x="5810" y="0"/>
                    <a:pt x="4858" y="190"/>
                    <a:pt x="4096" y="476"/>
                  </a:cubicBezTo>
                  <a:cubicBezTo>
                    <a:pt x="3239" y="857"/>
                    <a:pt x="2572" y="1333"/>
                    <a:pt x="1905" y="1905"/>
                  </a:cubicBezTo>
                  <a:cubicBezTo>
                    <a:pt x="1238" y="2572"/>
                    <a:pt x="762" y="3238"/>
                    <a:pt x="476" y="4096"/>
                  </a:cubicBezTo>
                  <a:cubicBezTo>
                    <a:pt x="95" y="4953"/>
                    <a:pt x="0" y="5810"/>
                    <a:pt x="0" y="6668"/>
                  </a:cubicBezTo>
                  <a:cubicBezTo>
                    <a:pt x="0" y="7525"/>
                    <a:pt x="191" y="8477"/>
                    <a:pt x="476" y="9239"/>
                  </a:cubicBezTo>
                  <a:cubicBezTo>
                    <a:pt x="857" y="10096"/>
                    <a:pt x="1334" y="10763"/>
                    <a:pt x="1905" y="11430"/>
                  </a:cubicBezTo>
                  <a:cubicBezTo>
                    <a:pt x="2572" y="12097"/>
                    <a:pt x="3239" y="12573"/>
                    <a:pt x="4096" y="12859"/>
                  </a:cubicBezTo>
                  <a:cubicBezTo>
                    <a:pt x="4953" y="13240"/>
                    <a:pt x="5810" y="13335"/>
                    <a:pt x="6668" y="13335"/>
                  </a:cubicBezTo>
                  <a:cubicBezTo>
                    <a:pt x="7525" y="13335"/>
                    <a:pt x="8477" y="13145"/>
                    <a:pt x="9239" y="12859"/>
                  </a:cubicBezTo>
                  <a:cubicBezTo>
                    <a:pt x="10097" y="12478"/>
                    <a:pt x="10763" y="12002"/>
                    <a:pt x="11430" y="11430"/>
                  </a:cubicBezTo>
                  <a:close/>
                </a:path>
              </a:pathLst>
            </a:custGeom>
            <a:solidFill>
              <a:srgbClr val="00ABD7"/>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sp>
        <p:nvSpPr>
          <p:cNvPr id="60" name="Google Shape;60;p24"/>
          <p:cNvSpPr txBox="1"/>
          <p:nvPr>
            <p:ph type="ctrTitle"/>
          </p:nvPr>
        </p:nvSpPr>
        <p:spPr>
          <a:xfrm>
            <a:off x="1524000" y="1927432"/>
            <a:ext cx="9144000" cy="706437"/>
          </a:xfrm>
          <a:prstGeom prst="rect">
            <a:avLst/>
          </a:prstGeom>
          <a:noFill/>
          <a:ln>
            <a:noFill/>
          </a:ln>
        </p:spPr>
        <p:txBody>
          <a:bodyPr anchorCtr="0" anchor="t" bIns="45700" lIns="91425" spcFirstLastPara="1" rIns="91425" wrap="square" tIns="45700">
            <a:normAutofit/>
          </a:bodyPr>
          <a:lstStyle>
            <a:lvl1pPr lvl="0" algn="l">
              <a:lnSpc>
                <a:spcPct val="90000"/>
              </a:lnSpc>
              <a:spcBef>
                <a:spcPts val="0"/>
              </a:spcBef>
              <a:spcAft>
                <a:spcPts val="0"/>
              </a:spcAft>
              <a:buClr>
                <a:schemeClr val="dk2"/>
              </a:buClr>
              <a:buSzPts val="4000"/>
              <a:buFont typeface="Glegoo"/>
              <a:buNone/>
              <a:defRPr b="0" i="0" sz="4000">
                <a:solidFill>
                  <a:schemeClr val="dk2"/>
                </a:solidFill>
                <a:latin typeface="Glegoo"/>
                <a:ea typeface="Glegoo"/>
                <a:cs typeface="Glegoo"/>
                <a:sym typeface="Glegoo"/>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1" name="Google Shape;61;p24"/>
          <p:cNvSpPr txBox="1"/>
          <p:nvPr>
            <p:ph idx="1" type="subTitle"/>
          </p:nvPr>
        </p:nvSpPr>
        <p:spPr>
          <a:xfrm>
            <a:off x="1524000" y="2737335"/>
            <a:ext cx="9144000" cy="691666"/>
          </a:xfrm>
          <a:prstGeom prst="rect">
            <a:avLst/>
          </a:prstGeom>
          <a:noFill/>
          <a:ln>
            <a:noFill/>
          </a:ln>
        </p:spPr>
        <p:txBody>
          <a:bodyPr anchorCtr="0" anchor="t" bIns="45700" lIns="91425" spcFirstLastPara="1" rIns="91425" wrap="square" tIns="45700">
            <a:normAutofit/>
          </a:bodyPr>
          <a:lstStyle>
            <a:lvl1pPr lvl="0" algn="l">
              <a:lnSpc>
                <a:spcPct val="90000"/>
              </a:lnSpc>
              <a:spcBef>
                <a:spcPts val="1000"/>
              </a:spcBef>
              <a:spcAft>
                <a:spcPts val="0"/>
              </a:spcAft>
              <a:buClr>
                <a:schemeClr val="dk1"/>
              </a:buClr>
              <a:buSzPts val="2000"/>
              <a:buNone/>
              <a:defRPr b="0" i="0" sz="2000">
                <a:latin typeface="Open Sans"/>
                <a:ea typeface="Open Sans"/>
                <a:cs typeface="Open Sans"/>
                <a:sym typeface="Open Sans"/>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
        <p:nvSpPr>
          <p:cNvPr id="62" name="Google Shape;62;p24"/>
          <p:cNvSpPr txBox="1"/>
          <p:nvPr>
            <p:ph idx="2" type="body"/>
          </p:nvPr>
        </p:nvSpPr>
        <p:spPr>
          <a:xfrm>
            <a:off x="1524000" y="3508375"/>
            <a:ext cx="9144000" cy="895350"/>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b="0" i="0" sz="1600">
                <a:latin typeface="Open Sans Light"/>
                <a:ea typeface="Open Sans Light"/>
                <a:cs typeface="Open Sans Light"/>
                <a:sym typeface="Open Sans Light"/>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3" name="Google Shape;63;p24"/>
          <p:cNvSpPr txBox="1"/>
          <p:nvPr>
            <p:ph idx="3" type="body"/>
          </p:nvPr>
        </p:nvSpPr>
        <p:spPr>
          <a:xfrm>
            <a:off x="1524000" y="4483099"/>
            <a:ext cx="9144000" cy="895350"/>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b="0" i="0" sz="1600">
                <a:latin typeface="Open Sans Light"/>
                <a:ea typeface="Open Sans Light"/>
                <a:cs typeface="Open Sans Light"/>
                <a:sym typeface="Open Sans Light"/>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extLst>
    <p:ext uri="{DCECCB84-F9BA-43D5-87BE-67443E8EF086}">
      <p15:sldGuideLst>
        <p15:guide id="1" orient="horz" pos="3974">
          <p15:clr>
            <a:srgbClr val="FBAE40"/>
          </p15:clr>
        </p15:guide>
        <p15:guide id="2" pos="7378">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age-filling image">
  <p:cSld name="Page-filling image">
    <p:bg>
      <p:bgPr>
        <a:solidFill>
          <a:schemeClr val="lt1"/>
        </a:solidFill>
      </p:bgPr>
    </p:bg>
    <p:spTree>
      <p:nvGrpSpPr>
        <p:cNvPr id="136" name="Shape 136"/>
        <p:cNvGrpSpPr/>
        <p:nvPr/>
      </p:nvGrpSpPr>
      <p:grpSpPr>
        <a:xfrm>
          <a:off x="0" y="0"/>
          <a:ext cx="0" cy="0"/>
          <a:chOff x="0" y="0"/>
          <a:chExt cx="0" cy="0"/>
        </a:xfrm>
      </p:grpSpPr>
      <p:sp>
        <p:nvSpPr>
          <p:cNvPr id="137" name="Google Shape;137;p33"/>
          <p:cNvSpPr/>
          <p:nvPr>
            <p:ph idx="2" type="pic"/>
          </p:nvPr>
        </p:nvSpPr>
        <p:spPr>
          <a:xfrm>
            <a:off x="0" y="0"/>
            <a:ext cx="12192000" cy="6858000"/>
          </a:xfrm>
          <a:prstGeom prst="rect">
            <a:avLst/>
          </a:prstGeom>
          <a:noFill/>
          <a:ln>
            <a:noFill/>
          </a:ln>
        </p:spPr>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able of content" type="obj">
  <p:cSld name="OBJECT">
    <p:bg>
      <p:bgPr>
        <a:solidFill>
          <a:schemeClr val="lt1"/>
        </a:solidFill>
      </p:bgPr>
    </p:bg>
    <p:spTree>
      <p:nvGrpSpPr>
        <p:cNvPr id="64" name="Shape 64"/>
        <p:cNvGrpSpPr/>
        <p:nvPr/>
      </p:nvGrpSpPr>
      <p:grpSpPr>
        <a:xfrm>
          <a:off x="0" y="0"/>
          <a:ext cx="0" cy="0"/>
          <a:chOff x="0" y="0"/>
          <a:chExt cx="0" cy="0"/>
        </a:xfrm>
      </p:grpSpPr>
      <p:sp>
        <p:nvSpPr>
          <p:cNvPr id="65" name="Google Shape;65;p25"/>
          <p:cNvSpPr txBox="1"/>
          <p:nvPr>
            <p:ph type="title"/>
          </p:nvPr>
        </p:nvSpPr>
        <p:spPr>
          <a:xfrm>
            <a:off x="838200" y="48704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2"/>
              </a:buClr>
              <a:buSzPts val="4000"/>
              <a:buFont typeface="Glegoo"/>
              <a:buNone/>
              <a:defRPr sz="4000">
                <a:solidFill>
                  <a:schemeClr val="dk2"/>
                </a:solidFill>
                <a:latin typeface="Glegoo"/>
                <a:ea typeface="Glegoo"/>
                <a:cs typeface="Glegoo"/>
                <a:sym typeface="Glegoo"/>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6" name="Google Shape;66;p25"/>
          <p:cNvSpPr txBox="1"/>
          <p:nvPr>
            <p:ph idx="1" type="body"/>
          </p:nvPr>
        </p:nvSpPr>
        <p:spPr>
          <a:xfrm>
            <a:off x="838200" y="1947545"/>
            <a:ext cx="10515600" cy="4351338"/>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chemeClr val="dk1"/>
              </a:buClr>
              <a:buSzPts val="2000"/>
              <a:buChar char="•"/>
              <a:defRPr b="0" i="0" sz="2000">
                <a:latin typeface="Open Sans"/>
                <a:ea typeface="Open Sans"/>
                <a:cs typeface="Open Sans"/>
                <a:sym typeface="Open Sans"/>
              </a:defRPr>
            </a:lvl1pPr>
            <a:lvl2pPr indent="-330200" lvl="1" marL="914400" algn="l">
              <a:lnSpc>
                <a:spcPct val="90000"/>
              </a:lnSpc>
              <a:spcBef>
                <a:spcPts val="500"/>
              </a:spcBef>
              <a:spcAft>
                <a:spcPts val="0"/>
              </a:spcAft>
              <a:buClr>
                <a:schemeClr val="dk1"/>
              </a:buClr>
              <a:buSzPts val="1600"/>
              <a:buChar char="•"/>
              <a:defRPr sz="1600">
                <a:latin typeface="Open Sans"/>
                <a:ea typeface="Open Sans"/>
                <a:cs typeface="Open Sans"/>
                <a:sym typeface="Open Sans"/>
              </a:defRPr>
            </a:lvl2pPr>
            <a:lvl3pPr indent="-330200" lvl="2" marL="1371600" algn="l">
              <a:lnSpc>
                <a:spcPct val="90000"/>
              </a:lnSpc>
              <a:spcBef>
                <a:spcPts val="500"/>
              </a:spcBef>
              <a:spcAft>
                <a:spcPts val="0"/>
              </a:spcAft>
              <a:buClr>
                <a:schemeClr val="dk1"/>
              </a:buClr>
              <a:buSzPts val="1600"/>
              <a:buChar char="•"/>
              <a:defRPr>
                <a:latin typeface="Open Sans"/>
                <a:ea typeface="Open Sans"/>
                <a:cs typeface="Open Sans"/>
                <a:sym typeface="Open Sans"/>
              </a:defRPr>
            </a:lvl3pPr>
            <a:lvl4pPr indent="-317500" lvl="3" marL="1828800" algn="l">
              <a:lnSpc>
                <a:spcPct val="90000"/>
              </a:lnSpc>
              <a:spcBef>
                <a:spcPts val="500"/>
              </a:spcBef>
              <a:spcAft>
                <a:spcPts val="0"/>
              </a:spcAft>
              <a:buClr>
                <a:schemeClr val="dk1"/>
              </a:buClr>
              <a:buSzPts val="1400"/>
              <a:buChar char="•"/>
              <a:defRPr>
                <a:latin typeface="Open Sans"/>
                <a:ea typeface="Open Sans"/>
                <a:cs typeface="Open Sans"/>
                <a:sym typeface="Open Sans"/>
              </a:defRPr>
            </a:lvl4pPr>
            <a:lvl5pPr indent="-317500" lvl="4" marL="2286000" algn="l">
              <a:lnSpc>
                <a:spcPct val="90000"/>
              </a:lnSpc>
              <a:spcBef>
                <a:spcPts val="500"/>
              </a:spcBef>
              <a:spcAft>
                <a:spcPts val="0"/>
              </a:spcAft>
              <a:buClr>
                <a:schemeClr val="dk1"/>
              </a:buClr>
              <a:buSzPts val="1400"/>
              <a:buChar char="•"/>
              <a:defRPr>
                <a:latin typeface="Open Sans"/>
                <a:ea typeface="Open Sans"/>
                <a:cs typeface="Open Sans"/>
                <a:sym typeface="Open Sans"/>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Regular content slide">
  <p:cSld name="Regular content slide">
    <p:bg>
      <p:bgPr>
        <a:solidFill>
          <a:schemeClr val="lt1"/>
        </a:solidFill>
      </p:bgPr>
    </p:bg>
    <p:spTree>
      <p:nvGrpSpPr>
        <p:cNvPr id="67" name="Shape 67"/>
        <p:cNvGrpSpPr/>
        <p:nvPr/>
      </p:nvGrpSpPr>
      <p:grpSpPr>
        <a:xfrm>
          <a:off x="0" y="0"/>
          <a:ext cx="0" cy="0"/>
          <a:chOff x="0" y="0"/>
          <a:chExt cx="0" cy="0"/>
        </a:xfrm>
      </p:grpSpPr>
      <p:sp>
        <p:nvSpPr>
          <p:cNvPr id="68" name="Google Shape;68;p26"/>
          <p:cNvSpPr txBox="1"/>
          <p:nvPr>
            <p:ph type="title"/>
          </p:nvPr>
        </p:nvSpPr>
        <p:spPr>
          <a:xfrm>
            <a:off x="838200" y="48704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2"/>
              </a:buClr>
              <a:buSzPts val="4000"/>
              <a:buFont typeface="Glegoo"/>
              <a:buNone/>
              <a:defRPr sz="4000">
                <a:solidFill>
                  <a:schemeClr val="dk2"/>
                </a:solidFill>
                <a:latin typeface="Glegoo"/>
                <a:ea typeface="Glegoo"/>
                <a:cs typeface="Glegoo"/>
                <a:sym typeface="Glegoo"/>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9" name="Google Shape;69;p26"/>
          <p:cNvSpPr txBox="1"/>
          <p:nvPr>
            <p:ph idx="1" type="body"/>
          </p:nvPr>
        </p:nvSpPr>
        <p:spPr>
          <a:xfrm>
            <a:off x="838200" y="1947545"/>
            <a:ext cx="10515600" cy="435133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000"/>
              <a:buNone/>
              <a:defRPr b="0" i="0" sz="2000">
                <a:latin typeface="Open Sans"/>
                <a:ea typeface="Open Sans"/>
                <a:cs typeface="Open Sans"/>
                <a:sym typeface="Open Sans"/>
              </a:defRPr>
            </a:lvl1pPr>
            <a:lvl2pPr indent="-330200" lvl="1" marL="914400" algn="l">
              <a:lnSpc>
                <a:spcPct val="90000"/>
              </a:lnSpc>
              <a:spcBef>
                <a:spcPts val="500"/>
              </a:spcBef>
              <a:spcAft>
                <a:spcPts val="0"/>
              </a:spcAft>
              <a:buClr>
                <a:schemeClr val="dk1"/>
              </a:buClr>
              <a:buSzPts val="1600"/>
              <a:buChar char="•"/>
              <a:defRPr sz="1600">
                <a:latin typeface="Open Sans"/>
                <a:ea typeface="Open Sans"/>
                <a:cs typeface="Open Sans"/>
                <a:sym typeface="Open Sans"/>
              </a:defRPr>
            </a:lvl2pPr>
            <a:lvl3pPr indent="-330200" lvl="2" marL="1371600" algn="l">
              <a:lnSpc>
                <a:spcPct val="90000"/>
              </a:lnSpc>
              <a:spcBef>
                <a:spcPts val="500"/>
              </a:spcBef>
              <a:spcAft>
                <a:spcPts val="0"/>
              </a:spcAft>
              <a:buClr>
                <a:schemeClr val="dk1"/>
              </a:buClr>
              <a:buSzPts val="1600"/>
              <a:buChar char="•"/>
              <a:defRPr>
                <a:latin typeface="Open Sans"/>
                <a:ea typeface="Open Sans"/>
                <a:cs typeface="Open Sans"/>
                <a:sym typeface="Open Sans"/>
              </a:defRPr>
            </a:lvl3pPr>
            <a:lvl4pPr indent="-317500" lvl="3" marL="1828800" algn="l">
              <a:lnSpc>
                <a:spcPct val="90000"/>
              </a:lnSpc>
              <a:spcBef>
                <a:spcPts val="500"/>
              </a:spcBef>
              <a:spcAft>
                <a:spcPts val="0"/>
              </a:spcAft>
              <a:buClr>
                <a:schemeClr val="dk1"/>
              </a:buClr>
              <a:buSzPts val="1400"/>
              <a:buChar char="•"/>
              <a:defRPr>
                <a:latin typeface="Open Sans"/>
                <a:ea typeface="Open Sans"/>
                <a:cs typeface="Open Sans"/>
                <a:sym typeface="Open Sans"/>
              </a:defRPr>
            </a:lvl4pPr>
            <a:lvl5pPr indent="-317500" lvl="4" marL="2286000" algn="l">
              <a:lnSpc>
                <a:spcPct val="90000"/>
              </a:lnSpc>
              <a:spcBef>
                <a:spcPts val="500"/>
              </a:spcBef>
              <a:spcAft>
                <a:spcPts val="0"/>
              </a:spcAft>
              <a:buClr>
                <a:schemeClr val="dk1"/>
              </a:buClr>
              <a:buSzPts val="1400"/>
              <a:buChar char="•"/>
              <a:defRPr>
                <a:latin typeface="Open Sans"/>
                <a:ea typeface="Open Sans"/>
                <a:cs typeface="Open Sans"/>
                <a:sym typeface="Open Sans"/>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 with two colums" type="twoObj">
  <p:cSld name="TWO_OBJECTS">
    <p:bg>
      <p:bgPr>
        <a:solidFill>
          <a:schemeClr val="lt1"/>
        </a:solidFill>
      </p:bgPr>
    </p:bg>
    <p:spTree>
      <p:nvGrpSpPr>
        <p:cNvPr id="70" name="Shape 70"/>
        <p:cNvGrpSpPr/>
        <p:nvPr/>
      </p:nvGrpSpPr>
      <p:grpSpPr>
        <a:xfrm>
          <a:off x="0" y="0"/>
          <a:ext cx="0" cy="0"/>
          <a:chOff x="0" y="0"/>
          <a:chExt cx="0" cy="0"/>
        </a:xfrm>
      </p:grpSpPr>
      <p:sp>
        <p:nvSpPr>
          <p:cNvPr id="71" name="Google Shape;71;p27"/>
          <p:cNvSpPr txBox="1"/>
          <p:nvPr>
            <p:ph type="title"/>
          </p:nvPr>
        </p:nvSpPr>
        <p:spPr>
          <a:xfrm>
            <a:off x="838200" y="500062"/>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2"/>
              </a:buClr>
              <a:buSzPts val="4000"/>
              <a:buFont typeface="Glegoo"/>
              <a:buNone/>
              <a:defRPr sz="4000">
                <a:solidFill>
                  <a:schemeClr val="dk2"/>
                </a:solidFill>
                <a:latin typeface="Glegoo"/>
                <a:ea typeface="Glegoo"/>
                <a:cs typeface="Glegoo"/>
                <a:sym typeface="Glegoo"/>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2" name="Google Shape;72;p27"/>
          <p:cNvSpPr txBox="1"/>
          <p:nvPr>
            <p:ph idx="1" type="body"/>
          </p:nvPr>
        </p:nvSpPr>
        <p:spPr>
          <a:xfrm>
            <a:off x="838200" y="2006600"/>
            <a:ext cx="5181600" cy="4351338"/>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chemeClr val="dk1"/>
              </a:buClr>
              <a:buSzPts val="2000"/>
              <a:buChar char="•"/>
              <a:defRPr b="0" i="0" sz="2000">
                <a:latin typeface="Open Sans"/>
                <a:ea typeface="Open Sans"/>
                <a:cs typeface="Open Sans"/>
                <a:sym typeface="Open Sans"/>
              </a:defRPr>
            </a:lvl1pPr>
            <a:lvl2pPr indent="-342900" lvl="1" marL="914400" algn="l">
              <a:lnSpc>
                <a:spcPct val="90000"/>
              </a:lnSpc>
              <a:spcBef>
                <a:spcPts val="500"/>
              </a:spcBef>
              <a:spcAft>
                <a:spcPts val="0"/>
              </a:spcAft>
              <a:buClr>
                <a:schemeClr val="dk1"/>
              </a:buClr>
              <a:buSzPts val="1800"/>
              <a:buChar char="•"/>
              <a:defRPr b="0" i="0" sz="1800">
                <a:latin typeface="Open Sans"/>
                <a:ea typeface="Open Sans"/>
                <a:cs typeface="Open Sans"/>
                <a:sym typeface="Open Sans"/>
              </a:defRPr>
            </a:lvl2pPr>
            <a:lvl3pPr indent="-330200" lvl="2" marL="1371600" algn="l">
              <a:lnSpc>
                <a:spcPct val="90000"/>
              </a:lnSpc>
              <a:spcBef>
                <a:spcPts val="500"/>
              </a:spcBef>
              <a:spcAft>
                <a:spcPts val="0"/>
              </a:spcAft>
              <a:buClr>
                <a:schemeClr val="dk1"/>
              </a:buClr>
              <a:buSzPts val="1600"/>
              <a:buChar char="•"/>
              <a:defRPr b="0" i="0" sz="1600">
                <a:latin typeface="Open Sans"/>
                <a:ea typeface="Open Sans"/>
                <a:cs typeface="Open Sans"/>
                <a:sym typeface="Open Sans"/>
              </a:defRPr>
            </a:lvl3pPr>
            <a:lvl4pPr indent="-317500" lvl="3" marL="1828800" algn="l">
              <a:lnSpc>
                <a:spcPct val="90000"/>
              </a:lnSpc>
              <a:spcBef>
                <a:spcPts val="500"/>
              </a:spcBef>
              <a:spcAft>
                <a:spcPts val="0"/>
              </a:spcAft>
              <a:buClr>
                <a:schemeClr val="dk1"/>
              </a:buClr>
              <a:buSzPts val="1400"/>
              <a:buChar char="•"/>
              <a:defRPr b="0" i="0" sz="1400">
                <a:latin typeface="Open Sans"/>
                <a:ea typeface="Open Sans"/>
                <a:cs typeface="Open Sans"/>
                <a:sym typeface="Open Sans"/>
              </a:defRPr>
            </a:lvl4pPr>
            <a:lvl5pPr indent="-317500" lvl="4" marL="2286000" algn="l">
              <a:lnSpc>
                <a:spcPct val="90000"/>
              </a:lnSpc>
              <a:spcBef>
                <a:spcPts val="500"/>
              </a:spcBef>
              <a:spcAft>
                <a:spcPts val="0"/>
              </a:spcAft>
              <a:buClr>
                <a:schemeClr val="dk1"/>
              </a:buClr>
              <a:buSzPts val="1400"/>
              <a:buChar char="•"/>
              <a:defRPr b="0" i="0" sz="1400">
                <a:latin typeface="Open Sans"/>
                <a:ea typeface="Open Sans"/>
                <a:cs typeface="Open Sans"/>
                <a:sym typeface="Open Sans"/>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3" name="Google Shape;73;p27"/>
          <p:cNvSpPr txBox="1"/>
          <p:nvPr>
            <p:ph idx="2" type="body"/>
          </p:nvPr>
        </p:nvSpPr>
        <p:spPr>
          <a:xfrm>
            <a:off x="6172200" y="2006600"/>
            <a:ext cx="5181600" cy="4351338"/>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chemeClr val="dk1"/>
              </a:buClr>
              <a:buSzPts val="2000"/>
              <a:buChar char="•"/>
              <a:defRPr b="0" i="0" sz="2000">
                <a:latin typeface="Open Sans"/>
                <a:ea typeface="Open Sans"/>
                <a:cs typeface="Open Sans"/>
                <a:sym typeface="Open Sans"/>
              </a:defRPr>
            </a:lvl1pPr>
            <a:lvl2pPr indent="-342900" lvl="1" marL="914400" algn="l">
              <a:lnSpc>
                <a:spcPct val="90000"/>
              </a:lnSpc>
              <a:spcBef>
                <a:spcPts val="500"/>
              </a:spcBef>
              <a:spcAft>
                <a:spcPts val="0"/>
              </a:spcAft>
              <a:buClr>
                <a:schemeClr val="dk1"/>
              </a:buClr>
              <a:buSzPts val="1800"/>
              <a:buChar char="•"/>
              <a:defRPr b="0" i="0" sz="1800">
                <a:latin typeface="Open Sans"/>
                <a:ea typeface="Open Sans"/>
                <a:cs typeface="Open Sans"/>
                <a:sym typeface="Open Sans"/>
              </a:defRPr>
            </a:lvl2pPr>
            <a:lvl3pPr indent="-330200" lvl="2" marL="1371600" algn="l">
              <a:lnSpc>
                <a:spcPct val="90000"/>
              </a:lnSpc>
              <a:spcBef>
                <a:spcPts val="500"/>
              </a:spcBef>
              <a:spcAft>
                <a:spcPts val="0"/>
              </a:spcAft>
              <a:buClr>
                <a:schemeClr val="dk1"/>
              </a:buClr>
              <a:buSzPts val="1600"/>
              <a:buChar char="•"/>
              <a:defRPr b="0" i="0" sz="1600">
                <a:latin typeface="Open Sans"/>
                <a:ea typeface="Open Sans"/>
                <a:cs typeface="Open Sans"/>
                <a:sym typeface="Open Sans"/>
              </a:defRPr>
            </a:lvl3pPr>
            <a:lvl4pPr indent="-317500" lvl="3" marL="1828800" algn="l">
              <a:lnSpc>
                <a:spcPct val="90000"/>
              </a:lnSpc>
              <a:spcBef>
                <a:spcPts val="500"/>
              </a:spcBef>
              <a:spcAft>
                <a:spcPts val="0"/>
              </a:spcAft>
              <a:buClr>
                <a:schemeClr val="dk1"/>
              </a:buClr>
              <a:buSzPts val="1400"/>
              <a:buChar char="•"/>
              <a:defRPr b="0" i="0" sz="1400">
                <a:latin typeface="Open Sans"/>
                <a:ea typeface="Open Sans"/>
                <a:cs typeface="Open Sans"/>
                <a:sym typeface="Open Sans"/>
              </a:defRPr>
            </a:lvl4pPr>
            <a:lvl5pPr indent="-317500" lvl="4" marL="2286000" algn="l">
              <a:lnSpc>
                <a:spcPct val="90000"/>
              </a:lnSpc>
              <a:spcBef>
                <a:spcPts val="500"/>
              </a:spcBef>
              <a:spcAft>
                <a:spcPts val="0"/>
              </a:spcAft>
              <a:buClr>
                <a:schemeClr val="dk1"/>
              </a:buClr>
              <a:buSzPts val="1400"/>
              <a:buChar char="•"/>
              <a:defRPr b="0" i="0" sz="1400">
                <a:latin typeface="Open Sans"/>
                <a:ea typeface="Open Sans"/>
                <a:cs typeface="Open Sans"/>
                <a:sym typeface="Open Sans"/>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 to make a compare" type="twoTxTwoObj">
  <p:cSld name="TWO_OBJECTS_WITH_TEXT">
    <p:bg>
      <p:bgPr>
        <a:solidFill>
          <a:schemeClr val="lt1"/>
        </a:solidFill>
      </p:bgPr>
    </p:bg>
    <p:spTree>
      <p:nvGrpSpPr>
        <p:cNvPr id="74" name="Shape 74"/>
        <p:cNvGrpSpPr/>
        <p:nvPr/>
      </p:nvGrpSpPr>
      <p:grpSpPr>
        <a:xfrm>
          <a:off x="0" y="0"/>
          <a:ext cx="0" cy="0"/>
          <a:chOff x="0" y="0"/>
          <a:chExt cx="0" cy="0"/>
        </a:xfrm>
      </p:grpSpPr>
      <p:sp>
        <p:nvSpPr>
          <p:cNvPr id="75" name="Google Shape;75;p28"/>
          <p:cNvSpPr txBox="1"/>
          <p:nvPr>
            <p:ph type="title"/>
          </p:nvPr>
        </p:nvSpPr>
        <p:spPr>
          <a:xfrm>
            <a:off x="838200" y="527334"/>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2"/>
              </a:buClr>
              <a:buSzPts val="4000"/>
              <a:buFont typeface="Glegoo"/>
              <a:buNone/>
              <a:defRPr sz="4000">
                <a:solidFill>
                  <a:schemeClr val="dk2"/>
                </a:solidFill>
                <a:latin typeface="Glegoo"/>
                <a:ea typeface="Glegoo"/>
                <a:cs typeface="Glegoo"/>
                <a:sym typeface="Glegoo"/>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6" name="Google Shape;76;p28"/>
          <p:cNvSpPr txBox="1"/>
          <p:nvPr>
            <p:ph idx="1" type="body"/>
          </p:nvPr>
        </p:nvSpPr>
        <p:spPr>
          <a:xfrm>
            <a:off x="838200" y="1843372"/>
            <a:ext cx="5157787"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000"/>
              <a:buNone/>
              <a:defRPr b="0" i="0" sz="2000">
                <a:latin typeface="Open Sans"/>
                <a:ea typeface="Open Sans"/>
                <a:cs typeface="Open Sans"/>
                <a:sym typeface="Open Sans"/>
              </a:defRPr>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77" name="Google Shape;77;p28"/>
          <p:cNvSpPr txBox="1"/>
          <p:nvPr>
            <p:ph idx="2" type="body"/>
          </p:nvPr>
        </p:nvSpPr>
        <p:spPr>
          <a:xfrm>
            <a:off x="838200" y="2667284"/>
            <a:ext cx="5157787" cy="3684588"/>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chemeClr val="dk1"/>
              </a:buClr>
              <a:buSzPts val="2000"/>
              <a:buChar char="•"/>
              <a:defRPr b="0" i="0" sz="2000">
                <a:latin typeface="Open Sans"/>
                <a:ea typeface="Open Sans"/>
                <a:cs typeface="Open Sans"/>
                <a:sym typeface="Open Sans"/>
              </a:defRPr>
            </a:lvl1pPr>
            <a:lvl2pPr indent="-342900" lvl="1" marL="914400" algn="l">
              <a:lnSpc>
                <a:spcPct val="90000"/>
              </a:lnSpc>
              <a:spcBef>
                <a:spcPts val="500"/>
              </a:spcBef>
              <a:spcAft>
                <a:spcPts val="0"/>
              </a:spcAft>
              <a:buClr>
                <a:schemeClr val="dk1"/>
              </a:buClr>
              <a:buSzPts val="1800"/>
              <a:buChar char="•"/>
              <a:defRPr b="0" i="0" sz="1800">
                <a:latin typeface="Open Sans"/>
                <a:ea typeface="Open Sans"/>
                <a:cs typeface="Open Sans"/>
                <a:sym typeface="Open Sans"/>
              </a:defRPr>
            </a:lvl2pPr>
            <a:lvl3pPr indent="-330200" lvl="2" marL="1371600" algn="l">
              <a:lnSpc>
                <a:spcPct val="90000"/>
              </a:lnSpc>
              <a:spcBef>
                <a:spcPts val="500"/>
              </a:spcBef>
              <a:spcAft>
                <a:spcPts val="0"/>
              </a:spcAft>
              <a:buClr>
                <a:schemeClr val="dk1"/>
              </a:buClr>
              <a:buSzPts val="1600"/>
              <a:buChar char="•"/>
              <a:defRPr b="0" i="0" sz="1600">
                <a:latin typeface="Open Sans"/>
                <a:ea typeface="Open Sans"/>
                <a:cs typeface="Open Sans"/>
                <a:sym typeface="Open Sans"/>
              </a:defRPr>
            </a:lvl3pPr>
            <a:lvl4pPr indent="-317500" lvl="3" marL="1828800" algn="l">
              <a:lnSpc>
                <a:spcPct val="90000"/>
              </a:lnSpc>
              <a:spcBef>
                <a:spcPts val="500"/>
              </a:spcBef>
              <a:spcAft>
                <a:spcPts val="0"/>
              </a:spcAft>
              <a:buClr>
                <a:schemeClr val="dk1"/>
              </a:buClr>
              <a:buSzPts val="1400"/>
              <a:buChar char="•"/>
              <a:defRPr b="0" i="0" sz="1400">
                <a:latin typeface="Open Sans"/>
                <a:ea typeface="Open Sans"/>
                <a:cs typeface="Open Sans"/>
                <a:sym typeface="Open Sans"/>
              </a:defRPr>
            </a:lvl4pPr>
            <a:lvl5pPr indent="-317500" lvl="4" marL="2286000" algn="l">
              <a:lnSpc>
                <a:spcPct val="90000"/>
              </a:lnSpc>
              <a:spcBef>
                <a:spcPts val="500"/>
              </a:spcBef>
              <a:spcAft>
                <a:spcPts val="0"/>
              </a:spcAft>
              <a:buClr>
                <a:schemeClr val="dk1"/>
              </a:buClr>
              <a:buSzPts val="1400"/>
              <a:buChar char="•"/>
              <a:defRPr b="0" i="0" sz="1400">
                <a:latin typeface="Open Sans"/>
                <a:ea typeface="Open Sans"/>
                <a:cs typeface="Open Sans"/>
                <a:sym typeface="Open Sans"/>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8" name="Google Shape;78;p28"/>
          <p:cNvSpPr txBox="1"/>
          <p:nvPr>
            <p:ph idx="3" type="body"/>
          </p:nvPr>
        </p:nvSpPr>
        <p:spPr>
          <a:xfrm>
            <a:off x="6170612" y="1845571"/>
            <a:ext cx="5183188"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000"/>
              <a:buNone/>
              <a:defRPr b="0" i="0" sz="2000">
                <a:latin typeface="Open Sans"/>
                <a:ea typeface="Open Sans"/>
                <a:cs typeface="Open Sans"/>
                <a:sym typeface="Open Sans"/>
              </a:defRPr>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79" name="Google Shape;79;p28"/>
          <p:cNvSpPr txBox="1"/>
          <p:nvPr>
            <p:ph idx="4" type="body"/>
          </p:nvPr>
        </p:nvSpPr>
        <p:spPr>
          <a:xfrm>
            <a:off x="6170612" y="2669483"/>
            <a:ext cx="5183188" cy="3684588"/>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chemeClr val="dk1"/>
              </a:buClr>
              <a:buSzPts val="2000"/>
              <a:buChar char="•"/>
              <a:defRPr sz="2000">
                <a:latin typeface="Open Sans"/>
                <a:ea typeface="Open Sans"/>
                <a:cs typeface="Open Sans"/>
                <a:sym typeface="Open Sans"/>
              </a:defRPr>
            </a:lvl1pPr>
            <a:lvl2pPr indent="-342900" lvl="1" marL="914400" algn="l">
              <a:lnSpc>
                <a:spcPct val="90000"/>
              </a:lnSpc>
              <a:spcBef>
                <a:spcPts val="500"/>
              </a:spcBef>
              <a:spcAft>
                <a:spcPts val="0"/>
              </a:spcAft>
              <a:buClr>
                <a:schemeClr val="dk1"/>
              </a:buClr>
              <a:buSzPts val="1800"/>
              <a:buChar char="•"/>
              <a:defRPr sz="1800">
                <a:latin typeface="Open Sans"/>
                <a:ea typeface="Open Sans"/>
                <a:cs typeface="Open Sans"/>
                <a:sym typeface="Open Sans"/>
              </a:defRPr>
            </a:lvl2pPr>
            <a:lvl3pPr indent="-330200" lvl="2" marL="1371600" algn="l">
              <a:lnSpc>
                <a:spcPct val="90000"/>
              </a:lnSpc>
              <a:spcBef>
                <a:spcPts val="500"/>
              </a:spcBef>
              <a:spcAft>
                <a:spcPts val="0"/>
              </a:spcAft>
              <a:buClr>
                <a:schemeClr val="dk1"/>
              </a:buClr>
              <a:buSzPts val="1600"/>
              <a:buChar char="•"/>
              <a:defRPr sz="1600">
                <a:latin typeface="Open Sans"/>
                <a:ea typeface="Open Sans"/>
                <a:cs typeface="Open Sans"/>
                <a:sym typeface="Open Sans"/>
              </a:defRPr>
            </a:lvl3pPr>
            <a:lvl4pPr indent="-317500" lvl="3" marL="1828800" algn="l">
              <a:lnSpc>
                <a:spcPct val="90000"/>
              </a:lnSpc>
              <a:spcBef>
                <a:spcPts val="500"/>
              </a:spcBef>
              <a:spcAft>
                <a:spcPts val="0"/>
              </a:spcAft>
              <a:buClr>
                <a:schemeClr val="dk1"/>
              </a:buClr>
              <a:buSzPts val="1400"/>
              <a:buChar char="•"/>
              <a:defRPr sz="1400">
                <a:latin typeface="Open Sans"/>
                <a:ea typeface="Open Sans"/>
                <a:cs typeface="Open Sans"/>
                <a:sym typeface="Open Sans"/>
              </a:defRPr>
            </a:lvl4pPr>
            <a:lvl5pPr indent="-317500" lvl="4" marL="2286000" algn="l">
              <a:lnSpc>
                <a:spcPct val="90000"/>
              </a:lnSpc>
              <a:spcBef>
                <a:spcPts val="500"/>
              </a:spcBef>
              <a:spcAft>
                <a:spcPts val="0"/>
              </a:spcAft>
              <a:buClr>
                <a:schemeClr val="dk1"/>
              </a:buClr>
              <a:buSzPts val="1400"/>
              <a:buChar char="•"/>
              <a:defRPr sz="1400">
                <a:latin typeface="Open Sans"/>
                <a:ea typeface="Open Sans"/>
                <a:cs typeface="Open Sans"/>
                <a:sym typeface="Open Sans"/>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image">
  <p:cSld name="Title and image">
    <p:bg>
      <p:bgPr>
        <a:solidFill>
          <a:schemeClr val="lt1"/>
        </a:solidFill>
      </p:bgPr>
    </p:bg>
    <p:spTree>
      <p:nvGrpSpPr>
        <p:cNvPr id="80" name="Shape 80"/>
        <p:cNvGrpSpPr/>
        <p:nvPr/>
      </p:nvGrpSpPr>
      <p:grpSpPr>
        <a:xfrm>
          <a:off x="0" y="0"/>
          <a:ext cx="0" cy="0"/>
          <a:chOff x="0" y="0"/>
          <a:chExt cx="0" cy="0"/>
        </a:xfrm>
      </p:grpSpPr>
      <p:sp>
        <p:nvSpPr>
          <p:cNvPr id="81" name="Google Shape;81;p29"/>
          <p:cNvSpPr txBox="1"/>
          <p:nvPr>
            <p:ph type="title"/>
          </p:nvPr>
        </p:nvSpPr>
        <p:spPr>
          <a:xfrm>
            <a:off x="838200" y="507629"/>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2"/>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82" name="Google Shape;82;p29"/>
          <p:cNvSpPr/>
          <p:nvPr>
            <p:ph idx="2" type="pic"/>
          </p:nvPr>
        </p:nvSpPr>
        <p:spPr>
          <a:xfrm>
            <a:off x="838200" y="2001838"/>
            <a:ext cx="10515599" cy="4329112"/>
          </a:xfrm>
          <a:prstGeom prst="rect">
            <a:avLst/>
          </a:prstGeom>
          <a:noFill/>
          <a:ln>
            <a:noFill/>
          </a:ln>
        </p:spPr>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etween slide" type="secHead">
  <p:cSld name="SECTION_HEADER">
    <p:bg>
      <p:bgPr>
        <a:solidFill>
          <a:schemeClr val="lt1"/>
        </a:solidFill>
      </p:bgPr>
    </p:bg>
    <p:spTree>
      <p:nvGrpSpPr>
        <p:cNvPr id="83" name="Shape 83"/>
        <p:cNvGrpSpPr/>
        <p:nvPr/>
      </p:nvGrpSpPr>
      <p:grpSpPr>
        <a:xfrm>
          <a:off x="0" y="0"/>
          <a:ext cx="0" cy="0"/>
          <a:chOff x="0" y="0"/>
          <a:chExt cx="0" cy="0"/>
        </a:xfrm>
      </p:grpSpPr>
      <p:sp>
        <p:nvSpPr>
          <p:cNvPr id="84" name="Google Shape;84;p30"/>
          <p:cNvSpPr/>
          <p:nvPr/>
        </p:nvSpPr>
        <p:spPr>
          <a:xfrm>
            <a:off x="0" y="0"/>
            <a:ext cx="12192000" cy="6858000"/>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85" name="Google Shape;85;p30"/>
          <p:cNvSpPr/>
          <p:nvPr/>
        </p:nvSpPr>
        <p:spPr>
          <a:xfrm>
            <a:off x="0" y="0"/>
            <a:ext cx="2400300" cy="4295776"/>
          </a:xfrm>
          <a:custGeom>
            <a:rect b="b" l="l" r="r" t="t"/>
            <a:pathLst>
              <a:path extrusionOk="0" h="4295776" w="2400300">
                <a:moveTo>
                  <a:pt x="0" y="0"/>
                </a:moveTo>
                <a:lnTo>
                  <a:pt x="1443707" y="0"/>
                </a:lnTo>
                <a:lnTo>
                  <a:pt x="1531390" y="65568"/>
                </a:lnTo>
                <a:cubicBezTo>
                  <a:pt x="2062055" y="503512"/>
                  <a:pt x="2400300" y="1166281"/>
                  <a:pt x="2400300" y="1908052"/>
                </a:cubicBezTo>
                <a:cubicBezTo>
                  <a:pt x="2400300" y="3226756"/>
                  <a:pt x="1331280" y="4295776"/>
                  <a:pt x="12576" y="4295776"/>
                </a:cubicBezTo>
                <a:lnTo>
                  <a:pt x="0" y="4295141"/>
                </a:lnTo>
                <a:lnTo>
                  <a:pt x="0" y="0"/>
                </a:lnTo>
                <a:close/>
              </a:path>
            </a:pathLst>
          </a:custGeom>
          <a:solidFill>
            <a:srgbClr val="81C8E6"/>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pic>
        <p:nvPicPr>
          <p:cNvPr id="86" name="Google Shape;86;p30"/>
          <p:cNvPicPr preferRelativeResize="0"/>
          <p:nvPr/>
        </p:nvPicPr>
        <p:blipFill rotWithShape="1">
          <a:blip r:embed="rId2">
            <a:alphaModFix/>
          </a:blip>
          <a:srcRect b="0" l="0" r="0" t="0"/>
          <a:stretch/>
        </p:blipFill>
        <p:spPr>
          <a:xfrm>
            <a:off x="838201" y="0"/>
            <a:ext cx="2400300" cy="811369"/>
          </a:xfrm>
          <a:prstGeom prst="rect">
            <a:avLst/>
          </a:prstGeom>
          <a:noFill/>
          <a:ln>
            <a:noFill/>
          </a:ln>
        </p:spPr>
      </p:pic>
      <p:sp>
        <p:nvSpPr>
          <p:cNvPr id="87" name="Google Shape;87;p30"/>
          <p:cNvSpPr/>
          <p:nvPr/>
        </p:nvSpPr>
        <p:spPr>
          <a:xfrm>
            <a:off x="0" y="3597363"/>
            <a:ext cx="1194891" cy="1433416"/>
          </a:xfrm>
          <a:custGeom>
            <a:rect b="b" l="l" r="r" t="t"/>
            <a:pathLst>
              <a:path extrusionOk="0" h="1431008" w="1192884">
                <a:moveTo>
                  <a:pt x="0" y="186004"/>
                </a:moveTo>
                <a:lnTo>
                  <a:pt x="77335" y="122197"/>
                </a:lnTo>
                <a:cubicBezTo>
                  <a:pt x="191530" y="45048"/>
                  <a:pt x="329194" y="0"/>
                  <a:pt x="477380" y="0"/>
                </a:cubicBezTo>
                <a:cubicBezTo>
                  <a:pt x="872542" y="0"/>
                  <a:pt x="1192884" y="320342"/>
                  <a:pt x="1192884" y="715504"/>
                </a:cubicBezTo>
                <a:cubicBezTo>
                  <a:pt x="1192884" y="1110666"/>
                  <a:pt x="872542" y="1431008"/>
                  <a:pt x="477380" y="1431008"/>
                </a:cubicBezTo>
                <a:cubicBezTo>
                  <a:pt x="329194" y="1431008"/>
                  <a:pt x="191530" y="1385960"/>
                  <a:pt x="77335" y="1308811"/>
                </a:cubicBezTo>
                <a:lnTo>
                  <a:pt x="0" y="1245005"/>
                </a:lnTo>
              </a:path>
            </a:pathLst>
          </a:custGeom>
          <a:noFill/>
          <a:ln cap="flat" cmpd="sng" w="25400">
            <a:solidFill>
              <a:srgbClr val="BEE2F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88" name="Google Shape;88;p30"/>
          <p:cNvSpPr/>
          <p:nvPr/>
        </p:nvSpPr>
        <p:spPr>
          <a:xfrm>
            <a:off x="475197" y="5559327"/>
            <a:ext cx="220419" cy="220419"/>
          </a:xfrm>
          <a:prstGeom prst="ellipse">
            <a:avLst/>
          </a:prstGeom>
          <a:solidFill>
            <a:schemeClr val="accent3"/>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nvGrpSpPr>
          <p:cNvPr id="89" name="Google Shape;89;p30"/>
          <p:cNvGrpSpPr/>
          <p:nvPr/>
        </p:nvGrpSpPr>
        <p:grpSpPr>
          <a:xfrm>
            <a:off x="11621385" y="1502255"/>
            <a:ext cx="95951" cy="2700000"/>
            <a:chOff x="8676829" y="3671299"/>
            <a:chExt cx="48387" cy="1361598"/>
          </a:xfrm>
        </p:grpSpPr>
        <p:sp>
          <p:nvSpPr>
            <p:cNvPr id="90" name="Google Shape;90;p30"/>
            <p:cNvSpPr/>
            <p:nvPr/>
          </p:nvSpPr>
          <p:spPr>
            <a:xfrm>
              <a:off x="8677591" y="4985272"/>
              <a:ext cx="47625" cy="47625"/>
            </a:xfrm>
            <a:custGeom>
              <a:rect b="b" l="l" r="r" t="t"/>
              <a:pathLst>
                <a:path extrusionOk="0" h="47625" w="47625">
                  <a:moveTo>
                    <a:pt x="32956" y="45815"/>
                  </a:moveTo>
                  <a:cubicBezTo>
                    <a:pt x="35909" y="44577"/>
                    <a:pt x="38481" y="42863"/>
                    <a:pt x="40672" y="40672"/>
                  </a:cubicBezTo>
                  <a:cubicBezTo>
                    <a:pt x="42863" y="38481"/>
                    <a:pt x="44672" y="35814"/>
                    <a:pt x="45815" y="32957"/>
                  </a:cubicBezTo>
                  <a:cubicBezTo>
                    <a:pt x="47053" y="30004"/>
                    <a:pt x="47625" y="26956"/>
                    <a:pt x="47625" y="23813"/>
                  </a:cubicBezTo>
                  <a:cubicBezTo>
                    <a:pt x="47625" y="20669"/>
                    <a:pt x="47053" y="17621"/>
                    <a:pt x="45815" y="14669"/>
                  </a:cubicBezTo>
                  <a:cubicBezTo>
                    <a:pt x="44577" y="11716"/>
                    <a:pt x="42863" y="9144"/>
                    <a:pt x="40672" y="6953"/>
                  </a:cubicBezTo>
                  <a:cubicBezTo>
                    <a:pt x="38481" y="4763"/>
                    <a:pt x="35909" y="2953"/>
                    <a:pt x="32956" y="1810"/>
                  </a:cubicBezTo>
                  <a:cubicBezTo>
                    <a:pt x="30004" y="571"/>
                    <a:pt x="26956" y="0"/>
                    <a:pt x="23813" y="0"/>
                  </a:cubicBezTo>
                  <a:cubicBezTo>
                    <a:pt x="20669" y="0"/>
                    <a:pt x="17621" y="571"/>
                    <a:pt x="14669" y="1810"/>
                  </a:cubicBezTo>
                  <a:cubicBezTo>
                    <a:pt x="11716" y="3048"/>
                    <a:pt x="9144" y="4763"/>
                    <a:pt x="6953" y="6953"/>
                  </a:cubicBezTo>
                  <a:cubicBezTo>
                    <a:pt x="4763" y="9144"/>
                    <a:pt x="2953" y="11811"/>
                    <a:pt x="1810" y="14669"/>
                  </a:cubicBezTo>
                  <a:cubicBezTo>
                    <a:pt x="571" y="17621"/>
                    <a:pt x="0" y="20669"/>
                    <a:pt x="0" y="23813"/>
                  </a:cubicBezTo>
                  <a:cubicBezTo>
                    <a:pt x="0" y="26956"/>
                    <a:pt x="571" y="30004"/>
                    <a:pt x="1810" y="32957"/>
                  </a:cubicBezTo>
                  <a:cubicBezTo>
                    <a:pt x="3048" y="35909"/>
                    <a:pt x="4763" y="38481"/>
                    <a:pt x="6953" y="40672"/>
                  </a:cubicBezTo>
                  <a:cubicBezTo>
                    <a:pt x="9144" y="42863"/>
                    <a:pt x="11716" y="44672"/>
                    <a:pt x="14669" y="45815"/>
                  </a:cubicBezTo>
                  <a:cubicBezTo>
                    <a:pt x="17621" y="47054"/>
                    <a:pt x="20669" y="47625"/>
                    <a:pt x="23813" y="47625"/>
                  </a:cubicBezTo>
                  <a:cubicBezTo>
                    <a:pt x="26956" y="47625"/>
                    <a:pt x="30004" y="47054"/>
                    <a:pt x="32956" y="45815"/>
                  </a:cubicBezTo>
                  <a:close/>
                </a:path>
              </a:pathLst>
            </a:custGeom>
            <a:solidFill>
              <a:srgbClr val="BEE2F2"/>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91" name="Google Shape;91;p30"/>
            <p:cNvSpPr/>
            <p:nvPr/>
          </p:nvSpPr>
          <p:spPr>
            <a:xfrm>
              <a:off x="8681687" y="4770388"/>
              <a:ext cx="40766" cy="40766"/>
            </a:xfrm>
            <a:custGeom>
              <a:rect b="b" l="l" r="r" t="t"/>
              <a:pathLst>
                <a:path extrusionOk="0" h="40766" w="40766">
                  <a:moveTo>
                    <a:pt x="34861" y="34862"/>
                  </a:moveTo>
                  <a:cubicBezTo>
                    <a:pt x="36767" y="32956"/>
                    <a:pt x="38290" y="30766"/>
                    <a:pt x="39243" y="28194"/>
                  </a:cubicBezTo>
                  <a:cubicBezTo>
                    <a:pt x="40291" y="25717"/>
                    <a:pt x="40767" y="23050"/>
                    <a:pt x="40767" y="20383"/>
                  </a:cubicBezTo>
                  <a:cubicBezTo>
                    <a:pt x="40767" y="17717"/>
                    <a:pt x="40291" y="15050"/>
                    <a:pt x="39243" y="12573"/>
                  </a:cubicBezTo>
                  <a:cubicBezTo>
                    <a:pt x="38195" y="10096"/>
                    <a:pt x="36767" y="7906"/>
                    <a:pt x="34861" y="5906"/>
                  </a:cubicBezTo>
                  <a:cubicBezTo>
                    <a:pt x="32956" y="4000"/>
                    <a:pt x="30766" y="2477"/>
                    <a:pt x="28194" y="1524"/>
                  </a:cubicBezTo>
                  <a:cubicBezTo>
                    <a:pt x="25717" y="476"/>
                    <a:pt x="23050" y="0"/>
                    <a:pt x="20383" y="0"/>
                  </a:cubicBezTo>
                  <a:cubicBezTo>
                    <a:pt x="17717" y="0"/>
                    <a:pt x="15049" y="476"/>
                    <a:pt x="12573" y="1524"/>
                  </a:cubicBezTo>
                  <a:cubicBezTo>
                    <a:pt x="10096" y="2572"/>
                    <a:pt x="7906" y="4000"/>
                    <a:pt x="5905" y="5906"/>
                  </a:cubicBezTo>
                  <a:cubicBezTo>
                    <a:pt x="4000" y="7810"/>
                    <a:pt x="2476" y="10001"/>
                    <a:pt x="1524" y="12573"/>
                  </a:cubicBezTo>
                  <a:cubicBezTo>
                    <a:pt x="476" y="15050"/>
                    <a:pt x="0" y="17717"/>
                    <a:pt x="0" y="20383"/>
                  </a:cubicBezTo>
                  <a:cubicBezTo>
                    <a:pt x="0" y="23050"/>
                    <a:pt x="476" y="25717"/>
                    <a:pt x="1524" y="28194"/>
                  </a:cubicBezTo>
                  <a:cubicBezTo>
                    <a:pt x="2572" y="30671"/>
                    <a:pt x="4000" y="32861"/>
                    <a:pt x="5905" y="34862"/>
                  </a:cubicBezTo>
                  <a:cubicBezTo>
                    <a:pt x="7810" y="36767"/>
                    <a:pt x="10001" y="38291"/>
                    <a:pt x="12573" y="39243"/>
                  </a:cubicBezTo>
                  <a:cubicBezTo>
                    <a:pt x="15049" y="40291"/>
                    <a:pt x="17717" y="40767"/>
                    <a:pt x="20383" y="40767"/>
                  </a:cubicBezTo>
                  <a:cubicBezTo>
                    <a:pt x="23050" y="40767"/>
                    <a:pt x="25717" y="40291"/>
                    <a:pt x="28194" y="39243"/>
                  </a:cubicBezTo>
                  <a:cubicBezTo>
                    <a:pt x="30671" y="38195"/>
                    <a:pt x="32861" y="36767"/>
                    <a:pt x="34861" y="34862"/>
                  </a:cubicBezTo>
                  <a:close/>
                </a:path>
              </a:pathLst>
            </a:custGeom>
            <a:solidFill>
              <a:srgbClr val="BEE2F2"/>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92" name="Google Shape;92;p30"/>
            <p:cNvSpPr/>
            <p:nvPr/>
          </p:nvSpPr>
          <p:spPr>
            <a:xfrm>
              <a:off x="8676829" y="4547217"/>
              <a:ext cx="47625" cy="47625"/>
            </a:xfrm>
            <a:custGeom>
              <a:rect b="b" l="l" r="r" t="t"/>
              <a:pathLst>
                <a:path extrusionOk="0" h="47625" w="47625">
                  <a:moveTo>
                    <a:pt x="40672" y="40672"/>
                  </a:moveTo>
                  <a:cubicBezTo>
                    <a:pt x="42863" y="38481"/>
                    <a:pt x="44672" y="35814"/>
                    <a:pt x="45815" y="32956"/>
                  </a:cubicBezTo>
                  <a:cubicBezTo>
                    <a:pt x="47054" y="30004"/>
                    <a:pt x="47625" y="26956"/>
                    <a:pt x="47625" y="23813"/>
                  </a:cubicBezTo>
                  <a:cubicBezTo>
                    <a:pt x="47625" y="20669"/>
                    <a:pt x="47054" y="17621"/>
                    <a:pt x="45815" y="14669"/>
                  </a:cubicBezTo>
                  <a:cubicBezTo>
                    <a:pt x="44577" y="11716"/>
                    <a:pt x="42863" y="9144"/>
                    <a:pt x="40672" y="6953"/>
                  </a:cubicBezTo>
                  <a:cubicBezTo>
                    <a:pt x="38481" y="4763"/>
                    <a:pt x="35909" y="2953"/>
                    <a:pt x="32956" y="1810"/>
                  </a:cubicBezTo>
                  <a:cubicBezTo>
                    <a:pt x="30004" y="571"/>
                    <a:pt x="26956" y="0"/>
                    <a:pt x="23813" y="0"/>
                  </a:cubicBezTo>
                  <a:cubicBezTo>
                    <a:pt x="20669" y="0"/>
                    <a:pt x="17621" y="571"/>
                    <a:pt x="14669" y="1810"/>
                  </a:cubicBezTo>
                  <a:cubicBezTo>
                    <a:pt x="11716" y="3048"/>
                    <a:pt x="9144" y="4763"/>
                    <a:pt x="6953" y="6953"/>
                  </a:cubicBezTo>
                  <a:cubicBezTo>
                    <a:pt x="4763" y="9144"/>
                    <a:pt x="2953" y="11811"/>
                    <a:pt x="1810" y="14669"/>
                  </a:cubicBezTo>
                  <a:cubicBezTo>
                    <a:pt x="571" y="17621"/>
                    <a:pt x="0" y="20669"/>
                    <a:pt x="0" y="23813"/>
                  </a:cubicBezTo>
                  <a:cubicBezTo>
                    <a:pt x="0" y="26956"/>
                    <a:pt x="571" y="30004"/>
                    <a:pt x="1810" y="32956"/>
                  </a:cubicBezTo>
                  <a:cubicBezTo>
                    <a:pt x="3048" y="35909"/>
                    <a:pt x="4763" y="38481"/>
                    <a:pt x="6953" y="40672"/>
                  </a:cubicBezTo>
                  <a:cubicBezTo>
                    <a:pt x="9144" y="42863"/>
                    <a:pt x="11716" y="44672"/>
                    <a:pt x="14669" y="45815"/>
                  </a:cubicBezTo>
                  <a:cubicBezTo>
                    <a:pt x="17621" y="47054"/>
                    <a:pt x="20669" y="47625"/>
                    <a:pt x="23813" y="47625"/>
                  </a:cubicBezTo>
                  <a:cubicBezTo>
                    <a:pt x="26956" y="47625"/>
                    <a:pt x="30004" y="47054"/>
                    <a:pt x="32956" y="45815"/>
                  </a:cubicBezTo>
                  <a:cubicBezTo>
                    <a:pt x="35909" y="44577"/>
                    <a:pt x="38481" y="42863"/>
                    <a:pt x="40672" y="40672"/>
                  </a:cubicBezTo>
                  <a:close/>
                </a:path>
              </a:pathLst>
            </a:custGeom>
            <a:solidFill>
              <a:srgbClr val="BEE2F2"/>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93" name="Google Shape;93;p30"/>
            <p:cNvSpPr/>
            <p:nvPr/>
          </p:nvSpPr>
          <p:spPr>
            <a:xfrm>
              <a:off x="8681115" y="4335096"/>
              <a:ext cx="40767" cy="40766"/>
            </a:xfrm>
            <a:custGeom>
              <a:rect b="b" l="l" r="r" t="t"/>
              <a:pathLst>
                <a:path extrusionOk="0" h="40766" w="40767">
                  <a:moveTo>
                    <a:pt x="34862" y="34861"/>
                  </a:moveTo>
                  <a:cubicBezTo>
                    <a:pt x="36767" y="32956"/>
                    <a:pt x="38291" y="30766"/>
                    <a:pt x="39243" y="28194"/>
                  </a:cubicBezTo>
                  <a:cubicBezTo>
                    <a:pt x="40291" y="25717"/>
                    <a:pt x="40767" y="23050"/>
                    <a:pt x="40767" y="20383"/>
                  </a:cubicBezTo>
                  <a:cubicBezTo>
                    <a:pt x="40767" y="17717"/>
                    <a:pt x="40291" y="15049"/>
                    <a:pt x="39243" y="12573"/>
                  </a:cubicBezTo>
                  <a:cubicBezTo>
                    <a:pt x="38195" y="10096"/>
                    <a:pt x="36767" y="7906"/>
                    <a:pt x="34862" y="5905"/>
                  </a:cubicBezTo>
                  <a:cubicBezTo>
                    <a:pt x="32957" y="4000"/>
                    <a:pt x="30766" y="2476"/>
                    <a:pt x="28194" y="1524"/>
                  </a:cubicBezTo>
                  <a:cubicBezTo>
                    <a:pt x="25718" y="476"/>
                    <a:pt x="23051" y="0"/>
                    <a:pt x="20383" y="0"/>
                  </a:cubicBezTo>
                  <a:cubicBezTo>
                    <a:pt x="17717" y="0"/>
                    <a:pt x="15050" y="476"/>
                    <a:pt x="12573" y="1524"/>
                  </a:cubicBezTo>
                  <a:cubicBezTo>
                    <a:pt x="10097" y="2572"/>
                    <a:pt x="7906" y="4000"/>
                    <a:pt x="5906" y="5905"/>
                  </a:cubicBezTo>
                  <a:cubicBezTo>
                    <a:pt x="4001" y="7810"/>
                    <a:pt x="2477" y="10001"/>
                    <a:pt x="1524" y="12573"/>
                  </a:cubicBezTo>
                  <a:cubicBezTo>
                    <a:pt x="476" y="15049"/>
                    <a:pt x="0" y="17717"/>
                    <a:pt x="0" y="20383"/>
                  </a:cubicBezTo>
                  <a:cubicBezTo>
                    <a:pt x="0" y="23050"/>
                    <a:pt x="476" y="25717"/>
                    <a:pt x="1524" y="28194"/>
                  </a:cubicBezTo>
                  <a:cubicBezTo>
                    <a:pt x="2572" y="30671"/>
                    <a:pt x="4001" y="32861"/>
                    <a:pt x="5906" y="34861"/>
                  </a:cubicBezTo>
                  <a:cubicBezTo>
                    <a:pt x="7810" y="36767"/>
                    <a:pt x="10001" y="38290"/>
                    <a:pt x="12573" y="39243"/>
                  </a:cubicBezTo>
                  <a:cubicBezTo>
                    <a:pt x="15050" y="40291"/>
                    <a:pt x="17717" y="40767"/>
                    <a:pt x="20383" y="40767"/>
                  </a:cubicBezTo>
                  <a:cubicBezTo>
                    <a:pt x="23051" y="40767"/>
                    <a:pt x="25718" y="40291"/>
                    <a:pt x="28194" y="39243"/>
                  </a:cubicBezTo>
                  <a:cubicBezTo>
                    <a:pt x="30671" y="38195"/>
                    <a:pt x="32861" y="36767"/>
                    <a:pt x="34862" y="34861"/>
                  </a:cubicBezTo>
                  <a:close/>
                </a:path>
              </a:pathLst>
            </a:custGeom>
            <a:solidFill>
              <a:srgbClr val="BEE2F2"/>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94" name="Google Shape;94;p30"/>
            <p:cNvSpPr/>
            <p:nvPr/>
          </p:nvSpPr>
          <p:spPr>
            <a:xfrm>
              <a:off x="8683687" y="4116211"/>
              <a:ext cx="34099" cy="34099"/>
            </a:xfrm>
            <a:custGeom>
              <a:rect b="b" l="l" r="r" t="t"/>
              <a:pathLst>
                <a:path extrusionOk="0" h="34099" w="34099">
                  <a:moveTo>
                    <a:pt x="29051" y="29051"/>
                  </a:moveTo>
                  <a:cubicBezTo>
                    <a:pt x="30671" y="27432"/>
                    <a:pt x="31909" y="25622"/>
                    <a:pt x="32766" y="23527"/>
                  </a:cubicBezTo>
                  <a:cubicBezTo>
                    <a:pt x="33623" y="21431"/>
                    <a:pt x="34100" y="19241"/>
                    <a:pt x="34100" y="17050"/>
                  </a:cubicBezTo>
                  <a:cubicBezTo>
                    <a:pt x="34100" y="14859"/>
                    <a:pt x="33623" y="12668"/>
                    <a:pt x="32766" y="10573"/>
                  </a:cubicBezTo>
                  <a:cubicBezTo>
                    <a:pt x="31909" y="8477"/>
                    <a:pt x="30671" y="6668"/>
                    <a:pt x="29051" y="5048"/>
                  </a:cubicBezTo>
                  <a:cubicBezTo>
                    <a:pt x="27432" y="3429"/>
                    <a:pt x="25622" y="2191"/>
                    <a:pt x="23527" y="1333"/>
                  </a:cubicBezTo>
                  <a:cubicBezTo>
                    <a:pt x="21431" y="476"/>
                    <a:pt x="19240" y="0"/>
                    <a:pt x="17050" y="0"/>
                  </a:cubicBezTo>
                  <a:cubicBezTo>
                    <a:pt x="14859" y="0"/>
                    <a:pt x="12668" y="476"/>
                    <a:pt x="10573" y="1333"/>
                  </a:cubicBezTo>
                  <a:cubicBezTo>
                    <a:pt x="8477" y="2191"/>
                    <a:pt x="6667" y="3429"/>
                    <a:pt x="5048" y="5048"/>
                  </a:cubicBezTo>
                  <a:cubicBezTo>
                    <a:pt x="3429" y="6668"/>
                    <a:pt x="2191" y="8477"/>
                    <a:pt x="1333" y="10573"/>
                  </a:cubicBezTo>
                  <a:cubicBezTo>
                    <a:pt x="476" y="12668"/>
                    <a:pt x="0" y="14859"/>
                    <a:pt x="0" y="17050"/>
                  </a:cubicBezTo>
                  <a:cubicBezTo>
                    <a:pt x="0" y="19241"/>
                    <a:pt x="476" y="21431"/>
                    <a:pt x="1333" y="23527"/>
                  </a:cubicBezTo>
                  <a:cubicBezTo>
                    <a:pt x="2191" y="25622"/>
                    <a:pt x="3429" y="27432"/>
                    <a:pt x="5048" y="29051"/>
                  </a:cubicBezTo>
                  <a:cubicBezTo>
                    <a:pt x="6667" y="30671"/>
                    <a:pt x="8477" y="31909"/>
                    <a:pt x="10573" y="32766"/>
                  </a:cubicBezTo>
                  <a:cubicBezTo>
                    <a:pt x="12668" y="33623"/>
                    <a:pt x="14859" y="34100"/>
                    <a:pt x="17050" y="34100"/>
                  </a:cubicBezTo>
                  <a:cubicBezTo>
                    <a:pt x="19240" y="34100"/>
                    <a:pt x="21431" y="33623"/>
                    <a:pt x="23527" y="32766"/>
                  </a:cubicBezTo>
                  <a:cubicBezTo>
                    <a:pt x="25622" y="31909"/>
                    <a:pt x="27432" y="30671"/>
                    <a:pt x="29051" y="29051"/>
                  </a:cubicBezTo>
                  <a:close/>
                </a:path>
              </a:pathLst>
            </a:custGeom>
            <a:solidFill>
              <a:srgbClr val="BEE2F2"/>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95" name="Google Shape;95;p30"/>
            <p:cNvSpPr/>
            <p:nvPr/>
          </p:nvSpPr>
          <p:spPr>
            <a:xfrm>
              <a:off x="8680829" y="3894374"/>
              <a:ext cx="40766" cy="40767"/>
            </a:xfrm>
            <a:custGeom>
              <a:rect b="b" l="l" r="r" t="t"/>
              <a:pathLst>
                <a:path extrusionOk="0" h="40767" w="40766">
                  <a:moveTo>
                    <a:pt x="34862" y="34862"/>
                  </a:moveTo>
                  <a:cubicBezTo>
                    <a:pt x="36767" y="32956"/>
                    <a:pt x="38291" y="30766"/>
                    <a:pt x="39243" y="28194"/>
                  </a:cubicBezTo>
                  <a:cubicBezTo>
                    <a:pt x="40291" y="25718"/>
                    <a:pt x="40767" y="23051"/>
                    <a:pt x="40767" y="20383"/>
                  </a:cubicBezTo>
                  <a:cubicBezTo>
                    <a:pt x="40767" y="17717"/>
                    <a:pt x="40291" y="15049"/>
                    <a:pt x="39243" y="12573"/>
                  </a:cubicBezTo>
                  <a:cubicBezTo>
                    <a:pt x="38195" y="10096"/>
                    <a:pt x="36767" y="7906"/>
                    <a:pt x="34862" y="5906"/>
                  </a:cubicBezTo>
                  <a:cubicBezTo>
                    <a:pt x="32956" y="4001"/>
                    <a:pt x="30766" y="2477"/>
                    <a:pt x="28194" y="1524"/>
                  </a:cubicBezTo>
                  <a:cubicBezTo>
                    <a:pt x="25718" y="476"/>
                    <a:pt x="23050" y="0"/>
                    <a:pt x="20383" y="0"/>
                  </a:cubicBezTo>
                  <a:cubicBezTo>
                    <a:pt x="17717" y="0"/>
                    <a:pt x="15050" y="476"/>
                    <a:pt x="12573" y="1524"/>
                  </a:cubicBezTo>
                  <a:cubicBezTo>
                    <a:pt x="10097" y="2572"/>
                    <a:pt x="7906" y="4001"/>
                    <a:pt x="5906" y="5906"/>
                  </a:cubicBezTo>
                  <a:cubicBezTo>
                    <a:pt x="4000" y="7810"/>
                    <a:pt x="2477" y="10001"/>
                    <a:pt x="1524" y="12573"/>
                  </a:cubicBezTo>
                  <a:cubicBezTo>
                    <a:pt x="476" y="15049"/>
                    <a:pt x="0" y="17717"/>
                    <a:pt x="0" y="20383"/>
                  </a:cubicBezTo>
                  <a:cubicBezTo>
                    <a:pt x="0" y="23051"/>
                    <a:pt x="476" y="25718"/>
                    <a:pt x="1524" y="28194"/>
                  </a:cubicBezTo>
                  <a:cubicBezTo>
                    <a:pt x="2572" y="30670"/>
                    <a:pt x="4000" y="32861"/>
                    <a:pt x="5906" y="34862"/>
                  </a:cubicBezTo>
                  <a:cubicBezTo>
                    <a:pt x="7810" y="36767"/>
                    <a:pt x="10001" y="38291"/>
                    <a:pt x="12573" y="39243"/>
                  </a:cubicBezTo>
                  <a:cubicBezTo>
                    <a:pt x="15050" y="40291"/>
                    <a:pt x="17717" y="40767"/>
                    <a:pt x="20383" y="40767"/>
                  </a:cubicBezTo>
                  <a:cubicBezTo>
                    <a:pt x="23050" y="40767"/>
                    <a:pt x="25718" y="40291"/>
                    <a:pt x="28194" y="39243"/>
                  </a:cubicBezTo>
                  <a:cubicBezTo>
                    <a:pt x="30671" y="38195"/>
                    <a:pt x="32861" y="36767"/>
                    <a:pt x="34862" y="34862"/>
                  </a:cubicBezTo>
                  <a:close/>
                </a:path>
              </a:pathLst>
            </a:custGeom>
            <a:solidFill>
              <a:srgbClr val="BEE2F2"/>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96" name="Google Shape;96;p30"/>
            <p:cNvSpPr/>
            <p:nvPr/>
          </p:nvSpPr>
          <p:spPr>
            <a:xfrm>
              <a:off x="8677591" y="3671299"/>
              <a:ext cx="47625" cy="47625"/>
            </a:xfrm>
            <a:custGeom>
              <a:rect b="b" l="l" r="r" t="t"/>
              <a:pathLst>
                <a:path extrusionOk="0" h="47625" w="47625">
                  <a:moveTo>
                    <a:pt x="40672" y="40672"/>
                  </a:moveTo>
                  <a:cubicBezTo>
                    <a:pt x="42863" y="38481"/>
                    <a:pt x="44672" y="35814"/>
                    <a:pt x="45815" y="32957"/>
                  </a:cubicBezTo>
                  <a:cubicBezTo>
                    <a:pt x="47053" y="30004"/>
                    <a:pt x="47625" y="26956"/>
                    <a:pt x="47625" y="23813"/>
                  </a:cubicBezTo>
                  <a:cubicBezTo>
                    <a:pt x="47625" y="20669"/>
                    <a:pt x="47053" y="17621"/>
                    <a:pt x="45815" y="14669"/>
                  </a:cubicBezTo>
                  <a:cubicBezTo>
                    <a:pt x="44577" y="11716"/>
                    <a:pt x="42863" y="9144"/>
                    <a:pt x="40672" y="6953"/>
                  </a:cubicBezTo>
                  <a:cubicBezTo>
                    <a:pt x="38481" y="4763"/>
                    <a:pt x="35909" y="2953"/>
                    <a:pt x="32956" y="1810"/>
                  </a:cubicBezTo>
                  <a:cubicBezTo>
                    <a:pt x="30004" y="572"/>
                    <a:pt x="26956" y="0"/>
                    <a:pt x="23813" y="0"/>
                  </a:cubicBezTo>
                  <a:cubicBezTo>
                    <a:pt x="20669" y="0"/>
                    <a:pt x="17621" y="572"/>
                    <a:pt x="14669" y="1810"/>
                  </a:cubicBezTo>
                  <a:cubicBezTo>
                    <a:pt x="11716" y="3048"/>
                    <a:pt x="9144" y="4763"/>
                    <a:pt x="6953" y="6953"/>
                  </a:cubicBezTo>
                  <a:cubicBezTo>
                    <a:pt x="4763" y="9144"/>
                    <a:pt x="2953" y="11811"/>
                    <a:pt x="1810" y="14669"/>
                  </a:cubicBezTo>
                  <a:cubicBezTo>
                    <a:pt x="571" y="17621"/>
                    <a:pt x="0" y="20669"/>
                    <a:pt x="0" y="23813"/>
                  </a:cubicBezTo>
                  <a:cubicBezTo>
                    <a:pt x="0" y="26956"/>
                    <a:pt x="571" y="30004"/>
                    <a:pt x="1810" y="32957"/>
                  </a:cubicBezTo>
                  <a:cubicBezTo>
                    <a:pt x="3048" y="35909"/>
                    <a:pt x="4763" y="38481"/>
                    <a:pt x="6953" y="40672"/>
                  </a:cubicBezTo>
                  <a:cubicBezTo>
                    <a:pt x="9144" y="42863"/>
                    <a:pt x="11716" y="44672"/>
                    <a:pt x="14669" y="45815"/>
                  </a:cubicBezTo>
                  <a:cubicBezTo>
                    <a:pt x="17621" y="47054"/>
                    <a:pt x="20669" y="47625"/>
                    <a:pt x="23813" y="47625"/>
                  </a:cubicBezTo>
                  <a:cubicBezTo>
                    <a:pt x="26956" y="47625"/>
                    <a:pt x="30004" y="47054"/>
                    <a:pt x="32956" y="45815"/>
                  </a:cubicBezTo>
                  <a:cubicBezTo>
                    <a:pt x="35909" y="44577"/>
                    <a:pt x="38481" y="42863"/>
                    <a:pt x="40672" y="40672"/>
                  </a:cubicBezTo>
                  <a:close/>
                </a:path>
              </a:pathLst>
            </a:custGeom>
            <a:solidFill>
              <a:srgbClr val="BEE2F2"/>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sp>
        <p:nvSpPr>
          <p:cNvPr id="97" name="Google Shape;97;p30"/>
          <p:cNvSpPr txBox="1"/>
          <p:nvPr>
            <p:ph type="title"/>
          </p:nvPr>
        </p:nvSpPr>
        <p:spPr>
          <a:xfrm>
            <a:off x="1282534" y="1163474"/>
            <a:ext cx="10136167" cy="2363498"/>
          </a:xfrm>
          <a:prstGeom prst="rect">
            <a:avLst/>
          </a:prstGeom>
          <a:noFill/>
          <a:ln>
            <a:noFill/>
          </a:ln>
        </p:spPr>
        <p:txBody>
          <a:bodyPr anchorCtr="0" anchor="t" bIns="45700" lIns="91425" spcFirstLastPara="1" rIns="91425" wrap="square" tIns="45700">
            <a:normAutofit/>
          </a:bodyPr>
          <a:lstStyle>
            <a:lvl1pPr lvl="0" algn="l">
              <a:lnSpc>
                <a:spcPct val="90000"/>
              </a:lnSpc>
              <a:spcBef>
                <a:spcPts val="0"/>
              </a:spcBef>
              <a:spcAft>
                <a:spcPts val="0"/>
              </a:spcAft>
              <a:buClr>
                <a:schemeClr val="lt1"/>
              </a:buClr>
              <a:buSzPts val="4000"/>
              <a:buFont typeface="Glegoo"/>
              <a:buNone/>
              <a:defRPr sz="4000">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98" name="Google Shape;98;p30"/>
          <p:cNvSpPr txBox="1"/>
          <p:nvPr>
            <p:ph idx="1" type="body"/>
          </p:nvPr>
        </p:nvSpPr>
        <p:spPr>
          <a:xfrm>
            <a:off x="1282535" y="3648075"/>
            <a:ext cx="10136167" cy="1500187"/>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2000"/>
              <a:buNone/>
              <a:defRPr sz="2000">
                <a:solidFill>
                  <a:schemeClr val="lt1"/>
                </a:solidFill>
              </a:defRPr>
            </a:lvl1pPr>
            <a:lvl2pPr indent="-228600" lvl="1" marL="914400" algn="l">
              <a:lnSpc>
                <a:spcPct val="90000"/>
              </a:lnSpc>
              <a:spcBef>
                <a:spcPts val="500"/>
              </a:spcBef>
              <a:spcAft>
                <a:spcPts val="0"/>
              </a:spcAft>
              <a:buClr>
                <a:srgbClr val="888F94"/>
              </a:buClr>
              <a:buSzPts val="2000"/>
              <a:buNone/>
              <a:defRPr sz="2000">
                <a:solidFill>
                  <a:srgbClr val="888F94"/>
                </a:solidFill>
              </a:defRPr>
            </a:lvl2pPr>
            <a:lvl3pPr indent="-228600" lvl="2" marL="1371600" algn="l">
              <a:lnSpc>
                <a:spcPct val="90000"/>
              </a:lnSpc>
              <a:spcBef>
                <a:spcPts val="500"/>
              </a:spcBef>
              <a:spcAft>
                <a:spcPts val="0"/>
              </a:spcAft>
              <a:buClr>
                <a:srgbClr val="888F94"/>
              </a:buClr>
              <a:buSzPts val="1800"/>
              <a:buNone/>
              <a:defRPr sz="1800">
                <a:solidFill>
                  <a:srgbClr val="888F94"/>
                </a:solidFill>
              </a:defRPr>
            </a:lvl3pPr>
            <a:lvl4pPr indent="-228600" lvl="3" marL="1828800" algn="l">
              <a:lnSpc>
                <a:spcPct val="90000"/>
              </a:lnSpc>
              <a:spcBef>
                <a:spcPts val="500"/>
              </a:spcBef>
              <a:spcAft>
                <a:spcPts val="0"/>
              </a:spcAft>
              <a:buClr>
                <a:srgbClr val="888F94"/>
              </a:buClr>
              <a:buSzPts val="1600"/>
              <a:buNone/>
              <a:defRPr sz="1600">
                <a:solidFill>
                  <a:srgbClr val="888F94"/>
                </a:solidFill>
              </a:defRPr>
            </a:lvl4pPr>
            <a:lvl5pPr indent="-228600" lvl="4" marL="2286000" algn="l">
              <a:lnSpc>
                <a:spcPct val="90000"/>
              </a:lnSpc>
              <a:spcBef>
                <a:spcPts val="500"/>
              </a:spcBef>
              <a:spcAft>
                <a:spcPts val="0"/>
              </a:spcAft>
              <a:buClr>
                <a:srgbClr val="888F94"/>
              </a:buClr>
              <a:buSzPts val="1600"/>
              <a:buNone/>
              <a:defRPr sz="1600">
                <a:solidFill>
                  <a:srgbClr val="888F94"/>
                </a:solidFill>
              </a:defRPr>
            </a:lvl5pPr>
            <a:lvl6pPr indent="-228600" lvl="5" marL="2743200" algn="l">
              <a:lnSpc>
                <a:spcPct val="90000"/>
              </a:lnSpc>
              <a:spcBef>
                <a:spcPts val="500"/>
              </a:spcBef>
              <a:spcAft>
                <a:spcPts val="0"/>
              </a:spcAft>
              <a:buClr>
                <a:srgbClr val="888F94"/>
              </a:buClr>
              <a:buSzPts val="1600"/>
              <a:buNone/>
              <a:defRPr sz="1600">
                <a:solidFill>
                  <a:srgbClr val="888F94"/>
                </a:solidFill>
              </a:defRPr>
            </a:lvl6pPr>
            <a:lvl7pPr indent="-228600" lvl="6" marL="3200400" algn="l">
              <a:lnSpc>
                <a:spcPct val="90000"/>
              </a:lnSpc>
              <a:spcBef>
                <a:spcPts val="500"/>
              </a:spcBef>
              <a:spcAft>
                <a:spcPts val="0"/>
              </a:spcAft>
              <a:buClr>
                <a:srgbClr val="888F94"/>
              </a:buClr>
              <a:buSzPts val="1600"/>
              <a:buNone/>
              <a:defRPr sz="1600">
                <a:solidFill>
                  <a:srgbClr val="888F94"/>
                </a:solidFill>
              </a:defRPr>
            </a:lvl7pPr>
            <a:lvl8pPr indent="-228600" lvl="7" marL="3657600" algn="l">
              <a:lnSpc>
                <a:spcPct val="90000"/>
              </a:lnSpc>
              <a:spcBef>
                <a:spcPts val="500"/>
              </a:spcBef>
              <a:spcAft>
                <a:spcPts val="0"/>
              </a:spcAft>
              <a:buClr>
                <a:srgbClr val="888F94"/>
              </a:buClr>
              <a:buSzPts val="1600"/>
              <a:buNone/>
              <a:defRPr sz="1600">
                <a:solidFill>
                  <a:srgbClr val="888F94"/>
                </a:solidFill>
              </a:defRPr>
            </a:lvl8pPr>
            <a:lvl9pPr indent="-228600" lvl="8" marL="4114800" algn="l">
              <a:lnSpc>
                <a:spcPct val="90000"/>
              </a:lnSpc>
              <a:spcBef>
                <a:spcPts val="500"/>
              </a:spcBef>
              <a:spcAft>
                <a:spcPts val="0"/>
              </a:spcAft>
              <a:buClr>
                <a:srgbClr val="888F94"/>
              </a:buClr>
              <a:buSzPts val="1600"/>
              <a:buNone/>
              <a:defRPr sz="1600">
                <a:solidFill>
                  <a:srgbClr val="888F94"/>
                </a:solidFill>
              </a:defRPr>
            </a:lvl9pPr>
          </a:lstStyle>
          <a:p/>
        </p:txBody>
      </p:sp>
      <p:pic>
        <p:nvPicPr>
          <p:cNvPr id="99" name="Google Shape;99;p30"/>
          <p:cNvPicPr preferRelativeResize="0"/>
          <p:nvPr/>
        </p:nvPicPr>
        <p:blipFill rotWithShape="1">
          <a:blip r:embed="rId3">
            <a:alphaModFix/>
          </a:blip>
          <a:srcRect b="0" l="0" r="0" t="0"/>
          <a:stretch/>
        </p:blipFill>
        <p:spPr>
          <a:xfrm>
            <a:off x="3635670" y="5015698"/>
            <a:ext cx="5476432" cy="1842302"/>
          </a:xfrm>
          <a:prstGeom prst="rect">
            <a:avLst/>
          </a:prstGeom>
          <a:noFill/>
          <a:ln>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End slide">
  <p:cSld name="End slide">
    <p:bg>
      <p:bgPr>
        <a:solidFill>
          <a:schemeClr val="lt1"/>
        </a:solidFill>
      </p:bgPr>
    </p:bg>
    <p:spTree>
      <p:nvGrpSpPr>
        <p:cNvPr id="100" name="Shape 100"/>
        <p:cNvGrpSpPr/>
        <p:nvPr/>
      </p:nvGrpSpPr>
      <p:grpSpPr>
        <a:xfrm>
          <a:off x="0" y="0"/>
          <a:ext cx="0" cy="0"/>
          <a:chOff x="0" y="0"/>
          <a:chExt cx="0" cy="0"/>
        </a:xfrm>
      </p:grpSpPr>
      <p:sp>
        <p:nvSpPr>
          <p:cNvPr id="101" name="Google Shape;101;p31"/>
          <p:cNvSpPr txBox="1"/>
          <p:nvPr/>
        </p:nvSpPr>
        <p:spPr>
          <a:xfrm>
            <a:off x="388386" y="6015368"/>
            <a:ext cx="4280452"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0" i="0" lang="en-GB" sz="900">
                <a:solidFill>
                  <a:schemeClr val="dk1"/>
                </a:solidFill>
                <a:latin typeface="Open Sans Light"/>
                <a:ea typeface="Open Sans Light"/>
                <a:cs typeface="Open Sans Light"/>
                <a:sym typeface="Open Sans Light"/>
              </a:rPr>
              <a:t>DANS is an institute of KNAW and NWO</a:t>
            </a:r>
            <a:br>
              <a:rPr b="0" i="0" lang="en-GB" sz="900">
                <a:solidFill>
                  <a:schemeClr val="dk1"/>
                </a:solidFill>
                <a:latin typeface="Open Sans Light"/>
                <a:ea typeface="Open Sans Light"/>
                <a:cs typeface="Open Sans Light"/>
                <a:sym typeface="Open Sans Light"/>
              </a:rPr>
            </a:br>
            <a:r>
              <a:rPr b="0" i="0" lang="en-GB" sz="900">
                <a:solidFill>
                  <a:schemeClr val="dk1"/>
                </a:solidFill>
                <a:latin typeface="Open Sans Light"/>
                <a:ea typeface="Open Sans Light"/>
                <a:cs typeface="Open Sans Light"/>
                <a:sym typeface="Open Sans Light"/>
              </a:rPr>
              <a:t>Dutch national centre of expertise and repository for research data</a:t>
            </a:r>
            <a:endParaRPr/>
          </a:p>
        </p:txBody>
      </p:sp>
      <p:pic>
        <p:nvPicPr>
          <p:cNvPr id="102" name="Google Shape;102;p31"/>
          <p:cNvPicPr preferRelativeResize="0"/>
          <p:nvPr/>
        </p:nvPicPr>
        <p:blipFill rotWithShape="1">
          <a:blip r:embed="rId2">
            <a:alphaModFix/>
          </a:blip>
          <a:srcRect b="0" l="0" r="0" t="0"/>
          <a:stretch/>
        </p:blipFill>
        <p:spPr>
          <a:xfrm>
            <a:off x="9482203" y="478155"/>
            <a:ext cx="2230372" cy="548742"/>
          </a:xfrm>
          <a:prstGeom prst="rect">
            <a:avLst/>
          </a:prstGeom>
          <a:noFill/>
          <a:ln>
            <a:noFill/>
          </a:ln>
        </p:spPr>
      </p:pic>
      <p:grpSp>
        <p:nvGrpSpPr>
          <p:cNvPr id="103" name="Google Shape;103;p31"/>
          <p:cNvGrpSpPr/>
          <p:nvPr/>
        </p:nvGrpSpPr>
        <p:grpSpPr>
          <a:xfrm>
            <a:off x="9482202" y="1502255"/>
            <a:ext cx="1801520" cy="2700000"/>
            <a:chOff x="9492836" y="1543371"/>
            <a:chExt cx="1765767" cy="2646415"/>
          </a:xfrm>
        </p:grpSpPr>
        <p:sp>
          <p:nvSpPr>
            <p:cNvPr id="104" name="Google Shape;104;p31"/>
            <p:cNvSpPr/>
            <p:nvPr/>
          </p:nvSpPr>
          <p:spPr>
            <a:xfrm>
              <a:off x="11178918" y="4110101"/>
              <a:ext cx="79685" cy="79685"/>
            </a:xfrm>
            <a:custGeom>
              <a:rect b="b" l="l" r="r" t="t"/>
              <a:pathLst>
                <a:path extrusionOk="0" h="40766" w="40766">
                  <a:moveTo>
                    <a:pt x="34861" y="34862"/>
                  </a:moveTo>
                  <a:cubicBezTo>
                    <a:pt x="36767" y="32956"/>
                    <a:pt x="38290" y="30766"/>
                    <a:pt x="39243" y="28194"/>
                  </a:cubicBezTo>
                  <a:cubicBezTo>
                    <a:pt x="40291" y="25717"/>
                    <a:pt x="40767" y="23050"/>
                    <a:pt x="40767" y="20383"/>
                  </a:cubicBezTo>
                  <a:cubicBezTo>
                    <a:pt x="40767" y="17717"/>
                    <a:pt x="40291" y="15050"/>
                    <a:pt x="39243" y="12573"/>
                  </a:cubicBezTo>
                  <a:cubicBezTo>
                    <a:pt x="38195" y="10096"/>
                    <a:pt x="36767" y="7906"/>
                    <a:pt x="34861" y="5905"/>
                  </a:cubicBezTo>
                  <a:cubicBezTo>
                    <a:pt x="32956" y="4000"/>
                    <a:pt x="30766" y="2476"/>
                    <a:pt x="28194" y="1524"/>
                  </a:cubicBezTo>
                  <a:cubicBezTo>
                    <a:pt x="25717" y="476"/>
                    <a:pt x="23050" y="0"/>
                    <a:pt x="20383" y="0"/>
                  </a:cubicBezTo>
                  <a:cubicBezTo>
                    <a:pt x="17717" y="0"/>
                    <a:pt x="15050" y="476"/>
                    <a:pt x="12573" y="1524"/>
                  </a:cubicBezTo>
                  <a:cubicBezTo>
                    <a:pt x="10096" y="2572"/>
                    <a:pt x="7906" y="4000"/>
                    <a:pt x="5905" y="5905"/>
                  </a:cubicBezTo>
                  <a:cubicBezTo>
                    <a:pt x="4000" y="7810"/>
                    <a:pt x="2476" y="10001"/>
                    <a:pt x="1524" y="12573"/>
                  </a:cubicBezTo>
                  <a:cubicBezTo>
                    <a:pt x="476" y="15050"/>
                    <a:pt x="0" y="17717"/>
                    <a:pt x="0" y="20383"/>
                  </a:cubicBezTo>
                  <a:cubicBezTo>
                    <a:pt x="0" y="23050"/>
                    <a:pt x="476" y="25717"/>
                    <a:pt x="1524" y="28194"/>
                  </a:cubicBezTo>
                  <a:cubicBezTo>
                    <a:pt x="2572" y="30671"/>
                    <a:pt x="4000" y="32861"/>
                    <a:pt x="5905" y="34862"/>
                  </a:cubicBezTo>
                  <a:cubicBezTo>
                    <a:pt x="7810" y="36767"/>
                    <a:pt x="10001" y="38291"/>
                    <a:pt x="12573" y="39243"/>
                  </a:cubicBezTo>
                  <a:cubicBezTo>
                    <a:pt x="15050" y="40291"/>
                    <a:pt x="17717" y="40767"/>
                    <a:pt x="20383" y="40767"/>
                  </a:cubicBezTo>
                  <a:cubicBezTo>
                    <a:pt x="23050" y="40767"/>
                    <a:pt x="25717" y="40291"/>
                    <a:pt x="28194" y="39243"/>
                  </a:cubicBezTo>
                  <a:cubicBezTo>
                    <a:pt x="30671" y="38195"/>
                    <a:pt x="32861" y="36767"/>
                    <a:pt x="34861" y="34862"/>
                  </a:cubicBezTo>
                  <a:close/>
                </a:path>
              </a:pathLst>
            </a:custGeom>
            <a:solidFill>
              <a:srgbClr val="00ABD7"/>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05" name="Google Shape;105;p31"/>
            <p:cNvSpPr/>
            <p:nvPr/>
          </p:nvSpPr>
          <p:spPr>
            <a:xfrm>
              <a:off x="10757583" y="4120342"/>
              <a:ext cx="66653" cy="66653"/>
            </a:xfrm>
            <a:custGeom>
              <a:rect b="b" l="l" r="r" t="t"/>
              <a:pathLst>
                <a:path extrusionOk="0" h="34099" w="34099">
                  <a:moveTo>
                    <a:pt x="29051" y="29051"/>
                  </a:moveTo>
                  <a:cubicBezTo>
                    <a:pt x="30671" y="27432"/>
                    <a:pt x="31909" y="25622"/>
                    <a:pt x="32766" y="23527"/>
                  </a:cubicBezTo>
                  <a:cubicBezTo>
                    <a:pt x="33623" y="21431"/>
                    <a:pt x="34100" y="19240"/>
                    <a:pt x="34100" y="17050"/>
                  </a:cubicBezTo>
                  <a:cubicBezTo>
                    <a:pt x="34100" y="14859"/>
                    <a:pt x="33623" y="12668"/>
                    <a:pt x="32766" y="10573"/>
                  </a:cubicBezTo>
                  <a:cubicBezTo>
                    <a:pt x="31909" y="8477"/>
                    <a:pt x="30671" y="6667"/>
                    <a:pt x="29051" y="5048"/>
                  </a:cubicBezTo>
                  <a:cubicBezTo>
                    <a:pt x="27432" y="3429"/>
                    <a:pt x="25622" y="2191"/>
                    <a:pt x="23527" y="1333"/>
                  </a:cubicBezTo>
                  <a:cubicBezTo>
                    <a:pt x="21431" y="476"/>
                    <a:pt x="19241" y="0"/>
                    <a:pt x="17050" y="0"/>
                  </a:cubicBezTo>
                  <a:cubicBezTo>
                    <a:pt x="14859" y="0"/>
                    <a:pt x="12668" y="476"/>
                    <a:pt x="10573" y="1333"/>
                  </a:cubicBezTo>
                  <a:cubicBezTo>
                    <a:pt x="8477" y="2191"/>
                    <a:pt x="6668" y="3429"/>
                    <a:pt x="5048" y="5048"/>
                  </a:cubicBezTo>
                  <a:cubicBezTo>
                    <a:pt x="3429" y="6667"/>
                    <a:pt x="2191" y="8477"/>
                    <a:pt x="1333" y="10573"/>
                  </a:cubicBezTo>
                  <a:cubicBezTo>
                    <a:pt x="476" y="12668"/>
                    <a:pt x="0" y="14859"/>
                    <a:pt x="0" y="17050"/>
                  </a:cubicBezTo>
                  <a:cubicBezTo>
                    <a:pt x="0" y="19240"/>
                    <a:pt x="476" y="21431"/>
                    <a:pt x="1333" y="23527"/>
                  </a:cubicBezTo>
                  <a:cubicBezTo>
                    <a:pt x="2191" y="25622"/>
                    <a:pt x="3429" y="27432"/>
                    <a:pt x="5048" y="29051"/>
                  </a:cubicBezTo>
                  <a:cubicBezTo>
                    <a:pt x="6668" y="30671"/>
                    <a:pt x="8477" y="31909"/>
                    <a:pt x="10573" y="32766"/>
                  </a:cubicBezTo>
                  <a:cubicBezTo>
                    <a:pt x="12668" y="33623"/>
                    <a:pt x="14859" y="34100"/>
                    <a:pt x="17050" y="34100"/>
                  </a:cubicBezTo>
                  <a:cubicBezTo>
                    <a:pt x="19241" y="34100"/>
                    <a:pt x="21431" y="33623"/>
                    <a:pt x="23527" y="32766"/>
                  </a:cubicBezTo>
                  <a:cubicBezTo>
                    <a:pt x="25622" y="31909"/>
                    <a:pt x="27432" y="30671"/>
                    <a:pt x="29051" y="29051"/>
                  </a:cubicBezTo>
                  <a:close/>
                </a:path>
              </a:pathLst>
            </a:custGeom>
            <a:solidFill>
              <a:srgbClr val="00ABD7"/>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06" name="Google Shape;106;p31"/>
            <p:cNvSpPr/>
            <p:nvPr/>
          </p:nvSpPr>
          <p:spPr>
            <a:xfrm>
              <a:off x="10334388" y="4123321"/>
              <a:ext cx="53248" cy="53248"/>
            </a:xfrm>
            <a:custGeom>
              <a:rect b="b" l="l" r="r" t="t"/>
              <a:pathLst>
                <a:path extrusionOk="0" h="27241" w="27241">
                  <a:moveTo>
                    <a:pt x="23241" y="23241"/>
                  </a:moveTo>
                  <a:cubicBezTo>
                    <a:pt x="24479" y="22003"/>
                    <a:pt x="25527" y="20479"/>
                    <a:pt x="26194" y="18860"/>
                  </a:cubicBezTo>
                  <a:cubicBezTo>
                    <a:pt x="26860" y="17145"/>
                    <a:pt x="27242" y="15431"/>
                    <a:pt x="27242" y="13621"/>
                  </a:cubicBezTo>
                  <a:cubicBezTo>
                    <a:pt x="27242" y="11811"/>
                    <a:pt x="26860" y="10097"/>
                    <a:pt x="26194" y="8382"/>
                  </a:cubicBezTo>
                  <a:cubicBezTo>
                    <a:pt x="25527" y="6668"/>
                    <a:pt x="24479" y="5239"/>
                    <a:pt x="23241" y="4001"/>
                  </a:cubicBezTo>
                  <a:cubicBezTo>
                    <a:pt x="22003" y="2762"/>
                    <a:pt x="20479" y="1715"/>
                    <a:pt x="18859" y="1048"/>
                  </a:cubicBezTo>
                  <a:cubicBezTo>
                    <a:pt x="17145" y="381"/>
                    <a:pt x="15430" y="0"/>
                    <a:pt x="13621" y="0"/>
                  </a:cubicBezTo>
                  <a:cubicBezTo>
                    <a:pt x="11811" y="0"/>
                    <a:pt x="10096" y="381"/>
                    <a:pt x="8382" y="1048"/>
                  </a:cubicBezTo>
                  <a:cubicBezTo>
                    <a:pt x="6667" y="1715"/>
                    <a:pt x="5239" y="2762"/>
                    <a:pt x="4000" y="4001"/>
                  </a:cubicBezTo>
                  <a:cubicBezTo>
                    <a:pt x="2762" y="5239"/>
                    <a:pt x="1715" y="6763"/>
                    <a:pt x="1048" y="8382"/>
                  </a:cubicBezTo>
                  <a:cubicBezTo>
                    <a:pt x="381" y="10097"/>
                    <a:pt x="0" y="11811"/>
                    <a:pt x="0" y="13621"/>
                  </a:cubicBezTo>
                  <a:cubicBezTo>
                    <a:pt x="0" y="15431"/>
                    <a:pt x="381" y="17145"/>
                    <a:pt x="1048" y="18860"/>
                  </a:cubicBezTo>
                  <a:cubicBezTo>
                    <a:pt x="1715" y="20574"/>
                    <a:pt x="2762" y="22003"/>
                    <a:pt x="4000" y="23241"/>
                  </a:cubicBezTo>
                  <a:cubicBezTo>
                    <a:pt x="5239" y="24479"/>
                    <a:pt x="6763" y="25527"/>
                    <a:pt x="8382" y="26194"/>
                  </a:cubicBezTo>
                  <a:cubicBezTo>
                    <a:pt x="10001" y="26861"/>
                    <a:pt x="11811" y="27242"/>
                    <a:pt x="13621" y="27242"/>
                  </a:cubicBezTo>
                  <a:cubicBezTo>
                    <a:pt x="15430" y="27242"/>
                    <a:pt x="17145" y="26861"/>
                    <a:pt x="18859" y="26194"/>
                  </a:cubicBezTo>
                  <a:cubicBezTo>
                    <a:pt x="20574" y="25527"/>
                    <a:pt x="22003" y="24479"/>
                    <a:pt x="23241" y="23241"/>
                  </a:cubicBezTo>
                  <a:close/>
                </a:path>
              </a:pathLst>
            </a:custGeom>
            <a:solidFill>
              <a:srgbClr val="00ABD7"/>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07" name="Google Shape;107;p31"/>
            <p:cNvSpPr/>
            <p:nvPr/>
          </p:nvSpPr>
          <p:spPr>
            <a:xfrm>
              <a:off x="9915101" y="4130209"/>
              <a:ext cx="39842" cy="39842"/>
            </a:xfrm>
            <a:custGeom>
              <a:rect b="b" l="l" r="r" t="t"/>
              <a:pathLst>
                <a:path extrusionOk="0" h="20383" w="20383">
                  <a:moveTo>
                    <a:pt x="17431" y="17431"/>
                  </a:moveTo>
                  <a:cubicBezTo>
                    <a:pt x="18383" y="16478"/>
                    <a:pt x="19145" y="15335"/>
                    <a:pt x="19621" y="14097"/>
                  </a:cubicBezTo>
                  <a:cubicBezTo>
                    <a:pt x="20098" y="12859"/>
                    <a:pt x="20383" y="11525"/>
                    <a:pt x="20383" y="10192"/>
                  </a:cubicBezTo>
                  <a:cubicBezTo>
                    <a:pt x="20383" y="8858"/>
                    <a:pt x="20098" y="7525"/>
                    <a:pt x="19621" y="6287"/>
                  </a:cubicBezTo>
                  <a:cubicBezTo>
                    <a:pt x="19145" y="5048"/>
                    <a:pt x="18383" y="3905"/>
                    <a:pt x="17431" y="2953"/>
                  </a:cubicBezTo>
                  <a:cubicBezTo>
                    <a:pt x="16478" y="2000"/>
                    <a:pt x="15335" y="1238"/>
                    <a:pt x="14097" y="762"/>
                  </a:cubicBezTo>
                  <a:cubicBezTo>
                    <a:pt x="12859" y="286"/>
                    <a:pt x="11525" y="0"/>
                    <a:pt x="10192" y="0"/>
                  </a:cubicBezTo>
                  <a:cubicBezTo>
                    <a:pt x="8858" y="0"/>
                    <a:pt x="7525" y="286"/>
                    <a:pt x="6286" y="762"/>
                  </a:cubicBezTo>
                  <a:cubicBezTo>
                    <a:pt x="5048" y="1238"/>
                    <a:pt x="3905" y="2000"/>
                    <a:pt x="2953" y="2953"/>
                  </a:cubicBezTo>
                  <a:cubicBezTo>
                    <a:pt x="2000" y="3905"/>
                    <a:pt x="1238" y="5048"/>
                    <a:pt x="762" y="6287"/>
                  </a:cubicBezTo>
                  <a:cubicBezTo>
                    <a:pt x="286" y="7525"/>
                    <a:pt x="0" y="8858"/>
                    <a:pt x="0" y="10192"/>
                  </a:cubicBezTo>
                  <a:cubicBezTo>
                    <a:pt x="0" y="11525"/>
                    <a:pt x="286" y="12859"/>
                    <a:pt x="762" y="14097"/>
                  </a:cubicBezTo>
                  <a:cubicBezTo>
                    <a:pt x="1238" y="15335"/>
                    <a:pt x="2000" y="16478"/>
                    <a:pt x="2953" y="17431"/>
                  </a:cubicBezTo>
                  <a:cubicBezTo>
                    <a:pt x="3905" y="18383"/>
                    <a:pt x="5048" y="19145"/>
                    <a:pt x="6286" y="19621"/>
                  </a:cubicBezTo>
                  <a:cubicBezTo>
                    <a:pt x="7525" y="20098"/>
                    <a:pt x="8858" y="20383"/>
                    <a:pt x="10192" y="20383"/>
                  </a:cubicBezTo>
                  <a:cubicBezTo>
                    <a:pt x="11525" y="20383"/>
                    <a:pt x="12859" y="20098"/>
                    <a:pt x="14097" y="19621"/>
                  </a:cubicBezTo>
                  <a:cubicBezTo>
                    <a:pt x="15335" y="19145"/>
                    <a:pt x="16478" y="18383"/>
                    <a:pt x="17431" y="17431"/>
                  </a:cubicBezTo>
                  <a:close/>
                </a:path>
              </a:pathLst>
            </a:custGeom>
            <a:solidFill>
              <a:srgbClr val="00ABD7"/>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08" name="Google Shape;108;p31"/>
            <p:cNvSpPr/>
            <p:nvPr/>
          </p:nvSpPr>
          <p:spPr>
            <a:xfrm>
              <a:off x="9492836" y="4137657"/>
              <a:ext cx="26064" cy="26066"/>
            </a:xfrm>
            <a:custGeom>
              <a:rect b="b" l="l" r="r" t="t"/>
              <a:pathLst>
                <a:path extrusionOk="0" h="13335" w="13334">
                  <a:moveTo>
                    <a:pt x="11430" y="11430"/>
                  </a:moveTo>
                  <a:cubicBezTo>
                    <a:pt x="12097" y="10763"/>
                    <a:pt x="12573" y="10096"/>
                    <a:pt x="12859" y="9239"/>
                  </a:cubicBezTo>
                  <a:cubicBezTo>
                    <a:pt x="13240" y="8382"/>
                    <a:pt x="13335" y="7525"/>
                    <a:pt x="13335" y="6667"/>
                  </a:cubicBezTo>
                  <a:cubicBezTo>
                    <a:pt x="13335" y="5810"/>
                    <a:pt x="13145" y="4858"/>
                    <a:pt x="12859" y="4096"/>
                  </a:cubicBezTo>
                  <a:cubicBezTo>
                    <a:pt x="12478" y="3238"/>
                    <a:pt x="12002" y="2572"/>
                    <a:pt x="11430" y="1905"/>
                  </a:cubicBezTo>
                  <a:cubicBezTo>
                    <a:pt x="10763" y="1238"/>
                    <a:pt x="10097" y="762"/>
                    <a:pt x="9239" y="476"/>
                  </a:cubicBezTo>
                  <a:cubicBezTo>
                    <a:pt x="8382" y="95"/>
                    <a:pt x="7525" y="0"/>
                    <a:pt x="6668" y="0"/>
                  </a:cubicBezTo>
                  <a:cubicBezTo>
                    <a:pt x="5810" y="0"/>
                    <a:pt x="4858" y="191"/>
                    <a:pt x="4096" y="476"/>
                  </a:cubicBezTo>
                  <a:cubicBezTo>
                    <a:pt x="3239" y="857"/>
                    <a:pt x="2572" y="1333"/>
                    <a:pt x="1905" y="1905"/>
                  </a:cubicBezTo>
                  <a:cubicBezTo>
                    <a:pt x="1238" y="2477"/>
                    <a:pt x="762" y="3238"/>
                    <a:pt x="476" y="4096"/>
                  </a:cubicBezTo>
                  <a:cubicBezTo>
                    <a:pt x="95" y="4953"/>
                    <a:pt x="0" y="5810"/>
                    <a:pt x="0" y="6667"/>
                  </a:cubicBezTo>
                  <a:cubicBezTo>
                    <a:pt x="0" y="7525"/>
                    <a:pt x="191" y="8477"/>
                    <a:pt x="476" y="9239"/>
                  </a:cubicBezTo>
                  <a:cubicBezTo>
                    <a:pt x="857" y="10096"/>
                    <a:pt x="1334" y="10763"/>
                    <a:pt x="1905" y="11430"/>
                  </a:cubicBezTo>
                  <a:cubicBezTo>
                    <a:pt x="2572" y="12097"/>
                    <a:pt x="3239" y="12573"/>
                    <a:pt x="4096" y="12859"/>
                  </a:cubicBezTo>
                  <a:cubicBezTo>
                    <a:pt x="4953" y="13240"/>
                    <a:pt x="5810" y="13335"/>
                    <a:pt x="6668" y="13335"/>
                  </a:cubicBezTo>
                  <a:cubicBezTo>
                    <a:pt x="7525" y="13335"/>
                    <a:pt x="8477" y="13145"/>
                    <a:pt x="9239" y="12859"/>
                  </a:cubicBezTo>
                  <a:cubicBezTo>
                    <a:pt x="10001" y="12573"/>
                    <a:pt x="10763" y="12002"/>
                    <a:pt x="11430" y="11430"/>
                  </a:cubicBezTo>
                  <a:close/>
                </a:path>
              </a:pathLst>
            </a:custGeom>
            <a:solidFill>
              <a:srgbClr val="00ABD7"/>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09" name="Google Shape;109;p31"/>
            <p:cNvSpPr/>
            <p:nvPr/>
          </p:nvSpPr>
          <p:spPr>
            <a:xfrm>
              <a:off x="11186924" y="3690071"/>
              <a:ext cx="66653" cy="66653"/>
            </a:xfrm>
            <a:custGeom>
              <a:rect b="b" l="l" r="r" t="t"/>
              <a:pathLst>
                <a:path extrusionOk="0" h="34099" w="34099">
                  <a:moveTo>
                    <a:pt x="29051" y="29051"/>
                  </a:moveTo>
                  <a:cubicBezTo>
                    <a:pt x="30671" y="27432"/>
                    <a:pt x="31909" y="25622"/>
                    <a:pt x="32766" y="23527"/>
                  </a:cubicBezTo>
                  <a:cubicBezTo>
                    <a:pt x="33623" y="21431"/>
                    <a:pt x="34099" y="19240"/>
                    <a:pt x="34099" y="17050"/>
                  </a:cubicBezTo>
                  <a:cubicBezTo>
                    <a:pt x="34099" y="14859"/>
                    <a:pt x="33623" y="12668"/>
                    <a:pt x="32766" y="10573"/>
                  </a:cubicBezTo>
                  <a:cubicBezTo>
                    <a:pt x="31909" y="8477"/>
                    <a:pt x="30671" y="6667"/>
                    <a:pt x="29051" y="5048"/>
                  </a:cubicBezTo>
                  <a:cubicBezTo>
                    <a:pt x="27432" y="3429"/>
                    <a:pt x="25622" y="2191"/>
                    <a:pt x="23527" y="1333"/>
                  </a:cubicBezTo>
                  <a:cubicBezTo>
                    <a:pt x="21431" y="476"/>
                    <a:pt x="19240" y="0"/>
                    <a:pt x="17050" y="0"/>
                  </a:cubicBezTo>
                  <a:cubicBezTo>
                    <a:pt x="14859" y="0"/>
                    <a:pt x="12668" y="476"/>
                    <a:pt x="10573" y="1333"/>
                  </a:cubicBezTo>
                  <a:cubicBezTo>
                    <a:pt x="8477" y="2191"/>
                    <a:pt x="6667" y="3429"/>
                    <a:pt x="5048" y="5048"/>
                  </a:cubicBezTo>
                  <a:cubicBezTo>
                    <a:pt x="3429" y="6667"/>
                    <a:pt x="2191" y="8477"/>
                    <a:pt x="1333" y="10573"/>
                  </a:cubicBezTo>
                  <a:cubicBezTo>
                    <a:pt x="476" y="12668"/>
                    <a:pt x="0" y="14859"/>
                    <a:pt x="0" y="17050"/>
                  </a:cubicBezTo>
                  <a:cubicBezTo>
                    <a:pt x="0" y="19240"/>
                    <a:pt x="476" y="21431"/>
                    <a:pt x="1333" y="23527"/>
                  </a:cubicBezTo>
                  <a:cubicBezTo>
                    <a:pt x="2191" y="25622"/>
                    <a:pt x="3429" y="27432"/>
                    <a:pt x="5048" y="29051"/>
                  </a:cubicBezTo>
                  <a:cubicBezTo>
                    <a:pt x="6667" y="30670"/>
                    <a:pt x="8477" y="31909"/>
                    <a:pt x="10573" y="32766"/>
                  </a:cubicBezTo>
                  <a:cubicBezTo>
                    <a:pt x="12668" y="33623"/>
                    <a:pt x="14859" y="34099"/>
                    <a:pt x="17050" y="34099"/>
                  </a:cubicBezTo>
                  <a:cubicBezTo>
                    <a:pt x="19240" y="34099"/>
                    <a:pt x="21431" y="33623"/>
                    <a:pt x="23527" y="32766"/>
                  </a:cubicBezTo>
                  <a:cubicBezTo>
                    <a:pt x="25622" y="31909"/>
                    <a:pt x="27432" y="30670"/>
                    <a:pt x="29051" y="29051"/>
                  </a:cubicBezTo>
                  <a:close/>
                </a:path>
              </a:pathLst>
            </a:custGeom>
            <a:solidFill>
              <a:srgbClr val="00ABD7"/>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10" name="Google Shape;110;p31"/>
            <p:cNvSpPr/>
            <p:nvPr/>
          </p:nvSpPr>
          <p:spPr>
            <a:xfrm>
              <a:off x="10765963" y="3694725"/>
              <a:ext cx="53248" cy="53248"/>
            </a:xfrm>
            <a:custGeom>
              <a:rect b="b" l="l" r="r" t="t"/>
              <a:pathLst>
                <a:path extrusionOk="0" h="27241" w="27241">
                  <a:moveTo>
                    <a:pt x="23241" y="23241"/>
                  </a:moveTo>
                  <a:cubicBezTo>
                    <a:pt x="24479" y="22003"/>
                    <a:pt x="25527" y="20479"/>
                    <a:pt x="26194" y="18859"/>
                  </a:cubicBezTo>
                  <a:cubicBezTo>
                    <a:pt x="26860" y="17145"/>
                    <a:pt x="27242" y="15430"/>
                    <a:pt x="27242" y="13621"/>
                  </a:cubicBezTo>
                  <a:cubicBezTo>
                    <a:pt x="27242" y="11811"/>
                    <a:pt x="26860" y="10096"/>
                    <a:pt x="26194" y="8382"/>
                  </a:cubicBezTo>
                  <a:cubicBezTo>
                    <a:pt x="25527" y="6667"/>
                    <a:pt x="24479" y="5239"/>
                    <a:pt x="23241" y="4000"/>
                  </a:cubicBezTo>
                  <a:cubicBezTo>
                    <a:pt x="22003" y="2762"/>
                    <a:pt x="20479" y="1714"/>
                    <a:pt x="18859" y="1048"/>
                  </a:cubicBezTo>
                  <a:cubicBezTo>
                    <a:pt x="17240" y="381"/>
                    <a:pt x="15430" y="0"/>
                    <a:pt x="13621" y="0"/>
                  </a:cubicBezTo>
                  <a:cubicBezTo>
                    <a:pt x="11811" y="0"/>
                    <a:pt x="10096" y="381"/>
                    <a:pt x="8382" y="1048"/>
                  </a:cubicBezTo>
                  <a:cubicBezTo>
                    <a:pt x="6667" y="1714"/>
                    <a:pt x="5239" y="2762"/>
                    <a:pt x="4000" y="4000"/>
                  </a:cubicBezTo>
                  <a:cubicBezTo>
                    <a:pt x="2762" y="5239"/>
                    <a:pt x="1715" y="6763"/>
                    <a:pt x="1048" y="8382"/>
                  </a:cubicBezTo>
                  <a:cubicBezTo>
                    <a:pt x="381" y="10096"/>
                    <a:pt x="0" y="11811"/>
                    <a:pt x="0" y="13621"/>
                  </a:cubicBezTo>
                  <a:cubicBezTo>
                    <a:pt x="0" y="15430"/>
                    <a:pt x="381" y="17145"/>
                    <a:pt x="1048" y="18859"/>
                  </a:cubicBezTo>
                  <a:cubicBezTo>
                    <a:pt x="1715" y="20574"/>
                    <a:pt x="2762" y="22003"/>
                    <a:pt x="4000" y="23241"/>
                  </a:cubicBezTo>
                  <a:cubicBezTo>
                    <a:pt x="5239" y="24479"/>
                    <a:pt x="6763" y="25527"/>
                    <a:pt x="8382" y="26194"/>
                  </a:cubicBezTo>
                  <a:cubicBezTo>
                    <a:pt x="10001" y="26860"/>
                    <a:pt x="11811" y="27241"/>
                    <a:pt x="13621" y="27241"/>
                  </a:cubicBezTo>
                  <a:cubicBezTo>
                    <a:pt x="15430" y="27241"/>
                    <a:pt x="17145" y="26860"/>
                    <a:pt x="18859" y="26194"/>
                  </a:cubicBezTo>
                  <a:cubicBezTo>
                    <a:pt x="20574" y="25527"/>
                    <a:pt x="22003" y="24479"/>
                    <a:pt x="23241" y="23241"/>
                  </a:cubicBezTo>
                  <a:close/>
                </a:path>
              </a:pathLst>
            </a:custGeom>
            <a:solidFill>
              <a:srgbClr val="00ABD7"/>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11" name="Google Shape;111;p31"/>
            <p:cNvSpPr/>
            <p:nvPr/>
          </p:nvSpPr>
          <p:spPr>
            <a:xfrm>
              <a:off x="10341090" y="3704965"/>
              <a:ext cx="39842" cy="39842"/>
            </a:xfrm>
            <a:custGeom>
              <a:rect b="b" l="l" r="r" t="t"/>
              <a:pathLst>
                <a:path extrusionOk="0" h="20383" w="20383">
                  <a:moveTo>
                    <a:pt x="17431" y="17431"/>
                  </a:moveTo>
                  <a:cubicBezTo>
                    <a:pt x="18383" y="16478"/>
                    <a:pt x="19145" y="15335"/>
                    <a:pt x="19621" y="14097"/>
                  </a:cubicBezTo>
                  <a:cubicBezTo>
                    <a:pt x="20098" y="12859"/>
                    <a:pt x="20383" y="11525"/>
                    <a:pt x="20383" y="10192"/>
                  </a:cubicBezTo>
                  <a:cubicBezTo>
                    <a:pt x="20383" y="8858"/>
                    <a:pt x="20098" y="7525"/>
                    <a:pt x="19621" y="6287"/>
                  </a:cubicBezTo>
                  <a:cubicBezTo>
                    <a:pt x="19145" y="5048"/>
                    <a:pt x="18383" y="3905"/>
                    <a:pt x="17431" y="2953"/>
                  </a:cubicBezTo>
                  <a:cubicBezTo>
                    <a:pt x="16478" y="2000"/>
                    <a:pt x="15335" y="1238"/>
                    <a:pt x="14097" y="762"/>
                  </a:cubicBezTo>
                  <a:cubicBezTo>
                    <a:pt x="12859" y="286"/>
                    <a:pt x="11525" y="0"/>
                    <a:pt x="10192" y="0"/>
                  </a:cubicBezTo>
                  <a:cubicBezTo>
                    <a:pt x="8858" y="0"/>
                    <a:pt x="7525" y="286"/>
                    <a:pt x="6286" y="762"/>
                  </a:cubicBezTo>
                  <a:cubicBezTo>
                    <a:pt x="5048" y="1238"/>
                    <a:pt x="3905" y="2000"/>
                    <a:pt x="2953" y="2953"/>
                  </a:cubicBezTo>
                  <a:cubicBezTo>
                    <a:pt x="2000" y="3905"/>
                    <a:pt x="1238" y="5048"/>
                    <a:pt x="762" y="6287"/>
                  </a:cubicBezTo>
                  <a:cubicBezTo>
                    <a:pt x="286" y="7525"/>
                    <a:pt x="0" y="8858"/>
                    <a:pt x="0" y="10192"/>
                  </a:cubicBezTo>
                  <a:cubicBezTo>
                    <a:pt x="0" y="11525"/>
                    <a:pt x="286" y="12859"/>
                    <a:pt x="762" y="14097"/>
                  </a:cubicBezTo>
                  <a:cubicBezTo>
                    <a:pt x="1238" y="15335"/>
                    <a:pt x="2000" y="16478"/>
                    <a:pt x="2953" y="17431"/>
                  </a:cubicBezTo>
                  <a:cubicBezTo>
                    <a:pt x="3905" y="18383"/>
                    <a:pt x="5048" y="19145"/>
                    <a:pt x="6286" y="19621"/>
                  </a:cubicBezTo>
                  <a:cubicBezTo>
                    <a:pt x="7525" y="20098"/>
                    <a:pt x="8858" y="20383"/>
                    <a:pt x="10192" y="20383"/>
                  </a:cubicBezTo>
                  <a:cubicBezTo>
                    <a:pt x="11525" y="20383"/>
                    <a:pt x="12859" y="20098"/>
                    <a:pt x="14097" y="19621"/>
                  </a:cubicBezTo>
                  <a:cubicBezTo>
                    <a:pt x="15335" y="19145"/>
                    <a:pt x="16478" y="18383"/>
                    <a:pt x="17431" y="17431"/>
                  </a:cubicBezTo>
                  <a:close/>
                </a:path>
              </a:pathLst>
            </a:custGeom>
            <a:solidFill>
              <a:srgbClr val="00ABD7"/>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12" name="Google Shape;112;p31"/>
            <p:cNvSpPr/>
            <p:nvPr/>
          </p:nvSpPr>
          <p:spPr>
            <a:xfrm>
              <a:off x="9923479" y="3710364"/>
              <a:ext cx="26064" cy="26066"/>
            </a:xfrm>
            <a:custGeom>
              <a:rect b="b" l="l" r="r" t="t"/>
              <a:pathLst>
                <a:path extrusionOk="0" h="13335" w="13334">
                  <a:moveTo>
                    <a:pt x="11430" y="11430"/>
                  </a:moveTo>
                  <a:cubicBezTo>
                    <a:pt x="12097" y="10763"/>
                    <a:pt x="12573" y="10096"/>
                    <a:pt x="12859" y="9239"/>
                  </a:cubicBezTo>
                  <a:cubicBezTo>
                    <a:pt x="13240" y="8382"/>
                    <a:pt x="13335" y="7525"/>
                    <a:pt x="13335" y="6667"/>
                  </a:cubicBezTo>
                  <a:cubicBezTo>
                    <a:pt x="13335" y="5810"/>
                    <a:pt x="13145" y="4858"/>
                    <a:pt x="12859" y="4096"/>
                  </a:cubicBezTo>
                  <a:cubicBezTo>
                    <a:pt x="12478" y="3238"/>
                    <a:pt x="12002" y="2572"/>
                    <a:pt x="11430" y="1905"/>
                  </a:cubicBezTo>
                  <a:cubicBezTo>
                    <a:pt x="10763" y="1238"/>
                    <a:pt x="10096" y="762"/>
                    <a:pt x="9239" y="476"/>
                  </a:cubicBezTo>
                  <a:cubicBezTo>
                    <a:pt x="8382" y="95"/>
                    <a:pt x="7525" y="0"/>
                    <a:pt x="6668" y="0"/>
                  </a:cubicBezTo>
                  <a:cubicBezTo>
                    <a:pt x="5810" y="0"/>
                    <a:pt x="4858" y="190"/>
                    <a:pt x="4096" y="476"/>
                  </a:cubicBezTo>
                  <a:cubicBezTo>
                    <a:pt x="3239" y="857"/>
                    <a:pt x="2572" y="1333"/>
                    <a:pt x="1905" y="1905"/>
                  </a:cubicBezTo>
                  <a:cubicBezTo>
                    <a:pt x="1238" y="2572"/>
                    <a:pt x="762" y="3238"/>
                    <a:pt x="476" y="4096"/>
                  </a:cubicBezTo>
                  <a:cubicBezTo>
                    <a:pt x="95" y="4953"/>
                    <a:pt x="0" y="5810"/>
                    <a:pt x="0" y="6667"/>
                  </a:cubicBezTo>
                  <a:cubicBezTo>
                    <a:pt x="0" y="7525"/>
                    <a:pt x="191" y="8477"/>
                    <a:pt x="476" y="9239"/>
                  </a:cubicBezTo>
                  <a:cubicBezTo>
                    <a:pt x="857" y="10096"/>
                    <a:pt x="1334" y="10763"/>
                    <a:pt x="1905" y="11430"/>
                  </a:cubicBezTo>
                  <a:cubicBezTo>
                    <a:pt x="2572" y="12097"/>
                    <a:pt x="3239" y="12573"/>
                    <a:pt x="4096" y="12859"/>
                  </a:cubicBezTo>
                  <a:cubicBezTo>
                    <a:pt x="4953" y="13240"/>
                    <a:pt x="5810" y="13335"/>
                    <a:pt x="6668" y="13335"/>
                  </a:cubicBezTo>
                  <a:cubicBezTo>
                    <a:pt x="7525" y="13335"/>
                    <a:pt x="8477" y="13144"/>
                    <a:pt x="9239" y="12859"/>
                  </a:cubicBezTo>
                  <a:cubicBezTo>
                    <a:pt x="10096" y="12478"/>
                    <a:pt x="10763" y="12002"/>
                    <a:pt x="11430" y="11430"/>
                  </a:cubicBezTo>
                  <a:close/>
                </a:path>
              </a:pathLst>
            </a:custGeom>
            <a:solidFill>
              <a:srgbClr val="00ABD7"/>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13" name="Google Shape;113;p31"/>
            <p:cNvSpPr/>
            <p:nvPr/>
          </p:nvSpPr>
          <p:spPr>
            <a:xfrm>
              <a:off x="11178918" y="3258124"/>
              <a:ext cx="79685" cy="79685"/>
            </a:xfrm>
            <a:custGeom>
              <a:rect b="b" l="l" r="r" t="t"/>
              <a:pathLst>
                <a:path extrusionOk="0" h="40766" w="40766">
                  <a:moveTo>
                    <a:pt x="34861" y="34862"/>
                  </a:moveTo>
                  <a:cubicBezTo>
                    <a:pt x="36767" y="32956"/>
                    <a:pt x="38290" y="30766"/>
                    <a:pt x="39243" y="28194"/>
                  </a:cubicBezTo>
                  <a:cubicBezTo>
                    <a:pt x="40291" y="25718"/>
                    <a:pt x="40767" y="23050"/>
                    <a:pt x="40767" y="20383"/>
                  </a:cubicBezTo>
                  <a:cubicBezTo>
                    <a:pt x="40767" y="17717"/>
                    <a:pt x="40291" y="15050"/>
                    <a:pt x="39243" y="12573"/>
                  </a:cubicBezTo>
                  <a:cubicBezTo>
                    <a:pt x="38195" y="10096"/>
                    <a:pt x="36767" y="7906"/>
                    <a:pt x="34861" y="5906"/>
                  </a:cubicBezTo>
                  <a:cubicBezTo>
                    <a:pt x="32956" y="4000"/>
                    <a:pt x="30766" y="2477"/>
                    <a:pt x="28194" y="1524"/>
                  </a:cubicBezTo>
                  <a:cubicBezTo>
                    <a:pt x="25717" y="476"/>
                    <a:pt x="23050" y="0"/>
                    <a:pt x="20383" y="0"/>
                  </a:cubicBezTo>
                  <a:cubicBezTo>
                    <a:pt x="17717" y="0"/>
                    <a:pt x="15050" y="476"/>
                    <a:pt x="12573" y="1524"/>
                  </a:cubicBezTo>
                  <a:cubicBezTo>
                    <a:pt x="10096" y="2572"/>
                    <a:pt x="7906" y="4000"/>
                    <a:pt x="5905" y="5906"/>
                  </a:cubicBezTo>
                  <a:cubicBezTo>
                    <a:pt x="4000" y="7810"/>
                    <a:pt x="2476" y="10001"/>
                    <a:pt x="1524" y="12573"/>
                  </a:cubicBezTo>
                  <a:cubicBezTo>
                    <a:pt x="476" y="15050"/>
                    <a:pt x="0" y="17717"/>
                    <a:pt x="0" y="20383"/>
                  </a:cubicBezTo>
                  <a:cubicBezTo>
                    <a:pt x="0" y="23050"/>
                    <a:pt x="476" y="25718"/>
                    <a:pt x="1524" y="28194"/>
                  </a:cubicBezTo>
                  <a:cubicBezTo>
                    <a:pt x="2572" y="30671"/>
                    <a:pt x="4000" y="32861"/>
                    <a:pt x="5905" y="34862"/>
                  </a:cubicBezTo>
                  <a:cubicBezTo>
                    <a:pt x="7810" y="36767"/>
                    <a:pt x="10001" y="38291"/>
                    <a:pt x="12573" y="39243"/>
                  </a:cubicBezTo>
                  <a:cubicBezTo>
                    <a:pt x="15050" y="40291"/>
                    <a:pt x="17717" y="40767"/>
                    <a:pt x="20383" y="40767"/>
                  </a:cubicBezTo>
                  <a:cubicBezTo>
                    <a:pt x="23050" y="40767"/>
                    <a:pt x="25717" y="40291"/>
                    <a:pt x="28194" y="39243"/>
                  </a:cubicBezTo>
                  <a:cubicBezTo>
                    <a:pt x="30671" y="38195"/>
                    <a:pt x="32861" y="36767"/>
                    <a:pt x="34861" y="34862"/>
                  </a:cubicBezTo>
                  <a:close/>
                </a:path>
              </a:pathLst>
            </a:custGeom>
            <a:solidFill>
              <a:srgbClr val="00ABD7"/>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14" name="Google Shape;114;p31"/>
            <p:cNvSpPr/>
            <p:nvPr/>
          </p:nvSpPr>
          <p:spPr>
            <a:xfrm>
              <a:off x="10757957" y="3265012"/>
              <a:ext cx="66653" cy="66653"/>
            </a:xfrm>
            <a:custGeom>
              <a:rect b="b" l="l" r="r" t="t"/>
              <a:pathLst>
                <a:path extrusionOk="0" h="34099" w="34099">
                  <a:moveTo>
                    <a:pt x="29051" y="29051"/>
                  </a:moveTo>
                  <a:cubicBezTo>
                    <a:pt x="30671" y="27432"/>
                    <a:pt x="31909" y="25622"/>
                    <a:pt x="32766" y="23527"/>
                  </a:cubicBezTo>
                  <a:cubicBezTo>
                    <a:pt x="33623" y="21431"/>
                    <a:pt x="34100" y="19240"/>
                    <a:pt x="34100" y="17050"/>
                  </a:cubicBezTo>
                  <a:cubicBezTo>
                    <a:pt x="34100" y="14859"/>
                    <a:pt x="33623" y="12668"/>
                    <a:pt x="32766" y="10573"/>
                  </a:cubicBezTo>
                  <a:cubicBezTo>
                    <a:pt x="31909" y="8477"/>
                    <a:pt x="30671" y="6667"/>
                    <a:pt x="29051" y="5048"/>
                  </a:cubicBezTo>
                  <a:cubicBezTo>
                    <a:pt x="27432" y="3429"/>
                    <a:pt x="25622" y="2191"/>
                    <a:pt x="23527" y="1333"/>
                  </a:cubicBezTo>
                  <a:cubicBezTo>
                    <a:pt x="21431" y="476"/>
                    <a:pt x="19240" y="0"/>
                    <a:pt x="17050" y="0"/>
                  </a:cubicBezTo>
                  <a:cubicBezTo>
                    <a:pt x="14859" y="0"/>
                    <a:pt x="12668" y="476"/>
                    <a:pt x="10573" y="1333"/>
                  </a:cubicBezTo>
                  <a:cubicBezTo>
                    <a:pt x="8477" y="2191"/>
                    <a:pt x="6667" y="3429"/>
                    <a:pt x="5048" y="5048"/>
                  </a:cubicBezTo>
                  <a:cubicBezTo>
                    <a:pt x="3429" y="6667"/>
                    <a:pt x="2191" y="8477"/>
                    <a:pt x="1333" y="10573"/>
                  </a:cubicBezTo>
                  <a:cubicBezTo>
                    <a:pt x="476" y="12668"/>
                    <a:pt x="0" y="14859"/>
                    <a:pt x="0" y="17050"/>
                  </a:cubicBezTo>
                  <a:cubicBezTo>
                    <a:pt x="0" y="19240"/>
                    <a:pt x="476" y="21431"/>
                    <a:pt x="1333" y="23527"/>
                  </a:cubicBezTo>
                  <a:cubicBezTo>
                    <a:pt x="2191" y="25622"/>
                    <a:pt x="3429" y="27432"/>
                    <a:pt x="5048" y="29051"/>
                  </a:cubicBezTo>
                  <a:cubicBezTo>
                    <a:pt x="6667" y="30671"/>
                    <a:pt x="8477" y="31909"/>
                    <a:pt x="10573" y="32766"/>
                  </a:cubicBezTo>
                  <a:cubicBezTo>
                    <a:pt x="12668" y="33623"/>
                    <a:pt x="14859" y="34100"/>
                    <a:pt x="17050" y="34100"/>
                  </a:cubicBezTo>
                  <a:cubicBezTo>
                    <a:pt x="19240" y="34100"/>
                    <a:pt x="21431" y="33623"/>
                    <a:pt x="23527" y="32766"/>
                  </a:cubicBezTo>
                  <a:cubicBezTo>
                    <a:pt x="25622" y="31909"/>
                    <a:pt x="27432" y="30671"/>
                    <a:pt x="29051" y="29051"/>
                  </a:cubicBezTo>
                  <a:close/>
                </a:path>
              </a:pathLst>
            </a:custGeom>
            <a:solidFill>
              <a:srgbClr val="00ABD7"/>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15" name="Google Shape;115;p31"/>
            <p:cNvSpPr/>
            <p:nvPr/>
          </p:nvSpPr>
          <p:spPr>
            <a:xfrm>
              <a:off x="10334388" y="3270413"/>
              <a:ext cx="53248" cy="53248"/>
            </a:xfrm>
            <a:custGeom>
              <a:rect b="b" l="l" r="r" t="t"/>
              <a:pathLst>
                <a:path extrusionOk="0" h="27241" w="27241">
                  <a:moveTo>
                    <a:pt x="23241" y="23241"/>
                  </a:moveTo>
                  <a:cubicBezTo>
                    <a:pt x="24479" y="22003"/>
                    <a:pt x="25527" y="20479"/>
                    <a:pt x="26194" y="18859"/>
                  </a:cubicBezTo>
                  <a:cubicBezTo>
                    <a:pt x="26860" y="17145"/>
                    <a:pt x="27242" y="15430"/>
                    <a:pt x="27242" y="13621"/>
                  </a:cubicBezTo>
                  <a:cubicBezTo>
                    <a:pt x="27242" y="11811"/>
                    <a:pt x="26860" y="10096"/>
                    <a:pt x="26194" y="8382"/>
                  </a:cubicBezTo>
                  <a:cubicBezTo>
                    <a:pt x="25527" y="6667"/>
                    <a:pt x="24479" y="5239"/>
                    <a:pt x="23241" y="4000"/>
                  </a:cubicBezTo>
                  <a:cubicBezTo>
                    <a:pt x="22003" y="2762"/>
                    <a:pt x="20479" y="1715"/>
                    <a:pt x="18859" y="1048"/>
                  </a:cubicBezTo>
                  <a:cubicBezTo>
                    <a:pt x="17240" y="381"/>
                    <a:pt x="15430" y="0"/>
                    <a:pt x="13621" y="0"/>
                  </a:cubicBezTo>
                  <a:cubicBezTo>
                    <a:pt x="11811" y="0"/>
                    <a:pt x="10096" y="381"/>
                    <a:pt x="8382" y="1048"/>
                  </a:cubicBezTo>
                  <a:cubicBezTo>
                    <a:pt x="6667" y="1715"/>
                    <a:pt x="5239" y="2762"/>
                    <a:pt x="4000" y="4000"/>
                  </a:cubicBezTo>
                  <a:cubicBezTo>
                    <a:pt x="2762" y="5239"/>
                    <a:pt x="1715" y="6763"/>
                    <a:pt x="1048" y="8382"/>
                  </a:cubicBezTo>
                  <a:cubicBezTo>
                    <a:pt x="381" y="10096"/>
                    <a:pt x="0" y="11811"/>
                    <a:pt x="0" y="13621"/>
                  </a:cubicBezTo>
                  <a:cubicBezTo>
                    <a:pt x="0" y="15430"/>
                    <a:pt x="381" y="17145"/>
                    <a:pt x="1048" y="18859"/>
                  </a:cubicBezTo>
                  <a:cubicBezTo>
                    <a:pt x="1715" y="20574"/>
                    <a:pt x="2762" y="22003"/>
                    <a:pt x="4000" y="23241"/>
                  </a:cubicBezTo>
                  <a:cubicBezTo>
                    <a:pt x="5239" y="24479"/>
                    <a:pt x="6763" y="25527"/>
                    <a:pt x="8382" y="26194"/>
                  </a:cubicBezTo>
                  <a:cubicBezTo>
                    <a:pt x="10001" y="26860"/>
                    <a:pt x="11811" y="27242"/>
                    <a:pt x="13621" y="27242"/>
                  </a:cubicBezTo>
                  <a:cubicBezTo>
                    <a:pt x="15430" y="27242"/>
                    <a:pt x="17145" y="26860"/>
                    <a:pt x="18859" y="26194"/>
                  </a:cubicBezTo>
                  <a:cubicBezTo>
                    <a:pt x="20574" y="25527"/>
                    <a:pt x="22003" y="24479"/>
                    <a:pt x="23241" y="23241"/>
                  </a:cubicBezTo>
                  <a:close/>
                </a:path>
              </a:pathLst>
            </a:custGeom>
            <a:solidFill>
              <a:srgbClr val="00ABD7"/>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16" name="Google Shape;116;p31"/>
            <p:cNvSpPr/>
            <p:nvPr/>
          </p:nvSpPr>
          <p:spPr>
            <a:xfrm>
              <a:off x="9915101" y="3276742"/>
              <a:ext cx="39842" cy="39842"/>
            </a:xfrm>
            <a:custGeom>
              <a:rect b="b" l="l" r="r" t="t"/>
              <a:pathLst>
                <a:path extrusionOk="0" h="20383" w="20383">
                  <a:moveTo>
                    <a:pt x="17431" y="17431"/>
                  </a:moveTo>
                  <a:cubicBezTo>
                    <a:pt x="18383" y="16478"/>
                    <a:pt x="19145" y="15335"/>
                    <a:pt x="19621" y="14097"/>
                  </a:cubicBezTo>
                  <a:cubicBezTo>
                    <a:pt x="20098" y="12859"/>
                    <a:pt x="20383" y="11525"/>
                    <a:pt x="20383" y="10192"/>
                  </a:cubicBezTo>
                  <a:cubicBezTo>
                    <a:pt x="20383" y="8858"/>
                    <a:pt x="20098" y="7525"/>
                    <a:pt x="19621" y="6287"/>
                  </a:cubicBezTo>
                  <a:cubicBezTo>
                    <a:pt x="19145" y="5048"/>
                    <a:pt x="18383" y="3905"/>
                    <a:pt x="17431" y="2953"/>
                  </a:cubicBezTo>
                  <a:cubicBezTo>
                    <a:pt x="16478" y="2000"/>
                    <a:pt x="15335" y="1238"/>
                    <a:pt x="14097" y="762"/>
                  </a:cubicBezTo>
                  <a:cubicBezTo>
                    <a:pt x="12859" y="286"/>
                    <a:pt x="11525" y="0"/>
                    <a:pt x="10192" y="0"/>
                  </a:cubicBezTo>
                  <a:cubicBezTo>
                    <a:pt x="8858" y="0"/>
                    <a:pt x="7525" y="286"/>
                    <a:pt x="6286" y="762"/>
                  </a:cubicBezTo>
                  <a:cubicBezTo>
                    <a:pt x="5048" y="1238"/>
                    <a:pt x="3905" y="2000"/>
                    <a:pt x="2953" y="2953"/>
                  </a:cubicBezTo>
                  <a:cubicBezTo>
                    <a:pt x="2000" y="3905"/>
                    <a:pt x="1238" y="5048"/>
                    <a:pt x="762" y="6287"/>
                  </a:cubicBezTo>
                  <a:cubicBezTo>
                    <a:pt x="286" y="7525"/>
                    <a:pt x="0" y="8858"/>
                    <a:pt x="0" y="10192"/>
                  </a:cubicBezTo>
                  <a:cubicBezTo>
                    <a:pt x="0" y="11525"/>
                    <a:pt x="286" y="12859"/>
                    <a:pt x="762" y="14097"/>
                  </a:cubicBezTo>
                  <a:cubicBezTo>
                    <a:pt x="1238" y="15335"/>
                    <a:pt x="2000" y="16478"/>
                    <a:pt x="2953" y="17431"/>
                  </a:cubicBezTo>
                  <a:cubicBezTo>
                    <a:pt x="3905" y="18383"/>
                    <a:pt x="5048" y="19145"/>
                    <a:pt x="6286" y="19621"/>
                  </a:cubicBezTo>
                  <a:cubicBezTo>
                    <a:pt x="7525" y="20098"/>
                    <a:pt x="8858" y="20383"/>
                    <a:pt x="10192" y="20383"/>
                  </a:cubicBezTo>
                  <a:cubicBezTo>
                    <a:pt x="11525" y="20383"/>
                    <a:pt x="12859" y="20098"/>
                    <a:pt x="14097" y="19621"/>
                  </a:cubicBezTo>
                  <a:cubicBezTo>
                    <a:pt x="15335" y="19145"/>
                    <a:pt x="16478" y="18383"/>
                    <a:pt x="17431" y="17431"/>
                  </a:cubicBezTo>
                  <a:close/>
                </a:path>
              </a:pathLst>
            </a:custGeom>
            <a:solidFill>
              <a:srgbClr val="00ABD7"/>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17" name="Google Shape;117;p31"/>
            <p:cNvSpPr/>
            <p:nvPr/>
          </p:nvSpPr>
          <p:spPr>
            <a:xfrm>
              <a:off x="9492836" y="3284190"/>
              <a:ext cx="26064" cy="26066"/>
            </a:xfrm>
            <a:custGeom>
              <a:rect b="b" l="l" r="r" t="t"/>
              <a:pathLst>
                <a:path extrusionOk="0" h="13335" w="13334">
                  <a:moveTo>
                    <a:pt x="11430" y="11430"/>
                  </a:moveTo>
                  <a:cubicBezTo>
                    <a:pt x="12097" y="10763"/>
                    <a:pt x="12573" y="10096"/>
                    <a:pt x="12859" y="9239"/>
                  </a:cubicBezTo>
                  <a:cubicBezTo>
                    <a:pt x="13240" y="8382"/>
                    <a:pt x="13335" y="7525"/>
                    <a:pt x="13335" y="6667"/>
                  </a:cubicBezTo>
                  <a:cubicBezTo>
                    <a:pt x="13335" y="5810"/>
                    <a:pt x="13145" y="4858"/>
                    <a:pt x="12859" y="4096"/>
                  </a:cubicBezTo>
                  <a:cubicBezTo>
                    <a:pt x="12478" y="3238"/>
                    <a:pt x="12002" y="2572"/>
                    <a:pt x="11430" y="1905"/>
                  </a:cubicBezTo>
                  <a:cubicBezTo>
                    <a:pt x="10763" y="1238"/>
                    <a:pt x="10097" y="762"/>
                    <a:pt x="9239" y="476"/>
                  </a:cubicBezTo>
                  <a:cubicBezTo>
                    <a:pt x="8382" y="95"/>
                    <a:pt x="7525" y="0"/>
                    <a:pt x="6668" y="0"/>
                  </a:cubicBezTo>
                  <a:cubicBezTo>
                    <a:pt x="5810" y="0"/>
                    <a:pt x="4858" y="190"/>
                    <a:pt x="4096" y="476"/>
                  </a:cubicBezTo>
                  <a:cubicBezTo>
                    <a:pt x="3239" y="857"/>
                    <a:pt x="2572" y="1333"/>
                    <a:pt x="1905" y="1905"/>
                  </a:cubicBezTo>
                  <a:cubicBezTo>
                    <a:pt x="1238" y="2477"/>
                    <a:pt x="762" y="3238"/>
                    <a:pt x="476" y="4096"/>
                  </a:cubicBezTo>
                  <a:cubicBezTo>
                    <a:pt x="95" y="4953"/>
                    <a:pt x="0" y="5810"/>
                    <a:pt x="0" y="6667"/>
                  </a:cubicBezTo>
                  <a:cubicBezTo>
                    <a:pt x="0" y="7525"/>
                    <a:pt x="191" y="8477"/>
                    <a:pt x="476" y="9239"/>
                  </a:cubicBezTo>
                  <a:cubicBezTo>
                    <a:pt x="857" y="10096"/>
                    <a:pt x="1334" y="10763"/>
                    <a:pt x="1905" y="11430"/>
                  </a:cubicBezTo>
                  <a:cubicBezTo>
                    <a:pt x="2572" y="12097"/>
                    <a:pt x="3239" y="12573"/>
                    <a:pt x="4096" y="12859"/>
                  </a:cubicBezTo>
                  <a:cubicBezTo>
                    <a:pt x="4953" y="13240"/>
                    <a:pt x="5810" y="13335"/>
                    <a:pt x="6668" y="13335"/>
                  </a:cubicBezTo>
                  <a:cubicBezTo>
                    <a:pt x="7525" y="13335"/>
                    <a:pt x="8477" y="13144"/>
                    <a:pt x="9239" y="12859"/>
                  </a:cubicBezTo>
                  <a:cubicBezTo>
                    <a:pt x="10001" y="12573"/>
                    <a:pt x="10763" y="12002"/>
                    <a:pt x="11430" y="11430"/>
                  </a:cubicBezTo>
                  <a:close/>
                </a:path>
              </a:pathLst>
            </a:custGeom>
            <a:solidFill>
              <a:srgbClr val="00ABD7"/>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18" name="Google Shape;118;p31"/>
            <p:cNvSpPr/>
            <p:nvPr/>
          </p:nvSpPr>
          <p:spPr>
            <a:xfrm>
              <a:off x="11185806" y="2835487"/>
              <a:ext cx="66653" cy="66653"/>
            </a:xfrm>
            <a:custGeom>
              <a:rect b="b" l="l" r="r" t="t"/>
              <a:pathLst>
                <a:path extrusionOk="0" h="34099" w="34099">
                  <a:moveTo>
                    <a:pt x="29051" y="29051"/>
                  </a:moveTo>
                  <a:cubicBezTo>
                    <a:pt x="30671" y="27432"/>
                    <a:pt x="31909" y="25622"/>
                    <a:pt x="32766" y="23527"/>
                  </a:cubicBezTo>
                  <a:cubicBezTo>
                    <a:pt x="33623" y="21431"/>
                    <a:pt x="34100" y="19240"/>
                    <a:pt x="34100" y="17050"/>
                  </a:cubicBezTo>
                  <a:cubicBezTo>
                    <a:pt x="34100" y="14859"/>
                    <a:pt x="33623" y="12668"/>
                    <a:pt x="32766" y="10573"/>
                  </a:cubicBezTo>
                  <a:cubicBezTo>
                    <a:pt x="31909" y="8477"/>
                    <a:pt x="30671" y="6667"/>
                    <a:pt x="29051" y="5048"/>
                  </a:cubicBezTo>
                  <a:cubicBezTo>
                    <a:pt x="27432" y="3429"/>
                    <a:pt x="25622" y="2191"/>
                    <a:pt x="23527" y="1333"/>
                  </a:cubicBezTo>
                  <a:cubicBezTo>
                    <a:pt x="21431" y="476"/>
                    <a:pt x="19241" y="0"/>
                    <a:pt x="17050" y="0"/>
                  </a:cubicBezTo>
                  <a:cubicBezTo>
                    <a:pt x="14859" y="0"/>
                    <a:pt x="12668" y="476"/>
                    <a:pt x="10573" y="1333"/>
                  </a:cubicBezTo>
                  <a:cubicBezTo>
                    <a:pt x="8477" y="2191"/>
                    <a:pt x="6668" y="3429"/>
                    <a:pt x="5048" y="5048"/>
                  </a:cubicBezTo>
                  <a:cubicBezTo>
                    <a:pt x="3429" y="6667"/>
                    <a:pt x="2191" y="8477"/>
                    <a:pt x="1333" y="10573"/>
                  </a:cubicBezTo>
                  <a:cubicBezTo>
                    <a:pt x="476" y="12668"/>
                    <a:pt x="0" y="14859"/>
                    <a:pt x="0" y="17050"/>
                  </a:cubicBezTo>
                  <a:cubicBezTo>
                    <a:pt x="0" y="19240"/>
                    <a:pt x="476" y="21431"/>
                    <a:pt x="1333" y="23527"/>
                  </a:cubicBezTo>
                  <a:cubicBezTo>
                    <a:pt x="2191" y="25622"/>
                    <a:pt x="3429" y="27432"/>
                    <a:pt x="5048" y="29051"/>
                  </a:cubicBezTo>
                  <a:cubicBezTo>
                    <a:pt x="6668" y="30671"/>
                    <a:pt x="8477" y="31909"/>
                    <a:pt x="10573" y="32766"/>
                  </a:cubicBezTo>
                  <a:cubicBezTo>
                    <a:pt x="12668" y="33623"/>
                    <a:pt x="14859" y="34099"/>
                    <a:pt x="17050" y="34099"/>
                  </a:cubicBezTo>
                  <a:cubicBezTo>
                    <a:pt x="19241" y="34099"/>
                    <a:pt x="21431" y="33623"/>
                    <a:pt x="23527" y="32766"/>
                  </a:cubicBezTo>
                  <a:cubicBezTo>
                    <a:pt x="25622" y="31909"/>
                    <a:pt x="27432" y="30671"/>
                    <a:pt x="29051" y="29051"/>
                  </a:cubicBezTo>
                  <a:close/>
                </a:path>
              </a:pathLst>
            </a:custGeom>
            <a:solidFill>
              <a:srgbClr val="00ABD7"/>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19" name="Google Shape;119;p31"/>
            <p:cNvSpPr/>
            <p:nvPr/>
          </p:nvSpPr>
          <p:spPr>
            <a:xfrm>
              <a:off x="10764845" y="2841072"/>
              <a:ext cx="53248" cy="53248"/>
            </a:xfrm>
            <a:custGeom>
              <a:rect b="b" l="l" r="r" t="t"/>
              <a:pathLst>
                <a:path extrusionOk="0" h="27241" w="27241">
                  <a:moveTo>
                    <a:pt x="23241" y="23241"/>
                  </a:moveTo>
                  <a:cubicBezTo>
                    <a:pt x="24479" y="22003"/>
                    <a:pt x="25527" y="20479"/>
                    <a:pt x="26194" y="18860"/>
                  </a:cubicBezTo>
                  <a:cubicBezTo>
                    <a:pt x="26861" y="17145"/>
                    <a:pt x="27242" y="15431"/>
                    <a:pt x="27242" y="13621"/>
                  </a:cubicBezTo>
                  <a:cubicBezTo>
                    <a:pt x="27242" y="11811"/>
                    <a:pt x="26861" y="10097"/>
                    <a:pt x="26194" y="8382"/>
                  </a:cubicBezTo>
                  <a:cubicBezTo>
                    <a:pt x="25527" y="6668"/>
                    <a:pt x="24479" y="5239"/>
                    <a:pt x="23241" y="4001"/>
                  </a:cubicBezTo>
                  <a:cubicBezTo>
                    <a:pt x="22003" y="2762"/>
                    <a:pt x="20479" y="1715"/>
                    <a:pt x="18860" y="1048"/>
                  </a:cubicBezTo>
                  <a:cubicBezTo>
                    <a:pt x="17240" y="381"/>
                    <a:pt x="15431" y="0"/>
                    <a:pt x="13621" y="0"/>
                  </a:cubicBezTo>
                  <a:cubicBezTo>
                    <a:pt x="11811" y="0"/>
                    <a:pt x="10097" y="381"/>
                    <a:pt x="8382" y="1048"/>
                  </a:cubicBezTo>
                  <a:cubicBezTo>
                    <a:pt x="6668" y="1715"/>
                    <a:pt x="5239" y="2762"/>
                    <a:pt x="4001" y="4001"/>
                  </a:cubicBezTo>
                  <a:cubicBezTo>
                    <a:pt x="2762" y="5239"/>
                    <a:pt x="1715" y="6763"/>
                    <a:pt x="1048" y="8382"/>
                  </a:cubicBezTo>
                  <a:cubicBezTo>
                    <a:pt x="381" y="10097"/>
                    <a:pt x="0" y="11811"/>
                    <a:pt x="0" y="13621"/>
                  </a:cubicBezTo>
                  <a:cubicBezTo>
                    <a:pt x="0" y="15431"/>
                    <a:pt x="381" y="17145"/>
                    <a:pt x="1048" y="18860"/>
                  </a:cubicBezTo>
                  <a:cubicBezTo>
                    <a:pt x="1715" y="20574"/>
                    <a:pt x="2762" y="22003"/>
                    <a:pt x="4001" y="23241"/>
                  </a:cubicBezTo>
                  <a:cubicBezTo>
                    <a:pt x="5239" y="24479"/>
                    <a:pt x="6763" y="25527"/>
                    <a:pt x="8382" y="26194"/>
                  </a:cubicBezTo>
                  <a:cubicBezTo>
                    <a:pt x="10001" y="26860"/>
                    <a:pt x="11811" y="27242"/>
                    <a:pt x="13621" y="27242"/>
                  </a:cubicBezTo>
                  <a:cubicBezTo>
                    <a:pt x="15431" y="27242"/>
                    <a:pt x="17145" y="26860"/>
                    <a:pt x="18860" y="26194"/>
                  </a:cubicBezTo>
                  <a:cubicBezTo>
                    <a:pt x="20574" y="25527"/>
                    <a:pt x="22003" y="24479"/>
                    <a:pt x="23241" y="23241"/>
                  </a:cubicBezTo>
                  <a:close/>
                </a:path>
              </a:pathLst>
            </a:custGeom>
            <a:solidFill>
              <a:srgbClr val="00ABD7"/>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20" name="Google Shape;120;p31"/>
            <p:cNvSpPr/>
            <p:nvPr/>
          </p:nvSpPr>
          <p:spPr>
            <a:xfrm>
              <a:off x="10341090" y="2847774"/>
              <a:ext cx="39842" cy="39842"/>
            </a:xfrm>
            <a:custGeom>
              <a:rect b="b" l="l" r="r" t="t"/>
              <a:pathLst>
                <a:path extrusionOk="0" h="20383" w="20383">
                  <a:moveTo>
                    <a:pt x="17431" y="17431"/>
                  </a:moveTo>
                  <a:cubicBezTo>
                    <a:pt x="18383" y="16478"/>
                    <a:pt x="19145" y="15335"/>
                    <a:pt x="19621" y="14097"/>
                  </a:cubicBezTo>
                  <a:cubicBezTo>
                    <a:pt x="20098" y="12859"/>
                    <a:pt x="20383" y="11525"/>
                    <a:pt x="20383" y="10192"/>
                  </a:cubicBezTo>
                  <a:cubicBezTo>
                    <a:pt x="20383" y="8858"/>
                    <a:pt x="20098" y="7525"/>
                    <a:pt x="19621" y="6287"/>
                  </a:cubicBezTo>
                  <a:cubicBezTo>
                    <a:pt x="19145" y="5048"/>
                    <a:pt x="18383" y="3905"/>
                    <a:pt x="17431" y="2953"/>
                  </a:cubicBezTo>
                  <a:cubicBezTo>
                    <a:pt x="16478" y="2000"/>
                    <a:pt x="15335" y="1238"/>
                    <a:pt x="14097" y="762"/>
                  </a:cubicBezTo>
                  <a:cubicBezTo>
                    <a:pt x="12859" y="286"/>
                    <a:pt x="11525" y="0"/>
                    <a:pt x="10192" y="0"/>
                  </a:cubicBezTo>
                  <a:cubicBezTo>
                    <a:pt x="8858" y="0"/>
                    <a:pt x="7525" y="286"/>
                    <a:pt x="6286" y="762"/>
                  </a:cubicBezTo>
                  <a:cubicBezTo>
                    <a:pt x="5048" y="1238"/>
                    <a:pt x="3905" y="2000"/>
                    <a:pt x="2953" y="2953"/>
                  </a:cubicBezTo>
                  <a:cubicBezTo>
                    <a:pt x="2000" y="3905"/>
                    <a:pt x="1238" y="5048"/>
                    <a:pt x="762" y="6287"/>
                  </a:cubicBezTo>
                  <a:cubicBezTo>
                    <a:pt x="286" y="7525"/>
                    <a:pt x="0" y="8858"/>
                    <a:pt x="0" y="10192"/>
                  </a:cubicBezTo>
                  <a:cubicBezTo>
                    <a:pt x="0" y="11525"/>
                    <a:pt x="286" y="12859"/>
                    <a:pt x="762" y="14097"/>
                  </a:cubicBezTo>
                  <a:cubicBezTo>
                    <a:pt x="1238" y="15335"/>
                    <a:pt x="2000" y="16478"/>
                    <a:pt x="2953" y="17431"/>
                  </a:cubicBezTo>
                  <a:cubicBezTo>
                    <a:pt x="3905" y="18383"/>
                    <a:pt x="5048" y="19145"/>
                    <a:pt x="6286" y="19622"/>
                  </a:cubicBezTo>
                  <a:cubicBezTo>
                    <a:pt x="7525" y="20098"/>
                    <a:pt x="8858" y="20383"/>
                    <a:pt x="10192" y="20383"/>
                  </a:cubicBezTo>
                  <a:cubicBezTo>
                    <a:pt x="11525" y="20383"/>
                    <a:pt x="12859" y="20098"/>
                    <a:pt x="14097" y="19622"/>
                  </a:cubicBezTo>
                  <a:cubicBezTo>
                    <a:pt x="15335" y="19145"/>
                    <a:pt x="16478" y="18383"/>
                    <a:pt x="17431" y="17431"/>
                  </a:cubicBezTo>
                  <a:close/>
                </a:path>
              </a:pathLst>
            </a:custGeom>
            <a:solidFill>
              <a:srgbClr val="00ABD7"/>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21" name="Google Shape;121;p31"/>
            <p:cNvSpPr/>
            <p:nvPr/>
          </p:nvSpPr>
          <p:spPr>
            <a:xfrm>
              <a:off x="9924038" y="2854663"/>
              <a:ext cx="26064" cy="26066"/>
            </a:xfrm>
            <a:custGeom>
              <a:rect b="b" l="l" r="r" t="t"/>
              <a:pathLst>
                <a:path extrusionOk="0" h="13335" w="13334">
                  <a:moveTo>
                    <a:pt x="11430" y="11430"/>
                  </a:moveTo>
                  <a:cubicBezTo>
                    <a:pt x="12097" y="10763"/>
                    <a:pt x="12573" y="10096"/>
                    <a:pt x="12859" y="9239"/>
                  </a:cubicBezTo>
                  <a:cubicBezTo>
                    <a:pt x="13240" y="8382"/>
                    <a:pt x="13335" y="7525"/>
                    <a:pt x="13335" y="6667"/>
                  </a:cubicBezTo>
                  <a:cubicBezTo>
                    <a:pt x="13335" y="5810"/>
                    <a:pt x="13144" y="4858"/>
                    <a:pt x="12859" y="4096"/>
                  </a:cubicBezTo>
                  <a:cubicBezTo>
                    <a:pt x="12478" y="3238"/>
                    <a:pt x="12002" y="2572"/>
                    <a:pt x="11430" y="1905"/>
                  </a:cubicBezTo>
                  <a:cubicBezTo>
                    <a:pt x="10763" y="1238"/>
                    <a:pt x="10096" y="762"/>
                    <a:pt x="9239" y="476"/>
                  </a:cubicBezTo>
                  <a:cubicBezTo>
                    <a:pt x="8382" y="95"/>
                    <a:pt x="7525" y="0"/>
                    <a:pt x="6667" y="0"/>
                  </a:cubicBezTo>
                  <a:cubicBezTo>
                    <a:pt x="5810" y="0"/>
                    <a:pt x="4858" y="190"/>
                    <a:pt x="4096" y="476"/>
                  </a:cubicBezTo>
                  <a:cubicBezTo>
                    <a:pt x="3239" y="857"/>
                    <a:pt x="2572" y="1333"/>
                    <a:pt x="1905" y="1905"/>
                  </a:cubicBezTo>
                  <a:cubicBezTo>
                    <a:pt x="1238" y="2572"/>
                    <a:pt x="762" y="3238"/>
                    <a:pt x="476" y="4096"/>
                  </a:cubicBezTo>
                  <a:cubicBezTo>
                    <a:pt x="95" y="4953"/>
                    <a:pt x="0" y="5810"/>
                    <a:pt x="0" y="6667"/>
                  </a:cubicBezTo>
                  <a:cubicBezTo>
                    <a:pt x="0" y="7525"/>
                    <a:pt x="191" y="8477"/>
                    <a:pt x="476" y="9239"/>
                  </a:cubicBezTo>
                  <a:cubicBezTo>
                    <a:pt x="857" y="10096"/>
                    <a:pt x="1333" y="10763"/>
                    <a:pt x="1905" y="11430"/>
                  </a:cubicBezTo>
                  <a:cubicBezTo>
                    <a:pt x="2572" y="12097"/>
                    <a:pt x="3239" y="12573"/>
                    <a:pt x="4096" y="12859"/>
                  </a:cubicBezTo>
                  <a:cubicBezTo>
                    <a:pt x="4953" y="13240"/>
                    <a:pt x="5810" y="13335"/>
                    <a:pt x="6667" y="13335"/>
                  </a:cubicBezTo>
                  <a:cubicBezTo>
                    <a:pt x="7525" y="13335"/>
                    <a:pt x="8477" y="13144"/>
                    <a:pt x="9239" y="12859"/>
                  </a:cubicBezTo>
                  <a:cubicBezTo>
                    <a:pt x="10001" y="12573"/>
                    <a:pt x="10763" y="12002"/>
                    <a:pt x="11430" y="11430"/>
                  </a:cubicBezTo>
                  <a:close/>
                </a:path>
              </a:pathLst>
            </a:custGeom>
            <a:solidFill>
              <a:srgbClr val="00ABD7"/>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22" name="Google Shape;122;p31"/>
            <p:cNvSpPr/>
            <p:nvPr/>
          </p:nvSpPr>
          <p:spPr>
            <a:xfrm>
              <a:off x="11192323" y="2412849"/>
              <a:ext cx="53248" cy="53248"/>
            </a:xfrm>
            <a:custGeom>
              <a:rect b="b" l="l" r="r" t="t"/>
              <a:pathLst>
                <a:path extrusionOk="0" h="27241" w="27241">
                  <a:moveTo>
                    <a:pt x="23241" y="23241"/>
                  </a:moveTo>
                  <a:cubicBezTo>
                    <a:pt x="24479" y="22003"/>
                    <a:pt x="25527" y="20479"/>
                    <a:pt x="26194" y="18859"/>
                  </a:cubicBezTo>
                  <a:cubicBezTo>
                    <a:pt x="26860" y="17145"/>
                    <a:pt x="27242" y="15430"/>
                    <a:pt x="27242" y="13621"/>
                  </a:cubicBezTo>
                  <a:cubicBezTo>
                    <a:pt x="27242" y="11811"/>
                    <a:pt x="26860" y="10096"/>
                    <a:pt x="26194" y="8382"/>
                  </a:cubicBezTo>
                  <a:cubicBezTo>
                    <a:pt x="25527" y="6667"/>
                    <a:pt x="24479" y="5239"/>
                    <a:pt x="23241" y="4000"/>
                  </a:cubicBezTo>
                  <a:cubicBezTo>
                    <a:pt x="22003" y="2762"/>
                    <a:pt x="20479" y="1715"/>
                    <a:pt x="18859" y="1048"/>
                  </a:cubicBezTo>
                  <a:cubicBezTo>
                    <a:pt x="17145" y="381"/>
                    <a:pt x="15430" y="0"/>
                    <a:pt x="13621" y="0"/>
                  </a:cubicBezTo>
                  <a:cubicBezTo>
                    <a:pt x="11811" y="0"/>
                    <a:pt x="10096" y="381"/>
                    <a:pt x="8382" y="1048"/>
                  </a:cubicBezTo>
                  <a:cubicBezTo>
                    <a:pt x="6667" y="1715"/>
                    <a:pt x="5239" y="2762"/>
                    <a:pt x="4000" y="4000"/>
                  </a:cubicBezTo>
                  <a:cubicBezTo>
                    <a:pt x="2762" y="5239"/>
                    <a:pt x="1715" y="6763"/>
                    <a:pt x="1048" y="8382"/>
                  </a:cubicBezTo>
                  <a:cubicBezTo>
                    <a:pt x="381" y="10096"/>
                    <a:pt x="0" y="11811"/>
                    <a:pt x="0" y="13621"/>
                  </a:cubicBezTo>
                  <a:cubicBezTo>
                    <a:pt x="0" y="15430"/>
                    <a:pt x="381" y="17145"/>
                    <a:pt x="1048" y="18859"/>
                  </a:cubicBezTo>
                  <a:cubicBezTo>
                    <a:pt x="1715" y="20574"/>
                    <a:pt x="2762" y="22003"/>
                    <a:pt x="4000" y="23241"/>
                  </a:cubicBezTo>
                  <a:cubicBezTo>
                    <a:pt x="5239" y="24479"/>
                    <a:pt x="6763" y="25527"/>
                    <a:pt x="8382" y="26194"/>
                  </a:cubicBezTo>
                  <a:cubicBezTo>
                    <a:pt x="10001" y="26860"/>
                    <a:pt x="11811" y="27241"/>
                    <a:pt x="13621" y="27241"/>
                  </a:cubicBezTo>
                  <a:cubicBezTo>
                    <a:pt x="15430" y="27241"/>
                    <a:pt x="17145" y="26860"/>
                    <a:pt x="18859" y="26194"/>
                  </a:cubicBezTo>
                  <a:cubicBezTo>
                    <a:pt x="20574" y="25527"/>
                    <a:pt x="22003" y="24479"/>
                    <a:pt x="23241" y="23241"/>
                  </a:cubicBezTo>
                  <a:close/>
                </a:path>
              </a:pathLst>
            </a:custGeom>
            <a:solidFill>
              <a:srgbClr val="00ABD7"/>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23" name="Google Shape;123;p31"/>
            <p:cNvSpPr/>
            <p:nvPr/>
          </p:nvSpPr>
          <p:spPr>
            <a:xfrm>
              <a:off x="10770803" y="2422902"/>
              <a:ext cx="39842" cy="39842"/>
            </a:xfrm>
            <a:custGeom>
              <a:rect b="b" l="l" r="r" t="t"/>
              <a:pathLst>
                <a:path extrusionOk="0" h="20383" w="20383">
                  <a:moveTo>
                    <a:pt x="17431" y="17431"/>
                  </a:moveTo>
                  <a:cubicBezTo>
                    <a:pt x="18383" y="16478"/>
                    <a:pt x="19145" y="15335"/>
                    <a:pt x="19621" y="14097"/>
                  </a:cubicBezTo>
                  <a:cubicBezTo>
                    <a:pt x="20098" y="12859"/>
                    <a:pt x="20383" y="11525"/>
                    <a:pt x="20383" y="10192"/>
                  </a:cubicBezTo>
                  <a:cubicBezTo>
                    <a:pt x="20383" y="8858"/>
                    <a:pt x="20098" y="7525"/>
                    <a:pt x="19621" y="6286"/>
                  </a:cubicBezTo>
                  <a:cubicBezTo>
                    <a:pt x="19145" y="5048"/>
                    <a:pt x="18383" y="3905"/>
                    <a:pt x="17431" y="2953"/>
                  </a:cubicBezTo>
                  <a:cubicBezTo>
                    <a:pt x="16478" y="2000"/>
                    <a:pt x="15335" y="1238"/>
                    <a:pt x="14097" y="762"/>
                  </a:cubicBezTo>
                  <a:cubicBezTo>
                    <a:pt x="12859" y="286"/>
                    <a:pt x="11525" y="0"/>
                    <a:pt x="10192" y="0"/>
                  </a:cubicBezTo>
                  <a:cubicBezTo>
                    <a:pt x="8858" y="0"/>
                    <a:pt x="7525" y="286"/>
                    <a:pt x="6286" y="762"/>
                  </a:cubicBezTo>
                  <a:cubicBezTo>
                    <a:pt x="5048" y="1238"/>
                    <a:pt x="3905" y="2000"/>
                    <a:pt x="2953" y="2953"/>
                  </a:cubicBezTo>
                  <a:cubicBezTo>
                    <a:pt x="2000" y="3905"/>
                    <a:pt x="1238" y="5048"/>
                    <a:pt x="762" y="6286"/>
                  </a:cubicBezTo>
                  <a:cubicBezTo>
                    <a:pt x="286" y="7525"/>
                    <a:pt x="0" y="8858"/>
                    <a:pt x="0" y="10192"/>
                  </a:cubicBezTo>
                  <a:cubicBezTo>
                    <a:pt x="0" y="11525"/>
                    <a:pt x="286" y="12859"/>
                    <a:pt x="762" y="14097"/>
                  </a:cubicBezTo>
                  <a:cubicBezTo>
                    <a:pt x="1238" y="15335"/>
                    <a:pt x="2000" y="16478"/>
                    <a:pt x="2953" y="17431"/>
                  </a:cubicBezTo>
                  <a:cubicBezTo>
                    <a:pt x="3905" y="18383"/>
                    <a:pt x="5048" y="19145"/>
                    <a:pt x="6286" y="19622"/>
                  </a:cubicBezTo>
                  <a:cubicBezTo>
                    <a:pt x="7525" y="20098"/>
                    <a:pt x="8858" y="20384"/>
                    <a:pt x="10192" y="20384"/>
                  </a:cubicBezTo>
                  <a:cubicBezTo>
                    <a:pt x="11525" y="20384"/>
                    <a:pt x="12859" y="20098"/>
                    <a:pt x="14097" y="19622"/>
                  </a:cubicBezTo>
                  <a:cubicBezTo>
                    <a:pt x="15335" y="19145"/>
                    <a:pt x="16478" y="18383"/>
                    <a:pt x="17431" y="17431"/>
                  </a:cubicBezTo>
                  <a:close/>
                </a:path>
              </a:pathLst>
            </a:custGeom>
            <a:solidFill>
              <a:srgbClr val="00ABD7"/>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24" name="Google Shape;124;p31"/>
            <p:cNvSpPr/>
            <p:nvPr/>
          </p:nvSpPr>
          <p:spPr>
            <a:xfrm>
              <a:off x="10348352" y="2426625"/>
              <a:ext cx="26064" cy="26066"/>
            </a:xfrm>
            <a:custGeom>
              <a:rect b="b" l="l" r="r" t="t"/>
              <a:pathLst>
                <a:path extrusionOk="0" h="13335" w="13334">
                  <a:moveTo>
                    <a:pt x="11430" y="11430"/>
                  </a:moveTo>
                  <a:cubicBezTo>
                    <a:pt x="12097" y="10763"/>
                    <a:pt x="12573" y="10097"/>
                    <a:pt x="12859" y="9239"/>
                  </a:cubicBezTo>
                  <a:cubicBezTo>
                    <a:pt x="13240" y="8382"/>
                    <a:pt x="13335" y="7525"/>
                    <a:pt x="13335" y="6668"/>
                  </a:cubicBezTo>
                  <a:cubicBezTo>
                    <a:pt x="13335" y="5810"/>
                    <a:pt x="13144" y="4858"/>
                    <a:pt x="12859" y="4096"/>
                  </a:cubicBezTo>
                  <a:cubicBezTo>
                    <a:pt x="12478" y="3239"/>
                    <a:pt x="12001" y="2572"/>
                    <a:pt x="11430" y="1905"/>
                  </a:cubicBezTo>
                  <a:cubicBezTo>
                    <a:pt x="10763" y="1238"/>
                    <a:pt x="10096" y="762"/>
                    <a:pt x="9239" y="476"/>
                  </a:cubicBezTo>
                  <a:cubicBezTo>
                    <a:pt x="8382" y="95"/>
                    <a:pt x="7525" y="0"/>
                    <a:pt x="6667" y="0"/>
                  </a:cubicBezTo>
                  <a:cubicBezTo>
                    <a:pt x="5810" y="0"/>
                    <a:pt x="4858" y="191"/>
                    <a:pt x="4096" y="476"/>
                  </a:cubicBezTo>
                  <a:cubicBezTo>
                    <a:pt x="3239" y="857"/>
                    <a:pt x="2572" y="1333"/>
                    <a:pt x="1905" y="1905"/>
                  </a:cubicBezTo>
                  <a:cubicBezTo>
                    <a:pt x="1238" y="2572"/>
                    <a:pt x="762" y="3239"/>
                    <a:pt x="476" y="4096"/>
                  </a:cubicBezTo>
                  <a:cubicBezTo>
                    <a:pt x="95" y="4953"/>
                    <a:pt x="0" y="5810"/>
                    <a:pt x="0" y="6668"/>
                  </a:cubicBezTo>
                  <a:cubicBezTo>
                    <a:pt x="0" y="7525"/>
                    <a:pt x="191" y="8477"/>
                    <a:pt x="476" y="9239"/>
                  </a:cubicBezTo>
                  <a:cubicBezTo>
                    <a:pt x="857" y="10097"/>
                    <a:pt x="1333" y="10763"/>
                    <a:pt x="1905" y="11430"/>
                  </a:cubicBezTo>
                  <a:cubicBezTo>
                    <a:pt x="2476" y="12097"/>
                    <a:pt x="3239" y="12573"/>
                    <a:pt x="4096" y="12859"/>
                  </a:cubicBezTo>
                  <a:cubicBezTo>
                    <a:pt x="4953" y="13240"/>
                    <a:pt x="5810" y="13335"/>
                    <a:pt x="6667" y="13335"/>
                  </a:cubicBezTo>
                  <a:cubicBezTo>
                    <a:pt x="7525" y="13335"/>
                    <a:pt x="8477" y="13145"/>
                    <a:pt x="9239" y="12859"/>
                  </a:cubicBezTo>
                  <a:cubicBezTo>
                    <a:pt x="10001" y="12573"/>
                    <a:pt x="10763" y="12002"/>
                    <a:pt x="11430" y="11430"/>
                  </a:cubicBezTo>
                  <a:close/>
                </a:path>
              </a:pathLst>
            </a:custGeom>
            <a:solidFill>
              <a:srgbClr val="00ABD7"/>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25" name="Google Shape;125;p31"/>
            <p:cNvSpPr/>
            <p:nvPr/>
          </p:nvSpPr>
          <p:spPr>
            <a:xfrm>
              <a:off x="11185062" y="1979412"/>
              <a:ext cx="66653" cy="66653"/>
            </a:xfrm>
            <a:custGeom>
              <a:rect b="b" l="l" r="r" t="t"/>
              <a:pathLst>
                <a:path extrusionOk="0" h="34099" w="34099">
                  <a:moveTo>
                    <a:pt x="29051" y="29051"/>
                  </a:moveTo>
                  <a:cubicBezTo>
                    <a:pt x="30670" y="27432"/>
                    <a:pt x="31909" y="25622"/>
                    <a:pt x="32766" y="23527"/>
                  </a:cubicBezTo>
                  <a:cubicBezTo>
                    <a:pt x="33623" y="21431"/>
                    <a:pt x="34099" y="19240"/>
                    <a:pt x="34099" y="17050"/>
                  </a:cubicBezTo>
                  <a:cubicBezTo>
                    <a:pt x="34099" y="14859"/>
                    <a:pt x="33623" y="12668"/>
                    <a:pt x="32766" y="10573"/>
                  </a:cubicBezTo>
                  <a:cubicBezTo>
                    <a:pt x="31909" y="8477"/>
                    <a:pt x="30670" y="6667"/>
                    <a:pt x="29051" y="5048"/>
                  </a:cubicBezTo>
                  <a:cubicBezTo>
                    <a:pt x="27432" y="3429"/>
                    <a:pt x="25622" y="2191"/>
                    <a:pt x="23527" y="1333"/>
                  </a:cubicBezTo>
                  <a:cubicBezTo>
                    <a:pt x="21431" y="476"/>
                    <a:pt x="19240" y="0"/>
                    <a:pt x="17050" y="0"/>
                  </a:cubicBezTo>
                  <a:cubicBezTo>
                    <a:pt x="14859" y="0"/>
                    <a:pt x="12668" y="476"/>
                    <a:pt x="10573" y="1333"/>
                  </a:cubicBezTo>
                  <a:cubicBezTo>
                    <a:pt x="8477" y="2191"/>
                    <a:pt x="6667" y="3429"/>
                    <a:pt x="5048" y="5048"/>
                  </a:cubicBezTo>
                  <a:cubicBezTo>
                    <a:pt x="3429" y="6667"/>
                    <a:pt x="2191" y="8477"/>
                    <a:pt x="1333" y="10573"/>
                  </a:cubicBezTo>
                  <a:cubicBezTo>
                    <a:pt x="476" y="12668"/>
                    <a:pt x="0" y="14859"/>
                    <a:pt x="0" y="17050"/>
                  </a:cubicBezTo>
                  <a:cubicBezTo>
                    <a:pt x="0" y="19240"/>
                    <a:pt x="476" y="21431"/>
                    <a:pt x="1333" y="23527"/>
                  </a:cubicBezTo>
                  <a:cubicBezTo>
                    <a:pt x="2191" y="25622"/>
                    <a:pt x="3429" y="27432"/>
                    <a:pt x="5048" y="29051"/>
                  </a:cubicBezTo>
                  <a:cubicBezTo>
                    <a:pt x="6667" y="30670"/>
                    <a:pt x="8477" y="31909"/>
                    <a:pt x="10573" y="32766"/>
                  </a:cubicBezTo>
                  <a:cubicBezTo>
                    <a:pt x="12668" y="33623"/>
                    <a:pt x="14859" y="34100"/>
                    <a:pt x="17050" y="34100"/>
                  </a:cubicBezTo>
                  <a:cubicBezTo>
                    <a:pt x="19240" y="34100"/>
                    <a:pt x="21431" y="33623"/>
                    <a:pt x="23527" y="32766"/>
                  </a:cubicBezTo>
                  <a:cubicBezTo>
                    <a:pt x="25622" y="31909"/>
                    <a:pt x="27432" y="30670"/>
                    <a:pt x="29051" y="29051"/>
                  </a:cubicBezTo>
                  <a:close/>
                </a:path>
              </a:pathLst>
            </a:custGeom>
            <a:solidFill>
              <a:srgbClr val="00ABD7"/>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26" name="Google Shape;126;p31"/>
            <p:cNvSpPr/>
            <p:nvPr/>
          </p:nvSpPr>
          <p:spPr>
            <a:xfrm>
              <a:off x="10764100" y="1986115"/>
              <a:ext cx="53248" cy="53248"/>
            </a:xfrm>
            <a:custGeom>
              <a:rect b="b" l="l" r="r" t="t"/>
              <a:pathLst>
                <a:path extrusionOk="0" h="27241" w="27241">
                  <a:moveTo>
                    <a:pt x="23241" y="23241"/>
                  </a:moveTo>
                  <a:cubicBezTo>
                    <a:pt x="24479" y="22003"/>
                    <a:pt x="25527" y="20479"/>
                    <a:pt x="26194" y="18860"/>
                  </a:cubicBezTo>
                  <a:cubicBezTo>
                    <a:pt x="26860" y="17145"/>
                    <a:pt x="27242" y="15431"/>
                    <a:pt x="27242" y="13621"/>
                  </a:cubicBezTo>
                  <a:cubicBezTo>
                    <a:pt x="27242" y="11811"/>
                    <a:pt x="26860" y="10097"/>
                    <a:pt x="26194" y="8382"/>
                  </a:cubicBezTo>
                  <a:cubicBezTo>
                    <a:pt x="25527" y="6668"/>
                    <a:pt x="24479" y="5239"/>
                    <a:pt x="23241" y="4001"/>
                  </a:cubicBezTo>
                  <a:cubicBezTo>
                    <a:pt x="22003" y="2762"/>
                    <a:pt x="20479" y="1715"/>
                    <a:pt x="18859" y="1048"/>
                  </a:cubicBezTo>
                  <a:cubicBezTo>
                    <a:pt x="17240" y="381"/>
                    <a:pt x="15430" y="0"/>
                    <a:pt x="13621" y="0"/>
                  </a:cubicBezTo>
                  <a:cubicBezTo>
                    <a:pt x="11811" y="0"/>
                    <a:pt x="10096" y="381"/>
                    <a:pt x="8382" y="1048"/>
                  </a:cubicBezTo>
                  <a:cubicBezTo>
                    <a:pt x="6667" y="1715"/>
                    <a:pt x="5239" y="2762"/>
                    <a:pt x="4000" y="4001"/>
                  </a:cubicBezTo>
                  <a:cubicBezTo>
                    <a:pt x="2762" y="5239"/>
                    <a:pt x="1715" y="6763"/>
                    <a:pt x="1048" y="8382"/>
                  </a:cubicBezTo>
                  <a:cubicBezTo>
                    <a:pt x="381" y="10097"/>
                    <a:pt x="0" y="11811"/>
                    <a:pt x="0" y="13621"/>
                  </a:cubicBezTo>
                  <a:cubicBezTo>
                    <a:pt x="0" y="15431"/>
                    <a:pt x="381" y="17145"/>
                    <a:pt x="1048" y="18860"/>
                  </a:cubicBezTo>
                  <a:cubicBezTo>
                    <a:pt x="1715" y="20574"/>
                    <a:pt x="2762" y="22003"/>
                    <a:pt x="4000" y="23241"/>
                  </a:cubicBezTo>
                  <a:cubicBezTo>
                    <a:pt x="5239" y="24479"/>
                    <a:pt x="6763" y="25527"/>
                    <a:pt x="8382" y="26194"/>
                  </a:cubicBezTo>
                  <a:cubicBezTo>
                    <a:pt x="10001" y="26860"/>
                    <a:pt x="11811" y="27242"/>
                    <a:pt x="13621" y="27242"/>
                  </a:cubicBezTo>
                  <a:cubicBezTo>
                    <a:pt x="15430" y="27242"/>
                    <a:pt x="17145" y="26860"/>
                    <a:pt x="18859" y="26194"/>
                  </a:cubicBezTo>
                  <a:cubicBezTo>
                    <a:pt x="20574" y="25527"/>
                    <a:pt x="22003" y="24479"/>
                    <a:pt x="23241" y="23241"/>
                  </a:cubicBezTo>
                  <a:close/>
                </a:path>
              </a:pathLst>
            </a:custGeom>
            <a:solidFill>
              <a:srgbClr val="00ABD7"/>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27" name="Google Shape;127;p31"/>
            <p:cNvSpPr/>
            <p:nvPr/>
          </p:nvSpPr>
          <p:spPr>
            <a:xfrm>
              <a:off x="10341090" y="1992818"/>
              <a:ext cx="39842" cy="39842"/>
            </a:xfrm>
            <a:custGeom>
              <a:rect b="b" l="l" r="r" t="t"/>
              <a:pathLst>
                <a:path extrusionOk="0" h="20383" w="20383">
                  <a:moveTo>
                    <a:pt x="17431" y="17431"/>
                  </a:moveTo>
                  <a:cubicBezTo>
                    <a:pt x="18383" y="16478"/>
                    <a:pt x="19145" y="15335"/>
                    <a:pt x="19621" y="14097"/>
                  </a:cubicBezTo>
                  <a:cubicBezTo>
                    <a:pt x="20098" y="12859"/>
                    <a:pt x="20383" y="11525"/>
                    <a:pt x="20383" y="10192"/>
                  </a:cubicBezTo>
                  <a:cubicBezTo>
                    <a:pt x="20383" y="8858"/>
                    <a:pt x="20098" y="7525"/>
                    <a:pt x="19621" y="6286"/>
                  </a:cubicBezTo>
                  <a:cubicBezTo>
                    <a:pt x="19145" y="5048"/>
                    <a:pt x="18383" y="3905"/>
                    <a:pt x="17431" y="2953"/>
                  </a:cubicBezTo>
                  <a:cubicBezTo>
                    <a:pt x="16478" y="2000"/>
                    <a:pt x="15335" y="1238"/>
                    <a:pt x="14097" y="762"/>
                  </a:cubicBezTo>
                  <a:cubicBezTo>
                    <a:pt x="12859" y="286"/>
                    <a:pt x="11525" y="0"/>
                    <a:pt x="10192" y="0"/>
                  </a:cubicBezTo>
                  <a:cubicBezTo>
                    <a:pt x="8858" y="0"/>
                    <a:pt x="7525" y="286"/>
                    <a:pt x="6286" y="762"/>
                  </a:cubicBezTo>
                  <a:cubicBezTo>
                    <a:pt x="5048" y="1238"/>
                    <a:pt x="3905" y="2000"/>
                    <a:pt x="2953" y="2953"/>
                  </a:cubicBezTo>
                  <a:cubicBezTo>
                    <a:pt x="2000" y="3905"/>
                    <a:pt x="1238" y="5048"/>
                    <a:pt x="762" y="6286"/>
                  </a:cubicBezTo>
                  <a:cubicBezTo>
                    <a:pt x="286" y="7525"/>
                    <a:pt x="0" y="8858"/>
                    <a:pt x="0" y="10192"/>
                  </a:cubicBezTo>
                  <a:cubicBezTo>
                    <a:pt x="0" y="11525"/>
                    <a:pt x="286" y="12859"/>
                    <a:pt x="762" y="14097"/>
                  </a:cubicBezTo>
                  <a:cubicBezTo>
                    <a:pt x="1238" y="15335"/>
                    <a:pt x="2000" y="16478"/>
                    <a:pt x="2953" y="17431"/>
                  </a:cubicBezTo>
                  <a:cubicBezTo>
                    <a:pt x="3905" y="18383"/>
                    <a:pt x="5048" y="19145"/>
                    <a:pt x="6286" y="19621"/>
                  </a:cubicBezTo>
                  <a:cubicBezTo>
                    <a:pt x="7525" y="20098"/>
                    <a:pt x="8858" y="20383"/>
                    <a:pt x="10192" y="20383"/>
                  </a:cubicBezTo>
                  <a:cubicBezTo>
                    <a:pt x="11525" y="20383"/>
                    <a:pt x="12859" y="20098"/>
                    <a:pt x="14097" y="19621"/>
                  </a:cubicBezTo>
                  <a:cubicBezTo>
                    <a:pt x="15335" y="19145"/>
                    <a:pt x="16478" y="18383"/>
                    <a:pt x="17431" y="17431"/>
                  </a:cubicBezTo>
                  <a:close/>
                </a:path>
              </a:pathLst>
            </a:custGeom>
            <a:solidFill>
              <a:srgbClr val="00ABD7"/>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28" name="Google Shape;128;p31"/>
            <p:cNvSpPr/>
            <p:nvPr/>
          </p:nvSpPr>
          <p:spPr>
            <a:xfrm>
              <a:off x="9924038" y="2001569"/>
              <a:ext cx="26064" cy="26066"/>
            </a:xfrm>
            <a:custGeom>
              <a:rect b="b" l="l" r="r" t="t"/>
              <a:pathLst>
                <a:path extrusionOk="0" h="13335" w="13334">
                  <a:moveTo>
                    <a:pt x="11430" y="11430"/>
                  </a:moveTo>
                  <a:cubicBezTo>
                    <a:pt x="12097" y="10763"/>
                    <a:pt x="12573" y="10097"/>
                    <a:pt x="12859" y="9239"/>
                  </a:cubicBezTo>
                  <a:cubicBezTo>
                    <a:pt x="13240" y="8382"/>
                    <a:pt x="13335" y="7525"/>
                    <a:pt x="13335" y="6668"/>
                  </a:cubicBezTo>
                  <a:cubicBezTo>
                    <a:pt x="13335" y="5810"/>
                    <a:pt x="13144" y="4858"/>
                    <a:pt x="12859" y="4096"/>
                  </a:cubicBezTo>
                  <a:cubicBezTo>
                    <a:pt x="12478" y="3239"/>
                    <a:pt x="12002" y="2572"/>
                    <a:pt x="11430" y="1905"/>
                  </a:cubicBezTo>
                  <a:cubicBezTo>
                    <a:pt x="10763" y="1238"/>
                    <a:pt x="10096" y="762"/>
                    <a:pt x="9239" y="476"/>
                  </a:cubicBezTo>
                  <a:cubicBezTo>
                    <a:pt x="8382" y="95"/>
                    <a:pt x="7525" y="0"/>
                    <a:pt x="6667" y="0"/>
                  </a:cubicBezTo>
                  <a:cubicBezTo>
                    <a:pt x="5810" y="0"/>
                    <a:pt x="4858" y="191"/>
                    <a:pt x="4096" y="476"/>
                  </a:cubicBezTo>
                  <a:cubicBezTo>
                    <a:pt x="3239" y="857"/>
                    <a:pt x="2572" y="1334"/>
                    <a:pt x="1905" y="1905"/>
                  </a:cubicBezTo>
                  <a:cubicBezTo>
                    <a:pt x="1238" y="2572"/>
                    <a:pt x="762" y="3239"/>
                    <a:pt x="476" y="4096"/>
                  </a:cubicBezTo>
                  <a:cubicBezTo>
                    <a:pt x="95" y="4953"/>
                    <a:pt x="0" y="5810"/>
                    <a:pt x="0" y="6668"/>
                  </a:cubicBezTo>
                  <a:cubicBezTo>
                    <a:pt x="0" y="7525"/>
                    <a:pt x="191" y="8477"/>
                    <a:pt x="476" y="9239"/>
                  </a:cubicBezTo>
                  <a:cubicBezTo>
                    <a:pt x="857" y="10097"/>
                    <a:pt x="1333" y="10763"/>
                    <a:pt x="1905" y="11430"/>
                  </a:cubicBezTo>
                  <a:cubicBezTo>
                    <a:pt x="2477" y="12097"/>
                    <a:pt x="3239" y="12573"/>
                    <a:pt x="4096" y="12859"/>
                  </a:cubicBezTo>
                  <a:cubicBezTo>
                    <a:pt x="4953" y="13240"/>
                    <a:pt x="5810" y="13335"/>
                    <a:pt x="6667" y="13335"/>
                  </a:cubicBezTo>
                  <a:cubicBezTo>
                    <a:pt x="7525" y="13335"/>
                    <a:pt x="8477" y="13145"/>
                    <a:pt x="9239" y="12859"/>
                  </a:cubicBezTo>
                  <a:cubicBezTo>
                    <a:pt x="10001" y="12573"/>
                    <a:pt x="10763" y="12002"/>
                    <a:pt x="11430" y="11430"/>
                  </a:cubicBezTo>
                  <a:close/>
                </a:path>
              </a:pathLst>
            </a:custGeom>
            <a:solidFill>
              <a:srgbClr val="00ABD7"/>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29" name="Google Shape;129;p31"/>
            <p:cNvSpPr/>
            <p:nvPr/>
          </p:nvSpPr>
          <p:spPr>
            <a:xfrm>
              <a:off x="11178918" y="1543371"/>
              <a:ext cx="79685" cy="79685"/>
            </a:xfrm>
            <a:custGeom>
              <a:rect b="b" l="l" r="r" t="t"/>
              <a:pathLst>
                <a:path extrusionOk="0" h="40766" w="40766">
                  <a:moveTo>
                    <a:pt x="34861" y="34862"/>
                  </a:moveTo>
                  <a:cubicBezTo>
                    <a:pt x="36767" y="32957"/>
                    <a:pt x="38290" y="30766"/>
                    <a:pt x="39243" y="28194"/>
                  </a:cubicBezTo>
                  <a:cubicBezTo>
                    <a:pt x="40291" y="25718"/>
                    <a:pt x="40767" y="23051"/>
                    <a:pt x="40767" y="20384"/>
                  </a:cubicBezTo>
                  <a:cubicBezTo>
                    <a:pt x="40767" y="17717"/>
                    <a:pt x="40291" y="15050"/>
                    <a:pt x="39243" y="12573"/>
                  </a:cubicBezTo>
                  <a:cubicBezTo>
                    <a:pt x="38195" y="10096"/>
                    <a:pt x="36767" y="7906"/>
                    <a:pt x="34861" y="5906"/>
                  </a:cubicBezTo>
                  <a:cubicBezTo>
                    <a:pt x="32956" y="4000"/>
                    <a:pt x="30766" y="2477"/>
                    <a:pt x="28194" y="1524"/>
                  </a:cubicBezTo>
                  <a:cubicBezTo>
                    <a:pt x="25717" y="476"/>
                    <a:pt x="23050" y="0"/>
                    <a:pt x="20383" y="0"/>
                  </a:cubicBezTo>
                  <a:cubicBezTo>
                    <a:pt x="17717" y="0"/>
                    <a:pt x="15050" y="476"/>
                    <a:pt x="12573" y="1524"/>
                  </a:cubicBezTo>
                  <a:cubicBezTo>
                    <a:pt x="10096" y="2572"/>
                    <a:pt x="7906" y="4000"/>
                    <a:pt x="5905" y="5906"/>
                  </a:cubicBezTo>
                  <a:cubicBezTo>
                    <a:pt x="4000" y="7810"/>
                    <a:pt x="2476" y="10001"/>
                    <a:pt x="1524" y="12573"/>
                  </a:cubicBezTo>
                  <a:cubicBezTo>
                    <a:pt x="476" y="15050"/>
                    <a:pt x="0" y="17717"/>
                    <a:pt x="0" y="20384"/>
                  </a:cubicBezTo>
                  <a:cubicBezTo>
                    <a:pt x="0" y="23051"/>
                    <a:pt x="476" y="25718"/>
                    <a:pt x="1524" y="28194"/>
                  </a:cubicBezTo>
                  <a:cubicBezTo>
                    <a:pt x="2572" y="30671"/>
                    <a:pt x="4000" y="32861"/>
                    <a:pt x="5905" y="34862"/>
                  </a:cubicBezTo>
                  <a:cubicBezTo>
                    <a:pt x="7810" y="36766"/>
                    <a:pt x="10001" y="38291"/>
                    <a:pt x="12573" y="39243"/>
                  </a:cubicBezTo>
                  <a:cubicBezTo>
                    <a:pt x="15050" y="40291"/>
                    <a:pt x="17717" y="40767"/>
                    <a:pt x="20383" y="40767"/>
                  </a:cubicBezTo>
                  <a:cubicBezTo>
                    <a:pt x="23050" y="40767"/>
                    <a:pt x="25717" y="40291"/>
                    <a:pt x="28194" y="39243"/>
                  </a:cubicBezTo>
                  <a:cubicBezTo>
                    <a:pt x="30671" y="38195"/>
                    <a:pt x="32861" y="36766"/>
                    <a:pt x="34861" y="34862"/>
                  </a:cubicBezTo>
                  <a:close/>
                </a:path>
              </a:pathLst>
            </a:custGeom>
            <a:solidFill>
              <a:srgbClr val="00ABD7"/>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30" name="Google Shape;130;p31"/>
            <p:cNvSpPr/>
            <p:nvPr/>
          </p:nvSpPr>
          <p:spPr>
            <a:xfrm>
              <a:off x="10757957" y="1550073"/>
              <a:ext cx="66653" cy="66653"/>
            </a:xfrm>
            <a:custGeom>
              <a:rect b="b" l="l" r="r" t="t"/>
              <a:pathLst>
                <a:path extrusionOk="0" h="34099" w="34099">
                  <a:moveTo>
                    <a:pt x="29051" y="29051"/>
                  </a:moveTo>
                  <a:cubicBezTo>
                    <a:pt x="30671" y="27432"/>
                    <a:pt x="31909" y="25622"/>
                    <a:pt x="32766" y="23527"/>
                  </a:cubicBezTo>
                  <a:cubicBezTo>
                    <a:pt x="33623" y="21431"/>
                    <a:pt x="34100" y="19241"/>
                    <a:pt x="34100" y="17050"/>
                  </a:cubicBezTo>
                  <a:cubicBezTo>
                    <a:pt x="34100" y="14859"/>
                    <a:pt x="33623" y="12668"/>
                    <a:pt x="32766" y="10573"/>
                  </a:cubicBezTo>
                  <a:cubicBezTo>
                    <a:pt x="31909" y="8477"/>
                    <a:pt x="30671" y="6667"/>
                    <a:pt x="29051" y="5048"/>
                  </a:cubicBezTo>
                  <a:cubicBezTo>
                    <a:pt x="27432" y="3429"/>
                    <a:pt x="25622" y="2191"/>
                    <a:pt x="23527" y="1333"/>
                  </a:cubicBezTo>
                  <a:cubicBezTo>
                    <a:pt x="21431" y="476"/>
                    <a:pt x="19240" y="0"/>
                    <a:pt x="17050" y="0"/>
                  </a:cubicBezTo>
                  <a:cubicBezTo>
                    <a:pt x="14859" y="0"/>
                    <a:pt x="12668" y="476"/>
                    <a:pt x="10573" y="1333"/>
                  </a:cubicBezTo>
                  <a:cubicBezTo>
                    <a:pt x="8477" y="2191"/>
                    <a:pt x="6667" y="3429"/>
                    <a:pt x="5048" y="5048"/>
                  </a:cubicBezTo>
                  <a:cubicBezTo>
                    <a:pt x="3429" y="6667"/>
                    <a:pt x="2191" y="8477"/>
                    <a:pt x="1333" y="10573"/>
                  </a:cubicBezTo>
                  <a:cubicBezTo>
                    <a:pt x="476" y="12668"/>
                    <a:pt x="0" y="14859"/>
                    <a:pt x="0" y="17050"/>
                  </a:cubicBezTo>
                  <a:cubicBezTo>
                    <a:pt x="0" y="19241"/>
                    <a:pt x="476" y="21431"/>
                    <a:pt x="1333" y="23527"/>
                  </a:cubicBezTo>
                  <a:cubicBezTo>
                    <a:pt x="2191" y="25622"/>
                    <a:pt x="3429" y="27432"/>
                    <a:pt x="5048" y="29051"/>
                  </a:cubicBezTo>
                  <a:cubicBezTo>
                    <a:pt x="6667" y="30671"/>
                    <a:pt x="8477" y="31909"/>
                    <a:pt x="10573" y="32766"/>
                  </a:cubicBezTo>
                  <a:cubicBezTo>
                    <a:pt x="12668" y="33623"/>
                    <a:pt x="14859" y="34100"/>
                    <a:pt x="17050" y="34100"/>
                  </a:cubicBezTo>
                  <a:cubicBezTo>
                    <a:pt x="19240" y="34100"/>
                    <a:pt x="21431" y="33623"/>
                    <a:pt x="23527" y="32766"/>
                  </a:cubicBezTo>
                  <a:cubicBezTo>
                    <a:pt x="25622" y="31909"/>
                    <a:pt x="27432" y="30671"/>
                    <a:pt x="29051" y="29051"/>
                  </a:cubicBezTo>
                  <a:close/>
                </a:path>
              </a:pathLst>
            </a:custGeom>
            <a:solidFill>
              <a:srgbClr val="00ABD7"/>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31" name="Google Shape;131;p31"/>
            <p:cNvSpPr/>
            <p:nvPr/>
          </p:nvSpPr>
          <p:spPr>
            <a:xfrm>
              <a:off x="10334388" y="1556588"/>
              <a:ext cx="53248" cy="53248"/>
            </a:xfrm>
            <a:custGeom>
              <a:rect b="b" l="l" r="r" t="t"/>
              <a:pathLst>
                <a:path extrusionOk="0" h="27241" w="27241">
                  <a:moveTo>
                    <a:pt x="23241" y="23241"/>
                  </a:moveTo>
                  <a:cubicBezTo>
                    <a:pt x="24479" y="22003"/>
                    <a:pt x="25527" y="20479"/>
                    <a:pt x="26194" y="18860"/>
                  </a:cubicBezTo>
                  <a:cubicBezTo>
                    <a:pt x="26860" y="17145"/>
                    <a:pt x="27242" y="15431"/>
                    <a:pt x="27242" y="13621"/>
                  </a:cubicBezTo>
                  <a:cubicBezTo>
                    <a:pt x="27242" y="11811"/>
                    <a:pt x="26860" y="10097"/>
                    <a:pt x="26194" y="8382"/>
                  </a:cubicBezTo>
                  <a:cubicBezTo>
                    <a:pt x="25527" y="6667"/>
                    <a:pt x="24479" y="5239"/>
                    <a:pt x="23241" y="4000"/>
                  </a:cubicBezTo>
                  <a:cubicBezTo>
                    <a:pt x="22003" y="2762"/>
                    <a:pt x="20479" y="1714"/>
                    <a:pt x="18859" y="1048"/>
                  </a:cubicBezTo>
                  <a:cubicBezTo>
                    <a:pt x="17240" y="381"/>
                    <a:pt x="15430" y="0"/>
                    <a:pt x="13621" y="0"/>
                  </a:cubicBezTo>
                  <a:cubicBezTo>
                    <a:pt x="11811" y="0"/>
                    <a:pt x="10096" y="381"/>
                    <a:pt x="8382" y="1048"/>
                  </a:cubicBezTo>
                  <a:cubicBezTo>
                    <a:pt x="6667" y="1714"/>
                    <a:pt x="5239" y="2762"/>
                    <a:pt x="4000" y="4000"/>
                  </a:cubicBezTo>
                  <a:cubicBezTo>
                    <a:pt x="2762" y="5239"/>
                    <a:pt x="1715" y="6763"/>
                    <a:pt x="1048" y="8382"/>
                  </a:cubicBezTo>
                  <a:cubicBezTo>
                    <a:pt x="381" y="10097"/>
                    <a:pt x="0" y="11811"/>
                    <a:pt x="0" y="13621"/>
                  </a:cubicBezTo>
                  <a:cubicBezTo>
                    <a:pt x="0" y="15431"/>
                    <a:pt x="381" y="17145"/>
                    <a:pt x="1048" y="18860"/>
                  </a:cubicBezTo>
                  <a:cubicBezTo>
                    <a:pt x="1715" y="20574"/>
                    <a:pt x="2762" y="22003"/>
                    <a:pt x="4000" y="23241"/>
                  </a:cubicBezTo>
                  <a:cubicBezTo>
                    <a:pt x="5239" y="24479"/>
                    <a:pt x="6763" y="25527"/>
                    <a:pt x="8382" y="26194"/>
                  </a:cubicBezTo>
                  <a:cubicBezTo>
                    <a:pt x="10001" y="26861"/>
                    <a:pt x="11811" y="27242"/>
                    <a:pt x="13621" y="27242"/>
                  </a:cubicBezTo>
                  <a:cubicBezTo>
                    <a:pt x="15430" y="27242"/>
                    <a:pt x="17145" y="26861"/>
                    <a:pt x="18859" y="26194"/>
                  </a:cubicBezTo>
                  <a:cubicBezTo>
                    <a:pt x="20574" y="25527"/>
                    <a:pt x="22003" y="24479"/>
                    <a:pt x="23241" y="23241"/>
                  </a:cubicBezTo>
                  <a:close/>
                </a:path>
              </a:pathLst>
            </a:custGeom>
            <a:solidFill>
              <a:srgbClr val="00ABD7"/>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32" name="Google Shape;132;p31"/>
            <p:cNvSpPr/>
            <p:nvPr/>
          </p:nvSpPr>
          <p:spPr>
            <a:xfrm>
              <a:off x="9915101" y="1561989"/>
              <a:ext cx="39842" cy="39842"/>
            </a:xfrm>
            <a:custGeom>
              <a:rect b="b" l="l" r="r" t="t"/>
              <a:pathLst>
                <a:path extrusionOk="0" h="20383" w="20383">
                  <a:moveTo>
                    <a:pt x="17431" y="17431"/>
                  </a:moveTo>
                  <a:cubicBezTo>
                    <a:pt x="18383" y="16478"/>
                    <a:pt x="19145" y="15335"/>
                    <a:pt x="19621" y="14097"/>
                  </a:cubicBezTo>
                  <a:cubicBezTo>
                    <a:pt x="20098" y="12859"/>
                    <a:pt x="20383" y="11525"/>
                    <a:pt x="20383" y="10192"/>
                  </a:cubicBezTo>
                  <a:cubicBezTo>
                    <a:pt x="20383" y="8858"/>
                    <a:pt x="20098" y="7525"/>
                    <a:pt x="19621" y="6286"/>
                  </a:cubicBezTo>
                  <a:cubicBezTo>
                    <a:pt x="19145" y="5048"/>
                    <a:pt x="18383" y="3905"/>
                    <a:pt x="17431" y="2953"/>
                  </a:cubicBezTo>
                  <a:cubicBezTo>
                    <a:pt x="16478" y="2000"/>
                    <a:pt x="15335" y="1238"/>
                    <a:pt x="14097" y="762"/>
                  </a:cubicBezTo>
                  <a:cubicBezTo>
                    <a:pt x="12859" y="286"/>
                    <a:pt x="11525" y="0"/>
                    <a:pt x="10192" y="0"/>
                  </a:cubicBezTo>
                  <a:cubicBezTo>
                    <a:pt x="8858" y="0"/>
                    <a:pt x="7525" y="286"/>
                    <a:pt x="6286" y="762"/>
                  </a:cubicBezTo>
                  <a:cubicBezTo>
                    <a:pt x="5048" y="1238"/>
                    <a:pt x="3905" y="2000"/>
                    <a:pt x="2953" y="2953"/>
                  </a:cubicBezTo>
                  <a:cubicBezTo>
                    <a:pt x="2000" y="3905"/>
                    <a:pt x="1238" y="5048"/>
                    <a:pt x="762" y="6286"/>
                  </a:cubicBezTo>
                  <a:cubicBezTo>
                    <a:pt x="286" y="7525"/>
                    <a:pt x="0" y="8858"/>
                    <a:pt x="0" y="10192"/>
                  </a:cubicBezTo>
                  <a:cubicBezTo>
                    <a:pt x="0" y="11525"/>
                    <a:pt x="286" y="12859"/>
                    <a:pt x="762" y="14097"/>
                  </a:cubicBezTo>
                  <a:cubicBezTo>
                    <a:pt x="1238" y="15335"/>
                    <a:pt x="2000" y="16478"/>
                    <a:pt x="2953" y="17431"/>
                  </a:cubicBezTo>
                  <a:cubicBezTo>
                    <a:pt x="3905" y="18383"/>
                    <a:pt x="5048" y="19145"/>
                    <a:pt x="6286" y="19622"/>
                  </a:cubicBezTo>
                  <a:cubicBezTo>
                    <a:pt x="7525" y="20098"/>
                    <a:pt x="8858" y="20384"/>
                    <a:pt x="10192" y="20384"/>
                  </a:cubicBezTo>
                  <a:cubicBezTo>
                    <a:pt x="11525" y="20384"/>
                    <a:pt x="12859" y="20098"/>
                    <a:pt x="14097" y="19622"/>
                  </a:cubicBezTo>
                  <a:cubicBezTo>
                    <a:pt x="15335" y="19145"/>
                    <a:pt x="16478" y="18383"/>
                    <a:pt x="17431" y="17431"/>
                  </a:cubicBezTo>
                  <a:close/>
                </a:path>
              </a:pathLst>
            </a:custGeom>
            <a:solidFill>
              <a:srgbClr val="00ABD7"/>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33" name="Google Shape;133;p31"/>
            <p:cNvSpPr/>
            <p:nvPr/>
          </p:nvSpPr>
          <p:spPr>
            <a:xfrm>
              <a:off x="9492836" y="1569434"/>
              <a:ext cx="26064" cy="26066"/>
            </a:xfrm>
            <a:custGeom>
              <a:rect b="b" l="l" r="r" t="t"/>
              <a:pathLst>
                <a:path extrusionOk="0" h="13335" w="13334">
                  <a:moveTo>
                    <a:pt x="11430" y="11430"/>
                  </a:moveTo>
                  <a:cubicBezTo>
                    <a:pt x="12097" y="10763"/>
                    <a:pt x="12573" y="10096"/>
                    <a:pt x="12859" y="9239"/>
                  </a:cubicBezTo>
                  <a:cubicBezTo>
                    <a:pt x="13240" y="8382"/>
                    <a:pt x="13335" y="7525"/>
                    <a:pt x="13335" y="6668"/>
                  </a:cubicBezTo>
                  <a:cubicBezTo>
                    <a:pt x="13335" y="5810"/>
                    <a:pt x="13145" y="4858"/>
                    <a:pt x="12859" y="4096"/>
                  </a:cubicBezTo>
                  <a:cubicBezTo>
                    <a:pt x="12478" y="3238"/>
                    <a:pt x="12002" y="2572"/>
                    <a:pt x="11430" y="1905"/>
                  </a:cubicBezTo>
                  <a:cubicBezTo>
                    <a:pt x="10763" y="1238"/>
                    <a:pt x="10097" y="762"/>
                    <a:pt x="9239" y="476"/>
                  </a:cubicBezTo>
                  <a:cubicBezTo>
                    <a:pt x="8382" y="190"/>
                    <a:pt x="7525" y="0"/>
                    <a:pt x="6668" y="0"/>
                  </a:cubicBezTo>
                  <a:cubicBezTo>
                    <a:pt x="5810" y="0"/>
                    <a:pt x="4858" y="190"/>
                    <a:pt x="4096" y="476"/>
                  </a:cubicBezTo>
                  <a:cubicBezTo>
                    <a:pt x="3239" y="857"/>
                    <a:pt x="2572" y="1333"/>
                    <a:pt x="1905" y="1905"/>
                  </a:cubicBezTo>
                  <a:cubicBezTo>
                    <a:pt x="1238" y="2572"/>
                    <a:pt x="762" y="3238"/>
                    <a:pt x="476" y="4096"/>
                  </a:cubicBezTo>
                  <a:cubicBezTo>
                    <a:pt x="95" y="4953"/>
                    <a:pt x="0" y="5810"/>
                    <a:pt x="0" y="6668"/>
                  </a:cubicBezTo>
                  <a:cubicBezTo>
                    <a:pt x="0" y="7525"/>
                    <a:pt x="191" y="8477"/>
                    <a:pt x="476" y="9239"/>
                  </a:cubicBezTo>
                  <a:cubicBezTo>
                    <a:pt x="857" y="10096"/>
                    <a:pt x="1334" y="10763"/>
                    <a:pt x="1905" y="11430"/>
                  </a:cubicBezTo>
                  <a:cubicBezTo>
                    <a:pt x="2572" y="12097"/>
                    <a:pt x="3239" y="12573"/>
                    <a:pt x="4096" y="12859"/>
                  </a:cubicBezTo>
                  <a:cubicBezTo>
                    <a:pt x="4953" y="13240"/>
                    <a:pt x="5810" y="13335"/>
                    <a:pt x="6668" y="13335"/>
                  </a:cubicBezTo>
                  <a:cubicBezTo>
                    <a:pt x="7525" y="13335"/>
                    <a:pt x="8477" y="13145"/>
                    <a:pt x="9239" y="12859"/>
                  </a:cubicBezTo>
                  <a:cubicBezTo>
                    <a:pt x="10097" y="12478"/>
                    <a:pt x="10763" y="12002"/>
                    <a:pt x="11430" y="11430"/>
                  </a:cubicBezTo>
                  <a:close/>
                </a:path>
              </a:pathLst>
            </a:custGeom>
            <a:solidFill>
              <a:srgbClr val="00ABD7"/>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spTree>
  </p:cSld>
  <p:clrMapOvr>
    <a:masterClrMapping/>
  </p:clrMapOvr>
  <p:extLst>
    <p:ext uri="{DCECCB84-F9BA-43D5-87BE-67443E8EF086}">
      <p15:sldGuideLst>
        <p15:guide id="1" orient="horz" pos="2160">
          <p15:clr>
            <a:srgbClr val="FBAE40"/>
          </p15:clr>
        </p15:guide>
        <p15:guide id="2" pos="7378">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mage only">
  <p:cSld name="Image only">
    <p:spTree>
      <p:nvGrpSpPr>
        <p:cNvPr id="134" name="Shape 134"/>
        <p:cNvGrpSpPr/>
        <p:nvPr/>
      </p:nvGrpSpPr>
      <p:grpSpPr>
        <a:xfrm>
          <a:off x="0" y="0"/>
          <a:ext cx="0" cy="0"/>
          <a:chOff x="0" y="0"/>
          <a:chExt cx="0" cy="0"/>
        </a:xfrm>
      </p:grpSpPr>
      <p:sp>
        <p:nvSpPr>
          <p:cNvPr id="135" name="Google Shape;135;p32"/>
          <p:cNvSpPr/>
          <p:nvPr>
            <p:ph idx="2" type="pic"/>
          </p:nvPr>
        </p:nvSpPr>
        <p:spPr>
          <a:xfrm>
            <a:off x="1096489" y="1039018"/>
            <a:ext cx="9999022" cy="5406479"/>
          </a:xfrm>
          <a:prstGeom prst="rect">
            <a:avLst/>
          </a:prstGeom>
          <a:noFill/>
          <a:ln>
            <a:noFill/>
          </a:ln>
        </p:spPr>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9.xml"/><Relationship Id="rId10" Type="http://schemas.openxmlformats.org/officeDocument/2006/relationships/slideLayout" Target="../slideLayouts/slideLayout8.xml"/><Relationship Id="rId13" Type="http://schemas.openxmlformats.org/officeDocument/2006/relationships/theme" Target="../theme/theme2.xml"/><Relationship Id="rId12" Type="http://schemas.openxmlformats.org/officeDocument/2006/relationships/slideLayout" Target="../slideLayouts/slideLayout10.xml"/><Relationship Id="rId1" Type="http://schemas.openxmlformats.org/officeDocument/2006/relationships/image" Target="../media/image6.png"/><Relationship Id="rId2" Type="http://schemas.openxmlformats.org/officeDocument/2006/relationships/image" Target="../media/image1.png"/><Relationship Id="rId3" Type="http://schemas.openxmlformats.org/officeDocument/2006/relationships/slideLayout" Target="../slideLayouts/slideLayout1.xml"/><Relationship Id="rId4" Type="http://schemas.openxmlformats.org/officeDocument/2006/relationships/slideLayout" Target="../slideLayouts/slideLayout2.xml"/><Relationship Id="rId9" Type="http://schemas.openxmlformats.org/officeDocument/2006/relationships/slideLayout" Target="../slideLayouts/slideLayout7.xml"/><Relationship Id="rId5" Type="http://schemas.openxmlformats.org/officeDocument/2006/relationships/slideLayout" Target="../slideLayouts/slideLayout3.xml"/><Relationship Id="rId6" Type="http://schemas.openxmlformats.org/officeDocument/2006/relationships/slideLayout" Target="../slideLayouts/slideLayout4.xml"/><Relationship Id="rId7" Type="http://schemas.openxmlformats.org/officeDocument/2006/relationships/slideLayout" Target="../slideLayouts/slideLayout5.xml"/><Relationship Id="rId8" Type="http://schemas.openxmlformats.org/officeDocument/2006/relationships/slideLayout" Target="../slideLayouts/slideLayout6.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p23"/>
          <p:cNvSpPr/>
          <p:nvPr/>
        </p:nvSpPr>
        <p:spPr>
          <a:xfrm>
            <a:off x="0" y="0"/>
            <a:ext cx="2400300" cy="4295776"/>
          </a:xfrm>
          <a:custGeom>
            <a:rect b="b" l="l" r="r" t="t"/>
            <a:pathLst>
              <a:path extrusionOk="0" h="4295776" w="2400300">
                <a:moveTo>
                  <a:pt x="0" y="0"/>
                </a:moveTo>
                <a:lnTo>
                  <a:pt x="1443707" y="0"/>
                </a:lnTo>
                <a:lnTo>
                  <a:pt x="1531390" y="65568"/>
                </a:lnTo>
                <a:cubicBezTo>
                  <a:pt x="2062055" y="503512"/>
                  <a:pt x="2400300" y="1166281"/>
                  <a:pt x="2400300" y="1908052"/>
                </a:cubicBezTo>
                <a:cubicBezTo>
                  <a:pt x="2400300" y="3226756"/>
                  <a:pt x="1331280" y="4295776"/>
                  <a:pt x="12576" y="4295776"/>
                </a:cubicBezTo>
                <a:lnTo>
                  <a:pt x="0" y="4295141"/>
                </a:lnTo>
                <a:lnTo>
                  <a:pt x="0" y="0"/>
                </a:lnTo>
                <a:close/>
              </a:path>
            </a:pathLst>
          </a:custGeom>
          <a:solidFill>
            <a:schemeClr val="accen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pic>
        <p:nvPicPr>
          <p:cNvPr id="11" name="Google Shape;11;p23"/>
          <p:cNvPicPr preferRelativeResize="0"/>
          <p:nvPr/>
        </p:nvPicPr>
        <p:blipFill rotWithShape="1">
          <a:blip r:embed="rId1">
            <a:alphaModFix/>
          </a:blip>
          <a:srcRect b="0" l="0" r="0" t="0"/>
          <a:stretch/>
        </p:blipFill>
        <p:spPr>
          <a:xfrm>
            <a:off x="838201" y="0"/>
            <a:ext cx="2400300" cy="811369"/>
          </a:xfrm>
          <a:prstGeom prst="rect">
            <a:avLst/>
          </a:prstGeom>
          <a:noFill/>
          <a:ln>
            <a:noFill/>
          </a:ln>
        </p:spPr>
      </p:pic>
      <p:sp>
        <p:nvSpPr>
          <p:cNvPr id="12" name="Google Shape;12;p23"/>
          <p:cNvSpPr/>
          <p:nvPr/>
        </p:nvSpPr>
        <p:spPr>
          <a:xfrm>
            <a:off x="475197" y="5559327"/>
            <a:ext cx="220419" cy="220419"/>
          </a:xfrm>
          <a:prstGeom prst="ellipse">
            <a:avLst/>
          </a:prstGeom>
          <a:solidFill>
            <a:schemeClr val="accent3"/>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nvGrpSpPr>
          <p:cNvPr id="13" name="Google Shape;13;p23"/>
          <p:cNvGrpSpPr/>
          <p:nvPr/>
        </p:nvGrpSpPr>
        <p:grpSpPr>
          <a:xfrm>
            <a:off x="11621385" y="1502255"/>
            <a:ext cx="95951" cy="2700000"/>
            <a:chOff x="8676829" y="3671299"/>
            <a:chExt cx="48387" cy="1361598"/>
          </a:xfrm>
        </p:grpSpPr>
        <p:sp>
          <p:nvSpPr>
            <p:cNvPr id="14" name="Google Shape;14;p23"/>
            <p:cNvSpPr/>
            <p:nvPr/>
          </p:nvSpPr>
          <p:spPr>
            <a:xfrm>
              <a:off x="8677591" y="4985272"/>
              <a:ext cx="47625" cy="47625"/>
            </a:xfrm>
            <a:custGeom>
              <a:rect b="b" l="l" r="r" t="t"/>
              <a:pathLst>
                <a:path extrusionOk="0" h="47625" w="47625">
                  <a:moveTo>
                    <a:pt x="32956" y="45815"/>
                  </a:moveTo>
                  <a:cubicBezTo>
                    <a:pt x="35909" y="44577"/>
                    <a:pt x="38481" y="42863"/>
                    <a:pt x="40672" y="40672"/>
                  </a:cubicBezTo>
                  <a:cubicBezTo>
                    <a:pt x="42863" y="38481"/>
                    <a:pt x="44672" y="35814"/>
                    <a:pt x="45815" y="32957"/>
                  </a:cubicBezTo>
                  <a:cubicBezTo>
                    <a:pt x="47053" y="30004"/>
                    <a:pt x="47625" y="26956"/>
                    <a:pt x="47625" y="23813"/>
                  </a:cubicBezTo>
                  <a:cubicBezTo>
                    <a:pt x="47625" y="20669"/>
                    <a:pt x="47053" y="17621"/>
                    <a:pt x="45815" y="14669"/>
                  </a:cubicBezTo>
                  <a:cubicBezTo>
                    <a:pt x="44577" y="11716"/>
                    <a:pt x="42863" y="9144"/>
                    <a:pt x="40672" y="6953"/>
                  </a:cubicBezTo>
                  <a:cubicBezTo>
                    <a:pt x="38481" y="4763"/>
                    <a:pt x="35909" y="2953"/>
                    <a:pt x="32956" y="1810"/>
                  </a:cubicBezTo>
                  <a:cubicBezTo>
                    <a:pt x="30004" y="571"/>
                    <a:pt x="26956" y="0"/>
                    <a:pt x="23813" y="0"/>
                  </a:cubicBezTo>
                  <a:cubicBezTo>
                    <a:pt x="20669" y="0"/>
                    <a:pt x="17621" y="571"/>
                    <a:pt x="14669" y="1810"/>
                  </a:cubicBezTo>
                  <a:cubicBezTo>
                    <a:pt x="11716" y="3048"/>
                    <a:pt x="9144" y="4763"/>
                    <a:pt x="6953" y="6953"/>
                  </a:cubicBezTo>
                  <a:cubicBezTo>
                    <a:pt x="4763" y="9144"/>
                    <a:pt x="2953" y="11811"/>
                    <a:pt x="1810" y="14669"/>
                  </a:cubicBezTo>
                  <a:cubicBezTo>
                    <a:pt x="571" y="17621"/>
                    <a:pt x="0" y="20669"/>
                    <a:pt x="0" y="23813"/>
                  </a:cubicBezTo>
                  <a:cubicBezTo>
                    <a:pt x="0" y="26956"/>
                    <a:pt x="571" y="30004"/>
                    <a:pt x="1810" y="32957"/>
                  </a:cubicBezTo>
                  <a:cubicBezTo>
                    <a:pt x="3048" y="35909"/>
                    <a:pt x="4763" y="38481"/>
                    <a:pt x="6953" y="40672"/>
                  </a:cubicBezTo>
                  <a:cubicBezTo>
                    <a:pt x="9144" y="42863"/>
                    <a:pt x="11716" y="44672"/>
                    <a:pt x="14669" y="45815"/>
                  </a:cubicBezTo>
                  <a:cubicBezTo>
                    <a:pt x="17621" y="47054"/>
                    <a:pt x="20669" y="47625"/>
                    <a:pt x="23813" y="47625"/>
                  </a:cubicBezTo>
                  <a:cubicBezTo>
                    <a:pt x="26956" y="47625"/>
                    <a:pt x="30004" y="47054"/>
                    <a:pt x="32956" y="45815"/>
                  </a:cubicBezTo>
                  <a:close/>
                </a:path>
              </a:pathLst>
            </a:custGeom>
            <a:solidFill>
              <a:srgbClr val="00ABD7"/>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5" name="Google Shape;15;p23"/>
            <p:cNvSpPr/>
            <p:nvPr/>
          </p:nvSpPr>
          <p:spPr>
            <a:xfrm>
              <a:off x="8681687" y="4770388"/>
              <a:ext cx="40766" cy="40766"/>
            </a:xfrm>
            <a:custGeom>
              <a:rect b="b" l="l" r="r" t="t"/>
              <a:pathLst>
                <a:path extrusionOk="0" h="40766" w="40766">
                  <a:moveTo>
                    <a:pt x="34861" y="34862"/>
                  </a:moveTo>
                  <a:cubicBezTo>
                    <a:pt x="36767" y="32956"/>
                    <a:pt x="38290" y="30766"/>
                    <a:pt x="39243" y="28194"/>
                  </a:cubicBezTo>
                  <a:cubicBezTo>
                    <a:pt x="40291" y="25717"/>
                    <a:pt x="40767" y="23050"/>
                    <a:pt x="40767" y="20383"/>
                  </a:cubicBezTo>
                  <a:cubicBezTo>
                    <a:pt x="40767" y="17717"/>
                    <a:pt x="40291" y="15050"/>
                    <a:pt x="39243" y="12573"/>
                  </a:cubicBezTo>
                  <a:cubicBezTo>
                    <a:pt x="38195" y="10096"/>
                    <a:pt x="36767" y="7906"/>
                    <a:pt x="34861" y="5906"/>
                  </a:cubicBezTo>
                  <a:cubicBezTo>
                    <a:pt x="32956" y="4000"/>
                    <a:pt x="30766" y="2477"/>
                    <a:pt x="28194" y="1524"/>
                  </a:cubicBezTo>
                  <a:cubicBezTo>
                    <a:pt x="25717" y="476"/>
                    <a:pt x="23050" y="0"/>
                    <a:pt x="20383" y="0"/>
                  </a:cubicBezTo>
                  <a:cubicBezTo>
                    <a:pt x="17717" y="0"/>
                    <a:pt x="15049" y="476"/>
                    <a:pt x="12573" y="1524"/>
                  </a:cubicBezTo>
                  <a:cubicBezTo>
                    <a:pt x="10096" y="2572"/>
                    <a:pt x="7906" y="4000"/>
                    <a:pt x="5905" y="5906"/>
                  </a:cubicBezTo>
                  <a:cubicBezTo>
                    <a:pt x="4000" y="7810"/>
                    <a:pt x="2476" y="10001"/>
                    <a:pt x="1524" y="12573"/>
                  </a:cubicBezTo>
                  <a:cubicBezTo>
                    <a:pt x="476" y="15050"/>
                    <a:pt x="0" y="17717"/>
                    <a:pt x="0" y="20383"/>
                  </a:cubicBezTo>
                  <a:cubicBezTo>
                    <a:pt x="0" y="23050"/>
                    <a:pt x="476" y="25717"/>
                    <a:pt x="1524" y="28194"/>
                  </a:cubicBezTo>
                  <a:cubicBezTo>
                    <a:pt x="2572" y="30671"/>
                    <a:pt x="4000" y="32861"/>
                    <a:pt x="5905" y="34862"/>
                  </a:cubicBezTo>
                  <a:cubicBezTo>
                    <a:pt x="7810" y="36767"/>
                    <a:pt x="10001" y="38291"/>
                    <a:pt x="12573" y="39243"/>
                  </a:cubicBezTo>
                  <a:cubicBezTo>
                    <a:pt x="15049" y="40291"/>
                    <a:pt x="17717" y="40767"/>
                    <a:pt x="20383" y="40767"/>
                  </a:cubicBezTo>
                  <a:cubicBezTo>
                    <a:pt x="23050" y="40767"/>
                    <a:pt x="25717" y="40291"/>
                    <a:pt x="28194" y="39243"/>
                  </a:cubicBezTo>
                  <a:cubicBezTo>
                    <a:pt x="30671" y="38195"/>
                    <a:pt x="32861" y="36767"/>
                    <a:pt x="34861" y="34862"/>
                  </a:cubicBezTo>
                  <a:close/>
                </a:path>
              </a:pathLst>
            </a:custGeom>
            <a:solidFill>
              <a:srgbClr val="00ABD7"/>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6" name="Google Shape;16;p23"/>
            <p:cNvSpPr/>
            <p:nvPr/>
          </p:nvSpPr>
          <p:spPr>
            <a:xfrm>
              <a:off x="8676829" y="4547217"/>
              <a:ext cx="47625" cy="47625"/>
            </a:xfrm>
            <a:custGeom>
              <a:rect b="b" l="l" r="r" t="t"/>
              <a:pathLst>
                <a:path extrusionOk="0" h="47625" w="47625">
                  <a:moveTo>
                    <a:pt x="40672" y="40672"/>
                  </a:moveTo>
                  <a:cubicBezTo>
                    <a:pt x="42863" y="38481"/>
                    <a:pt x="44672" y="35814"/>
                    <a:pt x="45815" y="32956"/>
                  </a:cubicBezTo>
                  <a:cubicBezTo>
                    <a:pt x="47054" y="30004"/>
                    <a:pt x="47625" y="26956"/>
                    <a:pt x="47625" y="23813"/>
                  </a:cubicBezTo>
                  <a:cubicBezTo>
                    <a:pt x="47625" y="20669"/>
                    <a:pt x="47054" y="17621"/>
                    <a:pt x="45815" y="14669"/>
                  </a:cubicBezTo>
                  <a:cubicBezTo>
                    <a:pt x="44577" y="11716"/>
                    <a:pt x="42863" y="9144"/>
                    <a:pt x="40672" y="6953"/>
                  </a:cubicBezTo>
                  <a:cubicBezTo>
                    <a:pt x="38481" y="4763"/>
                    <a:pt x="35909" y="2953"/>
                    <a:pt x="32956" y="1810"/>
                  </a:cubicBezTo>
                  <a:cubicBezTo>
                    <a:pt x="30004" y="571"/>
                    <a:pt x="26956" y="0"/>
                    <a:pt x="23813" y="0"/>
                  </a:cubicBezTo>
                  <a:cubicBezTo>
                    <a:pt x="20669" y="0"/>
                    <a:pt x="17621" y="571"/>
                    <a:pt x="14669" y="1810"/>
                  </a:cubicBezTo>
                  <a:cubicBezTo>
                    <a:pt x="11716" y="3048"/>
                    <a:pt x="9144" y="4763"/>
                    <a:pt x="6953" y="6953"/>
                  </a:cubicBezTo>
                  <a:cubicBezTo>
                    <a:pt x="4763" y="9144"/>
                    <a:pt x="2953" y="11811"/>
                    <a:pt x="1810" y="14669"/>
                  </a:cubicBezTo>
                  <a:cubicBezTo>
                    <a:pt x="571" y="17621"/>
                    <a:pt x="0" y="20669"/>
                    <a:pt x="0" y="23813"/>
                  </a:cubicBezTo>
                  <a:cubicBezTo>
                    <a:pt x="0" y="26956"/>
                    <a:pt x="571" y="30004"/>
                    <a:pt x="1810" y="32956"/>
                  </a:cubicBezTo>
                  <a:cubicBezTo>
                    <a:pt x="3048" y="35909"/>
                    <a:pt x="4763" y="38481"/>
                    <a:pt x="6953" y="40672"/>
                  </a:cubicBezTo>
                  <a:cubicBezTo>
                    <a:pt x="9144" y="42863"/>
                    <a:pt x="11716" y="44672"/>
                    <a:pt x="14669" y="45815"/>
                  </a:cubicBezTo>
                  <a:cubicBezTo>
                    <a:pt x="17621" y="47054"/>
                    <a:pt x="20669" y="47625"/>
                    <a:pt x="23813" y="47625"/>
                  </a:cubicBezTo>
                  <a:cubicBezTo>
                    <a:pt x="26956" y="47625"/>
                    <a:pt x="30004" y="47054"/>
                    <a:pt x="32956" y="45815"/>
                  </a:cubicBezTo>
                  <a:cubicBezTo>
                    <a:pt x="35909" y="44577"/>
                    <a:pt x="38481" y="42863"/>
                    <a:pt x="40672" y="40672"/>
                  </a:cubicBezTo>
                  <a:close/>
                </a:path>
              </a:pathLst>
            </a:custGeom>
            <a:solidFill>
              <a:srgbClr val="00ABD7"/>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7" name="Google Shape;17;p23"/>
            <p:cNvSpPr/>
            <p:nvPr/>
          </p:nvSpPr>
          <p:spPr>
            <a:xfrm>
              <a:off x="8681115" y="4335096"/>
              <a:ext cx="40767" cy="40766"/>
            </a:xfrm>
            <a:custGeom>
              <a:rect b="b" l="l" r="r" t="t"/>
              <a:pathLst>
                <a:path extrusionOk="0" h="40766" w="40767">
                  <a:moveTo>
                    <a:pt x="34862" y="34861"/>
                  </a:moveTo>
                  <a:cubicBezTo>
                    <a:pt x="36767" y="32956"/>
                    <a:pt x="38291" y="30766"/>
                    <a:pt x="39243" y="28194"/>
                  </a:cubicBezTo>
                  <a:cubicBezTo>
                    <a:pt x="40291" y="25717"/>
                    <a:pt x="40767" y="23050"/>
                    <a:pt x="40767" y="20383"/>
                  </a:cubicBezTo>
                  <a:cubicBezTo>
                    <a:pt x="40767" y="17717"/>
                    <a:pt x="40291" y="15049"/>
                    <a:pt x="39243" y="12573"/>
                  </a:cubicBezTo>
                  <a:cubicBezTo>
                    <a:pt x="38195" y="10096"/>
                    <a:pt x="36767" y="7906"/>
                    <a:pt x="34862" y="5905"/>
                  </a:cubicBezTo>
                  <a:cubicBezTo>
                    <a:pt x="32957" y="4000"/>
                    <a:pt x="30766" y="2476"/>
                    <a:pt x="28194" y="1524"/>
                  </a:cubicBezTo>
                  <a:cubicBezTo>
                    <a:pt x="25718" y="476"/>
                    <a:pt x="23051" y="0"/>
                    <a:pt x="20383" y="0"/>
                  </a:cubicBezTo>
                  <a:cubicBezTo>
                    <a:pt x="17717" y="0"/>
                    <a:pt x="15050" y="476"/>
                    <a:pt x="12573" y="1524"/>
                  </a:cubicBezTo>
                  <a:cubicBezTo>
                    <a:pt x="10097" y="2572"/>
                    <a:pt x="7906" y="4000"/>
                    <a:pt x="5906" y="5905"/>
                  </a:cubicBezTo>
                  <a:cubicBezTo>
                    <a:pt x="4001" y="7810"/>
                    <a:pt x="2477" y="10001"/>
                    <a:pt x="1524" y="12573"/>
                  </a:cubicBezTo>
                  <a:cubicBezTo>
                    <a:pt x="476" y="15049"/>
                    <a:pt x="0" y="17717"/>
                    <a:pt x="0" y="20383"/>
                  </a:cubicBezTo>
                  <a:cubicBezTo>
                    <a:pt x="0" y="23050"/>
                    <a:pt x="476" y="25717"/>
                    <a:pt x="1524" y="28194"/>
                  </a:cubicBezTo>
                  <a:cubicBezTo>
                    <a:pt x="2572" y="30671"/>
                    <a:pt x="4001" y="32861"/>
                    <a:pt x="5906" y="34861"/>
                  </a:cubicBezTo>
                  <a:cubicBezTo>
                    <a:pt x="7810" y="36767"/>
                    <a:pt x="10001" y="38290"/>
                    <a:pt x="12573" y="39243"/>
                  </a:cubicBezTo>
                  <a:cubicBezTo>
                    <a:pt x="15050" y="40291"/>
                    <a:pt x="17717" y="40767"/>
                    <a:pt x="20383" y="40767"/>
                  </a:cubicBezTo>
                  <a:cubicBezTo>
                    <a:pt x="23051" y="40767"/>
                    <a:pt x="25718" y="40291"/>
                    <a:pt x="28194" y="39243"/>
                  </a:cubicBezTo>
                  <a:cubicBezTo>
                    <a:pt x="30671" y="38195"/>
                    <a:pt x="32861" y="36767"/>
                    <a:pt x="34862" y="34861"/>
                  </a:cubicBezTo>
                  <a:close/>
                </a:path>
              </a:pathLst>
            </a:custGeom>
            <a:solidFill>
              <a:srgbClr val="00ABD7"/>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8" name="Google Shape;18;p23"/>
            <p:cNvSpPr/>
            <p:nvPr/>
          </p:nvSpPr>
          <p:spPr>
            <a:xfrm>
              <a:off x="8683687" y="4116211"/>
              <a:ext cx="34099" cy="34099"/>
            </a:xfrm>
            <a:custGeom>
              <a:rect b="b" l="l" r="r" t="t"/>
              <a:pathLst>
                <a:path extrusionOk="0" h="34099" w="34099">
                  <a:moveTo>
                    <a:pt x="29051" y="29051"/>
                  </a:moveTo>
                  <a:cubicBezTo>
                    <a:pt x="30671" y="27432"/>
                    <a:pt x="31909" y="25622"/>
                    <a:pt x="32766" y="23527"/>
                  </a:cubicBezTo>
                  <a:cubicBezTo>
                    <a:pt x="33623" y="21431"/>
                    <a:pt x="34100" y="19241"/>
                    <a:pt x="34100" y="17050"/>
                  </a:cubicBezTo>
                  <a:cubicBezTo>
                    <a:pt x="34100" y="14859"/>
                    <a:pt x="33623" y="12668"/>
                    <a:pt x="32766" y="10573"/>
                  </a:cubicBezTo>
                  <a:cubicBezTo>
                    <a:pt x="31909" y="8477"/>
                    <a:pt x="30671" y="6668"/>
                    <a:pt x="29051" y="5048"/>
                  </a:cubicBezTo>
                  <a:cubicBezTo>
                    <a:pt x="27432" y="3429"/>
                    <a:pt x="25622" y="2191"/>
                    <a:pt x="23527" y="1333"/>
                  </a:cubicBezTo>
                  <a:cubicBezTo>
                    <a:pt x="21431" y="476"/>
                    <a:pt x="19240" y="0"/>
                    <a:pt x="17050" y="0"/>
                  </a:cubicBezTo>
                  <a:cubicBezTo>
                    <a:pt x="14859" y="0"/>
                    <a:pt x="12668" y="476"/>
                    <a:pt x="10573" y="1333"/>
                  </a:cubicBezTo>
                  <a:cubicBezTo>
                    <a:pt x="8477" y="2191"/>
                    <a:pt x="6667" y="3429"/>
                    <a:pt x="5048" y="5048"/>
                  </a:cubicBezTo>
                  <a:cubicBezTo>
                    <a:pt x="3429" y="6668"/>
                    <a:pt x="2191" y="8477"/>
                    <a:pt x="1333" y="10573"/>
                  </a:cubicBezTo>
                  <a:cubicBezTo>
                    <a:pt x="476" y="12668"/>
                    <a:pt x="0" y="14859"/>
                    <a:pt x="0" y="17050"/>
                  </a:cubicBezTo>
                  <a:cubicBezTo>
                    <a:pt x="0" y="19241"/>
                    <a:pt x="476" y="21431"/>
                    <a:pt x="1333" y="23527"/>
                  </a:cubicBezTo>
                  <a:cubicBezTo>
                    <a:pt x="2191" y="25622"/>
                    <a:pt x="3429" y="27432"/>
                    <a:pt x="5048" y="29051"/>
                  </a:cubicBezTo>
                  <a:cubicBezTo>
                    <a:pt x="6667" y="30671"/>
                    <a:pt x="8477" y="31909"/>
                    <a:pt x="10573" y="32766"/>
                  </a:cubicBezTo>
                  <a:cubicBezTo>
                    <a:pt x="12668" y="33623"/>
                    <a:pt x="14859" y="34100"/>
                    <a:pt x="17050" y="34100"/>
                  </a:cubicBezTo>
                  <a:cubicBezTo>
                    <a:pt x="19240" y="34100"/>
                    <a:pt x="21431" y="33623"/>
                    <a:pt x="23527" y="32766"/>
                  </a:cubicBezTo>
                  <a:cubicBezTo>
                    <a:pt x="25622" y="31909"/>
                    <a:pt x="27432" y="30671"/>
                    <a:pt x="29051" y="29051"/>
                  </a:cubicBezTo>
                  <a:close/>
                </a:path>
              </a:pathLst>
            </a:custGeom>
            <a:solidFill>
              <a:srgbClr val="00ABD7"/>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9" name="Google Shape;19;p23"/>
            <p:cNvSpPr/>
            <p:nvPr/>
          </p:nvSpPr>
          <p:spPr>
            <a:xfrm>
              <a:off x="8680829" y="3894374"/>
              <a:ext cx="40766" cy="40767"/>
            </a:xfrm>
            <a:custGeom>
              <a:rect b="b" l="l" r="r" t="t"/>
              <a:pathLst>
                <a:path extrusionOk="0" h="40767" w="40766">
                  <a:moveTo>
                    <a:pt x="34862" y="34862"/>
                  </a:moveTo>
                  <a:cubicBezTo>
                    <a:pt x="36767" y="32956"/>
                    <a:pt x="38291" y="30766"/>
                    <a:pt x="39243" y="28194"/>
                  </a:cubicBezTo>
                  <a:cubicBezTo>
                    <a:pt x="40291" y="25718"/>
                    <a:pt x="40767" y="23051"/>
                    <a:pt x="40767" y="20383"/>
                  </a:cubicBezTo>
                  <a:cubicBezTo>
                    <a:pt x="40767" y="17717"/>
                    <a:pt x="40291" y="15049"/>
                    <a:pt x="39243" y="12573"/>
                  </a:cubicBezTo>
                  <a:cubicBezTo>
                    <a:pt x="38195" y="10096"/>
                    <a:pt x="36767" y="7906"/>
                    <a:pt x="34862" y="5906"/>
                  </a:cubicBezTo>
                  <a:cubicBezTo>
                    <a:pt x="32956" y="4001"/>
                    <a:pt x="30766" y="2477"/>
                    <a:pt x="28194" y="1524"/>
                  </a:cubicBezTo>
                  <a:cubicBezTo>
                    <a:pt x="25718" y="476"/>
                    <a:pt x="23050" y="0"/>
                    <a:pt x="20383" y="0"/>
                  </a:cubicBezTo>
                  <a:cubicBezTo>
                    <a:pt x="17717" y="0"/>
                    <a:pt x="15050" y="476"/>
                    <a:pt x="12573" y="1524"/>
                  </a:cubicBezTo>
                  <a:cubicBezTo>
                    <a:pt x="10097" y="2572"/>
                    <a:pt x="7906" y="4001"/>
                    <a:pt x="5906" y="5906"/>
                  </a:cubicBezTo>
                  <a:cubicBezTo>
                    <a:pt x="4000" y="7810"/>
                    <a:pt x="2477" y="10001"/>
                    <a:pt x="1524" y="12573"/>
                  </a:cubicBezTo>
                  <a:cubicBezTo>
                    <a:pt x="476" y="15049"/>
                    <a:pt x="0" y="17717"/>
                    <a:pt x="0" y="20383"/>
                  </a:cubicBezTo>
                  <a:cubicBezTo>
                    <a:pt x="0" y="23051"/>
                    <a:pt x="476" y="25718"/>
                    <a:pt x="1524" y="28194"/>
                  </a:cubicBezTo>
                  <a:cubicBezTo>
                    <a:pt x="2572" y="30670"/>
                    <a:pt x="4000" y="32861"/>
                    <a:pt x="5906" y="34862"/>
                  </a:cubicBezTo>
                  <a:cubicBezTo>
                    <a:pt x="7810" y="36767"/>
                    <a:pt x="10001" y="38291"/>
                    <a:pt x="12573" y="39243"/>
                  </a:cubicBezTo>
                  <a:cubicBezTo>
                    <a:pt x="15050" y="40291"/>
                    <a:pt x="17717" y="40767"/>
                    <a:pt x="20383" y="40767"/>
                  </a:cubicBezTo>
                  <a:cubicBezTo>
                    <a:pt x="23050" y="40767"/>
                    <a:pt x="25718" y="40291"/>
                    <a:pt x="28194" y="39243"/>
                  </a:cubicBezTo>
                  <a:cubicBezTo>
                    <a:pt x="30671" y="38195"/>
                    <a:pt x="32861" y="36767"/>
                    <a:pt x="34862" y="34862"/>
                  </a:cubicBezTo>
                  <a:close/>
                </a:path>
              </a:pathLst>
            </a:custGeom>
            <a:solidFill>
              <a:srgbClr val="00ABD7"/>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0" name="Google Shape;20;p23"/>
            <p:cNvSpPr/>
            <p:nvPr/>
          </p:nvSpPr>
          <p:spPr>
            <a:xfrm>
              <a:off x="8677591" y="3671299"/>
              <a:ext cx="47625" cy="47625"/>
            </a:xfrm>
            <a:custGeom>
              <a:rect b="b" l="l" r="r" t="t"/>
              <a:pathLst>
                <a:path extrusionOk="0" h="47625" w="47625">
                  <a:moveTo>
                    <a:pt x="40672" y="40672"/>
                  </a:moveTo>
                  <a:cubicBezTo>
                    <a:pt x="42863" y="38481"/>
                    <a:pt x="44672" y="35814"/>
                    <a:pt x="45815" y="32957"/>
                  </a:cubicBezTo>
                  <a:cubicBezTo>
                    <a:pt x="47053" y="30004"/>
                    <a:pt x="47625" y="26956"/>
                    <a:pt x="47625" y="23813"/>
                  </a:cubicBezTo>
                  <a:cubicBezTo>
                    <a:pt x="47625" y="20669"/>
                    <a:pt x="47053" y="17621"/>
                    <a:pt x="45815" y="14669"/>
                  </a:cubicBezTo>
                  <a:cubicBezTo>
                    <a:pt x="44577" y="11716"/>
                    <a:pt x="42863" y="9144"/>
                    <a:pt x="40672" y="6953"/>
                  </a:cubicBezTo>
                  <a:cubicBezTo>
                    <a:pt x="38481" y="4763"/>
                    <a:pt x="35909" y="2953"/>
                    <a:pt x="32956" y="1810"/>
                  </a:cubicBezTo>
                  <a:cubicBezTo>
                    <a:pt x="30004" y="572"/>
                    <a:pt x="26956" y="0"/>
                    <a:pt x="23813" y="0"/>
                  </a:cubicBezTo>
                  <a:cubicBezTo>
                    <a:pt x="20669" y="0"/>
                    <a:pt x="17621" y="572"/>
                    <a:pt x="14669" y="1810"/>
                  </a:cubicBezTo>
                  <a:cubicBezTo>
                    <a:pt x="11716" y="3048"/>
                    <a:pt x="9144" y="4763"/>
                    <a:pt x="6953" y="6953"/>
                  </a:cubicBezTo>
                  <a:cubicBezTo>
                    <a:pt x="4763" y="9144"/>
                    <a:pt x="2953" y="11811"/>
                    <a:pt x="1810" y="14669"/>
                  </a:cubicBezTo>
                  <a:cubicBezTo>
                    <a:pt x="571" y="17621"/>
                    <a:pt x="0" y="20669"/>
                    <a:pt x="0" y="23813"/>
                  </a:cubicBezTo>
                  <a:cubicBezTo>
                    <a:pt x="0" y="26956"/>
                    <a:pt x="571" y="30004"/>
                    <a:pt x="1810" y="32957"/>
                  </a:cubicBezTo>
                  <a:cubicBezTo>
                    <a:pt x="3048" y="35909"/>
                    <a:pt x="4763" y="38481"/>
                    <a:pt x="6953" y="40672"/>
                  </a:cubicBezTo>
                  <a:cubicBezTo>
                    <a:pt x="9144" y="42863"/>
                    <a:pt x="11716" y="44672"/>
                    <a:pt x="14669" y="45815"/>
                  </a:cubicBezTo>
                  <a:cubicBezTo>
                    <a:pt x="17621" y="47054"/>
                    <a:pt x="20669" y="47625"/>
                    <a:pt x="23813" y="47625"/>
                  </a:cubicBezTo>
                  <a:cubicBezTo>
                    <a:pt x="26956" y="47625"/>
                    <a:pt x="30004" y="47054"/>
                    <a:pt x="32956" y="45815"/>
                  </a:cubicBezTo>
                  <a:cubicBezTo>
                    <a:pt x="35909" y="44577"/>
                    <a:pt x="38481" y="42863"/>
                    <a:pt x="40672" y="40672"/>
                  </a:cubicBezTo>
                  <a:close/>
                </a:path>
              </a:pathLst>
            </a:custGeom>
            <a:solidFill>
              <a:srgbClr val="00ABD7"/>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sp>
        <p:nvSpPr>
          <p:cNvPr id="21" name="Google Shape;21;p23"/>
          <p:cNvSpPr txBox="1"/>
          <p:nvPr>
            <p:ph type="title"/>
          </p:nvPr>
        </p:nvSpPr>
        <p:spPr>
          <a:xfrm>
            <a:off x="838200" y="460128"/>
            <a:ext cx="10515600" cy="1325563"/>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dk2"/>
              </a:buClr>
              <a:buSzPts val="4000"/>
              <a:buFont typeface="Glegoo"/>
              <a:buNone/>
              <a:defRPr b="0" i="0" sz="4000" u="none" cap="none" strike="noStrike">
                <a:solidFill>
                  <a:schemeClr val="dk2"/>
                </a:solidFill>
                <a:latin typeface="Glegoo"/>
                <a:ea typeface="Glegoo"/>
                <a:cs typeface="Glegoo"/>
                <a:sym typeface="Glegoo"/>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22" name="Google Shape;22;p23"/>
          <p:cNvSpPr txBox="1"/>
          <p:nvPr>
            <p:ph idx="1" type="body"/>
          </p:nvPr>
        </p:nvSpPr>
        <p:spPr>
          <a:xfrm>
            <a:off x="838200" y="1920628"/>
            <a:ext cx="10515600" cy="4351338"/>
          </a:xfrm>
          <a:prstGeom prst="rect">
            <a:avLst/>
          </a:prstGeom>
          <a:noFill/>
          <a:ln>
            <a:noFill/>
          </a:ln>
        </p:spPr>
        <p:txBody>
          <a:bodyPr anchorCtr="0" anchor="t" bIns="45700" lIns="91425" spcFirstLastPara="1" rIns="91425" wrap="square" tIns="45700">
            <a:normAutofit/>
          </a:bodyPr>
          <a:lstStyle>
            <a:lvl1pPr indent="-355600" lvl="0" marL="457200" marR="0" rtl="0" algn="l">
              <a:lnSpc>
                <a:spcPct val="90000"/>
              </a:lnSpc>
              <a:spcBef>
                <a:spcPts val="1000"/>
              </a:spcBef>
              <a:spcAft>
                <a:spcPts val="0"/>
              </a:spcAft>
              <a:buClr>
                <a:schemeClr val="dk1"/>
              </a:buClr>
              <a:buSzPts val="2000"/>
              <a:buFont typeface="Arial"/>
              <a:buChar char="•"/>
              <a:defRPr b="0" i="0" sz="2000" u="none" cap="none" strike="noStrike">
                <a:solidFill>
                  <a:schemeClr val="dk1"/>
                </a:solidFill>
                <a:latin typeface="Open Sans"/>
                <a:ea typeface="Open Sans"/>
                <a:cs typeface="Open Sans"/>
                <a:sym typeface="Open Sans"/>
              </a:defRPr>
            </a:lvl1pPr>
            <a:lvl2pPr indent="-342900" lvl="1" marL="914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indent="-330200" lvl="2" marL="1371600" marR="0" rtl="0" algn="l">
              <a:lnSpc>
                <a:spcPct val="90000"/>
              </a:lnSpc>
              <a:spcBef>
                <a:spcPts val="500"/>
              </a:spcBef>
              <a:spcAft>
                <a:spcPts val="0"/>
              </a:spcAft>
              <a:buClr>
                <a:schemeClr val="dk1"/>
              </a:buClr>
              <a:buSzPts val="1600"/>
              <a:buFont typeface="Arial"/>
              <a:buChar char="•"/>
              <a:defRPr b="0" i="0" sz="1600" u="none" cap="none" strike="noStrike">
                <a:solidFill>
                  <a:schemeClr val="dk1"/>
                </a:solidFill>
                <a:latin typeface="Open Sans"/>
                <a:ea typeface="Open Sans"/>
                <a:cs typeface="Open Sans"/>
                <a:sym typeface="Open Sans"/>
              </a:defRPr>
            </a:lvl3pPr>
            <a:lvl4pPr indent="-317500" lvl="3" marL="1828800" marR="0" rtl="0" algn="l">
              <a:lnSpc>
                <a:spcPct val="90000"/>
              </a:lnSpc>
              <a:spcBef>
                <a:spcPts val="5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indent="-317500" lvl="4" marL="2286000" marR="0" rtl="0" algn="l">
              <a:lnSpc>
                <a:spcPct val="90000"/>
              </a:lnSpc>
              <a:spcBef>
                <a:spcPts val="5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pic>
        <p:nvPicPr>
          <p:cNvPr id="23" name="Google Shape;23;p23"/>
          <p:cNvPicPr preferRelativeResize="0"/>
          <p:nvPr/>
        </p:nvPicPr>
        <p:blipFill rotWithShape="1">
          <a:blip r:embed="rId2">
            <a:alphaModFix/>
          </a:blip>
          <a:srcRect b="0" l="0" r="0" t="0"/>
          <a:stretch/>
        </p:blipFill>
        <p:spPr>
          <a:xfrm>
            <a:off x="-1" y="3835843"/>
            <a:ext cx="759890" cy="919866"/>
          </a:xfrm>
          <a:prstGeom prst="rect">
            <a:avLst/>
          </a:prstGeom>
          <a:noFill/>
          <a:ln>
            <a:noFill/>
          </a:ln>
        </p:spPr>
      </p:pic>
    </p:spTree>
  </p:cSld>
  <p:clrMap accent1="accent1" accent2="accent2" accent3="accent3" accent4="accent4" accent5="accent5" accent6="accent6" bg1="lt1" bg2="dk2" tx1="dk1" tx2="lt2" folHlink="folHlink" hlink="hlink"/>
  <p:sldLayoutIdLst>
    <p:sldLayoutId id="2147483649" r:id="rId3"/>
    <p:sldLayoutId id="2147483650" r:id="rId4"/>
    <p:sldLayoutId id="2147483651" r:id="rId5"/>
    <p:sldLayoutId id="2147483652" r:id="rId6"/>
    <p:sldLayoutId id="2147483653" r:id="rId7"/>
    <p:sldLayoutId id="2147483654" r:id="rId8"/>
    <p:sldLayoutId id="2147483655" r:id="rId9"/>
    <p:sldLayoutId id="2147483656" r:id="rId10"/>
    <p:sldLayoutId id="2147483657" r:id="rId11"/>
    <p:sldLayoutId id="2147483658" r:id="rId1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2160">
          <p15:clr>
            <a:srgbClr val="F26B43"/>
          </p15:clr>
        </p15:guide>
        <p15:guide id="2" pos="3840">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0.xml"/><Relationship Id="rId3" Type="http://schemas.openxmlformats.org/officeDocument/2006/relationships/image" Target="../media/image15.png"/><Relationship Id="rId4" Type="http://schemas.openxmlformats.org/officeDocument/2006/relationships/image" Target="../media/image12.png"/><Relationship Id="rId5" Type="http://schemas.openxmlformats.org/officeDocument/2006/relationships/image" Target="../media/image36.png"/><Relationship Id="rId6" Type="http://schemas.openxmlformats.org/officeDocument/2006/relationships/image" Target="../media/image20.png"/><Relationship Id="rId7" Type="http://schemas.openxmlformats.org/officeDocument/2006/relationships/image" Target="../media/image25.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1.xml"/><Relationship Id="rId3" Type="http://schemas.openxmlformats.org/officeDocument/2006/relationships/image" Target="../media/image15.png"/><Relationship Id="rId4" Type="http://schemas.openxmlformats.org/officeDocument/2006/relationships/image" Target="../media/image12.png"/><Relationship Id="rId5" Type="http://schemas.openxmlformats.org/officeDocument/2006/relationships/image" Target="../media/image20.png"/><Relationship Id="rId6" Type="http://schemas.openxmlformats.org/officeDocument/2006/relationships/image" Target="../media/image25.png"/><Relationship Id="rId7" Type="http://schemas.openxmlformats.org/officeDocument/2006/relationships/image" Target="../media/image45.png"/></Relationships>
</file>

<file path=ppt/slides/_rels/slide12.xml.rels><?xml version="1.0" encoding="UTF-8" standalone="yes"?><Relationships xmlns="http://schemas.openxmlformats.org/package/2006/relationships"><Relationship Id="rId11" Type="http://schemas.openxmlformats.org/officeDocument/2006/relationships/hyperlink" Target="https://doi.org/10.1038/s41597-020-0453-3" TargetMode="External"/><Relationship Id="rId10" Type="http://schemas.openxmlformats.org/officeDocument/2006/relationships/hyperlink" Target="https://ukdataservice.ac.uk/learning-hub/research-data-management/format-your-data/file-formats/" TargetMode="External"/><Relationship Id="rId13" Type="http://schemas.openxmlformats.org/officeDocument/2006/relationships/image" Target="../media/image17.png"/><Relationship Id="rId12" Type="http://schemas.openxmlformats.org/officeDocument/2006/relationships/image" Target="../media/image39.png"/><Relationship Id="rId1" Type="http://schemas.openxmlformats.org/officeDocument/2006/relationships/slideLayout" Target="../slideLayouts/slideLayout5.xml"/><Relationship Id="rId2" Type="http://schemas.openxmlformats.org/officeDocument/2006/relationships/notesSlide" Target="../notesSlides/notesSlide12.xml"/><Relationship Id="rId3" Type="http://schemas.openxmlformats.org/officeDocument/2006/relationships/hyperlink" Target="https://ukdataservice.ac.uk/learning-hub/research-data-management/format-your-data/file-formats/" TargetMode="External"/><Relationship Id="rId4" Type="http://schemas.openxmlformats.org/officeDocument/2006/relationships/hyperlink" Target="https://ukdataservice.ac.uk/learning-hub/research-data-management/format-your-data/file-formats/" TargetMode="External"/><Relationship Id="rId9" Type="http://schemas.openxmlformats.org/officeDocument/2006/relationships/hyperlink" Target="https://ukdataservice.ac.uk/learning-hub/research-data-management/format-your-data/file-formats/" TargetMode="External"/><Relationship Id="rId14" Type="http://schemas.openxmlformats.org/officeDocument/2006/relationships/image" Target="../media/image20.png"/><Relationship Id="rId5" Type="http://schemas.openxmlformats.org/officeDocument/2006/relationships/hyperlink" Target="https://ukdataservice.ac.uk/learning-hub/research-data-management/format-your-data/file-formats/" TargetMode="External"/><Relationship Id="rId6" Type="http://schemas.openxmlformats.org/officeDocument/2006/relationships/hyperlink" Target="https://ukdataservice.ac.uk/learning-hub/research-data-management/format-your-data/file-formats/" TargetMode="External"/><Relationship Id="rId7" Type="http://schemas.openxmlformats.org/officeDocument/2006/relationships/hyperlink" Target="https://ukdataservice.ac.uk/learning-hub/research-data-management/format-your-data/file-formats/" TargetMode="External"/><Relationship Id="rId8" Type="http://schemas.openxmlformats.org/officeDocument/2006/relationships/hyperlink" Target="https://ukdataservice.ac.uk/learning-hub/research-data-management/format-your-data/file-formats/" TargetMode="External"/></Relationships>
</file>

<file path=ppt/slides/_rels/slide13.xml.rels><?xml version="1.0" encoding="UTF-8" standalone="yes"?><Relationships xmlns="http://schemas.openxmlformats.org/package/2006/relationships"><Relationship Id="rId11" Type="http://schemas.openxmlformats.org/officeDocument/2006/relationships/hyperlink" Target="https://dmeg.cessda.eu/Data-Management-Expert-Guide/3.-Process/File-formats-and-data-conversion" TargetMode="External"/><Relationship Id="rId10" Type="http://schemas.openxmlformats.org/officeDocument/2006/relationships/hyperlink" Target="https://ukdataservice.ac.uk/learning-hub/research-data-management/format-your-data/file-formats/" TargetMode="External"/><Relationship Id="rId13" Type="http://schemas.openxmlformats.org/officeDocument/2006/relationships/image" Target="../media/image33.png"/><Relationship Id="rId12" Type="http://schemas.openxmlformats.org/officeDocument/2006/relationships/image" Target="../media/image7.png"/><Relationship Id="rId1" Type="http://schemas.openxmlformats.org/officeDocument/2006/relationships/slideLayout" Target="../slideLayouts/slideLayout5.xml"/><Relationship Id="rId2" Type="http://schemas.openxmlformats.org/officeDocument/2006/relationships/notesSlide" Target="../notesSlides/notesSlide13.xml"/><Relationship Id="rId3" Type="http://schemas.openxmlformats.org/officeDocument/2006/relationships/hyperlink" Target="https://ukdataservice.ac.uk/learning-hub/research-data-management/format-your-data/file-formats/" TargetMode="External"/><Relationship Id="rId4" Type="http://schemas.openxmlformats.org/officeDocument/2006/relationships/hyperlink" Target="https://ukdataservice.ac.uk/learning-hub/research-data-management/format-your-data/file-formats/" TargetMode="External"/><Relationship Id="rId9" Type="http://schemas.openxmlformats.org/officeDocument/2006/relationships/hyperlink" Target="https://ukdataservice.ac.uk/learning-hub/research-data-management/format-your-data/file-formats/" TargetMode="External"/><Relationship Id="rId5" Type="http://schemas.openxmlformats.org/officeDocument/2006/relationships/hyperlink" Target="https://ukdataservice.ac.uk/learning-hub/research-data-management/format-your-data/file-formats/" TargetMode="External"/><Relationship Id="rId6" Type="http://schemas.openxmlformats.org/officeDocument/2006/relationships/hyperlink" Target="https://ukdataservice.ac.uk/learning-hub/research-data-management/format-your-data/file-formats/" TargetMode="External"/><Relationship Id="rId7" Type="http://schemas.openxmlformats.org/officeDocument/2006/relationships/hyperlink" Target="https://ukdataservice.ac.uk/learning-hub/research-data-management/format-your-data/file-formats/" TargetMode="External"/><Relationship Id="rId8" Type="http://schemas.openxmlformats.org/officeDocument/2006/relationships/hyperlink" Target="https://ukdataservice.ac.uk/learning-hub/research-data-management/format-your-data/file-formats/" TargetMode="Externa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4.xml"/><Relationship Id="rId3" Type="http://schemas.openxmlformats.org/officeDocument/2006/relationships/hyperlink" Target="https://dans.knaw.nl/nl/bestandsformaten/" TargetMode="External"/><Relationship Id="rId4" Type="http://schemas.openxmlformats.org/officeDocument/2006/relationships/hyperlink" Target="https://ukdataservice.ac.uk/learning-hub/research-data-management/#format-your-data" TargetMode="External"/><Relationship Id="rId5" Type="http://schemas.openxmlformats.org/officeDocument/2006/relationships/image" Target="../media/image35.png"/><Relationship Id="rId6" Type="http://schemas.openxmlformats.org/officeDocument/2006/relationships/image" Target="../media/image32.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5.xml"/><Relationship Id="rId3" Type="http://schemas.openxmlformats.org/officeDocument/2006/relationships/hyperlink" Target="https://www.wegwijzervoorkeursformaten.nl/index.php/Hoofdpagina" TargetMode="External"/><Relationship Id="rId4" Type="http://schemas.openxmlformats.org/officeDocument/2006/relationships/hyperlink" Target="https://kiacommunity.nl/groups/47-preservation-watch/welcome" TargetMode="External"/><Relationship Id="rId5" Type="http://schemas.openxmlformats.org/officeDocument/2006/relationships/hyperlink" Target="https://www.homecomputermuseum.nl/diensten/data-herstel-service/" TargetMode="Externa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6.xml"/><Relationship Id="rId3" Type="http://schemas.openxmlformats.org/officeDocument/2006/relationships/image" Target="../media/image46.png"/><Relationship Id="rId4" Type="http://schemas.openxmlformats.org/officeDocument/2006/relationships/image" Target="../media/image31.png"/><Relationship Id="rId5" Type="http://schemas.openxmlformats.org/officeDocument/2006/relationships/image" Target="../media/image47.png"/><Relationship Id="rId6" Type="http://schemas.openxmlformats.org/officeDocument/2006/relationships/image" Target="../media/image17.png"/><Relationship Id="rId7" Type="http://schemas.openxmlformats.org/officeDocument/2006/relationships/image" Target="../media/image40.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7.xml"/><Relationship Id="rId3" Type="http://schemas.openxmlformats.org/officeDocument/2006/relationships/image" Target="../media/image38.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8.xml"/><Relationship Id="rId3" Type="http://schemas.openxmlformats.org/officeDocument/2006/relationships/image" Target="../media/image44.png"/><Relationship Id="rId4" Type="http://schemas.openxmlformats.org/officeDocument/2006/relationships/image" Target="../media/image48.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9.xml"/><Relationship Id="rId3" Type="http://schemas.openxmlformats.org/officeDocument/2006/relationships/image" Target="../media/image10.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21.xml"/><Relationship Id="rId3" Type="http://schemas.openxmlformats.org/officeDocument/2006/relationships/image" Target="../media/image34.png"/><Relationship Id="rId4" Type="http://schemas.openxmlformats.org/officeDocument/2006/relationships/image" Target="../media/image42.png"/><Relationship Id="rId5" Type="http://schemas.openxmlformats.org/officeDocument/2006/relationships/image" Target="../media/image41.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 Id="rId3" Type="http://schemas.openxmlformats.org/officeDocument/2006/relationships/image" Target="../media/image10.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xml"/><Relationship Id="rId3" Type="http://schemas.openxmlformats.org/officeDocument/2006/relationships/hyperlink" Target="https://www.youtube.com/watch_popup?v=66oNv_DJuPc" TargetMode="External"/><Relationship Id="rId4" Type="http://schemas.openxmlformats.org/officeDocument/2006/relationships/image" Target="../media/image26.png"/><Relationship Id="rId5" Type="http://schemas.openxmlformats.org/officeDocument/2006/relationships/image" Target="../media/image16.png"/></Relationships>
</file>

<file path=ppt/slides/_rels/slide5.xml.rels><?xml version="1.0" encoding="UTF-8" standalone="yes"?><Relationships xmlns="http://schemas.openxmlformats.org/package/2006/relationships"><Relationship Id="rId11" Type="http://schemas.openxmlformats.org/officeDocument/2006/relationships/hyperlink" Target="https://ukdataservice.ac.uk/learning-hub/research-data-management/format-your-data/file-formats/" TargetMode="External"/><Relationship Id="rId10" Type="http://schemas.openxmlformats.org/officeDocument/2006/relationships/hyperlink" Target="https://ukdataservice.ac.uk/learning-hub/research-data-management/format-your-data/file-formats/" TargetMode="External"/><Relationship Id="rId12" Type="http://schemas.openxmlformats.org/officeDocument/2006/relationships/image" Target="../media/image13.png"/><Relationship Id="rId1" Type="http://schemas.openxmlformats.org/officeDocument/2006/relationships/slideLayout" Target="../slideLayouts/slideLayout5.xml"/><Relationship Id="rId2" Type="http://schemas.openxmlformats.org/officeDocument/2006/relationships/notesSlide" Target="../notesSlides/notesSlide5.xml"/><Relationship Id="rId3" Type="http://schemas.openxmlformats.org/officeDocument/2006/relationships/hyperlink" Target="https://ukdataservice.ac.uk/learning-hub/research-data-management/format-your-data/file-formats/" TargetMode="External"/><Relationship Id="rId4" Type="http://schemas.openxmlformats.org/officeDocument/2006/relationships/hyperlink" Target="https://ukdataservice.ac.uk/learning-hub/research-data-management/format-your-data/file-formats/" TargetMode="External"/><Relationship Id="rId9" Type="http://schemas.openxmlformats.org/officeDocument/2006/relationships/hyperlink" Target="https://ukdataservice.ac.uk/learning-hub/research-data-management/format-your-data/file-formats/" TargetMode="External"/><Relationship Id="rId5" Type="http://schemas.openxmlformats.org/officeDocument/2006/relationships/hyperlink" Target="https://ukdataservice.ac.uk/learning-hub/research-data-management/format-your-data/file-formats/" TargetMode="External"/><Relationship Id="rId6" Type="http://schemas.openxmlformats.org/officeDocument/2006/relationships/hyperlink" Target="https://ukdataservice.ac.uk/learning-hub/research-data-management/format-your-data/file-formats/" TargetMode="External"/><Relationship Id="rId7" Type="http://schemas.openxmlformats.org/officeDocument/2006/relationships/hyperlink" Target="https://ukdataservice.ac.uk/learning-hub/research-data-management/format-your-data/file-formats/" TargetMode="External"/><Relationship Id="rId8" Type="http://schemas.openxmlformats.org/officeDocument/2006/relationships/hyperlink" Target="https://ukdataservice.ac.uk/learning-hub/research-data-management/format-your-data/file-formats/" TargetMode="External"/></Relationships>
</file>

<file path=ppt/slides/_rels/slide6.xml.rels><?xml version="1.0" encoding="UTF-8" standalone="yes"?><Relationships xmlns="http://schemas.openxmlformats.org/package/2006/relationships"><Relationship Id="rId11" Type="http://schemas.openxmlformats.org/officeDocument/2006/relationships/hyperlink" Target="https://ukdataservice.ac.uk/learning-hub/research-data-management/format-your-data/file-formats/" TargetMode="External"/><Relationship Id="rId10" Type="http://schemas.openxmlformats.org/officeDocument/2006/relationships/hyperlink" Target="https://ukdataservice.ac.uk/learning-hub/research-data-management/format-your-data/file-formats/" TargetMode="External"/><Relationship Id="rId13" Type="http://schemas.openxmlformats.org/officeDocument/2006/relationships/hyperlink" Target="https://dmeg.cessda.eu/Data-Management-Expert-Guide/3.-Process/File-formats-and-data-conversion" TargetMode="External"/><Relationship Id="rId12" Type="http://schemas.openxmlformats.org/officeDocument/2006/relationships/hyperlink" Target="https://doi.org/10.5281/zenodo.4162349" TargetMode="External"/><Relationship Id="rId1" Type="http://schemas.openxmlformats.org/officeDocument/2006/relationships/slideLayout" Target="../slideLayouts/slideLayout5.xml"/><Relationship Id="rId2" Type="http://schemas.openxmlformats.org/officeDocument/2006/relationships/notesSlide" Target="../notesSlides/notesSlide6.xml"/><Relationship Id="rId3" Type="http://schemas.openxmlformats.org/officeDocument/2006/relationships/hyperlink" Target="https://ukdataservice.ac.uk/learning-hub/research-data-management/format-your-data/file-formats/" TargetMode="External"/><Relationship Id="rId4" Type="http://schemas.openxmlformats.org/officeDocument/2006/relationships/hyperlink" Target="https://ukdataservice.ac.uk/learning-hub/research-data-management/format-your-data/file-formats/" TargetMode="External"/><Relationship Id="rId9" Type="http://schemas.openxmlformats.org/officeDocument/2006/relationships/hyperlink" Target="https://ukdataservice.ac.uk/learning-hub/research-data-management/format-your-data/file-formats/" TargetMode="External"/><Relationship Id="rId15" Type="http://schemas.openxmlformats.org/officeDocument/2006/relationships/image" Target="../media/image24.png"/><Relationship Id="rId14" Type="http://schemas.openxmlformats.org/officeDocument/2006/relationships/image" Target="../media/image7.png"/><Relationship Id="rId5" Type="http://schemas.openxmlformats.org/officeDocument/2006/relationships/hyperlink" Target="https://ukdataservice.ac.uk/learning-hub/research-data-management/format-your-data/file-formats/" TargetMode="External"/><Relationship Id="rId6" Type="http://schemas.openxmlformats.org/officeDocument/2006/relationships/hyperlink" Target="https://ukdataservice.ac.uk/learning-hub/research-data-management/format-your-data/file-formats/" TargetMode="External"/><Relationship Id="rId7" Type="http://schemas.openxmlformats.org/officeDocument/2006/relationships/hyperlink" Target="https://ukdataservice.ac.uk/learning-hub/research-data-management/format-your-data/file-formats/" TargetMode="External"/><Relationship Id="rId8" Type="http://schemas.openxmlformats.org/officeDocument/2006/relationships/hyperlink" Target="https://ukdataservice.ac.uk/learning-hub/research-data-management/format-your-data/file-formats/" TargetMode="Externa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8.xml"/><Relationship Id="rId3" Type="http://schemas.openxmlformats.org/officeDocument/2006/relationships/image" Target="../media/image9.png"/><Relationship Id="rId4" Type="http://schemas.openxmlformats.org/officeDocument/2006/relationships/image" Target="../media/image8.png"/><Relationship Id="rId5" Type="http://schemas.openxmlformats.org/officeDocument/2006/relationships/image" Target="../media/image20.png"/><Relationship Id="rId6" Type="http://schemas.openxmlformats.org/officeDocument/2006/relationships/image" Target="../media/image19.png"/><Relationship Id="rId7" Type="http://schemas.openxmlformats.org/officeDocument/2006/relationships/image" Target="../media/image22.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9.xml"/><Relationship Id="rId3" Type="http://schemas.openxmlformats.org/officeDocument/2006/relationships/image" Target="../media/image17.png"/><Relationship Id="rId4" Type="http://schemas.openxmlformats.org/officeDocument/2006/relationships/image" Target="../media/image28.png"/><Relationship Id="rId5" Type="http://schemas.openxmlformats.org/officeDocument/2006/relationships/image" Target="../media/image23.png"/><Relationship Id="rId6" Type="http://schemas.openxmlformats.org/officeDocument/2006/relationships/image" Target="../media/image11.png"/><Relationship Id="rId7" Type="http://schemas.openxmlformats.org/officeDocument/2006/relationships/image" Target="../media/image20.png"/><Relationship Id="rId8"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1" name="Shape 141"/>
        <p:cNvGrpSpPr/>
        <p:nvPr/>
      </p:nvGrpSpPr>
      <p:grpSpPr>
        <a:xfrm>
          <a:off x="0" y="0"/>
          <a:ext cx="0" cy="0"/>
          <a:chOff x="0" y="0"/>
          <a:chExt cx="0" cy="0"/>
        </a:xfrm>
      </p:grpSpPr>
      <p:sp>
        <p:nvSpPr>
          <p:cNvPr id="142" name="Google Shape;142;p1"/>
          <p:cNvSpPr txBox="1"/>
          <p:nvPr>
            <p:ph type="ctrTitle"/>
          </p:nvPr>
        </p:nvSpPr>
        <p:spPr>
          <a:xfrm>
            <a:off x="1524000" y="1927432"/>
            <a:ext cx="9144000" cy="706437"/>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2"/>
              </a:buClr>
              <a:buSzPts val="4000"/>
              <a:buFont typeface="Glegoo"/>
              <a:buNone/>
            </a:pPr>
            <a:r>
              <a:rPr lang="en-GB"/>
              <a:t>Bestandsformaten</a:t>
            </a:r>
            <a:endParaRPr/>
          </a:p>
        </p:txBody>
      </p:sp>
      <p:sp>
        <p:nvSpPr>
          <p:cNvPr id="143" name="Google Shape;143;p1"/>
          <p:cNvSpPr txBox="1"/>
          <p:nvPr>
            <p:ph idx="1" type="subTitle"/>
          </p:nvPr>
        </p:nvSpPr>
        <p:spPr>
          <a:xfrm>
            <a:off x="1524000" y="2737335"/>
            <a:ext cx="9144000" cy="691666"/>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2000"/>
              <a:buNone/>
            </a:pPr>
            <a:r>
              <a:t/>
            </a:r>
            <a:endParaRPr/>
          </a:p>
        </p:txBody>
      </p:sp>
      <p:sp>
        <p:nvSpPr>
          <p:cNvPr id="144" name="Google Shape;144;p1"/>
          <p:cNvSpPr txBox="1"/>
          <p:nvPr>
            <p:ph idx="2" type="body"/>
          </p:nvPr>
        </p:nvSpPr>
        <p:spPr>
          <a:xfrm>
            <a:off x="1524000" y="3508375"/>
            <a:ext cx="9144000" cy="89535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rgbClr val="002060"/>
              </a:buClr>
              <a:buSzPts val="1600"/>
              <a:buNone/>
            </a:pPr>
            <a:r>
              <a:rPr lang="en-GB">
                <a:solidFill>
                  <a:srgbClr val="002060"/>
                </a:solidFill>
              </a:rPr>
              <a:t>Maaike</a:t>
            </a:r>
            <a:r>
              <a:rPr lang="en-GB"/>
              <a:t> Verburg  en Michelle van den Berk (DANS)</a:t>
            </a:r>
            <a:br>
              <a:rPr lang="en-GB"/>
            </a:br>
            <a:br>
              <a:rPr lang="en-GB"/>
            </a:br>
            <a:r>
              <a:rPr lang="en-GB"/>
              <a:t>Met contributie van Valentijn Gilissen (Team Lead Data Processing)</a:t>
            </a:r>
            <a:endParaRPr/>
          </a:p>
        </p:txBody>
      </p:sp>
      <p:sp>
        <p:nvSpPr>
          <p:cNvPr id="145" name="Google Shape;145;p1"/>
          <p:cNvSpPr txBox="1"/>
          <p:nvPr>
            <p:ph idx="3" type="body"/>
          </p:nvPr>
        </p:nvSpPr>
        <p:spPr>
          <a:xfrm>
            <a:off x="1524000" y="4483099"/>
            <a:ext cx="9144000" cy="89535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1600"/>
              <a:buNone/>
            </a:pPr>
            <a:r>
              <a:rPr lang="en-GB"/>
              <a:t>14 Oktober 2024</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1" name="Shape 291"/>
        <p:cNvGrpSpPr/>
        <p:nvPr/>
      </p:nvGrpSpPr>
      <p:grpSpPr>
        <a:xfrm>
          <a:off x="0" y="0"/>
          <a:ext cx="0" cy="0"/>
          <a:chOff x="0" y="0"/>
          <a:chExt cx="0" cy="0"/>
        </a:xfrm>
      </p:grpSpPr>
      <p:sp>
        <p:nvSpPr>
          <p:cNvPr id="292" name="Google Shape;292;p10"/>
          <p:cNvSpPr txBox="1"/>
          <p:nvPr>
            <p:ph type="title"/>
          </p:nvPr>
        </p:nvSpPr>
        <p:spPr>
          <a:xfrm>
            <a:off x="838200" y="507629"/>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2"/>
              </a:buClr>
              <a:buSzPts val="4000"/>
              <a:buFont typeface="Glegoo"/>
              <a:buNone/>
            </a:pPr>
            <a:r>
              <a:rPr lang="en-GB"/>
              <a:t>Plannen</a:t>
            </a:r>
            <a:endParaRPr/>
          </a:p>
        </p:txBody>
      </p:sp>
      <p:grpSp>
        <p:nvGrpSpPr>
          <p:cNvPr id="293" name="Google Shape;293;p10"/>
          <p:cNvGrpSpPr/>
          <p:nvPr/>
        </p:nvGrpSpPr>
        <p:grpSpPr>
          <a:xfrm>
            <a:off x="1276827" y="1170792"/>
            <a:ext cx="5645964" cy="5450197"/>
            <a:chOff x="1051975" y="382"/>
            <a:chExt cx="5645964" cy="5450197"/>
          </a:xfrm>
        </p:grpSpPr>
        <p:sp>
          <p:nvSpPr>
            <p:cNvPr id="294" name="Google Shape;294;p10"/>
            <p:cNvSpPr/>
            <p:nvPr/>
          </p:nvSpPr>
          <p:spPr>
            <a:xfrm>
              <a:off x="3051907" y="382"/>
              <a:ext cx="1646100" cy="1646100"/>
            </a:xfrm>
            <a:prstGeom prst="ellipse">
              <a:avLst/>
            </a:prstGeom>
            <a:solidFill>
              <a:srgbClr val="00A8D9"/>
            </a:solidFill>
            <a:ln cap="flat" cmpd="sng" w="12700">
              <a:solidFill>
                <a:schemeClr val="lt1"/>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5" name="Google Shape;295;p10"/>
            <p:cNvSpPr txBox="1"/>
            <p:nvPr/>
          </p:nvSpPr>
          <p:spPr>
            <a:xfrm>
              <a:off x="3292973" y="241448"/>
              <a:ext cx="1163968" cy="1163968"/>
            </a:xfrm>
            <a:prstGeom prst="rect">
              <a:avLst/>
            </a:prstGeom>
            <a:noFill/>
            <a:ln>
              <a:noFill/>
            </a:ln>
          </p:spPr>
          <p:txBody>
            <a:bodyPr anchorCtr="0" anchor="ctr" bIns="19050" lIns="19050" spcFirstLastPara="1" rIns="19050" wrap="square" tIns="19050">
              <a:noAutofit/>
            </a:bodyPr>
            <a:lstStyle/>
            <a:p>
              <a:pPr indent="0" lvl="0" marL="0" marR="0" rtl="0" algn="ctr">
                <a:lnSpc>
                  <a:spcPct val="90000"/>
                </a:lnSpc>
                <a:spcBef>
                  <a:spcPts val="0"/>
                </a:spcBef>
                <a:spcAft>
                  <a:spcPts val="0"/>
                </a:spcAft>
                <a:buClr>
                  <a:schemeClr val="lt1"/>
                </a:buClr>
                <a:buSzPts val="1500"/>
                <a:buFont typeface="Calibri"/>
                <a:buNone/>
              </a:pPr>
              <a:r>
                <a:rPr b="1" i="0" lang="en-GB" sz="1500" u="none">
                  <a:solidFill>
                    <a:schemeClr val="lt1"/>
                  </a:solidFill>
                  <a:latin typeface="Calibri"/>
                  <a:ea typeface="Calibri"/>
                  <a:cs typeface="Calibri"/>
                  <a:sym typeface="Calibri"/>
                </a:rPr>
                <a:t>Data genereren</a:t>
              </a:r>
              <a:endParaRPr sz="1500">
                <a:solidFill>
                  <a:schemeClr val="lt1"/>
                </a:solidFill>
                <a:latin typeface="Calibri"/>
                <a:ea typeface="Calibri"/>
                <a:cs typeface="Calibri"/>
                <a:sym typeface="Calibri"/>
              </a:endParaRPr>
            </a:p>
          </p:txBody>
        </p:sp>
        <p:sp>
          <p:nvSpPr>
            <p:cNvPr id="296" name="Google Shape;296;p10"/>
            <p:cNvSpPr/>
            <p:nvPr/>
          </p:nvSpPr>
          <p:spPr>
            <a:xfrm rot="2160000">
              <a:off x="4646023" y="1264888"/>
              <a:ext cx="437754" cy="555558"/>
            </a:xfrm>
            <a:prstGeom prst="rightArrow">
              <a:avLst>
                <a:gd fmla="val 60000" name="adj1"/>
                <a:gd fmla="val 50000" name="adj2"/>
              </a:avLst>
            </a:prstGeom>
            <a:solidFill>
              <a:srgbClr val="A8D0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7" name="Google Shape;297;p10"/>
            <p:cNvSpPr txBox="1"/>
            <p:nvPr/>
          </p:nvSpPr>
          <p:spPr>
            <a:xfrm rot="2160000">
              <a:off x="4658564" y="1337404"/>
              <a:ext cx="306428" cy="333334"/>
            </a:xfrm>
            <a:prstGeom prst="rect">
              <a:avLst/>
            </a:prstGeom>
            <a:noFill/>
            <a:ln>
              <a:noFill/>
            </a:ln>
          </p:spPr>
          <p:txBody>
            <a:bodyPr anchorCtr="0" anchor="ctr" bIns="0" lIns="0" spcFirstLastPara="1" rIns="0" wrap="square" tIns="0">
              <a:noAutofit/>
            </a:bodyPr>
            <a:lstStyle/>
            <a:p>
              <a:pPr indent="0" lvl="0" marL="0" marR="0" rtl="0" algn="ctr">
                <a:lnSpc>
                  <a:spcPct val="90000"/>
                </a:lnSpc>
                <a:spcBef>
                  <a:spcPts val="0"/>
                </a:spcBef>
                <a:spcAft>
                  <a:spcPts val="0"/>
                </a:spcAft>
                <a:buClr>
                  <a:schemeClr val="dk1"/>
                </a:buClr>
                <a:buSzPts val="1200"/>
                <a:buFont typeface="Calibri"/>
                <a:buNone/>
              </a:pPr>
              <a:r>
                <a:t/>
              </a:r>
              <a:endParaRPr sz="1200">
                <a:solidFill>
                  <a:schemeClr val="lt1"/>
                </a:solidFill>
                <a:latin typeface="Calibri"/>
                <a:ea typeface="Calibri"/>
                <a:cs typeface="Calibri"/>
                <a:sym typeface="Calibri"/>
              </a:endParaRPr>
            </a:p>
          </p:txBody>
        </p:sp>
        <p:sp>
          <p:nvSpPr>
            <p:cNvPr id="298" name="Google Shape;298;p10"/>
            <p:cNvSpPr/>
            <p:nvPr/>
          </p:nvSpPr>
          <p:spPr>
            <a:xfrm>
              <a:off x="5051839" y="1453418"/>
              <a:ext cx="1646100" cy="1646100"/>
            </a:xfrm>
            <a:prstGeom prst="ellipse">
              <a:avLst/>
            </a:prstGeom>
            <a:solidFill>
              <a:srgbClr val="00A8D9"/>
            </a:solidFill>
            <a:ln cap="flat" cmpd="sng" w="12700">
              <a:solidFill>
                <a:schemeClr val="lt1"/>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9" name="Google Shape;299;p10"/>
            <p:cNvSpPr txBox="1"/>
            <p:nvPr/>
          </p:nvSpPr>
          <p:spPr>
            <a:xfrm>
              <a:off x="5292905" y="1694484"/>
              <a:ext cx="1163968" cy="1163968"/>
            </a:xfrm>
            <a:prstGeom prst="rect">
              <a:avLst/>
            </a:prstGeom>
            <a:noFill/>
            <a:ln>
              <a:noFill/>
            </a:ln>
          </p:spPr>
          <p:txBody>
            <a:bodyPr anchorCtr="0" anchor="ctr" bIns="19050" lIns="19050" spcFirstLastPara="1" rIns="19050" wrap="square" tIns="19050">
              <a:noAutofit/>
            </a:bodyPr>
            <a:lstStyle/>
            <a:p>
              <a:pPr indent="0" lvl="0" marL="0" marR="0" rtl="0" algn="ctr">
                <a:lnSpc>
                  <a:spcPct val="90000"/>
                </a:lnSpc>
                <a:spcBef>
                  <a:spcPts val="0"/>
                </a:spcBef>
                <a:spcAft>
                  <a:spcPts val="0"/>
                </a:spcAft>
                <a:buClr>
                  <a:schemeClr val="lt1"/>
                </a:buClr>
                <a:buSzPts val="1500"/>
                <a:buFont typeface="Calibri"/>
                <a:buNone/>
              </a:pPr>
              <a:r>
                <a:rPr b="1" i="0" lang="en-GB" sz="1500" u="none">
                  <a:solidFill>
                    <a:schemeClr val="lt1"/>
                  </a:solidFill>
                  <a:latin typeface="Calibri"/>
                  <a:ea typeface="Calibri"/>
                  <a:cs typeface="Calibri"/>
                  <a:sym typeface="Calibri"/>
                </a:rPr>
                <a:t>Data verwerken en analyseren</a:t>
              </a:r>
              <a:endParaRPr b="0" i="0" sz="1500" u="none">
                <a:solidFill>
                  <a:schemeClr val="lt1"/>
                </a:solidFill>
                <a:latin typeface="Calibri"/>
                <a:ea typeface="Calibri"/>
                <a:cs typeface="Calibri"/>
                <a:sym typeface="Calibri"/>
              </a:endParaRPr>
            </a:p>
            <a:p>
              <a:pPr indent="0" lvl="0" marL="0" marR="0" rtl="0" algn="ctr">
                <a:lnSpc>
                  <a:spcPct val="90000"/>
                </a:lnSpc>
                <a:spcBef>
                  <a:spcPts val="525"/>
                </a:spcBef>
                <a:spcAft>
                  <a:spcPts val="0"/>
                </a:spcAft>
                <a:buClr>
                  <a:schemeClr val="dk1"/>
                </a:buClr>
                <a:buSzPts val="1500"/>
                <a:buFont typeface="Calibri"/>
                <a:buNone/>
              </a:pPr>
              <a:r>
                <a:t/>
              </a:r>
              <a:endParaRPr sz="1500">
                <a:solidFill>
                  <a:schemeClr val="lt1"/>
                </a:solidFill>
                <a:latin typeface="Calibri"/>
                <a:ea typeface="Calibri"/>
                <a:cs typeface="Calibri"/>
                <a:sym typeface="Calibri"/>
              </a:endParaRPr>
            </a:p>
          </p:txBody>
        </p:sp>
        <p:sp>
          <p:nvSpPr>
            <p:cNvPr id="300" name="Google Shape;300;p10"/>
            <p:cNvSpPr/>
            <p:nvPr/>
          </p:nvSpPr>
          <p:spPr>
            <a:xfrm rot="6480000">
              <a:off x="5277887" y="3162436"/>
              <a:ext cx="437754" cy="555558"/>
            </a:xfrm>
            <a:prstGeom prst="rightArrow">
              <a:avLst>
                <a:gd fmla="val 60000" name="adj1"/>
                <a:gd fmla="val 50000" name="adj2"/>
              </a:avLst>
            </a:prstGeom>
            <a:solidFill>
              <a:srgbClr val="A8D0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1" name="Google Shape;301;p10"/>
            <p:cNvSpPr txBox="1"/>
            <p:nvPr/>
          </p:nvSpPr>
          <p:spPr>
            <a:xfrm rot="-4320000">
              <a:off x="5363841" y="3211099"/>
              <a:ext cx="306428" cy="333334"/>
            </a:xfrm>
            <a:prstGeom prst="rect">
              <a:avLst/>
            </a:prstGeom>
            <a:noFill/>
            <a:ln>
              <a:noFill/>
            </a:ln>
          </p:spPr>
          <p:txBody>
            <a:bodyPr anchorCtr="0" anchor="ctr" bIns="0" lIns="0" spcFirstLastPara="1" rIns="0" wrap="square" tIns="0">
              <a:noAutofit/>
            </a:bodyPr>
            <a:lstStyle/>
            <a:p>
              <a:pPr indent="0" lvl="0" marL="0" marR="0" rtl="0" algn="ctr">
                <a:lnSpc>
                  <a:spcPct val="90000"/>
                </a:lnSpc>
                <a:spcBef>
                  <a:spcPts val="0"/>
                </a:spcBef>
                <a:spcAft>
                  <a:spcPts val="0"/>
                </a:spcAft>
                <a:buClr>
                  <a:schemeClr val="dk1"/>
                </a:buClr>
                <a:buSzPts val="1200"/>
                <a:buFont typeface="Calibri"/>
                <a:buNone/>
              </a:pPr>
              <a:r>
                <a:t/>
              </a:r>
              <a:endParaRPr sz="1200">
                <a:solidFill>
                  <a:schemeClr val="lt1"/>
                </a:solidFill>
                <a:latin typeface="Calibri"/>
                <a:ea typeface="Calibri"/>
                <a:cs typeface="Calibri"/>
                <a:sym typeface="Calibri"/>
              </a:endParaRPr>
            </a:p>
          </p:txBody>
        </p:sp>
        <p:sp>
          <p:nvSpPr>
            <p:cNvPr id="302" name="Google Shape;302;p10"/>
            <p:cNvSpPr/>
            <p:nvPr/>
          </p:nvSpPr>
          <p:spPr>
            <a:xfrm>
              <a:off x="4287933" y="3804479"/>
              <a:ext cx="1646100" cy="1646100"/>
            </a:xfrm>
            <a:prstGeom prst="ellipse">
              <a:avLst/>
            </a:prstGeom>
            <a:solidFill>
              <a:srgbClr val="00A8D9"/>
            </a:solidFill>
            <a:ln cap="flat" cmpd="sng" w="12700">
              <a:solidFill>
                <a:schemeClr val="lt1"/>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3" name="Google Shape;303;p10"/>
            <p:cNvSpPr txBox="1"/>
            <p:nvPr/>
          </p:nvSpPr>
          <p:spPr>
            <a:xfrm>
              <a:off x="4528999" y="4045545"/>
              <a:ext cx="1163968" cy="1163968"/>
            </a:xfrm>
            <a:prstGeom prst="rect">
              <a:avLst/>
            </a:prstGeom>
            <a:noFill/>
            <a:ln>
              <a:noFill/>
            </a:ln>
          </p:spPr>
          <p:txBody>
            <a:bodyPr anchorCtr="0" anchor="ctr" bIns="19050" lIns="19050" spcFirstLastPara="1" rIns="19050" wrap="square" tIns="19050">
              <a:noAutofit/>
            </a:bodyPr>
            <a:lstStyle/>
            <a:p>
              <a:pPr indent="0" lvl="0" marL="0" marR="0" rtl="0" algn="ctr">
                <a:lnSpc>
                  <a:spcPct val="90000"/>
                </a:lnSpc>
                <a:spcBef>
                  <a:spcPts val="0"/>
                </a:spcBef>
                <a:spcAft>
                  <a:spcPts val="0"/>
                </a:spcAft>
                <a:buClr>
                  <a:schemeClr val="lt1"/>
                </a:buClr>
                <a:buSzPts val="1500"/>
                <a:buFont typeface="Calibri"/>
                <a:buNone/>
              </a:pPr>
              <a:r>
                <a:rPr b="1" i="0" lang="en-GB" sz="1500" u="none">
                  <a:solidFill>
                    <a:schemeClr val="lt1"/>
                  </a:solidFill>
                  <a:latin typeface="Calibri"/>
                  <a:ea typeface="Calibri"/>
                  <a:cs typeface="Calibri"/>
                  <a:sym typeface="Calibri"/>
                </a:rPr>
                <a:t>Data opslaan</a:t>
              </a:r>
              <a:endParaRPr sz="1500">
                <a:solidFill>
                  <a:schemeClr val="lt1"/>
                </a:solidFill>
                <a:latin typeface="Calibri"/>
                <a:ea typeface="Calibri"/>
                <a:cs typeface="Calibri"/>
                <a:sym typeface="Calibri"/>
              </a:endParaRPr>
            </a:p>
          </p:txBody>
        </p:sp>
        <p:sp>
          <p:nvSpPr>
            <p:cNvPr id="304" name="Google Shape;304;p10"/>
            <p:cNvSpPr/>
            <p:nvPr/>
          </p:nvSpPr>
          <p:spPr>
            <a:xfrm rot="10800000">
              <a:off x="3668469" y="4349749"/>
              <a:ext cx="437754" cy="555558"/>
            </a:xfrm>
            <a:prstGeom prst="rightArrow">
              <a:avLst>
                <a:gd fmla="val 60000" name="adj1"/>
                <a:gd fmla="val 50000" name="adj2"/>
              </a:avLst>
            </a:prstGeom>
            <a:solidFill>
              <a:srgbClr val="A8D0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5" name="Google Shape;305;p10"/>
            <p:cNvSpPr txBox="1"/>
            <p:nvPr/>
          </p:nvSpPr>
          <p:spPr>
            <a:xfrm>
              <a:off x="3799795" y="4460861"/>
              <a:ext cx="306428" cy="333334"/>
            </a:xfrm>
            <a:prstGeom prst="rect">
              <a:avLst/>
            </a:prstGeom>
            <a:noFill/>
            <a:ln>
              <a:noFill/>
            </a:ln>
          </p:spPr>
          <p:txBody>
            <a:bodyPr anchorCtr="0" anchor="ctr" bIns="0" lIns="0" spcFirstLastPara="1" rIns="0" wrap="square" tIns="0">
              <a:noAutofit/>
            </a:bodyPr>
            <a:lstStyle/>
            <a:p>
              <a:pPr indent="0" lvl="0" marL="0" marR="0" rtl="0" algn="ctr">
                <a:lnSpc>
                  <a:spcPct val="90000"/>
                </a:lnSpc>
                <a:spcBef>
                  <a:spcPts val="0"/>
                </a:spcBef>
                <a:spcAft>
                  <a:spcPts val="0"/>
                </a:spcAft>
                <a:buClr>
                  <a:schemeClr val="dk1"/>
                </a:buClr>
                <a:buSzPts val="1200"/>
                <a:buFont typeface="Calibri"/>
                <a:buNone/>
              </a:pPr>
              <a:r>
                <a:t/>
              </a:r>
              <a:endParaRPr sz="1200">
                <a:solidFill>
                  <a:schemeClr val="lt1"/>
                </a:solidFill>
                <a:latin typeface="Calibri"/>
                <a:ea typeface="Calibri"/>
                <a:cs typeface="Calibri"/>
                <a:sym typeface="Calibri"/>
              </a:endParaRPr>
            </a:p>
          </p:txBody>
        </p:sp>
        <p:sp>
          <p:nvSpPr>
            <p:cNvPr id="306" name="Google Shape;306;p10"/>
            <p:cNvSpPr/>
            <p:nvPr/>
          </p:nvSpPr>
          <p:spPr>
            <a:xfrm>
              <a:off x="1815881" y="3804479"/>
              <a:ext cx="1646100" cy="1646100"/>
            </a:xfrm>
            <a:prstGeom prst="ellipse">
              <a:avLst/>
            </a:prstGeom>
            <a:solidFill>
              <a:srgbClr val="00A8D9"/>
            </a:solidFill>
            <a:ln cap="flat" cmpd="sng" w="12700">
              <a:solidFill>
                <a:schemeClr val="lt1"/>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7" name="Google Shape;307;p10"/>
            <p:cNvSpPr txBox="1"/>
            <p:nvPr/>
          </p:nvSpPr>
          <p:spPr>
            <a:xfrm>
              <a:off x="2056947" y="4045545"/>
              <a:ext cx="1163968" cy="1163968"/>
            </a:xfrm>
            <a:prstGeom prst="rect">
              <a:avLst/>
            </a:prstGeom>
            <a:noFill/>
            <a:ln>
              <a:noFill/>
            </a:ln>
          </p:spPr>
          <p:txBody>
            <a:bodyPr anchorCtr="0" anchor="ctr" bIns="19050" lIns="19050" spcFirstLastPara="1" rIns="19050" wrap="square" tIns="19050">
              <a:noAutofit/>
            </a:bodyPr>
            <a:lstStyle/>
            <a:p>
              <a:pPr indent="0" lvl="0" marL="0" marR="0" rtl="0" algn="ctr">
                <a:lnSpc>
                  <a:spcPct val="90000"/>
                </a:lnSpc>
                <a:spcBef>
                  <a:spcPts val="0"/>
                </a:spcBef>
                <a:spcAft>
                  <a:spcPts val="0"/>
                </a:spcAft>
                <a:buClr>
                  <a:schemeClr val="lt1"/>
                </a:buClr>
                <a:buSzPts val="1500"/>
                <a:buFont typeface="Calibri"/>
                <a:buNone/>
              </a:pPr>
              <a:r>
                <a:rPr b="1" i="0" lang="en-GB" sz="1500" u="none">
                  <a:solidFill>
                    <a:schemeClr val="lt1"/>
                  </a:solidFill>
                  <a:latin typeface="Calibri"/>
                  <a:ea typeface="Calibri"/>
                  <a:cs typeface="Calibri"/>
                  <a:sym typeface="Calibri"/>
                </a:rPr>
                <a:t>Data archiveren en publiceren</a:t>
              </a:r>
              <a:endParaRPr sz="1500">
                <a:solidFill>
                  <a:schemeClr val="lt1"/>
                </a:solidFill>
                <a:latin typeface="Calibri"/>
                <a:ea typeface="Calibri"/>
                <a:cs typeface="Calibri"/>
                <a:sym typeface="Calibri"/>
              </a:endParaRPr>
            </a:p>
          </p:txBody>
        </p:sp>
        <p:sp>
          <p:nvSpPr>
            <p:cNvPr id="308" name="Google Shape;308;p10"/>
            <p:cNvSpPr/>
            <p:nvPr/>
          </p:nvSpPr>
          <p:spPr>
            <a:xfrm rot="-6480000">
              <a:off x="2041929" y="3186002"/>
              <a:ext cx="437754" cy="555558"/>
            </a:xfrm>
            <a:prstGeom prst="rightArrow">
              <a:avLst>
                <a:gd fmla="val 60000" name="adj1"/>
                <a:gd fmla="val 50000" name="adj2"/>
              </a:avLst>
            </a:prstGeom>
            <a:solidFill>
              <a:srgbClr val="A8D0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9" name="Google Shape;309;p10"/>
            <p:cNvSpPr txBox="1"/>
            <p:nvPr/>
          </p:nvSpPr>
          <p:spPr>
            <a:xfrm rot="4320000">
              <a:off x="2127883" y="3359563"/>
              <a:ext cx="306428" cy="333334"/>
            </a:xfrm>
            <a:prstGeom prst="rect">
              <a:avLst/>
            </a:prstGeom>
            <a:noFill/>
            <a:ln>
              <a:noFill/>
            </a:ln>
          </p:spPr>
          <p:txBody>
            <a:bodyPr anchorCtr="0" anchor="ctr" bIns="0" lIns="0" spcFirstLastPara="1" rIns="0" wrap="square" tIns="0">
              <a:noAutofit/>
            </a:bodyPr>
            <a:lstStyle/>
            <a:p>
              <a:pPr indent="0" lvl="0" marL="0" marR="0" rtl="0" algn="ctr">
                <a:lnSpc>
                  <a:spcPct val="90000"/>
                </a:lnSpc>
                <a:spcBef>
                  <a:spcPts val="0"/>
                </a:spcBef>
                <a:spcAft>
                  <a:spcPts val="0"/>
                </a:spcAft>
                <a:buClr>
                  <a:schemeClr val="dk1"/>
                </a:buClr>
                <a:buSzPts val="1200"/>
                <a:buFont typeface="Calibri"/>
                <a:buNone/>
              </a:pPr>
              <a:r>
                <a:t/>
              </a:r>
              <a:endParaRPr sz="1200">
                <a:solidFill>
                  <a:schemeClr val="lt1"/>
                </a:solidFill>
                <a:latin typeface="Calibri"/>
                <a:ea typeface="Calibri"/>
                <a:cs typeface="Calibri"/>
                <a:sym typeface="Calibri"/>
              </a:endParaRPr>
            </a:p>
          </p:txBody>
        </p:sp>
        <p:sp>
          <p:nvSpPr>
            <p:cNvPr id="310" name="Google Shape;310;p10"/>
            <p:cNvSpPr/>
            <p:nvPr/>
          </p:nvSpPr>
          <p:spPr>
            <a:xfrm>
              <a:off x="1051975" y="1453418"/>
              <a:ext cx="1646100" cy="1646100"/>
            </a:xfrm>
            <a:prstGeom prst="ellipse">
              <a:avLst/>
            </a:prstGeom>
            <a:solidFill>
              <a:srgbClr val="00A8D9"/>
            </a:solidFill>
            <a:ln cap="flat" cmpd="sng" w="12700">
              <a:solidFill>
                <a:schemeClr val="lt1"/>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1" name="Google Shape;311;p10"/>
            <p:cNvSpPr txBox="1"/>
            <p:nvPr/>
          </p:nvSpPr>
          <p:spPr>
            <a:xfrm>
              <a:off x="1293041" y="1694484"/>
              <a:ext cx="1163968" cy="1163968"/>
            </a:xfrm>
            <a:prstGeom prst="rect">
              <a:avLst/>
            </a:prstGeom>
            <a:noFill/>
            <a:ln>
              <a:noFill/>
            </a:ln>
          </p:spPr>
          <p:txBody>
            <a:bodyPr anchorCtr="0" anchor="ctr" bIns="19050" lIns="19050" spcFirstLastPara="1" rIns="19050" wrap="square" tIns="19050">
              <a:noAutofit/>
            </a:bodyPr>
            <a:lstStyle/>
            <a:p>
              <a:pPr indent="0" lvl="0" marL="0" marR="0" rtl="0" algn="ctr">
                <a:lnSpc>
                  <a:spcPct val="90000"/>
                </a:lnSpc>
                <a:spcBef>
                  <a:spcPts val="0"/>
                </a:spcBef>
                <a:spcAft>
                  <a:spcPts val="0"/>
                </a:spcAft>
                <a:buClr>
                  <a:schemeClr val="lt1"/>
                </a:buClr>
                <a:buSzPts val="1500"/>
                <a:buFont typeface="Calibri"/>
                <a:buNone/>
              </a:pPr>
              <a:r>
                <a:rPr b="1" i="0" lang="en-GB" sz="1500" u="none">
                  <a:solidFill>
                    <a:schemeClr val="lt1"/>
                  </a:solidFill>
                  <a:latin typeface="Calibri"/>
                  <a:ea typeface="Calibri"/>
                  <a:cs typeface="Calibri"/>
                  <a:sym typeface="Calibri"/>
                </a:rPr>
                <a:t>Data her-</a:t>
              </a:r>
              <a:endParaRPr b="0" i="0" sz="1500" u="none">
                <a:solidFill>
                  <a:schemeClr val="lt1"/>
                </a:solidFill>
                <a:latin typeface="Calibri"/>
                <a:ea typeface="Calibri"/>
                <a:cs typeface="Calibri"/>
                <a:sym typeface="Calibri"/>
              </a:endParaRPr>
            </a:p>
            <a:p>
              <a:pPr indent="0" lvl="0" marL="0" marR="0" rtl="0" algn="ctr">
                <a:lnSpc>
                  <a:spcPct val="90000"/>
                </a:lnSpc>
                <a:spcBef>
                  <a:spcPts val="525"/>
                </a:spcBef>
                <a:spcAft>
                  <a:spcPts val="0"/>
                </a:spcAft>
                <a:buClr>
                  <a:schemeClr val="lt1"/>
                </a:buClr>
                <a:buSzPts val="1500"/>
                <a:buFont typeface="Calibri"/>
                <a:buNone/>
              </a:pPr>
              <a:r>
                <a:rPr b="1" i="0" lang="en-GB" sz="1500" u="none">
                  <a:solidFill>
                    <a:schemeClr val="lt1"/>
                  </a:solidFill>
                  <a:latin typeface="Calibri"/>
                  <a:ea typeface="Calibri"/>
                  <a:cs typeface="Calibri"/>
                  <a:sym typeface="Calibri"/>
                </a:rPr>
                <a:t>gebruiken</a:t>
              </a:r>
              <a:endParaRPr b="0" i="0" sz="1500" u="none">
                <a:solidFill>
                  <a:schemeClr val="lt1"/>
                </a:solidFill>
                <a:latin typeface="Calibri"/>
                <a:ea typeface="Calibri"/>
                <a:cs typeface="Calibri"/>
                <a:sym typeface="Calibri"/>
              </a:endParaRPr>
            </a:p>
            <a:p>
              <a:pPr indent="0" lvl="0" marL="0" marR="0" rtl="0" algn="ctr">
                <a:lnSpc>
                  <a:spcPct val="90000"/>
                </a:lnSpc>
                <a:spcBef>
                  <a:spcPts val="525"/>
                </a:spcBef>
                <a:spcAft>
                  <a:spcPts val="0"/>
                </a:spcAft>
                <a:buClr>
                  <a:schemeClr val="dk1"/>
                </a:buClr>
                <a:buSzPts val="1500"/>
                <a:buFont typeface="Calibri"/>
                <a:buNone/>
              </a:pPr>
              <a:r>
                <a:t/>
              </a:r>
              <a:endParaRPr sz="1500">
                <a:solidFill>
                  <a:schemeClr val="lt1"/>
                </a:solidFill>
                <a:latin typeface="Calibri"/>
                <a:ea typeface="Calibri"/>
                <a:cs typeface="Calibri"/>
                <a:sym typeface="Calibri"/>
              </a:endParaRPr>
            </a:p>
          </p:txBody>
        </p:sp>
        <p:sp>
          <p:nvSpPr>
            <p:cNvPr id="312" name="Google Shape;312;p10"/>
            <p:cNvSpPr/>
            <p:nvPr/>
          </p:nvSpPr>
          <p:spPr>
            <a:xfrm rot="-2160000">
              <a:off x="2646091" y="1279453"/>
              <a:ext cx="437754" cy="555558"/>
            </a:xfrm>
            <a:prstGeom prst="rightArrow">
              <a:avLst>
                <a:gd fmla="val 60000" name="adj1"/>
                <a:gd fmla="val 50000" name="adj2"/>
              </a:avLst>
            </a:prstGeom>
            <a:solidFill>
              <a:srgbClr val="A8D0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3" name="Google Shape;313;p10"/>
            <p:cNvSpPr txBox="1"/>
            <p:nvPr/>
          </p:nvSpPr>
          <p:spPr>
            <a:xfrm rot="-2160000">
              <a:off x="2658632" y="1429161"/>
              <a:ext cx="306428" cy="333334"/>
            </a:xfrm>
            <a:prstGeom prst="rect">
              <a:avLst/>
            </a:prstGeom>
            <a:noFill/>
            <a:ln>
              <a:noFill/>
            </a:ln>
          </p:spPr>
          <p:txBody>
            <a:bodyPr anchorCtr="0" anchor="ctr" bIns="0" lIns="0" spcFirstLastPara="1" rIns="0" wrap="square" tIns="0">
              <a:noAutofit/>
            </a:bodyPr>
            <a:lstStyle/>
            <a:p>
              <a:pPr indent="0" lvl="0" marL="0" marR="0" rtl="0" algn="ctr">
                <a:lnSpc>
                  <a:spcPct val="90000"/>
                </a:lnSpc>
                <a:spcBef>
                  <a:spcPts val="0"/>
                </a:spcBef>
                <a:spcAft>
                  <a:spcPts val="0"/>
                </a:spcAft>
                <a:buClr>
                  <a:schemeClr val="dk1"/>
                </a:buClr>
                <a:buSzPts val="1200"/>
                <a:buFont typeface="Calibri"/>
                <a:buNone/>
              </a:pPr>
              <a:r>
                <a:t/>
              </a:r>
              <a:endParaRPr sz="1200">
                <a:solidFill>
                  <a:schemeClr val="lt1"/>
                </a:solidFill>
                <a:latin typeface="Calibri"/>
                <a:ea typeface="Calibri"/>
                <a:cs typeface="Calibri"/>
                <a:sym typeface="Calibri"/>
              </a:endParaRPr>
            </a:p>
          </p:txBody>
        </p:sp>
      </p:grpSp>
      <p:sp>
        <p:nvSpPr>
          <p:cNvPr id="314" name="Google Shape;314;p10"/>
          <p:cNvSpPr txBox="1"/>
          <p:nvPr/>
        </p:nvSpPr>
        <p:spPr>
          <a:xfrm>
            <a:off x="108269" y="3520147"/>
            <a:ext cx="1339998"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0" i="0" lang="en-GB" sz="1800" u="none" strike="noStrike">
                <a:solidFill>
                  <a:srgbClr val="000000"/>
                </a:solidFill>
                <a:latin typeface="Open Sans"/>
                <a:ea typeface="Open Sans"/>
                <a:cs typeface="Open Sans"/>
                <a:sym typeface="Open Sans"/>
              </a:rPr>
              <a:t>Film / RTF</a:t>
            </a:r>
            <a:endParaRPr sz="1800">
              <a:solidFill>
                <a:schemeClr val="dk1"/>
              </a:solidFill>
              <a:latin typeface="Open Sans"/>
              <a:ea typeface="Open Sans"/>
              <a:cs typeface="Open Sans"/>
              <a:sym typeface="Open Sans"/>
            </a:endParaRPr>
          </a:p>
        </p:txBody>
      </p:sp>
      <p:sp>
        <p:nvSpPr>
          <p:cNvPr id="315" name="Google Shape;315;p10"/>
          <p:cNvSpPr txBox="1"/>
          <p:nvPr/>
        </p:nvSpPr>
        <p:spPr>
          <a:xfrm>
            <a:off x="8522999" y="6560737"/>
            <a:ext cx="6100996" cy="120032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0" i="0" lang="en-GB" sz="1800" u="none" strike="noStrike">
                <a:solidFill>
                  <a:srgbClr val="000000"/>
                </a:solidFill>
                <a:latin typeface="Open Sans"/>
                <a:ea typeface="Open Sans"/>
                <a:cs typeface="Open Sans"/>
                <a:sym typeface="Open Sans"/>
              </a:rPr>
              <a:t>photo: Pascal Flohr</a:t>
            </a:r>
            <a:endParaRPr b="0" i="0" sz="1800" u="none" strike="noStrike">
              <a:solidFill>
                <a:srgbClr val="000000"/>
              </a:solidFill>
              <a:latin typeface="Open Sans"/>
              <a:ea typeface="Open Sans"/>
              <a:cs typeface="Open Sans"/>
              <a:sym typeface="Open Sans"/>
            </a:endParaRPr>
          </a:p>
          <a:p>
            <a:pPr indent="0" lvl="0" marL="0" marR="0" rtl="0" algn="l">
              <a:spcBef>
                <a:spcPts val="0"/>
              </a:spcBef>
              <a:spcAft>
                <a:spcPts val="0"/>
              </a:spcAft>
              <a:buNone/>
            </a:pPr>
            <a:br>
              <a:rPr lang="en-GB" sz="1800">
                <a:solidFill>
                  <a:schemeClr val="dk1"/>
                </a:solidFill>
                <a:latin typeface="Calibri"/>
                <a:ea typeface="Calibri"/>
                <a:cs typeface="Calibri"/>
                <a:sym typeface="Calibri"/>
              </a:rPr>
            </a:br>
            <a:br>
              <a:rPr lang="en-GB" sz="1800">
                <a:solidFill>
                  <a:schemeClr val="dk1"/>
                </a:solidFill>
                <a:latin typeface="Calibri"/>
                <a:ea typeface="Calibri"/>
                <a:cs typeface="Calibri"/>
                <a:sym typeface="Calibri"/>
              </a:rPr>
            </a:br>
            <a:endParaRPr sz="1800">
              <a:solidFill>
                <a:schemeClr val="dk1"/>
              </a:solidFill>
              <a:latin typeface="Calibri"/>
              <a:ea typeface="Calibri"/>
              <a:cs typeface="Calibri"/>
              <a:sym typeface="Calibri"/>
            </a:endParaRPr>
          </a:p>
        </p:txBody>
      </p:sp>
      <p:pic>
        <p:nvPicPr>
          <p:cNvPr id="316" name="Google Shape;316;p10"/>
          <p:cNvPicPr preferRelativeResize="0"/>
          <p:nvPr/>
        </p:nvPicPr>
        <p:blipFill rotWithShape="1">
          <a:blip r:embed="rId3">
            <a:alphaModFix/>
          </a:blip>
          <a:srcRect b="0" l="0" r="0" t="0"/>
          <a:stretch/>
        </p:blipFill>
        <p:spPr>
          <a:xfrm>
            <a:off x="4365781" y="361208"/>
            <a:ext cx="955623" cy="955623"/>
          </a:xfrm>
          <a:prstGeom prst="rect">
            <a:avLst/>
          </a:prstGeom>
          <a:noFill/>
          <a:ln>
            <a:noFill/>
          </a:ln>
        </p:spPr>
      </p:pic>
      <p:pic>
        <p:nvPicPr>
          <p:cNvPr id="317" name="Google Shape;317;p10"/>
          <p:cNvPicPr preferRelativeResize="0"/>
          <p:nvPr/>
        </p:nvPicPr>
        <p:blipFill rotWithShape="1">
          <a:blip r:embed="rId4">
            <a:alphaModFix/>
          </a:blip>
          <a:srcRect b="0" l="0" r="0" t="0"/>
          <a:stretch/>
        </p:blipFill>
        <p:spPr>
          <a:xfrm>
            <a:off x="6297638" y="1815016"/>
            <a:ext cx="955623" cy="968896"/>
          </a:xfrm>
          <a:prstGeom prst="rect">
            <a:avLst/>
          </a:prstGeom>
          <a:noFill/>
          <a:ln>
            <a:noFill/>
          </a:ln>
        </p:spPr>
      </p:pic>
      <p:pic>
        <p:nvPicPr>
          <p:cNvPr id="318" name="Google Shape;318;p10"/>
          <p:cNvPicPr preferRelativeResize="0"/>
          <p:nvPr/>
        </p:nvPicPr>
        <p:blipFill rotWithShape="1">
          <a:blip r:embed="rId4">
            <a:alphaModFix/>
          </a:blip>
          <a:srcRect b="0" l="0" r="0" t="0"/>
          <a:stretch/>
        </p:blipFill>
        <p:spPr>
          <a:xfrm>
            <a:off x="6297637" y="5286342"/>
            <a:ext cx="955623" cy="968896"/>
          </a:xfrm>
          <a:prstGeom prst="rect">
            <a:avLst/>
          </a:prstGeom>
          <a:noFill/>
          <a:ln>
            <a:noFill/>
          </a:ln>
        </p:spPr>
      </p:pic>
      <p:pic>
        <p:nvPicPr>
          <p:cNvPr id="319" name="Google Shape;319;p10"/>
          <p:cNvPicPr preferRelativeResize="0"/>
          <p:nvPr/>
        </p:nvPicPr>
        <p:blipFill rotWithShape="1">
          <a:blip r:embed="rId4">
            <a:alphaModFix/>
          </a:blip>
          <a:srcRect b="0" l="0" r="0" t="0"/>
          <a:stretch/>
        </p:blipFill>
        <p:spPr>
          <a:xfrm>
            <a:off x="1087877" y="5286342"/>
            <a:ext cx="955623" cy="968896"/>
          </a:xfrm>
          <a:prstGeom prst="rect">
            <a:avLst/>
          </a:prstGeom>
          <a:noFill/>
          <a:ln>
            <a:noFill/>
          </a:ln>
        </p:spPr>
      </p:pic>
      <p:sp>
        <p:nvSpPr>
          <p:cNvPr id="320" name="Google Shape;320;p10"/>
          <p:cNvSpPr txBox="1"/>
          <p:nvPr/>
        </p:nvSpPr>
        <p:spPr>
          <a:xfrm>
            <a:off x="492644" y="6165705"/>
            <a:ext cx="1894826"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0" i="0" lang="en-GB" sz="1800" u="none" strike="noStrike">
                <a:solidFill>
                  <a:srgbClr val="000000"/>
                </a:solidFill>
                <a:latin typeface="Open Sans"/>
                <a:ea typeface="Open Sans"/>
                <a:cs typeface="Open Sans"/>
                <a:sym typeface="Open Sans"/>
              </a:rPr>
              <a:t>TIFF/ JPG /RTF</a:t>
            </a:r>
            <a:endParaRPr sz="1800">
              <a:solidFill>
                <a:schemeClr val="dk1"/>
              </a:solidFill>
              <a:latin typeface="Open Sans"/>
              <a:ea typeface="Open Sans"/>
              <a:cs typeface="Open Sans"/>
              <a:sym typeface="Open Sans"/>
            </a:endParaRPr>
          </a:p>
        </p:txBody>
      </p:sp>
      <p:sp>
        <p:nvSpPr>
          <p:cNvPr id="321" name="Google Shape;321;p10"/>
          <p:cNvSpPr txBox="1"/>
          <p:nvPr/>
        </p:nvSpPr>
        <p:spPr>
          <a:xfrm>
            <a:off x="6848422" y="2707749"/>
            <a:ext cx="1420214"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GB" sz="1800">
                <a:solidFill>
                  <a:srgbClr val="000000"/>
                </a:solidFill>
                <a:latin typeface="Open Sans"/>
                <a:ea typeface="Open Sans"/>
                <a:cs typeface="Open Sans"/>
                <a:sym typeface="Open Sans"/>
              </a:rPr>
              <a:t>JPG / WPD</a:t>
            </a:r>
            <a:endParaRPr sz="1800">
              <a:solidFill>
                <a:schemeClr val="dk1"/>
              </a:solidFill>
              <a:latin typeface="Open Sans"/>
              <a:ea typeface="Open Sans"/>
              <a:cs typeface="Open Sans"/>
              <a:sym typeface="Open Sans"/>
            </a:endParaRPr>
          </a:p>
        </p:txBody>
      </p:sp>
      <p:sp>
        <p:nvSpPr>
          <p:cNvPr id="322" name="Google Shape;322;p10"/>
          <p:cNvSpPr txBox="1"/>
          <p:nvPr/>
        </p:nvSpPr>
        <p:spPr>
          <a:xfrm>
            <a:off x="6145286" y="6196699"/>
            <a:ext cx="1260325"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GB" sz="1800">
                <a:solidFill>
                  <a:srgbClr val="000000"/>
                </a:solidFill>
                <a:latin typeface="Open Sans"/>
                <a:ea typeface="Open Sans"/>
                <a:cs typeface="Open Sans"/>
                <a:sym typeface="Open Sans"/>
              </a:rPr>
              <a:t>JPG / RTF</a:t>
            </a:r>
            <a:endParaRPr sz="1800">
              <a:solidFill>
                <a:schemeClr val="dk1"/>
              </a:solidFill>
              <a:latin typeface="Open Sans"/>
              <a:ea typeface="Open Sans"/>
              <a:cs typeface="Open Sans"/>
              <a:sym typeface="Open Sans"/>
            </a:endParaRPr>
          </a:p>
        </p:txBody>
      </p:sp>
      <p:sp>
        <p:nvSpPr>
          <p:cNvPr id="323" name="Google Shape;323;p10"/>
          <p:cNvSpPr txBox="1"/>
          <p:nvPr/>
        </p:nvSpPr>
        <p:spPr>
          <a:xfrm>
            <a:off x="4843592" y="1205679"/>
            <a:ext cx="1160177"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GB" sz="1800">
                <a:solidFill>
                  <a:srgbClr val="000000"/>
                </a:solidFill>
                <a:latin typeface="Open Sans"/>
                <a:ea typeface="Open Sans"/>
                <a:cs typeface="Open Sans"/>
                <a:sym typeface="Open Sans"/>
              </a:rPr>
              <a:t>TIFF/Film</a:t>
            </a:r>
            <a:endParaRPr sz="1800">
              <a:solidFill>
                <a:schemeClr val="dk1"/>
              </a:solidFill>
              <a:latin typeface="Open Sans"/>
              <a:ea typeface="Open Sans"/>
              <a:cs typeface="Open Sans"/>
              <a:sym typeface="Open Sans"/>
            </a:endParaRPr>
          </a:p>
        </p:txBody>
      </p:sp>
      <p:pic>
        <p:nvPicPr>
          <p:cNvPr id="324" name="Google Shape;324;p10"/>
          <p:cNvPicPr preferRelativeResize="0"/>
          <p:nvPr/>
        </p:nvPicPr>
        <p:blipFill rotWithShape="1">
          <a:blip r:embed="rId5">
            <a:alphaModFix/>
          </a:blip>
          <a:srcRect b="0" l="0" r="0" t="0"/>
          <a:stretch/>
        </p:blipFill>
        <p:spPr>
          <a:xfrm>
            <a:off x="7405611" y="3309612"/>
            <a:ext cx="4855413" cy="3548388"/>
          </a:xfrm>
          <a:prstGeom prst="rect">
            <a:avLst/>
          </a:prstGeom>
          <a:noFill/>
          <a:ln>
            <a:noFill/>
          </a:ln>
        </p:spPr>
      </p:pic>
      <p:pic>
        <p:nvPicPr>
          <p:cNvPr descr="Icoon tekstbestand" id="325" name="Google Shape;325;p10"/>
          <p:cNvPicPr preferRelativeResize="0"/>
          <p:nvPr/>
        </p:nvPicPr>
        <p:blipFill rotWithShape="1">
          <a:blip r:embed="rId6">
            <a:alphaModFix/>
          </a:blip>
          <a:srcRect b="0" l="0" r="0" t="0"/>
          <a:stretch/>
        </p:blipFill>
        <p:spPr>
          <a:xfrm>
            <a:off x="7417045" y="1865437"/>
            <a:ext cx="918475" cy="918475"/>
          </a:xfrm>
          <a:prstGeom prst="rect">
            <a:avLst/>
          </a:prstGeom>
          <a:noFill/>
          <a:ln>
            <a:noFill/>
          </a:ln>
        </p:spPr>
      </p:pic>
      <p:pic>
        <p:nvPicPr>
          <p:cNvPr descr="Icoon tekstbestand" id="326" name="Google Shape;326;p10"/>
          <p:cNvPicPr preferRelativeResize="0"/>
          <p:nvPr/>
        </p:nvPicPr>
        <p:blipFill rotWithShape="1">
          <a:blip r:embed="rId6">
            <a:alphaModFix/>
          </a:blip>
          <a:srcRect b="0" l="0" r="0" t="0"/>
          <a:stretch/>
        </p:blipFill>
        <p:spPr>
          <a:xfrm>
            <a:off x="6389184" y="4367867"/>
            <a:ext cx="918475" cy="918475"/>
          </a:xfrm>
          <a:prstGeom prst="rect">
            <a:avLst/>
          </a:prstGeom>
          <a:noFill/>
          <a:ln>
            <a:noFill/>
          </a:ln>
        </p:spPr>
      </p:pic>
      <p:pic>
        <p:nvPicPr>
          <p:cNvPr descr="Icoon tekstbestand" id="327" name="Google Shape;327;p10"/>
          <p:cNvPicPr preferRelativeResize="0"/>
          <p:nvPr/>
        </p:nvPicPr>
        <p:blipFill rotWithShape="1">
          <a:blip r:embed="rId6">
            <a:alphaModFix/>
          </a:blip>
          <a:srcRect b="0" l="0" r="0" t="0"/>
          <a:stretch/>
        </p:blipFill>
        <p:spPr>
          <a:xfrm>
            <a:off x="1033478" y="4367867"/>
            <a:ext cx="918475" cy="918475"/>
          </a:xfrm>
          <a:prstGeom prst="rect">
            <a:avLst/>
          </a:prstGeom>
          <a:noFill/>
          <a:ln>
            <a:noFill/>
          </a:ln>
        </p:spPr>
      </p:pic>
      <p:pic>
        <p:nvPicPr>
          <p:cNvPr descr="Icoon tekstbestand" id="328" name="Google Shape;328;p10"/>
          <p:cNvPicPr preferRelativeResize="0"/>
          <p:nvPr/>
        </p:nvPicPr>
        <p:blipFill rotWithShape="1">
          <a:blip r:embed="rId6">
            <a:alphaModFix/>
          </a:blip>
          <a:srcRect b="0" l="0" r="0" t="0"/>
          <a:stretch/>
        </p:blipFill>
        <p:spPr>
          <a:xfrm>
            <a:off x="108268" y="1895850"/>
            <a:ext cx="918475" cy="918475"/>
          </a:xfrm>
          <a:prstGeom prst="rect">
            <a:avLst/>
          </a:prstGeom>
          <a:noFill/>
          <a:ln>
            <a:noFill/>
          </a:ln>
        </p:spPr>
      </p:pic>
      <p:pic>
        <p:nvPicPr>
          <p:cNvPr descr="Film strip outline" id="329" name="Google Shape;329;p10"/>
          <p:cNvPicPr preferRelativeResize="0"/>
          <p:nvPr/>
        </p:nvPicPr>
        <p:blipFill rotWithShape="1">
          <a:blip r:embed="rId7">
            <a:alphaModFix/>
          </a:blip>
          <a:srcRect b="0" l="0" r="0" t="0"/>
          <a:stretch/>
        </p:blipFill>
        <p:spPr>
          <a:xfrm>
            <a:off x="108268" y="2757073"/>
            <a:ext cx="914400" cy="91440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4" name="Shape 334"/>
        <p:cNvGrpSpPr/>
        <p:nvPr/>
      </p:nvGrpSpPr>
      <p:grpSpPr>
        <a:xfrm>
          <a:off x="0" y="0"/>
          <a:ext cx="0" cy="0"/>
          <a:chOff x="0" y="0"/>
          <a:chExt cx="0" cy="0"/>
        </a:xfrm>
      </p:grpSpPr>
      <p:sp>
        <p:nvSpPr>
          <p:cNvPr id="335" name="Google Shape;335;p11"/>
          <p:cNvSpPr txBox="1"/>
          <p:nvPr>
            <p:ph type="title"/>
          </p:nvPr>
        </p:nvSpPr>
        <p:spPr>
          <a:xfrm>
            <a:off x="838200" y="507629"/>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2"/>
              </a:buClr>
              <a:buSzPts val="4000"/>
              <a:buFont typeface="Glegoo"/>
              <a:buNone/>
            </a:pPr>
            <a:r>
              <a:rPr lang="en-GB"/>
              <a:t>Plannen</a:t>
            </a:r>
            <a:endParaRPr/>
          </a:p>
        </p:txBody>
      </p:sp>
      <p:grpSp>
        <p:nvGrpSpPr>
          <p:cNvPr id="336" name="Google Shape;336;p11"/>
          <p:cNvGrpSpPr/>
          <p:nvPr/>
        </p:nvGrpSpPr>
        <p:grpSpPr>
          <a:xfrm>
            <a:off x="1276827" y="1170792"/>
            <a:ext cx="5645964" cy="5450197"/>
            <a:chOff x="1051975" y="382"/>
            <a:chExt cx="5645964" cy="5450197"/>
          </a:xfrm>
        </p:grpSpPr>
        <p:sp>
          <p:nvSpPr>
            <p:cNvPr id="337" name="Google Shape;337;p11"/>
            <p:cNvSpPr/>
            <p:nvPr/>
          </p:nvSpPr>
          <p:spPr>
            <a:xfrm>
              <a:off x="3051907" y="382"/>
              <a:ext cx="1646100" cy="1646100"/>
            </a:xfrm>
            <a:prstGeom prst="ellipse">
              <a:avLst/>
            </a:prstGeom>
            <a:solidFill>
              <a:srgbClr val="00A8D9"/>
            </a:solidFill>
            <a:ln cap="flat" cmpd="sng" w="12700">
              <a:solidFill>
                <a:schemeClr val="lt1"/>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8" name="Google Shape;338;p11"/>
            <p:cNvSpPr txBox="1"/>
            <p:nvPr/>
          </p:nvSpPr>
          <p:spPr>
            <a:xfrm>
              <a:off x="3292973" y="241448"/>
              <a:ext cx="1163968" cy="1163968"/>
            </a:xfrm>
            <a:prstGeom prst="rect">
              <a:avLst/>
            </a:prstGeom>
            <a:noFill/>
            <a:ln>
              <a:noFill/>
            </a:ln>
          </p:spPr>
          <p:txBody>
            <a:bodyPr anchorCtr="0" anchor="ctr" bIns="19050" lIns="19050" spcFirstLastPara="1" rIns="19050" wrap="square" tIns="19050">
              <a:noAutofit/>
            </a:bodyPr>
            <a:lstStyle/>
            <a:p>
              <a:pPr indent="0" lvl="0" marL="0" marR="0" rtl="0" algn="ctr">
                <a:lnSpc>
                  <a:spcPct val="90000"/>
                </a:lnSpc>
                <a:spcBef>
                  <a:spcPts val="0"/>
                </a:spcBef>
                <a:spcAft>
                  <a:spcPts val="0"/>
                </a:spcAft>
                <a:buClr>
                  <a:schemeClr val="lt1"/>
                </a:buClr>
                <a:buSzPts val="1500"/>
                <a:buFont typeface="Calibri"/>
                <a:buNone/>
              </a:pPr>
              <a:r>
                <a:rPr b="1" i="0" lang="en-GB" sz="1500" u="none">
                  <a:solidFill>
                    <a:schemeClr val="lt1"/>
                  </a:solidFill>
                  <a:latin typeface="Calibri"/>
                  <a:ea typeface="Calibri"/>
                  <a:cs typeface="Calibri"/>
                  <a:sym typeface="Calibri"/>
                </a:rPr>
                <a:t>Data genereren</a:t>
              </a:r>
              <a:endParaRPr sz="1500">
                <a:solidFill>
                  <a:schemeClr val="lt1"/>
                </a:solidFill>
                <a:latin typeface="Calibri"/>
                <a:ea typeface="Calibri"/>
                <a:cs typeface="Calibri"/>
                <a:sym typeface="Calibri"/>
              </a:endParaRPr>
            </a:p>
          </p:txBody>
        </p:sp>
        <p:sp>
          <p:nvSpPr>
            <p:cNvPr id="339" name="Google Shape;339;p11"/>
            <p:cNvSpPr/>
            <p:nvPr/>
          </p:nvSpPr>
          <p:spPr>
            <a:xfrm rot="2160000">
              <a:off x="4646023" y="1264888"/>
              <a:ext cx="437754" cy="555558"/>
            </a:xfrm>
            <a:prstGeom prst="rightArrow">
              <a:avLst>
                <a:gd fmla="val 60000" name="adj1"/>
                <a:gd fmla="val 50000" name="adj2"/>
              </a:avLst>
            </a:prstGeom>
            <a:solidFill>
              <a:srgbClr val="A8D0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0" name="Google Shape;340;p11"/>
            <p:cNvSpPr txBox="1"/>
            <p:nvPr/>
          </p:nvSpPr>
          <p:spPr>
            <a:xfrm rot="2160000">
              <a:off x="4658564" y="1337404"/>
              <a:ext cx="306428" cy="333334"/>
            </a:xfrm>
            <a:prstGeom prst="rect">
              <a:avLst/>
            </a:prstGeom>
            <a:noFill/>
            <a:ln>
              <a:noFill/>
            </a:ln>
          </p:spPr>
          <p:txBody>
            <a:bodyPr anchorCtr="0" anchor="ctr" bIns="0" lIns="0" spcFirstLastPara="1" rIns="0" wrap="square" tIns="0">
              <a:noAutofit/>
            </a:bodyPr>
            <a:lstStyle/>
            <a:p>
              <a:pPr indent="0" lvl="0" marL="0" marR="0" rtl="0" algn="ctr">
                <a:lnSpc>
                  <a:spcPct val="90000"/>
                </a:lnSpc>
                <a:spcBef>
                  <a:spcPts val="0"/>
                </a:spcBef>
                <a:spcAft>
                  <a:spcPts val="0"/>
                </a:spcAft>
                <a:buClr>
                  <a:schemeClr val="dk1"/>
                </a:buClr>
                <a:buSzPts val="1200"/>
                <a:buFont typeface="Calibri"/>
                <a:buNone/>
              </a:pPr>
              <a:r>
                <a:t/>
              </a:r>
              <a:endParaRPr sz="1200">
                <a:solidFill>
                  <a:schemeClr val="lt1"/>
                </a:solidFill>
                <a:latin typeface="Calibri"/>
                <a:ea typeface="Calibri"/>
                <a:cs typeface="Calibri"/>
                <a:sym typeface="Calibri"/>
              </a:endParaRPr>
            </a:p>
          </p:txBody>
        </p:sp>
        <p:sp>
          <p:nvSpPr>
            <p:cNvPr id="341" name="Google Shape;341;p11"/>
            <p:cNvSpPr/>
            <p:nvPr/>
          </p:nvSpPr>
          <p:spPr>
            <a:xfrm>
              <a:off x="5051839" y="1453418"/>
              <a:ext cx="1646100" cy="1646100"/>
            </a:xfrm>
            <a:prstGeom prst="ellipse">
              <a:avLst/>
            </a:prstGeom>
            <a:solidFill>
              <a:srgbClr val="00A8D9"/>
            </a:solidFill>
            <a:ln cap="flat" cmpd="sng" w="12700">
              <a:solidFill>
                <a:schemeClr val="lt1"/>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2" name="Google Shape;342;p11"/>
            <p:cNvSpPr txBox="1"/>
            <p:nvPr/>
          </p:nvSpPr>
          <p:spPr>
            <a:xfrm>
              <a:off x="5292905" y="1694484"/>
              <a:ext cx="1163968" cy="1163968"/>
            </a:xfrm>
            <a:prstGeom prst="rect">
              <a:avLst/>
            </a:prstGeom>
            <a:noFill/>
            <a:ln>
              <a:noFill/>
            </a:ln>
          </p:spPr>
          <p:txBody>
            <a:bodyPr anchorCtr="0" anchor="ctr" bIns="19050" lIns="19050" spcFirstLastPara="1" rIns="19050" wrap="square" tIns="19050">
              <a:noAutofit/>
            </a:bodyPr>
            <a:lstStyle/>
            <a:p>
              <a:pPr indent="0" lvl="0" marL="0" marR="0" rtl="0" algn="ctr">
                <a:lnSpc>
                  <a:spcPct val="90000"/>
                </a:lnSpc>
                <a:spcBef>
                  <a:spcPts val="0"/>
                </a:spcBef>
                <a:spcAft>
                  <a:spcPts val="0"/>
                </a:spcAft>
                <a:buClr>
                  <a:schemeClr val="lt1"/>
                </a:buClr>
                <a:buSzPts val="1500"/>
                <a:buFont typeface="Calibri"/>
                <a:buNone/>
              </a:pPr>
              <a:r>
                <a:rPr b="1" i="0" lang="en-GB" sz="1500" u="none">
                  <a:solidFill>
                    <a:schemeClr val="lt1"/>
                  </a:solidFill>
                  <a:latin typeface="Calibri"/>
                  <a:ea typeface="Calibri"/>
                  <a:cs typeface="Calibri"/>
                  <a:sym typeface="Calibri"/>
                </a:rPr>
                <a:t>Data verwerken en analyseren</a:t>
              </a:r>
              <a:endParaRPr b="0" i="0" sz="1500" u="none">
                <a:solidFill>
                  <a:schemeClr val="lt1"/>
                </a:solidFill>
                <a:latin typeface="Calibri"/>
                <a:ea typeface="Calibri"/>
                <a:cs typeface="Calibri"/>
                <a:sym typeface="Calibri"/>
              </a:endParaRPr>
            </a:p>
            <a:p>
              <a:pPr indent="0" lvl="0" marL="0" marR="0" rtl="0" algn="ctr">
                <a:lnSpc>
                  <a:spcPct val="90000"/>
                </a:lnSpc>
                <a:spcBef>
                  <a:spcPts val="525"/>
                </a:spcBef>
                <a:spcAft>
                  <a:spcPts val="0"/>
                </a:spcAft>
                <a:buClr>
                  <a:schemeClr val="dk1"/>
                </a:buClr>
                <a:buSzPts val="1500"/>
                <a:buFont typeface="Calibri"/>
                <a:buNone/>
              </a:pPr>
              <a:r>
                <a:t/>
              </a:r>
              <a:endParaRPr sz="1500">
                <a:solidFill>
                  <a:schemeClr val="lt1"/>
                </a:solidFill>
                <a:latin typeface="Calibri"/>
                <a:ea typeface="Calibri"/>
                <a:cs typeface="Calibri"/>
                <a:sym typeface="Calibri"/>
              </a:endParaRPr>
            </a:p>
          </p:txBody>
        </p:sp>
        <p:sp>
          <p:nvSpPr>
            <p:cNvPr id="343" name="Google Shape;343;p11"/>
            <p:cNvSpPr/>
            <p:nvPr/>
          </p:nvSpPr>
          <p:spPr>
            <a:xfrm rot="6480000">
              <a:off x="5277887" y="3162436"/>
              <a:ext cx="437754" cy="555558"/>
            </a:xfrm>
            <a:prstGeom prst="rightArrow">
              <a:avLst>
                <a:gd fmla="val 60000" name="adj1"/>
                <a:gd fmla="val 50000" name="adj2"/>
              </a:avLst>
            </a:prstGeom>
            <a:solidFill>
              <a:srgbClr val="A8D0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4" name="Google Shape;344;p11"/>
            <p:cNvSpPr txBox="1"/>
            <p:nvPr/>
          </p:nvSpPr>
          <p:spPr>
            <a:xfrm rot="-4320000">
              <a:off x="5363841" y="3211099"/>
              <a:ext cx="306428" cy="333334"/>
            </a:xfrm>
            <a:prstGeom prst="rect">
              <a:avLst/>
            </a:prstGeom>
            <a:noFill/>
            <a:ln>
              <a:noFill/>
            </a:ln>
          </p:spPr>
          <p:txBody>
            <a:bodyPr anchorCtr="0" anchor="ctr" bIns="0" lIns="0" spcFirstLastPara="1" rIns="0" wrap="square" tIns="0">
              <a:noAutofit/>
            </a:bodyPr>
            <a:lstStyle/>
            <a:p>
              <a:pPr indent="0" lvl="0" marL="0" marR="0" rtl="0" algn="ctr">
                <a:lnSpc>
                  <a:spcPct val="90000"/>
                </a:lnSpc>
                <a:spcBef>
                  <a:spcPts val="0"/>
                </a:spcBef>
                <a:spcAft>
                  <a:spcPts val="0"/>
                </a:spcAft>
                <a:buClr>
                  <a:schemeClr val="dk1"/>
                </a:buClr>
                <a:buSzPts val="1200"/>
                <a:buFont typeface="Calibri"/>
                <a:buNone/>
              </a:pPr>
              <a:r>
                <a:t/>
              </a:r>
              <a:endParaRPr sz="1200">
                <a:solidFill>
                  <a:schemeClr val="lt1"/>
                </a:solidFill>
                <a:latin typeface="Calibri"/>
                <a:ea typeface="Calibri"/>
                <a:cs typeface="Calibri"/>
                <a:sym typeface="Calibri"/>
              </a:endParaRPr>
            </a:p>
          </p:txBody>
        </p:sp>
        <p:sp>
          <p:nvSpPr>
            <p:cNvPr id="345" name="Google Shape;345;p11"/>
            <p:cNvSpPr/>
            <p:nvPr/>
          </p:nvSpPr>
          <p:spPr>
            <a:xfrm>
              <a:off x="4287933" y="3804479"/>
              <a:ext cx="1646100" cy="1646100"/>
            </a:xfrm>
            <a:prstGeom prst="ellipse">
              <a:avLst/>
            </a:prstGeom>
            <a:solidFill>
              <a:srgbClr val="00A8D9"/>
            </a:solidFill>
            <a:ln cap="flat" cmpd="sng" w="12700">
              <a:solidFill>
                <a:schemeClr val="lt1"/>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6" name="Google Shape;346;p11"/>
            <p:cNvSpPr txBox="1"/>
            <p:nvPr/>
          </p:nvSpPr>
          <p:spPr>
            <a:xfrm>
              <a:off x="4528999" y="4045545"/>
              <a:ext cx="1163968" cy="1163968"/>
            </a:xfrm>
            <a:prstGeom prst="rect">
              <a:avLst/>
            </a:prstGeom>
            <a:noFill/>
            <a:ln>
              <a:noFill/>
            </a:ln>
          </p:spPr>
          <p:txBody>
            <a:bodyPr anchorCtr="0" anchor="ctr" bIns="19050" lIns="19050" spcFirstLastPara="1" rIns="19050" wrap="square" tIns="19050">
              <a:noAutofit/>
            </a:bodyPr>
            <a:lstStyle/>
            <a:p>
              <a:pPr indent="0" lvl="0" marL="0" marR="0" rtl="0" algn="ctr">
                <a:lnSpc>
                  <a:spcPct val="90000"/>
                </a:lnSpc>
                <a:spcBef>
                  <a:spcPts val="0"/>
                </a:spcBef>
                <a:spcAft>
                  <a:spcPts val="0"/>
                </a:spcAft>
                <a:buClr>
                  <a:schemeClr val="lt1"/>
                </a:buClr>
                <a:buSzPts val="1500"/>
                <a:buFont typeface="Calibri"/>
                <a:buNone/>
              </a:pPr>
              <a:r>
                <a:rPr b="1" i="0" lang="en-GB" sz="1500" u="none">
                  <a:solidFill>
                    <a:schemeClr val="lt1"/>
                  </a:solidFill>
                  <a:latin typeface="Calibri"/>
                  <a:ea typeface="Calibri"/>
                  <a:cs typeface="Calibri"/>
                  <a:sym typeface="Calibri"/>
                </a:rPr>
                <a:t>Data opslaan</a:t>
              </a:r>
              <a:endParaRPr sz="1500">
                <a:solidFill>
                  <a:schemeClr val="lt1"/>
                </a:solidFill>
                <a:latin typeface="Calibri"/>
                <a:ea typeface="Calibri"/>
                <a:cs typeface="Calibri"/>
                <a:sym typeface="Calibri"/>
              </a:endParaRPr>
            </a:p>
          </p:txBody>
        </p:sp>
        <p:sp>
          <p:nvSpPr>
            <p:cNvPr id="347" name="Google Shape;347;p11"/>
            <p:cNvSpPr/>
            <p:nvPr/>
          </p:nvSpPr>
          <p:spPr>
            <a:xfrm rot="10800000">
              <a:off x="3668469" y="4349749"/>
              <a:ext cx="437754" cy="555558"/>
            </a:xfrm>
            <a:prstGeom prst="rightArrow">
              <a:avLst>
                <a:gd fmla="val 60000" name="adj1"/>
                <a:gd fmla="val 50000" name="adj2"/>
              </a:avLst>
            </a:prstGeom>
            <a:solidFill>
              <a:srgbClr val="A8D0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8" name="Google Shape;348;p11"/>
            <p:cNvSpPr txBox="1"/>
            <p:nvPr/>
          </p:nvSpPr>
          <p:spPr>
            <a:xfrm>
              <a:off x="3799795" y="4460861"/>
              <a:ext cx="306428" cy="333334"/>
            </a:xfrm>
            <a:prstGeom prst="rect">
              <a:avLst/>
            </a:prstGeom>
            <a:noFill/>
            <a:ln>
              <a:noFill/>
            </a:ln>
          </p:spPr>
          <p:txBody>
            <a:bodyPr anchorCtr="0" anchor="ctr" bIns="0" lIns="0" spcFirstLastPara="1" rIns="0" wrap="square" tIns="0">
              <a:noAutofit/>
            </a:bodyPr>
            <a:lstStyle/>
            <a:p>
              <a:pPr indent="0" lvl="0" marL="0" marR="0" rtl="0" algn="ctr">
                <a:lnSpc>
                  <a:spcPct val="90000"/>
                </a:lnSpc>
                <a:spcBef>
                  <a:spcPts val="0"/>
                </a:spcBef>
                <a:spcAft>
                  <a:spcPts val="0"/>
                </a:spcAft>
                <a:buClr>
                  <a:schemeClr val="dk1"/>
                </a:buClr>
                <a:buSzPts val="1200"/>
                <a:buFont typeface="Calibri"/>
                <a:buNone/>
              </a:pPr>
              <a:r>
                <a:t/>
              </a:r>
              <a:endParaRPr sz="1200">
                <a:solidFill>
                  <a:schemeClr val="lt1"/>
                </a:solidFill>
                <a:latin typeface="Calibri"/>
                <a:ea typeface="Calibri"/>
                <a:cs typeface="Calibri"/>
                <a:sym typeface="Calibri"/>
              </a:endParaRPr>
            </a:p>
          </p:txBody>
        </p:sp>
        <p:sp>
          <p:nvSpPr>
            <p:cNvPr id="349" name="Google Shape;349;p11"/>
            <p:cNvSpPr/>
            <p:nvPr/>
          </p:nvSpPr>
          <p:spPr>
            <a:xfrm>
              <a:off x="1815881" y="3804479"/>
              <a:ext cx="1646100" cy="1646100"/>
            </a:xfrm>
            <a:prstGeom prst="ellipse">
              <a:avLst/>
            </a:prstGeom>
            <a:solidFill>
              <a:srgbClr val="00A8D9"/>
            </a:solidFill>
            <a:ln cap="flat" cmpd="sng" w="12700">
              <a:solidFill>
                <a:schemeClr val="lt1"/>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0" name="Google Shape;350;p11"/>
            <p:cNvSpPr txBox="1"/>
            <p:nvPr/>
          </p:nvSpPr>
          <p:spPr>
            <a:xfrm>
              <a:off x="2056947" y="4045545"/>
              <a:ext cx="1163968" cy="1163968"/>
            </a:xfrm>
            <a:prstGeom prst="rect">
              <a:avLst/>
            </a:prstGeom>
            <a:noFill/>
            <a:ln>
              <a:noFill/>
            </a:ln>
          </p:spPr>
          <p:txBody>
            <a:bodyPr anchorCtr="0" anchor="ctr" bIns="19050" lIns="19050" spcFirstLastPara="1" rIns="19050" wrap="square" tIns="19050">
              <a:noAutofit/>
            </a:bodyPr>
            <a:lstStyle/>
            <a:p>
              <a:pPr indent="0" lvl="0" marL="0" marR="0" rtl="0" algn="ctr">
                <a:lnSpc>
                  <a:spcPct val="90000"/>
                </a:lnSpc>
                <a:spcBef>
                  <a:spcPts val="0"/>
                </a:spcBef>
                <a:spcAft>
                  <a:spcPts val="0"/>
                </a:spcAft>
                <a:buClr>
                  <a:schemeClr val="lt1"/>
                </a:buClr>
                <a:buSzPts val="1500"/>
                <a:buFont typeface="Calibri"/>
                <a:buNone/>
              </a:pPr>
              <a:r>
                <a:rPr b="1" i="0" lang="en-GB" sz="1500" u="none">
                  <a:solidFill>
                    <a:schemeClr val="lt1"/>
                  </a:solidFill>
                  <a:latin typeface="Calibri"/>
                  <a:ea typeface="Calibri"/>
                  <a:cs typeface="Calibri"/>
                  <a:sym typeface="Calibri"/>
                </a:rPr>
                <a:t>Data archiveren en publiceren</a:t>
              </a:r>
              <a:endParaRPr sz="1500">
                <a:solidFill>
                  <a:schemeClr val="lt1"/>
                </a:solidFill>
                <a:latin typeface="Calibri"/>
                <a:ea typeface="Calibri"/>
                <a:cs typeface="Calibri"/>
                <a:sym typeface="Calibri"/>
              </a:endParaRPr>
            </a:p>
          </p:txBody>
        </p:sp>
        <p:sp>
          <p:nvSpPr>
            <p:cNvPr id="351" name="Google Shape;351;p11"/>
            <p:cNvSpPr/>
            <p:nvPr/>
          </p:nvSpPr>
          <p:spPr>
            <a:xfrm rot="-6480000">
              <a:off x="2041929" y="3186002"/>
              <a:ext cx="437754" cy="555558"/>
            </a:xfrm>
            <a:prstGeom prst="rightArrow">
              <a:avLst>
                <a:gd fmla="val 60000" name="adj1"/>
                <a:gd fmla="val 50000" name="adj2"/>
              </a:avLst>
            </a:prstGeom>
            <a:solidFill>
              <a:srgbClr val="A8D0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2" name="Google Shape;352;p11"/>
            <p:cNvSpPr txBox="1"/>
            <p:nvPr/>
          </p:nvSpPr>
          <p:spPr>
            <a:xfrm rot="4320000">
              <a:off x="2127883" y="3359563"/>
              <a:ext cx="306428" cy="333334"/>
            </a:xfrm>
            <a:prstGeom prst="rect">
              <a:avLst/>
            </a:prstGeom>
            <a:noFill/>
            <a:ln>
              <a:noFill/>
            </a:ln>
          </p:spPr>
          <p:txBody>
            <a:bodyPr anchorCtr="0" anchor="ctr" bIns="0" lIns="0" spcFirstLastPara="1" rIns="0" wrap="square" tIns="0">
              <a:noAutofit/>
            </a:bodyPr>
            <a:lstStyle/>
            <a:p>
              <a:pPr indent="0" lvl="0" marL="0" marR="0" rtl="0" algn="ctr">
                <a:lnSpc>
                  <a:spcPct val="90000"/>
                </a:lnSpc>
                <a:spcBef>
                  <a:spcPts val="0"/>
                </a:spcBef>
                <a:spcAft>
                  <a:spcPts val="0"/>
                </a:spcAft>
                <a:buClr>
                  <a:schemeClr val="dk1"/>
                </a:buClr>
                <a:buSzPts val="1200"/>
                <a:buFont typeface="Calibri"/>
                <a:buNone/>
              </a:pPr>
              <a:r>
                <a:t/>
              </a:r>
              <a:endParaRPr sz="1200">
                <a:solidFill>
                  <a:schemeClr val="lt1"/>
                </a:solidFill>
                <a:latin typeface="Calibri"/>
                <a:ea typeface="Calibri"/>
                <a:cs typeface="Calibri"/>
                <a:sym typeface="Calibri"/>
              </a:endParaRPr>
            </a:p>
          </p:txBody>
        </p:sp>
        <p:sp>
          <p:nvSpPr>
            <p:cNvPr id="353" name="Google Shape;353;p11"/>
            <p:cNvSpPr/>
            <p:nvPr/>
          </p:nvSpPr>
          <p:spPr>
            <a:xfrm>
              <a:off x="1051975" y="1453418"/>
              <a:ext cx="1646100" cy="1646100"/>
            </a:xfrm>
            <a:prstGeom prst="ellipse">
              <a:avLst/>
            </a:prstGeom>
            <a:solidFill>
              <a:srgbClr val="00A8D9"/>
            </a:solidFill>
            <a:ln cap="flat" cmpd="sng" w="12700">
              <a:solidFill>
                <a:schemeClr val="lt1"/>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4" name="Google Shape;354;p11"/>
            <p:cNvSpPr txBox="1"/>
            <p:nvPr/>
          </p:nvSpPr>
          <p:spPr>
            <a:xfrm>
              <a:off x="1293041" y="1694484"/>
              <a:ext cx="1163968" cy="1163968"/>
            </a:xfrm>
            <a:prstGeom prst="rect">
              <a:avLst/>
            </a:prstGeom>
            <a:noFill/>
            <a:ln>
              <a:noFill/>
            </a:ln>
          </p:spPr>
          <p:txBody>
            <a:bodyPr anchorCtr="0" anchor="ctr" bIns="19050" lIns="19050" spcFirstLastPara="1" rIns="19050" wrap="square" tIns="19050">
              <a:noAutofit/>
            </a:bodyPr>
            <a:lstStyle/>
            <a:p>
              <a:pPr indent="0" lvl="0" marL="0" marR="0" rtl="0" algn="ctr">
                <a:lnSpc>
                  <a:spcPct val="90000"/>
                </a:lnSpc>
                <a:spcBef>
                  <a:spcPts val="0"/>
                </a:spcBef>
                <a:spcAft>
                  <a:spcPts val="0"/>
                </a:spcAft>
                <a:buClr>
                  <a:schemeClr val="lt1"/>
                </a:buClr>
                <a:buSzPts val="1500"/>
                <a:buFont typeface="Calibri"/>
                <a:buNone/>
              </a:pPr>
              <a:r>
                <a:rPr b="1" i="0" lang="en-GB" sz="1500" u="none">
                  <a:solidFill>
                    <a:schemeClr val="lt1"/>
                  </a:solidFill>
                  <a:latin typeface="Calibri"/>
                  <a:ea typeface="Calibri"/>
                  <a:cs typeface="Calibri"/>
                  <a:sym typeface="Calibri"/>
                </a:rPr>
                <a:t>Data her-</a:t>
              </a:r>
              <a:endParaRPr b="0" i="0" sz="1500" u="none">
                <a:solidFill>
                  <a:schemeClr val="lt1"/>
                </a:solidFill>
                <a:latin typeface="Calibri"/>
                <a:ea typeface="Calibri"/>
                <a:cs typeface="Calibri"/>
                <a:sym typeface="Calibri"/>
              </a:endParaRPr>
            </a:p>
            <a:p>
              <a:pPr indent="0" lvl="0" marL="0" marR="0" rtl="0" algn="ctr">
                <a:lnSpc>
                  <a:spcPct val="90000"/>
                </a:lnSpc>
                <a:spcBef>
                  <a:spcPts val="525"/>
                </a:spcBef>
                <a:spcAft>
                  <a:spcPts val="0"/>
                </a:spcAft>
                <a:buClr>
                  <a:schemeClr val="lt1"/>
                </a:buClr>
                <a:buSzPts val="1500"/>
                <a:buFont typeface="Calibri"/>
                <a:buNone/>
              </a:pPr>
              <a:r>
                <a:rPr b="1" i="0" lang="en-GB" sz="1500" u="none">
                  <a:solidFill>
                    <a:schemeClr val="lt1"/>
                  </a:solidFill>
                  <a:latin typeface="Calibri"/>
                  <a:ea typeface="Calibri"/>
                  <a:cs typeface="Calibri"/>
                  <a:sym typeface="Calibri"/>
                </a:rPr>
                <a:t>gebruiken</a:t>
              </a:r>
              <a:endParaRPr b="0" i="0" sz="1500" u="none">
                <a:solidFill>
                  <a:schemeClr val="lt1"/>
                </a:solidFill>
                <a:latin typeface="Calibri"/>
                <a:ea typeface="Calibri"/>
                <a:cs typeface="Calibri"/>
                <a:sym typeface="Calibri"/>
              </a:endParaRPr>
            </a:p>
            <a:p>
              <a:pPr indent="0" lvl="0" marL="0" marR="0" rtl="0" algn="ctr">
                <a:lnSpc>
                  <a:spcPct val="90000"/>
                </a:lnSpc>
                <a:spcBef>
                  <a:spcPts val="525"/>
                </a:spcBef>
                <a:spcAft>
                  <a:spcPts val="0"/>
                </a:spcAft>
                <a:buClr>
                  <a:schemeClr val="dk1"/>
                </a:buClr>
                <a:buSzPts val="1500"/>
                <a:buFont typeface="Calibri"/>
                <a:buNone/>
              </a:pPr>
              <a:r>
                <a:t/>
              </a:r>
              <a:endParaRPr sz="1500">
                <a:solidFill>
                  <a:schemeClr val="lt1"/>
                </a:solidFill>
                <a:latin typeface="Calibri"/>
                <a:ea typeface="Calibri"/>
                <a:cs typeface="Calibri"/>
                <a:sym typeface="Calibri"/>
              </a:endParaRPr>
            </a:p>
          </p:txBody>
        </p:sp>
        <p:sp>
          <p:nvSpPr>
            <p:cNvPr id="355" name="Google Shape;355;p11"/>
            <p:cNvSpPr/>
            <p:nvPr/>
          </p:nvSpPr>
          <p:spPr>
            <a:xfrm rot="-2160000">
              <a:off x="2646091" y="1279453"/>
              <a:ext cx="437754" cy="555558"/>
            </a:xfrm>
            <a:prstGeom prst="rightArrow">
              <a:avLst>
                <a:gd fmla="val 60000" name="adj1"/>
                <a:gd fmla="val 50000" name="adj2"/>
              </a:avLst>
            </a:prstGeom>
            <a:solidFill>
              <a:srgbClr val="A8D0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6" name="Google Shape;356;p11"/>
            <p:cNvSpPr txBox="1"/>
            <p:nvPr/>
          </p:nvSpPr>
          <p:spPr>
            <a:xfrm rot="-2160000">
              <a:off x="2658632" y="1429161"/>
              <a:ext cx="306428" cy="333334"/>
            </a:xfrm>
            <a:prstGeom prst="rect">
              <a:avLst/>
            </a:prstGeom>
            <a:noFill/>
            <a:ln>
              <a:noFill/>
            </a:ln>
          </p:spPr>
          <p:txBody>
            <a:bodyPr anchorCtr="0" anchor="ctr" bIns="0" lIns="0" spcFirstLastPara="1" rIns="0" wrap="square" tIns="0">
              <a:noAutofit/>
            </a:bodyPr>
            <a:lstStyle/>
            <a:p>
              <a:pPr indent="0" lvl="0" marL="0" marR="0" rtl="0" algn="ctr">
                <a:lnSpc>
                  <a:spcPct val="90000"/>
                </a:lnSpc>
                <a:spcBef>
                  <a:spcPts val="0"/>
                </a:spcBef>
                <a:spcAft>
                  <a:spcPts val="0"/>
                </a:spcAft>
                <a:buClr>
                  <a:schemeClr val="dk1"/>
                </a:buClr>
                <a:buSzPts val="1200"/>
                <a:buFont typeface="Calibri"/>
                <a:buNone/>
              </a:pPr>
              <a:r>
                <a:t/>
              </a:r>
              <a:endParaRPr sz="1200">
                <a:solidFill>
                  <a:schemeClr val="lt1"/>
                </a:solidFill>
                <a:latin typeface="Calibri"/>
                <a:ea typeface="Calibri"/>
                <a:cs typeface="Calibri"/>
                <a:sym typeface="Calibri"/>
              </a:endParaRPr>
            </a:p>
          </p:txBody>
        </p:sp>
      </p:grpSp>
      <p:sp>
        <p:nvSpPr>
          <p:cNvPr id="357" name="Google Shape;357;p11"/>
          <p:cNvSpPr txBox="1"/>
          <p:nvPr/>
        </p:nvSpPr>
        <p:spPr>
          <a:xfrm>
            <a:off x="108269" y="3520147"/>
            <a:ext cx="1339998"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0" i="0" lang="en-GB" sz="1800" u="none" strike="noStrike">
                <a:solidFill>
                  <a:srgbClr val="000000"/>
                </a:solidFill>
                <a:latin typeface="Open Sans"/>
                <a:ea typeface="Open Sans"/>
                <a:cs typeface="Open Sans"/>
                <a:sym typeface="Open Sans"/>
              </a:rPr>
              <a:t>Film / RTF</a:t>
            </a:r>
            <a:endParaRPr sz="1800">
              <a:solidFill>
                <a:schemeClr val="dk1"/>
              </a:solidFill>
              <a:latin typeface="Open Sans"/>
              <a:ea typeface="Open Sans"/>
              <a:cs typeface="Open Sans"/>
              <a:sym typeface="Open Sans"/>
            </a:endParaRPr>
          </a:p>
        </p:txBody>
      </p:sp>
      <p:pic>
        <p:nvPicPr>
          <p:cNvPr id="358" name="Google Shape;358;p11"/>
          <p:cNvPicPr preferRelativeResize="0"/>
          <p:nvPr/>
        </p:nvPicPr>
        <p:blipFill rotWithShape="1">
          <a:blip r:embed="rId3">
            <a:alphaModFix/>
          </a:blip>
          <a:srcRect b="0" l="0" r="0" t="0"/>
          <a:stretch/>
        </p:blipFill>
        <p:spPr>
          <a:xfrm>
            <a:off x="4365781" y="361208"/>
            <a:ext cx="955623" cy="955623"/>
          </a:xfrm>
          <a:prstGeom prst="rect">
            <a:avLst/>
          </a:prstGeom>
          <a:noFill/>
          <a:ln>
            <a:noFill/>
          </a:ln>
        </p:spPr>
      </p:pic>
      <p:pic>
        <p:nvPicPr>
          <p:cNvPr id="359" name="Google Shape;359;p11"/>
          <p:cNvPicPr preferRelativeResize="0"/>
          <p:nvPr/>
        </p:nvPicPr>
        <p:blipFill rotWithShape="1">
          <a:blip r:embed="rId4">
            <a:alphaModFix/>
          </a:blip>
          <a:srcRect b="0" l="0" r="0" t="0"/>
          <a:stretch/>
        </p:blipFill>
        <p:spPr>
          <a:xfrm>
            <a:off x="6297638" y="1815016"/>
            <a:ext cx="955623" cy="968896"/>
          </a:xfrm>
          <a:prstGeom prst="rect">
            <a:avLst/>
          </a:prstGeom>
          <a:noFill/>
          <a:ln>
            <a:noFill/>
          </a:ln>
        </p:spPr>
      </p:pic>
      <p:pic>
        <p:nvPicPr>
          <p:cNvPr id="360" name="Google Shape;360;p11"/>
          <p:cNvPicPr preferRelativeResize="0"/>
          <p:nvPr/>
        </p:nvPicPr>
        <p:blipFill rotWithShape="1">
          <a:blip r:embed="rId4">
            <a:alphaModFix/>
          </a:blip>
          <a:srcRect b="0" l="0" r="0" t="0"/>
          <a:stretch/>
        </p:blipFill>
        <p:spPr>
          <a:xfrm>
            <a:off x="6297637" y="5286342"/>
            <a:ext cx="955623" cy="968896"/>
          </a:xfrm>
          <a:prstGeom prst="rect">
            <a:avLst/>
          </a:prstGeom>
          <a:noFill/>
          <a:ln>
            <a:noFill/>
          </a:ln>
        </p:spPr>
      </p:pic>
      <p:pic>
        <p:nvPicPr>
          <p:cNvPr id="361" name="Google Shape;361;p11"/>
          <p:cNvPicPr preferRelativeResize="0"/>
          <p:nvPr/>
        </p:nvPicPr>
        <p:blipFill rotWithShape="1">
          <a:blip r:embed="rId4">
            <a:alphaModFix/>
          </a:blip>
          <a:srcRect b="0" l="0" r="0" t="0"/>
          <a:stretch/>
        </p:blipFill>
        <p:spPr>
          <a:xfrm>
            <a:off x="1087877" y="5286342"/>
            <a:ext cx="955623" cy="968896"/>
          </a:xfrm>
          <a:prstGeom prst="rect">
            <a:avLst/>
          </a:prstGeom>
          <a:noFill/>
          <a:ln>
            <a:noFill/>
          </a:ln>
        </p:spPr>
      </p:pic>
      <p:sp>
        <p:nvSpPr>
          <p:cNvPr id="362" name="Google Shape;362;p11"/>
          <p:cNvSpPr txBox="1"/>
          <p:nvPr/>
        </p:nvSpPr>
        <p:spPr>
          <a:xfrm>
            <a:off x="54329" y="6459731"/>
            <a:ext cx="2711924"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GB" sz="1800">
                <a:solidFill>
                  <a:srgbClr val="000000"/>
                </a:solidFill>
                <a:latin typeface="Open Sans"/>
                <a:ea typeface="Open Sans"/>
                <a:cs typeface="Open Sans"/>
                <a:sym typeface="Open Sans"/>
              </a:rPr>
              <a:t>Multiple export formats</a:t>
            </a:r>
            <a:endParaRPr sz="1800">
              <a:solidFill>
                <a:schemeClr val="dk1"/>
              </a:solidFill>
              <a:latin typeface="Open Sans"/>
              <a:ea typeface="Open Sans"/>
              <a:cs typeface="Open Sans"/>
              <a:sym typeface="Open Sans"/>
            </a:endParaRPr>
          </a:p>
        </p:txBody>
      </p:sp>
      <p:sp>
        <p:nvSpPr>
          <p:cNvPr id="363" name="Google Shape;363;p11"/>
          <p:cNvSpPr txBox="1"/>
          <p:nvPr/>
        </p:nvSpPr>
        <p:spPr>
          <a:xfrm>
            <a:off x="6848422" y="2707749"/>
            <a:ext cx="1420214"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GB" sz="1800">
                <a:solidFill>
                  <a:srgbClr val="000000"/>
                </a:solidFill>
                <a:latin typeface="Open Sans"/>
                <a:ea typeface="Open Sans"/>
                <a:cs typeface="Open Sans"/>
                <a:sym typeface="Open Sans"/>
              </a:rPr>
              <a:t>JPG / XML</a:t>
            </a:r>
            <a:endParaRPr sz="1800">
              <a:solidFill>
                <a:schemeClr val="dk1"/>
              </a:solidFill>
              <a:latin typeface="Open Sans"/>
              <a:ea typeface="Open Sans"/>
              <a:cs typeface="Open Sans"/>
              <a:sym typeface="Open Sans"/>
            </a:endParaRPr>
          </a:p>
        </p:txBody>
      </p:sp>
      <p:sp>
        <p:nvSpPr>
          <p:cNvPr id="364" name="Google Shape;364;p11"/>
          <p:cNvSpPr txBox="1"/>
          <p:nvPr/>
        </p:nvSpPr>
        <p:spPr>
          <a:xfrm>
            <a:off x="6145286" y="6196699"/>
            <a:ext cx="1260325"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GB" sz="1800">
                <a:solidFill>
                  <a:srgbClr val="000000"/>
                </a:solidFill>
                <a:latin typeface="Open Sans"/>
                <a:ea typeface="Open Sans"/>
                <a:cs typeface="Open Sans"/>
                <a:sym typeface="Open Sans"/>
              </a:rPr>
              <a:t>JPG / XML</a:t>
            </a:r>
            <a:endParaRPr sz="1800">
              <a:solidFill>
                <a:schemeClr val="dk1"/>
              </a:solidFill>
              <a:latin typeface="Open Sans"/>
              <a:ea typeface="Open Sans"/>
              <a:cs typeface="Open Sans"/>
              <a:sym typeface="Open Sans"/>
            </a:endParaRPr>
          </a:p>
        </p:txBody>
      </p:sp>
      <p:sp>
        <p:nvSpPr>
          <p:cNvPr id="365" name="Google Shape;365;p11"/>
          <p:cNvSpPr txBox="1"/>
          <p:nvPr/>
        </p:nvSpPr>
        <p:spPr>
          <a:xfrm>
            <a:off x="4843592" y="1205679"/>
            <a:ext cx="1782060"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GB" sz="1800">
                <a:solidFill>
                  <a:srgbClr val="000000"/>
                </a:solidFill>
                <a:latin typeface="Open Sans"/>
                <a:ea typeface="Open Sans"/>
                <a:cs typeface="Open Sans"/>
                <a:sym typeface="Open Sans"/>
              </a:rPr>
              <a:t>TIFF/Film/RTF</a:t>
            </a:r>
            <a:endParaRPr sz="1800">
              <a:solidFill>
                <a:schemeClr val="dk1"/>
              </a:solidFill>
              <a:latin typeface="Open Sans"/>
              <a:ea typeface="Open Sans"/>
              <a:cs typeface="Open Sans"/>
              <a:sym typeface="Open Sans"/>
            </a:endParaRPr>
          </a:p>
        </p:txBody>
      </p:sp>
      <p:pic>
        <p:nvPicPr>
          <p:cNvPr descr="Icoon tekstbestand" id="366" name="Google Shape;366;p11"/>
          <p:cNvPicPr preferRelativeResize="0"/>
          <p:nvPr/>
        </p:nvPicPr>
        <p:blipFill rotWithShape="1">
          <a:blip r:embed="rId5">
            <a:alphaModFix/>
          </a:blip>
          <a:srcRect b="0" l="0" r="0" t="0"/>
          <a:stretch/>
        </p:blipFill>
        <p:spPr>
          <a:xfrm>
            <a:off x="7417045" y="1865437"/>
            <a:ext cx="918475" cy="918475"/>
          </a:xfrm>
          <a:prstGeom prst="rect">
            <a:avLst/>
          </a:prstGeom>
          <a:noFill/>
          <a:ln>
            <a:noFill/>
          </a:ln>
        </p:spPr>
      </p:pic>
      <p:pic>
        <p:nvPicPr>
          <p:cNvPr descr="Icoon tekstbestand" id="367" name="Google Shape;367;p11"/>
          <p:cNvPicPr preferRelativeResize="0"/>
          <p:nvPr/>
        </p:nvPicPr>
        <p:blipFill rotWithShape="1">
          <a:blip r:embed="rId5">
            <a:alphaModFix/>
          </a:blip>
          <a:srcRect b="0" l="0" r="0" t="0"/>
          <a:stretch/>
        </p:blipFill>
        <p:spPr>
          <a:xfrm>
            <a:off x="6389184" y="4367867"/>
            <a:ext cx="918475" cy="918475"/>
          </a:xfrm>
          <a:prstGeom prst="rect">
            <a:avLst/>
          </a:prstGeom>
          <a:noFill/>
          <a:ln>
            <a:noFill/>
          </a:ln>
        </p:spPr>
      </p:pic>
      <p:pic>
        <p:nvPicPr>
          <p:cNvPr descr="Icoon tekstbestand" id="368" name="Google Shape;368;p11"/>
          <p:cNvPicPr preferRelativeResize="0"/>
          <p:nvPr/>
        </p:nvPicPr>
        <p:blipFill rotWithShape="1">
          <a:blip r:embed="rId5">
            <a:alphaModFix/>
          </a:blip>
          <a:srcRect b="0" l="0" r="0" t="0"/>
          <a:stretch/>
        </p:blipFill>
        <p:spPr>
          <a:xfrm>
            <a:off x="1033478" y="4367867"/>
            <a:ext cx="918475" cy="918475"/>
          </a:xfrm>
          <a:prstGeom prst="rect">
            <a:avLst/>
          </a:prstGeom>
          <a:noFill/>
          <a:ln>
            <a:noFill/>
          </a:ln>
        </p:spPr>
      </p:pic>
      <p:pic>
        <p:nvPicPr>
          <p:cNvPr descr="Icoon tekstbestand" id="369" name="Google Shape;369;p11"/>
          <p:cNvPicPr preferRelativeResize="0"/>
          <p:nvPr/>
        </p:nvPicPr>
        <p:blipFill rotWithShape="1">
          <a:blip r:embed="rId5">
            <a:alphaModFix/>
          </a:blip>
          <a:srcRect b="0" l="0" r="0" t="0"/>
          <a:stretch/>
        </p:blipFill>
        <p:spPr>
          <a:xfrm>
            <a:off x="108268" y="1895850"/>
            <a:ext cx="918475" cy="918475"/>
          </a:xfrm>
          <a:prstGeom prst="rect">
            <a:avLst/>
          </a:prstGeom>
          <a:noFill/>
          <a:ln>
            <a:noFill/>
          </a:ln>
        </p:spPr>
      </p:pic>
      <p:pic>
        <p:nvPicPr>
          <p:cNvPr descr="Film strip outline" id="370" name="Google Shape;370;p11"/>
          <p:cNvPicPr preferRelativeResize="0"/>
          <p:nvPr/>
        </p:nvPicPr>
        <p:blipFill rotWithShape="1">
          <a:blip r:embed="rId6">
            <a:alphaModFix/>
          </a:blip>
          <a:srcRect b="0" l="0" r="0" t="0"/>
          <a:stretch/>
        </p:blipFill>
        <p:spPr>
          <a:xfrm>
            <a:off x="108268" y="2757073"/>
            <a:ext cx="914400" cy="914400"/>
          </a:xfrm>
          <a:prstGeom prst="rect">
            <a:avLst/>
          </a:prstGeom>
          <a:noFill/>
          <a:ln>
            <a:noFill/>
          </a:ln>
        </p:spPr>
      </p:pic>
      <p:pic>
        <p:nvPicPr>
          <p:cNvPr descr="A screenshot of a computer&#10;&#10;Description automatically generated" id="371" name="Google Shape;371;p11"/>
          <p:cNvPicPr preferRelativeResize="0"/>
          <p:nvPr/>
        </p:nvPicPr>
        <p:blipFill rotWithShape="1">
          <a:blip r:embed="rId7">
            <a:alphaModFix/>
          </a:blip>
          <a:srcRect b="0" l="0" r="0" t="0"/>
          <a:stretch/>
        </p:blipFill>
        <p:spPr>
          <a:xfrm>
            <a:off x="7436791" y="3889479"/>
            <a:ext cx="4755209" cy="2939584"/>
          </a:xfrm>
          <a:prstGeom prst="rect">
            <a:avLst/>
          </a:prstGeom>
          <a:noFill/>
          <a:ln>
            <a:noFill/>
          </a:ln>
        </p:spPr>
      </p:pic>
      <p:pic>
        <p:nvPicPr>
          <p:cNvPr descr="Icoon tekstbestand" id="372" name="Google Shape;372;p11"/>
          <p:cNvPicPr preferRelativeResize="0"/>
          <p:nvPr/>
        </p:nvPicPr>
        <p:blipFill rotWithShape="1">
          <a:blip r:embed="rId5">
            <a:alphaModFix/>
          </a:blip>
          <a:srcRect b="0" l="0" r="0" t="0"/>
          <a:stretch/>
        </p:blipFill>
        <p:spPr>
          <a:xfrm>
            <a:off x="5321404" y="360096"/>
            <a:ext cx="918475" cy="918475"/>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7" name="Shape 377"/>
        <p:cNvGrpSpPr/>
        <p:nvPr/>
      </p:nvGrpSpPr>
      <p:grpSpPr>
        <a:xfrm>
          <a:off x="0" y="0"/>
          <a:ext cx="0" cy="0"/>
          <a:chOff x="0" y="0"/>
          <a:chExt cx="0" cy="0"/>
        </a:xfrm>
      </p:grpSpPr>
      <p:sp>
        <p:nvSpPr>
          <p:cNvPr id="378" name="Google Shape;378;p13"/>
          <p:cNvSpPr txBox="1"/>
          <p:nvPr>
            <p:ph type="title"/>
          </p:nvPr>
        </p:nvSpPr>
        <p:spPr>
          <a:xfrm>
            <a:off x="838200" y="527334"/>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2"/>
              </a:buClr>
              <a:buSzPts val="4000"/>
              <a:buFont typeface="Glegoo"/>
              <a:buNone/>
            </a:pPr>
            <a:r>
              <a:rPr lang="en-GB"/>
              <a:t>Converteren</a:t>
            </a:r>
            <a:endParaRPr/>
          </a:p>
        </p:txBody>
      </p:sp>
      <p:sp>
        <p:nvSpPr>
          <p:cNvPr id="379" name="Google Shape;379;p13"/>
          <p:cNvSpPr txBox="1"/>
          <p:nvPr>
            <p:ph idx="1" type="body"/>
          </p:nvPr>
        </p:nvSpPr>
        <p:spPr>
          <a:xfrm>
            <a:off x="838200" y="1843372"/>
            <a:ext cx="5157787" cy="823912"/>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Clr>
                <a:schemeClr val="dk1"/>
              </a:buClr>
              <a:buSzPts val="2000"/>
              <a:buNone/>
            </a:pPr>
            <a:r>
              <a:rPr lang="en-GB"/>
              <a:t>Wie gaat het doen?</a:t>
            </a:r>
            <a:endParaRPr/>
          </a:p>
        </p:txBody>
      </p:sp>
      <p:sp>
        <p:nvSpPr>
          <p:cNvPr id="380" name="Google Shape;380;p13"/>
          <p:cNvSpPr txBox="1"/>
          <p:nvPr>
            <p:ph idx="3" type="body"/>
          </p:nvPr>
        </p:nvSpPr>
        <p:spPr>
          <a:xfrm>
            <a:off x="6170612" y="1845571"/>
            <a:ext cx="5183188" cy="823912"/>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Clr>
                <a:schemeClr val="dk1"/>
              </a:buClr>
              <a:buSzPts val="2000"/>
              <a:buNone/>
            </a:pPr>
            <a:r>
              <a:t/>
            </a:r>
            <a:endParaRPr/>
          </a:p>
        </p:txBody>
      </p:sp>
      <p:sp>
        <p:nvSpPr>
          <p:cNvPr id="381" name="Google Shape;381;p13"/>
          <p:cNvSpPr txBox="1"/>
          <p:nvPr>
            <p:ph idx="4" type="body"/>
          </p:nvPr>
        </p:nvSpPr>
        <p:spPr>
          <a:xfrm>
            <a:off x="-17524" y="5039620"/>
            <a:ext cx="4074509" cy="1702755"/>
          </a:xfrm>
          <a:prstGeom prst="rect">
            <a:avLst/>
          </a:prstGeom>
          <a:noFill/>
          <a:ln>
            <a:noFill/>
          </a:ln>
        </p:spPr>
        <p:txBody>
          <a:bodyPr anchorCtr="0" anchor="t" bIns="45700" lIns="91425" spcFirstLastPara="1" rIns="91425" wrap="square" tIns="45700">
            <a:normAutofit fontScale="25000" lnSpcReduction="20000"/>
          </a:bodyPr>
          <a:lstStyle/>
          <a:p>
            <a:pPr indent="-241300" lvl="0" marL="269875" rtl="0" algn="l">
              <a:lnSpc>
                <a:spcPct val="90000"/>
              </a:lnSpc>
              <a:spcBef>
                <a:spcPts val="0"/>
              </a:spcBef>
              <a:spcAft>
                <a:spcPts val="0"/>
              </a:spcAft>
              <a:buClr>
                <a:schemeClr val="dk1"/>
              </a:buClr>
              <a:buSzPct val="100000"/>
              <a:buNone/>
            </a:pPr>
            <a:r>
              <a:t/>
            </a:r>
            <a:endParaRPr sz="1800" u="sng">
              <a:solidFill>
                <a:srgbClr val="467886"/>
              </a:solidFill>
              <a:latin typeface="Arial"/>
              <a:ea typeface="Arial"/>
              <a:cs typeface="Arial"/>
              <a:sym typeface="Arial"/>
              <a:hlinkClick r:id="rId3">
                <a:extLst>
                  <a:ext uri="{A12FA001-AC4F-418D-AE19-62706E023703}">
                    <ahyp:hlinkClr val="tx"/>
                  </a:ext>
                </a:extLst>
              </a:hlinkClick>
            </a:endParaRPr>
          </a:p>
          <a:p>
            <a:pPr indent="-241300" lvl="0" marL="269875" rtl="0" algn="l">
              <a:lnSpc>
                <a:spcPct val="90000"/>
              </a:lnSpc>
              <a:spcBef>
                <a:spcPts val="1000"/>
              </a:spcBef>
              <a:spcAft>
                <a:spcPts val="0"/>
              </a:spcAft>
              <a:buClr>
                <a:schemeClr val="dk1"/>
              </a:buClr>
              <a:buSzPct val="100000"/>
              <a:buNone/>
            </a:pPr>
            <a:r>
              <a:t/>
            </a:r>
            <a:endParaRPr sz="1800" u="sng">
              <a:solidFill>
                <a:srgbClr val="467886"/>
              </a:solidFill>
              <a:latin typeface="Arial"/>
              <a:ea typeface="Arial"/>
              <a:cs typeface="Arial"/>
              <a:sym typeface="Arial"/>
              <a:hlinkClick r:id="rId4">
                <a:extLst>
                  <a:ext uri="{A12FA001-AC4F-418D-AE19-62706E023703}">
                    <ahyp:hlinkClr val="tx"/>
                  </a:ext>
                </a:extLst>
              </a:hlinkClick>
            </a:endParaRPr>
          </a:p>
          <a:p>
            <a:pPr indent="-241300" lvl="0" marL="269875" rtl="0" algn="l">
              <a:lnSpc>
                <a:spcPct val="90000"/>
              </a:lnSpc>
              <a:spcBef>
                <a:spcPts val="1000"/>
              </a:spcBef>
              <a:spcAft>
                <a:spcPts val="0"/>
              </a:spcAft>
              <a:buClr>
                <a:schemeClr val="dk1"/>
              </a:buClr>
              <a:buSzPct val="100000"/>
              <a:buNone/>
            </a:pPr>
            <a:r>
              <a:t/>
            </a:r>
            <a:endParaRPr sz="1800" u="sng">
              <a:solidFill>
                <a:srgbClr val="467886"/>
              </a:solidFill>
              <a:latin typeface="Arial"/>
              <a:ea typeface="Arial"/>
              <a:cs typeface="Arial"/>
              <a:sym typeface="Arial"/>
              <a:hlinkClick r:id="rId5">
                <a:extLst>
                  <a:ext uri="{A12FA001-AC4F-418D-AE19-62706E023703}">
                    <ahyp:hlinkClr val="tx"/>
                  </a:ext>
                </a:extLst>
              </a:hlinkClick>
            </a:endParaRPr>
          </a:p>
          <a:p>
            <a:pPr indent="-241300" lvl="0" marL="269875" rtl="0" algn="l">
              <a:lnSpc>
                <a:spcPct val="90000"/>
              </a:lnSpc>
              <a:spcBef>
                <a:spcPts val="1000"/>
              </a:spcBef>
              <a:spcAft>
                <a:spcPts val="0"/>
              </a:spcAft>
              <a:buClr>
                <a:schemeClr val="dk1"/>
              </a:buClr>
              <a:buSzPct val="100000"/>
              <a:buNone/>
            </a:pPr>
            <a:r>
              <a:t/>
            </a:r>
            <a:endParaRPr sz="1800" u="sng">
              <a:solidFill>
                <a:srgbClr val="467886"/>
              </a:solidFill>
              <a:latin typeface="Arial"/>
              <a:ea typeface="Arial"/>
              <a:cs typeface="Arial"/>
              <a:sym typeface="Arial"/>
              <a:hlinkClick r:id="rId6">
                <a:extLst>
                  <a:ext uri="{A12FA001-AC4F-418D-AE19-62706E023703}">
                    <ahyp:hlinkClr val="tx"/>
                  </a:ext>
                </a:extLst>
              </a:hlinkClick>
            </a:endParaRPr>
          </a:p>
          <a:p>
            <a:pPr indent="-241300" lvl="0" marL="269875" rtl="0" algn="l">
              <a:lnSpc>
                <a:spcPct val="90000"/>
              </a:lnSpc>
              <a:spcBef>
                <a:spcPts val="1000"/>
              </a:spcBef>
              <a:spcAft>
                <a:spcPts val="0"/>
              </a:spcAft>
              <a:buClr>
                <a:schemeClr val="dk1"/>
              </a:buClr>
              <a:buSzPct val="100000"/>
              <a:buNone/>
            </a:pPr>
            <a:r>
              <a:t/>
            </a:r>
            <a:endParaRPr sz="1800" u="sng">
              <a:solidFill>
                <a:srgbClr val="467886"/>
              </a:solidFill>
              <a:latin typeface="Arial"/>
              <a:ea typeface="Arial"/>
              <a:cs typeface="Arial"/>
              <a:sym typeface="Arial"/>
              <a:hlinkClick r:id="rId7">
                <a:extLst>
                  <a:ext uri="{A12FA001-AC4F-418D-AE19-62706E023703}">
                    <ahyp:hlinkClr val="tx"/>
                  </a:ext>
                </a:extLst>
              </a:hlinkClick>
            </a:endParaRPr>
          </a:p>
          <a:p>
            <a:pPr indent="-241300" lvl="0" marL="269875" rtl="0" algn="l">
              <a:lnSpc>
                <a:spcPct val="90000"/>
              </a:lnSpc>
              <a:spcBef>
                <a:spcPts val="1000"/>
              </a:spcBef>
              <a:spcAft>
                <a:spcPts val="0"/>
              </a:spcAft>
              <a:buClr>
                <a:schemeClr val="dk1"/>
              </a:buClr>
              <a:buSzPct val="100000"/>
              <a:buNone/>
            </a:pPr>
            <a:r>
              <a:t/>
            </a:r>
            <a:endParaRPr sz="1800" u="sng">
              <a:solidFill>
                <a:srgbClr val="467886"/>
              </a:solidFill>
              <a:latin typeface="Arial"/>
              <a:ea typeface="Arial"/>
              <a:cs typeface="Arial"/>
              <a:sym typeface="Arial"/>
              <a:hlinkClick r:id="rId8">
                <a:extLst>
                  <a:ext uri="{A12FA001-AC4F-418D-AE19-62706E023703}">
                    <ahyp:hlinkClr val="tx"/>
                  </a:ext>
                </a:extLst>
              </a:hlinkClick>
            </a:endParaRPr>
          </a:p>
          <a:p>
            <a:pPr indent="-241300" lvl="0" marL="269875" rtl="0" algn="l">
              <a:lnSpc>
                <a:spcPct val="90000"/>
              </a:lnSpc>
              <a:spcBef>
                <a:spcPts val="1000"/>
              </a:spcBef>
              <a:spcAft>
                <a:spcPts val="0"/>
              </a:spcAft>
              <a:buClr>
                <a:schemeClr val="dk1"/>
              </a:buClr>
              <a:buSzPct val="100000"/>
              <a:buNone/>
            </a:pPr>
            <a:r>
              <a:t/>
            </a:r>
            <a:endParaRPr sz="1800" u="sng">
              <a:solidFill>
                <a:srgbClr val="467886"/>
              </a:solidFill>
              <a:latin typeface="Arial"/>
              <a:ea typeface="Arial"/>
              <a:cs typeface="Arial"/>
              <a:sym typeface="Arial"/>
              <a:hlinkClick r:id="rId9">
                <a:extLst>
                  <a:ext uri="{A12FA001-AC4F-418D-AE19-62706E023703}">
                    <ahyp:hlinkClr val="tx"/>
                  </a:ext>
                </a:extLst>
              </a:hlinkClick>
            </a:endParaRPr>
          </a:p>
          <a:p>
            <a:pPr indent="-241300" lvl="0" marL="269875" rtl="0" algn="l">
              <a:lnSpc>
                <a:spcPct val="90000"/>
              </a:lnSpc>
              <a:spcBef>
                <a:spcPts val="1000"/>
              </a:spcBef>
              <a:spcAft>
                <a:spcPts val="0"/>
              </a:spcAft>
              <a:buClr>
                <a:schemeClr val="dk1"/>
              </a:buClr>
              <a:buSzPct val="100000"/>
              <a:buNone/>
            </a:pPr>
            <a:r>
              <a:t/>
            </a:r>
            <a:endParaRPr sz="1800" u="sng">
              <a:solidFill>
                <a:srgbClr val="467886"/>
              </a:solidFill>
              <a:latin typeface="Arial"/>
              <a:ea typeface="Arial"/>
              <a:cs typeface="Arial"/>
              <a:sym typeface="Arial"/>
              <a:hlinkClick r:id="rId10">
                <a:extLst>
                  <a:ext uri="{A12FA001-AC4F-418D-AE19-62706E023703}">
                    <ahyp:hlinkClr val="tx"/>
                  </a:ext>
                </a:extLst>
              </a:hlinkClick>
            </a:endParaRPr>
          </a:p>
          <a:p>
            <a:pPr indent="0" lvl="0" marL="0" rtl="0" algn="l">
              <a:lnSpc>
                <a:spcPct val="90000"/>
              </a:lnSpc>
              <a:spcBef>
                <a:spcPts val="1000"/>
              </a:spcBef>
              <a:spcAft>
                <a:spcPts val="0"/>
              </a:spcAft>
              <a:buClr>
                <a:srgbClr val="000000"/>
              </a:buClr>
              <a:buSzPct val="100000"/>
              <a:buNone/>
            </a:pPr>
            <a:r>
              <a:rPr b="0" i="0" lang="en-GB" sz="3700" u="none" strike="noStrike">
                <a:solidFill>
                  <a:srgbClr val="000000"/>
                </a:solidFill>
              </a:rPr>
              <a:t>Shown data from: Harris et al. (2020) </a:t>
            </a:r>
            <a:r>
              <a:rPr b="0" i="0" lang="en-GB" sz="3700" u="sng" strike="noStrike">
                <a:solidFill>
                  <a:srgbClr val="0563C1"/>
                </a:solidFill>
                <a:hlinkClick r:id="rId11">
                  <a:extLst>
                    <a:ext uri="{A12FA001-AC4F-418D-AE19-62706E023703}">
                      <ahyp:hlinkClr val="tx"/>
                    </a:ext>
                  </a:extLst>
                </a:hlinkClick>
              </a:rPr>
              <a:t>doi:10.1038/s41597-020-0453-3</a:t>
            </a:r>
            <a:endParaRPr sz="3700"/>
          </a:p>
        </p:txBody>
      </p:sp>
      <p:pic>
        <p:nvPicPr>
          <p:cNvPr descr="Screenshot van een tabel in Excel en van de verschillende tabbladen" id="382" name="Google Shape;382;p13"/>
          <p:cNvPicPr preferRelativeResize="0"/>
          <p:nvPr/>
        </p:nvPicPr>
        <p:blipFill rotWithShape="1">
          <a:blip r:embed="rId12">
            <a:alphaModFix/>
          </a:blip>
          <a:srcRect b="0" l="0" r="0" t="0"/>
          <a:stretch/>
        </p:blipFill>
        <p:spPr>
          <a:xfrm>
            <a:off x="4208581" y="1054458"/>
            <a:ext cx="6916530" cy="4536118"/>
          </a:xfrm>
          <a:prstGeom prst="rect">
            <a:avLst/>
          </a:prstGeom>
          <a:noFill/>
          <a:ln>
            <a:noFill/>
          </a:ln>
        </p:spPr>
      </p:pic>
      <p:pic>
        <p:nvPicPr>
          <p:cNvPr id="383" name="Google Shape;383;p13"/>
          <p:cNvPicPr preferRelativeResize="0"/>
          <p:nvPr/>
        </p:nvPicPr>
        <p:blipFill rotWithShape="1">
          <a:blip r:embed="rId13">
            <a:alphaModFix/>
          </a:blip>
          <a:srcRect b="0" l="0" r="0" t="0"/>
          <a:stretch/>
        </p:blipFill>
        <p:spPr>
          <a:xfrm>
            <a:off x="6196015" y="5997769"/>
            <a:ext cx="767840" cy="767840"/>
          </a:xfrm>
          <a:prstGeom prst="rect">
            <a:avLst/>
          </a:prstGeom>
          <a:solidFill>
            <a:srgbClr val="FFFFFF"/>
          </a:solidFill>
          <a:ln>
            <a:noFill/>
          </a:ln>
        </p:spPr>
      </p:pic>
      <p:pic>
        <p:nvPicPr>
          <p:cNvPr id="384" name="Google Shape;384;p13"/>
          <p:cNvPicPr preferRelativeResize="0"/>
          <p:nvPr/>
        </p:nvPicPr>
        <p:blipFill rotWithShape="1">
          <a:blip r:embed="rId13">
            <a:alphaModFix/>
          </a:blip>
          <a:srcRect b="0" l="0" r="0" t="0"/>
          <a:stretch/>
        </p:blipFill>
        <p:spPr>
          <a:xfrm>
            <a:off x="7219496" y="5997769"/>
            <a:ext cx="767840" cy="767840"/>
          </a:xfrm>
          <a:prstGeom prst="rect">
            <a:avLst/>
          </a:prstGeom>
          <a:solidFill>
            <a:srgbClr val="FFFFFF"/>
          </a:solidFill>
          <a:ln>
            <a:noFill/>
          </a:ln>
        </p:spPr>
      </p:pic>
      <p:pic>
        <p:nvPicPr>
          <p:cNvPr id="385" name="Google Shape;385;p13"/>
          <p:cNvPicPr preferRelativeResize="0"/>
          <p:nvPr/>
        </p:nvPicPr>
        <p:blipFill rotWithShape="1">
          <a:blip r:embed="rId13">
            <a:alphaModFix/>
          </a:blip>
          <a:srcRect b="0" l="0" r="0" t="0"/>
          <a:stretch/>
        </p:blipFill>
        <p:spPr>
          <a:xfrm>
            <a:off x="8187364" y="5997769"/>
            <a:ext cx="767840" cy="767840"/>
          </a:xfrm>
          <a:prstGeom prst="rect">
            <a:avLst/>
          </a:prstGeom>
          <a:solidFill>
            <a:srgbClr val="FFFFFF"/>
          </a:solidFill>
          <a:ln>
            <a:noFill/>
          </a:ln>
        </p:spPr>
      </p:pic>
      <p:pic>
        <p:nvPicPr>
          <p:cNvPr id="386" name="Google Shape;386;p13"/>
          <p:cNvPicPr preferRelativeResize="0"/>
          <p:nvPr/>
        </p:nvPicPr>
        <p:blipFill rotWithShape="1">
          <a:blip r:embed="rId13">
            <a:alphaModFix/>
          </a:blip>
          <a:srcRect b="0" l="0" r="0" t="0"/>
          <a:stretch/>
        </p:blipFill>
        <p:spPr>
          <a:xfrm>
            <a:off x="5163289" y="5997769"/>
            <a:ext cx="767840" cy="767840"/>
          </a:xfrm>
          <a:prstGeom prst="rect">
            <a:avLst/>
          </a:prstGeom>
          <a:solidFill>
            <a:srgbClr val="FFFFFF"/>
          </a:solidFill>
          <a:ln>
            <a:noFill/>
          </a:ln>
        </p:spPr>
      </p:pic>
      <p:pic>
        <p:nvPicPr>
          <p:cNvPr descr="Icoon tekstbestand" id="387" name="Google Shape;387;p13"/>
          <p:cNvPicPr preferRelativeResize="0"/>
          <p:nvPr/>
        </p:nvPicPr>
        <p:blipFill rotWithShape="1">
          <a:blip r:embed="rId14">
            <a:alphaModFix/>
          </a:blip>
          <a:srcRect b="0" l="0" r="0" t="0"/>
          <a:stretch/>
        </p:blipFill>
        <p:spPr>
          <a:xfrm>
            <a:off x="3792310" y="5997769"/>
            <a:ext cx="637498" cy="637498"/>
          </a:xfrm>
          <a:prstGeom prst="rect">
            <a:avLst/>
          </a:prstGeom>
          <a:noFill/>
          <a:ln>
            <a:noFill/>
          </a:ln>
        </p:spPr>
      </p:pic>
      <p:grpSp>
        <p:nvGrpSpPr>
          <p:cNvPr id="388" name="Google Shape;388;p13"/>
          <p:cNvGrpSpPr/>
          <p:nvPr/>
        </p:nvGrpSpPr>
        <p:grpSpPr>
          <a:xfrm rot="3266953">
            <a:off x="7236759" y="5450161"/>
            <a:ext cx="680699" cy="706761"/>
            <a:chOff x="4524550" y="1189286"/>
            <a:chExt cx="680699" cy="706761"/>
          </a:xfrm>
        </p:grpSpPr>
        <p:sp>
          <p:nvSpPr>
            <p:cNvPr id="389" name="Google Shape;389;p13"/>
            <p:cNvSpPr/>
            <p:nvPr/>
          </p:nvSpPr>
          <p:spPr>
            <a:xfrm rot="2160000">
              <a:off x="4646023" y="1264888"/>
              <a:ext cx="437754" cy="555558"/>
            </a:xfrm>
            <a:prstGeom prst="rightArrow">
              <a:avLst>
                <a:gd fmla="val 60000" name="adj1"/>
                <a:gd fmla="val 50000" name="adj2"/>
              </a:avLst>
            </a:prstGeom>
            <a:solidFill>
              <a:srgbClr val="A8D0E9"/>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lt1"/>
                </a:solidFill>
                <a:latin typeface="Calibri"/>
                <a:ea typeface="Calibri"/>
                <a:cs typeface="Calibri"/>
                <a:sym typeface="Calibri"/>
              </a:endParaRPr>
            </a:p>
          </p:txBody>
        </p:sp>
        <p:sp>
          <p:nvSpPr>
            <p:cNvPr id="390" name="Google Shape;390;p13"/>
            <p:cNvSpPr txBox="1"/>
            <p:nvPr/>
          </p:nvSpPr>
          <p:spPr>
            <a:xfrm rot="2160000">
              <a:off x="4658564" y="1337404"/>
              <a:ext cx="306428" cy="333334"/>
            </a:xfrm>
            <a:prstGeom prst="rect">
              <a:avLst/>
            </a:prstGeom>
            <a:noFill/>
            <a:ln>
              <a:noFill/>
            </a:ln>
          </p:spPr>
          <p:txBody>
            <a:bodyPr anchorCtr="0" anchor="ctr" bIns="0" lIns="0" spcFirstLastPara="1" rIns="0" wrap="square" tIns="0">
              <a:noAutofit/>
            </a:bodyPr>
            <a:lstStyle/>
            <a:p>
              <a:pPr indent="0" lvl="0" marL="0" marR="0" rtl="0" algn="ctr">
                <a:lnSpc>
                  <a:spcPct val="90000"/>
                </a:lnSpc>
                <a:spcBef>
                  <a:spcPts val="0"/>
                </a:spcBef>
                <a:spcAft>
                  <a:spcPts val="0"/>
                </a:spcAft>
                <a:buClr>
                  <a:schemeClr val="dk1"/>
                </a:buClr>
                <a:buSzPts val="1200"/>
                <a:buFont typeface="Calibri"/>
                <a:buNone/>
              </a:pPr>
              <a:r>
                <a:t/>
              </a:r>
              <a:endParaRPr sz="1200">
                <a:solidFill>
                  <a:schemeClr val="lt1"/>
                </a:solidFill>
                <a:latin typeface="Calibri"/>
                <a:ea typeface="Calibri"/>
                <a:cs typeface="Calibri"/>
                <a:sym typeface="Calibri"/>
              </a:endParaRPr>
            </a:p>
          </p:txBody>
        </p:sp>
      </p:grpSp>
      <p:grpSp>
        <p:nvGrpSpPr>
          <p:cNvPr id="391" name="Google Shape;391;p13"/>
          <p:cNvGrpSpPr/>
          <p:nvPr/>
        </p:nvGrpSpPr>
        <p:grpSpPr>
          <a:xfrm rot="3266953">
            <a:off x="8200276" y="5450161"/>
            <a:ext cx="680699" cy="706761"/>
            <a:chOff x="4524550" y="1189286"/>
            <a:chExt cx="680699" cy="706761"/>
          </a:xfrm>
        </p:grpSpPr>
        <p:sp>
          <p:nvSpPr>
            <p:cNvPr id="392" name="Google Shape;392;p13"/>
            <p:cNvSpPr/>
            <p:nvPr/>
          </p:nvSpPr>
          <p:spPr>
            <a:xfrm rot="2160000">
              <a:off x="4646023" y="1264888"/>
              <a:ext cx="437754" cy="555558"/>
            </a:xfrm>
            <a:prstGeom prst="rightArrow">
              <a:avLst>
                <a:gd fmla="val 60000" name="adj1"/>
                <a:gd fmla="val 50000" name="adj2"/>
              </a:avLst>
            </a:prstGeom>
            <a:solidFill>
              <a:srgbClr val="A8D0E9"/>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lt1"/>
                </a:solidFill>
                <a:latin typeface="Calibri"/>
                <a:ea typeface="Calibri"/>
                <a:cs typeface="Calibri"/>
                <a:sym typeface="Calibri"/>
              </a:endParaRPr>
            </a:p>
          </p:txBody>
        </p:sp>
        <p:sp>
          <p:nvSpPr>
            <p:cNvPr id="393" name="Google Shape;393;p13"/>
            <p:cNvSpPr txBox="1"/>
            <p:nvPr/>
          </p:nvSpPr>
          <p:spPr>
            <a:xfrm rot="2160000">
              <a:off x="4658564" y="1337404"/>
              <a:ext cx="306428" cy="333334"/>
            </a:xfrm>
            <a:prstGeom prst="rect">
              <a:avLst/>
            </a:prstGeom>
            <a:noFill/>
            <a:ln>
              <a:noFill/>
            </a:ln>
          </p:spPr>
          <p:txBody>
            <a:bodyPr anchorCtr="0" anchor="ctr" bIns="0" lIns="0" spcFirstLastPara="1" rIns="0" wrap="square" tIns="0">
              <a:noAutofit/>
            </a:bodyPr>
            <a:lstStyle/>
            <a:p>
              <a:pPr indent="0" lvl="0" marL="0" marR="0" rtl="0" algn="ctr">
                <a:lnSpc>
                  <a:spcPct val="90000"/>
                </a:lnSpc>
                <a:spcBef>
                  <a:spcPts val="0"/>
                </a:spcBef>
                <a:spcAft>
                  <a:spcPts val="0"/>
                </a:spcAft>
                <a:buClr>
                  <a:schemeClr val="dk1"/>
                </a:buClr>
                <a:buSzPts val="1200"/>
                <a:buFont typeface="Calibri"/>
                <a:buNone/>
              </a:pPr>
              <a:r>
                <a:t/>
              </a:r>
              <a:endParaRPr sz="1200">
                <a:solidFill>
                  <a:schemeClr val="lt1"/>
                </a:solidFill>
                <a:latin typeface="Calibri"/>
                <a:ea typeface="Calibri"/>
                <a:cs typeface="Calibri"/>
                <a:sym typeface="Calibri"/>
              </a:endParaRPr>
            </a:p>
          </p:txBody>
        </p:sp>
      </p:grpSp>
      <p:grpSp>
        <p:nvGrpSpPr>
          <p:cNvPr id="394" name="Google Shape;394;p13"/>
          <p:cNvGrpSpPr/>
          <p:nvPr/>
        </p:nvGrpSpPr>
        <p:grpSpPr>
          <a:xfrm rot="3266953">
            <a:off x="6216390" y="5440791"/>
            <a:ext cx="680699" cy="706761"/>
            <a:chOff x="4524550" y="1189286"/>
            <a:chExt cx="680699" cy="706761"/>
          </a:xfrm>
        </p:grpSpPr>
        <p:sp>
          <p:nvSpPr>
            <p:cNvPr id="395" name="Google Shape;395;p13"/>
            <p:cNvSpPr/>
            <p:nvPr/>
          </p:nvSpPr>
          <p:spPr>
            <a:xfrm rot="2160000">
              <a:off x="4646023" y="1264888"/>
              <a:ext cx="437754" cy="555558"/>
            </a:xfrm>
            <a:prstGeom prst="rightArrow">
              <a:avLst>
                <a:gd fmla="val 60000" name="adj1"/>
                <a:gd fmla="val 50000" name="adj2"/>
              </a:avLst>
            </a:prstGeom>
            <a:solidFill>
              <a:srgbClr val="A8D0E9"/>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lt1"/>
                </a:solidFill>
                <a:latin typeface="Calibri"/>
                <a:ea typeface="Calibri"/>
                <a:cs typeface="Calibri"/>
                <a:sym typeface="Calibri"/>
              </a:endParaRPr>
            </a:p>
          </p:txBody>
        </p:sp>
        <p:sp>
          <p:nvSpPr>
            <p:cNvPr id="396" name="Google Shape;396;p13"/>
            <p:cNvSpPr txBox="1"/>
            <p:nvPr/>
          </p:nvSpPr>
          <p:spPr>
            <a:xfrm rot="2160000">
              <a:off x="4658564" y="1337404"/>
              <a:ext cx="306428" cy="333334"/>
            </a:xfrm>
            <a:prstGeom prst="rect">
              <a:avLst/>
            </a:prstGeom>
            <a:noFill/>
            <a:ln>
              <a:noFill/>
            </a:ln>
          </p:spPr>
          <p:txBody>
            <a:bodyPr anchorCtr="0" anchor="ctr" bIns="0" lIns="0" spcFirstLastPara="1" rIns="0" wrap="square" tIns="0">
              <a:noAutofit/>
            </a:bodyPr>
            <a:lstStyle/>
            <a:p>
              <a:pPr indent="0" lvl="0" marL="0" marR="0" rtl="0" algn="ctr">
                <a:lnSpc>
                  <a:spcPct val="90000"/>
                </a:lnSpc>
                <a:spcBef>
                  <a:spcPts val="0"/>
                </a:spcBef>
                <a:spcAft>
                  <a:spcPts val="0"/>
                </a:spcAft>
                <a:buClr>
                  <a:schemeClr val="dk1"/>
                </a:buClr>
                <a:buSzPts val="1200"/>
                <a:buFont typeface="Calibri"/>
                <a:buNone/>
              </a:pPr>
              <a:r>
                <a:t/>
              </a:r>
              <a:endParaRPr sz="1200">
                <a:solidFill>
                  <a:schemeClr val="lt1"/>
                </a:solidFill>
                <a:latin typeface="Calibri"/>
                <a:ea typeface="Calibri"/>
                <a:cs typeface="Calibri"/>
                <a:sym typeface="Calibri"/>
              </a:endParaRPr>
            </a:p>
          </p:txBody>
        </p:sp>
      </p:grpSp>
      <p:grpSp>
        <p:nvGrpSpPr>
          <p:cNvPr id="397" name="Google Shape;397;p13"/>
          <p:cNvGrpSpPr/>
          <p:nvPr/>
        </p:nvGrpSpPr>
        <p:grpSpPr>
          <a:xfrm rot="3266953">
            <a:off x="5155038" y="5448762"/>
            <a:ext cx="680699" cy="706761"/>
            <a:chOff x="4524550" y="1189286"/>
            <a:chExt cx="680699" cy="706761"/>
          </a:xfrm>
        </p:grpSpPr>
        <p:sp>
          <p:nvSpPr>
            <p:cNvPr id="398" name="Google Shape;398;p13"/>
            <p:cNvSpPr/>
            <p:nvPr/>
          </p:nvSpPr>
          <p:spPr>
            <a:xfrm rot="2160000">
              <a:off x="4646023" y="1264888"/>
              <a:ext cx="437754" cy="555558"/>
            </a:xfrm>
            <a:prstGeom prst="rightArrow">
              <a:avLst>
                <a:gd fmla="val 60000" name="adj1"/>
                <a:gd fmla="val 50000" name="adj2"/>
              </a:avLst>
            </a:prstGeom>
            <a:solidFill>
              <a:srgbClr val="A8D0E9"/>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lt1"/>
                </a:solidFill>
                <a:latin typeface="Calibri"/>
                <a:ea typeface="Calibri"/>
                <a:cs typeface="Calibri"/>
                <a:sym typeface="Calibri"/>
              </a:endParaRPr>
            </a:p>
          </p:txBody>
        </p:sp>
        <p:sp>
          <p:nvSpPr>
            <p:cNvPr id="399" name="Google Shape;399;p13"/>
            <p:cNvSpPr txBox="1"/>
            <p:nvPr/>
          </p:nvSpPr>
          <p:spPr>
            <a:xfrm rot="2160000">
              <a:off x="4658564" y="1337404"/>
              <a:ext cx="306428" cy="333334"/>
            </a:xfrm>
            <a:prstGeom prst="rect">
              <a:avLst/>
            </a:prstGeom>
            <a:noFill/>
            <a:ln>
              <a:noFill/>
            </a:ln>
          </p:spPr>
          <p:txBody>
            <a:bodyPr anchorCtr="0" anchor="ctr" bIns="0" lIns="0" spcFirstLastPara="1" rIns="0" wrap="square" tIns="0">
              <a:noAutofit/>
            </a:bodyPr>
            <a:lstStyle/>
            <a:p>
              <a:pPr indent="0" lvl="0" marL="0" marR="0" rtl="0" algn="ctr">
                <a:lnSpc>
                  <a:spcPct val="90000"/>
                </a:lnSpc>
                <a:spcBef>
                  <a:spcPts val="0"/>
                </a:spcBef>
                <a:spcAft>
                  <a:spcPts val="0"/>
                </a:spcAft>
                <a:buClr>
                  <a:schemeClr val="dk1"/>
                </a:buClr>
                <a:buSzPts val="1200"/>
                <a:buFont typeface="Calibri"/>
                <a:buNone/>
              </a:pPr>
              <a:r>
                <a:t/>
              </a:r>
              <a:endParaRPr sz="1200">
                <a:solidFill>
                  <a:schemeClr val="lt1"/>
                </a:solidFill>
                <a:latin typeface="Calibri"/>
                <a:ea typeface="Calibri"/>
                <a:cs typeface="Calibri"/>
                <a:sym typeface="Calibri"/>
              </a:endParaRPr>
            </a:p>
          </p:txBody>
        </p:sp>
      </p:gr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4" name="Shape 404"/>
        <p:cNvGrpSpPr/>
        <p:nvPr/>
      </p:nvGrpSpPr>
      <p:grpSpPr>
        <a:xfrm>
          <a:off x="0" y="0"/>
          <a:ext cx="0" cy="0"/>
          <a:chOff x="0" y="0"/>
          <a:chExt cx="0" cy="0"/>
        </a:xfrm>
      </p:grpSpPr>
      <p:sp>
        <p:nvSpPr>
          <p:cNvPr id="405" name="Google Shape;405;p14"/>
          <p:cNvSpPr txBox="1"/>
          <p:nvPr>
            <p:ph type="title"/>
          </p:nvPr>
        </p:nvSpPr>
        <p:spPr>
          <a:xfrm>
            <a:off x="838200" y="689543"/>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2"/>
              </a:buClr>
              <a:buSzPts val="4000"/>
              <a:buFont typeface="Glegoo"/>
              <a:buNone/>
            </a:pPr>
            <a:r>
              <a:rPr lang="en-GB"/>
              <a:t>Converteren en mogelijk verlies van informatie</a:t>
            </a:r>
            <a:endParaRPr/>
          </a:p>
        </p:txBody>
      </p:sp>
      <p:sp>
        <p:nvSpPr>
          <p:cNvPr id="406" name="Google Shape;406;p14"/>
          <p:cNvSpPr txBox="1"/>
          <p:nvPr>
            <p:ph idx="2" type="body"/>
          </p:nvPr>
        </p:nvSpPr>
        <p:spPr>
          <a:xfrm>
            <a:off x="838200" y="2667284"/>
            <a:ext cx="7031637" cy="3684588"/>
          </a:xfrm>
          <a:prstGeom prst="rect">
            <a:avLst/>
          </a:prstGeom>
          <a:noFill/>
          <a:ln>
            <a:noFill/>
          </a:ln>
        </p:spPr>
        <p:txBody>
          <a:bodyPr anchorCtr="0" anchor="t" bIns="45700" lIns="91425" spcFirstLastPara="1" rIns="91425" wrap="square" tIns="45700">
            <a:normAutofit fontScale="70000" lnSpcReduction="20000"/>
          </a:bodyPr>
          <a:lstStyle/>
          <a:p>
            <a:pPr indent="-163195" lvl="0" marL="269875" rtl="0" algn="l">
              <a:lnSpc>
                <a:spcPct val="90000"/>
              </a:lnSpc>
              <a:spcBef>
                <a:spcPts val="0"/>
              </a:spcBef>
              <a:spcAft>
                <a:spcPts val="0"/>
              </a:spcAft>
              <a:buClr>
                <a:schemeClr val="dk1"/>
              </a:buClr>
              <a:buSzPct val="100000"/>
              <a:buNone/>
            </a:pPr>
            <a:r>
              <a:t/>
            </a:r>
            <a:endParaRPr sz="2400"/>
          </a:p>
          <a:p>
            <a:pPr indent="-163195" lvl="0" marL="269875" rtl="0" algn="l">
              <a:lnSpc>
                <a:spcPct val="90000"/>
              </a:lnSpc>
              <a:spcBef>
                <a:spcPts val="1000"/>
              </a:spcBef>
              <a:spcAft>
                <a:spcPts val="0"/>
              </a:spcAft>
              <a:buClr>
                <a:schemeClr val="dk1"/>
              </a:buClr>
              <a:buSzPct val="100000"/>
              <a:buNone/>
            </a:pPr>
            <a:r>
              <a:t/>
            </a:r>
            <a:endParaRPr sz="2400"/>
          </a:p>
          <a:p>
            <a:pPr indent="-163195" lvl="0" marL="269875" rtl="0" algn="l">
              <a:lnSpc>
                <a:spcPct val="90000"/>
              </a:lnSpc>
              <a:spcBef>
                <a:spcPts val="1000"/>
              </a:spcBef>
              <a:spcAft>
                <a:spcPts val="0"/>
              </a:spcAft>
              <a:buClr>
                <a:schemeClr val="dk1"/>
              </a:buClr>
              <a:buSzPct val="100000"/>
              <a:buNone/>
            </a:pPr>
            <a:r>
              <a:t/>
            </a:r>
            <a:endParaRPr sz="2400"/>
          </a:p>
          <a:p>
            <a:pPr indent="-163195" lvl="0" marL="269875" rtl="0" algn="l">
              <a:lnSpc>
                <a:spcPct val="90000"/>
              </a:lnSpc>
              <a:spcBef>
                <a:spcPts val="1000"/>
              </a:spcBef>
              <a:spcAft>
                <a:spcPts val="0"/>
              </a:spcAft>
              <a:buClr>
                <a:schemeClr val="dk1"/>
              </a:buClr>
              <a:buSzPct val="100000"/>
              <a:buNone/>
            </a:pPr>
            <a:r>
              <a:t/>
            </a:r>
            <a:endParaRPr sz="2400"/>
          </a:p>
          <a:p>
            <a:pPr indent="-269875" lvl="0" marL="269875" rtl="0" algn="l">
              <a:lnSpc>
                <a:spcPct val="90000"/>
              </a:lnSpc>
              <a:spcBef>
                <a:spcPts val="1000"/>
              </a:spcBef>
              <a:spcAft>
                <a:spcPts val="0"/>
              </a:spcAft>
              <a:buClr>
                <a:srgbClr val="000000"/>
              </a:buClr>
              <a:buSzPct val="100000"/>
              <a:buFont typeface="Arial"/>
              <a:buChar char="•"/>
            </a:pPr>
            <a:r>
              <a:rPr b="0" i="0" lang="en-GB" sz="3800" u="none" strike="noStrike">
                <a:solidFill>
                  <a:srgbClr val="000000"/>
                </a:solidFill>
                <a:latin typeface="Barlow"/>
                <a:ea typeface="Barlow"/>
                <a:cs typeface="Barlow"/>
                <a:sym typeface="Barlow"/>
              </a:rPr>
              <a:t>Deel van de dataset, macros, wijzigingen</a:t>
            </a:r>
            <a:endParaRPr sz="3800">
              <a:solidFill>
                <a:srgbClr val="194366"/>
              </a:solidFill>
              <a:latin typeface="Arial"/>
              <a:ea typeface="Arial"/>
              <a:cs typeface="Arial"/>
              <a:sym typeface="Arial"/>
            </a:endParaRPr>
          </a:p>
          <a:p>
            <a:pPr indent="-269875" lvl="0" marL="269875" rtl="0" algn="l">
              <a:lnSpc>
                <a:spcPct val="90000"/>
              </a:lnSpc>
              <a:spcBef>
                <a:spcPts val="1000"/>
              </a:spcBef>
              <a:spcAft>
                <a:spcPts val="0"/>
              </a:spcAft>
              <a:buClr>
                <a:srgbClr val="000000"/>
              </a:buClr>
              <a:buSzPct val="100000"/>
              <a:buFont typeface="Arial"/>
              <a:buChar char="•"/>
            </a:pPr>
            <a:r>
              <a:rPr b="0" i="0" lang="en-GB" sz="3800" u="none" strike="noStrike">
                <a:solidFill>
                  <a:srgbClr val="000000"/>
                </a:solidFill>
                <a:latin typeface="Barlow"/>
                <a:ea typeface="Barlow"/>
                <a:cs typeface="Barlow"/>
                <a:sym typeface="Barlow"/>
              </a:rPr>
              <a:t>Opmaak</a:t>
            </a:r>
            <a:endParaRPr sz="3800">
              <a:solidFill>
                <a:srgbClr val="194366"/>
              </a:solidFill>
              <a:latin typeface="Arial"/>
              <a:ea typeface="Arial"/>
              <a:cs typeface="Arial"/>
              <a:sym typeface="Arial"/>
            </a:endParaRPr>
          </a:p>
          <a:p>
            <a:pPr indent="-269875" lvl="0" marL="269875" rtl="0" algn="l">
              <a:lnSpc>
                <a:spcPct val="90000"/>
              </a:lnSpc>
              <a:spcBef>
                <a:spcPts val="1000"/>
              </a:spcBef>
              <a:spcAft>
                <a:spcPts val="0"/>
              </a:spcAft>
              <a:buClr>
                <a:srgbClr val="000000"/>
              </a:buClr>
              <a:buSzPct val="100000"/>
              <a:buFont typeface="Arial"/>
              <a:buChar char="•"/>
            </a:pPr>
            <a:r>
              <a:rPr b="0" i="0" lang="en-GB" sz="3800" u="none" strike="noStrike">
                <a:solidFill>
                  <a:srgbClr val="000000"/>
                </a:solidFill>
                <a:latin typeface="Barlow"/>
                <a:ea typeface="Barlow"/>
                <a:cs typeface="Barlow"/>
                <a:sym typeface="Barlow"/>
              </a:rPr>
              <a:t>Kwaliteit, resolutie</a:t>
            </a:r>
            <a:endParaRPr sz="3800">
              <a:solidFill>
                <a:srgbClr val="194366"/>
              </a:solidFill>
              <a:latin typeface="Arial"/>
              <a:ea typeface="Arial"/>
              <a:cs typeface="Arial"/>
              <a:sym typeface="Arial"/>
            </a:endParaRPr>
          </a:p>
          <a:p>
            <a:pPr indent="-269875" lvl="0" marL="269875" rtl="0" algn="l">
              <a:lnSpc>
                <a:spcPct val="90000"/>
              </a:lnSpc>
              <a:spcBef>
                <a:spcPts val="1000"/>
              </a:spcBef>
              <a:spcAft>
                <a:spcPts val="0"/>
              </a:spcAft>
              <a:buClr>
                <a:srgbClr val="000000"/>
              </a:buClr>
              <a:buSzPct val="100000"/>
              <a:buFont typeface="Arial"/>
              <a:buChar char="•"/>
            </a:pPr>
            <a:r>
              <a:rPr b="0" i="0" lang="en-GB" sz="3800" u="none" strike="noStrike">
                <a:solidFill>
                  <a:srgbClr val="000000"/>
                </a:solidFill>
                <a:latin typeface="Barlow"/>
                <a:ea typeface="Barlow"/>
                <a:cs typeface="Barlow"/>
                <a:sym typeface="Barlow"/>
              </a:rPr>
              <a:t>Metadata</a:t>
            </a:r>
            <a:endParaRPr sz="3800">
              <a:solidFill>
                <a:srgbClr val="194366"/>
              </a:solidFill>
              <a:latin typeface="Arial"/>
              <a:ea typeface="Arial"/>
              <a:cs typeface="Arial"/>
              <a:sym typeface="Arial"/>
            </a:endParaRPr>
          </a:p>
          <a:p>
            <a:pPr indent="-269875" lvl="0" marL="269875" rtl="0" algn="l">
              <a:lnSpc>
                <a:spcPct val="90000"/>
              </a:lnSpc>
              <a:spcBef>
                <a:spcPts val="1000"/>
              </a:spcBef>
              <a:spcAft>
                <a:spcPts val="0"/>
              </a:spcAft>
              <a:buClr>
                <a:srgbClr val="000000"/>
              </a:buClr>
              <a:buSzPct val="100000"/>
              <a:buFont typeface="Arial"/>
              <a:buChar char="•"/>
            </a:pPr>
            <a:r>
              <a:rPr b="0" i="0" lang="en-GB" sz="3800" u="none" strike="noStrike">
                <a:solidFill>
                  <a:srgbClr val="000000"/>
                </a:solidFill>
                <a:latin typeface="Barlow"/>
                <a:ea typeface="Barlow"/>
                <a:cs typeface="Barlow"/>
                <a:sym typeface="Barlow"/>
              </a:rPr>
              <a:t>Andere schriften</a:t>
            </a:r>
            <a:endParaRPr b="0" i="0" sz="3800" u="none" strike="noStrike">
              <a:solidFill>
                <a:srgbClr val="194366"/>
              </a:solidFill>
              <a:latin typeface="Arial"/>
              <a:ea typeface="Arial"/>
              <a:cs typeface="Arial"/>
              <a:sym typeface="Arial"/>
            </a:endParaRPr>
          </a:p>
        </p:txBody>
      </p:sp>
      <p:sp>
        <p:nvSpPr>
          <p:cNvPr id="407" name="Google Shape;407;p14"/>
          <p:cNvSpPr txBox="1"/>
          <p:nvPr>
            <p:ph idx="4" type="body"/>
          </p:nvPr>
        </p:nvSpPr>
        <p:spPr>
          <a:xfrm>
            <a:off x="7355172" y="4308440"/>
            <a:ext cx="5493327" cy="2399153"/>
          </a:xfrm>
          <a:prstGeom prst="rect">
            <a:avLst/>
          </a:prstGeom>
          <a:noFill/>
          <a:ln>
            <a:noFill/>
          </a:ln>
        </p:spPr>
        <p:txBody>
          <a:bodyPr anchorCtr="0" anchor="t" bIns="45700" lIns="91425" spcFirstLastPara="1" rIns="91425" wrap="square" tIns="45700">
            <a:normAutofit fontScale="70000" lnSpcReduction="20000"/>
          </a:bodyPr>
          <a:lstStyle/>
          <a:p>
            <a:pPr indent="-189865" lvl="0" marL="269875" rtl="0" algn="l">
              <a:lnSpc>
                <a:spcPct val="90000"/>
              </a:lnSpc>
              <a:spcBef>
                <a:spcPts val="0"/>
              </a:spcBef>
              <a:spcAft>
                <a:spcPts val="0"/>
              </a:spcAft>
              <a:buClr>
                <a:schemeClr val="dk1"/>
              </a:buClr>
              <a:buSzPct val="100000"/>
              <a:buNone/>
            </a:pPr>
            <a:r>
              <a:t/>
            </a:r>
            <a:endParaRPr sz="1800" u="sng">
              <a:solidFill>
                <a:srgbClr val="467886"/>
              </a:solidFill>
              <a:latin typeface="Arial"/>
              <a:ea typeface="Arial"/>
              <a:cs typeface="Arial"/>
              <a:sym typeface="Arial"/>
              <a:hlinkClick r:id="rId3">
                <a:extLst>
                  <a:ext uri="{A12FA001-AC4F-418D-AE19-62706E023703}">
                    <ahyp:hlinkClr val="tx"/>
                  </a:ext>
                </a:extLst>
              </a:hlinkClick>
            </a:endParaRPr>
          </a:p>
          <a:p>
            <a:pPr indent="-189865" lvl="0" marL="269875" rtl="0" algn="l">
              <a:lnSpc>
                <a:spcPct val="90000"/>
              </a:lnSpc>
              <a:spcBef>
                <a:spcPts val="1000"/>
              </a:spcBef>
              <a:spcAft>
                <a:spcPts val="0"/>
              </a:spcAft>
              <a:buClr>
                <a:schemeClr val="dk1"/>
              </a:buClr>
              <a:buSzPct val="100000"/>
              <a:buNone/>
            </a:pPr>
            <a:r>
              <a:t/>
            </a:r>
            <a:endParaRPr sz="1800" u="sng">
              <a:solidFill>
                <a:srgbClr val="467886"/>
              </a:solidFill>
              <a:latin typeface="Arial"/>
              <a:ea typeface="Arial"/>
              <a:cs typeface="Arial"/>
              <a:sym typeface="Arial"/>
              <a:hlinkClick r:id="rId4">
                <a:extLst>
                  <a:ext uri="{A12FA001-AC4F-418D-AE19-62706E023703}">
                    <ahyp:hlinkClr val="tx"/>
                  </a:ext>
                </a:extLst>
              </a:hlinkClick>
            </a:endParaRPr>
          </a:p>
          <a:p>
            <a:pPr indent="-189865" lvl="0" marL="269875" rtl="0" algn="l">
              <a:lnSpc>
                <a:spcPct val="90000"/>
              </a:lnSpc>
              <a:spcBef>
                <a:spcPts val="1000"/>
              </a:spcBef>
              <a:spcAft>
                <a:spcPts val="0"/>
              </a:spcAft>
              <a:buClr>
                <a:schemeClr val="dk1"/>
              </a:buClr>
              <a:buSzPct val="100000"/>
              <a:buNone/>
            </a:pPr>
            <a:r>
              <a:t/>
            </a:r>
            <a:endParaRPr sz="1800" u="sng">
              <a:solidFill>
                <a:srgbClr val="467886"/>
              </a:solidFill>
              <a:latin typeface="Arial"/>
              <a:ea typeface="Arial"/>
              <a:cs typeface="Arial"/>
              <a:sym typeface="Arial"/>
              <a:hlinkClick r:id="rId5">
                <a:extLst>
                  <a:ext uri="{A12FA001-AC4F-418D-AE19-62706E023703}">
                    <ahyp:hlinkClr val="tx"/>
                  </a:ext>
                </a:extLst>
              </a:hlinkClick>
            </a:endParaRPr>
          </a:p>
          <a:p>
            <a:pPr indent="-189865" lvl="0" marL="269875" rtl="0" algn="l">
              <a:lnSpc>
                <a:spcPct val="90000"/>
              </a:lnSpc>
              <a:spcBef>
                <a:spcPts val="1000"/>
              </a:spcBef>
              <a:spcAft>
                <a:spcPts val="0"/>
              </a:spcAft>
              <a:buClr>
                <a:schemeClr val="dk1"/>
              </a:buClr>
              <a:buSzPct val="100000"/>
              <a:buNone/>
            </a:pPr>
            <a:r>
              <a:t/>
            </a:r>
            <a:endParaRPr sz="1800" u="sng">
              <a:solidFill>
                <a:srgbClr val="467886"/>
              </a:solidFill>
              <a:latin typeface="Arial"/>
              <a:ea typeface="Arial"/>
              <a:cs typeface="Arial"/>
              <a:sym typeface="Arial"/>
              <a:hlinkClick r:id="rId6">
                <a:extLst>
                  <a:ext uri="{A12FA001-AC4F-418D-AE19-62706E023703}">
                    <ahyp:hlinkClr val="tx"/>
                  </a:ext>
                </a:extLst>
              </a:hlinkClick>
            </a:endParaRPr>
          </a:p>
          <a:p>
            <a:pPr indent="-189865" lvl="0" marL="269875" rtl="0" algn="l">
              <a:lnSpc>
                <a:spcPct val="90000"/>
              </a:lnSpc>
              <a:spcBef>
                <a:spcPts val="1000"/>
              </a:spcBef>
              <a:spcAft>
                <a:spcPts val="0"/>
              </a:spcAft>
              <a:buClr>
                <a:schemeClr val="dk1"/>
              </a:buClr>
              <a:buSzPct val="100000"/>
              <a:buNone/>
            </a:pPr>
            <a:r>
              <a:t/>
            </a:r>
            <a:endParaRPr sz="1800" u="sng">
              <a:solidFill>
                <a:srgbClr val="467886"/>
              </a:solidFill>
              <a:latin typeface="Arial"/>
              <a:ea typeface="Arial"/>
              <a:cs typeface="Arial"/>
              <a:sym typeface="Arial"/>
              <a:hlinkClick r:id="rId7">
                <a:extLst>
                  <a:ext uri="{A12FA001-AC4F-418D-AE19-62706E023703}">
                    <ahyp:hlinkClr val="tx"/>
                  </a:ext>
                </a:extLst>
              </a:hlinkClick>
            </a:endParaRPr>
          </a:p>
          <a:p>
            <a:pPr indent="-189865" lvl="0" marL="269875" rtl="0" algn="l">
              <a:lnSpc>
                <a:spcPct val="90000"/>
              </a:lnSpc>
              <a:spcBef>
                <a:spcPts val="1000"/>
              </a:spcBef>
              <a:spcAft>
                <a:spcPts val="0"/>
              </a:spcAft>
              <a:buClr>
                <a:schemeClr val="dk1"/>
              </a:buClr>
              <a:buSzPct val="100000"/>
              <a:buNone/>
            </a:pPr>
            <a:r>
              <a:t/>
            </a:r>
            <a:endParaRPr sz="1800" u="sng">
              <a:solidFill>
                <a:srgbClr val="467886"/>
              </a:solidFill>
              <a:latin typeface="Arial"/>
              <a:ea typeface="Arial"/>
              <a:cs typeface="Arial"/>
              <a:sym typeface="Arial"/>
              <a:hlinkClick r:id="rId8">
                <a:extLst>
                  <a:ext uri="{A12FA001-AC4F-418D-AE19-62706E023703}">
                    <ahyp:hlinkClr val="tx"/>
                  </a:ext>
                </a:extLst>
              </a:hlinkClick>
            </a:endParaRPr>
          </a:p>
          <a:p>
            <a:pPr indent="-189865" lvl="0" marL="269875" rtl="0" algn="l">
              <a:lnSpc>
                <a:spcPct val="90000"/>
              </a:lnSpc>
              <a:spcBef>
                <a:spcPts val="1000"/>
              </a:spcBef>
              <a:spcAft>
                <a:spcPts val="0"/>
              </a:spcAft>
              <a:buClr>
                <a:schemeClr val="dk1"/>
              </a:buClr>
              <a:buSzPct val="100000"/>
              <a:buNone/>
            </a:pPr>
            <a:r>
              <a:t/>
            </a:r>
            <a:endParaRPr sz="1800" u="sng">
              <a:solidFill>
                <a:srgbClr val="467886"/>
              </a:solidFill>
              <a:latin typeface="Arial"/>
              <a:ea typeface="Arial"/>
              <a:cs typeface="Arial"/>
              <a:sym typeface="Arial"/>
              <a:hlinkClick r:id="rId9">
                <a:extLst>
                  <a:ext uri="{A12FA001-AC4F-418D-AE19-62706E023703}">
                    <ahyp:hlinkClr val="tx"/>
                  </a:ext>
                </a:extLst>
              </a:hlinkClick>
            </a:endParaRPr>
          </a:p>
          <a:p>
            <a:pPr indent="-189865" lvl="0" marL="269875" rtl="0" algn="l">
              <a:lnSpc>
                <a:spcPct val="90000"/>
              </a:lnSpc>
              <a:spcBef>
                <a:spcPts val="1000"/>
              </a:spcBef>
              <a:spcAft>
                <a:spcPts val="0"/>
              </a:spcAft>
              <a:buClr>
                <a:schemeClr val="dk1"/>
              </a:buClr>
              <a:buSzPct val="100000"/>
              <a:buNone/>
            </a:pPr>
            <a:r>
              <a:t/>
            </a:r>
            <a:endParaRPr sz="1800" u="sng">
              <a:solidFill>
                <a:srgbClr val="467886"/>
              </a:solidFill>
              <a:latin typeface="Arial"/>
              <a:ea typeface="Arial"/>
              <a:cs typeface="Arial"/>
              <a:sym typeface="Arial"/>
              <a:hlinkClick r:id="rId10">
                <a:extLst>
                  <a:ext uri="{A12FA001-AC4F-418D-AE19-62706E023703}">
                    <ahyp:hlinkClr val="tx"/>
                  </a:ext>
                </a:extLst>
              </a:hlinkClick>
            </a:endParaRPr>
          </a:p>
          <a:p>
            <a:pPr indent="0" lvl="0" marL="0" rtl="0" algn="l">
              <a:lnSpc>
                <a:spcPct val="90000"/>
              </a:lnSpc>
              <a:spcBef>
                <a:spcPts val="1000"/>
              </a:spcBef>
              <a:spcAft>
                <a:spcPts val="0"/>
              </a:spcAft>
              <a:buClr>
                <a:srgbClr val="0563C1"/>
              </a:buClr>
              <a:buSzPct val="100000"/>
              <a:buNone/>
            </a:pPr>
            <a:r>
              <a:rPr b="0" i="0" lang="en-GB" sz="1800" u="sng" strike="noStrike">
                <a:solidFill>
                  <a:srgbClr val="0563C1"/>
                </a:solidFill>
                <a:hlinkClick r:id="rId11">
                  <a:extLst>
                    <a:ext uri="{A12FA001-AC4F-418D-AE19-62706E023703}">
                      <ahyp:hlinkClr val="tx"/>
                    </a:ext>
                  </a:extLst>
                </a:hlinkClick>
              </a:rPr>
              <a:t>CESSDA DMEG</a:t>
            </a:r>
            <a:endParaRPr/>
          </a:p>
        </p:txBody>
      </p:sp>
      <p:pic>
        <p:nvPicPr>
          <p:cNvPr id="408" name="Google Shape;408;p14"/>
          <p:cNvPicPr preferRelativeResize="0"/>
          <p:nvPr/>
        </p:nvPicPr>
        <p:blipFill rotWithShape="1">
          <a:blip r:embed="rId12">
            <a:alphaModFix/>
          </a:blip>
          <a:srcRect b="0" l="0" r="0" t="0"/>
          <a:stretch/>
        </p:blipFill>
        <p:spPr>
          <a:xfrm>
            <a:off x="10099212" y="2936550"/>
            <a:ext cx="1331818" cy="1331818"/>
          </a:xfrm>
          <a:prstGeom prst="rect">
            <a:avLst/>
          </a:prstGeom>
          <a:noFill/>
          <a:ln>
            <a:noFill/>
          </a:ln>
        </p:spPr>
      </p:pic>
      <p:pic>
        <p:nvPicPr>
          <p:cNvPr descr="Screenshot van foutmelding in Excel: This workbook cannot be saved in the selected file format because it contains multiple sheets." id="409" name="Google Shape;409;p14"/>
          <p:cNvPicPr preferRelativeResize="0"/>
          <p:nvPr/>
        </p:nvPicPr>
        <p:blipFill rotWithShape="1">
          <a:blip r:embed="rId13">
            <a:alphaModFix/>
          </a:blip>
          <a:srcRect b="0" l="0" r="0" t="0"/>
          <a:stretch/>
        </p:blipFill>
        <p:spPr>
          <a:xfrm>
            <a:off x="7395607" y="1336350"/>
            <a:ext cx="4298349" cy="4994316"/>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3" name="Shape 413"/>
        <p:cNvGrpSpPr/>
        <p:nvPr/>
      </p:nvGrpSpPr>
      <p:grpSpPr>
        <a:xfrm>
          <a:off x="0" y="0"/>
          <a:ext cx="0" cy="0"/>
          <a:chOff x="0" y="0"/>
          <a:chExt cx="0" cy="0"/>
        </a:xfrm>
      </p:grpSpPr>
      <p:sp>
        <p:nvSpPr>
          <p:cNvPr id="414" name="Google Shape;414;p15"/>
          <p:cNvSpPr txBox="1"/>
          <p:nvPr>
            <p:ph type="title"/>
          </p:nvPr>
        </p:nvSpPr>
        <p:spPr>
          <a:xfrm>
            <a:off x="838200" y="527334"/>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2"/>
              </a:buClr>
              <a:buSzPts val="4000"/>
              <a:buFont typeface="Glegoo"/>
              <a:buNone/>
            </a:pPr>
            <a:r>
              <a:rPr lang="en-GB"/>
              <a:t>Tools en hulpmiddelen</a:t>
            </a:r>
            <a:endParaRPr/>
          </a:p>
        </p:txBody>
      </p:sp>
      <p:sp>
        <p:nvSpPr>
          <p:cNvPr id="415" name="Google Shape;415;p15"/>
          <p:cNvSpPr txBox="1"/>
          <p:nvPr>
            <p:ph idx="1" type="body"/>
          </p:nvPr>
        </p:nvSpPr>
        <p:spPr>
          <a:xfrm>
            <a:off x="838200" y="1663490"/>
            <a:ext cx="9400082" cy="1003794"/>
          </a:xfrm>
          <a:prstGeom prst="rect">
            <a:avLst/>
          </a:prstGeom>
          <a:noFill/>
          <a:ln>
            <a:noFill/>
          </a:ln>
        </p:spPr>
        <p:txBody>
          <a:bodyPr anchorCtr="0" anchor="b" bIns="45700" lIns="91425" spcFirstLastPara="1" rIns="91425" wrap="square" tIns="45700">
            <a:normAutofit fontScale="85000" lnSpcReduction="20000"/>
          </a:bodyPr>
          <a:lstStyle/>
          <a:p>
            <a:pPr indent="0" lvl="0" marL="0" rtl="0" algn="l">
              <a:lnSpc>
                <a:spcPct val="90000"/>
              </a:lnSpc>
              <a:spcBef>
                <a:spcPts val="0"/>
              </a:spcBef>
              <a:spcAft>
                <a:spcPts val="0"/>
              </a:spcAft>
              <a:buClr>
                <a:srgbClr val="000000"/>
              </a:buClr>
              <a:buSzPct val="100000"/>
              <a:buNone/>
            </a:pPr>
            <a:r>
              <a:rPr b="0" i="0" lang="en-GB" sz="2400" u="none" strike="noStrike">
                <a:solidFill>
                  <a:srgbClr val="000000"/>
                </a:solidFill>
              </a:rPr>
              <a:t>Lijsten van voorkeursformaten</a:t>
            </a:r>
            <a:endParaRPr b="0" i="0" sz="2400" u="none" strike="noStrike">
              <a:solidFill>
                <a:srgbClr val="000000"/>
              </a:solidFill>
            </a:endParaRPr>
          </a:p>
          <a:p>
            <a:pPr indent="-342900" lvl="0" marL="342900" rtl="0" algn="l">
              <a:lnSpc>
                <a:spcPct val="90000"/>
              </a:lnSpc>
              <a:spcBef>
                <a:spcPts val="1000"/>
              </a:spcBef>
              <a:spcAft>
                <a:spcPts val="0"/>
              </a:spcAft>
              <a:buClr>
                <a:srgbClr val="000000"/>
              </a:buClr>
              <a:buSzPct val="100000"/>
              <a:buFont typeface="Arial"/>
              <a:buChar char="•"/>
            </a:pPr>
            <a:r>
              <a:rPr b="0" i="0" lang="en-GB" sz="2200" u="none" strike="noStrike">
                <a:solidFill>
                  <a:srgbClr val="000000"/>
                </a:solidFill>
              </a:rPr>
              <a:t>DANS - </a:t>
            </a:r>
            <a:r>
              <a:rPr b="0" i="0" lang="en-GB" sz="1700" u="sng" strike="noStrike">
                <a:solidFill>
                  <a:srgbClr val="0563C1"/>
                </a:solidFill>
                <a:hlinkClick r:id="rId3">
                  <a:extLst>
                    <a:ext uri="{A12FA001-AC4F-418D-AE19-62706E023703}">
                      <ahyp:hlinkClr val="tx"/>
                    </a:ext>
                  </a:extLst>
                </a:hlinkClick>
              </a:rPr>
              <a:t>https://dans.knaw.nl/nl/bestandsformaten/</a:t>
            </a:r>
            <a:r>
              <a:rPr b="0" i="0" lang="en-GB" sz="1700" u="none" strike="noStrike">
                <a:solidFill>
                  <a:srgbClr val="000000"/>
                </a:solidFill>
              </a:rPr>
              <a:t> </a:t>
            </a:r>
            <a:endParaRPr/>
          </a:p>
          <a:p>
            <a:pPr indent="-342900" lvl="0" marL="342900" rtl="0" algn="l">
              <a:lnSpc>
                <a:spcPct val="90000"/>
              </a:lnSpc>
              <a:spcBef>
                <a:spcPts val="1000"/>
              </a:spcBef>
              <a:spcAft>
                <a:spcPts val="0"/>
              </a:spcAft>
              <a:buClr>
                <a:srgbClr val="000000"/>
              </a:buClr>
              <a:buSzPct val="100000"/>
              <a:buFont typeface="Arial"/>
              <a:buChar char="•"/>
            </a:pPr>
            <a:r>
              <a:rPr b="0" i="0" lang="en-GB" sz="2200" u="none" strike="noStrike">
                <a:solidFill>
                  <a:srgbClr val="000000"/>
                </a:solidFill>
              </a:rPr>
              <a:t>UKDS - </a:t>
            </a:r>
            <a:r>
              <a:rPr b="0" i="0" lang="en-GB" sz="1700" u="sng" strike="noStrike">
                <a:solidFill>
                  <a:srgbClr val="0563C1"/>
                </a:solidFill>
                <a:hlinkClick r:id="rId4">
                  <a:extLst>
                    <a:ext uri="{A12FA001-AC4F-418D-AE19-62706E023703}">
                      <ahyp:hlinkClr val="tx"/>
                    </a:ext>
                  </a:extLst>
                </a:hlinkClick>
              </a:rPr>
              <a:t>https://ukdataservice.ac.uk/learning-hub/research-data-management/#format-your-data</a:t>
            </a:r>
            <a:r>
              <a:rPr b="0" i="0" lang="en-GB" sz="1700" u="none" strike="noStrike">
                <a:solidFill>
                  <a:srgbClr val="000000"/>
                </a:solidFill>
              </a:rPr>
              <a:t> </a:t>
            </a:r>
            <a:endParaRPr/>
          </a:p>
        </p:txBody>
      </p:sp>
      <p:pic>
        <p:nvPicPr>
          <p:cNvPr descr="Screenshot van de DANS preferred formats tabel" id="416" name="Google Shape;416;p15"/>
          <p:cNvPicPr preferRelativeResize="0"/>
          <p:nvPr>
            <p:ph idx="2" type="body"/>
          </p:nvPr>
        </p:nvPicPr>
        <p:blipFill rotWithShape="1">
          <a:blip r:embed="rId5">
            <a:alphaModFix/>
          </a:blip>
          <a:srcRect b="0" l="0" r="0" t="0"/>
          <a:stretch/>
        </p:blipFill>
        <p:spPr>
          <a:xfrm>
            <a:off x="838200" y="2954701"/>
            <a:ext cx="5157788" cy="3109186"/>
          </a:xfrm>
          <a:prstGeom prst="rect">
            <a:avLst/>
          </a:prstGeom>
          <a:noFill/>
          <a:ln>
            <a:noFill/>
          </a:ln>
        </p:spPr>
      </p:pic>
      <p:pic>
        <p:nvPicPr>
          <p:cNvPr descr="Screenshot van de UKDS recommended formats tabel" id="417" name="Google Shape;417;p15"/>
          <p:cNvPicPr preferRelativeResize="0"/>
          <p:nvPr>
            <p:ph idx="4" type="body"/>
          </p:nvPr>
        </p:nvPicPr>
        <p:blipFill rotWithShape="1">
          <a:blip r:embed="rId6">
            <a:alphaModFix/>
          </a:blip>
          <a:srcRect b="0" l="0" r="0" t="0"/>
          <a:stretch/>
        </p:blipFill>
        <p:spPr>
          <a:xfrm>
            <a:off x="6170613" y="3075641"/>
            <a:ext cx="5183187" cy="2873655"/>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1" name="Shape 421"/>
        <p:cNvGrpSpPr/>
        <p:nvPr/>
      </p:nvGrpSpPr>
      <p:grpSpPr>
        <a:xfrm>
          <a:off x="0" y="0"/>
          <a:ext cx="0" cy="0"/>
          <a:chOff x="0" y="0"/>
          <a:chExt cx="0" cy="0"/>
        </a:xfrm>
      </p:grpSpPr>
      <p:sp>
        <p:nvSpPr>
          <p:cNvPr id="422" name="Google Shape;422;p16"/>
          <p:cNvSpPr txBox="1"/>
          <p:nvPr>
            <p:ph type="title"/>
          </p:nvPr>
        </p:nvSpPr>
        <p:spPr>
          <a:xfrm>
            <a:off x="838200" y="48704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2"/>
              </a:buClr>
              <a:buSzPts val="4000"/>
              <a:buFont typeface="Glegoo"/>
              <a:buNone/>
            </a:pPr>
            <a:r>
              <a:rPr lang="en-GB"/>
              <a:t>Tools en hulpmiddelen - vervolg</a:t>
            </a:r>
            <a:endParaRPr/>
          </a:p>
        </p:txBody>
      </p:sp>
      <p:sp>
        <p:nvSpPr>
          <p:cNvPr id="423" name="Google Shape;423;p16"/>
          <p:cNvSpPr txBox="1"/>
          <p:nvPr>
            <p:ph idx="1" type="body"/>
          </p:nvPr>
        </p:nvSpPr>
        <p:spPr>
          <a:xfrm>
            <a:off x="838200" y="1947545"/>
            <a:ext cx="10515600" cy="4351338"/>
          </a:xfrm>
          <a:prstGeom prst="rect">
            <a:avLst/>
          </a:prstGeom>
          <a:noFill/>
          <a:ln>
            <a:noFill/>
          </a:ln>
        </p:spPr>
        <p:txBody>
          <a:bodyPr anchorCtr="0" anchor="t" bIns="45700" lIns="91425" spcFirstLastPara="1" rIns="91425" wrap="square" tIns="45700">
            <a:normAutofit/>
          </a:bodyPr>
          <a:lstStyle/>
          <a:p>
            <a:pPr indent="-342900" lvl="0" marL="342900" rtl="0" algn="l">
              <a:lnSpc>
                <a:spcPct val="90000"/>
              </a:lnSpc>
              <a:spcBef>
                <a:spcPts val="0"/>
              </a:spcBef>
              <a:spcAft>
                <a:spcPts val="0"/>
              </a:spcAft>
              <a:buClr>
                <a:schemeClr val="dk1"/>
              </a:buClr>
              <a:buSzPts val="2400"/>
              <a:buFont typeface="Arial"/>
              <a:buChar char="•"/>
            </a:pPr>
            <a:r>
              <a:rPr lang="en-GB" sz="2400"/>
              <a:t>Wegwijzer Voorkeursformaten</a:t>
            </a:r>
            <a:br>
              <a:rPr lang="en-GB"/>
            </a:br>
            <a:r>
              <a:rPr lang="en-GB" u="sng">
                <a:solidFill>
                  <a:schemeClr val="hlink"/>
                </a:solidFill>
                <a:hlinkClick r:id="rId3"/>
              </a:rPr>
              <a:t>https://www.wegwijzervoorkeursformaten.nl/index.php/Hoofdpagina</a:t>
            </a:r>
            <a:r>
              <a:rPr lang="en-GB"/>
              <a:t>  </a:t>
            </a:r>
            <a:endParaRPr/>
          </a:p>
          <a:p>
            <a:pPr indent="-215900" lvl="0" marL="342900" rtl="0" algn="l">
              <a:lnSpc>
                <a:spcPct val="90000"/>
              </a:lnSpc>
              <a:spcBef>
                <a:spcPts val="1000"/>
              </a:spcBef>
              <a:spcAft>
                <a:spcPts val="0"/>
              </a:spcAft>
              <a:buClr>
                <a:schemeClr val="dk1"/>
              </a:buClr>
              <a:buSzPts val="2000"/>
              <a:buFont typeface="Arial"/>
              <a:buNone/>
            </a:pPr>
            <a:r>
              <a:t/>
            </a:r>
            <a:endParaRPr/>
          </a:p>
          <a:p>
            <a:pPr indent="-342900" lvl="0" marL="342900" rtl="0" algn="l">
              <a:lnSpc>
                <a:spcPct val="90000"/>
              </a:lnSpc>
              <a:spcBef>
                <a:spcPts val="1000"/>
              </a:spcBef>
              <a:spcAft>
                <a:spcPts val="0"/>
              </a:spcAft>
              <a:buClr>
                <a:schemeClr val="dk1"/>
              </a:buClr>
              <a:buSzPts val="2400"/>
              <a:buFont typeface="Arial"/>
              <a:buChar char="•"/>
            </a:pPr>
            <a:r>
              <a:rPr lang="en-GB" sz="2400"/>
              <a:t>Preservation Watch - Netwerk Digitaal Erfgoed</a:t>
            </a:r>
            <a:br>
              <a:rPr lang="en-GB"/>
            </a:br>
            <a:r>
              <a:rPr lang="en-GB" u="sng">
                <a:solidFill>
                  <a:schemeClr val="hlink"/>
                </a:solidFill>
                <a:hlinkClick r:id="rId4"/>
              </a:rPr>
              <a:t>https://kiacommunity.nl/groups/47-preservation-watch/welcome</a:t>
            </a:r>
            <a:r>
              <a:rPr lang="en-GB"/>
              <a:t> </a:t>
            </a:r>
            <a:endParaRPr/>
          </a:p>
          <a:p>
            <a:pPr indent="-215900" lvl="0" marL="342900" rtl="0" algn="l">
              <a:lnSpc>
                <a:spcPct val="90000"/>
              </a:lnSpc>
              <a:spcBef>
                <a:spcPts val="1000"/>
              </a:spcBef>
              <a:spcAft>
                <a:spcPts val="0"/>
              </a:spcAft>
              <a:buClr>
                <a:schemeClr val="dk1"/>
              </a:buClr>
              <a:buSzPts val="2000"/>
              <a:buFont typeface="Arial"/>
              <a:buNone/>
            </a:pPr>
            <a:r>
              <a:t/>
            </a:r>
            <a:endParaRPr/>
          </a:p>
          <a:p>
            <a:pPr indent="-342900" lvl="0" marL="342900" rtl="0" algn="l">
              <a:lnSpc>
                <a:spcPct val="90000"/>
              </a:lnSpc>
              <a:spcBef>
                <a:spcPts val="1000"/>
              </a:spcBef>
              <a:spcAft>
                <a:spcPts val="0"/>
              </a:spcAft>
              <a:buClr>
                <a:schemeClr val="dk1"/>
              </a:buClr>
              <a:buSzPts val="2400"/>
              <a:buFont typeface="Arial"/>
              <a:buChar char="•"/>
            </a:pPr>
            <a:r>
              <a:rPr lang="en-GB" sz="2400"/>
              <a:t>Home Computer Museum - Data herstel dienst</a:t>
            </a:r>
            <a:br>
              <a:rPr lang="en-GB"/>
            </a:br>
            <a:r>
              <a:rPr lang="en-GB" u="sng">
                <a:solidFill>
                  <a:schemeClr val="hlink"/>
                </a:solidFill>
                <a:hlinkClick r:id="rId5"/>
              </a:rPr>
              <a:t>https://www.homecomputermuseum.nl/diensten/data-herstel-service/</a:t>
            </a:r>
            <a:r>
              <a:rPr lang="en-GB"/>
              <a:t>  </a:t>
            </a:r>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7" name="Shape 427"/>
        <p:cNvGrpSpPr/>
        <p:nvPr/>
      </p:nvGrpSpPr>
      <p:grpSpPr>
        <a:xfrm>
          <a:off x="0" y="0"/>
          <a:ext cx="0" cy="0"/>
          <a:chOff x="0" y="0"/>
          <a:chExt cx="0" cy="0"/>
        </a:xfrm>
      </p:grpSpPr>
      <p:sp>
        <p:nvSpPr>
          <p:cNvPr id="428" name="Google Shape;428;p17"/>
          <p:cNvSpPr txBox="1"/>
          <p:nvPr>
            <p:ph type="title"/>
          </p:nvPr>
        </p:nvSpPr>
        <p:spPr>
          <a:xfrm>
            <a:off x="838200" y="48704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2"/>
              </a:buClr>
              <a:buSzPts val="4000"/>
              <a:buFont typeface="Glegoo"/>
              <a:buNone/>
            </a:pPr>
            <a:r>
              <a:rPr lang="en-GB"/>
              <a:t>Wegwijzer voorkeursformaten</a:t>
            </a:r>
            <a:endParaRPr/>
          </a:p>
        </p:txBody>
      </p:sp>
      <p:pic>
        <p:nvPicPr>
          <p:cNvPr descr="Screenshot van de Wegwijzer Voorkeursformaten startpagina" id="429" name="Google Shape;429;p17"/>
          <p:cNvPicPr preferRelativeResize="0"/>
          <p:nvPr>
            <p:ph idx="1" type="body"/>
          </p:nvPr>
        </p:nvPicPr>
        <p:blipFill rotWithShape="1">
          <a:blip r:embed="rId3">
            <a:alphaModFix/>
          </a:blip>
          <a:srcRect b="0" l="0" r="0" t="0"/>
          <a:stretch/>
        </p:blipFill>
        <p:spPr>
          <a:xfrm>
            <a:off x="0" y="1488223"/>
            <a:ext cx="5567754" cy="3413163"/>
          </a:xfrm>
          <a:prstGeom prst="rect">
            <a:avLst/>
          </a:prstGeom>
          <a:noFill/>
          <a:ln>
            <a:noFill/>
          </a:ln>
        </p:spPr>
      </p:pic>
      <p:pic>
        <p:nvPicPr>
          <p:cNvPr descr="Screenshot van de &quot;Overzicht instellingen&quot; tabel" id="430" name="Google Shape;430;p17"/>
          <p:cNvPicPr preferRelativeResize="0"/>
          <p:nvPr/>
        </p:nvPicPr>
        <p:blipFill rotWithShape="1">
          <a:blip r:embed="rId4">
            <a:alphaModFix/>
          </a:blip>
          <a:srcRect b="0" l="0" r="0" t="0"/>
          <a:stretch/>
        </p:blipFill>
        <p:spPr>
          <a:xfrm>
            <a:off x="5096655" y="2168801"/>
            <a:ext cx="5336134" cy="4689199"/>
          </a:xfrm>
          <a:prstGeom prst="rect">
            <a:avLst/>
          </a:prstGeom>
          <a:noFill/>
          <a:ln>
            <a:noFill/>
          </a:ln>
        </p:spPr>
      </p:pic>
      <p:pic>
        <p:nvPicPr>
          <p:cNvPr descr="Screenshot van de &quot;Overzicht instellingen&quot; tabel" id="431" name="Google Shape;431;p17"/>
          <p:cNvPicPr preferRelativeResize="0"/>
          <p:nvPr/>
        </p:nvPicPr>
        <p:blipFill rotWithShape="1">
          <a:blip r:embed="rId4">
            <a:alphaModFix/>
          </a:blip>
          <a:srcRect b="0" l="0" r="0" t="0"/>
          <a:stretch/>
        </p:blipFill>
        <p:spPr>
          <a:xfrm>
            <a:off x="9848220" y="4184149"/>
            <a:ext cx="3037039" cy="2668838"/>
          </a:xfrm>
          <a:prstGeom prst="rect">
            <a:avLst/>
          </a:prstGeom>
          <a:noFill/>
          <a:ln>
            <a:noFill/>
          </a:ln>
        </p:spPr>
      </p:pic>
      <p:pic>
        <p:nvPicPr>
          <p:cNvPr descr="Screenshot van een deel van de &quot;Overzicht voorkeursformaten&quot; tabel" id="432" name="Google Shape;432;p17"/>
          <p:cNvPicPr preferRelativeResize="0"/>
          <p:nvPr/>
        </p:nvPicPr>
        <p:blipFill rotWithShape="1">
          <a:blip r:embed="rId5">
            <a:alphaModFix/>
          </a:blip>
          <a:srcRect b="0" l="0" r="0" t="0"/>
          <a:stretch/>
        </p:blipFill>
        <p:spPr>
          <a:xfrm>
            <a:off x="8414335" y="3429000"/>
            <a:ext cx="3687406" cy="3240357"/>
          </a:xfrm>
          <a:prstGeom prst="rect">
            <a:avLst/>
          </a:prstGeom>
          <a:noFill/>
          <a:ln>
            <a:noFill/>
          </a:ln>
        </p:spPr>
      </p:pic>
      <p:pic>
        <p:nvPicPr>
          <p:cNvPr id="433" name="Google Shape;433;p17"/>
          <p:cNvPicPr preferRelativeResize="0"/>
          <p:nvPr/>
        </p:nvPicPr>
        <p:blipFill rotWithShape="1">
          <a:blip r:embed="rId6">
            <a:alphaModFix/>
          </a:blip>
          <a:srcRect b="0" l="0" r="0" t="0"/>
          <a:stretch/>
        </p:blipFill>
        <p:spPr>
          <a:xfrm>
            <a:off x="7003430" y="2264908"/>
            <a:ext cx="836835" cy="836835"/>
          </a:xfrm>
          <a:prstGeom prst="rect">
            <a:avLst/>
          </a:prstGeom>
          <a:solidFill>
            <a:srgbClr val="FFFFFF"/>
          </a:solidFill>
          <a:ln>
            <a:noFill/>
          </a:ln>
        </p:spPr>
      </p:pic>
      <p:pic>
        <p:nvPicPr>
          <p:cNvPr descr="Screenshot van de &quot;Gegevens bekijken: Formaten&quot; pagina" id="434" name="Google Shape;434;p17"/>
          <p:cNvPicPr preferRelativeResize="0"/>
          <p:nvPr/>
        </p:nvPicPr>
        <p:blipFill rotWithShape="1">
          <a:blip r:embed="rId7">
            <a:alphaModFix/>
          </a:blip>
          <a:srcRect b="0" l="0" r="0" t="0"/>
          <a:stretch/>
        </p:blipFill>
        <p:spPr>
          <a:xfrm>
            <a:off x="8717034" y="554535"/>
            <a:ext cx="3384707" cy="2774561"/>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8" name="Shape 438"/>
        <p:cNvGrpSpPr/>
        <p:nvPr/>
      </p:nvGrpSpPr>
      <p:grpSpPr>
        <a:xfrm>
          <a:off x="0" y="0"/>
          <a:ext cx="0" cy="0"/>
          <a:chOff x="0" y="0"/>
          <a:chExt cx="0" cy="0"/>
        </a:xfrm>
      </p:grpSpPr>
      <p:sp>
        <p:nvSpPr>
          <p:cNvPr id="439" name="Google Shape;439;p18"/>
          <p:cNvSpPr txBox="1"/>
          <p:nvPr>
            <p:ph type="title"/>
          </p:nvPr>
        </p:nvSpPr>
        <p:spPr>
          <a:xfrm>
            <a:off x="838200" y="527334"/>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2"/>
              </a:buClr>
              <a:buSzPts val="4000"/>
              <a:buFont typeface="Glegoo"/>
              <a:buNone/>
            </a:pPr>
            <a:r>
              <a:rPr lang="en-GB"/>
              <a:t>Preservation Watch</a:t>
            </a:r>
            <a:endParaRPr/>
          </a:p>
        </p:txBody>
      </p:sp>
      <p:sp>
        <p:nvSpPr>
          <p:cNvPr id="440" name="Google Shape;440;p18"/>
          <p:cNvSpPr txBox="1"/>
          <p:nvPr>
            <p:ph idx="2" type="body"/>
          </p:nvPr>
        </p:nvSpPr>
        <p:spPr>
          <a:xfrm>
            <a:off x="838200" y="1978702"/>
            <a:ext cx="5157787" cy="4373170"/>
          </a:xfrm>
          <a:prstGeom prst="rect">
            <a:avLst/>
          </a:prstGeom>
          <a:noFill/>
          <a:ln>
            <a:noFill/>
          </a:ln>
        </p:spPr>
        <p:txBody>
          <a:bodyPr anchorCtr="0" anchor="t" bIns="45700" lIns="91425" spcFirstLastPara="1" rIns="91425" wrap="square" tIns="45700">
            <a:normAutofit/>
          </a:bodyPr>
          <a:lstStyle/>
          <a:p>
            <a:pPr indent="-269875" lvl="0" marL="269875" rtl="0" algn="l">
              <a:lnSpc>
                <a:spcPct val="90000"/>
              </a:lnSpc>
              <a:spcBef>
                <a:spcPts val="0"/>
              </a:spcBef>
              <a:spcAft>
                <a:spcPts val="0"/>
              </a:spcAft>
              <a:buClr>
                <a:srgbClr val="000000"/>
              </a:buClr>
              <a:buSzPts val="1800"/>
              <a:buFont typeface="Arial"/>
              <a:buChar char="•"/>
            </a:pPr>
            <a:r>
              <a:rPr b="0" i="0" lang="en-GB" sz="1800" u="none" strike="noStrike">
                <a:solidFill>
                  <a:srgbClr val="000000"/>
                </a:solidFill>
                <a:latin typeface="Barlow"/>
                <a:ea typeface="Barlow"/>
                <a:cs typeface="Barlow"/>
                <a:sym typeface="Barlow"/>
              </a:rPr>
              <a:t>Preservation Watch’: Toezicht houden op ontwikkelingen op het gebied van data preservering  (inspelen op nieuwe kansen, risico’s tijdig aan zien komen en aanpakken, etc.)</a:t>
            </a:r>
            <a:endParaRPr b="0" i="0" sz="1800" u="none" strike="noStrike">
              <a:solidFill>
                <a:srgbClr val="DB2D67"/>
              </a:solidFill>
              <a:latin typeface="Arial"/>
              <a:ea typeface="Arial"/>
              <a:cs typeface="Arial"/>
              <a:sym typeface="Arial"/>
            </a:endParaRPr>
          </a:p>
          <a:p>
            <a:pPr indent="-269875" lvl="0" marL="269875" rtl="0" algn="l">
              <a:lnSpc>
                <a:spcPct val="90000"/>
              </a:lnSpc>
              <a:spcBef>
                <a:spcPts val="2500"/>
              </a:spcBef>
              <a:spcAft>
                <a:spcPts val="0"/>
              </a:spcAft>
              <a:buClr>
                <a:srgbClr val="000000"/>
              </a:buClr>
              <a:buSzPts val="1800"/>
              <a:buFont typeface="Arial"/>
              <a:buChar char="•"/>
            </a:pPr>
            <a:r>
              <a:rPr b="0" i="0" lang="en-GB" sz="1800" u="none" strike="noStrike">
                <a:solidFill>
                  <a:srgbClr val="000000"/>
                </a:solidFill>
                <a:latin typeface="Barlow"/>
                <a:ea typeface="Barlow"/>
                <a:cs typeface="Barlow"/>
                <a:sym typeface="Barlow"/>
              </a:rPr>
              <a:t>Netwerk Digitaal Erfgoed heeft een groep experts samengesteld om deze functie uit te voeren. </a:t>
            </a:r>
            <a:endParaRPr b="0" i="0" sz="1800" u="none" strike="noStrike">
              <a:solidFill>
                <a:srgbClr val="DB2D67"/>
              </a:solidFill>
              <a:latin typeface="Arial"/>
              <a:ea typeface="Arial"/>
              <a:cs typeface="Arial"/>
              <a:sym typeface="Arial"/>
            </a:endParaRPr>
          </a:p>
          <a:p>
            <a:pPr indent="-269875" lvl="0" marL="269875" rtl="0" algn="l">
              <a:lnSpc>
                <a:spcPct val="90000"/>
              </a:lnSpc>
              <a:spcBef>
                <a:spcPts val="2500"/>
              </a:spcBef>
              <a:spcAft>
                <a:spcPts val="0"/>
              </a:spcAft>
              <a:buClr>
                <a:srgbClr val="000000"/>
              </a:buClr>
              <a:buSzPts val="1800"/>
              <a:buFont typeface="Arial"/>
              <a:buChar char="•"/>
            </a:pPr>
            <a:r>
              <a:rPr b="0" i="0" lang="en-GB" sz="1800" u="none" strike="noStrike">
                <a:solidFill>
                  <a:srgbClr val="000000"/>
                </a:solidFill>
                <a:latin typeface="Barlow"/>
                <a:ea typeface="Barlow"/>
                <a:cs typeface="Barlow"/>
                <a:sym typeface="Barlow"/>
              </a:rPr>
              <a:t>Onder andere: monitoren van bestandsformaten</a:t>
            </a:r>
            <a:endParaRPr b="0" i="0" sz="1800" u="none" strike="noStrike">
              <a:solidFill>
                <a:srgbClr val="DB2D67"/>
              </a:solidFill>
              <a:latin typeface="Arial"/>
              <a:ea typeface="Arial"/>
              <a:cs typeface="Arial"/>
              <a:sym typeface="Arial"/>
            </a:endParaRPr>
          </a:p>
          <a:p>
            <a:pPr indent="-142875" lvl="0" marL="269875" rtl="0" algn="l">
              <a:lnSpc>
                <a:spcPct val="90000"/>
              </a:lnSpc>
              <a:spcBef>
                <a:spcPts val="2500"/>
              </a:spcBef>
              <a:spcAft>
                <a:spcPts val="0"/>
              </a:spcAft>
              <a:buClr>
                <a:schemeClr val="dk1"/>
              </a:buClr>
              <a:buSzPts val="2000"/>
              <a:buNone/>
            </a:pPr>
            <a:r>
              <a:t/>
            </a:r>
            <a:endParaRPr/>
          </a:p>
        </p:txBody>
      </p:sp>
      <p:pic>
        <p:nvPicPr>
          <p:cNvPr id="441" name="Google Shape;441;p18"/>
          <p:cNvPicPr preferRelativeResize="0"/>
          <p:nvPr/>
        </p:nvPicPr>
        <p:blipFill>
          <a:blip r:embed="rId3">
            <a:alphaModFix/>
          </a:blip>
          <a:stretch>
            <a:fillRect/>
          </a:stretch>
        </p:blipFill>
        <p:spPr>
          <a:xfrm>
            <a:off x="5995987" y="1758672"/>
            <a:ext cx="5891215" cy="3984049"/>
          </a:xfrm>
          <a:prstGeom prst="rect">
            <a:avLst/>
          </a:prstGeom>
          <a:noFill/>
          <a:ln>
            <a:noFill/>
          </a:ln>
          <a:effectLst>
            <a:outerShdw blurRad="57150" rotWithShape="0" algn="bl" dir="5400000" dist="19050">
              <a:srgbClr val="000000">
                <a:alpha val="50000"/>
              </a:srgbClr>
            </a:outerShdw>
          </a:effectLst>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5" name="Shape 445"/>
        <p:cNvGrpSpPr/>
        <p:nvPr/>
      </p:nvGrpSpPr>
      <p:grpSpPr>
        <a:xfrm>
          <a:off x="0" y="0"/>
          <a:ext cx="0" cy="0"/>
          <a:chOff x="0" y="0"/>
          <a:chExt cx="0" cy="0"/>
        </a:xfrm>
      </p:grpSpPr>
      <p:sp>
        <p:nvSpPr>
          <p:cNvPr id="446" name="Google Shape;446;p19"/>
          <p:cNvSpPr txBox="1"/>
          <p:nvPr>
            <p:ph type="title"/>
          </p:nvPr>
        </p:nvSpPr>
        <p:spPr>
          <a:xfrm>
            <a:off x="838200" y="527334"/>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2"/>
              </a:buClr>
              <a:buSzPts val="4000"/>
              <a:buFont typeface="Glegoo"/>
              <a:buNone/>
            </a:pPr>
            <a:r>
              <a:rPr lang="en-GB"/>
              <a:t>Home Computer Museum</a:t>
            </a:r>
            <a:endParaRPr/>
          </a:p>
        </p:txBody>
      </p:sp>
      <p:sp>
        <p:nvSpPr>
          <p:cNvPr id="447" name="Google Shape;447;p19"/>
          <p:cNvSpPr txBox="1"/>
          <p:nvPr>
            <p:ph idx="2" type="body"/>
          </p:nvPr>
        </p:nvSpPr>
        <p:spPr>
          <a:xfrm>
            <a:off x="838200" y="1978702"/>
            <a:ext cx="5157787" cy="437317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2000"/>
              <a:buNone/>
            </a:pPr>
            <a:r>
              <a:rPr lang="en-GB"/>
              <a:t>Een grote collectie oude computers en softwares en om oude data in te lezen en te converteren naar nieuwere bestanden.</a:t>
            </a:r>
            <a:endParaRPr/>
          </a:p>
        </p:txBody>
      </p:sp>
      <p:pic>
        <p:nvPicPr>
          <p:cNvPr descr="Screenshot van een deel van de Home Computer Museum website, &quot;Data herstel en Digitaal Erfgoed&quot; met onder andere het citaat &quot;Finally being able to read my lost data again!&quot;" id="448" name="Google Shape;448;p19"/>
          <p:cNvPicPr preferRelativeResize="0"/>
          <p:nvPr>
            <p:ph idx="4" type="body"/>
          </p:nvPr>
        </p:nvPicPr>
        <p:blipFill rotWithShape="1">
          <a:blip r:embed="rId3">
            <a:alphaModFix/>
          </a:blip>
          <a:srcRect b="0" l="0" r="0" t="0"/>
          <a:stretch/>
        </p:blipFill>
        <p:spPr>
          <a:xfrm>
            <a:off x="5980655" y="1514007"/>
            <a:ext cx="4490573" cy="4840756"/>
          </a:xfrm>
          <a:prstGeom prst="rect">
            <a:avLst/>
          </a:prstGeom>
          <a:noFill/>
          <a:ln>
            <a:noFill/>
          </a:ln>
        </p:spPr>
      </p:pic>
      <p:pic>
        <p:nvPicPr>
          <p:cNvPr id="449" name="Google Shape;449;p19"/>
          <p:cNvPicPr preferRelativeResize="0"/>
          <p:nvPr/>
        </p:nvPicPr>
        <p:blipFill rotWithShape="1">
          <a:blip r:embed="rId4">
            <a:alphaModFix/>
          </a:blip>
          <a:srcRect b="0" l="0" r="0" t="0"/>
          <a:stretch/>
        </p:blipFill>
        <p:spPr>
          <a:xfrm>
            <a:off x="9254344" y="503237"/>
            <a:ext cx="1778000" cy="1790700"/>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3" name="Shape 453"/>
        <p:cNvGrpSpPr/>
        <p:nvPr/>
      </p:nvGrpSpPr>
      <p:grpSpPr>
        <a:xfrm>
          <a:off x="0" y="0"/>
          <a:ext cx="0" cy="0"/>
          <a:chOff x="0" y="0"/>
          <a:chExt cx="0" cy="0"/>
        </a:xfrm>
      </p:grpSpPr>
      <p:pic>
        <p:nvPicPr>
          <p:cNvPr descr="A qr code with a globe and a circle&#10;&#10;Description automatically generated" id="454" name="Google Shape;454;p20"/>
          <p:cNvPicPr preferRelativeResize="0"/>
          <p:nvPr>
            <p:ph idx="1" type="body"/>
          </p:nvPr>
        </p:nvPicPr>
        <p:blipFill rotWithShape="1">
          <a:blip r:embed="rId3">
            <a:alphaModFix/>
          </a:blip>
          <a:srcRect b="0" l="0" r="0" t="0"/>
          <a:stretch/>
        </p:blipFill>
        <p:spPr>
          <a:xfrm>
            <a:off x="2526297" y="1919291"/>
            <a:ext cx="8962414" cy="4289968"/>
          </a:xfrm>
          <a:prstGeom prst="rect">
            <a:avLst/>
          </a:prstGeom>
          <a:noFill/>
          <a:ln>
            <a:noFill/>
          </a:ln>
        </p:spPr>
      </p:pic>
      <p:sp>
        <p:nvSpPr>
          <p:cNvPr id="455" name="Google Shape;455;p20"/>
          <p:cNvSpPr txBox="1"/>
          <p:nvPr>
            <p:ph type="title"/>
          </p:nvPr>
        </p:nvSpPr>
        <p:spPr>
          <a:xfrm>
            <a:off x="838200" y="48704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2"/>
              </a:buClr>
              <a:buSzPts val="4000"/>
              <a:buFont typeface="Glegoo"/>
              <a:buNone/>
            </a:pPr>
            <a:r>
              <a:rPr lang="en-GB"/>
              <a:t>Opdracht</a:t>
            </a:r>
            <a:endParaRPr/>
          </a:p>
        </p:txBody>
      </p:sp>
      <p:sp>
        <p:nvSpPr>
          <p:cNvPr id="456" name="Google Shape;456;p20"/>
          <p:cNvSpPr txBox="1"/>
          <p:nvPr/>
        </p:nvSpPr>
        <p:spPr>
          <a:xfrm>
            <a:off x="2526297" y="1627942"/>
            <a:ext cx="6932496"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GB" sz="1800">
                <a:solidFill>
                  <a:schemeClr val="dk1"/>
                </a:solidFill>
                <a:latin typeface="Open Sans"/>
                <a:ea typeface="Open Sans"/>
                <a:cs typeface="Open Sans"/>
                <a:sym typeface="Open Sans"/>
              </a:rPr>
              <a:t>Gebruik de QR code of de URL om naar Particify te gaan.</a:t>
            </a:r>
            <a:endParaRPr sz="1800">
              <a:solidFill>
                <a:schemeClr val="dk1"/>
              </a:solidFill>
              <a:latin typeface="Open Sans"/>
              <a:ea typeface="Open Sans"/>
              <a:cs typeface="Open Sans"/>
              <a:sym typeface="Open Sans"/>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9" name="Shape 149"/>
        <p:cNvGrpSpPr/>
        <p:nvPr/>
      </p:nvGrpSpPr>
      <p:grpSpPr>
        <a:xfrm>
          <a:off x="0" y="0"/>
          <a:ext cx="0" cy="0"/>
          <a:chOff x="0" y="0"/>
          <a:chExt cx="0" cy="0"/>
        </a:xfrm>
      </p:grpSpPr>
      <p:sp>
        <p:nvSpPr>
          <p:cNvPr id="150" name="Google Shape;150;p2"/>
          <p:cNvSpPr txBox="1"/>
          <p:nvPr>
            <p:ph type="title"/>
          </p:nvPr>
        </p:nvSpPr>
        <p:spPr>
          <a:xfrm>
            <a:off x="838200" y="48704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2"/>
              </a:buClr>
              <a:buSzPts val="4000"/>
              <a:buFont typeface="Glegoo"/>
              <a:buNone/>
            </a:pPr>
            <a:r>
              <a:rPr lang="en-GB"/>
              <a:t>Inhoud</a:t>
            </a:r>
            <a:endParaRPr/>
          </a:p>
        </p:txBody>
      </p:sp>
      <p:sp>
        <p:nvSpPr>
          <p:cNvPr id="151" name="Google Shape;151;p2"/>
          <p:cNvSpPr txBox="1"/>
          <p:nvPr>
            <p:ph idx="1" type="body"/>
          </p:nvPr>
        </p:nvSpPr>
        <p:spPr>
          <a:xfrm>
            <a:off x="838200" y="1947545"/>
            <a:ext cx="10515600" cy="4351338"/>
          </a:xfrm>
          <a:prstGeom prst="rect">
            <a:avLst/>
          </a:prstGeom>
          <a:noFill/>
          <a:ln>
            <a:noFill/>
          </a:ln>
        </p:spPr>
        <p:txBody>
          <a:bodyPr anchorCtr="0" anchor="t" bIns="45700" lIns="91425" spcFirstLastPara="1" rIns="91425" wrap="square" tIns="45700">
            <a:normAutofit/>
          </a:bodyPr>
          <a:lstStyle/>
          <a:p>
            <a:pPr indent="-142875" lvl="0" marL="269875" rtl="0" algn="l">
              <a:lnSpc>
                <a:spcPct val="90000"/>
              </a:lnSpc>
              <a:spcBef>
                <a:spcPts val="0"/>
              </a:spcBef>
              <a:spcAft>
                <a:spcPts val="0"/>
              </a:spcAft>
              <a:buClr>
                <a:schemeClr val="dk1"/>
              </a:buClr>
              <a:buSzPts val="2000"/>
              <a:buNone/>
            </a:pPr>
            <a:r>
              <a:t/>
            </a:r>
            <a:endParaRPr/>
          </a:p>
          <a:p>
            <a:pPr indent="-269875" lvl="0" marL="269875" rtl="0" algn="l">
              <a:lnSpc>
                <a:spcPct val="90000"/>
              </a:lnSpc>
              <a:spcBef>
                <a:spcPts val="1000"/>
              </a:spcBef>
              <a:spcAft>
                <a:spcPts val="0"/>
              </a:spcAft>
              <a:buClr>
                <a:schemeClr val="dk1"/>
              </a:buClr>
              <a:buSzPts val="2000"/>
              <a:buChar char="•"/>
            </a:pPr>
            <a:r>
              <a:rPr lang="en-GB"/>
              <a:t>Introductie</a:t>
            </a:r>
            <a:endParaRPr/>
          </a:p>
          <a:p>
            <a:pPr indent="-269875" lvl="0" marL="269875" rtl="0" algn="l">
              <a:lnSpc>
                <a:spcPct val="90000"/>
              </a:lnSpc>
              <a:spcBef>
                <a:spcPts val="1000"/>
              </a:spcBef>
              <a:spcAft>
                <a:spcPts val="0"/>
              </a:spcAft>
              <a:buClr>
                <a:schemeClr val="dk1"/>
              </a:buClr>
              <a:buSzPts val="2000"/>
              <a:buChar char="•"/>
            </a:pPr>
            <a:r>
              <a:rPr lang="en-GB"/>
              <a:t>Bestandsformaten in de praktijk</a:t>
            </a:r>
            <a:endParaRPr/>
          </a:p>
          <a:p>
            <a:pPr indent="-269875" lvl="0" marL="269875" rtl="0" algn="l">
              <a:lnSpc>
                <a:spcPct val="90000"/>
              </a:lnSpc>
              <a:spcBef>
                <a:spcPts val="1000"/>
              </a:spcBef>
              <a:spcAft>
                <a:spcPts val="0"/>
              </a:spcAft>
              <a:buClr>
                <a:schemeClr val="dk1"/>
              </a:buClr>
              <a:buSzPts val="2000"/>
              <a:buChar char="•"/>
            </a:pPr>
            <a:r>
              <a:rPr lang="en-GB"/>
              <a:t>Tools en hulpmiddelen</a:t>
            </a:r>
            <a:endParaRPr/>
          </a:p>
          <a:p>
            <a:pPr indent="-269875" lvl="0" marL="269875" rtl="0" algn="l">
              <a:lnSpc>
                <a:spcPct val="90000"/>
              </a:lnSpc>
              <a:spcBef>
                <a:spcPts val="1000"/>
              </a:spcBef>
              <a:spcAft>
                <a:spcPts val="0"/>
              </a:spcAft>
              <a:buClr>
                <a:schemeClr val="dk1"/>
              </a:buClr>
              <a:buSzPts val="2000"/>
              <a:buChar char="•"/>
            </a:pPr>
            <a:r>
              <a:rPr lang="en-GB"/>
              <a:t>Opdracht</a:t>
            </a:r>
            <a:endParaRPr/>
          </a:p>
          <a:p>
            <a:pPr indent="-269875" lvl="0" marL="269875" rtl="0" algn="l">
              <a:lnSpc>
                <a:spcPct val="90000"/>
              </a:lnSpc>
              <a:spcBef>
                <a:spcPts val="1000"/>
              </a:spcBef>
              <a:spcAft>
                <a:spcPts val="0"/>
              </a:spcAft>
              <a:buClr>
                <a:schemeClr val="dk1"/>
              </a:buClr>
              <a:buSzPts val="2000"/>
              <a:buChar char="•"/>
            </a:pPr>
            <a:r>
              <a:rPr lang="en-GB"/>
              <a:t>Toepassing op je eigen dataset</a:t>
            </a:r>
            <a:endParaRPr/>
          </a:p>
          <a:p>
            <a:pPr indent="-142875" lvl="0" marL="269875" rtl="0" algn="l">
              <a:lnSpc>
                <a:spcPct val="90000"/>
              </a:lnSpc>
              <a:spcBef>
                <a:spcPts val="1000"/>
              </a:spcBef>
              <a:spcAft>
                <a:spcPts val="0"/>
              </a:spcAft>
              <a:buClr>
                <a:schemeClr val="dk1"/>
              </a:buClr>
              <a:buSzPts val="2000"/>
              <a:buNone/>
            </a:pPr>
            <a:r>
              <a:t/>
            </a:r>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60" name="Shape 460"/>
        <p:cNvGrpSpPr/>
        <p:nvPr/>
      </p:nvGrpSpPr>
      <p:grpSpPr>
        <a:xfrm>
          <a:off x="0" y="0"/>
          <a:ext cx="0" cy="0"/>
          <a:chOff x="0" y="0"/>
          <a:chExt cx="0" cy="0"/>
        </a:xfrm>
      </p:grpSpPr>
      <p:sp>
        <p:nvSpPr>
          <p:cNvPr id="461" name="Google Shape;461;p21"/>
          <p:cNvSpPr txBox="1"/>
          <p:nvPr>
            <p:ph type="title"/>
          </p:nvPr>
        </p:nvSpPr>
        <p:spPr>
          <a:xfrm>
            <a:off x="1282534" y="1163474"/>
            <a:ext cx="10136167" cy="2363498"/>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lt1"/>
              </a:buClr>
              <a:buSzPts val="4000"/>
              <a:buFont typeface="Glegoo"/>
              <a:buNone/>
            </a:pPr>
            <a:r>
              <a:rPr lang="en-GB"/>
              <a:t>Any questions of feedback?</a:t>
            </a:r>
            <a:endParaRPr/>
          </a:p>
        </p:txBody>
      </p:sp>
      <p:sp>
        <p:nvSpPr>
          <p:cNvPr id="462" name="Google Shape;462;p21"/>
          <p:cNvSpPr txBox="1"/>
          <p:nvPr>
            <p:ph idx="1" type="body"/>
          </p:nvPr>
        </p:nvSpPr>
        <p:spPr>
          <a:xfrm>
            <a:off x="1282535" y="3648075"/>
            <a:ext cx="10136167" cy="1500187"/>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lt1"/>
              </a:buClr>
              <a:buSzPts val="2000"/>
              <a:buNone/>
            </a:pPr>
            <a:r>
              <a:t/>
            </a:r>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66" name="Shape 466"/>
        <p:cNvGrpSpPr/>
        <p:nvPr/>
      </p:nvGrpSpPr>
      <p:grpSpPr>
        <a:xfrm>
          <a:off x="0" y="0"/>
          <a:ext cx="0" cy="0"/>
          <a:chOff x="0" y="0"/>
          <a:chExt cx="0" cy="0"/>
        </a:xfrm>
      </p:grpSpPr>
      <p:sp>
        <p:nvSpPr>
          <p:cNvPr id="467" name="Google Shape;467;p22"/>
          <p:cNvSpPr txBox="1"/>
          <p:nvPr/>
        </p:nvSpPr>
        <p:spPr>
          <a:xfrm>
            <a:off x="1524000" y="1309860"/>
            <a:ext cx="9144000" cy="707886"/>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GB" sz="4000">
                <a:solidFill>
                  <a:schemeClr val="dk2"/>
                </a:solidFill>
                <a:latin typeface="Glegoo"/>
                <a:ea typeface="Glegoo"/>
                <a:cs typeface="Glegoo"/>
                <a:sym typeface="Glegoo"/>
              </a:rPr>
              <a:t>More information</a:t>
            </a:r>
            <a:endParaRPr/>
          </a:p>
        </p:txBody>
      </p:sp>
      <p:sp>
        <p:nvSpPr>
          <p:cNvPr id="468" name="Google Shape;468;p22"/>
          <p:cNvSpPr txBox="1"/>
          <p:nvPr/>
        </p:nvSpPr>
        <p:spPr>
          <a:xfrm>
            <a:off x="3791758" y="2151456"/>
            <a:ext cx="4630615" cy="40011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GB" sz="2000">
                <a:solidFill>
                  <a:schemeClr val="dk1"/>
                </a:solidFill>
                <a:latin typeface="Open Sans"/>
                <a:ea typeface="Open Sans"/>
                <a:cs typeface="Open Sans"/>
                <a:sym typeface="Open Sans"/>
              </a:rPr>
              <a:t>Visit our website </a:t>
            </a:r>
            <a:r>
              <a:rPr b="1" lang="en-GB" sz="2000">
                <a:solidFill>
                  <a:schemeClr val="dk1"/>
                </a:solidFill>
                <a:latin typeface="Open Sans"/>
                <a:ea typeface="Open Sans"/>
                <a:cs typeface="Open Sans"/>
                <a:sym typeface="Open Sans"/>
              </a:rPr>
              <a:t>www.dans.knaw.nl</a:t>
            </a:r>
            <a:endParaRPr b="1" sz="2000">
              <a:solidFill>
                <a:schemeClr val="dk1"/>
              </a:solidFill>
              <a:latin typeface="Open Sans"/>
              <a:ea typeface="Open Sans"/>
              <a:cs typeface="Open Sans"/>
              <a:sym typeface="Open Sans"/>
            </a:endParaRPr>
          </a:p>
        </p:txBody>
      </p:sp>
      <p:sp>
        <p:nvSpPr>
          <p:cNvPr id="469" name="Google Shape;469;p22"/>
          <p:cNvSpPr txBox="1"/>
          <p:nvPr/>
        </p:nvSpPr>
        <p:spPr>
          <a:xfrm>
            <a:off x="3791758" y="2685276"/>
            <a:ext cx="2590800" cy="40011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GB" sz="2000">
                <a:solidFill>
                  <a:schemeClr val="dk1"/>
                </a:solidFill>
                <a:latin typeface="Open Sans"/>
                <a:ea typeface="Open Sans"/>
                <a:cs typeface="Open Sans"/>
                <a:sym typeface="Open Sans"/>
              </a:rPr>
              <a:t>And follow us online</a:t>
            </a:r>
            <a:endParaRPr b="1" sz="2000">
              <a:solidFill>
                <a:schemeClr val="dk1"/>
              </a:solidFill>
              <a:latin typeface="Open Sans"/>
              <a:ea typeface="Open Sans"/>
              <a:cs typeface="Open Sans"/>
              <a:sym typeface="Open Sans"/>
            </a:endParaRPr>
          </a:p>
        </p:txBody>
      </p:sp>
      <p:grpSp>
        <p:nvGrpSpPr>
          <p:cNvPr id="470" name="Google Shape;470;p22"/>
          <p:cNvGrpSpPr/>
          <p:nvPr/>
        </p:nvGrpSpPr>
        <p:grpSpPr>
          <a:xfrm>
            <a:off x="3789232" y="3224154"/>
            <a:ext cx="2961074" cy="1753851"/>
            <a:chOff x="3789232" y="3224154"/>
            <a:chExt cx="2961074" cy="1753851"/>
          </a:xfrm>
        </p:grpSpPr>
        <p:sp>
          <p:nvSpPr>
            <p:cNvPr id="471" name="Google Shape;471;p22"/>
            <p:cNvSpPr txBox="1"/>
            <p:nvPr/>
          </p:nvSpPr>
          <p:spPr>
            <a:xfrm>
              <a:off x="4534147" y="3990506"/>
              <a:ext cx="2216159" cy="217366"/>
            </a:xfrm>
            <a:prstGeom prst="rect">
              <a:avLst/>
            </a:prstGeom>
            <a:noFill/>
            <a:ln>
              <a:noFill/>
            </a:ln>
          </p:spPr>
          <p:txBody>
            <a:bodyPr anchorCtr="0" anchor="t" bIns="0" lIns="0" spcFirstLastPara="1" rIns="0" wrap="square" tIns="32375">
              <a:spAutoFit/>
            </a:bodyPr>
            <a:lstStyle/>
            <a:p>
              <a:pPr indent="0" lvl="0" marL="12700" marR="0" rtl="0" algn="l">
                <a:lnSpc>
                  <a:spcPct val="100000"/>
                </a:lnSpc>
                <a:spcBef>
                  <a:spcPts val="0"/>
                </a:spcBef>
                <a:spcAft>
                  <a:spcPts val="0"/>
                </a:spcAft>
                <a:buNone/>
              </a:pPr>
              <a:r>
                <a:rPr b="0" i="0" lang="en-GB" sz="1200">
                  <a:solidFill>
                    <a:srgbClr val="033B4A"/>
                  </a:solidFill>
                  <a:latin typeface="Open Sans"/>
                  <a:ea typeface="Open Sans"/>
                  <a:cs typeface="Open Sans"/>
                  <a:sym typeface="Open Sans"/>
                </a:rPr>
                <a:t>LinkedIn @DANS</a:t>
              </a:r>
              <a:endParaRPr b="0" i="0" sz="1200">
                <a:solidFill>
                  <a:schemeClr val="dk1"/>
                </a:solidFill>
                <a:latin typeface="Open Sans"/>
                <a:ea typeface="Open Sans"/>
                <a:cs typeface="Open Sans"/>
                <a:sym typeface="Open Sans"/>
              </a:endParaRPr>
            </a:p>
          </p:txBody>
        </p:sp>
        <p:sp>
          <p:nvSpPr>
            <p:cNvPr id="472" name="Google Shape;472;p22"/>
            <p:cNvSpPr txBox="1"/>
            <p:nvPr/>
          </p:nvSpPr>
          <p:spPr>
            <a:xfrm>
              <a:off x="4534146" y="3348833"/>
              <a:ext cx="2216160" cy="217366"/>
            </a:xfrm>
            <a:prstGeom prst="rect">
              <a:avLst/>
            </a:prstGeom>
            <a:noFill/>
            <a:ln>
              <a:noFill/>
            </a:ln>
          </p:spPr>
          <p:txBody>
            <a:bodyPr anchorCtr="0" anchor="t" bIns="0" lIns="0" spcFirstLastPara="1" rIns="0" wrap="square" tIns="32375">
              <a:spAutoFit/>
            </a:bodyPr>
            <a:lstStyle/>
            <a:p>
              <a:pPr indent="0" lvl="0" marL="12700" marR="0" rtl="0" algn="l">
                <a:lnSpc>
                  <a:spcPct val="100000"/>
                </a:lnSpc>
                <a:spcBef>
                  <a:spcPts val="0"/>
                </a:spcBef>
                <a:spcAft>
                  <a:spcPts val="0"/>
                </a:spcAft>
                <a:buNone/>
              </a:pPr>
              <a:r>
                <a:rPr b="0" i="0" lang="en-GB" sz="1200">
                  <a:solidFill>
                    <a:srgbClr val="033B4A"/>
                  </a:solidFill>
                  <a:latin typeface="Open Sans"/>
                  <a:ea typeface="Open Sans"/>
                  <a:cs typeface="Open Sans"/>
                  <a:sym typeface="Open Sans"/>
                </a:rPr>
                <a:t>Mastodon @DANS_knaw_nwo</a:t>
              </a:r>
              <a:endParaRPr b="0" i="0" sz="1200">
                <a:solidFill>
                  <a:schemeClr val="dk1"/>
                </a:solidFill>
                <a:latin typeface="Open Sans"/>
                <a:ea typeface="Open Sans"/>
                <a:cs typeface="Open Sans"/>
                <a:sym typeface="Open Sans"/>
              </a:endParaRPr>
            </a:p>
          </p:txBody>
        </p:sp>
        <p:sp>
          <p:nvSpPr>
            <p:cNvPr id="473" name="Google Shape;473;p22"/>
            <p:cNvSpPr txBox="1"/>
            <p:nvPr/>
          </p:nvSpPr>
          <p:spPr>
            <a:xfrm>
              <a:off x="4534147" y="4636598"/>
              <a:ext cx="2216159" cy="217366"/>
            </a:xfrm>
            <a:prstGeom prst="rect">
              <a:avLst/>
            </a:prstGeom>
            <a:noFill/>
            <a:ln>
              <a:noFill/>
            </a:ln>
          </p:spPr>
          <p:txBody>
            <a:bodyPr anchorCtr="0" anchor="t" bIns="0" lIns="0" spcFirstLastPara="1" rIns="0" wrap="square" tIns="32375">
              <a:spAutoFit/>
            </a:bodyPr>
            <a:lstStyle/>
            <a:p>
              <a:pPr indent="0" lvl="0" marL="12700" marR="0" rtl="0" algn="l">
                <a:lnSpc>
                  <a:spcPct val="100000"/>
                </a:lnSpc>
                <a:spcBef>
                  <a:spcPts val="0"/>
                </a:spcBef>
                <a:spcAft>
                  <a:spcPts val="0"/>
                </a:spcAft>
                <a:buNone/>
              </a:pPr>
              <a:r>
                <a:rPr b="0" i="0" lang="en-GB" sz="1200">
                  <a:solidFill>
                    <a:srgbClr val="033B4A"/>
                  </a:solidFill>
                  <a:latin typeface="Open Sans"/>
                  <a:ea typeface="Open Sans"/>
                  <a:cs typeface="Open Sans"/>
                  <a:sym typeface="Open Sans"/>
                </a:rPr>
                <a:t>X @DANS_knaw_nwo</a:t>
              </a:r>
              <a:endParaRPr b="0" i="0" sz="1200">
                <a:solidFill>
                  <a:schemeClr val="dk1"/>
                </a:solidFill>
                <a:latin typeface="Open Sans"/>
                <a:ea typeface="Open Sans"/>
                <a:cs typeface="Open Sans"/>
                <a:sym typeface="Open Sans"/>
              </a:endParaRPr>
            </a:p>
          </p:txBody>
        </p:sp>
        <p:pic>
          <p:nvPicPr>
            <p:cNvPr id="474" name="Google Shape;474;p22"/>
            <p:cNvPicPr preferRelativeResize="0"/>
            <p:nvPr/>
          </p:nvPicPr>
          <p:blipFill rotWithShape="1">
            <a:blip r:embed="rId3">
              <a:alphaModFix/>
            </a:blip>
            <a:srcRect b="0" l="0" r="0" t="0"/>
            <a:stretch/>
          </p:blipFill>
          <p:spPr>
            <a:xfrm>
              <a:off x="3789234" y="3224154"/>
              <a:ext cx="466725" cy="466725"/>
            </a:xfrm>
            <a:prstGeom prst="rect">
              <a:avLst/>
            </a:prstGeom>
            <a:noFill/>
            <a:ln>
              <a:noFill/>
            </a:ln>
          </p:spPr>
        </p:pic>
        <p:pic>
          <p:nvPicPr>
            <p:cNvPr id="475" name="Google Shape;475;p22"/>
            <p:cNvPicPr preferRelativeResize="0"/>
            <p:nvPr/>
          </p:nvPicPr>
          <p:blipFill rotWithShape="1">
            <a:blip r:embed="rId4">
              <a:alphaModFix/>
            </a:blip>
            <a:srcRect b="0" l="0" r="0" t="0"/>
            <a:stretch/>
          </p:blipFill>
          <p:spPr>
            <a:xfrm>
              <a:off x="3789233" y="3867717"/>
              <a:ext cx="466725" cy="466725"/>
            </a:xfrm>
            <a:prstGeom prst="rect">
              <a:avLst/>
            </a:prstGeom>
            <a:noFill/>
            <a:ln>
              <a:noFill/>
            </a:ln>
          </p:spPr>
        </p:pic>
        <p:pic>
          <p:nvPicPr>
            <p:cNvPr id="476" name="Google Shape;476;p22"/>
            <p:cNvPicPr preferRelativeResize="0"/>
            <p:nvPr/>
          </p:nvPicPr>
          <p:blipFill rotWithShape="1">
            <a:blip r:embed="rId5">
              <a:alphaModFix/>
            </a:blip>
            <a:srcRect b="0" l="0" r="0" t="0"/>
            <a:stretch/>
          </p:blipFill>
          <p:spPr>
            <a:xfrm>
              <a:off x="3789232" y="4511280"/>
              <a:ext cx="466725" cy="466725"/>
            </a:xfrm>
            <a:prstGeom prst="rect">
              <a:avLst/>
            </a:prstGeom>
            <a:noFill/>
            <a:ln>
              <a:noFill/>
            </a:ln>
          </p:spPr>
        </p:pic>
      </p:gr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5" name="Shape 155"/>
        <p:cNvGrpSpPr/>
        <p:nvPr/>
      </p:nvGrpSpPr>
      <p:grpSpPr>
        <a:xfrm>
          <a:off x="0" y="0"/>
          <a:ext cx="0" cy="0"/>
          <a:chOff x="0" y="0"/>
          <a:chExt cx="0" cy="0"/>
        </a:xfrm>
      </p:grpSpPr>
      <p:pic>
        <p:nvPicPr>
          <p:cNvPr descr="A qr code with a globe and a circle&#10;&#10;Description automatically generated" id="156" name="Google Shape;156;p3"/>
          <p:cNvPicPr preferRelativeResize="0"/>
          <p:nvPr>
            <p:ph idx="1" type="body"/>
          </p:nvPr>
        </p:nvPicPr>
        <p:blipFill rotWithShape="1">
          <a:blip r:embed="rId3">
            <a:alphaModFix/>
          </a:blip>
          <a:srcRect b="0" l="0" r="0" t="0"/>
          <a:stretch/>
        </p:blipFill>
        <p:spPr>
          <a:xfrm>
            <a:off x="2526297" y="1919291"/>
            <a:ext cx="8962414" cy="4289968"/>
          </a:xfrm>
          <a:prstGeom prst="rect">
            <a:avLst/>
          </a:prstGeom>
          <a:noFill/>
          <a:ln>
            <a:noFill/>
          </a:ln>
        </p:spPr>
      </p:pic>
      <p:sp>
        <p:nvSpPr>
          <p:cNvPr id="157" name="Google Shape;157;p3"/>
          <p:cNvSpPr txBox="1"/>
          <p:nvPr>
            <p:ph type="title"/>
          </p:nvPr>
        </p:nvSpPr>
        <p:spPr>
          <a:xfrm>
            <a:off x="838200" y="48704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2"/>
              </a:buClr>
              <a:buSzPts val="4000"/>
              <a:buFont typeface="Glegoo"/>
              <a:buNone/>
            </a:pPr>
            <a:r>
              <a:rPr lang="en-GB"/>
              <a:t>Kennis maken met het onderwerp</a:t>
            </a:r>
            <a:endParaRPr/>
          </a:p>
        </p:txBody>
      </p:sp>
      <p:sp>
        <p:nvSpPr>
          <p:cNvPr id="158" name="Google Shape;158;p3"/>
          <p:cNvSpPr txBox="1"/>
          <p:nvPr/>
        </p:nvSpPr>
        <p:spPr>
          <a:xfrm>
            <a:off x="2526297" y="1627942"/>
            <a:ext cx="6932496"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GB" sz="1800">
                <a:solidFill>
                  <a:schemeClr val="dk1"/>
                </a:solidFill>
                <a:latin typeface="Open Sans"/>
                <a:ea typeface="Open Sans"/>
                <a:cs typeface="Open Sans"/>
                <a:sym typeface="Open Sans"/>
              </a:rPr>
              <a:t>Gebruik de QR code of de URL om deel te nemen aan de quiz</a:t>
            </a:r>
            <a:endParaRPr sz="1800">
              <a:solidFill>
                <a:schemeClr val="dk1"/>
              </a:solidFill>
              <a:latin typeface="Open Sans"/>
              <a:ea typeface="Open Sans"/>
              <a:cs typeface="Open Sans"/>
              <a:sym typeface="Open Sans"/>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3" name="Shape 163"/>
        <p:cNvGrpSpPr/>
        <p:nvPr/>
      </p:nvGrpSpPr>
      <p:grpSpPr>
        <a:xfrm>
          <a:off x="0" y="0"/>
          <a:ext cx="0" cy="0"/>
          <a:chOff x="0" y="0"/>
          <a:chExt cx="0" cy="0"/>
        </a:xfrm>
      </p:grpSpPr>
      <p:sp>
        <p:nvSpPr>
          <p:cNvPr id="164" name="Google Shape;164;p4"/>
          <p:cNvSpPr txBox="1"/>
          <p:nvPr>
            <p:ph type="title"/>
          </p:nvPr>
        </p:nvSpPr>
        <p:spPr>
          <a:xfrm>
            <a:off x="838200" y="500062"/>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2"/>
              </a:buClr>
              <a:buSzPts val="4000"/>
              <a:buFont typeface="Glegoo"/>
              <a:buNone/>
            </a:pPr>
            <a:r>
              <a:rPr lang="en-GB"/>
              <a:t>Bestandsformaten en de FAIR principes</a:t>
            </a:r>
            <a:endParaRPr/>
          </a:p>
        </p:txBody>
      </p:sp>
      <p:sp>
        <p:nvSpPr>
          <p:cNvPr id="165" name="Google Shape;165;p4"/>
          <p:cNvSpPr txBox="1"/>
          <p:nvPr>
            <p:ph idx="1" type="body"/>
          </p:nvPr>
        </p:nvSpPr>
        <p:spPr>
          <a:xfrm>
            <a:off x="838199" y="2006600"/>
            <a:ext cx="9684896" cy="4351338"/>
          </a:xfrm>
          <a:prstGeom prst="rect">
            <a:avLst/>
          </a:prstGeom>
          <a:noFill/>
          <a:ln>
            <a:noFill/>
          </a:ln>
        </p:spPr>
        <p:txBody>
          <a:bodyPr anchorCtr="0" anchor="t" bIns="45700" lIns="91425" spcFirstLastPara="1" rIns="91425" wrap="square" tIns="45700">
            <a:normAutofit fontScale="40000" lnSpcReduction="20000"/>
          </a:bodyPr>
          <a:lstStyle/>
          <a:p>
            <a:pPr indent="-224155" lvl="0" marL="269875" rtl="0" algn="l">
              <a:lnSpc>
                <a:spcPct val="90000"/>
              </a:lnSpc>
              <a:spcBef>
                <a:spcPts val="0"/>
              </a:spcBef>
              <a:spcAft>
                <a:spcPts val="0"/>
              </a:spcAft>
              <a:buClr>
                <a:schemeClr val="dk1"/>
              </a:buClr>
              <a:buSzPct val="100000"/>
              <a:buNone/>
            </a:pPr>
            <a:r>
              <a:t/>
            </a:r>
            <a:endParaRPr sz="1800"/>
          </a:p>
          <a:p>
            <a:pPr indent="-269875" lvl="0" marL="269875" rtl="0" algn="l">
              <a:lnSpc>
                <a:spcPct val="90000"/>
              </a:lnSpc>
              <a:spcBef>
                <a:spcPts val="1000"/>
              </a:spcBef>
              <a:spcAft>
                <a:spcPts val="0"/>
              </a:spcAft>
              <a:buClr>
                <a:schemeClr val="dk1"/>
              </a:buClr>
              <a:buSzPct val="100000"/>
              <a:buChar char="•"/>
            </a:pPr>
            <a:r>
              <a:rPr lang="en-GB" sz="5000"/>
              <a:t>Het kiezen van bestandsformaten is gerelateerd aan het ‘Reusability’ principe</a:t>
            </a:r>
            <a:endParaRPr sz="5000"/>
          </a:p>
          <a:p>
            <a:pPr indent="-142875" lvl="0" marL="269875" rtl="0" algn="l">
              <a:lnSpc>
                <a:spcPct val="90000"/>
              </a:lnSpc>
              <a:spcBef>
                <a:spcPts val="1000"/>
              </a:spcBef>
              <a:spcAft>
                <a:spcPts val="0"/>
              </a:spcAft>
              <a:buClr>
                <a:schemeClr val="dk1"/>
              </a:buClr>
              <a:buSzPct val="100000"/>
              <a:buNone/>
            </a:pPr>
            <a:r>
              <a:t/>
            </a:r>
            <a:endParaRPr sz="5000"/>
          </a:p>
          <a:p>
            <a:pPr indent="-142875" lvl="0" marL="269875" rtl="0" algn="l">
              <a:lnSpc>
                <a:spcPct val="90000"/>
              </a:lnSpc>
              <a:spcBef>
                <a:spcPts val="1000"/>
              </a:spcBef>
              <a:spcAft>
                <a:spcPts val="0"/>
              </a:spcAft>
              <a:buClr>
                <a:schemeClr val="dk1"/>
              </a:buClr>
              <a:buSzPct val="100000"/>
              <a:buNone/>
            </a:pPr>
            <a:r>
              <a:t/>
            </a:r>
            <a:endParaRPr sz="5000"/>
          </a:p>
          <a:p>
            <a:pPr indent="-142875" lvl="0" marL="269875" rtl="0" algn="l">
              <a:lnSpc>
                <a:spcPct val="90000"/>
              </a:lnSpc>
              <a:spcBef>
                <a:spcPts val="1000"/>
              </a:spcBef>
              <a:spcAft>
                <a:spcPts val="0"/>
              </a:spcAft>
              <a:buClr>
                <a:schemeClr val="dk1"/>
              </a:buClr>
              <a:buSzPct val="100000"/>
              <a:buNone/>
            </a:pPr>
            <a:r>
              <a:t/>
            </a:r>
            <a:endParaRPr sz="5000"/>
          </a:p>
          <a:p>
            <a:pPr indent="-142875" lvl="0" marL="269875" rtl="0" algn="l">
              <a:lnSpc>
                <a:spcPct val="90000"/>
              </a:lnSpc>
              <a:spcBef>
                <a:spcPts val="1000"/>
              </a:spcBef>
              <a:spcAft>
                <a:spcPts val="0"/>
              </a:spcAft>
              <a:buClr>
                <a:schemeClr val="dk1"/>
              </a:buClr>
              <a:buSzPct val="100000"/>
              <a:buNone/>
            </a:pPr>
            <a:r>
              <a:t/>
            </a:r>
            <a:endParaRPr sz="5000"/>
          </a:p>
          <a:p>
            <a:pPr indent="-269875" lvl="0" marL="269875" rtl="0" algn="l">
              <a:lnSpc>
                <a:spcPct val="90000"/>
              </a:lnSpc>
              <a:spcBef>
                <a:spcPts val="1000"/>
              </a:spcBef>
              <a:spcAft>
                <a:spcPts val="0"/>
              </a:spcAft>
              <a:buClr>
                <a:schemeClr val="dk1"/>
              </a:buClr>
              <a:buSzPct val="100000"/>
              <a:buChar char="•"/>
            </a:pPr>
            <a:r>
              <a:rPr lang="en-GB" sz="5000"/>
              <a:t>Bestandsformaat met lange termijn stabiliteit</a:t>
            </a:r>
            <a:endParaRPr/>
          </a:p>
          <a:p>
            <a:pPr indent="-269875" lvl="0" marL="269875" rtl="0" algn="l">
              <a:lnSpc>
                <a:spcPct val="90000"/>
              </a:lnSpc>
              <a:spcBef>
                <a:spcPts val="1000"/>
              </a:spcBef>
              <a:spcAft>
                <a:spcPts val="0"/>
              </a:spcAft>
              <a:buClr>
                <a:schemeClr val="dk1"/>
              </a:buClr>
              <a:buSzPct val="100000"/>
              <a:buChar char="•"/>
            </a:pPr>
            <a:r>
              <a:rPr lang="en-GB" sz="5000"/>
              <a:t>Bestandsformaat die collega’s in dezelfde </a:t>
            </a:r>
            <a:br>
              <a:rPr lang="en-GB" sz="5000"/>
            </a:br>
            <a:r>
              <a:rPr lang="en-GB" sz="5000"/>
              <a:t>discipline ook gebruiken</a:t>
            </a:r>
            <a:endParaRPr/>
          </a:p>
          <a:p>
            <a:pPr indent="-269875" lvl="0" marL="269875" rtl="0" algn="l">
              <a:lnSpc>
                <a:spcPct val="90000"/>
              </a:lnSpc>
              <a:spcBef>
                <a:spcPts val="1000"/>
              </a:spcBef>
              <a:spcAft>
                <a:spcPts val="0"/>
              </a:spcAft>
              <a:buClr>
                <a:schemeClr val="dk1"/>
              </a:buClr>
              <a:buSzPct val="100000"/>
              <a:buChar char="•"/>
            </a:pPr>
            <a:r>
              <a:rPr lang="en-GB" sz="5000"/>
              <a:t>Voorkeur voor open formaten t.o.v. </a:t>
            </a:r>
            <a:br>
              <a:rPr lang="en-GB" sz="5000"/>
            </a:br>
            <a:r>
              <a:rPr lang="en-GB" sz="5000"/>
              <a:t>gepatenteerde</a:t>
            </a:r>
            <a:endParaRPr/>
          </a:p>
          <a:p>
            <a:pPr indent="-219075" lvl="0" marL="269875" rtl="0" algn="l">
              <a:lnSpc>
                <a:spcPct val="90000"/>
              </a:lnSpc>
              <a:spcBef>
                <a:spcPts val="1000"/>
              </a:spcBef>
              <a:spcAft>
                <a:spcPts val="0"/>
              </a:spcAft>
              <a:buClr>
                <a:schemeClr val="dk1"/>
              </a:buClr>
              <a:buSzPct val="100000"/>
              <a:buNone/>
            </a:pPr>
            <a:r>
              <a:t/>
            </a:r>
            <a:endParaRPr/>
          </a:p>
        </p:txBody>
      </p:sp>
      <p:sp>
        <p:nvSpPr>
          <p:cNvPr id="166" name="Google Shape;166;p4"/>
          <p:cNvSpPr txBox="1"/>
          <p:nvPr>
            <p:ph idx="2" type="body"/>
          </p:nvPr>
        </p:nvSpPr>
        <p:spPr>
          <a:xfrm>
            <a:off x="7150307" y="2957332"/>
            <a:ext cx="4929297" cy="3900668"/>
          </a:xfrm>
          <a:prstGeom prst="rect">
            <a:avLst/>
          </a:prstGeom>
          <a:noFill/>
          <a:ln>
            <a:noFill/>
          </a:ln>
        </p:spPr>
        <p:txBody>
          <a:bodyPr anchorCtr="0" anchor="t" bIns="45700" lIns="91425" spcFirstLastPara="1" rIns="91425" wrap="square" tIns="45700">
            <a:normAutofit fontScale="40000" lnSpcReduction="20000"/>
          </a:bodyPr>
          <a:lstStyle/>
          <a:p>
            <a:pPr indent="-224155" lvl="0" marL="269875" rtl="0" algn="l">
              <a:lnSpc>
                <a:spcPct val="90000"/>
              </a:lnSpc>
              <a:spcBef>
                <a:spcPts val="0"/>
              </a:spcBef>
              <a:spcAft>
                <a:spcPts val="0"/>
              </a:spcAft>
              <a:buClr>
                <a:schemeClr val="dk1"/>
              </a:buClr>
              <a:buSzPct val="100000"/>
              <a:buNone/>
            </a:pPr>
            <a:r>
              <a:t/>
            </a:r>
            <a:endParaRPr sz="1800">
              <a:latin typeface="Arial"/>
              <a:ea typeface="Arial"/>
              <a:cs typeface="Arial"/>
              <a:sym typeface="Arial"/>
            </a:endParaRPr>
          </a:p>
          <a:p>
            <a:pPr indent="-224155" lvl="0" marL="269875" rtl="0" algn="l">
              <a:lnSpc>
                <a:spcPct val="90000"/>
              </a:lnSpc>
              <a:spcBef>
                <a:spcPts val="1000"/>
              </a:spcBef>
              <a:spcAft>
                <a:spcPts val="0"/>
              </a:spcAft>
              <a:buClr>
                <a:schemeClr val="dk1"/>
              </a:buClr>
              <a:buSzPct val="100000"/>
              <a:buNone/>
            </a:pPr>
            <a:r>
              <a:t/>
            </a:r>
            <a:endParaRPr sz="1800">
              <a:latin typeface="Arial"/>
              <a:ea typeface="Arial"/>
              <a:cs typeface="Arial"/>
              <a:sym typeface="Arial"/>
            </a:endParaRPr>
          </a:p>
          <a:p>
            <a:pPr indent="-224155" lvl="0" marL="269875" rtl="0" algn="l">
              <a:lnSpc>
                <a:spcPct val="90000"/>
              </a:lnSpc>
              <a:spcBef>
                <a:spcPts val="1000"/>
              </a:spcBef>
              <a:spcAft>
                <a:spcPts val="0"/>
              </a:spcAft>
              <a:buClr>
                <a:schemeClr val="dk1"/>
              </a:buClr>
              <a:buSzPct val="100000"/>
              <a:buNone/>
            </a:pPr>
            <a:r>
              <a:t/>
            </a:r>
            <a:endParaRPr sz="1800">
              <a:latin typeface="Arial"/>
              <a:ea typeface="Arial"/>
              <a:cs typeface="Arial"/>
              <a:sym typeface="Arial"/>
            </a:endParaRPr>
          </a:p>
          <a:p>
            <a:pPr indent="-224155" lvl="0" marL="269875" rtl="0" algn="l">
              <a:lnSpc>
                <a:spcPct val="90000"/>
              </a:lnSpc>
              <a:spcBef>
                <a:spcPts val="1000"/>
              </a:spcBef>
              <a:spcAft>
                <a:spcPts val="0"/>
              </a:spcAft>
              <a:buClr>
                <a:schemeClr val="dk1"/>
              </a:buClr>
              <a:buSzPct val="100000"/>
              <a:buNone/>
            </a:pPr>
            <a:r>
              <a:t/>
            </a:r>
            <a:endParaRPr sz="1800">
              <a:latin typeface="Arial"/>
              <a:ea typeface="Arial"/>
              <a:cs typeface="Arial"/>
              <a:sym typeface="Arial"/>
            </a:endParaRPr>
          </a:p>
          <a:p>
            <a:pPr indent="-224155" lvl="0" marL="269875" rtl="0" algn="l">
              <a:lnSpc>
                <a:spcPct val="90000"/>
              </a:lnSpc>
              <a:spcBef>
                <a:spcPts val="1000"/>
              </a:spcBef>
              <a:spcAft>
                <a:spcPts val="0"/>
              </a:spcAft>
              <a:buClr>
                <a:schemeClr val="dk1"/>
              </a:buClr>
              <a:buSzPct val="100000"/>
              <a:buNone/>
            </a:pPr>
            <a:r>
              <a:t/>
            </a:r>
            <a:endParaRPr sz="1800">
              <a:latin typeface="Arial"/>
              <a:ea typeface="Arial"/>
              <a:cs typeface="Arial"/>
              <a:sym typeface="Arial"/>
            </a:endParaRPr>
          </a:p>
          <a:p>
            <a:pPr indent="-224155" lvl="0" marL="269875" rtl="0" algn="l">
              <a:lnSpc>
                <a:spcPct val="90000"/>
              </a:lnSpc>
              <a:spcBef>
                <a:spcPts val="1000"/>
              </a:spcBef>
              <a:spcAft>
                <a:spcPts val="0"/>
              </a:spcAft>
              <a:buClr>
                <a:schemeClr val="dk1"/>
              </a:buClr>
              <a:buSzPct val="100000"/>
              <a:buNone/>
            </a:pPr>
            <a:r>
              <a:t/>
            </a:r>
            <a:endParaRPr sz="1800">
              <a:latin typeface="Arial"/>
              <a:ea typeface="Arial"/>
              <a:cs typeface="Arial"/>
              <a:sym typeface="Arial"/>
            </a:endParaRPr>
          </a:p>
          <a:p>
            <a:pPr indent="-224155" lvl="0" marL="269875" rtl="0" algn="l">
              <a:lnSpc>
                <a:spcPct val="90000"/>
              </a:lnSpc>
              <a:spcBef>
                <a:spcPts val="1000"/>
              </a:spcBef>
              <a:spcAft>
                <a:spcPts val="0"/>
              </a:spcAft>
              <a:buClr>
                <a:schemeClr val="dk1"/>
              </a:buClr>
              <a:buSzPct val="100000"/>
              <a:buNone/>
            </a:pPr>
            <a:r>
              <a:t/>
            </a:r>
            <a:endParaRPr sz="1800">
              <a:latin typeface="Arial"/>
              <a:ea typeface="Arial"/>
              <a:cs typeface="Arial"/>
              <a:sym typeface="Arial"/>
            </a:endParaRPr>
          </a:p>
          <a:p>
            <a:pPr indent="-224155" lvl="0" marL="269875" rtl="0" algn="l">
              <a:lnSpc>
                <a:spcPct val="90000"/>
              </a:lnSpc>
              <a:spcBef>
                <a:spcPts val="1000"/>
              </a:spcBef>
              <a:spcAft>
                <a:spcPts val="0"/>
              </a:spcAft>
              <a:buClr>
                <a:schemeClr val="dk1"/>
              </a:buClr>
              <a:buSzPct val="100000"/>
              <a:buNone/>
            </a:pPr>
            <a:r>
              <a:t/>
            </a:r>
            <a:endParaRPr sz="1800">
              <a:latin typeface="Arial"/>
              <a:ea typeface="Arial"/>
              <a:cs typeface="Arial"/>
              <a:sym typeface="Arial"/>
            </a:endParaRPr>
          </a:p>
          <a:p>
            <a:pPr indent="-224155" lvl="0" marL="269875" rtl="0" algn="l">
              <a:lnSpc>
                <a:spcPct val="90000"/>
              </a:lnSpc>
              <a:spcBef>
                <a:spcPts val="1000"/>
              </a:spcBef>
              <a:spcAft>
                <a:spcPts val="0"/>
              </a:spcAft>
              <a:buClr>
                <a:schemeClr val="dk1"/>
              </a:buClr>
              <a:buSzPct val="100000"/>
              <a:buNone/>
            </a:pPr>
            <a:r>
              <a:t/>
            </a:r>
            <a:endParaRPr sz="1800">
              <a:latin typeface="Arial"/>
              <a:ea typeface="Arial"/>
              <a:cs typeface="Arial"/>
              <a:sym typeface="Arial"/>
            </a:endParaRPr>
          </a:p>
          <a:p>
            <a:pPr indent="0" lvl="0" marL="0" rtl="0" algn="l">
              <a:lnSpc>
                <a:spcPct val="90000"/>
              </a:lnSpc>
              <a:spcBef>
                <a:spcPts val="1000"/>
              </a:spcBef>
              <a:spcAft>
                <a:spcPts val="0"/>
              </a:spcAft>
              <a:buClr>
                <a:schemeClr val="dk1"/>
              </a:buClr>
              <a:buSzPct val="100000"/>
              <a:buNone/>
            </a:pPr>
            <a:r>
              <a:t/>
            </a:r>
            <a:endParaRPr sz="4300"/>
          </a:p>
          <a:p>
            <a:pPr indent="0" lvl="0" marL="0" rtl="0" algn="l">
              <a:lnSpc>
                <a:spcPct val="90000"/>
              </a:lnSpc>
              <a:spcBef>
                <a:spcPts val="1000"/>
              </a:spcBef>
              <a:spcAft>
                <a:spcPts val="0"/>
              </a:spcAft>
              <a:buClr>
                <a:schemeClr val="dk1"/>
              </a:buClr>
              <a:buSzPct val="100000"/>
              <a:buNone/>
            </a:pPr>
            <a:r>
              <a:t/>
            </a:r>
            <a:endParaRPr sz="4300"/>
          </a:p>
          <a:p>
            <a:pPr indent="0" lvl="0" marL="0" rtl="0" algn="l">
              <a:lnSpc>
                <a:spcPct val="90000"/>
              </a:lnSpc>
              <a:spcBef>
                <a:spcPts val="1000"/>
              </a:spcBef>
              <a:spcAft>
                <a:spcPts val="0"/>
              </a:spcAft>
              <a:buClr>
                <a:schemeClr val="dk1"/>
              </a:buClr>
              <a:buSzPct val="100000"/>
              <a:buNone/>
            </a:pPr>
            <a:r>
              <a:t/>
            </a:r>
            <a:endParaRPr sz="4300"/>
          </a:p>
          <a:p>
            <a:pPr indent="0" lvl="0" marL="0" rtl="0" algn="l">
              <a:lnSpc>
                <a:spcPct val="90000"/>
              </a:lnSpc>
              <a:spcBef>
                <a:spcPts val="1000"/>
              </a:spcBef>
              <a:spcAft>
                <a:spcPts val="0"/>
              </a:spcAft>
              <a:buClr>
                <a:schemeClr val="dk1"/>
              </a:buClr>
              <a:buSzPct val="100000"/>
              <a:buNone/>
            </a:pPr>
            <a:r>
              <a:rPr lang="en-GB" sz="4300"/>
              <a:t>Data Sharing and Management Snafu in 3 Short Acts - NYU Health Sciences Library;</a:t>
            </a:r>
            <a:br>
              <a:rPr lang="en-GB" sz="4300"/>
            </a:br>
            <a:r>
              <a:rPr lang="en-GB" sz="4300" u="sng">
                <a:solidFill>
                  <a:srgbClr val="467886"/>
                </a:solidFill>
                <a:hlinkClick r:id="rId3">
                  <a:extLst>
                    <a:ext uri="{A12FA001-AC4F-418D-AE19-62706E023703}">
                      <ahyp:hlinkClr val="tx"/>
                    </a:ext>
                  </a:extLst>
                </a:hlinkClick>
              </a:rPr>
              <a:t>https://www.youtube.com/watch_popup?v=66oNv_DJuPc</a:t>
            </a:r>
            <a:r>
              <a:rPr lang="en-GB" sz="4300"/>
              <a:t> </a:t>
            </a:r>
            <a:endParaRPr/>
          </a:p>
          <a:p>
            <a:pPr indent="0" lvl="0" marL="0" rtl="0" algn="l">
              <a:lnSpc>
                <a:spcPct val="90000"/>
              </a:lnSpc>
              <a:spcBef>
                <a:spcPts val="1000"/>
              </a:spcBef>
              <a:spcAft>
                <a:spcPts val="0"/>
              </a:spcAft>
              <a:buClr>
                <a:schemeClr val="dk1"/>
              </a:buClr>
              <a:buSzPct val="100000"/>
              <a:buNone/>
            </a:pPr>
            <a:r>
              <a:t/>
            </a:r>
            <a:endParaRPr sz="1800">
              <a:latin typeface="Arial"/>
              <a:ea typeface="Arial"/>
              <a:cs typeface="Arial"/>
              <a:sym typeface="Arial"/>
            </a:endParaRPr>
          </a:p>
          <a:p>
            <a:pPr indent="-219075" lvl="0" marL="269875" rtl="0" algn="l">
              <a:lnSpc>
                <a:spcPct val="90000"/>
              </a:lnSpc>
              <a:spcBef>
                <a:spcPts val="1000"/>
              </a:spcBef>
              <a:spcAft>
                <a:spcPts val="0"/>
              </a:spcAft>
              <a:buClr>
                <a:schemeClr val="dk1"/>
              </a:buClr>
              <a:buSzPct val="100000"/>
              <a:buNone/>
            </a:pPr>
            <a:r>
              <a:t/>
            </a:r>
            <a:endParaRPr/>
          </a:p>
        </p:txBody>
      </p:sp>
      <p:pic>
        <p:nvPicPr>
          <p:cNvPr id="167" name="Google Shape;167;p4"/>
          <p:cNvPicPr preferRelativeResize="0"/>
          <p:nvPr/>
        </p:nvPicPr>
        <p:blipFill rotWithShape="1">
          <a:blip r:embed="rId4">
            <a:alphaModFix/>
          </a:blip>
          <a:srcRect b="0" l="0" r="0" t="0"/>
          <a:stretch/>
        </p:blipFill>
        <p:spPr>
          <a:xfrm>
            <a:off x="2794000" y="1370013"/>
            <a:ext cx="6451600" cy="546100"/>
          </a:xfrm>
          <a:prstGeom prst="rect">
            <a:avLst/>
          </a:prstGeom>
          <a:noFill/>
          <a:ln>
            <a:noFill/>
          </a:ln>
        </p:spPr>
      </p:pic>
      <p:pic>
        <p:nvPicPr>
          <p:cNvPr descr="Snafu beertje met boom op de achtergrond" id="168" name="Google Shape;168;p4"/>
          <p:cNvPicPr preferRelativeResize="0"/>
          <p:nvPr/>
        </p:nvPicPr>
        <p:blipFill rotWithShape="1">
          <a:blip r:embed="rId5">
            <a:alphaModFix/>
          </a:blip>
          <a:srcRect b="0" l="0" r="0" t="0"/>
          <a:stretch/>
        </p:blipFill>
        <p:spPr>
          <a:xfrm>
            <a:off x="8565632" y="3834350"/>
            <a:ext cx="2893099" cy="1653637"/>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3" name="Shape 173"/>
        <p:cNvGrpSpPr/>
        <p:nvPr/>
      </p:nvGrpSpPr>
      <p:grpSpPr>
        <a:xfrm>
          <a:off x="0" y="0"/>
          <a:ext cx="0" cy="0"/>
          <a:chOff x="0" y="0"/>
          <a:chExt cx="0" cy="0"/>
        </a:xfrm>
      </p:grpSpPr>
      <p:sp>
        <p:nvSpPr>
          <p:cNvPr id="174" name="Google Shape;174;p5"/>
          <p:cNvSpPr txBox="1"/>
          <p:nvPr>
            <p:ph type="title"/>
          </p:nvPr>
        </p:nvSpPr>
        <p:spPr>
          <a:xfrm>
            <a:off x="838200" y="527334"/>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2"/>
              </a:buClr>
              <a:buSzPts val="4000"/>
              <a:buFont typeface="Glegoo"/>
              <a:buNone/>
            </a:pPr>
            <a:r>
              <a:rPr lang="en-GB"/>
              <a:t>Bestandsformaten in de praktijk</a:t>
            </a:r>
            <a:endParaRPr/>
          </a:p>
        </p:txBody>
      </p:sp>
      <p:sp>
        <p:nvSpPr>
          <p:cNvPr id="175" name="Google Shape;175;p5"/>
          <p:cNvSpPr txBox="1"/>
          <p:nvPr>
            <p:ph idx="1" type="body"/>
          </p:nvPr>
        </p:nvSpPr>
        <p:spPr>
          <a:xfrm>
            <a:off x="838200" y="1843372"/>
            <a:ext cx="5157787" cy="823912"/>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Clr>
                <a:schemeClr val="dk1"/>
              </a:buClr>
              <a:buSzPts val="2000"/>
              <a:buNone/>
            </a:pPr>
            <a:r>
              <a:t/>
            </a:r>
            <a:endParaRPr/>
          </a:p>
        </p:txBody>
      </p:sp>
      <p:sp>
        <p:nvSpPr>
          <p:cNvPr id="176" name="Google Shape;176;p5"/>
          <p:cNvSpPr txBox="1"/>
          <p:nvPr>
            <p:ph idx="2" type="body"/>
          </p:nvPr>
        </p:nvSpPr>
        <p:spPr>
          <a:xfrm>
            <a:off x="838200" y="2667284"/>
            <a:ext cx="5157787" cy="3684588"/>
          </a:xfrm>
          <a:prstGeom prst="rect">
            <a:avLst/>
          </a:prstGeom>
          <a:noFill/>
          <a:ln>
            <a:noFill/>
          </a:ln>
        </p:spPr>
        <p:txBody>
          <a:bodyPr anchorCtr="0" anchor="t" bIns="45700" lIns="91425" spcFirstLastPara="1" rIns="91425" wrap="square" tIns="45700">
            <a:normAutofit fontScale="70000" lnSpcReduction="20000"/>
          </a:bodyPr>
          <a:lstStyle/>
          <a:p>
            <a:pPr indent="-269875" lvl="0" marL="269875" rtl="0" algn="l">
              <a:lnSpc>
                <a:spcPct val="90000"/>
              </a:lnSpc>
              <a:spcBef>
                <a:spcPts val="0"/>
              </a:spcBef>
              <a:spcAft>
                <a:spcPts val="0"/>
              </a:spcAft>
              <a:buClr>
                <a:schemeClr val="dk1"/>
              </a:buClr>
              <a:buSzPct val="100000"/>
              <a:buChar char="•"/>
            </a:pPr>
            <a:r>
              <a:rPr lang="en-GB" sz="2400"/>
              <a:t>Open of meest gebruikt?</a:t>
            </a:r>
            <a:endParaRPr/>
          </a:p>
          <a:p>
            <a:pPr indent="-163195" lvl="0" marL="269875" rtl="0" algn="l">
              <a:lnSpc>
                <a:spcPct val="90000"/>
              </a:lnSpc>
              <a:spcBef>
                <a:spcPts val="1000"/>
              </a:spcBef>
              <a:spcAft>
                <a:spcPts val="0"/>
              </a:spcAft>
              <a:buClr>
                <a:schemeClr val="dk1"/>
              </a:buClr>
              <a:buSzPct val="100000"/>
              <a:buNone/>
            </a:pPr>
            <a:r>
              <a:t/>
            </a:r>
            <a:endParaRPr sz="2400"/>
          </a:p>
          <a:p>
            <a:pPr indent="-163195" lvl="0" marL="269875" rtl="0" algn="l">
              <a:lnSpc>
                <a:spcPct val="90000"/>
              </a:lnSpc>
              <a:spcBef>
                <a:spcPts val="1000"/>
              </a:spcBef>
              <a:spcAft>
                <a:spcPts val="0"/>
              </a:spcAft>
              <a:buClr>
                <a:schemeClr val="dk1"/>
              </a:buClr>
              <a:buSzPct val="100000"/>
              <a:buNone/>
            </a:pPr>
            <a:r>
              <a:t/>
            </a:r>
            <a:endParaRPr sz="2400"/>
          </a:p>
          <a:p>
            <a:pPr indent="-269875" lvl="0" marL="269875" rtl="0" algn="l">
              <a:lnSpc>
                <a:spcPct val="90000"/>
              </a:lnSpc>
              <a:spcBef>
                <a:spcPts val="1000"/>
              </a:spcBef>
              <a:spcAft>
                <a:spcPts val="0"/>
              </a:spcAft>
              <a:buClr>
                <a:schemeClr val="dk1"/>
              </a:buClr>
              <a:buSzPct val="100000"/>
              <a:buChar char="•"/>
            </a:pPr>
            <a:r>
              <a:rPr lang="en-GB" sz="2400"/>
              <a:t>‘</a:t>
            </a:r>
            <a:r>
              <a:rPr i="1" lang="en-GB" sz="2400"/>
              <a:t>Lossy</a:t>
            </a:r>
            <a:r>
              <a:rPr lang="en-GB" sz="2400"/>
              <a:t>’ en kleiner of </a:t>
            </a:r>
            <a:endParaRPr/>
          </a:p>
          <a:p>
            <a:pPr indent="-269875" lvl="0" marL="269875" rtl="0" algn="l">
              <a:lnSpc>
                <a:spcPct val="90000"/>
              </a:lnSpc>
              <a:spcBef>
                <a:spcPts val="1000"/>
              </a:spcBef>
              <a:spcAft>
                <a:spcPts val="0"/>
              </a:spcAft>
              <a:buClr>
                <a:schemeClr val="dk1"/>
              </a:buClr>
              <a:buSzPct val="100000"/>
              <a:buChar char="•"/>
            </a:pPr>
            <a:r>
              <a:rPr lang="en-GB" sz="2400"/>
              <a:t>‘</a:t>
            </a:r>
            <a:r>
              <a:rPr i="1" lang="en-GB" sz="2400"/>
              <a:t>lossless</a:t>
            </a:r>
            <a:r>
              <a:rPr lang="en-GB" sz="2400"/>
              <a:t>’ en groter?l</a:t>
            </a:r>
            <a:endParaRPr sz="2400"/>
          </a:p>
        </p:txBody>
      </p:sp>
      <p:sp>
        <p:nvSpPr>
          <p:cNvPr id="177" name="Google Shape;177;p5"/>
          <p:cNvSpPr txBox="1"/>
          <p:nvPr>
            <p:ph idx="3" type="body"/>
          </p:nvPr>
        </p:nvSpPr>
        <p:spPr>
          <a:xfrm>
            <a:off x="6170612" y="1845571"/>
            <a:ext cx="5183188" cy="823912"/>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Clr>
                <a:schemeClr val="dk1"/>
              </a:buClr>
              <a:buSzPts val="2000"/>
              <a:buNone/>
            </a:pPr>
            <a:r>
              <a:t/>
            </a:r>
            <a:endParaRPr/>
          </a:p>
        </p:txBody>
      </p:sp>
      <p:sp>
        <p:nvSpPr>
          <p:cNvPr id="178" name="Google Shape;178;p5"/>
          <p:cNvSpPr txBox="1"/>
          <p:nvPr>
            <p:ph idx="4" type="body"/>
          </p:nvPr>
        </p:nvSpPr>
        <p:spPr>
          <a:xfrm>
            <a:off x="7355172" y="4308440"/>
            <a:ext cx="5493327" cy="2399153"/>
          </a:xfrm>
          <a:prstGeom prst="rect">
            <a:avLst/>
          </a:prstGeom>
          <a:noFill/>
          <a:ln>
            <a:noFill/>
          </a:ln>
        </p:spPr>
        <p:txBody>
          <a:bodyPr anchorCtr="0" anchor="t" bIns="45700" lIns="91425" spcFirstLastPara="1" rIns="91425" wrap="square" tIns="45700">
            <a:normAutofit fontScale="70000" lnSpcReduction="20000"/>
          </a:bodyPr>
          <a:lstStyle/>
          <a:p>
            <a:pPr indent="-189865" lvl="0" marL="269875" rtl="0" algn="l">
              <a:lnSpc>
                <a:spcPct val="90000"/>
              </a:lnSpc>
              <a:spcBef>
                <a:spcPts val="0"/>
              </a:spcBef>
              <a:spcAft>
                <a:spcPts val="0"/>
              </a:spcAft>
              <a:buClr>
                <a:schemeClr val="dk1"/>
              </a:buClr>
              <a:buSzPct val="100000"/>
              <a:buNone/>
            </a:pPr>
            <a:r>
              <a:t/>
            </a:r>
            <a:endParaRPr sz="1800" u="sng">
              <a:solidFill>
                <a:srgbClr val="467886"/>
              </a:solidFill>
              <a:latin typeface="Arial"/>
              <a:ea typeface="Arial"/>
              <a:cs typeface="Arial"/>
              <a:sym typeface="Arial"/>
              <a:hlinkClick r:id="rId3">
                <a:extLst>
                  <a:ext uri="{A12FA001-AC4F-418D-AE19-62706E023703}">
                    <ahyp:hlinkClr val="tx"/>
                  </a:ext>
                </a:extLst>
              </a:hlinkClick>
            </a:endParaRPr>
          </a:p>
          <a:p>
            <a:pPr indent="-189865" lvl="0" marL="269875" rtl="0" algn="l">
              <a:lnSpc>
                <a:spcPct val="90000"/>
              </a:lnSpc>
              <a:spcBef>
                <a:spcPts val="1000"/>
              </a:spcBef>
              <a:spcAft>
                <a:spcPts val="0"/>
              </a:spcAft>
              <a:buClr>
                <a:schemeClr val="dk1"/>
              </a:buClr>
              <a:buSzPct val="100000"/>
              <a:buNone/>
            </a:pPr>
            <a:r>
              <a:t/>
            </a:r>
            <a:endParaRPr sz="1800" u="sng">
              <a:solidFill>
                <a:srgbClr val="467886"/>
              </a:solidFill>
              <a:latin typeface="Arial"/>
              <a:ea typeface="Arial"/>
              <a:cs typeface="Arial"/>
              <a:sym typeface="Arial"/>
              <a:hlinkClick r:id="rId4">
                <a:extLst>
                  <a:ext uri="{A12FA001-AC4F-418D-AE19-62706E023703}">
                    <ahyp:hlinkClr val="tx"/>
                  </a:ext>
                </a:extLst>
              </a:hlinkClick>
            </a:endParaRPr>
          </a:p>
          <a:p>
            <a:pPr indent="-189865" lvl="0" marL="269875" rtl="0" algn="l">
              <a:lnSpc>
                <a:spcPct val="90000"/>
              </a:lnSpc>
              <a:spcBef>
                <a:spcPts val="1000"/>
              </a:spcBef>
              <a:spcAft>
                <a:spcPts val="0"/>
              </a:spcAft>
              <a:buClr>
                <a:schemeClr val="dk1"/>
              </a:buClr>
              <a:buSzPct val="100000"/>
              <a:buNone/>
            </a:pPr>
            <a:r>
              <a:t/>
            </a:r>
            <a:endParaRPr sz="1800" u="sng">
              <a:solidFill>
                <a:srgbClr val="467886"/>
              </a:solidFill>
              <a:latin typeface="Arial"/>
              <a:ea typeface="Arial"/>
              <a:cs typeface="Arial"/>
              <a:sym typeface="Arial"/>
              <a:hlinkClick r:id="rId5">
                <a:extLst>
                  <a:ext uri="{A12FA001-AC4F-418D-AE19-62706E023703}">
                    <ahyp:hlinkClr val="tx"/>
                  </a:ext>
                </a:extLst>
              </a:hlinkClick>
            </a:endParaRPr>
          </a:p>
          <a:p>
            <a:pPr indent="-189865" lvl="0" marL="269875" rtl="0" algn="l">
              <a:lnSpc>
                <a:spcPct val="90000"/>
              </a:lnSpc>
              <a:spcBef>
                <a:spcPts val="1000"/>
              </a:spcBef>
              <a:spcAft>
                <a:spcPts val="0"/>
              </a:spcAft>
              <a:buClr>
                <a:schemeClr val="dk1"/>
              </a:buClr>
              <a:buSzPct val="100000"/>
              <a:buNone/>
            </a:pPr>
            <a:r>
              <a:t/>
            </a:r>
            <a:endParaRPr sz="1800" u="sng">
              <a:solidFill>
                <a:srgbClr val="467886"/>
              </a:solidFill>
              <a:latin typeface="Arial"/>
              <a:ea typeface="Arial"/>
              <a:cs typeface="Arial"/>
              <a:sym typeface="Arial"/>
              <a:hlinkClick r:id="rId6">
                <a:extLst>
                  <a:ext uri="{A12FA001-AC4F-418D-AE19-62706E023703}">
                    <ahyp:hlinkClr val="tx"/>
                  </a:ext>
                </a:extLst>
              </a:hlinkClick>
            </a:endParaRPr>
          </a:p>
          <a:p>
            <a:pPr indent="-189865" lvl="0" marL="269875" rtl="0" algn="l">
              <a:lnSpc>
                <a:spcPct val="90000"/>
              </a:lnSpc>
              <a:spcBef>
                <a:spcPts val="1000"/>
              </a:spcBef>
              <a:spcAft>
                <a:spcPts val="0"/>
              </a:spcAft>
              <a:buClr>
                <a:schemeClr val="dk1"/>
              </a:buClr>
              <a:buSzPct val="100000"/>
              <a:buNone/>
            </a:pPr>
            <a:r>
              <a:t/>
            </a:r>
            <a:endParaRPr sz="1800" u="sng">
              <a:solidFill>
                <a:srgbClr val="467886"/>
              </a:solidFill>
              <a:latin typeface="Arial"/>
              <a:ea typeface="Arial"/>
              <a:cs typeface="Arial"/>
              <a:sym typeface="Arial"/>
              <a:hlinkClick r:id="rId7">
                <a:extLst>
                  <a:ext uri="{A12FA001-AC4F-418D-AE19-62706E023703}">
                    <ahyp:hlinkClr val="tx"/>
                  </a:ext>
                </a:extLst>
              </a:hlinkClick>
            </a:endParaRPr>
          </a:p>
          <a:p>
            <a:pPr indent="-189865" lvl="0" marL="269875" rtl="0" algn="l">
              <a:lnSpc>
                <a:spcPct val="90000"/>
              </a:lnSpc>
              <a:spcBef>
                <a:spcPts val="1000"/>
              </a:spcBef>
              <a:spcAft>
                <a:spcPts val="0"/>
              </a:spcAft>
              <a:buClr>
                <a:schemeClr val="dk1"/>
              </a:buClr>
              <a:buSzPct val="100000"/>
              <a:buNone/>
            </a:pPr>
            <a:r>
              <a:t/>
            </a:r>
            <a:endParaRPr sz="1800" u="sng">
              <a:solidFill>
                <a:srgbClr val="467886"/>
              </a:solidFill>
              <a:latin typeface="Arial"/>
              <a:ea typeface="Arial"/>
              <a:cs typeface="Arial"/>
              <a:sym typeface="Arial"/>
              <a:hlinkClick r:id="rId8">
                <a:extLst>
                  <a:ext uri="{A12FA001-AC4F-418D-AE19-62706E023703}">
                    <ahyp:hlinkClr val="tx"/>
                  </a:ext>
                </a:extLst>
              </a:hlinkClick>
            </a:endParaRPr>
          </a:p>
          <a:p>
            <a:pPr indent="-189865" lvl="0" marL="269875" rtl="0" algn="l">
              <a:lnSpc>
                <a:spcPct val="90000"/>
              </a:lnSpc>
              <a:spcBef>
                <a:spcPts val="1000"/>
              </a:spcBef>
              <a:spcAft>
                <a:spcPts val="0"/>
              </a:spcAft>
              <a:buClr>
                <a:schemeClr val="dk1"/>
              </a:buClr>
              <a:buSzPct val="100000"/>
              <a:buNone/>
            </a:pPr>
            <a:r>
              <a:t/>
            </a:r>
            <a:endParaRPr sz="1800" u="sng">
              <a:solidFill>
                <a:srgbClr val="467886"/>
              </a:solidFill>
              <a:latin typeface="Arial"/>
              <a:ea typeface="Arial"/>
              <a:cs typeface="Arial"/>
              <a:sym typeface="Arial"/>
              <a:hlinkClick r:id="rId9">
                <a:extLst>
                  <a:ext uri="{A12FA001-AC4F-418D-AE19-62706E023703}">
                    <ahyp:hlinkClr val="tx"/>
                  </a:ext>
                </a:extLst>
              </a:hlinkClick>
            </a:endParaRPr>
          </a:p>
          <a:p>
            <a:pPr indent="-189865" lvl="0" marL="269875" rtl="0" algn="l">
              <a:lnSpc>
                <a:spcPct val="90000"/>
              </a:lnSpc>
              <a:spcBef>
                <a:spcPts val="1000"/>
              </a:spcBef>
              <a:spcAft>
                <a:spcPts val="0"/>
              </a:spcAft>
              <a:buClr>
                <a:schemeClr val="dk1"/>
              </a:buClr>
              <a:buSzPct val="100000"/>
              <a:buNone/>
            </a:pPr>
            <a:r>
              <a:t/>
            </a:r>
            <a:endParaRPr sz="1800" u="sng">
              <a:solidFill>
                <a:srgbClr val="467886"/>
              </a:solidFill>
              <a:latin typeface="Arial"/>
              <a:ea typeface="Arial"/>
              <a:cs typeface="Arial"/>
              <a:sym typeface="Arial"/>
              <a:hlinkClick r:id="rId10">
                <a:extLst>
                  <a:ext uri="{A12FA001-AC4F-418D-AE19-62706E023703}">
                    <ahyp:hlinkClr val="tx"/>
                  </a:ext>
                </a:extLst>
              </a:hlinkClick>
            </a:endParaRPr>
          </a:p>
          <a:p>
            <a:pPr indent="0" lvl="0" marL="0" rtl="0" algn="l">
              <a:lnSpc>
                <a:spcPct val="90000"/>
              </a:lnSpc>
              <a:spcBef>
                <a:spcPts val="1000"/>
              </a:spcBef>
              <a:spcAft>
                <a:spcPts val="0"/>
              </a:spcAft>
              <a:buClr>
                <a:srgbClr val="467886"/>
              </a:buClr>
              <a:buSzPct val="100000"/>
              <a:buNone/>
            </a:pPr>
            <a:r>
              <a:rPr lang="en-GB" sz="1800" u="sng">
                <a:solidFill>
                  <a:srgbClr val="467886"/>
                </a:solidFill>
                <a:hlinkClick r:id="rId11">
                  <a:extLst>
                    <a:ext uri="{A12FA001-AC4F-418D-AE19-62706E023703}">
                      <ahyp:hlinkClr val="tx"/>
                    </a:ext>
                  </a:extLst>
                </a:hlinkClick>
              </a:rPr>
              <a:t>UK Data Service n.d.</a:t>
            </a:r>
            <a:r>
              <a:rPr lang="en-GB" sz="1800"/>
              <a:t>; photo: pexels.com/Shiva Smyth</a:t>
            </a:r>
            <a:endParaRPr/>
          </a:p>
          <a:p>
            <a:pPr indent="-180975" lvl="0" marL="269875" rtl="0" algn="l">
              <a:lnSpc>
                <a:spcPct val="90000"/>
              </a:lnSpc>
              <a:spcBef>
                <a:spcPts val="1000"/>
              </a:spcBef>
              <a:spcAft>
                <a:spcPts val="0"/>
              </a:spcAft>
              <a:buClr>
                <a:schemeClr val="dk1"/>
              </a:buClr>
              <a:buSzPct val="100000"/>
              <a:buNone/>
            </a:pPr>
            <a:r>
              <a:t/>
            </a:r>
            <a:endParaRPr/>
          </a:p>
        </p:txBody>
      </p:sp>
      <p:pic>
        <p:nvPicPr>
          <p:cNvPr id="179" name="Google Shape;179;p5"/>
          <p:cNvPicPr preferRelativeResize="0"/>
          <p:nvPr/>
        </p:nvPicPr>
        <p:blipFill rotWithShape="1">
          <a:blip r:embed="rId12">
            <a:alphaModFix/>
          </a:blip>
          <a:srcRect b="0" l="0" r="0" t="0"/>
          <a:stretch/>
        </p:blipFill>
        <p:spPr>
          <a:xfrm>
            <a:off x="7869837" y="3987702"/>
            <a:ext cx="3483964" cy="2321926"/>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4" name="Shape 184"/>
        <p:cNvGrpSpPr/>
        <p:nvPr/>
      </p:nvGrpSpPr>
      <p:grpSpPr>
        <a:xfrm>
          <a:off x="0" y="0"/>
          <a:ext cx="0" cy="0"/>
          <a:chOff x="0" y="0"/>
          <a:chExt cx="0" cy="0"/>
        </a:xfrm>
      </p:grpSpPr>
      <p:sp>
        <p:nvSpPr>
          <p:cNvPr id="185" name="Google Shape;185;p6"/>
          <p:cNvSpPr txBox="1"/>
          <p:nvPr>
            <p:ph type="title"/>
          </p:nvPr>
        </p:nvSpPr>
        <p:spPr>
          <a:xfrm>
            <a:off x="838200" y="527334"/>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2"/>
              </a:buClr>
              <a:buSzPts val="4000"/>
              <a:buFont typeface="Glegoo"/>
              <a:buNone/>
            </a:pPr>
            <a:r>
              <a:rPr lang="en-GB"/>
              <a:t>Bestandsformaten in de praktijk</a:t>
            </a:r>
            <a:endParaRPr/>
          </a:p>
        </p:txBody>
      </p:sp>
      <p:sp>
        <p:nvSpPr>
          <p:cNvPr id="186" name="Google Shape;186;p6"/>
          <p:cNvSpPr txBox="1"/>
          <p:nvPr>
            <p:ph idx="1" type="body"/>
          </p:nvPr>
        </p:nvSpPr>
        <p:spPr>
          <a:xfrm>
            <a:off x="838200" y="1843372"/>
            <a:ext cx="5157787" cy="823912"/>
          </a:xfrm>
          <a:prstGeom prst="rect">
            <a:avLst/>
          </a:prstGeom>
          <a:noFill/>
          <a:ln>
            <a:noFill/>
          </a:ln>
        </p:spPr>
        <p:txBody>
          <a:bodyPr anchorCtr="0" anchor="b" bIns="45700" lIns="91425" spcFirstLastPara="1" rIns="91425" wrap="square" tIns="45700">
            <a:normAutofit fontScale="25000" lnSpcReduction="20000"/>
          </a:bodyPr>
          <a:lstStyle/>
          <a:p>
            <a:pPr indent="0" lvl="0" marL="0" rtl="0" algn="l">
              <a:lnSpc>
                <a:spcPct val="90000"/>
              </a:lnSpc>
              <a:spcBef>
                <a:spcPts val="0"/>
              </a:spcBef>
              <a:spcAft>
                <a:spcPts val="0"/>
              </a:spcAft>
              <a:buClr>
                <a:schemeClr val="dk1"/>
              </a:buClr>
              <a:buSzPct val="100000"/>
              <a:buNone/>
            </a:pPr>
            <a:r>
              <a:rPr lang="en-GB" sz="7000"/>
              <a:t>Gebruiksformaten en preserveringsformaten: </a:t>
            </a:r>
            <a:endParaRPr/>
          </a:p>
          <a:p>
            <a:pPr indent="0" lvl="0" marL="0" rtl="0" algn="l">
              <a:lnSpc>
                <a:spcPct val="90000"/>
              </a:lnSpc>
              <a:spcBef>
                <a:spcPts val="1000"/>
              </a:spcBef>
              <a:spcAft>
                <a:spcPts val="0"/>
              </a:spcAft>
              <a:buClr>
                <a:schemeClr val="dk1"/>
              </a:buClr>
              <a:buSzPct val="100000"/>
              <a:buNone/>
            </a:pPr>
            <a:r>
              <a:rPr lang="en-GB" sz="7000"/>
              <a:t>korte termijn vs lange termijn</a:t>
            </a:r>
            <a:endParaRPr/>
          </a:p>
          <a:p>
            <a:pPr indent="0" lvl="0" marL="0" rtl="0" algn="l">
              <a:lnSpc>
                <a:spcPct val="90000"/>
              </a:lnSpc>
              <a:spcBef>
                <a:spcPts val="1000"/>
              </a:spcBef>
              <a:spcAft>
                <a:spcPts val="0"/>
              </a:spcAft>
              <a:buClr>
                <a:schemeClr val="dk1"/>
              </a:buClr>
              <a:buSzPct val="100000"/>
              <a:buNone/>
            </a:pPr>
            <a:br>
              <a:rPr lang="en-GB"/>
            </a:br>
            <a:br>
              <a:rPr lang="en-GB"/>
            </a:br>
            <a:endParaRPr/>
          </a:p>
        </p:txBody>
      </p:sp>
      <p:sp>
        <p:nvSpPr>
          <p:cNvPr id="187" name="Google Shape;187;p6"/>
          <p:cNvSpPr txBox="1"/>
          <p:nvPr>
            <p:ph idx="2" type="body"/>
          </p:nvPr>
        </p:nvSpPr>
        <p:spPr>
          <a:xfrm>
            <a:off x="838200" y="2667284"/>
            <a:ext cx="7031637" cy="3684588"/>
          </a:xfrm>
          <a:prstGeom prst="rect">
            <a:avLst/>
          </a:prstGeom>
          <a:noFill/>
          <a:ln>
            <a:noFill/>
          </a:ln>
        </p:spPr>
        <p:txBody>
          <a:bodyPr anchorCtr="0" anchor="t" bIns="45700" lIns="91425" spcFirstLastPara="1" rIns="91425" wrap="square" tIns="45700">
            <a:normAutofit fontScale="70000" lnSpcReduction="20000"/>
          </a:bodyPr>
          <a:lstStyle/>
          <a:p>
            <a:pPr indent="-163195" lvl="0" marL="269875" rtl="0" algn="l">
              <a:lnSpc>
                <a:spcPct val="90000"/>
              </a:lnSpc>
              <a:spcBef>
                <a:spcPts val="0"/>
              </a:spcBef>
              <a:spcAft>
                <a:spcPts val="0"/>
              </a:spcAft>
              <a:buClr>
                <a:schemeClr val="dk1"/>
              </a:buClr>
              <a:buSzPct val="100000"/>
              <a:buNone/>
            </a:pPr>
            <a:r>
              <a:t/>
            </a:r>
            <a:endParaRPr sz="2400"/>
          </a:p>
          <a:p>
            <a:pPr indent="-163195" lvl="0" marL="269875" rtl="0" algn="l">
              <a:lnSpc>
                <a:spcPct val="90000"/>
              </a:lnSpc>
              <a:spcBef>
                <a:spcPts val="1000"/>
              </a:spcBef>
              <a:spcAft>
                <a:spcPts val="0"/>
              </a:spcAft>
              <a:buClr>
                <a:schemeClr val="dk1"/>
              </a:buClr>
              <a:buSzPct val="100000"/>
              <a:buNone/>
            </a:pPr>
            <a:r>
              <a:t/>
            </a:r>
            <a:endParaRPr sz="2400"/>
          </a:p>
          <a:p>
            <a:pPr indent="-163195" lvl="0" marL="269875" rtl="0" algn="l">
              <a:lnSpc>
                <a:spcPct val="90000"/>
              </a:lnSpc>
              <a:spcBef>
                <a:spcPts val="1000"/>
              </a:spcBef>
              <a:spcAft>
                <a:spcPts val="0"/>
              </a:spcAft>
              <a:buClr>
                <a:schemeClr val="dk1"/>
              </a:buClr>
              <a:buSzPct val="100000"/>
              <a:buNone/>
            </a:pPr>
            <a:r>
              <a:t/>
            </a:r>
            <a:endParaRPr sz="2400"/>
          </a:p>
          <a:p>
            <a:pPr indent="-163195" lvl="0" marL="269875" rtl="0" algn="l">
              <a:lnSpc>
                <a:spcPct val="90000"/>
              </a:lnSpc>
              <a:spcBef>
                <a:spcPts val="1000"/>
              </a:spcBef>
              <a:spcAft>
                <a:spcPts val="0"/>
              </a:spcAft>
              <a:buClr>
                <a:schemeClr val="dk1"/>
              </a:buClr>
              <a:buSzPct val="100000"/>
              <a:buNone/>
            </a:pPr>
            <a:r>
              <a:t/>
            </a:r>
            <a:endParaRPr sz="2400"/>
          </a:p>
          <a:p>
            <a:pPr indent="-269875" lvl="0" marL="269875" rtl="0" algn="l">
              <a:lnSpc>
                <a:spcPct val="90000"/>
              </a:lnSpc>
              <a:spcBef>
                <a:spcPts val="1000"/>
              </a:spcBef>
              <a:spcAft>
                <a:spcPts val="0"/>
              </a:spcAft>
              <a:buClr>
                <a:schemeClr val="dk1"/>
              </a:buClr>
              <a:buSzPct val="100000"/>
              <a:buChar char="•"/>
            </a:pPr>
            <a:r>
              <a:rPr lang="en-GB" sz="2600"/>
              <a:t>Welk formaat is het beste voor het </a:t>
            </a:r>
            <a:r>
              <a:rPr lang="en-GB" sz="2600">
                <a:solidFill>
                  <a:srgbClr val="FF0000"/>
                </a:solidFill>
              </a:rPr>
              <a:t>genereren</a:t>
            </a:r>
            <a:r>
              <a:rPr lang="en-GB" sz="2600"/>
              <a:t> van data?</a:t>
            </a:r>
            <a:endParaRPr/>
          </a:p>
          <a:p>
            <a:pPr indent="-269875" lvl="0" marL="269875" rtl="0" algn="l">
              <a:lnSpc>
                <a:spcPct val="90000"/>
              </a:lnSpc>
              <a:spcBef>
                <a:spcPts val="1000"/>
              </a:spcBef>
              <a:spcAft>
                <a:spcPts val="0"/>
              </a:spcAft>
              <a:buClr>
                <a:schemeClr val="dk1"/>
              </a:buClr>
              <a:buSzPct val="100000"/>
              <a:buChar char="•"/>
            </a:pPr>
            <a:r>
              <a:rPr lang="en-GB" sz="2600"/>
              <a:t>Welk formaat is het beste voor het </a:t>
            </a:r>
            <a:r>
              <a:rPr lang="en-GB" sz="2600">
                <a:solidFill>
                  <a:srgbClr val="FF0000"/>
                </a:solidFill>
              </a:rPr>
              <a:t>analyseren</a:t>
            </a:r>
            <a:r>
              <a:rPr lang="en-GB" sz="2600"/>
              <a:t> van data?</a:t>
            </a:r>
            <a:endParaRPr/>
          </a:p>
          <a:p>
            <a:pPr indent="-269875" lvl="0" marL="269875" rtl="0" algn="l">
              <a:lnSpc>
                <a:spcPct val="90000"/>
              </a:lnSpc>
              <a:spcBef>
                <a:spcPts val="1000"/>
              </a:spcBef>
              <a:spcAft>
                <a:spcPts val="0"/>
              </a:spcAft>
              <a:buClr>
                <a:schemeClr val="dk1"/>
              </a:buClr>
              <a:buSzPct val="100000"/>
              <a:buChar char="•"/>
            </a:pPr>
            <a:r>
              <a:rPr lang="en-GB" sz="2600"/>
              <a:t>Welk formaat is het beste voor archiveren op de lange termijn?</a:t>
            </a:r>
            <a:endParaRPr/>
          </a:p>
        </p:txBody>
      </p:sp>
      <p:sp>
        <p:nvSpPr>
          <p:cNvPr id="188" name="Google Shape;188;p6"/>
          <p:cNvSpPr txBox="1"/>
          <p:nvPr>
            <p:ph idx="4" type="body"/>
          </p:nvPr>
        </p:nvSpPr>
        <p:spPr>
          <a:xfrm>
            <a:off x="7355172" y="4308440"/>
            <a:ext cx="5493327" cy="2399153"/>
          </a:xfrm>
          <a:prstGeom prst="rect">
            <a:avLst/>
          </a:prstGeom>
          <a:noFill/>
          <a:ln>
            <a:noFill/>
          </a:ln>
        </p:spPr>
        <p:txBody>
          <a:bodyPr anchorCtr="0" anchor="t" bIns="45700" lIns="91425" spcFirstLastPara="1" rIns="91425" wrap="square" tIns="45700">
            <a:normAutofit fontScale="70000" lnSpcReduction="20000"/>
          </a:bodyPr>
          <a:lstStyle/>
          <a:p>
            <a:pPr indent="-189865" lvl="0" marL="269875" rtl="0" algn="l">
              <a:lnSpc>
                <a:spcPct val="90000"/>
              </a:lnSpc>
              <a:spcBef>
                <a:spcPts val="0"/>
              </a:spcBef>
              <a:spcAft>
                <a:spcPts val="0"/>
              </a:spcAft>
              <a:buClr>
                <a:schemeClr val="dk1"/>
              </a:buClr>
              <a:buSzPct val="100000"/>
              <a:buNone/>
            </a:pPr>
            <a:r>
              <a:t/>
            </a:r>
            <a:endParaRPr sz="1800" u="sng">
              <a:solidFill>
                <a:srgbClr val="467886"/>
              </a:solidFill>
              <a:latin typeface="Arial"/>
              <a:ea typeface="Arial"/>
              <a:cs typeface="Arial"/>
              <a:sym typeface="Arial"/>
              <a:hlinkClick r:id="rId3">
                <a:extLst>
                  <a:ext uri="{A12FA001-AC4F-418D-AE19-62706E023703}">
                    <ahyp:hlinkClr val="tx"/>
                  </a:ext>
                </a:extLst>
              </a:hlinkClick>
            </a:endParaRPr>
          </a:p>
          <a:p>
            <a:pPr indent="-189865" lvl="0" marL="269875" rtl="0" algn="l">
              <a:lnSpc>
                <a:spcPct val="90000"/>
              </a:lnSpc>
              <a:spcBef>
                <a:spcPts val="1000"/>
              </a:spcBef>
              <a:spcAft>
                <a:spcPts val="0"/>
              </a:spcAft>
              <a:buClr>
                <a:schemeClr val="dk1"/>
              </a:buClr>
              <a:buSzPct val="100000"/>
              <a:buNone/>
            </a:pPr>
            <a:r>
              <a:t/>
            </a:r>
            <a:endParaRPr sz="1800" u="sng">
              <a:solidFill>
                <a:srgbClr val="467886"/>
              </a:solidFill>
              <a:latin typeface="Arial"/>
              <a:ea typeface="Arial"/>
              <a:cs typeface="Arial"/>
              <a:sym typeface="Arial"/>
              <a:hlinkClick r:id="rId4">
                <a:extLst>
                  <a:ext uri="{A12FA001-AC4F-418D-AE19-62706E023703}">
                    <ahyp:hlinkClr val="tx"/>
                  </a:ext>
                </a:extLst>
              </a:hlinkClick>
            </a:endParaRPr>
          </a:p>
          <a:p>
            <a:pPr indent="-189865" lvl="0" marL="269875" rtl="0" algn="l">
              <a:lnSpc>
                <a:spcPct val="90000"/>
              </a:lnSpc>
              <a:spcBef>
                <a:spcPts val="1000"/>
              </a:spcBef>
              <a:spcAft>
                <a:spcPts val="0"/>
              </a:spcAft>
              <a:buClr>
                <a:schemeClr val="dk1"/>
              </a:buClr>
              <a:buSzPct val="100000"/>
              <a:buNone/>
            </a:pPr>
            <a:r>
              <a:t/>
            </a:r>
            <a:endParaRPr sz="1800" u="sng">
              <a:solidFill>
                <a:srgbClr val="467886"/>
              </a:solidFill>
              <a:latin typeface="Arial"/>
              <a:ea typeface="Arial"/>
              <a:cs typeface="Arial"/>
              <a:sym typeface="Arial"/>
              <a:hlinkClick r:id="rId5">
                <a:extLst>
                  <a:ext uri="{A12FA001-AC4F-418D-AE19-62706E023703}">
                    <ahyp:hlinkClr val="tx"/>
                  </a:ext>
                </a:extLst>
              </a:hlinkClick>
            </a:endParaRPr>
          </a:p>
          <a:p>
            <a:pPr indent="-189865" lvl="0" marL="269875" rtl="0" algn="l">
              <a:lnSpc>
                <a:spcPct val="90000"/>
              </a:lnSpc>
              <a:spcBef>
                <a:spcPts val="1000"/>
              </a:spcBef>
              <a:spcAft>
                <a:spcPts val="0"/>
              </a:spcAft>
              <a:buClr>
                <a:schemeClr val="dk1"/>
              </a:buClr>
              <a:buSzPct val="100000"/>
              <a:buNone/>
            </a:pPr>
            <a:r>
              <a:t/>
            </a:r>
            <a:endParaRPr sz="1800" u="sng">
              <a:solidFill>
                <a:srgbClr val="467886"/>
              </a:solidFill>
              <a:latin typeface="Arial"/>
              <a:ea typeface="Arial"/>
              <a:cs typeface="Arial"/>
              <a:sym typeface="Arial"/>
              <a:hlinkClick r:id="rId6">
                <a:extLst>
                  <a:ext uri="{A12FA001-AC4F-418D-AE19-62706E023703}">
                    <ahyp:hlinkClr val="tx"/>
                  </a:ext>
                </a:extLst>
              </a:hlinkClick>
            </a:endParaRPr>
          </a:p>
          <a:p>
            <a:pPr indent="-189865" lvl="0" marL="269875" rtl="0" algn="l">
              <a:lnSpc>
                <a:spcPct val="90000"/>
              </a:lnSpc>
              <a:spcBef>
                <a:spcPts val="1000"/>
              </a:spcBef>
              <a:spcAft>
                <a:spcPts val="0"/>
              </a:spcAft>
              <a:buClr>
                <a:schemeClr val="dk1"/>
              </a:buClr>
              <a:buSzPct val="100000"/>
              <a:buNone/>
            </a:pPr>
            <a:r>
              <a:t/>
            </a:r>
            <a:endParaRPr sz="1800" u="sng">
              <a:solidFill>
                <a:srgbClr val="467886"/>
              </a:solidFill>
              <a:latin typeface="Arial"/>
              <a:ea typeface="Arial"/>
              <a:cs typeface="Arial"/>
              <a:sym typeface="Arial"/>
              <a:hlinkClick r:id="rId7">
                <a:extLst>
                  <a:ext uri="{A12FA001-AC4F-418D-AE19-62706E023703}">
                    <ahyp:hlinkClr val="tx"/>
                  </a:ext>
                </a:extLst>
              </a:hlinkClick>
            </a:endParaRPr>
          </a:p>
          <a:p>
            <a:pPr indent="-189865" lvl="0" marL="269875" rtl="0" algn="l">
              <a:lnSpc>
                <a:spcPct val="90000"/>
              </a:lnSpc>
              <a:spcBef>
                <a:spcPts val="1000"/>
              </a:spcBef>
              <a:spcAft>
                <a:spcPts val="0"/>
              </a:spcAft>
              <a:buClr>
                <a:schemeClr val="dk1"/>
              </a:buClr>
              <a:buSzPct val="100000"/>
              <a:buNone/>
            </a:pPr>
            <a:r>
              <a:t/>
            </a:r>
            <a:endParaRPr sz="1800" u="sng">
              <a:solidFill>
                <a:srgbClr val="467886"/>
              </a:solidFill>
              <a:latin typeface="Arial"/>
              <a:ea typeface="Arial"/>
              <a:cs typeface="Arial"/>
              <a:sym typeface="Arial"/>
              <a:hlinkClick r:id="rId8">
                <a:extLst>
                  <a:ext uri="{A12FA001-AC4F-418D-AE19-62706E023703}">
                    <ahyp:hlinkClr val="tx"/>
                  </a:ext>
                </a:extLst>
              </a:hlinkClick>
            </a:endParaRPr>
          </a:p>
          <a:p>
            <a:pPr indent="-189865" lvl="0" marL="269875" rtl="0" algn="l">
              <a:lnSpc>
                <a:spcPct val="90000"/>
              </a:lnSpc>
              <a:spcBef>
                <a:spcPts val="1000"/>
              </a:spcBef>
              <a:spcAft>
                <a:spcPts val="0"/>
              </a:spcAft>
              <a:buClr>
                <a:schemeClr val="dk1"/>
              </a:buClr>
              <a:buSzPct val="100000"/>
              <a:buNone/>
            </a:pPr>
            <a:r>
              <a:t/>
            </a:r>
            <a:endParaRPr sz="1800" u="sng">
              <a:solidFill>
                <a:srgbClr val="467886"/>
              </a:solidFill>
              <a:latin typeface="Arial"/>
              <a:ea typeface="Arial"/>
              <a:cs typeface="Arial"/>
              <a:sym typeface="Arial"/>
              <a:hlinkClick r:id="rId9">
                <a:extLst>
                  <a:ext uri="{A12FA001-AC4F-418D-AE19-62706E023703}">
                    <ahyp:hlinkClr val="tx"/>
                  </a:ext>
                </a:extLst>
              </a:hlinkClick>
            </a:endParaRPr>
          </a:p>
          <a:p>
            <a:pPr indent="-189865" lvl="0" marL="269875" rtl="0" algn="l">
              <a:lnSpc>
                <a:spcPct val="90000"/>
              </a:lnSpc>
              <a:spcBef>
                <a:spcPts val="1000"/>
              </a:spcBef>
              <a:spcAft>
                <a:spcPts val="0"/>
              </a:spcAft>
              <a:buClr>
                <a:schemeClr val="dk1"/>
              </a:buClr>
              <a:buSzPct val="100000"/>
              <a:buNone/>
            </a:pPr>
            <a:r>
              <a:t/>
            </a:r>
            <a:endParaRPr sz="1800" u="sng">
              <a:solidFill>
                <a:srgbClr val="467886"/>
              </a:solidFill>
              <a:latin typeface="Arial"/>
              <a:ea typeface="Arial"/>
              <a:cs typeface="Arial"/>
              <a:sym typeface="Arial"/>
              <a:hlinkClick r:id="rId10">
                <a:extLst>
                  <a:ext uri="{A12FA001-AC4F-418D-AE19-62706E023703}">
                    <ahyp:hlinkClr val="tx"/>
                  </a:ext>
                </a:extLst>
              </a:hlinkClick>
            </a:endParaRPr>
          </a:p>
          <a:p>
            <a:pPr indent="0" lvl="0" marL="0" rtl="0" algn="l">
              <a:lnSpc>
                <a:spcPct val="90000"/>
              </a:lnSpc>
              <a:spcBef>
                <a:spcPts val="1000"/>
              </a:spcBef>
              <a:spcAft>
                <a:spcPts val="0"/>
              </a:spcAft>
              <a:buClr>
                <a:srgbClr val="0563C1"/>
              </a:buClr>
              <a:buSzPct val="100000"/>
              <a:buNone/>
            </a:pPr>
            <a:r>
              <a:rPr b="0" i="0" lang="en-GB" sz="1800" u="sng" strike="noStrike">
                <a:solidFill>
                  <a:srgbClr val="0563C1"/>
                </a:solidFill>
                <a:hlinkClick r:id="rId11">
                  <a:extLst>
                    <a:ext uri="{A12FA001-AC4F-418D-AE19-62706E023703}">
                      <ahyp:hlinkClr val="tx"/>
                    </a:ext>
                  </a:extLst>
                </a:hlinkClick>
              </a:rPr>
              <a:t>UK Data Service n.d.</a:t>
            </a:r>
            <a:r>
              <a:rPr b="0" i="0" lang="en-GB" sz="1800" u="none" strike="noStrike">
                <a:solidFill>
                  <a:srgbClr val="000000"/>
                </a:solidFill>
              </a:rPr>
              <a:t>; </a:t>
            </a:r>
            <a:r>
              <a:rPr b="0" i="0" lang="en-GB" sz="1800" u="sng" strike="noStrike">
                <a:solidFill>
                  <a:srgbClr val="0563C1"/>
                </a:solidFill>
                <a:hlinkClick r:id="rId12">
                  <a:extLst>
                    <a:ext uri="{A12FA001-AC4F-418D-AE19-62706E023703}">
                      <ahyp:hlinkClr val="tx"/>
                    </a:ext>
                  </a:extLst>
                </a:hlinkClick>
              </a:rPr>
              <a:t>Laagland et al. 2020</a:t>
            </a:r>
            <a:r>
              <a:rPr b="0" i="0" lang="en-GB" sz="1800" u="none" strike="noStrike">
                <a:solidFill>
                  <a:srgbClr val="000000"/>
                </a:solidFill>
              </a:rPr>
              <a:t>; </a:t>
            </a:r>
            <a:r>
              <a:rPr b="0" i="0" lang="en-GB" sz="1800" u="sng" strike="noStrike">
                <a:solidFill>
                  <a:srgbClr val="0563C1"/>
                </a:solidFill>
                <a:hlinkClick r:id="rId13">
                  <a:extLst>
                    <a:ext uri="{A12FA001-AC4F-418D-AE19-62706E023703}">
                      <ahyp:hlinkClr val="tx"/>
                    </a:ext>
                  </a:extLst>
                </a:hlinkClick>
              </a:rPr>
              <a:t>CESSDA DMEG</a:t>
            </a:r>
            <a:endParaRPr/>
          </a:p>
        </p:txBody>
      </p:sp>
      <p:pic>
        <p:nvPicPr>
          <p:cNvPr id="189" name="Google Shape;189;p6"/>
          <p:cNvPicPr preferRelativeResize="0"/>
          <p:nvPr/>
        </p:nvPicPr>
        <p:blipFill rotWithShape="1">
          <a:blip r:embed="rId14">
            <a:alphaModFix/>
          </a:blip>
          <a:srcRect b="0" l="0" r="0" t="0"/>
          <a:stretch/>
        </p:blipFill>
        <p:spPr>
          <a:xfrm>
            <a:off x="6955437" y="1600200"/>
            <a:ext cx="1828800" cy="1828800"/>
          </a:xfrm>
          <a:prstGeom prst="rect">
            <a:avLst/>
          </a:prstGeom>
          <a:noFill/>
          <a:ln>
            <a:noFill/>
          </a:ln>
        </p:spPr>
      </p:pic>
      <p:pic>
        <p:nvPicPr>
          <p:cNvPr id="190" name="Google Shape;190;p6"/>
          <p:cNvPicPr preferRelativeResize="0"/>
          <p:nvPr/>
        </p:nvPicPr>
        <p:blipFill rotWithShape="1">
          <a:blip r:embed="rId15">
            <a:alphaModFix/>
          </a:blip>
          <a:srcRect b="0" l="0" r="0" t="0"/>
          <a:stretch/>
        </p:blipFill>
        <p:spPr>
          <a:xfrm>
            <a:off x="8782986" y="1665253"/>
            <a:ext cx="1828800" cy="182880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5" name="Shape 195"/>
        <p:cNvGrpSpPr/>
        <p:nvPr/>
      </p:nvGrpSpPr>
      <p:grpSpPr>
        <a:xfrm>
          <a:off x="0" y="0"/>
          <a:ext cx="0" cy="0"/>
          <a:chOff x="0" y="0"/>
          <a:chExt cx="0" cy="0"/>
        </a:xfrm>
      </p:grpSpPr>
      <p:sp>
        <p:nvSpPr>
          <p:cNvPr id="196" name="Google Shape;196;p7"/>
          <p:cNvSpPr txBox="1"/>
          <p:nvPr>
            <p:ph type="title"/>
          </p:nvPr>
        </p:nvSpPr>
        <p:spPr>
          <a:xfrm>
            <a:off x="838200" y="702501"/>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2"/>
              </a:buClr>
              <a:buSzPts val="4000"/>
              <a:buFont typeface="Glegoo"/>
              <a:buNone/>
            </a:pPr>
            <a:r>
              <a:rPr lang="en-GB"/>
              <a:t>Bestandsformaten in de praktijk – </a:t>
            </a:r>
            <a:br>
              <a:rPr lang="en-GB"/>
            </a:br>
            <a:r>
              <a:rPr lang="en-GB"/>
              <a:t>data life cycle</a:t>
            </a:r>
            <a:endParaRPr/>
          </a:p>
        </p:txBody>
      </p:sp>
      <p:grpSp>
        <p:nvGrpSpPr>
          <p:cNvPr id="197" name="Google Shape;197;p7"/>
          <p:cNvGrpSpPr/>
          <p:nvPr/>
        </p:nvGrpSpPr>
        <p:grpSpPr>
          <a:xfrm>
            <a:off x="3810165" y="1199596"/>
            <a:ext cx="5645964" cy="5450197"/>
            <a:chOff x="1051975" y="382"/>
            <a:chExt cx="5645964" cy="5450197"/>
          </a:xfrm>
        </p:grpSpPr>
        <p:sp>
          <p:nvSpPr>
            <p:cNvPr id="198" name="Google Shape;198;p7"/>
            <p:cNvSpPr/>
            <p:nvPr/>
          </p:nvSpPr>
          <p:spPr>
            <a:xfrm>
              <a:off x="3051907" y="382"/>
              <a:ext cx="1646100" cy="1646100"/>
            </a:xfrm>
            <a:prstGeom prst="ellipse">
              <a:avLst/>
            </a:prstGeom>
            <a:solidFill>
              <a:srgbClr val="00A8D9"/>
            </a:solidFill>
            <a:ln cap="flat" cmpd="sng" w="12700">
              <a:solidFill>
                <a:schemeClr val="lt1"/>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9" name="Google Shape;199;p7"/>
            <p:cNvSpPr txBox="1"/>
            <p:nvPr/>
          </p:nvSpPr>
          <p:spPr>
            <a:xfrm>
              <a:off x="3292973" y="241448"/>
              <a:ext cx="1163968" cy="1163968"/>
            </a:xfrm>
            <a:prstGeom prst="rect">
              <a:avLst/>
            </a:prstGeom>
            <a:noFill/>
            <a:ln>
              <a:noFill/>
            </a:ln>
          </p:spPr>
          <p:txBody>
            <a:bodyPr anchorCtr="0" anchor="ctr" bIns="19050" lIns="19050" spcFirstLastPara="1" rIns="19050" wrap="square" tIns="19050">
              <a:noAutofit/>
            </a:bodyPr>
            <a:lstStyle/>
            <a:p>
              <a:pPr indent="0" lvl="0" marL="0" marR="0" rtl="0" algn="ctr">
                <a:lnSpc>
                  <a:spcPct val="90000"/>
                </a:lnSpc>
                <a:spcBef>
                  <a:spcPts val="0"/>
                </a:spcBef>
                <a:spcAft>
                  <a:spcPts val="0"/>
                </a:spcAft>
                <a:buClr>
                  <a:schemeClr val="lt1"/>
                </a:buClr>
                <a:buSzPts val="1500"/>
                <a:buFont typeface="Calibri"/>
                <a:buNone/>
              </a:pPr>
              <a:r>
                <a:rPr b="1" i="0" lang="en-GB" sz="1500" u="none">
                  <a:solidFill>
                    <a:schemeClr val="lt1"/>
                  </a:solidFill>
                  <a:latin typeface="Calibri"/>
                  <a:ea typeface="Calibri"/>
                  <a:cs typeface="Calibri"/>
                  <a:sym typeface="Calibri"/>
                </a:rPr>
                <a:t>Data genereren</a:t>
              </a:r>
              <a:endParaRPr sz="1500">
                <a:solidFill>
                  <a:schemeClr val="lt1"/>
                </a:solidFill>
                <a:latin typeface="Calibri"/>
                <a:ea typeface="Calibri"/>
                <a:cs typeface="Calibri"/>
                <a:sym typeface="Calibri"/>
              </a:endParaRPr>
            </a:p>
          </p:txBody>
        </p:sp>
        <p:sp>
          <p:nvSpPr>
            <p:cNvPr id="200" name="Google Shape;200;p7"/>
            <p:cNvSpPr/>
            <p:nvPr/>
          </p:nvSpPr>
          <p:spPr>
            <a:xfrm rot="2160000">
              <a:off x="4646023" y="1264888"/>
              <a:ext cx="437754" cy="555558"/>
            </a:xfrm>
            <a:prstGeom prst="rightArrow">
              <a:avLst>
                <a:gd fmla="val 60000" name="adj1"/>
                <a:gd fmla="val 50000" name="adj2"/>
              </a:avLst>
            </a:prstGeom>
            <a:solidFill>
              <a:srgbClr val="A8D0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1" name="Google Shape;201;p7"/>
            <p:cNvSpPr txBox="1"/>
            <p:nvPr/>
          </p:nvSpPr>
          <p:spPr>
            <a:xfrm rot="2160000">
              <a:off x="4658564" y="1337404"/>
              <a:ext cx="306428" cy="333334"/>
            </a:xfrm>
            <a:prstGeom prst="rect">
              <a:avLst/>
            </a:prstGeom>
            <a:noFill/>
            <a:ln>
              <a:noFill/>
            </a:ln>
          </p:spPr>
          <p:txBody>
            <a:bodyPr anchorCtr="0" anchor="ctr" bIns="0" lIns="0" spcFirstLastPara="1" rIns="0" wrap="square" tIns="0">
              <a:noAutofit/>
            </a:bodyPr>
            <a:lstStyle/>
            <a:p>
              <a:pPr indent="0" lvl="0" marL="0" marR="0" rtl="0" algn="ctr">
                <a:lnSpc>
                  <a:spcPct val="90000"/>
                </a:lnSpc>
                <a:spcBef>
                  <a:spcPts val="0"/>
                </a:spcBef>
                <a:spcAft>
                  <a:spcPts val="0"/>
                </a:spcAft>
                <a:buClr>
                  <a:schemeClr val="dk1"/>
                </a:buClr>
                <a:buSzPts val="1200"/>
                <a:buFont typeface="Calibri"/>
                <a:buNone/>
              </a:pPr>
              <a:r>
                <a:t/>
              </a:r>
              <a:endParaRPr sz="1200">
                <a:solidFill>
                  <a:schemeClr val="lt1"/>
                </a:solidFill>
                <a:latin typeface="Calibri"/>
                <a:ea typeface="Calibri"/>
                <a:cs typeface="Calibri"/>
                <a:sym typeface="Calibri"/>
              </a:endParaRPr>
            </a:p>
          </p:txBody>
        </p:sp>
        <p:sp>
          <p:nvSpPr>
            <p:cNvPr id="202" name="Google Shape;202;p7"/>
            <p:cNvSpPr/>
            <p:nvPr/>
          </p:nvSpPr>
          <p:spPr>
            <a:xfrm>
              <a:off x="5051839" y="1453418"/>
              <a:ext cx="1646100" cy="1646100"/>
            </a:xfrm>
            <a:prstGeom prst="ellipse">
              <a:avLst/>
            </a:prstGeom>
            <a:solidFill>
              <a:srgbClr val="00A8D9"/>
            </a:solidFill>
            <a:ln cap="flat" cmpd="sng" w="12700">
              <a:solidFill>
                <a:schemeClr val="lt1"/>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3" name="Google Shape;203;p7"/>
            <p:cNvSpPr txBox="1"/>
            <p:nvPr/>
          </p:nvSpPr>
          <p:spPr>
            <a:xfrm>
              <a:off x="5292905" y="1694484"/>
              <a:ext cx="1163968" cy="1163968"/>
            </a:xfrm>
            <a:prstGeom prst="rect">
              <a:avLst/>
            </a:prstGeom>
            <a:noFill/>
            <a:ln>
              <a:noFill/>
            </a:ln>
          </p:spPr>
          <p:txBody>
            <a:bodyPr anchorCtr="0" anchor="ctr" bIns="19050" lIns="19050" spcFirstLastPara="1" rIns="19050" wrap="square" tIns="19050">
              <a:noAutofit/>
            </a:bodyPr>
            <a:lstStyle/>
            <a:p>
              <a:pPr indent="0" lvl="0" marL="0" marR="0" rtl="0" algn="ctr">
                <a:lnSpc>
                  <a:spcPct val="90000"/>
                </a:lnSpc>
                <a:spcBef>
                  <a:spcPts val="0"/>
                </a:spcBef>
                <a:spcAft>
                  <a:spcPts val="0"/>
                </a:spcAft>
                <a:buClr>
                  <a:schemeClr val="lt1"/>
                </a:buClr>
                <a:buSzPts val="1500"/>
                <a:buFont typeface="Calibri"/>
                <a:buNone/>
              </a:pPr>
              <a:r>
                <a:rPr b="1" i="0" lang="en-GB" sz="1500" u="none">
                  <a:solidFill>
                    <a:schemeClr val="lt1"/>
                  </a:solidFill>
                  <a:latin typeface="Calibri"/>
                  <a:ea typeface="Calibri"/>
                  <a:cs typeface="Calibri"/>
                  <a:sym typeface="Calibri"/>
                </a:rPr>
                <a:t>Data verwerken en analyseren</a:t>
              </a:r>
              <a:endParaRPr b="0" i="0" sz="1500" u="none">
                <a:solidFill>
                  <a:schemeClr val="lt1"/>
                </a:solidFill>
                <a:latin typeface="Calibri"/>
                <a:ea typeface="Calibri"/>
                <a:cs typeface="Calibri"/>
                <a:sym typeface="Calibri"/>
              </a:endParaRPr>
            </a:p>
            <a:p>
              <a:pPr indent="0" lvl="0" marL="0" marR="0" rtl="0" algn="ctr">
                <a:lnSpc>
                  <a:spcPct val="90000"/>
                </a:lnSpc>
                <a:spcBef>
                  <a:spcPts val="525"/>
                </a:spcBef>
                <a:spcAft>
                  <a:spcPts val="0"/>
                </a:spcAft>
                <a:buClr>
                  <a:schemeClr val="dk1"/>
                </a:buClr>
                <a:buSzPts val="1500"/>
                <a:buFont typeface="Calibri"/>
                <a:buNone/>
              </a:pPr>
              <a:r>
                <a:t/>
              </a:r>
              <a:endParaRPr sz="1500">
                <a:solidFill>
                  <a:schemeClr val="lt1"/>
                </a:solidFill>
                <a:latin typeface="Calibri"/>
                <a:ea typeface="Calibri"/>
                <a:cs typeface="Calibri"/>
                <a:sym typeface="Calibri"/>
              </a:endParaRPr>
            </a:p>
          </p:txBody>
        </p:sp>
        <p:sp>
          <p:nvSpPr>
            <p:cNvPr id="204" name="Google Shape;204;p7"/>
            <p:cNvSpPr/>
            <p:nvPr/>
          </p:nvSpPr>
          <p:spPr>
            <a:xfrm rot="6480000">
              <a:off x="5277887" y="3162436"/>
              <a:ext cx="437754" cy="555558"/>
            </a:xfrm>
            <a:prstGeom prst="rightArrow">
              <a:avLst>
                <a:gd fmla="val 60000" name="adj1"/>
                <a:gd fmla="val 50000" name="adj2"/>
              </a:avLst>
            </a:prstGeom>
            <a:solidFill>
              <a:srgbClr val="A8D0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5" name="Google Shape;205;p7"/>
            <p:cNvSpPr txBox="1"/>
            <p:nvPr/>
          </p:nvSpPr>
          <p:spPr>
            <a:xfrm rot="-4320000">
              <a:off x="5363841" y="3211099"/>
              <a:ext cx="306428" cy="333334"/>
            </a:xfrm>
            <a:prstGeom prst="rect">
              <a:avLst/>
            </a:prstGeom>
            <a:noFill/>
            <a:ln>
              <a:noFill/>
            </a:ln>
          </p:spPr>
          <p:txBody>
            <a:bodyPr anchorCtr="0" anchor="ctr" bIns="0" lIns="0" spcFirstLastPara="1" rIns="0" wrap="square" tIns="0">
              <a:noAutofit/>
            </a:bodyPr>
            <a:lstStyle/>
            <a:p>
              <a:pPr indent="0" lvl="0" marL="0" marR="0" rtl="0" algn="ctr">
                <a:lnSpc>
                  <a:spcPct val="90000"/>
                </a:lnSpc>
                <a:spcBef>
                  <a:spcPts val="0"/>
                </a:spcBef>
                <a:spcAft>
                  <a:spcPts val="0"/>
                </a:spcAft>
                <a:buClr>
                  <a:schemeClr val="dk1"/>
                </a:buClr>
                <a:buSzPts val="1200"/>
                <a:buFont typeface="Calibri"/>
                <a:buNone/>
              </a:pPr>
              <a:r>
                <a:t/>
              </a:r>
              <a:endParaRPr sz="1200">
                <a:solidFill>
                  <a:schemeClr val="lt1"/>
                </a:solidFill>
                <a:latin typeface="Calibri"/>
                <a:ea typeface="Calibri"/>
                <a:cs typeface="Calibri"/>
                <a:sym typeface="Calibri"/>
              </a:endParaRPr>
            </a:p>
          </p:txBody>
        </p:sp>
        <p:sp>
          <p:nvSpPr>
            <p:cNvPr id="206" name="Google Shape;206;p7"/>
            <p:cNvSpPr/>
            <p:nvPr/>
          </p:nvSpPr>
          <p:spPr>
            <a:xfrm>
              <a:off x="4287933" y="3804479"/>
              <a:ext cx="1646100" cy="1646100"/>
            </a:xfrm>
            <a:prstGeom prst="ellipse">
              <a:avLst/>
            </a:prstGeom>
            <a:solidFill>
              <a:srgbClr val="00A8D9"/>
            </a:solidFill>
            <a:ln cap="flat" cmpd="sng" w="12700">
              <a:solidFill>
                <a:schemeClr val="lt1"/>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7" name="Google Shape;207;p7"/>
            <p:cNvSpPr txBox="1"/>
            <p:nvPr/>
          </p:nvSpPr>
          <p:spPr>
            <a:xfrm>
              <a:off x="4528999" y="4045545"/>
              <a:ext cx="1163968" cy="1163968"/>
            </a:xfrm>
            <a:prstGeom prst="rect">
              <a:avLst/>
            </a:prstGeom>
            <a:noFill/>
            <a:ln>
              <a:noFill/>
            </a:ln>
          </p:spPr>
          <p:txBody>
            <a:bodyPr anchorCtr="0" anchor="ctr" bIns="19050" lIns="19050" spcFirstLastPara="1" rIns="19050" wrap="square" tIns="19050">
              <a:noAutofit/>
            </a:bodyPr>
            <a:lstStyle/>
            <a:p>
              <a:pPr indent="0" lvl="0" marL="0" marR="0" rtl="0" algn="ctr">
                <a:lnSpc>
                  <a:spcPct val="90000"/>
                </a:lnSpc>
                <a:spcBef>
                  <a:spcPts val="0"/>
                </a:spcBef>
                <a:spcAft>
                  <a:spcPts val="0"/>
                </a:spcAft>
                <a:buClr>
                  <a:schemeClr val="lt1"/>
                </a:buClr>
                <a:buSzPts val="1500"/>
                <a:buFont typeface="Calibri"/>
                <a:buNone/>
              </a:pPr>
              <a:r>
                <a:rPr b="1" i="0" lang="en-GB" sz="1500" u="none">
                  <a:solidFill>
                    <a:schemeClr val="lt1"/>
                  </a:solidFill>
                  <a:latin typeface="Calibri"/>
                  <a:ea typeface="Calibri"/>
                  <a:cs typeface="Calibri"/>
                  <a:sym typeface="Calibri"/>
                </a:rPr>
                <a:t>Data opslaan</a:t>
              </a:r>
              <a:endParaRPr sz="1500">
                <a:solidFill>
                  <a:schemeClr val="lt1"/>
                </a:solidFill>
                <a:latin typeface="Calibri"/>
                <a:ea typeface="Calibri"/>
                <a:cs typeface="Calibri"/>
                <a:sym typeface="Calibri"/>
              </a:endParaRPr>
            </a:p>
          </p:txBody>
        </p:sp>
        <p:sp>
          <p:nvSpPr>
            <p:cNvPr id="208" name="Google Shape;208;p7"/>
            <p:cNvSpPr/>
            <p:nvPr/>
          </p:nvSpPr>
          <p:spPr>
            <a:xfrm rot="10800000">
              <a:off x="3668469" y="4349749"/>
              <a:ext cx="437754" cy="555558"/>
            </a:xfrm>
            <a:prstGeom prst="rightArrow">
              <a:avLst>
                <a:gd fmla="val 60000" name="adj1"/>
                <a:gd fmla="val 50000" name="adj2"/>
              </a:avLst>
            </a:prstGeom>
            <a:solidFill>
              <a:srgbClr val="A8D0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9" name="Google Shape;209;p7"/>
            <p:cNvSpPr txBox="1"/>
            <p:nvPr/>
          </p:nvSpPr>
          <p:spPr>
            <a:xfrm>
              <a:off x="3799795" y="4460861"/>
              <a:ext cx="306428" cy="333334"/>
            </a:xfrm>
            <a:prstGeom prst="rect">
              <a:avLst/>
            </a:prstGeom>
            <a:noFill/>
            <a:ln>
              <a:noFill/>
            </a:ln>
          </p:spPr>
          <p:txBody>
            <a:bodyPr anchorCtr="0" anchor="ctr" bIns="0" lIns="0" spcFirstLastPara="1" rIns="0" wrap="square" tIns="0">
              <a:noAutofit/>
            </a:bodyPr>
            <a:lstStyle/>
            <a:p>
              <a:pPr indent="0" lvl="0" marL="0" marR="0" rtl="0" algn="ctr">
                <a:lnSpc>
                  <a:spcPct val="90000"/>
                </a:lnSpc>
                <a:spcBef>
                  <a:spcPts val="0"/>
                </a:spcBef>
                <a:spcAft>
                  <a:spcPts val="0"/>
                </a:spcAft>
                <a:buClr>
                  <a:schemeClr val="dk1"/>
                </a:buClr>
                <a:buSzPts val="1200"/>
                <a:buFont typeface="Calibri"/>
                <a:buNone/>
              </a:pPr>
              <a:r>
                <a:t/>
              </a:r>
              <a:endParaRPr sz="1200">
                <a:solidFill>
                  <a:schemeClr val="lt1"/>
                </a:solidFill>
                <a:latin typeface="Calibri"/>
                <a:ea typeface="Calibri"/>
                <a:cs typeface="Calibri"/>
                <a:sym typeface="Calibri"/>
              </a:endParaRPr>
            </a:p>
          </p:txBody>
        </p:sp>
        <p:sp>
          <p:nvSpPr>
            <p:cNvPr id="210" name="Google Shape;210;p7"/>
            <p:cNvSpPr/>
            <p:nvPr/>
          </p:nvSpPr>
          <p:spPr>
            <a:xfrm>
              <a:off x="1815881" y="3804479"/>
              <a:ext cx="1646100" cy="1646100"/>
            </a:xfrm>
            <a:prstGeom prst="ellipse">
              <a:avLst/>
            </a:prstGeom>
            <a:solidFill>
              <a:srgbClr val="00A8D9"/>
            </a:solidFill>
            <a:ln cap="flat" cmpd="sng" w="12700">
              <a:solidFill>
                <a:schemeClr val="lt1"/>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1" name="Google Shape;211;p7"/>
            <p:cNvSpPr txBox="1"/>
            <p:nvPr/>
          </p:nvSpPr>
          <p:spPr>
            <a:xfrm>
              <a:off x="2056947" y="4045545"/>
              <a:ext cx="1163968" cy="1163968"/>
            </a:xfrm>
            <a:prstGeom prst="rect">
              <a:avLst/>
            </a:prstGeom>
            <a:noFill/>
            <a:ln>
              <a:noFill/>
            </a:ln>
          </p:spPr>
          <p:txBody>
            <a:bodyPr anchorCtr="0" anchor="ctr" bIns="19050" lIns="19050" spcFirstLastPara="1" rIns="19050" wrap="square" tIns="19050">
              <a:noAutofit/>
            </a:bodyPr>
            <a:lstStyle/>
            <a:p>
              <a:pPr indent="0" lvl="0" marL="0" marR="0" rtl="0" algn="ctr">
                <a:lnSpc>
                  <a:spcPct val="90000"/>
                </a:lnSpc>
                <a:spcBef>
                  <a:spcPts val="0"/>
                </a:spcBef>
                <a:spcAft>
                  <a:spcPts val="0"/>
                </a:spcAft>
                <a:buClr>
                  <a:schemeClr val="lt1"/>
                </a:buClr>
                <a:buSzPts val="1500"/>
                <a:buFont typeface="Calibri"/>
                <a:buNone/>
              </a:pPr>
              <a:r>
                <a:rPr b="1" i="0" lang="en-GB" sz="1500" u="none">
                  <a:solidFill>
                    <a:schemeClr val="lt1"/>
                  </a:solidFill>
                  <a:latin typeface="Calibri"/>
                  <a:ea typeface="Calibri"/>
                  <a:cs typeface="Calibri"/>
                  <a:sym typeface="Calibri"/>
                </a:rPr>
                <a:t>Data archiveren en publiceren</a:t>
              </a:r>
              <a:endParaRPr sz="1500">
                <a:solidFill>
                  <a:schemeClr val="lt1"/>
                </a:solidFill>
                <a:latin typeface="Calibri"/>
                <a:ea typeface="Calibri"/>
                <a:cs typeface="Calibri"/>
                <a:sym typeface="Calibri"/>
              </a:endParaRPr>
            </a:p>
          </p:txBody>
        </p:sp>
        <p:sp>
          <p:nvSpPr>
            <p:cNvPr id="212" name="Google Shape;212;p7"/>
            <p:cNvSpPr/>
            <p:nvPr/>
          </p:nvSpPr>
          <p:spPr>
            <a:xfrm rot="-6480000">
              <a:off x="2041929" y="3186002"/>
              <a:ext cx="437754" cy="555558"/>
            </a:xfrm>
            <a:prstGeom prst="rightArrow">
              <a:avLst>
                <a:gd fmla="val 60000" name="adj1"/>
                <a:gd fmla="val 50000" name="adj2"/>
              </a:avLst>
            </a:prstGeom>
            <a:solidFill>
              <a:srgbClr val="A8D0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3" name="Google Shape;213;p7"/>
            <p:cNvSpPr txBox="1"/>
            <p:nvPr/>
          </p:nvSpPr>
          <p:spPr>
            <a:xfrm rot="4320000">
              <a:off x="2127883" y="3359563"/>
              <a:ext cx="306428" cy="333334"/>
            </a:xfrm>
            <a:prstGeom prst="rect">
              <a:avLst/>
            </a:prstGeom>
            <a:noFill/>
            <a:ln>
              <a:noFill/>
            </a:ln>
          </p:spPr>
          <p:txBody>
            <a:bodyPr anchorCtr="0" anchor="ctr" bIns="0" lIns="0" spcFirstLastPara="1" rIns="0" wrap="square" tIns="0">
              <a:noAutofit/>
            </a:bodyPr>
            <a:lstStyle/>
            <a:p>
              <a:pPr indent="0" lvl="0" marL="0" marR="0" rtl="0" algn="ctr">
                <a:lnSpc>
                  <a:spcPct val="90000"/>
                </a:lnSpc>
                <a:spcBef>
                  <a:spcPts val="0"/>
                </a:spcBef>
                <a:spcAft>
                  <a:spcPts val="0"/>
                </a:spcAft>
                <a:buClr>
                  <a:schemeClr val="dk1"/>
                </a:buClr>
                <a:buSzPts val="1200"/>
                <a:buFont typeface="Calibri"/>
                <a:buNone/>
              </a:pPr>
              <a:r>
                <a:t/>
              </a:r>
              <a:endParaRPr sz="1200">
                <a:solidFill>
                  <a:schemeClr val="lt1"/>
                </a:solidFill>
                <a:latin typeface="Calibri"/>
                <a:ea typeface="Calibri"/>
                <a:cs typeface="Calibri"/>
                <a:sym typeface="Calibri"/>
              </a:endParaRPr>
            </a:p>
          </p:txBody>
        </p:sp>
        <p:sp>
          <p:nvSpPr>
            <p:cNvPr id="214" name="Google Shape;214;p7"/>
            <p:cNvSpPr/>
            <p:nvPr/>
          </p:nvSpPr>
          <p:spPr>
            <a:xfrm>
              <a:off x="1051975" y="1453418"/>
              <a:ext cx="1646100" cy="1646100"/>
            </a:xfrm>
            <a:prstGeom prst="ellipse">
              <a:avLst/>
            </a:prstGeom>
            <a:solidFill>
              <a:srgbClr val="00A8D9"/>
            </a:solidFill>
            <a:ln cap="flat" cmpd="sng" w="12700">
              <a:solidFill>
                <a:schemeClr val="lt1"/>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5" name="Google Shape;215;p7"/>
            <p:cNvSpPr txBox="1"/>
            <p:nvPr/>
          </p:nvSpPr>
          <p:spPr>
            <a:xfrm>
              <a:off x="1293041" y="1694484"/>
              <a:ext cx="1163968" cy="1163968"/>
            </a:xfrm>
            <a:prstGeom prst="rect">
              <a:avLst/>
            </a:prstGeom>
            <a:noFill/>
            <a:ln>
              <a:noFill/>
            </a:ln>
          </p:spPr>
          <p:txBody>
            <a:bodyPr anchorCtr="0" anchor="ctr" bIns="19050" lIns="19050" spcFirstLastPara="1" rIns="19050" wrap="square" tIns="19050">
              <a:noAutofit/>
            </a:bodyPr>
            <a:lstStyle/>
            <a:p>
              <a:pPr indent="0" lvl="0" marL="0" marR="0" rtl="0" algn="ctr">
                <a:lnSpc>
                  <a:spcPct val="90000"/>
                </a:lnSpc>
                <a:spcBef>
                  <a:spcPts val="0"/>
                </a:spcBef>
                <a:spcAft>
                  <a:spcPts val="0"/>
                </a:spcAft>
                <a:buClr>
                  <a:schemeClr val="lt1"/>
                </a:buClr>
                <a:buSzPts val="1500"/>
                <a:buFont typeface="Calibri"/>
                <a:buNone/>
              </a:pPr>
              <a:r>
                <a:rPr b="1" i="0" lang="en-GB" sz="1500" u="none">
                  <a:solidFill>
                    <a:schemeClr val="lt1"/>
                  </a:solidFill>
                  <a:latin typeface="Calibri"/>
                  <a:ea typeface="Calibri"/>
                  <a:cs typeface="Calibri"/>
                  <a:sym typeface="Calibri"/>
                </a:rPr>
                <a:t>Data her-</a:t>
              </a:r>
              <a:endParaRPr b="0" i="0" sz="1500" u="none">
                <a:solidFill>
                  <a:schemeClr val="lt1"/>
                </a:solidFill>
                <a:latin typeface="Calibri"/>
                <a:ea typeface="Calibri"/>
                <a:cs typeface="Calibri"/>
                <a:sym typeface="Calibri"/>
              </a:endParaRPr>
            </a:p>
            <a:p>
              <a:pPr indent="0" lvl="0" marL="0" marR="0" rtl="0" algn="ctr">
                <a:lnSpc>
                  <a:spcPct val="90000"/>
                </a:lnSpc>
                <a:spcBef>
                  <a:spcPts val="525"/>
                </a:spcBef>
                <a:spcAft>
                  <a:spcPts val="0"/>
                </a:spcAft>
                <a:buClr>
                  <a:schemeClr val="lt1"/>
                </a:buClr>
                <a:buSzPts val="1500"/>
                <a:buFont typeface="Calibri"/>
                <a:buNone/>
              </a:pPr>
              <a:r>
                <a:rPr b="1" i="0" lang="en-GB" sz="1500" u="none">
                  <a:solidFill>
                    <a:schemeClr val="lt1"/>
                  </a:solidFill>
                  <a:latin typeface="Calibri"/>
                  <a:ea typeface="Calibri"/>
                  <a:cs typeface="Calibri"/>
                  <a:sym typeface="Calibri"/>
                </a:rPr>
                <a:t>gebruiken</a:t>
              </a:r>
              <a:endParaRPr b="0" i="0" sz="1500" u="none">
                <a:solidFill>
                  <a:schemeClr val="lt1"/>
                </a:solidFill>
                <a:latin typeface="Calibri"/>
                <a:ea typeface="Calibri"/>
                <a:cs typeface="Calibri"/>
                <a:sym typeface="Calibri"/>
              </a:endParaRPr>
            </a:p>
            <a:p>
              <a:pPr indent="0" lvl="0" marL="0" marR="0" rtl="0" algn="ctr">
                <a:lnSpc>
                  <a:spcPct val="90000"/>
                </a:lnSpc>
                <a:spcBef>
                  <a:spcPts val="525"/>
                </a:spcBef>
                <a:spcAft>
                  <a:spcPts val="0"/>
                </a:spcAft>
                <a:buClr>
                  <a:schemeClr val="dk1"/>
                </a:buClr>
                <a:buSzPts val="1500"/>
                <a:buFont typeface="Calibri"/>
                <a:buNone/>
              </a:pPr>
              <a:r>
                <a:t/>
              </a:r>
              <a:endParaRPr sz="1500">
                <a:solidFill>
                  <a:schemeClr val="lt1"/>
                </a:solidFill>
                <a:latin typeface="Calibri"/>
                <a:ea typeface="Calibri"/>
                <a:cs typeface="Calibri"/>
                <a:sym typeface="Calibri"/>
              </a:endParaRPr>
            </a:p>
          </p:txBody>
        </p:sp>
        <p:sp>
          <p:nvSpPr>
            <p:cNvPr id="216" name="Google Shape;216;p7"/>
            <p:cNvSpPr/>
            <p:nvPr/>
          </p:nvSpPr>
          <p:spPr>
            <a:xfrm rot="-2160000">
              <a:off x="2646091" y="1279453"/>
              <a:ext cx="437754" cy="555558"/>
            </a:xfrm>
            <a:prstGeom prst="rightArrow">
              <a:avLst>
                <a:gd fmla="val 60000" name="adj1"/>
                <a:gd fmla="val 50000" name="adj2"/>
              </a:avLst>
            </a:prstGeom>
            <a:solidFill>
              <a:srgbClr val="A8D0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7" name="Google Shape;217;p7"/>
            <p:cNvSpPr txBox="1"/>
            <p:nvPr/>
          </p:nvSpPr>
          <p:spPr>
            <a:xfrm rot="-2160000">
              <a:off x="2658632" y="1429161"/>
              <a:ext cx="306428" cy="333334"/>
            </a:xfrm>
            <a:prstGeom prst="rect">
              <a:avLst/>
            </a:prstGeom>
            <a:noFill/>
            <a:ln>
              <a:noFill/>
            </a:ln>
          </p:spPr>
          <p:txBody>
            <a:bodyPr anchorCtr="0" anchor="ctr" bIns="0" lIns="0" spcFirstLastPara="1" rIns="0" wrap="square" tIns="0">
              <a:noAutofit/>
            </a:bodyPr>
            <a:lstStyle/>
            <a:p>
              <a:pPr indent="0" lvl="0" marL="0" marR="0" rtl="0" algn="ctr">
                <a:lnSpc>
                  <a:spcPct val="90000"/>
                </a:lnSpc>
                <a:spcBef>
                  <a:spcPts val="0"/>
                </a:spcBef>
                <a:spcAft>
                  <a:spcPts val="0"/>
                </a:spcAft>
                <a:buClr>
                  <a:schemeClr val="dk1"/>
                </a:buClr>
                <a:buSzPts val="1200"/>
                <a:buFont typeface="Calibri"/>
                <a:buNone/>
              </a:pPr>
              <a:r>
                <a:t/>
              </a:r>
              <a:endParaRPr sz="1200">
                <a:solidFill>
                  <a:schemeClr val="lt1"/>
                </a:solidFill>
                <a:latin typeface="Calibri"/>
                <a:ea typeface="Calibri"/>
                <a:cs typeface="Calibri"/>
                <a:sym typeface="Calibri"/>
              </a:endParaRPr>
            </a:p>
          </p:txBody>
        </p:sp>
      </p:gr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2" name="Shape 222"/>
        <p:cNvGrpSpPr/>
        <p:nvPr/>
      </p:nvGrpSpPr>
      <p:grpSpPr>
        <a:xfrm>
          <a:off x="0" y="0"/>
          <a:ext cx="0" cy="0"/>
          <a:chOff x="0" y="0"/>
          <a:chExt cx="0" cy="0"/>
        </a:xfrm>
      </p:grpSpPr>
      <p:sp>
        <p:nvSpPr>
          <p:cNvPr id="223" name="Google Shape;223;p8"/>
          <p:cNvSpPr txBox="1"/>
          <p:nvPr>
            <p:ph type="title"/>
          </p:nvPr>
        </p:nvSpPr>
        <p:spPr>
          <a:xfrm>
            <a:off x="838200" y="507629"/>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2"/>
              </a:buClr>
              <a:buSzPts val="4000"/>
              <a:buFont typeface="Glegoo"/>
              <a:buNone/>
            </a:pPr>
            <a:r>
              <a:rPr lang="en-GB"/>
              <a:t>Data life cycle</a:t>
            </a:r>
            <a:endParaRPr/>
          </a:p>
        </p:txBody>
      </p:sp>
      <p:grpSp>
        <p:nvGrpSpPr>
          <p:cNvPr id="224" name="Google Shape;224;p8"/>
          <p:cNvGrpSpPr/>
          <p:nvPr/>
        </p:nvGrpSpPr>
        <p:grpSpPr>
          <a:xfrm>
            <a:off x="3810165" y="1199596"/>
            <a:ext cx="5645964" cy="5450197"/>
            <a:chOff x="1051975" y="382"/>
            <a:chExt cx="5645964" cy="5450197"/>
          </a:xfrm>
        </p:grpSpPr>
        <p:sp>
          <p:nvSpPr>
            <p:cNvPr id="225" name="Google Shape;225;p8"/>
            <p:cNvSpPr/>
            <p:nvPr/>
          </p:nvSpPr>
          <p:spPr>
            <a:xfrm>
              <a:off x="3051907" y="382"/>
              <a:ext cx="1646100" cy="1646100"/>
            </a:xfrm>
            <a:prstGeom prst="ellipse">
              <a:avLst/>
            </a:prstGeom>
            <a:solidFill>
              <a:srgbClr val="00A8D9"/>
            </a:solidFill>
            <a:ln cap="flat" cmpd="sng" w="12700">
              <a:solidFill>
                <a:schemeClr val="lt1"/>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6" name="Google Shape;226;p8"/>
            <p:cNvSpPr txBox="1"/>
            <p:nvPr/>
          </p:nvSpPr>
          <p:spPr>
            <a:xfrm>
              <a:off x="3292973" y="241448"/>
              <a:ext cx="1163968" cy="1163968"/>
            </a:xfrm>
            <a:prstGeom prst="rect">
              <a:avLst/>
            </a:prstGeom>
            <a:noFill/>
            <a:ln>
              <a:noFill/>
            </a:ln>
          </p:spPr>
          <p:txBody>
            <a:bodyPr anchorCtr="0" anchor="ctr" bIns="19050" lIns="19050" spcFirstLastPara="1" rIns="19050" wrap="square" tIns="19050">
              <a:noAutofit/>
            </a:bodyPr>
            <a:lstStyle/>
            <a:p>
              <a:pPr indent="0" lvl="0" marL="0" marR="0" rtl="0" algn="ctr">
                <a:lnSpc>
                  <a:spcPct val="90000"/>
                </a:lnSpc>
                <a:spcBef>
                  <a:spcPts val="0"/>
                </a:spcBef>
                <a:spcAft>
                  <a:spcPts val="0"/>
                </a:spcAft>
                <a:buClr>
                  <a:schemeClr val="lt1"/>
                </a:buClr>
                <a:buSzPts val="1500"/>
                <a:buFont typeface="Calibri"/>
                <a:buNone/>
              </a:pPr>
              <a:r>
                <a:rPr b="1" i="0" lang="en-GB" sz="1500" u="none">
                  <a:solidFill>
                    <a:schemeClr val="lt1"/>
                  </a:solidFill>
                  <a:latin typeface="Calibri"/>
                  <a:ea typeface="Calibri"/>
                  <a:cs typeface="Calibri"/>
                  <a:sym typeface="Calibri"/>
                </a:rPr>
                <a:t>Data genereren</a:t>
              </a:r>
              <a:endParaRPr sz="1500">
                <a:solidFill>
                  <a:schemeClr val="lt1"/>
                </a:solidFill>
                <a:latin typeface="Calibri"/>
                <a:ea typeface="Calibri"/>
                <a:cs typeface="Calibri"/>
                <a:sym typeface="Calibri"/>
              </a:endParaRPr>
            </a:p>
          </p:txBody>
        </p:sp>
        <p:sp>
          <p:nvSpPr>
            <p:cNvPr id="227" name="Google Shape;227;p8"/>
            <p:cNvSpPr/>
            <p:nvPr/>
          </p:nvSpPr>
          <p:spPr>
            <a:xfrm rot="2160000">
              <a:off x="4646023" y="1264888"/>
              <a:ext cx="437754" cy="555558"/>
            </a:xfrm>
            <a:prstGeom prst="rightArrow">
              <a:avLst>
                <a:gd fmla="val 60000" name="adj1"/>
                <a:gd fmla="val 50000" name="adj2"/>
              </a:avLst>
            </a:prstGeom>
            <a:solidFill>
              <a:srgbClr val="A8D0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8" name="Google Shape;228;p8"/>
            <p:cNvSpPr txBox="1"/>
            <p:nvPr/>
          </p:nvSpPr>
          <p:spPr>
            <a:xfrm rot="2160000">
              <a:off x="4658564" y="1337404"/>
              <a:ext cx="306428" cy="333334"/>
            </a:xfrm>
            <a:prstGeom prst="rect">
              <a:avLst/>
            </a:prstGeom>
            <a:noFill/>
            <a:ln>
              <a:noFill/>
            </a:ln>
          </p:spPr>
          <p:txBody>
            <a:bodyPr anchorCtr="0" anchor="ctr" bIns="0" lIns="0" spcFirstLastPara="1" rIns="0" wrap="square" tIns="0">
              <a:noAutofit/>
            </a:bodyPr>
            <a:lstStyle/>
            <a:p>
              <a:pPr indent="0" lvl="0" marL="0" marR="0" rtl="0" algn="ctr">
                <a:lnSpc>
                  <a:spcPct val="90000"/>
                </a:lnSpc>
                <a:spcBef>
                  <a:spcPts val="0"/>
                </a:spcBef>
                <a:spcAft>
                  <a:spcPts val="0"/>
                </a:spcAft>
                <a:buClr>
                  <a:schemeClr val="dk1"/>
                </a:buClr>
                <a:buSzPts val="1200"/>
                <a:buFont typeface="Calibri"/>
                <a:buNone/>
              </a:pPr>
              <a:r>
                <a:t/>
              </a:r>
              <a:endParaRPr sz="1200">
                <a:solidFill>
                  <a:schemeClr val="lt1"/>
                </a:solidFill>
                <a:latin typeface="Calibri"/>
                <a:ea typeface="Calibri"/>
                <a:cs typeface="Calibri"/>
                <a:sym typeface="Calibri"/>
              </a:endParaRPr>
            </a:p>
          </p:txBody>
        </p:sp>
        <p:sp>
          <p:nvSpPr>
            <p:cNvPr id="229" name="Google Shape;229;p8"/>
            <p:cNvSpPr/>
            <p:nvPr/>
          </p:nvSpPr>
          <p:spPr>
            <a:xfrm>
              <a:off x="5051839" y="1453418"/>
              <a:ext cx="1646100" cy="1646100"/>
            </a:xfrm>
            <a:prstGeom prst="ellipse">
              <a:avLst/>
            </a:prstGeom>
            <a:solidFill>
              <a:srgbClr val="00A8D9"/>
            </a:solidFill>
            <a:ln cap="flat" cmpd="sng" w="12700">
              <a:solidFill>
                <a:schemeClr val="lt1"/>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0" name="Google Shape;230;p8"/>
            <p:cNvSpPr txBox="1"/>
            <p:nvPr/>
          </p:nvSpPr>
          <p:spPr>
            <a:xfrm>
              <a:off x="5292905" y="1694484"/>
              <a:ext cx="1163968" cy="1163968"/>
            </a:xfrm>
            <a:prstGeom prst="rect">
              <a:avLst/>
            </a:prstGeom>
            <a:noFill/>
            <a:ln>
              <a:noFill/>
            </a:ln>
          </p:spPr>
          <p:txBody>
            <a:bodyPr anchorCtr="0" anchor="ctr" bIns="19050" lIns="19050" spcFirstLastPara="1" rIns="19050" wrap="square" tIns="19050">
              <a:noAutofit/>
            </a:bodyPr>
            <a:lstStyle/>
            <a:p>
              <a:pPr indent="0" lvl="0" marL="0" marR="0" rtl="0" algn="ctr">
                <a:lnSpc>
                  <a:spcPct val="90000"/>
                </a:lnSpc>
                <a:spcBef>
                  <a:spcPts val="0"/>
                </a:spcBef>
                <a:spcAft>
                  <a:spcPts val="0"/>
                </a:spcAft>
                <a:buClr>
                  <a:schemeClr val="lt1"/>
                </a:buClr>
                <a:buSzPts val="1500"/>
                <a:buFont typeface="Calibri"/>
                <a:buNone/>
              </a:pPr>
              <a:r>
                <a:rPr b="1" i="0" lang="en-GB" sz="1500" u="none">
                  <a:solidFill>
                    <a:schemeClr val="lt1"/>
                  </a:solidFill>
                  <a:latin typeface="Calibri"/>
                  <a:ea typeface="Calibri"/>
                  <a:cs typeface="Calibri"/>
                  <a:sym typeface="Calibri"/>
                </a:rPr>
                <a:t>Data verwerken en analyseren</a:t>
              </a:r>
              <a:endParaRPr b="0" i="0" sz="1500" u="none">
                <a:solidFill>
                  <a:schemeClr val="lt1"/>
                </a:solidFill>
                <a:latin typeface="Calibri"/>
                <a:ea typeface="Calibri"/>
                <a:cs typeface="Calibri"/>
                <a:sym typeface="Calibri"/>
              </a:endParaRPr>
            </a:p>
            <a:p>
              <a:pPr indent="0" lvl="0" marL="0" marR="0" rtl="0" algn="ctr">
                <a:lnSpc>
                  <a:spcPct val="90000"/>
                </a:lnSpc>
                <a:spcBef>
                  <a:spcPts val="525"/>
                </a:spcBef>
                <a:spcAft>
                  <a:spcPts val="0"/>
                </a:spcAft>
                <a:buClr>
                  <a:schemeClr val="dk1"/>
                </a:buClr>
                <a:buSzPts val="1500"/>
                <a:buFont typeface="Calibri"/>
                <a:buNone/>
              </a:pPr>
              <a:r>
                <a:t/>
              </a:r>
              <a:endParaRPr sz="1500">
                <a:solidFill>
                  <a:schemeClr val="lt1"/>
                </a:solidFill>
                <a:latin typeface="Calibri"/>
                <a:ea typeface="Calibri"/>
                <a:cs typeface="Calibri"/>
                <a:sym typeface="Calibri"/>
              </a:endParaRPr>
            </a:p>
          </p:txBody>
        </p:sp>
        <p:sp>
          <p:nvSpPr>
            <p:cNvPr id="231" name="Google Shape;231;p8"/>
            <p:cNvSpPr/>
            <p:nvPr/>
          </p:nvSpPr>
          <p:spPr>
            <a:xfrm rot="6480000">
              <a:off x="5277887" y="3162436"/>
              <a:ext cx="437754" cy="555558"/>
            </a:xfrm>
            <a:prstGeom prst="rightArrow">
              <a:avLst>
                <a:gd fmla="val 60000" name="adj1"/>
                <a:gd fmla="val 50000" name="adj2"/>
              </a:avLst>
            </a:prstGeom>
            <a:solidFill>
              <a:srgbClr val="A8D0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2" name="Google Shape;232;p8"/>
            <p:cNvSpPr txBox="1"/>
            <p:nvPr/>
          </p:nvSpPr>
          <p:spPr>
            <a:xfrm rot="-4320000">
              <a:off x="5363841" y="3211099"/>
              <a:ext cx="306428" cy="333334"/>
            </a:xfrm>
            <a:prstGeom prst="rect">
              <a:avLst/>
            </a:prstGeom>
            <a:noFill/>
            <a:ln>
              <a:noFill/>
            </a:ln>
          </p:spPr>
          <p:txBody>
            <a:bodyPr anchorCtr="0" anchor="ctr" bIns="0" lIns="0" spcFirstLastPara="1" rIns="0" wrap="square" tIns="0">
              <a:noAutofit/>
            </a:bodyPr>
            <a:lstStyle/>
            <a:p>
              <a:pPr indent="0" lvl="0" marL="0" marR="0" rtl="0" algn="ctr">
                <a:lnSpc>
                  <a:spcPct val="90000"/>
                </a:lnSpc>
                <a:spcBef>
                  <a:spcPts val="0"/>
                </a:spcBef>
                <a:spcAft>
                  <a:spcPts val="0"/>
                </a:spcAft>
                <a:buClr>
                  <a:schemeClr val="dk1"/>
                </a:buClr>
                <a:buSzPts val="1200"/>
                <a:buFont typeface="Calibri"/>
                <a:buNone/>
              </a:pPr>
              <a:r>
                <a:t/>
              </a:r>
              <a:endParaRPr sz="1200">
                <a:solidFill>
                  <a:schemeClr val="lt1"/>
                </a:solidFill>
                <a:latin typeface="Calibri"/>
                <a:ea typeface="Calibri"/>
                <a:cs typeface="Calibri"/>
                <a:sym typeface="Calibri"/>
              </a:endParaRPr>
            </a:p>
          </p:txBody>
        </p:sp>
        <p:sp>
          <p:nvSpPr>
            <p:cNvPr id="233" name="Google Shape;233;p8"/>
            <p:cNvSpPr/>
            <p:nvPr/>
          </p:nvSpPr>
          <p:spPr>
            <a:xfrm>
              <a:off x="4287933" y="3804479"/>
              <a:ext cx="1646100" cy="1646100"/>
            </a:xfrm>
            <a:prstGeom prst="ellipse">
              <a:avLst/>
            </a:prstGeom>
            <a:solidFill>
              <a:srgbClr val="00A8D9"/>
            </a:solidFill>
            <a:ln cap="flat" cmpd="sng" w="12700">
              <a:solidFill>
                <a:schemeClr val="lt1"/>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4" name="Google Shape;234;p8"/>
            <p:cNvSpPr txBox="1"/>
            <p:nvPr/>
          </p:nvSpPr>
          <p:spPr>
            <a:xfrm>
              <a:off x="4528999" y="4045545"/>
              <a:ext cx="1163968" cy="1163968"/>
            </a:xfrm>
            <a:prstGeom prst="rect">
              <a:avLst/>
            </a:prstGeom>
            <a:noFill/>
            <a:ln>
              <a:noFill/>
            </a:ln>
          </p:spPr>
          <p:txBody>
            <a:bodyPr anchorCtr="0" anchor="ctr" bIns="19050" lIns="19050" spcFirstLastPara="1" rIns="19050" wrap="square" tIns="19050">
              <a:noAutofit/>
            </a:bodyPr>
            <a:lstStyle/>
            <a:p>
              <a:pPr indent="0" lvl="0" marL="0" marR="0" rtl="0" algn="ctr">
                <a:lnSpc>
                  <a:spcPct val="90000"/>
                </a:lnSpc>
                <a:spcBef>
                  <a:spcPts val="0"/>
                </a:spcBef>
                <a:spcAft>
                  <a:spcPts val="0"/>
                </a:spcAft>
                <a:buClr>
                  <a:schemeClr val="lt1"/>
                </a:buClr>
                <a:buSzPts val="1500"/>
                <a:buFont typeface="Calibri"/>
                <a:buNone/>
              </a:pPr>
              <a:r>
                <a:rPr b="1" i="0" lang="en-GB" sz="1500" u="none">
                  <a:solidFill>
                    <a:schemeClr val="lt1"/>
                  </a:solidFill>
                  <a:latin typeface="Calibri"/>
                  <a:ea typeface="Calibri"/>
                  <a:cs typeface="Calibri"/>
                  <a:sym typeface="Calibri"/>
                </a:rPr>
                <a:t>Data opslaan</a:t>
              </a:r>
              <a:endParaRPr sz="1500">
                <a:solidFill>
                  <a:schemeClr val="lt1"/>
                </a:solidFill>
                <a:latin typeface="Calibri"/>
                <a:ea typeface="Calibri"/>
                <a:cs typeface="Calibri"/>
                <a:sym typeface="Calibri"/>
              </a:endParaRPr>
            </a:p>
          </p:txBody>
        </p:sp>
        <p:sp>
          <p:nvSpPr>
            <p:cNvPr id="235" name="Google Shape;235;p8"/>
            <p:cNvSpPr/>
            <p:nvPr/>
          </p:nvSpPr>
          <p:spPr>
            <a:xfrm rot="10800000">
              <a:off x="3668469" y="4349749"/>
              <a:ext cx="437754" cy="555558"/>
            </a:xfrm>
            <a:prstGeom prst="rightArrow">
              <a:avLst>
                <a:gd fmla="val 60000" name="adj1"/>
                <a:gd fmla="val 50000" name="adj2"/>
              </a:avLst>
            </a:prstGeom>
            <a:solidFill>
              <a:srgbClr val="A8D0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6" name="Google Shape;236;p8"/>
            <p:cNvSpPr txBox="1"/>
            <p:nvPr/>
          </p:nvSpPr>
          <p:spPr>
            <a:xfrm>
              <a:off x="3799795" y="4460861"/>
              <a:ext cx="306428" cy="333334"/>
            </a:xfrm>
            <a:prstGeom prst="rect">
              <a:avLst/>
            </a:prstGeom>
            <a:noFill/>
            <a:ln>
              <a:noFill/>
            </a:ln>
          </p:spPr>
          <p:txBody>
            <a:bodyPr anchorCtr="0" anchor="ctr" bIns="0" lIns="0" spcFirstLastPara="1" rIns="0" wrap="square" tIns="0">
              <a:noAutofit/>
            </a:bodyPr>
            <a:lstStyle/>
            <a:p>
              <a:pPr indent="0" lvl="0" marL="0" marR="0" rtl="0" algn="ctr">
                <a:lnSpc>
                  <a:spcPct val="90000"/>
                </a:lnSpc>
                <a:spcBef>
                  <a:spcPts val="0"/>
                </a:spcBef>
                <a:spcAft>
                  <a:spcPts val="0"/>
                </a:spcAft>
                <a:buClr>
                  <a:schemeClr val="dk1"/>
                </a:buClr>
                <a:buSzPts val="1200"/>
                <a:buFont typeface="Calibri"/>
                <a:buNone/>
              </a:pPr>
              <a:r>
                <a:t/>
              </a:r>
              <a:endParaRPr sz="1200">
                <a:solidFill>
                  <a:schemeClr val="lt1"/>
                </a:solidFill>
                <a:latin typeface="Calibri"/>
                <a:ea typeface="Calibri"/>
                <a:cs typeface="Calibri"/>
                <a:sym typeface="Calibri"/>
              </a:endParaRPr>
            </a:p>
          </p:txBody>
        </p:sp>
        <p:sp>
          <p:nvSpPr>
            <p:cNvPr id="237" name="Google Shape;237;p8"/>
            <p:cNvSpPr/>
            <p:nvPr/>
          </p:nvSpPr>
          <p:spPr>
            <a:xfrm>
              <a:off x="1815881" y="3804479"/>
              <a:ext cx="1646100" cy="1646100"/>
            </a:xfrm>
            <a:prstGeom prst="ellipse">
              <a:avLst/>
            </a:prstGeom>
            <a:solidFill>
              <a:srgbClr val="00A8D9"/>
            </a:solidFill>
            <a:ln cap="flat" cmpd="sng" w="12700">
              <a:solidFill>
                <a:schemeClr val="lt1"/>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8" name="Google Shape;238;p8"/>
            <p:cNvSpPr txBox="1"/>
            <p:nvPr/>
          </p:nvSpPr>
          <p:spPr>
            <a:xfrm>
              <a:off x="2056947" y="4045545"/>
              <a:ext cx="1163968" cy="1163968"/>
            </a:xfrm>
            <a:prstGeom prst="rect">
              <a:avLst/>
            </a:prstGeom>
            <a:noFill/>
            <a:ln>
              <a:noFill/>
            </a:ln>
          </p:spPr>
          <p:txBody>
            <a:bodyPr anchorCtr="0" anchor="ctr" bIns="19050" lIns="19050" spcFirstLastPara="1" rIns="19050" wrap="square" tIns="19050">
              <a:noAutofit/>
            </a:bodyPr>
            <a:lstStyle/>
            <a:p>
              <a:pPr indent="0" lvl="0" marL="0" marR="0" rtl="0" algn="ctr">
                <a:lnSpc>
                  <a:spcPct val="90000"/>
                </a:lnSpc>
                <a:spcBef>
                  <a:spcPts val="0"/>
                </a:spcBef>
                <a:spcAft>
                  <a:spcPts val="0"/>
                </a:spcAft>
                <a:buClr>
                  <a:schemeClr val="lt1"/>
                </a:buClr>
                <a:buSzPts val="1500"/>
                <a:buFont typeface="Calibri"/>
                <a:buNone/>
              </a:pPr>
              <a:r>
                <a:rPr b="1" i="0" lang="en-GB" sz="1500" u="none">
                  <a:solidFill>
                    <a:schemeClr val="lt1"/>
                  </a:solidFill>
                  <a:latin typeface="Calibri"/>
                  <a:ea typeface="Calibri"/>
                  <a:cs typeface="Calibri"/>
                  <a:sym typeface="Calibri"/>
                </a:rPr>
                <a:t>Data archiveren en publiceren</a:t>
              </a:r>
              <a:endParaRPr sz="1500">
                <a:solidFill>
                  <a:schemeClr val="lt1"/>
                </a:solidFill>
                <a:latin typeface="Calibri"/>
                <a:ea typeface="Calibri"/>
                <a:cs typeface="Calibri"/>
                <a:sym typeface="Calibri"/>
              </a:endParaRPr>
            </a:p>
          </p:txBody>
        </p:sp>
        <p:sp>
          <p:nvSpPr>
            <p:cNvPr id="239" name="Google Shape;239;p8"/>
            <p:cNvSpPr/>
            <p:nvPr/>
          </p:nvSpPr>
          <p:spPr>
            <a:xfrm rot="-6480000">
              <a:off x="2041929" y="3186002"/>
              <a:ext cx="437754" cy="555558"/>
            </a:xfrm>
            <a:prstGeom prst="rightArrow">
              <a:avLst>
                <a:gd fmla="val 60000" name="adj1"/>
                <a:gd fmla="val 50000" name="adj2"/>
              </a:avLst>
            </a:prstGeom>
            <a:solidFill>
              <a:srgbClr val="A8D0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0" name="Google Shape;240;p8"/>
            <p:cNvSpPr txBox="1"/>
            <p:nvPr/>
          </p:nvSpPr>
          <p:spPr>
            <a:xfrm rot="4320000">
              <a:off x="2127883" y="3359563"/>
              <a:ext cx="306428" cy="333334"/>
            </a:xfrm>
            <a:prstGeom prst="rect">
              <a:avLst/>
            </a:prstGeom>
            <a:noFill/>
            <a:ln>
              <a:noFill/>
            </a:ln>
          </p:spPr>
          <p:txBody>
            <a:bodyPr anchorCtr="0" anchor="ctr" bIns="0" lIns="0" spcFirstLastPara="1" rIns="0" wrap="square" tIns="0">
              <a:noAutofit/>
            </a:bodyPr>
            <a:lstStyle/>
            <a:p>
              <a:pPr indent="0" lvl="0" marL="0" marR="0" rtl="0" algn="ctr">
                <a:lnSpc>
                  <a:spcPct val="90000"/>
                </a:lnSpc>
                <a:spcBef>
                  <a:spcPts val="0"/>
                </a:spcBef>
                <a:spcAft>
                  <a:spcPts val="0"/>
                </a:spcAft>
                <a:buClr>
                  <a:schemeClr val="dk1"/>
                </a:buClr>
                <a:buSzPts val="1200"/>
                <a:buFont typeface="Calibri"/>
                <a:buNone/>
              </a:pPr>
              <a:r>
                <a:t/>
              </a:r>
              <a:endParaRPr sz="1200">
                <a:solidFill>
                  <a:schemeClr val="lt1"/>
                </a:solidFill>
                <a:latin typeface="Calibri"/>
                <a:ea typeface="Calibri"/>
                <a:cs typeface="Calibri"/>
                <a:sym typeface="Calibri"/>
              </a:endParaRPr>
            </a:p>
          </p:txBody>
        </p:sp>
        <p:sp>
          <p:nvSpPr>
            <p:cNvPr id="241" name="Google Shape;241;p8"/>
            <p:cNvSpPr/>
            <p:nvPr/>
          </p:nvSpPr>
          <p:spPr>
            <a:xfrm>
              <a:off x="1051975" y="1453418"/>
              <a:ext cx="1646100" cy="1646100"/>
            </a:xfrm>
            <a:prstGeom prst="ellipse">
              <a:avLst/>
            </a:prstGeom>
            <a:solidFill>
              <a:srgbClr val="00A8D9"/>
            </a:solidFill>
            <a:ln cap="flat" cmpd="sng" w="12700">
              <a:solidFill>
                <a:schemeClr val="lt1"/>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2" name="Google Shape;242;p8"/>
            <p:cNvSpPr txBox="1"/>
            <p:nvPr/>
          </p:nvSpPr>
          <p:spPr>
            <a:xfrm>
              <a:off x="1293041" y="1694484"/>
              <a:ext cx="1163968" cy="1163968"/>
            </a:xfrm>
            <a:prstGeom prst="rect">
              <a:avLst/>
            </a:prstGeom>
            <a:noFill/>
            <a:ln>
              <a:noFill/>
            </a:ln>
          </p:spPr>
          <p:txBody>
            <a:bodyPr anchorCtr="0" anchor="ctr" bIns="19050" lIns="19050" spcFirstLastPara="1" rIns="19050" wrap="square" tIns="19050">
              <a:noAutofit/>
            </a:bodyPr>
            <a:lstStyle/>
            <a:p>
              <a:pPr indent="0" lvl="0" marL="0" marR="0" rtl="0" algn="ctr">
                <a:lnSpc>
                  <a:spcPct val="90000"/>
                </a:lnSpc>
                <a:spcBef>
                  <a:spcPts val="0"/>
                </a:spcBef>
                <a:spcAft>
                  <a:spcPts val="0"/>
                </a:spcAft>
                <a:buClr>
                  <a:schemeClr val="lt1"/>
                </a:buClr>
                <a:buSzPts val="1500"/>
                <a:buFont typeface="Calibri"/>
                <a:buNone/>
              </a:pPr>
              <a:r>
                <a:rPr b="1" i="0" lang="en-GB" sz="1500" u="none">
                  <a:solidFill>
                    <a:schemeClr val="lt1"/>
                  </a:solidFill>
                  <a:latin typeface="Calibri"/>
                  <a:ea typeface="Calibri"/>
                  <a:cs typeface="Calibri"/>
                  <a:sym typeface="Calibri"/>
                </a:rPr>
                <a:t>Data her-</a:t>
              </a:r>
              <a:endParaRPr b="0" i="0" sz="1500" u="none">
                <a:solidFill>
                  <a:schemeClr val="lt1"/>
                </a:solidFill>
                <a:latin typeface="Calibri"/>
                <a:ea typeface="Calibri"/>
                <a:cs typeface="Calibri"/>
                <a:sym typeface="Calibri"/>
              </a:endParaRPr>
            </a:p>
            <a:p>
              <a:pPr indent="0" lvl="0" marL="0" marR="0" rtl="0" algn="ctr">
                <a:lnSpc>
                  <a:spcPct val="90000"/>
                </a:lnSpc>
                <a:spcBef>
                  <a:spcPts val="525"/>
                </a:spcBef>
                <a:spcAft>
                  <a:spcPts val="0"/>
                </a:spcAft>
                <a:buClr>
                  <a:schemeClr val="lt1"/>
                </a:buClr>
                <a:buSzPts val="1500"/>
                <a:buFont typeface="Calibri"/>
                <a:buNone/>
              </a:pPr>
              <a:r>
                <a:rPr b="1" i="0" lang="en-GB" sz="1500" u="none">
                  <a:solidFill>
                    <a:schemeClr val="lt1"/>
                  </a:solidFill>
                  <a:latin typeface="Calibri"/>
                  <a:ea typeface="Calibri"/>
                  <a:cs typeface="Calibri"/>
                  <a:sym typeface="Calibri"/>
                </a:rPr>
                <a:t>gebruiken</a:t>
              </a:r>
              <a:endParaRPr b="0" i="0" sz="1500" u="none">
                <a:solidFill>
                  <a:schemeClr val="lt1"/>
                </a:solidFill>
                <a:latin typeface="Calibri"/>
                <a:ea typeface="Calibri"/>
                <a:cs typeface="Calibri"/>
                <a:sym typeface="Calibri"/>
              </a:endParaRPr>
            </a:p>
            <a:p>
              <a:pPr indent="0" lvl="0" marL="0" marR="0" rtl="0" algn="ctr">
                <a:lnSpc>
                  <a:spcPct val="90000"/>
                </a:lnSpc>
                <a:spcBef>
                  <a:spcPts val="525"/>
                </a:spcBef>
                <a:spcAft>
                  <a:spcPts val="0"/>
                </a:spcAft>
                <a:buClr>
                  <a:schemeClr val="dk1"/>
                </a:buClr>
                <a:buSzPts val="1500"/>
                <a:buFont typeface="Calibri"/>
                <a:buNone/>
              </a:pPr>
              <a:r>
                <a:t/>
              </a:r>
              <a:endParaRPr sz="1500">
                <a:solidFill>
                  <a:schemeClr val="lt1"/>
                </a:solidFill>
                <a:latin typeface="Calibri"/>
                <a:ea typeface="Calibri"/>
                <a:cs typeface="Calibri"/>
                <a:sym typeface="Calibri"/>
              </a:endParaRPr>
            </a:p>
          </p:txBody>
        </p:sp>
        <p:sp>
          <p:nvSpPr>
            <p:cNvPr id="243" name="Google Shape;243;p8"/>
            <p:cNvSpPr/>
            <p:nvPr/>
          </p:nvSpPr>
          <p:spPr>
            <a:xfrm rot="-2160000">
              <a:off x="2646091" y="1279453"/>
              <a:ext cx="437754" cy="555558"/>
            </a:xfrm>
            <a:prstGeom prst="rightArrow">
              <a:avLst>
                <a:gd fmla="val 60000" name="adj1"/>
                <a:gd fmla="val 50000" name="adj2"/>
              </a:avLst>
            </a:prstGeom>
            <a:solidFill>
              <a:srgbClr val="A8D0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4" name="Google Shape;244;p8"/>
            <p:cNvSpPr txBox="1"/>
            <p:nvPr/>
          </p:nvSpPr>
          <p:spPr>
            <a:xfrm rot="-2160000">
              <a:off x="2658632" y="1429161"/>
              <a:ext cx="306428" cy="333334"/>
            </a:xfrm>
            <a:prstGeom prst="rect">
              <a:avLst/>
            </a:prstGeom>
            <a:noFill/>
            <a:ln>
              <a:noFill/>
            </a:ln>
          </p:spPr>
          <p:txBody>
            <a:bodyPr anchorCtr="0" anchor="ctr" bIns="0" lIns="0" spcFirstLastPara="1" rIns="0" wrap="square" tIns="0">
              <a:noAutofit/>
            </a:bodyPr>
            <a:lstStyle/>
            <a:p>
              <a:pPr indent="0" lvl="0" marL="0" marR="0" rtl="0" algn="ctr">
                <a:lnSpc>
                  <a:spcPct val="90000"/>
                </a:lnSpc>
                <a:spcBef>
                  <a:spcPts val="0"/>
                </a:spcBef>
                <a:spcAft>
                  <a:spcPts val="0"/>
                </a:spcAft>
                <a:buClr>
                  <a:schemeClr val="dk1"/>
                </a:buClr>
                <a:buSzPts val="1200"/>
                <a:buFont typeface="Calibri"/>
                <a:buNone/>
              </a:pPr>
              <a:r>
                <a:t/>
              </a:r>
              <a:endParaRPr sz="1200">
                <a:solidFill>
                  <a:schemeClr val="lt1"/>
                </a:solidFill>
                <a:latin typeface="Calibri"/>
                <a:ea typeface="Calibri"/>
                <a:cs typeface="Calibri"/>
                <a:sym typeface="Calibri"/>
              </a:endParaRPr>
            </a:p>
          </p:txBody>
        </p:sp>
      </p:grpSp>
      <p:pic>
        <p:nvPicPr>
          <p:cNvPr id="245" name="Google Shape;245;p8"/>
          <p:cNvPicPr preferRelativeResize="0"/>
          <p:nvPr/>
        </p:nvPicPr>
        <p:blipFill rotWithShape="1">
          <a:blip r:embed="rId3">
            <a:alphaModFix/>
          </a:blip>
          <a:srcRect b="0" l="0" r="0" t="0"/>
          <a:stretch/>
        </p:blipFill>
        <p:spPr>
          <a:xfrm>
            <a:off x="6714850" y="160115"/>
            <a:ext cx="1152000" cy="1152000"/>
          </a:xfrm>
          <a:prstGeom prst="rect">
            <a:avLst/>
          </a:prstGeom>
          <a:noFill/>
          <a:ln>
            <a:noFill/>
          </a:ln>
        </p:spPr>
      </p:pic>
      <p:pic>
        <p:nvPicPr>
          <p:cNvPr id="246" name="Google Shape;246;p8"/>
          <p:cNvPicPr preferRelativeResize="0"/>
          <p:nvPr/>
        </p:nvPicPr>
        <p:blipFill rotWithShape="1">
          <a:blip r:embed="rId4">
            <a:alphaModFix/>
          </a:blip>
          <a:srcRect b="0" l="0" r="0" t="0"/>
          <a:stretch/>
        </p:blipFill>
        <p:spPr>
          <a:xfrm>
            <a:off x="5254255" y="47214"/>
            <a:ext cx="1152000" cy="1152000"/>
          </a:xfrm>
          <a:prstGeom prst="rect">
            <a:avLst/>
          </a:prstGeom>
          <a:noFill/>
          <a:ln>
            <a:noFill/>
          </a:ln>
        </p:spPr>
      </p:pic>
      <p:pic>
        <p:nvPicPr>
          <p:cNvPr descr="Icoon tekstbestand" id="247" name="Google Shape;247;p8"/>
          <p:cNvPicPr preferRelativeResize="0"/>
          <p:nvPr/>
        </p:nvPicPr>
        <p:blipFill rotWithShape="1">
          <a:blip r:embed="rId5">
            <a:alphaModFix/>
          </a:blip>
          <a:srcRect b="0" l="0" r="0" t="0"/>
          <a:stretch/>
        </p:blipFill>
        <p:spPr>
          <a:xfrm>
            <a:off x="8458325" y="1199214"/>
            <a:ext cx="1152000" cy="1152000"/>
          </a:xfrm>
          <a:prstGeom prst="rect">
            <a:avLst/>
          </a:prstGeom>
          <a:noFill/>
          <a:ln>
            <a:noFill/>
          </a:ln>
        </p:spPr>
      </p:pic>
      <p:pic>
        <p:nvPicPr>
          <p:cNvPr id="248" name="Google Shape;248;p8"/>
          <p:cNvPicPr preferRelativeResize="0"/>
          <p:nvPr/>
        </p:nvPicPr>
        <p:blipFill rotWithShape="1">
          <a:blip r:embed="rId6">
            <a:alphaModFix/>
          </a:blip>
          <a:srcRect b="0" l="0" r="0" t="0"/>
          <a:stretch/>
        </p:blipFill>
        <p:spPr>
          <a:xfrm>
            <a:off x="9356105" y="2309832"/>
            <a:ext cx="1152000" cy="1152000"/>
          </a:xfrm>
          <a:prstGeom prst="rect">
            <a:avLst/>
          </a:prstGeom>
          <a:noFill/>
          <a:ln>
            <a:noFill/>
          </a:ln>
        </p:spPr>
      </p:pic>
      <p:pic>
        <p:nvPicPr>
          <p:cNvPr id="249" name="Google Shape;249;p8"/>
          <p:cNvPicPr preferRelativeResize="0"/>
          <p:nvPr/>
        </p:nvPicPr>
        <p:blipFill rotWithShape="1">
          <a:blip r:embed="rId7">
            <a:alphaModFix/>
          </a:blip>
          <a:srcRect b="0" l="0" r="0" t="0"/>
          <a:stretch/>
        </p:blipFill>
        <p:spPr>
          <a:xfrm>
            <a:off x="9356105" y="3665684"/>
            <a:ext cx="1152000" cy="1152000"/>
          </a:xfrm>
          <a:prstGeom prst="rect">
            <a:avLst/>
          </a:prstGeom>
          <a:noFill/>
          <a:ln>
            <a:noFill/>
          </a:ln>
        </p:spPr>
      </p:pic>
      <p:pic>
        <p:nvPicPr>
          <p:cNvPr id="250" name="Google Shape;250;p8"/>
          <p:cNvPicPr preferRelativeResize="0"/>
          <p:nvPr/>
        </p:nvPicPr>
        <p:blipFill rotWithShape="1">
          <a:blip r:embed="rId6">
            <a:alphaModFix/>
          </a:blip>
          <a:srcRect b="0" l="0" r="0" t="0"/>
          <a:stretch/>
        </p:blipFill>
        <p:spPr>
          <a:xfrm>
            <a:off x="2141000" y="5348274"/>
            <a:ext cx="1152000" cy="1152000"/>
          </a:xfrm>
          <a:prstGeom prst="rect">
            <a:avLst/>
          </a:prstGeom>
          <a:noFill/>
          <a:ln>
            <a:noFill/>
          </a:ln>
        </p:spPr>
      </p:pic>
      <p:pic>
        <p:nvPicPr>
          <p:cNvPr descr="Icoon tekstbestand" id="251" name="Google Shape;251;p8"/>
          <p:cNvPicPr preferRelativeResize="0"/>
          <p:nvPr/>
        </p:nvPicPr>
        <p:blipFill rotWithShape="1">
          <a:blip r:embed="rId5">
            <a:alphaModFix/>
          </a:blip>
          <a:srcRect b="0" l="0" r="0" t="0"/>
          <a:stretch/>
        </p:blipFill>
        <p:spPr>
          <a:xfrm>
            <a:off x="3293000" y="5198371"/>
            <a:ext cx="1152000" cy="1152000"/>
          </a:xfrm>
          <a:prstGeom prst="rect">
            <a:avLst/>
          </a:prstGeom>
          <a:noFill/>
          <a:ln>
            <a:noFill/>
          </a:ln>
        </p:spPr>
      </p:pic>
      <p:sp>
        <p:nvSpPr>
          <p:cNvPr id="252" name="Google Shape;252;p8"/>
          <p:cNvSpPr txBox="1"/>
          <p:nvPr/>
        </p:nvSpPr>
        <p:spPr>
          <a:xfrm>
            <a:off x="671964" y="2532302"/>
            <a:ext cx="2938072" cy="120032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0" i="0" lang="en-GB" sz="1800" u="none" strike="noStrike">
                <a:solidFill>
                  <a:srgbClr val="000000"/>
                </a:solidFill>
                <a:latin typeface="Open Sans"/>
                <a:ea typeface="Open Sans"/>
                <a:cs typeface="Open Sans"/>
                <a:sym typeface="Open Sans"/>
              </a:rPr>
              <a:t>Verschillende formaten zijn relevant tijdens verschillende delen van de data life cycle.</a:t>
            </a:r>
            <a:endParaRPr sz="1800">
              <a:solidFill>
                <a:schemeClr val="dk1"/>
              </a:solidFill>
              <a:latin typeface="Open Sans"/>
              <a:ea typeface="Open Sans"/>
              <a:cs typeface="Open Sans"/>
              <a:sym typeface="Open Sans"/>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7" name="Shape 257"/>
        <p:cNvGrpSpPr/>
        <p:nvPr/>
      </p:nvGrpSpPr>
      <p:grpSpPr>
        <a:xfrm>
          <a:off x="0" y="0"/>
          <a:ext cx="0" cy="0"/>
          <a:chOff x="0" y="0"/>
          <a:chExt cx="0" cy="0"/>
        </a:xfrm>
      </p:grpSpPr>
      <p:pic>
        <p:nvPicPr>
          <p:cNvPr id="258" name="Google Shape;258;p9"/>
          <p:cNvPicPr preferRelativeResize="0"/>
          <p:nvPr/>
        </p:nvPicPr>
        <p:blipFill rotWithShape="1">
          <a:blip r:embed="rId3">
            <a:alphaModFix/>
          </a:blip>
          <a:srcRect b="0" l="0" r="0" t="0"/>
          <a:stretch/>
        </p:blipFill>
        <p:spPr>
          <a:xfrm>
            <a:off x="3146089" y="5024809"/>
            <a:ext cx="918475" cy="918475"/>
          </a:xfrm>
          <a:prstGeom prst="rect">
            <a:avLst/>
          </a:prstGeom>
          <a:solidFill>
            <a:srgbClr val="FFFFFF"/>
          </a:solidFill>
          <a:ln>
            <a:noFill/>
          </a:ln>
        </p:spPr>
      </p:pic>
      <p:sp>
        <p:nvSpPr>
          <p:cNvPr id="259" name="Google Shape;259;p9"/>
          <p:cNvSpPr txBox="1"/>
          <p:nvPr>
            <p:ph type="title"/>
          </p:nvPr>
        </p:nvSpPr>
        <p:spPr>
          <a:xfrm>
            <a:off x="838200" y="507629"/>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2"/>
              </a:buClr>
              <a:buSzPts val="4000"/>
              <a:buFont typeface="Glegoo"/>
              <a:buNone/>
            </a:pPr>
            <a:r>
              <a:rPr lang="en-GB"/>
              <a:t>Data life cycle</a:t>
            </a:r>
            <a:endParaRPr/>
          </a:p>
        </p:txBody>
      </p:sp>
      <p:grpSp>
        <p:nvGrpSpPr>
          <p:cNvPr id="260" name="Google Shape;260;p9"/>
          <p:cNvGrpSpPr/>
          <p:nvPr/>
        </p:nvGrpSpPr>
        <p:grpSpPr>
          <a:xfrm>
            <a:off x="3662699" y="1199179"/>
            <a:ext cx="5645996" cy="5450203"/>
            <a:chOff x="905099" y="379"/>
            <a:chExt cx="5645996" cy="5450203"/>
          </a:xfrm>
        </p:grpSpPr>
        <p:sp>
          <p:nvSpPr>
            <p:cNvPr id="261" name="Google Shape;261;p9"/>
            <p:cNvSpPr/>
            <p:nvPr/>
          </p:nvSpPr>
          <p:spPr>
            <a:xfrm>
              <a:off x="2905294" y="379"/>
              <a:ext cx="1645605" cy="1645605"/>
            </a:xfrm>
            <a:prstGeom prst="ellipse">
              <a:avLst/>
            </a:prstGeom>
            <a:solidFill>
              <a:srgbClr val="00A8D9"/>
            </a:solidFill>
            <a:ln cap="flat" cmpd="sng" w="12700">
              <a:solidFill>
                <a:schemeClr val="lt1"/>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2" name="Google Shape;262;p9"/>
            <p:cNvSpPr txBox="1"/>
            <p:nvPr/>
          </p:nvSpPr>
          <p:spPr>
            <a:xfrm>
              <a:off x="3146287" y="241372"/>
              <a:ext cx="1163619" cy="1163619"/>
            </a:xfrm>
            <a:prstGeom prst="rect">
              <a:avLst/>
            </a:prstGeom>
            <a:noFill/>
            <a:ln>
              <a:noFill/>
            </a:ln>
          </p:spPr>
          <p:txBody>
            <a:bodyPr anchorCtr="0" anchor="ctr" bIns="19050" lIns="19050" spcFirstLastPara="1" rIns="19050" wrap="square" tIns="19050">
              <a:noAutofit/>
            </a:bodyPr>
            <a:lstStyle/>
            <a:p>
              <a:pPr indent="0" lvl="0" marL="0" marR="0" rtl="0" algn="ctr">
                <a:lnSpc>
                  <a:spcPct val="90000"/>
                </a:lnSpc>
                <a:spcBef>
                  <a:spcPts val="0"/>
                </a:spcBef>
                <a:spcAft>
                  <a:spcPts val="0"/>
                </a:spcAft>
                <a:buClr>
                  <a:schemeClr val="lt1"/>
                </a:buClr>
                <a:buSzPts val="1500"/>
                <a:buFont typeface="Calibri"/>
                <a:buNone/>
              </a:pPr>
              <a:r>
                <a:rPr b="1" i="0" lang="en-GB" sz="1500" u="none">
                  <a:solidFill>
                    <a:schemeClr val="lt1"/>
                  </a:solidFill>
                  <a:latin typeface="Calibri"/>
                  <a:ea typeface="Calibri"/>
                  <a:cs typeface="Calibri"/>
                  <a:sym typeface="Calibri"/>
                </a:rPr>
                <a:t>Data genereren</a:t>
              </a:r>
              <a:endParaRPr sz="1500">
                <a:solidFill>
                  <a:schemeClr val="lt1"/>
                </a:solidFill>
                <a:latin typeface="Calibri"/>
                <a:ea typeface="Calibri"/>
                <a:cs typeface="Calibri"/>
                <a:sym typeface="Calibri"/>
              </a:endParaRPr>
            </a:p>
          </p:txBody>
        </p:sp>
        <p:sp>
          <p:nvSpPr>
            <p:cNvPr id="263" name="Google Shape;263;p9"/>
            <p:cNvSpPr/>
            <p:nvPr/>
          </p:nvSpPr>
          <p:spPr>
            <a:xfrm rot="2160000">
              <a:off x="4499067" y="1264810"/>
              <a:ext cx="438189" cy="555391"/>
            </a:xfrm>
            <a:prstGeom prst="rightArrow">
              <a:avLst>
                <a:gd fmla="val 60000" name="adj1"/>
                <a:gd fmla="val 50000" name="adj2"/>
              </a:avLst>
            </a:prstGeom>
            <a:solidFill>
              <a:srgbClr val="A8D0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4" name="Google Shape;264;p9"/>
            <p:cNvSpPr txBox="1"/>
            <p:nvPr/>
          </p:nvSpPr>
          <p:spPr>
            <a:xfrm rot="2160000">
              <a:off x="4511620" y="1337254"/>
              <a:ext cx="306732" cy="333235"/>
            </a:xfrm>
            <a:prstGeom prst="rect">
              <a:avLst/>
            </a:prstGeom>
            <a:noFill/>
            <a:ln>
              <a:noFill/>
            </a:ln>
          </p:spPr>
          <p:txBody>
            <a:bodyPr anchorCtr="0" anchor="ctr" bIns="0" lIns="0" spcFirstLastPara="1" rIns="0" wrap="square" tIns="0">
              <a:noAutofit/>
            </a:bodyPr>
            <a:lstStyle/>
            <a:p>
              <a:pPr indent="0" lvl="0" marL="0" marR="0" rtl="0" algn="ctr">
                <a:lnSpc>
                  <a:spcPct val="90000"/>
                </a:lnSpc>
                <a:spcBef>
                  <a:spcPts val="0"/>
                </a:spcBef>
                <a:spcAft>
                  <a:spcPts val="0"/>
                </a:spcAft>
                <a:buClr>
                  <a:schemeClr val="dk1"/>
                </a:buClr>
                <a:buSzPts val="1200"/>
                <a:buFont typeface="Calibri"/>
                <a:buNone/>
              </a:pPr>
              <a:r>
                <a:t/>
              </a:r>
              <a:endParaRPr sz="1200">
                <a:solidFill>
                  <a:schemeClr val="lt1"/>
                </a:solidFill>
                <a:latin typeface="Calibri"/>
                <a:ea typeface="Calibri"/>
                <a:cs typeface="Calibri"/>
                <a:sym typeface="Calibri"/>
              </a:endParaRPr>
            </a:p>
          </p:txBody>
        </p:sp>
        <p:sp>
          <p:nvSpPr>
            <p:cNvPr id="265" name="Google Shape;265;p9"/>
            <p:cNvSpPr/>
            <p:nvPr/>
          </p:nvSpPr>
          <p:spPr>
            <a:xfrm>
              <a:off x="4905490" y="1453606"/>
              <a:ext cx="1645605" cy="1645605"/>
            </a:xfrm>
            <a:prstGeom prst="ellipse">
              <a:avLst/>
            </a:prstGeom>
            <a:solidFill>
              <a:srgbClr val="00A8D9"/>
            </a:solidFill>
            <a:ln cap="flat" cmpd="sng" w="12700">
              <a:solidFill>
                <a:schemeClr val="lt1"/>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6" name="Google Shape;266;p9"/>
            <p:cNvSpPr txBox="1"/>
            <p:nvPr/>
          </p:nvSpPr>
          <p:spPr>
            <a:xfrm>
              <a:off x="5146483" y="1694599"/>
              <a:ext cx="1163619" cy="1163619"/>
            </a:xfrm>
            <a:prstGeom prst="rect">
              <a:avLst/>
            </a:prstGeom>
            <a:noFill/>
            <a:ln>
              <a:noFill/>
            </a:ln>
          </p:spPr>
          <p:txBody>
            <a:bodyPr anchorCtr="0" anchor="ctr" bIns="19050" lIns="19050" spcFirstLastPara="1" rIns="19050" wrap="square" tIns="19050">
              <a:noAutofit/>
            </a:bodyPr>
            <a:lstStyle/>
            <a:p>
              <a:pPr indent="0" lvl="0" marL="0" marR="0" rtl="0" algn="ctr">
                <a:lnSpc>
                  <a:spcPct val="90000"/>
                </a:lnSpc>
                <a:spcBef>
                  <a:spcPts val="0"/>
                </a:spcBef>
                <a:spcAft>
                  <a:spcPts val="0"/>
                </a:spcAft>
                <a:buClr>
                  <a:schemeClr val="lt1"/>
                </a:buClr>
                <a:buSzPts val="1500"/>
                <a:buFont typeface="Calibri"/>
                <a:buNone/>
              </a:pPr>
              <a:r>
                <a:rPr b="1" i="0" lang="en-GB" sz="1500" u="none">
                  <a:solidFill>
                    <a:schemeClr val="lt1"/>
                  </a:solidFill>
                  <a:latin typeface="Calibri"/>
                  <a:ea typeface="Calibri"/>
                  <a:cs typeface="Calibri"/>
                  <a:sym typeface="Calibri"/>
                </a:rPr>
                <a:t>Data verwerken en analyseren</a:t>
              </a:r>
              <a:endParaRPr b="0" i="0" sz="1500" u="none">
                <a:solidFill>
                  <a:schemeClr val="lt1"/>
                </a:solidFill>
                <a:latin typeface="Calibri"/>
                <a:ea typeface="Calibri"/>
                <a:cs typeface="Calibri"/>
                <a:sym typeface="Calibri"/>
              </a:endParaRPr>
            </a:p>
            <a:p>
              <a:pPr indent="0" lvl="0" marL="0" marR="0" rtl="0" algn="ctr">
                <a:lnSpc>
                  <a:spcPct val="90000"/>
                </a:lnSpc>
                <a:spcBef>
                  <a:spcPts val="525"/>
                </a:spcBef>
                <a:spcAft>
                  <a:spcPts val="0"/>
                </a:spcAft>
                <a:buClr>
                  <a:schemeClr val="dk1"/>
                </a:buClr>
                <a:buSzPts val="1500"/>
                <a:buFont typeface="Calibri"/>
                <a:buNone/>
              </a:pPr>
              <a:r>
                <a:t/>
              </a:r>
              <a:endParaRPr sz="1500">
                <a:solidFill>
                  <a:schemeClr val="lt1"/>
                </a:solidFill>
                <a:latin typeface="Calibri"/>
                <a:ea typeface="Calibri"/>
                <a:cs typeface="Calibri"/>
                <a:sym typeface="Calibri"/>
              </a:endParaRPr>
            </a:p>
          </p:txBody>
        </p:sp>
        <p:sp>
          <p:nvSpPr>
            <p:cNvPr id="267" name="Google Shape;267;p9"/>
            <p:cNvSpPr/>
            <p:nvPr/>
          </p:nvSpPr>
          <p:spPr>
            <a:xfrm rot="6480000">
              <a:off x="5131027" y="3162604"/>
              <a:ext cx="438189" cy="555391"/>
            </a:xfrm>
            <a:prstGeom prst="rightArrow">
              <a:avLst>
                <a:gd fmla="val 60000" name="adj1"/>
                <a:gd fmla="val 50000" name="adj2"/>
              </a:avLst>
            </a:prstGeom>
            <a:solidFill>
              <a:srgbClr val="A8D0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8" name="Google Shape;268;p9"/>
            <p:cNvSpPr txBox="1"/>
            <p:nvPr/>
          </p:nvSpPr>
          <p:spPr>
            <a:xfrm rot="-4320000">
              <a:off x="5217067" y="3211170"/>
              <a:ext cx="306732" cy="333235"/>
            </a:xfrm>
            <a:prstGeom prst="rect">
              <a:avLst/>
            </a:prstGeom>
            <a:noFill/>
            <a:ln>
              <a:noFill/>
            </a:ln>
          </p:spPr>
          <p:txBody>
            <a:bodyPr anchorCtr="0" anchor="ctr" bIns="0" lIns="0" spcFirstLastPara="1" rIns="0" wrap="square" tIns="0">
              <a:noAutofit/>
            </a:bodyPr>
            <a:lstStyle/>
            <a:p>
              <a:pPr indent="0" lvl="0" marL="0" marR="0" rtl="0" algn="ctr">
                <a:lnSpc>
                  <a:spcPct val="90000"/>
                </a:lnSpc>
                <a:spcBef>
                  <a:spcPts val="0"/>
                </a:spcBef>
                <a:spcAft>
                  <a:spcPts val="0"/>
                </a:spcAft>
                <a:buClr>
                  <a:schemeClr val="dk1"/>
                </a:buClr>
                <a:buSzPts val="1200"/>
                <a:buFont typeface="Calibri"/>
                <a:buNone/>
              </a:pPr>
              <a:r>
                <a:t/>
              </a:r>
              <a:endParaRPr sz="1200">
                <a:solidFill>
                  <a:schemeClr val="lt1"/>
                </a:solidFill>
                <a:latin typeface="Calibri"/>
                <a:ea typeface="Calibri"/>
                <a:cs typeface="Calibri"/>
                <a:sym typeface="Calibri"/>
              </a:endParaRPr>
            </a:p>
          </p:txBody>
        </p:sp>
        <p:sp>
          <p:nvSpPr>
            <p:cNvPr id="269" name="Google Shape;269;p9"/>
            <p:cNvSpPr/>
            <p:nvPr/>
          </p:nvSpPr>
          <p:spPr>
            <a:xfrm>
              <a:off x="4141483" y="3804977"/>
              <a:ext cx="1645605" cy="1645605"/>
            </a:xfrm>
            <a:prstGeom prst="ellipse">
              <a:avLst/>
            </a:prstGeom>
            <a:solidFill>
              <a:srgbClr val="00A8D9"/>
            </a:solidFill>
            <a:ln cap="flat" cmpd="sng" w="12700">
              <a:solidFill>
                <a:schemeClr val="lt1"/>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0" name="Google Shape;270;p9"/>
            <p:cNvSpPr txBox="1"/>
            <p:nvPr/>
          </p:nvSpPr>
          <p:spPr>
            <a:xfrm>
              <a:off x="4382476" y="4045970"/>
              <a:ext cx="1163619" cy="1163619"/>
            </a:xfrm>
            <a:prstGeom prst="rect">
              <a:avLst/>
            </a:prstGeom>
            <a:noFill/>
            <a:ln>
              <a:noFill/>
            </a:ln>
          </p:spPr>
          <p:txBody>
            <a:bodyPr anchorCtr="0" anchor="ctr" bIns="19050" lIns="19050" spcFirstLastPara="1" rIns="19050" wrap="square" tIns="19050">
              <a:noAutofit/>
            </a:bodyPr>
            <a:lstStyle/>
            <a:p>
              <a:pPr indent="0" lvl="0" marL="0" marR="0" rtl="0" algn="ctr">
                <a:lnSpc>
                  <a:spcPct val="90000"/>
                </a:lnSpc>
                <a:spcBef>
                  <a:spcPts val="0"/>
                </a:spcBef>
                <a:spcAft>
                  <a:spcPts val="0"/>
                </a:spcAft>
                <a:buClr>
                  <a:schemeClr val="lt1"/>
                </a:buClr>
                <a:buSzPts val="1500"/>
                <a:buFont typeface="Calibri"/>
                <a:buNone/>
              </a:pPr>
              <a:r>
                <a:rPr b="1" i="0" lang="en-GB" sz="1500" u="none">
                  <a:solidFill>
                    <a:schemeClr val="lt1"/>
                  </a:solidFill>
                  <a:latin typeface="Calibri"/>
                  <a:ea typeface="Calibri"/>
                  <a:cs typeface="Calibri"/>
                  <a:sym typeface="Calibri"/>
                </a:rPr>
                <a:t>Data opslaan</a:t>
              </a:r>
              <a:endParaRPr sz="1500">
                <a:solidFill>
                  <a:schemeClr val="lt1"/>
                </a:solidFill>
                <a:latin typeface="Calibri"/>
                <a:ea typeface="Calibri"/>
                <a:cs typeface="Calibri"/>
                <a:sym typeface="Calibri"/>
              </a:endParaRPr>
            </a:p>
          </p:txBody>
        </p:sp>
        <p:sp>
          <p:nvSpPr>
            <p:cNvPr id="271" name="Google Shape;271;p9"/>
            <p:cNvSpPr/>
            <p:nvPr/>
          </p:nvSpPr>
          <p:spPr>
            <a:xfrm rot="10800000">
              <a:off x="3521404" y="4350084"/>
              <a:ext cx="438189" cy="555391"/>
            </a:xfrm>
            <a:prstGeom prst="rightArrow">
              <a:avLst>
                <a:gd fmla="val 60000" name="adj1"/>
                <a:gd fmla="val 50000" name="adj2"/>
              </a:avLst>
            </a:prstGeom>
            <a:solidFill>
              <a:srgbClr val="A8D0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2" name="Google Shape;272;p9"/>
            <p:cNvSpPr txBox="1"/>
            <p:nvPr/>
          </p:nvSpPr>
          <p:spPr>
            <a:xfrm>
              <a:off x="3652861" y="4461162"/>
              <a:ext cx="306732" cy="333235"/>
            </a:xfrm>
            <a:prstGeom prst="rect">
              <a:avLst/>
            </a:prstGeom>
            <a:noFill/>
            <a:ln>
              <a:noFill/>
            </a:ln>
          </p:spPr>
          <p:txBody>
            <a:bodyPr anchorCtr="0" anchor="ctr" bIns="0" lIns="0" spcFirstLastPara="1" rIns="0" wrap="square" tIns="0">
              <a:noAutofit/>
            </a:bodyPr>
            <a:lstStyle/>
            <a:p>
              <a:pPr indent="0" lvl="0" marL="0" marR="0" rtl="0" algn="ctr">
                <a:lnSpc>
                  <a:spcPct val="90000"/>
                </a:lnSpc>
                <a:spcBef>
                  <a:spcPts val="0"/>
                </a:spcBef>
                <a:spcAft>
                  <a:spcPts val="0"/>
                </a:spcAft>
                <a:buClr>
                  <a:schemeClr val="dk1"/>
                </a:buClr>
                <a:buSzPts val="1200"/>
                <a:buFont typeface="Calibri"/>
                <a:buNone/>
              </a:pPr>
              <a:r>
                <a:t/>
              </a:r>
              <a:endParaRPr sz="1200">
                <a:solidFill>
                  <a:schemeClr val="lt1"/>
                </a:solidFill>
                <a:latin typeface="Calibri"/>
                <a:ea typeface="Calibri"/>
                <a:cs typeface="Calibri"/>
                <a:sym typeface="Calibri"/>
              </a:endParaRPr>
            </a:p>
          </p:txBody>
        </p:sp>
        <p:sp>
          <p:nvSpPr>
            <p:cNvPr id="273" name="Google Shape;273;p9"/>
            <p:cNvSpPr/>
            <p:nvPr/>
          </p:nvSpPr>
          <p:spPr>
            <a:xfrm>
              <a:off x="1669105" y="3804977"/>
              <a:ext cx="1645605" cy="1645605"/>
            </a:xfrm>
            <a:prstGeom prst="ellipse">
              <a:avLst/>
            </a:prstGeom>
            <a:solidFill>
              <a:srgbClr val="00A8D9"/>
            </a:solidFill>
            <a:ln cap="flat" cmpd="sng" w="12700">
              <a:solidFill>
                <a:schemeClr val="lt1"/>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4" name="Google Shape;274;p9"/>
            <p:cNvSpPr txBox="1"/>
            <p:nvPr/>
          </p:nvSpPr>
          <p:spPr>
            <a:xfrm>
              <a:off x="1910098" y="4045970"/>
              <a:ext cx="1163619" cy="1163619"/>
            </a:xfrm>
            <a:prstGeom prst="rect">
              <a:avLst/>
            </a:prstGeom>
            <a:noFill/>
            <a:ln>
              <a:noFill/>
            </a:ln>
          </p:spPr>
          <p:txBody>
            <a:bodyPr anchorCtr="0" anchor="ctr" bIns="19050" lIns="19050" spcFirstLastPara="1" rIns="19050" wrap="square" tIns="19050">
              <a:noAutofit/>
            </a:bodyPr>
            <a:lstStyle/>
            <a:p>
              <a:pPr indent="0" lvl="0" marL="0" marR="0" rtl="0" algn="ctr">
                <a:lnSpc>
                  <a:spcPct val="90000"/>
                </a:lnSpc>
                <a:spcBef>
                  <a:spcPts val="0"/>
                </a:spcBef>
                <a:spcAft>
                  <a:spcPts val="0"/>
                </a:spcAft>
                <a:buClr>
                  <a:schemeClr val="lt1"/>
                </a:buClr>
                <a:buSzPts val="1500"/>
                <a:buFont typeface="Calibri"/>
                <a:buNone/>
              </a:pPr>
              <a:r>
                <a:rPr b="1" i="0" lang="en-GB" sz="1500" u="none">
                  <a:solidFill>
                    <a:schemeClr val="lt1"/>
                  </a:solidFill>
                  <a:latin typeface="Calibri"/>
                  <a:ea typeface="Calibri"/>
                  <a:cs typeface="Calibri"/>
                  <a:sym typeface="Calibri"/>
                </a:rPr>
                <a:t>Data archiveren en publiceren</a:t>
              </a:r>
              <a:endParaRPr sz="1500">
                <a:solidFill>
                  <a:schemeClr val="lt1"/>
                </a:solidFill>
                <a:latin typeface="Calibri"/>
                <a:ea typeface="Calibri"/>
                <a:cs typeface="Calibri"/>
                <a:sym typeface="Calibri"/>
              </a:endParaRPr>
            </a:p>
          </p:txBody>
        </p:sp>
        <p:sp>
          <p:nvSpPr>
            <p:cNvPr id="275" name="Google Shape;275;p9"/>
            <p:cNvSpPr/>
            <p:nvPr/>
          </p:nvSpPr>
          <p:spPr>
            <a:xfrm rot="-6480000">
              <a:off x="1894642" y="3186193"/>
              <a:ext cx="438189" cy="555391"/>
            </a:xfrm>
            <a:prstGeom prst="rightArrow">
              <a:avLst>
                <a:gd fmla="val 60000" name="adj1"/>
                <a:gd fmla="val 50000" name="adj2"/>
              </a:avLst>
            </a:prstGeom>
            <a:solidFill>
              <a:srgbClr val="A8D0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6" name="Google Shape;276;p9"/>
            <p:cNvSpPr txBox="1"/>
            <p:nvPr/>
          </p:nvSpPr>
          <p:spPr>
            <a:xfrm rot="4320000">
              <a:off x="1980682" y="3359783"/>
              <a:ext cx="306732" cy="333235"/>
            </a:xfrm>
            <a:prstGeom prst="rect">
              <a:avLst/>
            </a:prstGeom>
            <a:noFill/>
            <a:ln>
              <a:noFill/>
            </a:ln>
          </p:spPr>
          <p:txBody>
            <a:bodyPr anchorCtr="0" anchor="ctr" bIns="0" lIns="0" spcFirstLastPara="1" rIns="0" wrap="square" tIns="0">
              <a:noAutofit/>
            </a:bodyPr>
            <a:lstStyle/>
            <a:p>
              <a:pPr indent="0" lvl="0" marL="0" marR="0" rtl="0" algn="ctr">
                <a:lnSpc>
                  <a:spcPct val="90000"/>
                </a:lnSpc>
                <a:spcBef>
                  <a:spcPts val="0"/>
                </a:spcBef>
                <a:spcAft>
                  <a:spcPts val="0"/>
                </a:spcAft>
                <a:buClr>
                  <a:schemeClr val="dk1"/>
                </a:buClr>
                <a:buSzPts val="1200"/>
                <a:buFont typeface="Calibri"/>
                <a:buNone/>
              </a:pPr>
              <a:r>
                <a:t/>
              </a:r>
              <a:endParaRPr sz="1200">
                <a:solidFill>
                  <a:schemeClr val="lt1"/>
                </a:solidFill>
                <a:latin typeface="Calibri"/>
                <a:ea typeface="Calibri"/>
                <a:cs typeface="Calibri"/>
                <a:sym typeface="Calibri"/>
              </a:endParaRPr>
            </a:p>
          </p:txBody>
        </p:sp>
        <p:sp>
          <p:nvSpPr>
            <p:cNvPr id="277" name="Google Shape;277;p9"/>
            <p:cNvSpPr/>
            <p:nvPr/>
          </p:nvSpPr>
          <p:spPr>
            <a:xfrm>
              <a:off x="905099" y="1453606"/>
              <a:ext cx="1645605" cy="1645605"/>
            </a:xfrm>
            <a:prstGeom prst="ellipse">
              <a:avLst/>
            </a:prstGeom>
            <a:solidFill>
              <a:srgbClr val="00A8D9"/>
            </a:solidFill>
            <a:ln cap="flat" cmpd="sng" w="12700">
              <a:solidFill>
                <a:schemeClr val="lt1"/>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8" name="Google Shape;278;p9"/>
            <p:cNvSpPr txBox="1"/>
            <p:nvPr/>
          </p:nvSpPr>
          <p:spPr>
            <a:xfrm>
              <a:off x="1146092" y="1694599"/>
              <a:ext cx="1163619" cy="1163619"/>
            </a:xfrm>
            <a:prstGeom prst="rect">
              <a:avLst/>
            </a:prstGeom>
            <a:noFill/>
            <a:ln>
              <a:noFill/>
            </a:ln>
          </p:spPr>
          <p:txBody>
            <a:bodyPr anchorCtr="0" anchor="ctr" bIns="19050" lIns="19050" spcFirstLastPara="1" rIns="19050" wrap="square" tIns="19050">
              <a:noAutofit/>
            </a:bodyPr>
            <a:lstStyle/>
            <a:p>
              <a:pPr indent="0" lvl="0" marL="0" marR="0" rtl="0" algn="ctr">
                <a:lnSpc>
                  <a:spcPct val="90000"/>
                </a:lnSpc>
                <a:spcBef>
                  <a:spcPts val="0"/>
                </a:spcBef>
                <a:spcAft>
                  <a:spcPts val="0"/>
                </a:spcAft>
                <a:buClr>
                  <a:schemeClr val="lt1"/>
                </a:buClr>
                <a:buSzPts val="1500"/>
                <a:buFont typeface="Calibri"/>
                <a:buNone/>
              </a:pPr>
              <a:r>
                <a:rPr b="1" i="0" lang="en-GB" sz="1500" u="none">
                  <a:solidFill>
                    <a:schemeClr val="lt1"/>
                  </a:solidFill>
                  <a:latin typeface="Calibri"/>
                  <a:ea typeface="Calibri"/>
                  <a:cs typeface="Calibri"/>
                  <a:sym typeface="Calibri"/>
                </a:rPr>
                <a:t>Data her-</a:t>
              </a:r>
              <a:endParaRPr b="0" i="0" sz="1500" u="none">
                <a:solidFill>
                  <a:schemeClr val="lt1"/>
                </a:solidFill>
                <a:latin typeface="Calibri"/>
                <a:ea typeface="Calibri"/>
                <a:cs typeface="Calibri"/>
                <a:sym typeface="Calibri"/>
              </a:endParaRPr>
            </a:p>
            <a:p>
              <a:pPr indent="0" lvl="0" marL="0" marR="0" rtl="0" algn="ctr">
                <a:lnSpc>
                  <a:spcPct val="90000"/>
                </a:lnSpc>
                <a:spcBef>
                  <a:spcPts val="525"/>
                </a:spcBef>
                <a:spcAft>
                  <a:spcPts val="0"/>
                </a:spcAft>
                <a:buClr>
                  <a:schemeClr val="lt1"/>
                </a:buClr>
                <a:buSzPts val="1500"/>
                <a:buFont typeface="Calibri"/>
                <a:buNone/>
              </a:pPr>
              <a:r>
                <a:rPr b="1" i="0" lang="en-GB" sz="1500" u="none">
                  <a:solidFill>
                    <a:schemeClr val="lt1"/>
                  </a:solidFill>
                  <a:latin typeface="Calibri"/>
                  <a:ea typeface="Calibri"/>
                  <a:cs typeface="Calibri"/>
                  <a:sym typeface="Calibri"/>
                </a:rPr>
                <a:t>gebruiken</a:t>
              </a:r>
              <a:endParaRPr b="0" i="0" sz="1500" u="none">
                <a:solidFill>
                  <a:schemeClr val="lt1"/>
                </a:solidFill>
                <a:latin typeface="Calibri"/>
                <a:ea typeface="Calibri"/>
                <a:cs typeface="Calibri"/>
                <a:sym typeface="Calibri"/>
              </a:endParaRPr>
            </a:p>
            <a:p>
              <a:pPr indent="0" lvl="0" marL="0" marR="0" rtl="0" algn="ctr">
                <a:lnSpc>
                  <a:spcPct val="90000"/>
                </a:lnSpc>
                <a:spcBef>
                  <a:spcPts val="525"/>
                </a:spcBef>
                <a:spcAft>
                  <a:spcPts val="0"/>
                </a:spcAft>
                <a:buClr>
                  <a:schemeClr val="dk1"/>
                </a:buClr>
                <a:buSzPts val="1500"/>
                <a:buFont typeface="Calibri"/>
                <a:buNone/>
              </a:pPr>
              <a:r>
                <a:t/>
              </a:r>
              <a:endParaRPr sz="1500">
                <a:solidFill>
                  <a:schemeClr val="lt1"/>
                </a:solidFill>
                <a:latin typeface="Calibri"/>
                <a:ea typeface="Calibri"/>
                <a:cs typeface="Calibri"/>
                <a:sym typeface="Calibri"/>
              </a:endParaRPr>
            </a:p>
          </p:txBody>
        </p:sp>
        <p:sp>
          <p:nvSpPr>
            <p:cNvPr id="279" name="Google Shape;279;p9"/>
            <p:cNvSpPr/>
            <p:nvPr/>
          </p:nvSpPr>
          <p:spPr>
            <a:xfrm rot="-2160000">
              <a:off x="2498871" y="1279389"/>
              <a:ext cx="438189" cy="555391"/>
            </a:xfrm>
            <a:prstGeom prst="rightArrow">
              <a:avLst>
                <a:gd fmla="val 60000" name="adj1"/>
                <a:gd fmla="val 50000" name="adj2"/>
              </a:avLst>
            </a:prstGeom>
            <a:solidFill>
              <a:srgbClr val="A8D0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0" name="Google Shape;280;p9"/>
            <p:cNvSpPr txBox="1"/>
            <p:nvPr/>
          </p:nvSpPr>
          <p:spPr>
            <a:xfrm rot="-2160000">
              <a:off x="2511424" y="1429101"/>
              <a:ext cx="306732" cy="333235"/>
            </a:xfrm>
            <a:prstGeom prst="rect">
              <a:avLst/>
            </a:prstGeom>
            <a:noFill/>
            <a:ln>
              <a:noFill/>
            </a:ln>
          </p:spPr>
          <p:txBody>
            <a:bodyPr anchorCtr="0" anchor="ctr" bIns="0" lIns="0" spcFirstLastPara="1" rIns="0" wrap="square" tIns="0">
              <a:noAutofit/>
            </a:bodyPr>
            <a:lstStyle/>
            <a:p>
              <a:pPr indent="0" lvl="0" marL="0" marR="0" rtl="0" algn="ctr">
                <a:lnSpc>
                  <a:spcPct val="90000"/>
                </a:lnSpc>
                <a:spcBef>
                  <a:spcPts val="0"/>
                </a:spcBef>
                <a:spcAft>
                  <a:spcPts val="0"/>
                </a:spcAft>
                <a:buClr>
                  <a:schemeClr val="dk1"/>
                </a:buClr>
                <a:buSzPts val="1200"/>
                <a:buFont typeface="Calibri"/>
                <a:buNone/>
              </a:pPr>
              <a:r>
                <a:t/>
              </a:r>
              <a:endParaRPr sz="1200">
                <a:solidFill>
                  <a:schemeClr val="lt1"/>
                </a:solidFill>
                <a:latin typeface="Calibri"/>
                <a:ea typeface="Calibri"/>
                <a:cs typeface="Calibri"/>
                <a:sym typeface="Calibri"/>
              </a:endParaRPr>
            </a:p>
          </p:txBody>
        </p:sp>
      </p:grpSp>
      <p:sp>
        <p:nvSpPr>
          <p:cNvPr id="281" name="Google Shape;281;p9"/>
          <p:cNvSpPr txBox="1"/>
          <p:nvPr/>
        </p:nvSpPr>
        <p:spPr>
          <a:xfrm>
            <a:off x="671964" y="2532302"/>
            <a:ext cx="2938072" cy="1754326"/>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0" i="0" lang="en-GB" sz="1800" u="none" strike="noStrike">
                <a:solidFill>
                  <a:srgbClr val="000000"/>
                </a:solidFill>
                <a:latin typeface="Open Sans"/>
                <a:ea typeface="Open Sans"/>
                <a:cs typeface="Open Sans"/>
                <a:sym typeface="Open Sans"/>
              </a:rPr>
              <a:t>Het ‘beste’ formaat van hetzelfde soort data is niet noodzakelijk hetzelfde voor de verschillende stadia van de data life cycle.</a:t>
            </a:r>
            <a:endParaRPr sz="1800">
              <a:solidFill>
                <a:schemeClr val="dk1"/>
              </a:solidFill>
              <a:latin typeface="Open Sans"/>
              <a:ea typeface="Open Sans"/>
              <a:cs typeface="Open Sans"/>
              <a:sym typeface="Open Sans"/>
            </a:endParaRPr>
          </a:p>
        </p:txBody>
      </p:sp>
      <p:pic>
        <p:nvPicPr>
          <p:cNvPr descr="Een persoon gebruikt een pipet om vloeistof in glazen buisjes te doen" id="282" name="Google Shape;282;p9"/>
          <p:cNvPicPr preferRelativeResize="0"/>
          <p:nvPr>
            <p:ph idx="2" type="pic"/>
          </p:nvPr>
        </p:nvPicPr>
        <p:blipFill rotWithShape="1">
          <a:blip r:embed="rId4">
            <a:alphaModFix/>
          </a:blip>
          <a:srcRect b="9489" l="0" r="0" t="9489"/>
          <a:stretch/>
        </p:blipFill>
        <p:spPr>
          <a:xfrm>
            <a:off x="4841871" y="148038"/>
            <a:ext cx="2387850" cy="1291112"/>
          </a:xfrm>
          <a:prstGeom prst="rect">
            <a:avLst/>
          </a:prstGeom>
          <a:noFill/>
          <a:ln>
            <a:noFill/>
          </a:ln>
        </p:spPr>
      </p:pic>
      <p:pic>
        <p:nvPicPr>
          <p:cNvPr descr="Grafiek op een beeldscherm" id="283" name="Google Shape;283;p9"/>
          <p:cNvPicPr preferRelativeResize="0"/>
          <p:nvPr/>
        </p:nvPicPr>
        <p:blipFill rotWithShape="1">
          <a:blip r:embed="rId5">
            <a:alphaModFix/>
          </a:blip>
          <a:srcRect b="13945" l="0" r="0" t="13946"/>
          <a:stretch/>
        </p:blipFill>
        <p:spPr>
          <a:xfrm>
            <a:off x="8732241" y="996848"/>
            <a:ext cx="2477103" cy="1339372"/>
          </a:xfrm>
          <a:prstGeom prst="rect">
            <a:avLst/>
          </a:prstGeom>
          <a:noFill/>
          <a:ln>
            <a:noFill/>
          </a:ln>
        </p:spPr>
      </p:pic>
      <p:pic>
        <p:nvPicPr>
          <p:cNvPr descr="Excel-bestand screenshot met een tabel en een grafiek" id="284" name="Google Shape;284;p9"/>
          <p:cNvPicPr preferRelativeResize="0"/>
          <p:nvPr/>
        </p:nvPicPr>
        <p:blipFill rotWithShape="1">
          <a:blip r:embed="rId6">
            <a:alphaModFix/>
          </a:blip>
          <a:srcRect b="9535" l="0" r="0" t="9536"/>
          <a:stretch/>
        </p:blipFill>
        <p:spPr>
          <a:xfrm>
            <a:off x="8899002" y="4535589"/>
            <a:ext cx="2451564" cy="1325563"/>
          </a:xfrm>
          <a:prstGeom prst="rect">
            <a:avLst/>
          </a:prstGeom>
          <a:noFill/>
          <a:ln>
            <a:noFill/>
          </a:ln>
        </p:spPr>
      </p:pic>
      <p:pic>
        <p:nvPicPr>
          <p:cNvPr descr="Icoon tekstbestand" id="285" name="Google Shape;285;p9"/>
          <p:cNvPicPr preferRelativeResize="0"/>
          <p:nvPr/>
        </p:nvPicPr>
        <p:blipFill rotWithShape="1">
          <a:blip r:embed="rId7">
            <a:alphaModFix/>
          </a:blip>
          <a:srcRect b="0" l="0" r="0" t="0"/>
          <a:stretch/>
        </p:blipFill>
        <p:spPr>
          <a:xfrm>
            <a:off x="1112668" y="4942677"/>
            <a:ext cx="918475" cy="918475"/>
          </a:xfrm>
          <a:prstGeom prst="rect">
            <a:avLst/>
          </a:prstGeom>
          <a:noFill/>
          <a:ln>
            <a:noFill/>
          </a:ln>
        </p:spPr>
      </p:pic>
      <p:pic>
        <p:nvPicPr>
          <p:cNvPr id="286" name="Google Shape;286;p9"/>
          <p:cNvPicPr preferRelativeResize="0"/>
          <p:nvPr/>
        </p:nvPicPr>
        <p:blipFill rotWithShape="1">
          <a:blip r:embed="rId8">
            <a:alphaModFix/>
          </a:blip>
          <a:srcRect b="0" l="0" r="0" t="0"/>
          <a:stretch/>
        </p:blipFill>
        <p:spPr>
          <a:xfrm>
            <a:off x="2031143" y="4857449"/>
            <a:ext cx="1117116" cy="1132632"/>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Kantoorthema">
  <a:themeElements>
    <a:clrScheme name="!!Dans - via Janno">
      <a:dk1>
        <a:srgbClr val="093B4B"/>
      </a:dk1>
      <a:lt1>
        <a:srgbClr val="FFFFFF"/>
      </a:lt1>
      <a:dk2>
        <a:srgbClr val="EB3229"/>
      </a:dk2>
      <a:lt2>
        <a:srgbClr val="E7E6E6"/>
      </a:lt2>
      <a:accent1>
        <a:srgbClr val="01A8D9"/>
      </a:accent1>
      <a:accent2>
        <a:srgbClr val="E6F4FA"/>
      </a:accent2>
      <a:accent3>
        <a:srgbClr val="0B3949"/>
      </a:accent3>
      <a:accent4>
        <a:srgbClr val="EB3229"/>
      </a:accent4>
      <a:accent5>
        <a:srgbClr val="05A9D9"/>
      </a:accent5>
      <a:accent6>
        <a:srgbClr val="E6F4FA"/>
      </a:accent6>
      <a:hlink>
        <a:srgbClr val="00A8D8"/>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2024-09-24T11:32:03Z</dcterms:created>
  <dc:creator>Michelle van den Berk</dc:creator>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0x01010093A8AEE3BEB4AC4F93FDE9BB203C5B39</vt:lpwstr>
  </property>
</Properties>
</file>