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67"/>
  </p:normalViewPr>
  <p:slideViewPr>
    <p:cSldViewPr snapToGrid="0" snapToObjects="1">
      <p:cViewPr varScale="1">
        <p:scale>
          <a:sx n="97" d="100"/>
          <a:sy n="97" d="100"/>
        </p:scale>
        <p:origin x="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F00B1-3FA7-B04D-99EA-2CEE28885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8F2AE1-9745-A740-94F6-67EF885C20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BD9D0-D99E-144B-8176-6A2E9D09C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6AA1F-63A8-C14C-9BDD-D96D39CC8B34}" type="datetimeFigureOut">
              <a:rPr lang="de-DE" smtClean="0"/>
              <a:t>24.01.21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B6D6A-D367-2A4C-B256-615F13478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2F781-0498-5F4A-B491-F79CD5CE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6FA32-1B88-1F43-BF5F-7F8349BF2F9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7544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0EC03-CE34-DA4B-95B1-213093D13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9630EA-C8B8-7C41-A5E7-F869F4511C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63CC8-3BB0-384A-A2F1-9D125E23C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6AA1F-63A8-C14C-9BDD-D96D39CC8B34}" type="datetimeFigureOut">
              <a:rPr lang="de-DE" smtClean="0"/>
              <a:t>24.01.21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734DA-3AB2-8A40-853D-29EF5D1AF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1D427F-BAA8-5F4E-8F8D-8980241E1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6FA32-1B88-1F43-BF5F-7F8349BF2F9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8737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4D721F-6373-CE45-B8C5-BC7BDE5A90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329A84-186A-2A41-BF0C-0A91B6546B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8E45E-6C78-DA42-AA48-89A94E479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6AA1F-63A8-C14C-9BDD-D96D39CC8B34}" type="datetimeFigureOut">
              <a:rPr lang="de-DE" smtClean="0"/>
              <a:t>24.01.21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CE0EC-5048-EE48-9973-3A1E52403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96846-2511-844D-88F8-89A3C137A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6FA32-1B88-1F43-BF5F-7F8349BF2F9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309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48743-EA40-A241-B592-D045744F8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ACDCC-80AB-8142-AC66-F73C8EEBD3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9A4AB-59C2-A447-A2C0-AC2A62F43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6AA1F-63A8-C14C-9BDD-D96D39CC8B34}" type="datetimeFigureOut">
              <a:rPr lang="de-DE" smtClean="0"/>
              <a:t>24.01.21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78D93-E872-2342-AC46-6834377A8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FB9A9-930A-894F-B7BF-49935246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6FA32-1B88-1F43-BF5F-7F8349BF2F9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2987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8C19F-762E-5F4D-B199-2E11292A0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B9B31C-A118-CE4C-925E-4320F0525F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97ADF-C8D9-F143-A207-78DCDD9B4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6AA1F-63A8-C14C-9BDD-D96D39CC8B34}" type="datetimeFigureOut">
              <a:rPr lang="de-DE" smtClean="0"/>
              <a:t>24.01.21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E9AD8-C2F6-1542-85E9-89AD2C0B7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42F36-8EF1-2F4C-84EB-EAEA7B33E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6FA32-1B88-1F43-BF5F-7F8349BF2F9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003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50576-041E-764B-8624-102E24E67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A12F3-E675-5A49-BEF0-DC19A59D6E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BCF953-AAA2-9740-B46E-73418709A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7278D1-859F-034D-B1E1-60935CAD9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6AA1F-63A8-C14C-9BDD-D96D39CC8B34}" type="datetimeFigureOut">
              <a:rPr lang="de-DE" smtClean="0"/>
              <a:t>24.01.21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ABBB24-95EC-4E4A-AE10-86A8B6C72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0D1534-7635-6B46-A796-5D5371B04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6FA32-1B88-1F43-BF5F-7F8349BF2F9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918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43CB9-10EF-1C49-BCAB-2D5DD806F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C2A995-B801-7849-9461-B0896FD9E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28702C-388D-B04C-B328-C17F9EDAE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4419AD-4A19-B64A-8C80-A161786DF4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04A5AD-E508-D444-B789-C6646DC1F5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07EA2F-94D6-3644-BE0D-759D4B56C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6AA1F-63A8-C14C-9BDD-D96D39CC8B34}" type="datetimeFigureOut">
              <a:rPr lang="de-DE" smtClean="0"/>
              <a:t>24.01.21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7ACA03-6806-CD49-AA58-E5424857B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E8BBDE-AB42-FB42-8F35-5F369585E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6FA32-1B88-1F43-BF5F-7F8349BF2F9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705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0D6B2-5B28-5148-9D8F-97A8AC79B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8C28A4-E497-AA4B-A05A-122C333CB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6AA1F-63A8-C14C-9BDD-D96D39CC8B34}" type="datetimeFigureOut">
              <a:rPr lang="de-DE" smtClean="0"/>
              <a:t>24.01.21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B6C106-D72E-6749-85D1-F30D81207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BE7D8B-BC03-114B-9315-FE6FD54F8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6FA32-1B88-1F43-BF5F-7F8349BF2F9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330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8F0B17-2666-BF4E-AC2A-2895D3C28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6AA1F-63A8-C14C-9BDD-D96D39CC8B34}" type="datetimeFigureOut">
              <a:rPr lang="de-DE" smtClean="0"/>
              <a:t>24.01.21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25C6BF-9C8D-0E44-801F-850C8E5F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6544EA-67AC-F645-BC6B-4C43B3C1A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6FA32-1B88-1F43-BF5F-7F8349BF2F9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AC43A-0489-0F4D-89C3-BFBB8BC7E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16390-142E-B74B-9DE8-9FFA5C2AD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172ED-B1CA-0540-A81B-AB0CEEFD0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E5A9C0-3533-4C43-8441-E74D08A8C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6AA1F-63A8-C14C-9BDD-D96D39CC8B34}" type="datetimeFigureOut">
              <a:rPr lang="de-DE" smtClean="0"/>
              <a:t>24.01.21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8126D9-34C9-0A49-A0E3-ABB5A0A5C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7066C8-E6A8-4B48-B4BB-5DA7C7434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6FA32-1B88-1F43-BF5F-7F8349BF2F9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75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B8C61-39E7-5D4E-B806-1645750FF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0B2886-8D1F-434E-9A6C-74C8616567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49D15D-E58C-0C4D-8EA6-AF5D8FE932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AE0A11-DAEB-E94B-9597-BB5351C9D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6AA1F-63A8-C14C-9BDD-D96D39CC8B34}" type="datetimeFigureOut">
              <a:rPr lang="de-DE" smtClean="0"/>
              <a:t>24.01.21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0F1882-7C9F-7F40-A330-42884590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A8BB2F-0F7C-D842-91C6-DB28356EF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6FA32-1B88-1F43-BF5F-7F8349BF2F9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01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C7AD81-7B01-5444-9B48-65F97D410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33BB8C-5352-E149-93BD-CF94CBC2C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004A2-DF37-174A-A9C6-59B11CC68D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6AA1F-63A8-C14C-9BDD-D96D39CC8B34}" type="datetimeFigureOut">
              <a:rPr lang="de-DE" smtClean="0"/>
              <a:t>24.01.21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882A2-CCDE-4243-B4FC-CA98317771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80CE4-DC46-DA4F-9516-8818F2DC1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6FA32-1B88-1F43-BF5F-7F8349BF2F9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454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74ADD-E8A3-B84D-9D64-439BCB3129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Workflow:</a:t>
            </a:r>
            <a:br>
              <a:rPr lang="de-DE" dirty="0"/>
            </a:br>
            <a:r>
              <a:rPr lang="de-DE" dirty="0"/>
              <a:t>Segment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filter</a:t>
            </a:r>
            <a:r>
              <a:rPr lang="de-DE" dirty="0"/>
              <a:t> </a:t>
            </a:r>
            <a:r>
              <a:rPr lang="de-DE" dirty="0" err="1"/>
              <a:t>noisy</a:t>
            </a:r>
            <a:r>
              <a:rPr lang="de-DE" dirty="0"/>
              <a:t> </a:t>
            </a:r>
            <a:r>
              <a:rPr lang="de-DE" dirty="0" err="1"/>
              <a:t>nuclei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161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6A4F1D-9EFF-BE43-A785-9ECEA1948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673" y="197955"/>
            <a:ext cx="6629400" cy="6515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5F340B-E99A-1748-B399-1077935DD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361" y="197955"/>
            <a:ext cx="60627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4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</Words>
  <Application>Microsoft Macintosh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Workflow: Segment and filter noisy nuclei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nuclei segmentation workflow</dc:title>
  <dc:creator>Microsoft Office User</dc:creator>
  <cp:lastModifiedBy>Microsoft Office User</cp:lastModifiedBy>
  <cp:revision>2</cp:revision>
  <dcterms:created xsi:type="dcterms:W3CDTF">2021-01-24T17:15:17Z</dcterms:created>
  <dcterms:modified xsi:type="dcterms:W3CDTF">2021-01-24T17:21:24Z</dcterms:modified>
</cp:coreProperties>
</file>