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90B"/>
    <a:srgbClr val="D64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101" d="100"/>
          <a:sy n="101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8DB01-EB6D-9946-BFB8-BAAD451EF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0C09C5-F46B-3345-8010-252BF117E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73235-ACBF-E442-A1F3-FD9D028CE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7CA8C-BA49-D345-BF96-00520429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FF0C7-D420-CF42-82C7-9F47F5D91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87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15CF9-3666-6F4B-B9D2-2DCEF4BE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67CE1-7A31-9B48-A28D-E9055E544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2DCA8-5EA9-404B-889C-49B99BD27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3B3FD-C6A7-2D49-951D-487626B9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BD1E7-5303-9641-A1BA-03D75B76F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31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EFF76D-5D15-F34E-A5F7-4646D5D60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592780-BD2C-D544-B75D-E21EB17D2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810BA-9689-9144-B12A-B3313930C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9262-79DE-E241-BB62-B9537D60A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BA18A-E31D-A148-9118-D465543E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08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333CA-D1FD-E842-A57C-7306E6BD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58FEE-AB5C-4046-8C7E-1667F1958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C3509-AA77-2043-B3EE-55E661D50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18C75-D832-B142-9E73-A7CF25384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C8258-2F1B-8744-B6E5-5D877BCB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3DA9A-0964-4846-862F-630F8A4EE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84033-8C03-9847-9B44-FA688315C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F9231-99CE-4344-A051-71345CF83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D1510-1D00-C445-9274-DF6C2243D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AFB4C-447C-274E-8BCE-C3E2412E8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45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60FE8-150B-D347-9CAD-9CD5A5D9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20DF6-3B15-E14D-A9A3-C628397CB0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1368AA-3A3A-2C41-BC8B-4BD649B4C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5A41B-CFF7-F742-B3F5-E882A043C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A3440-EEE2-9045-ADD8-80B961A59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494C1-ECF0-724B-A32C-CFA7025F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7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82BA5-9DC1-FF47-B643-301B56A83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FB3C1-1D00-3B4C-9A34-E672E512A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3B3B9-9A76-7947-93F7-46C564B6A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0E89FE-C2FF-644D-96F8-57BB26F8E3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C12D39-70AB-624D-A774-D84508ADCD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C29499-4C51-FD49-BB36-D399EE32E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3B55A-D638-E246-A1A0-569F9E97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A6E32B-F6FE-1542-A4CA-379C16B2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74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8E22-FA0C-A848-BF73-D4C140CAA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7DB61-1681-A34A-A4A7-4B42FEE63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CCFEF-1016-7341-91F2-FA4E5587E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239D51-4D13-0F4E-AB1D-26AB0ACBD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67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071EF-044F-9646-AFCD-24518FDB2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E93B87-6C4D-6D44-8B63-9FA6AFC7F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F11BC-1F83-ED49-A67A-55DAB4954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59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E2462-CC99-0646-A674-CADBC3761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8F32F-0724-894A-9991-F0193F11B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7EAEF-AF32-2849-861F-9F0D74293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6DD1E8-80F0-154B-BD63-5C73A2657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AA6F7-559E-F64A-9D65-FEB310425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6BB8C-1D53-B04D-8C90-5A69009A0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93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DCEE-F613-CD41-9627-897FCF2DD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B34E43-AD46-694A-911C-7E15B3336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E49ABA-079E-D942-9BF0-E22523C21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35052-D23C-BF4E-A328-A7FE4840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412B9-26F2-F444-A668-458494B3D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974EF-F53C-FC49-8C78-88E73ACEC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37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876A87-5F74-934C-8D6F-4C68E0802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44AAB-EB57-F94F-89E9-011D37D5D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68C82-56D2-D943-B60A-9D33002CFF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81ACE-04F0-0C49-ADD7-C581B26DC32A}" type="datetimeFigureOut">
              <a:rPr lang="de-DE" smtClean="0"/>
              <a:t>10.03.22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D28E1-C1F1-014E-A1F5-2380D7FD14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95775-9444-C043-A29F-D0705CD0C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D0FDB-D062-1F49-877D-6620330CE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28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181BE-FDB4-3542-9C38-CB5D421841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nuclei</a:t>
            </a:r>
            <a:r>
              <a:rPr lang="de-DE" dirty="0"/>
              <a:t> </a:t>
            </a:r>
            <a:r>
              <a:rPr lang="de-DE" dirty="0" err="1"/>
              <a:t>segmentation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13481-C2DA-4F43-A9CB-5D32C6C2D4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35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03F6AB-F0B7-BD43-B71E-69BD672F7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1" y="2393751"/>
            <a:ext cx="2168936" cy="20886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0988E7-0A38-024F-A3CE-87E0C1F75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189" y="2393751"/>
            <a:ext cx="2168936" cy="20886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68928A-851F-7F42-8F78-3E9EF728D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2189" y="4693287"/>
            <a:ext cx="2168936" cy="20886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1C22F6-D60A-F746-A3A4-C6A312FD1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880" y="2382712"/>
            <a:ext cx="2168936" cy="20886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1269C-EB78-EC4F-B734-E9D1055467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5341" y="2382711"/>
            <a:ext cx="2168936" cy="2088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3AACA6-E5E9-5C49-BBB9-DC2F98C352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2189" y="94215"/>
            <a:ext cx="2168936" cy="208860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761039-7F66-8F47-A02E-F9888B831352}"/>
              </a:ext>
            </a:extLst>
          </p:cNvPr>
          <p:cNvCxnSpPr>
            <a:cxnSpLocks/>
          </p:cNvCxnSpPr>
          <p:nvPr/>
        </p:nvCxnSpPr>
        <p:spPr>
          <a:xfrm>
            <a:off x="6011035" y="1224252"/>
            <a:ext cx="638013" cy="10557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BF9D92-4902-584A-8EF0-2496A3F9123F}"/>
              </a:ext>
            </a:extLst>
          </p:cNvPr>
          <p:cNvCxnSpPr>
            <a:cxnSpLocks/>
          </p:cNvCxnSpPr>
          <p:nvPr/>
        </p:nvCxnSpPr>
        <p:spPr>
          <a:xfrm>
            <a:off x="6039521" y="3411148"/>
            <a:ext cx="6095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81F5E3-6594-4645-8056-39201ACACCE2}"/>
              </a:ext>
            </a:extLst>
          </p:cNvPr>
          <p:cNvCxnSpPr>
            <a:cxnSpLocks/>
          </p:cNvCxnSpPr>
          <p:nvPr/>
        </p:nvCxnSpPr>
        <p:spPr>
          <a:xfrm flipV="1">
            <a:off x="5976722" y="4647690"/>
            <a:ext cx="672326" cy="11265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C5785B-0E3A-EF4A-8D65-39F69DFC4604}"/>
              </a:ext>
            </a:extLst>
          </p:cNvPr>
          <p:cNvSpPr txBox="1"/>
          <p:nvPr/>
        </p:nvSpPr>
        <p:spPr>
          <a:xfrm>
            <a:off x="6218447" y="1039586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Seeds</a:t>
            </a:r>
            <a:endParaRPr lang="de-D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EEB4DA-C22A-5A40-B726-A7F7396D0DBC}"/>
              </a:ext>
            </a:extLst>
          </p:cNvPr>
          <p:cNvSpPr txBox="1"/>
          <p:nvPr/>
        </p:nvSpPr>
        <p:spPr>
          <a:xfrm>
            <a:off x="6011035" y="298163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Mask</a:t>
            </a:r>
            <a:endParaRPr lang="de-D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1F3CE0-8609-4549-A3E3-1520D973FCBC}"/>
              </a:ext>
            </a:extLst>
          </p:cNvPr>
          <p:cNvSpPr txBox="1"/>
          <p:nvPr/>
        </p:nvSpPr>
        <p:spPr>
          <a:xfrm>
            <a:off x="6293422" y="5358715"/>
            <a:ext cx="75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Image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6030F-B5F6-0A47-8F4F-63295F62C1BC}"/>
              </a:ext>
            </a:extLst>
          </p:cNvPr>
          <p:cNvSpPr txBox="1"/>
          <p:nvPr/>
        </p:nvSpPr>
        <p:spPr>
          <a:xfrm>
            <a:off x="7253632" y="1880723"/>
            <a:ext cx="120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Watershed</a:t>
            </a:r>
            <a:endParaRPr lang="de-D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FA589-9D25-0C4C-B2C5-53D0D2ADD1BE}"/>
              </a:ext>
            </a:extLst>
          </p:cNvPr>
          <p:cNvSpPr txBox="1"/>
          <p:nvPr/>
        </p:nvSpPr>
        <p:spPr>
          <a:xfrm>
            <a:off x="10517083" y="1880723"/>
            <a:ext cx="897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Overlay</a:t>
            </a:r>
            <a:endParaRPr lang="de-DE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6BC63CF-DCC1-4642-82F3-895C9AAC05BA}"/>
              </a:ext>
            </a:extLst>
          </p:cNvPr>
          <p:cNvCxnSpPr>
            <a:cxnSpLocks/>
          </p:cNvCxnSpPr>
          <p:nvPr/>
        </p:nvCxnSpPr>
        <p:spPr>
          <a:xfrm>
            <a:off x="9094586" y="3411148"/>
            <a:ext cx="6095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567B7A-DC4C-6543-BD75-9415E80BCA62}"/>
              </a:ext>
            </a:extLst>
          </p:cNvPr>
          <p:cNvSpPr txBox="1"/>
          <p:nvPr/>
        </p:nvSpPr>
        <p:spPr>
          <a:xfrm>
            <a:off x="8968338" y="2438487"/>
            <a:ext cx="996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Remove </a:t>
            </a:r>
          </a:p>
          <a:p>
            <a:r>
              <a:rPr lang="de-DE" dirty="0" err="1"/>
              <a:t>border</a:t>
            </a:r>
            <a:endParaRPr lang="de-DE" dirty="0"/>
          </a:p>
          <a:p>
            <a:r>
              <a:rPr lang="de-DE" dirty="0" err="1"/>
              <a:t>labels</a:t>
            </a:r>
            <a:endParaRPr lang="de-D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88BF2F-464B-E04F-9A3E-D0EBB9E3446B}"/>
              </a:ext>
            </a:extLst>
          </p:cNvPr>
          <p:cNvSpPr txBox="1"/>
          <p:nvPr/>
        </p:nvSpPr>
        <p:spPr>
          <a:xfrm>
            <a:off x="1247491" y="554979"/>
            <a:ext cx="1642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D644D8"/>
                </a:solidFill>
              </a:rPr>
              <a:t>Smooth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Threshold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Connected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components</a:t>
            </a:r>
            <a:endParaRPr lang="de-DE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706E9AD-1D1D-DE4A-8676-038B81C78DD9}"/>
              </a:ext>
            </a:extLst>
          </p:cNvPr>
          <p:cNvCxnSpPr>
            <a:cxnSpLocks/>
          </p:cNvCxnSpPr>
          <p:nvPr/>
        </p:nvCxnSpPr>
        <p:spPr>
          <a:xfrm flipV="1">
            <a:off x="2372740" y="1224252"/>
            <a:ext cx="1059072" cy="10258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B04BF4D-C742-E94D-8341-C263B5F9A3A3}"/>
              </a:ext>
            </a:extLst>
          </p:cNvPr>
          <p:cNvCxnSpPr>
            <a:cxnSpLocks/>
          </p:cNvCxnSpPr>
          <p:nvPr/>
        </p:nvCxnSpPr>
        <p:spPr>
          <a:xfrm flipV="1">
            <a:off x="2446940" y="3411148"/>
            <a:ext cx="99709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72F9848-8F97-7542-A61E-7A74E3994C2A}"/>
              </a:ext>
            </a:extLst>
          </p:cNvPr>
          <p:cNvSpPr txBox="1"/>
          <p:nvPr/>
        </p:nvSpPr>
        <p:spPr>
          <a:xfrm>
            <a:off x="2309292" y="2685129"/>
            <a:ext cx="1407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EC90B"/>
                </a:solidFill>
              </a:rPr>
              <a:t>Smooth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Threshold</a:t>
            </a:r>
            <a:endParaRPr lang="de-DE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9CFD27D-3B4D-5342-B467-C07E5B120BD7}"/>
              </a:ext>
            </a:extLst>
          </p:cNvPr>
          <p:cNvCxnSpPr>
            <a:cxnSpLocks/>
          </p:cNvCxnSpPr>
          <p:nvPr/>
        </p:nvCxnSpPr>
        <p:spPr>
          <a:xfrm>
            <a:off x="2309292" y="4647690"/>
            <a:ext cx="1122520" cy="10249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0EFD49E-89FF-1B4D-8FCC-7461821609DA}"/>
              </a:ext>
            </a:extLst>
          </p:cNvPr>
          <p:cNvSpPr txBox="1"/>
          <p:nvPr/>
        </p:nvSpPr>
        <p:spPr>
          <a:xfrm>
            <a:off x="1583666" y="5127936"/>
            <a:ext cx="1258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EC90B"/>
                </a:solidFill>
              </a:rPr>
              <a:t>Smooth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Invert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866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Cell and nuclei segmentation workflow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and nuclei segmentation workflow</dc:title>
  <dc:creator>Christian Tischer</dc:creator>
  <cp:lastModifiedBy>Christian Tischer</cp:lastModifiedBy>
  <cp:revision>10</cp:revision>
  <dcterms:created xsi:type="dcterms:W3CDTF">2022-03-10T13:50:11Z</dcterms:created>
  <dcterms:modified xsi:type="dcterms:W3CDTF">2022-03-10T17:04:07Z</dcterms:modified>
</cp:coreProperties>
</file>