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69"/>
  </p:normalViewPr>
  <p:slideViewPr>
    <p:cSldViewPr snapToGrid="0" snapToObjects="1">
      <p:cViewPr varScale="1">
        <p:scale>
          <a:sx n="101" d="100"/>
          <a:sy n="101" d="100"/>
        </p:scale>
        <p:origin x="4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5A11E-CEDC-774D-B5FB-790AFB5052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637E78-08E8-7546-8CA2-E1B33F306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F14C37-658D-5246-B6F3-A795D70BA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F094C-5E91-F841-9B37-AA7AF539E462}" type="datetimeFigureOut">
              <a:rPr lang="de-DE" smtClean="0"/>
              <a:t>02.05.23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71AF6-992A-8444-BA52-C31AAD82F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0BC0E9-8CC5-6E4F-94EC-F71F4901C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38C5-F341-4941-AF4A-342A635441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851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A1EDE-A903-4E43-81AE-804BFEC4C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A2314E-62B4-7F40-9A47-FE809AF74B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DBB3E-6A8A-BE42-8E89-31AE068CA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F094C-5E91-F841-9B37-AA7AF539E462}" type="datetimeFigureOut">
              <a:rPr lang="de-DE" smtClean="0"/>
              <a:t>02.05.23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8BE429-5CD6-AD45-851A-F14D3A2DC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FBC1AC-BA4B-6C4A-A7D2-5E00CA671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38C5-F341-4941-AF4A-342A635441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4258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A17E6A-83F0-4948-98ED-2D0B151489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31FD86-D73D-6440-B8FB-B80C0A2015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9F96EB-E3AF-2946-B423-3C1A0C158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F094C-5E91-F841-9B37-AA7AF539E462}" type="datetimeFigureOut">
              <a:rPr lang="de-DE" smtClean="0"/>
              <a:t>02.05.23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144F0-9659-9D43-BE66-F95CA0265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E197E-2D11-7B43-B375-A95239CF8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38C5-F341-4941-AF4A-342A635441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7996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3E2DE-0C23-454C-9006-25B059260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792101-6B37-3647-8B5B-E13797A317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E15CC-AE67-174A-922E-DF619E69B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F094C-5E91-F841-9B37-AA7AF539E462}" type="datetimeFigureOut">
              <a:rPr lang="de-DE" smtClean="0"/>
              <a:t>02.05.23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F8C5B9-B2FE-D54C-A055-332A7A410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94FD1C-6517-D64A-89FE-8665BDB58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38C5-F341-4941-AF4A-342A635441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0441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45F41-BD37-7D4E-B059-9C1248846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1B9B44-8ACA-8146-9715-6D96E4FF14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4348A-4E36-864F-8FC4-94733F957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F094C-5E91-F841-9B37-AA7AF539E462}" type="datetimeFigureOut">
              <a:rPr lang="de-DE" smtClean="0"/>
              <a:t>02.05.23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85FD2-1394-8047-8918-1A671A6B8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42B715-D81A-3541-93BA-68244B8F8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38C5-F341-4941-AF4A-342A635441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5410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EAB26-FE46-2D40-9F4B-48B805B93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6CFE1-EBC0-8C4E-A3FA-8E44A2E0A2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AD58EB-288D-AC4B-A3FB-39D6BA45D4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7AA67E-6264-114C-8CE0-95AEB5A99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F094C-5E91-F841-9B37-AA7AF539E462}" type="datetimeFigureOut">
              <a:rPr lang="de-DE" smtClean="0"/>
              <a:t>02.05.23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0EFD38-C7CA-8945-80D6-BF1B1E821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D2EB89-ABC0-A54A-A803-5B5C3D894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38C5-F341-4941-AF4A-342A635441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8615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72F58-0482-5249-8A90-84495BD11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299BE-E4D5-A943-A126-C68BE0893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D99B08-E943-5447-862B-866FE13CDF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764EAE-4959-8C47-9DFC-50E38D5587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85245F-31AE-1740-A0AC-C52F492249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5B370F-82C7-4A42-9459-DCAFA1458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F094C-5E91-F841-9B37-AA7AF539E462}" type="datetimeFigureOut">
              <a:rPr lang="de-DE" smtClean="0"/>
              <a:t>02.05.23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DD9CD9-EB69-164B-8542-8D3404CA3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E3E4CB-B80E-DC4A-B29C-97159A7EA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38C5-F341-4941-AF4A-342A635441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8005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0D509-193C-D745-A289-423DE5056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15481D-ABF5-F049-82CA-40F212E16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F094C-5E91-F841-9B37-AA7AF539E462}" type="datetimeFigureOut">
              <a:rPr lang="de-DE" smtClean="0"/>
              <a:t>02.05.23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9DE860-7774-8643-8826-36BFDD240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FA3CA6-088B-2C46-9885-C4CBC34C4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38C5-F341-4941-AF4A-342A635441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4002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B09414-EFCD-C347-9291-F45B1411E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F094C-5E91-F841-9B37-AA7AF539E462}" type="datetimeFigureOut">
              <a:rPr lang="de-DE" smtClean="0"/>
              <a:t>02.05.23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E6A6D0-CFC5-854B-87AD-314E95EC3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5377D-B105-864D-B171-78E1E24E0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38C5-F341-4941-AF4A-342A635441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5310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AA14D-BCF1-7444-8BA8-FD7D2AF67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BD963-1378-6E45-BFD4-654687CA6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646667-B006-8146-88BC-3D465420C5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0C181-DABD-E249-A294-41394D64A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F094C-5E91-F841-9B37-AA7AF539E462}" type="datetimeFigureOut">
              <a:rPr lang="de-DE" smtClean="0"/>
              <a:t>02.05.23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04E8C9-B46A-D94C-9A0D-0D9EC5000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E2477D-3A64-F74B-82A7-C8A82C6AD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38C5-F341-4941-AF4A-342A635441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704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51565-0C5A-7446-A79E-0925AB5D4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769A4D-E9A4-164F-A5F6-9C2C0704AC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26E914-0874-BA41-87F9-FABA836218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E77F0E-8BF6-9E4F-96BD-B6314A328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F094C-5E91-F841-9B37-AA7AF539E462}" type="datetimeFigureOut">
              <a:rPr lang="de-DE" smtClean="0"/>
              <a:t>02.05.23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40FD1-D2EA-8F43-9E0F-13A42D7C0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2534D0-560F-934D-A3E0-1724D80C3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38C5-F341-4941-AF4A-342A635441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545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1EA366-FBC2-9442-8249-A1C814C3A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BB7AB2-9CB8-5647-9D38-69FB195F7C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8350C5-183C-4C47-A4C2-A1DC927FEC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F094C-5E91-F841-9B37-AA7AF539E462}" type="datetimeFigureOut">
              <a:rPr lang="de-DE" smtClean="0"/>
              <a:t>02.05.23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3CA9C-295E-234B-9C3B-F09C2F4BD2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7FD438-687E-E249-A905-7DB8CF26B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138C5-F341-4941-AF4A-342A635441C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3957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05F0D-B73B-AD4E-976F-DE2DB0B834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Tool </a:t>
            </a:r>
            <a:r>
              <a:rPr lang="de-DE" dirty="0" err="1"/>
              <a:t>installation</a:t>
            </a:r>
            <a:endParaRPr lang="de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242AC2-B277-DB44-AF54-3A3A8886EF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6457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0E6F10-FC1C-084E-885A-4C589543D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1122"/>
            <a:ext cx="12192000" cy="4395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22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Macintosh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Tool installation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 installation</dc:title>
  <dc:creator>Christian Tischer</dc:creator>
  <cp:lastModifiedBy>Christian Tischer</cp:lastModifiedBy>
  <cp:revision>2</cp:revision>
  <dcterms:created xsi:type="dcterms:W3CDTF">2023-05-02T10:08:47Z</dcterms:created>
  <dcterms:modified xsi:type="dcterms:W3CDTF">2023-05-02T10:11:23Z</dcterms:modified>
</cp:coreProperties>
</file>