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9"/>
    <p:restoredTop sz="94666"/>
  </p:normalViewPr>
  <p:slideViewPr>
    <p:cSldViewPr snapToGrid="0" snapToObjects="1">
      <p:cViewPr varScale="1">
        <p:scale>
          <a:sx n="128" d="100"/>
          <a:sy n="128" d="100"/>
        </p:scale>
        <p:origin x="4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CCFD7-4C32-904F-B9BE-DACBD769AC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F37196-3DE5-B542-BC54-6D5520E1FE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47BF15-21BC-FA42-81A3-A66D249DF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CA4F5-A44E-1D42-AFE9-C9A5E852B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591175-017C-9D42-973C-93CF95238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1340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9D595-2AC9-1846-BA49-2EE9E5E7F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60C542-8683-2448-90BC-B63F456305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4F6DD-8426-6548-91F8-32D0DF2CD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FFF26D-FFE5-BF48-A4CE-96D703FE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38629-B45B-6041-BD3B-3C91494DA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1832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07D1BB-DDB4-624A-A4AC-15D7326164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FF8DAD-EAB6-1B49-B9D1-675E010E0D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FDA67-7311-FD4A-8D0B-9E1C8BC57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9421F0-70A1-3841-A142-E5AE97D94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DFB84-226E-774D-8C36-037E00855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0869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936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6C45C-F8BD-8942-BD03-9F8893E9D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1FD96-E9EC-7342-A7BA-C29621FBC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2677FA-4503-0244-8D0F-AF440BF34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945DC-E641-C44E-94C9-7C240EBB9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BF690B-786B-6E4C-A6CC-94516EB30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9730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799FA-5E41-D643-89C2-CD4A83239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492B16-9A02-6E4A-B893-256A8432F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F68FDA-A60D-2549-BE52-CE1FC9C6C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9148EF-795D-C940-A2DC-FD16D39DD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AA4AA3-2FDA-BF4F-B5B1-380B68812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1209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F2570-D9FB-7B43-867D-138CC0EFE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B8A5A-4D1E-3D4D-8191-7DDB0D127A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AD46F3-1EA1-1241-B080-7415F2D915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A66F4C-5521-3F4E-B0EF-F1BCC1614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75EA0E-B0D3-034B-9C3D-7CC71AF2D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72043D-7835-1C4F-927F-EEE979986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7149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94712-E536-3747-BA93-A7C901B91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22539B-0952-694A-83DC-E0F12B136E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B89947-A4BB-774F-A0C5-7FD2684362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C1A8F3-AA61-3E43-A96D-2CEED183EF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0F7B31-ACF9-644D-8D67-0AE1C0E204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165B2F-F766-BC4C-98B9-BCFC32411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C5A0CC-673D-F447-A574-C9EF5E635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AAC43B-3FB0-F348-A537-2FA87FB7D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1835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51F2B-1F12-8A49-AC2C-469B6F65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72F4C2-513E-714D-B909-D34EC2268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A19834-D82A-B542-B31F-ABB388323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63AF24-4CA5-BE49-8286-98D7C6FCC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952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C4DDCB-5472-9C4A-9BB2-8B9C930A4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401E16-9556-A148-BF3F-8F74AD9AA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6C0FA8-0C9D-5C4A-B9B2-B8B35573D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4836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028BA-5A3C-D843-AEEB-71A145861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71C64D-3036-9F43-AA73-66AA424AC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C032E9-920D-3848-A450-FEC53D9632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5590C6-C6C4-C648-847A-0D364A5DE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3A2889-ECD9-F645-A9FB-0EBC24A3D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F55C85-7B0B-5B45-966E-54D7C60AC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3644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B9CE1-A7C9-EB4A-84A0-EB2F12A42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7D5B2F-CB65-4E49-A666-7675A3E437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27F848-C350-144A-98EF-9EDD86A39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EFF12-80E9-B247-A2BF-65BA47977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05BF93-B349-D647-BD87-3EF7E03EF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FFF739-9C39-8E4B-8ED1-EFE8EAE86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7855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ECA0E7-748B-6D40-BD93-0152CEEEC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5F54C3-0705-9A43-A255-C9DF0F8578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BA7569-51DF-7049-AE80-27C91C7D59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F230F-3794-D14A-8559-3E9D41919057}" type="datetimeFigureOut">
              <a:rPr lang="de-DE" smtClean="0"/>
              <a:t>14.11.24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4E6A4C-6B68-6540-87B0-248B538B9F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D60AD-A3D7-2946-A211-4A14404876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F6E48-9910-5444-94AF-0FBC800C731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7534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BD156-D752-3642-8FA3-63962D706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OME-TIFF</a:t>
            </a:r>
          </a:p>
        </p:txBody>
      </p:sp>
    </p:spTree>
    <p:extLst>
      <p:ext uri="{BB962C8B-B14F-4D97-AF65-F5344CB8AC3E}">
        <p14:creationId xmlns:p14="http://schemas.microsoft.com/office/powerpoint/2010/main" val="2710592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DED9775-8AEB-4D01-4DA3-35C5FB7E9C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438670"/>
              </p:ext>
            </p:extLst>
          </p:nvPr>
        </p:nvGraphicFramePr>
        <p:xfrm>
          <a:off x="1404503" y="1048348"/>
          <a:ext cx="787020" cy="793794"/>
        </p:xfrm>
        <a:graphic>
          <a:graphicData uri="http://schemas.openxmlformats.org/drawingml/2006/table">
            <a:tbl>
              <a:tblPr/>
              <a:tblGrid>
                <a:gridCol w="131170">
                  <a:extLst>
                    <a:ext uri="{9D8B030D-6E8A-4147-A177-3AD203B41FA5}">
                      <a16:colId xmlns:a16="http://schemas.microsoft.com/office/drawing/2014/main" val="520751035"/>
                    </a:ext>
                  </a:extLst>
                </a:gridCol>
                <a:gridCol w="131170">
                  <a:extLst>
                    <a:ext uri="{9D8B030D-6E8A-4147-A177-3AD203B41FA5}">
                      <a16:colId xmlns:a16="http://schemas.microsoft.com/office/drawing/2014/main" val="162460214"/>
                    </a:ext>
                  </a:extLst>
                </a:gridCol>
                <a:gridCol w="131170">
                  <a:extLst>
                    <a:ext uri="{9D8B030D-6E8A-4147-A177-3AD203B41FA5}">
                      <a16:colId xmlns:a16="http://schemas.microsoft.com/office/drawing/2014/main" val="3565137725"/>
                    </a:ext>
                  </a:extLst>
                </a:gridCol>
                <a:gridCol w="131170">
                  <a:extLst>
                    <a:ext uri="{9D8B030D-6E8A-4147-A177-3AD203B41FA5}">
                      <a16:colId xmlns:a16="http://schemas.microsoft.com/office/drawing/2014/main" val="1938937240"/>
                    </a:ext>
                  </a:extLst>
                </a:gridCol>
                <a:gridCol w="131170">
                  <a:extLst>
                    <a:ext uri="{9D8B030D-6E8A-4147-A177-3AD203B41FA5}">
                      <a16:colId xmlns:a16="http://schemas.microsoft.com/office/drawing/2014/main" val="1031040740"/>
                    </a:ext>
                  </a:extLst>
                </a:gridCol>
                <a:gridCol w="131170">
                  <a:extLst>
                    <a:ext uri="{9D8B030D-6E8A-4147-A177-3AD203B41FA5}">
                      <a16:colId xmlns:a16="http://schemas.microsoft.com/office/drawing/2014/main" val="3881649973"/>
                    </a:ext>
                  </a:extLst>
                </a:gridCol>
              </a:tblGrid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5059969"/>
                  </a:ext>
                </a:extLst>
              </a:tr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7651988"/>
                  </a:ext>
                </a:extLst>
              </a:tr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2121677"/>
                  </a:ext>
                </a:extLst>
              </a:tr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3272598"/>
                  </a:ext>
                </a:extLst>
              </a:tr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2330748"/>
                  </a:ext>
                </a:extLst>
              </a:tr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338012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9119E2F2-9362-C8B7-4781-E17895FE86AA}"/>
              </a:ext>
            </a:extLst>
          </p:cNvPr>
          <p:cNvSpPr txBox="1"/>
          <p:nvPr/>
        </p:nvSpPr>
        <p:spPr>
          <a:xfrm>
            <a:off x="23853" y="39768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200" dirty="0">
                <a:highlight>
                  <a:srgbClr val="00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101010110</a:t>
            </a:r>
            <a:r>
              <a:rPr lang="en-DE" sz="1200" dirty="0">
                <a:highlight>
                  <a:srgbClr val="008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0000</a:t>
            </a:r>
            <a:r>
              <a:rPr lang="en-DE" sz="12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000001000000</a:t>
            </a:r>
            <a:r>
              <a:rPr lang="en-DE" sz="1200" dirty="0">
                <a:highlight>
                  <a:srgbClr val="008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00010</a:t>
            </a:r>
            <a:r>
              <a:rPr lang="en-DE" sz="12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001010000101</a:t>
            </a:r>
            <a:r>
              <a:rPr lang="en-DE" sz="1200" dirty="0">
                <a:highlight>
                  <a:srgbClr val="008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0000</a:t>
            </a:r>
            <a:r>
              <a:rPr lang="en-DE" sz="12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001010001001</a:t>
            </a:r>
            <a:r>
              <a:rPr lang="en-DE" sz="1200" dirty="0">
                <a:highlight>
                  <a:srgbClr val="008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0000</a:t>
            </a:r>
            <a:r>
              <a:rPr lang="en-DE" sz="12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010001010100</a:t>
            </a:r>
            <a:r>
              <a:rPr lang="en-DE" sz="1200" dirty="0">
                <a:highlight>
                  <a:srgbClr val="008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0001</a:t>
            </a:r>
            <a:r>
              <a:rPr lang="en-DE" sz="12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001000101100001101</a:t>
            </a:r>
            <a:r>
              <a:rPr lang="en-DE" sz="1200" dirty="0">
                <a:highlight>
                  <a:srgbClr val="008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0000</a:t>
            </a:r>
            <a:r>
              <a:rPr lang="en-DE" sz="12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010010010110000110</a:t>
            </a:r>
            <a:r>
              <a:rPr lang="en-DE" sz="1200" dirty="0">
                <a:highlight>
                  <a:srgbClr val="FF00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001001011000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B2E268F7-3CED-B49F-898D-263650964A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794367"/>
              </p:ext>
            </p:extLst>
          </p:nvPr>
        </p:nvGraphicFramePr>
        <p:xfrm>
          <a:off x="3000230" y="1048348"/>
          <a:ext cx="787020" cy="793794"/>
        </p:xfrm>
        <a:graphic>
          <a:graphicData uri="http://schemas.openxmlformats.org/drawingml/2006/table">
            <a:tbl>
              <a:tblPr/>
              <a:tblGrid>
                <a:gridCol w="131170">
                  <a:extLst>
                    <a:ext uri="{9D8B030D-6E8A-4147-A177-3AD203B41FA5}">
                      <a16:colId xmlns:a16="http://schemas.microsoft.com/office/drawing/2014/main" val="520751035"/>
                    </a:ext>
                  </a:extLst>
                </a:gridCol>
                <a:gridCol w="131170">
                  <a:extLst>
                    <a:ext uri="{9D8B030D-6E8A-4147-A177-3AD203B41FA5}">
                      <a16:colId xmlns:a16="http://schemas.microsoft.com/office/drawing/2014/main" val="162460214"/>
                    </a:ext>
                  </a:extLst>
                </a:gridCol>
                <a:gridCol w="131170">
                  <a:extLst>
                    <a:ext uri="{9D8B030D-6E8A-4147-A177-3AD203B41FA5}">
                      <a16:colId xmlns:a16="http://schemas.microsoft.com/office/drawing/2014/main" val="3565137725"/>
                    </a:ext>
                  </a:extLst>
                </a:gridCol>
                <a:gridCol w="131170">
                  <a:extLst>
                    <a:ext uri="{9D8B030D-6E8A-4147-A177-3AD203B41FA5}">
                      <a16:colId xmlns:a16="http://schemas.microsoft.com/office/drawing/2014/main" val="1938937240"/>
                    </a:ext>
                  </a:extLst>
                </a:gridCol>
                <a:gridCol w="131170">
                  <a:extLst>
                    <a:ext uri="{9D8B030D-6E8A-4147-A177-3AD203B41FA5}">
                      <a16:colId xmlns:a16="http://schemas.microsoft.com/office/drawing/2014/main" val="1031040740"/>
                    </a:ext>
                  </a:extLst>
                </a:gridCol>
                <a:gridCol w="131170">
                  <a:extLst>
                    <a:ext uri="{9D8B030D-6E8A-4147-A177-3AD203B41FA5}">
                      <a16:colId xmlns:a16="http://schemas.microsoft.com/office/drawing/2014/main" val="3881649973"/>
                    </a:ext>
                  </a:extLst>
                </a:gridCol>
              </a:tblGrid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5059969"/>
                  </a:ext>
                </a:extLst>
              </a:tr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7651988"/>
                  </a:ext>
                </a:extLst>
              </a:tr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2121677"/>
                  </a:ext>
                </a:extLst>
              </a:tr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3272598"/>
                  </a:ext>
                </a:extLst>
              </a:tr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2330748"/>
                  </a:ext>
                </a:extLst>
              </a:tr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338012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A18F03EE-6241-A302-3224-6ED97D39FB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705533"/>
              </p:ext>
            </p:extLst>
          </p:nvPr>
        </p:nvGraphicFramePr>
        <p:xfrm>
          <a:off x="4535998" y="1048348"/>
          <a:ext cx="773490" cy="793794"/>
        </p:xfrm>
        <a:graphic>
          <a:graphicData uri="http://schemas.openxmlformats.org/drawingml/2006/table">
            <a:tbl>
              <a:tblPr/>
              <a:tblGrid>
                <a:gridCol w="128915">
                  <a:extLst>
                    <a:ext uri="{9D8B030D-6E8A-4147-A177-3AD203B41FA5}">
                      <a16:colId xmlns:a16="http://schemas.microsoft.com/office/drawing/2014/main" val="520751035"/>
                    </a:ext>
                  </a:extLst>
                </a:gridCol>
                <a:gridCol w="128915">
                  <a:extLst>
                    <a:ext uri="{9D8B030D-6E8A-4147-A177-3AD203B41FA5}">
                      <a16:colId xmlns:a16="http://schemas.microsoft.com/office/drawing/2014/main" val="162460214"/>
                    </a:ext>
                  </a:extLst>
                </a:gridCol>
                <a:gridCol w="128915">
                  <a:extLst>
                    <a:ext uri="{9D8B030D-6E8A-4147-A177-3AD203B41FA5}">
                      <a16:colId xmlns:a16="http://schemas.microsoft.com/office/drawing/2014/main" val="3565137725"/>
                    </a:ext>
                  </a:extLst>
                </a:gridCol>
                <a:gridCol w="128915">
                  <a:extLst>
                    <a:ext uri="{9D8B030D-6E8A-4147-A177-3AD203B41FA5}">
                      <a16:colId xmlns:a16="http://schemas.microsoft.com/office/drawing/2014/main" val="1938937240"/>
                    </a:ext>
                  </a:extLst>
                </a:gridCol>
                <a:gridCol w="128915">
                  <a:extLst>
                    <a:ext uri="{9D8B030D-6E8A-4147-A177-3AD203B41FA5}">
                      <a16:colId xmlns:a16="http://schemas.microsoft.com/office/drawing/2014/main" val="1031040740"/>
                    </a:ext>
                  </a:extLst>
                </a:gridCol>
                <a:gridCol w="128915">
                  <a:extLst>
                    <a:ext uri="{9D8B030D-6E8A-4147-A177-3AD203B41FA5}">
                      <a16:colId xmlns:a16="http://schemas.microsoft.com/office/drawing/2014/main" val="3881649973"/>
                    </a:ext>
                  </a:extLst>
                </a:gridCol>
              </a:tblGrid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5059969"/>
                  </a:ext>
                </a:extLst>
              </a:tr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7651988"/>
                  </a:ext>
                </a:extLst>
              </a:tr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2121677"/>
                  </a:ext>
                </a:extLst>
              </a:tr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3272598"/>
                  </a:ext>
                </a:extLst>
              </a:tr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2330748"/>
                  </a:ext>
                </a:extLst>
              </a:tr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338012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02121396-7454-1C76-8DAD-C805FC8CBC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430728"/>
              </p:ext>
            </p:extLst>
          </p:nvPr>
        </p:nvGraphicFramePr>
        <p:xfrm>
          <a:off x="5876522" y="1048348"/>
          <a:ext cx="774504" cy="793794"/>
        </p:xfrm>
        <a:graphic>
          <a:graphicData uri="http://schemas.openxmlformats.org/drawingml/2006/table">
            <a:tbl>
              <a:tblPr/>
              <a:tblGrid>
                <a:gridCol w="129084">
                  <a:extLst>
                    <a:ext uri="{9D8B030D-6E8A-4147-A177-3AD203B41FA5}">
                      <a16:colId xmlns:a16="http://schemas.microsoft.com/office/drawing/2014/main" val="520751035"/>
                    </a:ext>
                  </a:extLst>
                </a:gridCol>
                <a:gridCol w="129084">
                  <a:extLst>
                    <a:ext uri="{9D8B030D-6E8A-4147-A177-3AD203B41FA5}">
                      <a16:colId xmlns:a16="http://schemas.microsoft.com/office/drawing/2014/main" val="162460214"/>
                    </a:ext>
                  </a:extLst>
                </a:gridCol>
                <a:gridCol w="129084">
                  <a:extLst>
                    <a:ext uri="{9D8B030D-6E8A-4147-A177-3AD203B41FA5}">
                      <a16:colId xmlns:a16="http://schemas.microsoft.com/office/drawing/2014/main" val="3565137725"/>
                    </a:ext>
                  </a:extLst>
                </a:gridCol>
                <a:gridCol w="129084">
                  <a:extLst>
                    <a:ext uri="{9D8B030D-6E8A-4147-A177-3AD203B41FA5}">
                      <a16:colId xmlns:a16="http://schemas.microsoft.com/office/drawing/2014/main" val="1938937240"/>
                    </a:ext>
                  </a:extLst>
                </a:gridCol>
                <a:gridCol w="129084">
                  <a:extLst>
                    <a:ext uri="{9D8B030D-6E8A-4147-A177-3AD203B41FA5}">
                      <a16:colId xmlns:a16="http://schemas.microsoft.com/office/drawing/2014/main" val="1031040740"/>
                    </a:ext>
                  </a:extLst>
                </a:gridCol>
                <a:gridCol w="129084">
                  <a:extLst>
                    <a:ext uri="{9D8B030D-6E8A-4147-A177-3AD203B41FA5}">
                      <a16:colId xmlns:a16="http://schemas.microsoft.com/office/drawing/2014/main" val="3881649973"/>
                    </a:ext>
                  </a:extLst>
                </a:gridCol>
              </a:tblGrid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5059969"/>
                  </a:ext>
                </a:extLst>
              </a:tr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7651988"/>
                  </a:ext>
                </a:extLst>
              </a:tr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2121677"/>
                  </a:ext>
                </a:extLst>
              </a:tr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3272598"/>
                  </a:ext>
                </a:extLst>
              </a:tr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2330748"/>
                  </a:ext>
                </a:extLst>
              </a:tr>
              <a:tr h="132299"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3546" marR="33546" marT="18450" marB="18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338012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60560DFF-09E7-1B44-3AB8-DA3EFC3FD5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030360"/>
              </p:ext>
            </p:extLst>
          </p:nvPr>
        </p:nvGraphicFramePr>
        <p:xfrm>
          <a:off x="7158426" y="1048348"/>
          <a:ext cx="1864421" cy="1419228"/>
        </p:xfrm>
        <a:graphic>
          <a:graphicData uri="http://schemas.openxmlformats.org/drawingml/2006/table">
            <a:tbl>
              <a:tblPr/>
              <a:tblGrid>
                <a:gridCol w="143417">
                  <a:extLst>
                    <a:ext uri="{9D8B030D-6E8A-4147-A177-3AD203B41FA5}">
                      <a16:colId xmlns:a16="http://schemas.microsoft.com/office/drawing/2014/main" val="520751035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162460214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3565137725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1182770171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3782757639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1938937240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1031040740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924451402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3141037479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2846690789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2681643245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3201087526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3533881816"/>
                    </a:ext>
                  </a:extLst>
                </a:gridCol>
              </a:tblGrid>
              <a:tr h="157692"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5059969"/>
                  </a:ext>
                </a:extLst>
              </a:tr>
              <a:tr h="157692"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7651988"/>
                  </a:ext>
                </a:extLst>
              </a:tr>
              <a:tr h="157692"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2121677"/>
                  </a:ext>
                </a:extLst>
              </a:tr>
              <a:tr h="157692"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3272598"/>
                  </a:ext>
                </a:extLst>
              </a:tr>
              <a:tr h="157692"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0392482"/>
                  </a:ext>
                </a:extLst>
              </a:tr>
              <a:tr h="157692"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310586"/>
                  </a:ext>
                </a:extLst>
              </a:tr>
              <a:tr h="157692"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7597971"/>
                  </a:ext>
                </a:extLst>
              </a:tr>
              <a:tr h="157692"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2330748"/>
                  </a:ext>
                </a:extLst>
              </a:tr>
              <a:tr h="157692"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338012"/>
                  </a:ext>
                </a:extLst>
              </a:tr>
            </a:tbl>
          </a:graphicData>
        </a:graphic>
      </p:graphicFrame>
      <p:sp>
        <p:nvSpPr>
          <p:cNvPr id="39" name="TextBox 38">
            <a:extLst>
              <a:ext uri="{FF2B5EF4-FFF2-40B4-BE49-F238E27FC236}">
                <a16:creationId xmlns:a16="http://schemas.microsoft.com/office/drawing/2014/main" id="{311EA9D8-B79D-0398-7E9A-F691F85F4919}"/>
              </a:ext>
            </a:extLst>
          </p:cNvPr>
          <p:cNvSpPr txBox="1"/>
          <p:nvPr/>
        </p:nvSpPr>
        <p:spPr>
          <a:xfrm>
            <a:off x="2494603" y="2902072"/>
            <a:ext cx="2518624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highlight>
                  <a:srgbClr val="008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IFD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Pixel data 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Height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Offset to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Offset to next IFD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  <a:p>
            <a:endParaRPr lang="en-DE" sz="16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B557F51-13DD-3C54-DCA8-C4845789B319}"/>
              </a:ext>
            </a:extLst>
          </p:cNvPr>
          <p:cNvSpPr txBox="1"/>
          <p:nvPr/>
        </p:nvSpPr>
        <p:spPr>
          <a:xfrm>
            <a:off x="7857437" y="2902072"/>
            <a:ext cx="3396096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highlight>
                  <a:srgbClr val="FF00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OME-XML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PixelPhysicalSize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Microscope settings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Plane 0:  S = 0, Z = 0, T = 0, C = 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Plane 1:  S = 0, Z = 1, T = 0, C = 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Plane 2:  S = 0, Z = 2, T = 0, C = 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Plane 3:  S = 0, Z = 3, T = 0, C = 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Plane 4:  S = 1, Z = 0, T = 0, C = 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Plane 5:  S = 1, Z = 0, T = 0, C =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 = Series: Planes belonging to the same “image” with same width, height and data type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04F3B0-3E2B-18BE-49FC-EF22A7AEA524}"/>
              </a:ext>
            </a:extLst>
          </p:cNvPr>
          <p:cNvSpPr txBox="1"/>
          <p:nvPr/>
        </p:nvSpPr>
        <p:spPr>
          <a:xfrm>
            <a:off x="350015" y="2902072"/>
            <a:ext cx="208287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highlight>
                  <a:srgbClr val="00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TIFF header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Version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Byte order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Offset to first IFD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  <a:p>
            <a:endParaRPr lang="en-DE" sz="16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2F0406A-4C37-2E8A-1FDB-F40C10D413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391327"/>
              </p:ext>
            </p:extLst>
          </p:nvPr>
        </p:nvGraphicFramePr>
        <p:xfrm>
          <a:off x="9268834" y="1048348"/>
          <a:ext cx="1864421" cy="1419228"/>
        </p:xfrm>
        <a:graphic>
          <a:graphicData uri="http://schemas.openxmlformats.org/drawingml/2006/table">
            <a:tbl>
              <a:tblPr/>
              <a:tblGrid>
                <a:gridCol w="143417">
                  <a:extLst>
                    <a:ext uri="{9D8B030D-6E8A-4147-A177-3AD203B41FA5}">
                      <a16:colId xmlns:a16="http://schemas.microsoft.com/office/drawing/2014/main" val="520751035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162460214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3565137725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1182770171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3782757639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1938937240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1031040740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924451402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3141037479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2846690789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2681643245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3201087526"/>
                    </a:ext>
                  </a:extLst>
                </a:gridCol>
                <a:gridCol w="143417">
                  <a:extLst>
                    <a:ext uri="{9D8B030D-6E8A-4147-A177-3AD203B41FA5}">
                      <a16:colId xmlns:a16="http://schemas.microsoft.com/office/drawing/2014/main" val="3533881816"/>
                    </a:ext>
                  </a:extLst>
                </a:gridCol>
              </a:tblGrid>
              <a:tr h="157692"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5059969"/>
                  </a:ext>
                </a:extLst>
              </a:tr>
              <a:tr h="157692"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7651988"/>
                  </a:ext>
                </a:extLst>
              </a:tr>
              <a:tr h="157692"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2121677"/>
                  </a:ext>
                </a:extLst>
              </a:tr>
              <a:tr h="157692"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3272598"/>
                  </a:ext>
                </a:extLst>
              </a:tr>
              <a:tr h="157692"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0392482"/>
                  </a:ext>
                </a:extLst>
              </a:tr>
              <a:tr h="157692"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310586"/>
                  </a:ext>
                </a:extLst>
              </a:tr>
              <a:tr h="157692"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7597971"/>
                  </a:ext>
                </a:extLst>
              </a:tr>
              <a:tr h="157692"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2330748"/>
                  </a:ext>
                </a:extLst>
              </a:tr>
              <a:tr h="157692"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7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39819" marR="39819" marT="21900" marB="219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33801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3EFAC2C-BBD9-0E01-5E46-EE7D997F5838}"/>
              </a:ext>
            </a:extLst>
          </p:cNvPr>
          <p:cNvSpPr txBox="1"/>
          <p:nvPr/>
        </p:nvSpPr>
        <p:spPr>
          <a:xfrm>
            <a:off x="4875625" y="2902072"/>
            <a:ext cx="251862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One plane of pixel data</a:t>
            </a:r>
          </a:p>
          <a:p>
            <a:endParaRPr lang="en-DE" sz="1600" dirty="0"/>
          </a:p>
        </p:txBody>
      </p:sp>
    </p:spTree>
    <p:extLst>
      <p:ext uri="{BB962C8B-B14F-4D97-AF65-F5344CB8AC3E}">
        <p14:creationId xmlns:p14="http://schemas.microsoft.com/office/powerpoint/2010/main" val="687538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14148</TotalTime>
  <Words>165</Words>
  <Application>Microsoft Macintosh PowerPoint</Application>
  <PresentationFormat>Widescreen</PresentationFormat>
  <Paragraphs>28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Office Theme</vt:lpstr>
      <vt:lpstr>OME-TIFF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OME-Zarr</dc:title>
  <dc:creator>Christian Tischer</dc:creator>
  <cp:lastModifiedBy>Christian Tischer</cp:lastModifiedBy>
  <cp:revision>14</cp:revision>
  <dcterms:created xsi:type="dcterms:W3CDTF">2022-02-05T14:33:07Z</dcterms:created>
  <dcterms:modified xsi:type="dcterms:W3CDTF">2024-11-18T08:30:06Z</dcterms:modified>
</cp:coreProperties>
</file>