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>
      <p:cViewPr varScale="1">
        <p:scale>
          <a:sx n="101" d="100"/>
          <a:sy n="101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0C9E-EED8-4E7A-BDF2-96CDBEA08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8A3163-9515-44F9-B0FC-83B379904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344A4-C6BE-4951-B048-62494CCD2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3B8E3-BD5B-4F69-889F-E40D7001E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DD4AD-D2CD-4DBE-8AB8-CAF60669C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897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77432-6067-4E97-9D96-C7DA72A0D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64142B-3ACA-4A63-B4B3-C22BABC71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A47A1-0D50-4206-A673-5A81F61CD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7E483-88B1-4F4C-8F12-AB843A291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0D478-893B-497C-978E-011D6B9E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83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64D9B3-59FB-46F9-A1F1-12F701134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AB0003-5C76-4B17-894D-954846DC8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FEC50-4495-47C3-9B2B-7EECD55D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FDC21-0F36-4DCE-943E-1A2325E4D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3AEFA-0EFD-49C2-8105-52BD0471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163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F06A5-D5ED-48E1-AE02-801C118F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7E871-316D-4C71-85E7-3754D4E6E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B68A7-A3E0-4822-A692-13C299D6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8EDE8-FF6E-4CB4-B687-3B3091FE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1925-527A-41D4-AF96-EF5DC0D75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97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7B8D8-BE98-4D09-B953-12E92D3DD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2F67F-0757-43FD-A62E-0F69FBBFC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B59B4-653D-44F5-9330-C69034A86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41DD3-073E-41B5-A230-28319D95D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AB144-8ED5-437A-A30A-5270BF87D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66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739C1-DD05-4CBA-AC49-792548061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AF39D-871B-4B99-87C5-1903D22C4E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B7022-829E-4C13-88CC-CC4ACEC4F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F49C5-80B1-4DF2-AE5C-C217F8A54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C4C501-6DDA-455A-82D6-BC00EA077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4A14A-BD8C-469F-B453-9A0004E9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4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BCA8-3AA8-4253-9057-60EC92EE7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DD4AE-D78E-4FF4-9B70-C5C0D98F3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0C048C-6C81-4D55-B60D-C86F37508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259CBE-D2F2-401B-B9E4-6DE2EAEB87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ECB464-C43C-4EBE-8217-DF62C048E1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FCDC2-D227-4506-8775-F5154444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5271C-D958-4B4E-BD39-C5EDB9774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DFDE70-B1BE-4A3B-AFBE-81636885D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6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608D2-5D37-47CA-99DA-19730E9B7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0217F1-FE9F-4E8F-A311-5DECA691E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BF1771-6CC9-45BE-A171-BE1C54E1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DBAC3-2730-4D81-AF87-ECD7659A3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666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A7B1D-81A8-44CB-8A7C-385FE1EA6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F201CE-1BE6-4B17-855D-BA2B2059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531F6-90BA-41EE-B5CF-FE46CBBF8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67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AC03D-080A-4F8D-8836-6E7645901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80676-835A-448C-B772-CE459541F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E78D8F-255C-4337-A7FC-F62148DB5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D11C53-CD63-4E33-BFB8-5F22039BC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30EA-2ED6-4458-9742-9FDE43DD8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0C85C-54AD-4801-B774-E2F3FA6C1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90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98E42-F2AB-4ED4-A184-9018FABC8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20E00-DF70-4122-BC0D-071C44F64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A8D754-BF79-4263-8162-A2C2ECD62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373D8-5D0F-4798-B6F0-9DAD74FA6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FFDF3-B700-4E3D-A084-2E9A0E5E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30FB3-2941-4FB2-B2FD-18157961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0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AB4D9-AAF3-4516-A9D8-3BA8EA00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C281A-D0BB-4E8E-92C4-4E77D5F8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37CA6-3335-486A-9401-3DC59A32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14330-9F12-449F-A5EC-702BB880AA0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0C27B-233B-4292-9C67-71842F5E1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6C51-9BAA-42B5-B933-EA85F695C1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2D1A4-715A-4A06-9692-F3A44B4AAC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63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Pentagon 3">
            <a:extLst>
              <a:ext uri="{FF2B5EF4-FFF2-40B4-BE49-F238E27FC236}">
                <a16:creationId xmlns:a16="http://schemas.microsoft.com/office/drawing/2014/main" id="{72E1A50A-45CE-4433-A120-8084DBC6D40D}"/>
              </a:ext>
            </a:extLst>
          </p:cNvPr>
          <p:cNvSpPr/>
          <p:nvPr/>
        </p:nvSpPr>
        <p:spPr>
          <a:xfrm>
            <a:off x="1600200" y="1959429"/>
            <a:ext cx="2198915" cy="1023257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en-GB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Neubias</a:t>
            </a:r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“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F28A21BE-FF6D-49A2-930D-B15272F12D39}"/>
              </a:ext>
            </a:extLst>
          </p:cNvPr>
          <p:cNvSpPr/>
          <p:nvPr/>
        </p:nvSpPr>
        <p:spPr>
          <a:xfrm>
            <a:off x="3377293" y="1959429"/>
            <a:ext cx="1597479" cy="102325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str1</a:t>
            </a: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AC653CC5-2397-41B6-85CD-4AF0AB8C0953}"/>
              </a:ext>
            </a:extLst>
          </p:cNvPr>
          <p:cNvSpPr/>
          <p:nvPr/>
        </p:nvSpPr>
        <p:spPr>
          <a:xfrm>
            <a:off x="1600200" y="3494315"/>
            <a:ext cx="2198915" cy="1023257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“Rocks!”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6B70881F-3927-499B-9153-3BD8037D0DF6}"/>
              </a:ext>
            </a:extLst>
          </p:cNvPr>
          <p:cNvSpPr/>
          <p:nvPr/>
        </p:nvSpPr>
        <p:spPr>
          <a:xfrm>
            <a:off x="3377293" y="3494314"/>
            <a:ext cx="1597479" cy="102325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str2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F92E3B33-477A-4B40-8B85-D05D69A70AA3}"/>
              </a:ext>
            </a:extLst>
          </p:cNvPr>
          <p:cNvSpPr/>
          <p:nvPr/>
        </p:nvSpPr>
        <p:spPr>
          <a:xfrm>
            <a:off x="5753100" y="2743199"/>
            <a:ext cx="947058" cy="9470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C3DC9F68-E462-47BD-B98F-7E1453C80F80}"/>
              </a:ext>
            </a:extLst>
          </p:cNvPr>
          <p:cNvCxnSpPr>
            <a:cxnSpLocks/>
            <a:stCxn id="5" idx="3"/>
            <a:endCxn id="8" idx="2"/>
          </p:cNvCxnSpPr>
          <p:nvPr/>
        </p:nvCxnSpPr>
        <p:spPr>
          <a:xfrm>
            <a:off x="4974772" y="2471058"/>
            <a:ext cx="778328" cy="74567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4F97A1C-E0DD-48D0-ADFF-0AE160E26AB6}"/>
              </a:ext>
            </a:extLst>
          </p:cNvPr>
          <p:cNvCxnSpPr>
            <a:cxnSpLocks/>
            <a:stCxn id="7" idx="3"/>
            <a:endCxn id="8" idx="2"/>
          </p:cNvCxnSpPr>
          <p:nvPr/>
        </p:nvCxnSpPr>
        <p:spPr>
          <a:xfrm flipV="1">
            <a:off x="4974772" y="3216728"/>
            <a:ext cx="778328" cy="78921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D281CE-E9A0-4427-B305-28F2B038A5D9}"/>
              </a:ext>
            </a:extLst>
          </p:cNvPr>
          <p:cNvCxnSpPr>
            <a:cxnSpLocks/>
            <a:stCxn id="8" idx="6"/>
            <a:endCxn id="17" idx="1"/>
          </p:cNvCxnSpPr>
          <p:nvPr/>
        </p:nvCxnSpPr>
        <p:spPr>
          <a:xfrm>
            <a:off x="6700158" y="3216728"/>
            <a:ext cx="65042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E43EB5AB-EBBD-42A2-9600-6AE37F4D6468}"/>
              </a:ext>
            </a:extLst>
          </p:cNvPr>
          <p:cNvSpPr/>
          <p:nvPr/>
        </p:nvSpPr>
        <p:spPr>
          <a:xfrm>
            <a:off x="7350579" y="2705099"/>
            <a:ext cx="2198915" cy="1023257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en-GB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Neubias</a:t>
            </a:r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Rocks!“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6344A4B6-A751-4824-A4B6-D5BDFB34AA4F}"/>
              </a:ext>
            </a:extLst>
          </p:cNvPr>
          <p:cNvSpPr/>
          <p:nvPr/>
        </p:nvSpPr>
        <p:spPr>
          <a:xfrm>
            <a:off x="9127672" y="2705099"/>
            <a:ext cx="1597479" cy="102325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str3</a:t>
            </a:r>
          </a:p>
        </p:txBody>
      </p:sp>
    </p:spTree>
    <p:extLst>
      <p:ext uri="{BB962C8B-B14F-4D97-AF65-F5344CB8AC3E}">
        <p14:creationId xmlns:p14="http://schemas.microsoft.com/office/powerpoint/2010/main" val="1953049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C51D7F-2F83-2D41-A86E-2880F3359DB7}"/>
              </a:ext>
            </a:extLst>
          </p:cNvPr>
          <p:cNvSpPr txBox="1"/>
          <p:nvPr/>
        </p:nvSpPr>
        <p:spPr>
          <a:xfrm>
            <a:off x="368300" y="668659"/>
            <a:ext cx="99441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&gt;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print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(“\t5\t10“)</a:t>
            </a:r>
          </a:p>
          <a:p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  5   10</a:t>
            </a:r>
          </a:p>
          <a:p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&gt;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print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(„C:\\Images\\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Img.png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“)</a:t>
            </a:r>
          </a:p>
          <a:p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C:\Images\</a:t>
            </a:r>
            <a:r>
              <a:rPr lang="de-DE" sz="2400" dirty="0" err="1">
                <a:latin typeface="Courier" pitchFamily="2" charset="0"/>
                <a:cs typeface="Courier New" panose="02070309020205020404" pitchFamily="49" charset="0"/>
              </a:rPr>
              <a:t>Img.png</a:t>
            </a:r>
            <a:br>
              <a:rPr lang="de-DE" sz="2400" dirty="0">
                <a:latin typeface="Courier" pitchFamily="2" charset="0"/>
                <a:cs typeface="Courier New" panose="02070309020205020404" pitchFamily="49" charset="0"/>
              </a:rPr>
            </a:b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&gt;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print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(“Processing (“+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str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(i)+„/“+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str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n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)+“)...“)</a:t>
            </a:r>
          </a:p>
          <a:p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Processing 4/120...</a:t>
            </a:r>
          </a:p>
          <a:p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&gt;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print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folder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 +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os.sep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 +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name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 + „.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tif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“)</a:t>
            </a:r>
          </a:p>
          <a:p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/User/Images/</a:t>
            </a:r>
            <a:r>
              <a:rPr lang="de-DE" sz="2400" dirty="0" err="1">
                <a:latin typeface="Courier" pitchFamily="2" charset="0"/>
                <a:cs typeface="Courier New" panose="02070309020205020404" pitchFamily="49" charset="0"/>
              </a:rPr>
              <a:t>Nuclei.tif</a:t>
            </a:r>
            <a:endParaRPr lang="de-DE" sz="2400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&gt;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print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(„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Vesicle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volume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: “+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str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(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vol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)+“ nm3\</a:t>
            </a:r>
            <a:r>
              <a:rPr lang="de-DE" sz="2400" dirty="0" err="1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nDone</a:t>
            </a:r>
            <a:r>
              <a:rPr lang="de-DE" sz="2400" dirty="0">
                <a:solidFill>
                  <a:schemeClr val="accent1"/>
                </a:solidFill>
                <a:latin typeface="Courier" pitchFamily="2" charset="0"/>
                <a:cs typeface="Courier New" panose="02070309020205020404" pitchFamily="49" charset="0"/>
              </a:rPr>
              <a:t>!“)</a:t>
            </a:r>
            <a:br>
              <a:rPr lang="de-DE" sz="2400" dirty="0">
                <a:latin typeface="Courier" pitchFamily="2" charset="0"/>
                <a:cs typeface="Courier New" panose="02070309020205020404" pitchFamily="49" charset="0"/>
              </a:rPr>
            </a:br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</a:t>
            </a:r>
            <a:r>
              <a:rPr lang="de-DE" sz="2400" dirty="0" err="1">
                <a:latin typeface="Courier" pitchFamily="2" charset="0"/>
                <a:cs typeface="Courier New" panose="02070309020205020404" pitchFamily="49" charset="0"/>
              </a:rPr>
              <a:t>Vesicle</a:t>
            </a:r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de-DE" sz="2400" dirty="0" err="1">
                <a:latin typeface="Courier" pitchFamily="2" charset="0"/>
                <a:cs typeface="Courier New" panose="02070309020205020404" pitchFamily="49" charset="0"/>
              </a:rPr>
              <a:t>volume</a:t>
            </a:r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: 1053 nm3</a:t>
            </a:r>
            <a:br>
              <a:rPr lang="de-DE" sz="2400" dirty="0">
                <a:latin typeface="Courier" pitchFamily="2" charset="0"/>
                <a:cs typeface="Courier New" panose="02070309020205020404" pitchFamily="49" charset="0"/>
              </a:rPr>
            </a:br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  </a:t>
            </a:r>
            <a:r>
              <a:rPr lang="de-DE" sz="2400" dirty="0" err="1">
                <a:latin typeface="Courier" pitchFamily="2" charset="0"/>
                <a:cs typeface="Courier New" panose="02070309020205020404" pitchFamily="49" charset="0"/>
              </a:rPr>
              <a:t>Done</a:t>
            </a:r>
            <a:r>
              <a:rPr lang="de-DE" sz="2400" dirty="0">
                <a:latin typeface="Courier" pitchFamily="2" charset="0"/>
                <a:cs typeface="Courier New" panose="02070309020205020404" pitchFamily="49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9173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110</Words>
  <Application>Microsoft Macintosh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</vt:lpstr>
      <vt:lpstr>Courier New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Fazeli, Elnaz</dc:creator>
  <cp:lastModifiedBy>Christian Tischer</cp:lastModifiedBy>
  <cp:revision>6</cp:revision>
  <dcterms:created xsi:type="dcterms:W3CDTF">2021-12-21T11:02:00Z</dcterms:created>
  <dcterms:modified xsi:type="dcterms:W3CDTF">2022-03-18T19:08:44Z</dcterms:modified>
</cp:coreProperties>
</file>