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7" autoAdjust="0"/>
    <p:restoredTop sz="94664"/>
  </p:normalViewPr>
  <p:slideViewPr>
    <p:cSldViewPr snapToGrid="0">
      <p:cViewPr varScale="1">
        <p:scale>
          <a:sx n="128" d="100"/>
          <a:sy n="128" d="100"/>
        </p:scale>
        <p:origin x="12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32CF7-9C27-294A-90C4-3E35094C4601}" type="datetimeFigureOut">
              <a:rPr lang="de-DE" smtClean="0"/>
              <a:t>25.09.23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C4596-9333-5B48-AF09-D4A72557A3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004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: xy_8bit__nucleus_calibrated.tif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6C4596-9333-5B48-AF09-D4A72557A3A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9344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: xy_8bit__nucleus_calibrated.tif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6C4596-9333-5B48-AF09-D4A72557A3A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8326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: xy_8bit__nucleus_calibrated.tif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6C4596-9333-5B48-AF09-D4A72557A3A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4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98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9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1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4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1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46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610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01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18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64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2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C5B54-884B-447C-A969-012169FE4C38}" type="datetimeFigureOut">
              <a:rPr lang="en-US" smtClean="0"/>
              <a:t>9/25/23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FD6D7-7673-4347-84AF-D35BC6A73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89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7A8D9A3-49AF-88AD-CA09-6FE5DCA0D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819" y="2770747"/>
            <a:ext cx="3052243" cy="305224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11055" y="1962886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6070907" y="2243054"/>
            <a:ext cx="11289" cy="694267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5664203" y="2384378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650478" y="1498887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dx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851794" y="3757435"/>
            <a:ext cx="1885191" cy="0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46463" y="3412258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dx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531438" y="1855947"/>
            <a:ext cx="632177" cy="7924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647731" y="5397351"/>
                <a:ext cx="2350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𝑟𝑒𝑎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= 3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∗ 2 </m:t>
                      </m:r>
                      <m:r>
                        <a:rPr lang="en-US" i="1" dirty="0" err="1" smtClean="0">
                          <a:latin typeface="Cambria Math" panose="02040503050406030204" pitchFamily="18" charset="0"/>
                        </a:rPr>
                        <m:t>𝑑𝑦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7731" y="5397351"/>
                <a:ext cx="2350900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/>
          <p:cNvCxnSpPr/>
          <p:nvPr/>
        </p:nvCxnSpPr>
        <p:spPr>
          <a:xfrm flipH="1">
            <a:off x="5685051" y="3909835"/>
            <a:ext cx="3532" cy="1319514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988364" y="4288454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</a:t>
            </a:r>
            <a:r>
              <a:rPr lang="en-US" dirty="0" err="1"/>
              <a:t>dy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8460B12-1FCE-8843-9F16-F58CFB2F4128}"/>
                  </a:ext>
                </a:extLst>
              </p:cNvPr>
              <p:cNvSpPr txBox="1"/>
              <p:nvPr/>
            </p:nvSpPr>
            <p:spPr>
              <a:xfrm>
                <a:off x="1860009" y="1956948"/>
                <a:ext cx="277883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 µ</m:t>
                      </m:r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en-U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 µ</m:t>
                      </m:r>
                      <m:r>
                        <a:rPr lang="en-U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µ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8460B12-1FCE-8843-9F16-F58CFB2F41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009" y="1956948"/>
                <a:ext cx="2778838" cy="646331"/>
              </a:xfrm>
              <a:prstGeom prst="rect">
                <a:avLst/>
              </a:prstGeom>
              <a:blipFill>
                <a:blip r:embed="rId5"/>
                <a:stretch>
                  <a:fillRect b="-980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57BC08D2-26A8-3E40-BB59-5C2B6734CB97}"/>
              </a:ext>
            </a:extLst>
          </p:cNvPr>
          <p:cNvSpPr txBox="1"/>
          <p:nvPr/>
        </p:nvSpPr>
        <p:spPr>
          <a:xfrm>
            <a:off x="878372" y="1527934"/>
            <a:ext cx="41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Index</a:t>
            </a:r>
            <a:r>
              <a:rPr lang="en-US" dirty="0"/>
              <a:t> * </a:t>
            </a:r>
            <a:r>
              <a:rPr lang="en-US" dirty="0">
                <a:solidFill>
                  <a:schemeClr val="accent6"/>
                </a:solidFill>
              </a:rPr>
              <a:t>Calibration</a:t>
            </a:r>
            <a:r>
              <a:rPr lang="en-US" dirty="0"/>
              <a:t> = Calibrated coordinate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3A2E411-C08A-4640-A448-A379E17AFA64}"/>
              </a:ext>
            </a:extLst>
          </p:cNvPr>
          <p:cNvSpPr/>
          <p:nvPr/>
        </p:nvSpPr>
        <p:spPr>
          <a:xfrm>
            <a:off x="-2517887" y="2638463"/>
            <a:ext cx="111873" cy="1017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D7C7E3-9AFF-044D-943D-8BBF70434797}"/>
              </a:ext>
            </a:extLst>
          </p:cNvPr>
          <p:cNvSpPr txBox="1"/>
          <p:nvPr/>
        </p:nvSpPr>
        <p:spPr>
          <a:xfrm>
            <a:off x="-2949467" y="2280114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 (0,0)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8CAE13C-FD22-8641-BB7E-A6BF7D608096}"/>
              </a:ext>
            </a:extLst>
          </p:cNvPr>
          <p:cNvSpPr/>
          <p:nvPr/>
        </p:nvSpPr>
        <p:spPr>
          <a:xfrm>
            <a:off x="6826589" y="1960909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63DAF5C-7ECF-B34A-97E7-9E836119DF9B}"/>
              </a:ext>
            </a:extLst>
          </p:cNvPr>
          <p:cNvSpPr/>
          <p:nvPr/>
        </p:nvSpPr>
        <p:spPr>
          <a:xfrm>
            <a:off x="7101933" y="2234770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B55D443-BA25-3B41-8ECF-9D3D2191A651}"/>
              </a:ext>
            </a:extLst>
          </p:cNvPr>
          <p:cNvSpPr/>
          <p:nvPr/>
        </p:nvSpPr>
        <p:spPr>
          <a:xfrm>
            <a:off x="6482976" y="2234759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9A6809A-D551-5345-9BBC-119DE5EAD72E}"/>
              </a:ext>
            </a:extLst>
          </p:cNvPr>
          <p:cNvSpPr/>
          <p:nvPr/>
        </p:nvSpPr>
        <p:spPr>
          <a:xfrm>
            <a:off x="6208378" y="2588470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251601A-B4CA-6042-9B18-2DFAF6CAC19C}"/>
              </a:ext>
            </a:extLst>
          </p:cNvPr>
          <p:cNvSpPr/>
          <p:nvPr/>
        </p:nvSpPr>
        <p:spPr>
          <a:xfrm>
            <a:off x="6823181" y="2585752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D45AA71-7147-1B43-B41A-C848DA37A75F}"/>
              </a:ext>
            </a:extLst>
          </p:cNvPr>
          <p:cNvSpPr/>
          <p:nvPr/>
        </p:nvSpPr>
        <p:spPr>
          <a:xfrm>
            <a:off x="7100849" y="2839199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A519C81-4020-E544-9591-F0E7C7387DE0}"/>
              </a:ext>
            </a:extLst>
          </p:cNvPr>
          <p:cNvSpPr/>
          <p:nvPr/>
        </p:nvSpPr>
        <p:spPr>
          <a:xfrm>
            <a:off x="6482975" y="2851729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751660E-140E-0145-851A-CAF8945C4609}"/>
              </a:ext>
            </a:extLst>
          </p:cNvPr>
          <p:cNvSpPr/>
          <p:nvPr/>
        </p:nvSpPr>
        <p:spPr>
          <a:xfrm>
            <a:off x="1325321" y="2717506"/>
            <a:ext cx="111873" cy="1017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20AB59-7596-1E4D-84E1-770249E3B1CE}"/>
              </a:ext>
            </a:extLst>
          </p:cNvPr>
          <p:cNvSpPr txBox="1"/>
          <p:nvPr/>
        </p:nvSpPr>
        <p:spPr>
          <a:xfrm>
            <a:off x="939561" y="2361984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(0,0)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ECDB614-08E4-B84B-B059-A3A25D9BABF9}"/>
              </a:ext>
            </a:extLst>
          </p:cNvPr>
          <p:cNvSpPr/>
          <p:nvPr/>
        </p:nvSpPr>
        <p:spPr>
          <a:xfrm>
            <a:off x="5867441" y="3925438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D25AA18-E956-3249-A1EB-255C7A94047E}"/>
              </a:ext>
            </a:extLst>
          </p:cNvPr>
          <p:cNvSpPr/>
          <p:nvPr/>
        </p:nvSpPr>
        <p:spPr>
          <a:xfrm>
            <a:off x="6488916" y="3925438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44849D5-8831-8A42-B522-DBC05A1B7719}"/>
              </a:ext>
            </a:extLst>
          </p:cNvPr>
          <p:cNvSpPr/>
          <p:nvPr/>
        </p:nvSpPr>
        <p:spPr>
          <a:xfrm>
            <a:off x="6758319" y="4209197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29ADD01-0F5D-BC47-80E5-90FC9622DCE1}"/>
              </a:ext>
            </a:extLst>
          </p:cNvPr>
          <p:cNvSpPr/>
          <p:nvPr/>
        </p:nvSpPr>
        <p:spPr>
          <a:xfrm>
            <a:off x="6139362" y="4197311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606488C-8987-DA49-8D5F-008726E7F71D}"/>
              </a:ext>
            </a:extLst>
          </p:cNvPr>
          <p:cNvSpPr/>
          <p:nvPr/>
        </p:nvSpPr>
        <p:spPr>
          <a:xfrm>
            <a:off x="7110390" y="3925438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E0C95EB-3D0A-C44A-A7B3-FC2063229746}"/>
              </a:ext>
            </a:extLst>
          </p:cNvPr>
          <p:cNvSpPr/>
          <p:nvPr/>
        </p:nvSpPr>
        <p:spPr>
          <a:xfrm>
            <a:off x="7397609" y="4207220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A38448F-0BB0-2B44-81BF-205887D988D5}"/>
              </a:ext>
            </a:extLst>
          </p:cNvPr>
          <p:cNvSpPr/>
          <p:nvPr/>
        </p:nvSpPr>
        <p:spPr>
          <a:xfrm>
            <a:off x="5865466" y="4564728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954E40F-5F0E-A641-A378-925AAB1C9E51}"/>
              </a:ext>
            </a:extLst>
          </p:cNvPr>
          <p:cNvSpPr/>
          <p:nvPr/>
        </p:nvSpPr>
        <p:spPr>
          <a:xfrm>
            <a:off x="6486941" y="4564728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44255EB-2C4B-1542-B222-2DFF04D842CE}"/>
              </a:ext>
            </a:extLst>
          </p:cNvPr>
          <p:cNvSpPr/>
          <p:nvPr/>
        </p:nvSpPr>
        <p:spPr>
          <a:xfrm>
            <a:off x="6756344" y="4848487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AB561325-B46C-8E47-A8C9-668BFE6A6976}"/>
              </a:ext>
            </a:extLst>
          </p:cNvPr>
          <p:cNvSpPr/>
          <p:nvPr/>
        </p:nvSpPr>
        <p:spPr>
          <a:xfrm>
            <a:off x="6137387" y="4836601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9A5EAAB-8EE9-AE4B-AADF-6E3893BDBD00}"/>
              </a:ext>
            </a:extLst>
          </p:cNvPr>
          <p:cNvSpPr/>
          <p:nvPr/>
        </p:nvSpPr>
        <p:spPr>
          <a:xfrm>
            <a:off x="7108415" y="4564728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30368C8-6B5A-6C49-99E4-80CA4C716B2D}"/>
              </a:ext>
            </a:extLst>
          </p:cNvPr>
          <p:cNvSpPr/>
          <p:nvPr/>
        </p:nvSpPr>
        <p:spPr>
          <a:xfrm>
            <a:off x="7395634" y="4846510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891B27-A604-284A-B6C8-ABBE46C05EA8}"/>
              </a:ext>
            </a:extLst>
          </p:cNvPr>
          <p:cNvSpPr/>
          <p:nvPr/>
        </p:nvSpPr>
        <p:spPr>
          <a:xfrm>
            <a:off x="5865465" y="3935565"/>
            <a:ext cx="1871519" cy="1250269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EFBBFBF-1AB9-90C2-ADA6-827A74E37748}"/>
              </a:ext>
            </a:extLst>
          </p:cNvPr>
          <p:cNvSpPr/>
          <p:nvPr/>
        </p:nvSpPr>
        <p:spPr>
          <a:xfrm>
            <a:off x="3137555" y="3674974"/>
            <a:ext cx="111873" cy="10170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78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11055" y="1962886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6070907" y="2243054"/>
            <a:ext cx="11289" cy="694267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5158612" y="2384378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Spacing </a:t>
            </a:r>
            <a:r>
              <a:rPr lang="en-US" dirty="0" err="1"/>
              <a:t>dy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90693" y="1317648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Spacing dx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851794" y="3757435"/>
            <a:ext cx="1885191" cy="0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46463" y="3412258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dx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521499" y="1776435"/>
            <a:ext cx="632177" cy="7924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647731" y="5397351"/>
                <a:ext cx="2350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𝑟𝑒𝑎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= 3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∗ 2 </m:t>
                      </m:r>
                      <m:r>
                        <a:rPr lang="en-US" i="1" dirty="0" err="1" smtClean="0">
                          <a:latin typeface="Cambria Math" panose="02040503050406030204" pitchFamily="18" charset="0"/>
                        </a:rPr>
                        <m:t>𝑑𝑦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7731" y="5397351"/>
                <a:ext cx="2350900" cy="369332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/>
          <p:cNvCxnSpPr/>
          <p:nvPr/>
        </p:nvCxnSpPr>
        <p:spPr>
          <a:xfrm flipH="1">
            <a:off x="5685051" y="3909835"/>
            <a:ext cx="3532" cy="1319514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988364" y="4288454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</a:t>
            </a:r>
            <a:r>
              <a:rPr lang="en-US" dirty="0" err="1"/>
              <a:t>dy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5AA54B-4CF3-3245-83F5-0A757CB942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1769" y="2941748"/>
            <a:ext cx="2466807" cy="24668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A03725-3C6B-E547-96B5-219B4EF494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811" t="11586" r="11204" b="12787"/>
          <a:stretch/>
        </p:blipFill>
        <p:spPr>
          <a:xfrm>
            <a:off x="-1655082" y="4363453"/>
            <a:ext cx="1505044" cy="140323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669CEC-161B-CC4F-BF1C-7A07D489D1E7}"/>
              </a:ext>
            </a:extLst>
          </p:cNvPr>
          <p:cNvCxnSpPr>
            <a:cxnSpLocks/>
          </p:cNvCxnSpPr>
          <p:nvPr/>
        </p:nvCxnSpPr>
        <p:spPr>
          <a:xfrm flipH="1">
            <a:off x="2798902" y="2435600"/>
            <a:ext cx="501585" cy="1062974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8460B12-1FCE-8843-9F16-F58CFB2F4128}"/>
                  </a:ext>
                </a:extLst>
              </p:cNvPr>
              <p:cNvSpPr txBox="1"/>
              <p:nvPr/>
            </p:nvSpPr>
            <p:spPr>
              <a:xfrm>
                <a:off x="992382" y="1490679"/>
                <a:ext cx="388112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Index</a:t>
                </a:r>
                <a:r>
                  <a:rPr lang="en-US" dirty="0"/>
                  <a:t> * </a:t>
                </a:r>
                <a:r>
                  <a:rPr lang="en-US" dirty="0">
                    <a:solidFill>
                      <a:schemeClr val="accent6"/>
                    </a:solidFill>
                  </a:rPr>
                  <a:t>Spacing</a:t>
                </a:r>
                <a:r>
                  <a:rPr lang="en-US" dirty="0"/>
                  <a:t> = Calibrated coordinate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 139 ∗ 0.13 µ</m:t>
                      </m:r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=18.07 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 50 ∗ 0.1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3 µ</m:t>
                      </m:r>
                      <m:r>
                        <a:rPr lang="en-U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=6.5 µ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8460B12-1FCE-8843-9F16-F58CFB2F41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382" y="1490679"/>
                <a:ext cx="3881127" cy="923330"/>
              </a:xfrm>
              <a:prstGeom prst="rect">
                <a:avLst/>
              </a:prstGeom>
              <a:blipFill>
                <a:blip r:embed="rId6"/>
                <a:stretch>
                  <a:fillRect l="-1634" t="-2703" r="-327" b="-540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val 30">
            <a:extLst>
              <a:ext uri="{FF2B5EF4-FFF2-40B4-BE49-F238E27FC236}">
                <a16:creationId xmlns:a16="http://schemas.microsoft.com/office/drawing/2014/main" id="{E3A2E411-C08A-4640-A448-A379E17AFA64}"/>
              </a:ext>
            </a:extLst>
          </p:cNvPr>
          <p:cNvSpPr/>
          <p:nvPr/>
        </p:nvSpPr>
        <p:spPr>
          <a:xfrm>
            <a:off x="-2517887" y="2638463"/>
            <a:ext cx="111873" cy="1017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9D7C7E3-9AFF-044D-943D-8BBF70434797}"/>
              </a:ext>
            </a:extLst>
          </p:cNvPr>
          <p:cNvSpPr txBox="1"/>
          <p:nvPr/>
        </p:nvSpPr>
        <p:spPr>
          <a:xfrm>
            <a:off x="-2949467" y="2280114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 (0,0)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8CAE13C-FD22-8641-BB7E-A6BF7D608096}"/>
              </a:ext>
            </a:extLst>
          </p:cNvPr>
          <p:cNvSpPr/>
          <p:nvPr/>
        </p:nvSpPr>
        <p:spPr>
          <a:xfrm>
            <a:off x="6826589" y="1960909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63DAF5C-7ECF-B34A-97E7-9E836119DF9B}"/>
              </a:ext>
            </a:extLst>
          </p:cNvPr>
          <p:cNvSpPr/>
          <p:nvPr/>
        </p:nvSpPr>
        <p:spPr>
          <a:xfrm>
            <a:off x="7101933" y="2234770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B55D443-BA25-3B41-8ECF-9D3D2191A651}"/>
              </a:ext>
            </a:extLst>
          </p:cNvPr>
          <p:cNvSpPr/>
          <p:nvPr/>
        </p:nvSpPr>
        <p:spPr>
          <a:xfrm>
            <a:off x="6482976" y="2234759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9A6809A-D551-5345-9BBC-119DE5EAD72E}"/>
              </a:ext>
            </a:extLst>
          </p:cNvPr>
          <p:cNvSpPr/>
          <p:nvPr/>
        </p:nvSpPr>
        <p:spPr>
          <a:xfrm>
            <a:off x="6208378" y="2588470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251601A-B4CA-6042-9B18-2DFAF6CAC19C}"/>
              </a:ext>
            </a:extLst>
          </p:cNvPr>
          <p:cNvSpPr/>
          <p:nvPr/>
        </p:nvSpPr>
        <p:spPr>
          <a:xfrm>
            <a:off x="6823181" y="2585752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D45AA71-7147-1B43-B41A-C848DA37A75F}"/>
              </a:ext>
            </a:extLst>
          </p:cNvPr>
          <p:cNvSpPr/>
          <p:nvPr/>
        </p:nvSpPr>
        <p:spPr>
          <a:xfrm>
            <a:off x="7100849" y="2839199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A519C81-4020-E544-9591-F0E7C7387DE0}"/>
              </a:ext>
            </a:extLst>
          </p:cNvPr>
          <p:cNvSpPr/>
          <p:nvPr/>
        </p:nvSpPr>
        <p:spPr>
          <a:xfrm>
            <a:off x="6482975" y="2851729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751660E-140E-0145-851A-CAF8945C4609}"/>
              </a:ext>
            </a:extLst>
          </p:cNvPr>
          <p:cNvSpPr/>
          <p:nvPr/>
        </p:nvSpPr>
        <p:spPr>
          <a:xfrm>
            <a:off x="1206053" y="2886469"/>
            <a:ext cx="111873" cy="1017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20AB59-7596-1E4D-84E1-770249E3B1CE}"/>
              </a:ext>
            </a:extLst>
          </p:cNvPr>
          <p:cNvSpPr txBox="1"/>
          <p:nvPr/>
        </p:nvSpPr>
        <p:spPr>
          <a:xfrm>
            <a:off x="830232" y="2550825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(0,0)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ECDB614-08E4-B84B-B059-A3A25D9BABF9}"/>
              </a:ext>
            </a:extLst>
          </p:cNvPr>
          <p:cNvSpPr/>
          <p:nvPr/>
        </p:nvSpPr>
        <p:spPr>
          <a:xfrm>
            <a:off x="5867441" y="3925438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D25AA18-E956-3249-A1EB-255C7A94047E}"/>
              </a:ext>
            </a:extLst>
          </p:cNvPr>
          <p:cNvSpPr/>
          <p:nvPr/>
        </p:nvSpPr>
        <p:spPr>
          <a:xfrm>
            <a:off x="6488916" y="3925438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44849D5-8831-8A42-B522-DBC05A1B7719}"/>
              </a:ext>
            </a:extLst>
          </p:cNvPr>
          <p:cNvSpPr/>
          <p:nvPr/>
        </p:nvSpPr>
        <p:spPr>
          <a:xfrm>
            <a:off x="6758319" y="4209197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29ADD01-0F5D-BC47-80E5-90FC9622DCE1}"/>
              </a:ext>
            </a:extLst>
          </p:cNvPr>
          <p:cNvSpPr/>
          <p:nvPr/>
        </p:nvSpPr>
        <p:spPr>
          <a:xfrm>
            <a:off x="6139362" y="4197311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606488C-8987-DA49-8D5F-008726E7F71D}"/>
              </a:ext>
            </a:extLst>
          </p:cNvPr>
          <p:cNvSpPr/>
          <p:nvPr/>
        </p:nvSpPr>
        <p:spPr>
          <a:xfrm>
            <a:off x="7110390" y="3925438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E0C95EB-3D0A-C44A-A7B3-FC2063229746}"/>
              </a:ext>
            </a:extLst>
          </p:cNvPr>
          <p:cNvSpPr/>
          <p:nvPr/>
        </p:nvSpPr>
        <p:spPr>
          <a:xfrm>
            <a:off x="7397609" y="4207220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A38448F-0BB0-2B44-81BF-205887D988D5}"/>
              </a:ext>
            </a:extLst>
          </p:cNvPr>
          <p:cNvSpPr/>
          <p:nvPr/>
        </p:nvSpPr>
        <p:spPr>
          <a:xfrm>
            <a:off x="5865466" y="4564728"/>
            <a:ext cx="620889" cy="620889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954E40F-5F0E-A641-A378-925AAB1C9E51}"/>
              </a:ext>
            </a:extLst>
          </p:cNvPr>
          <p:cNvSpPr/>
          <p:nvPr/>
        </p:nvSpPr>
        <p:spPr>
          <a:xfrm>
            <a:off x="6486941" y="4564728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44255EB-2C4B-1542-B222-2DFF04D842CE}"/>
              </a:ext>
            </a:extLst>
          </p:cNvPr>
          <p:cNvSpPr/>
          <p:nvPr/>
        </p:nvSpPr>
        <p:spPr>
          <a:xfrm>
            <a:off x="6756344" y="4848487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AB561325-B46C-8E47-A8C9-668BFE6A6976}"/>
              </a:ext>
            </a:extLst>
          </p:cNvPr>
          <p:cNvSpPr/>
          <p:nvPr/>
        </p:nvSpPr>
        <p:spPr>
          <a:xfrm>
            <a:off x="6137387" y="4836601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9A5EAAB-8EE9-AE4B-AADF-6E3893BDBD00}"/>
              </a:ext>
            </a:extLst>
          </p:cNvPr>
          <p:cNvSpPr/>
          <p:nvPr/>
        </p:nvSpPr>
        <p:spPr>
          <a:xfrm>
            <a:off x="7108415" y="4564728"/>
            <a:ext cx="620889" cy="622866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30368C8-6B5A-6C49-99E4-80CA4C716B2D}"/>
              </a:ext>
            </a:extLst>
          </p:cNvPr>
          <p:cNvSpPr/>
          <p:nvPr/>
        </p:nvSpPr>
        <p:spPr>
          <a:xfrm>
            <a:off x="7395634" y="4846510"/>
            <a:ext cx="111873" cy="101703"/>
          </a:xfrm>
          <a:prstGeom prst="ellipse">
            <a:avLst/>
          </a:prstGeom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891B27-A604-284A-B6C8-ABBE46C05EA8}"/>
              </a:ext>
            </a:extLst>
          </p:cNvPr>
          <p:cNvSpPr/>
          <p:nvPr/>
        </p:nvSpPr>
        <p:spPr>
          <a:xfrm>
            <a:off x="5865465" y="3935565"/>
            <a:ext cx="1871519" cy="1250269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5627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19077" y="3360493"/>
            <a:ext cx="620889" cy="6208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45345" y="3360493"/>
            <a:ext cx="620889" cy="6208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71613" y="3360493"/>
            <a:ext cx="620889" cy="6208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33344" y="762985"/>
            <a:ext cx="620889" cy="6208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0172" y="2023396"/>
            <a:ext cx="1243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Spacing, </a:t>
            </a:r>
            <a:r>
              <a:rPr lang="en-US" dirty="0" err="1"/>
              <a:t>dy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30383" y="791701"/>
            <a:ext cx="1238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Spacing, dx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707311" y="3139918"/>
            <a:ext cx="1885191" cy="0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301980" y="2794741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dx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847695" y="445983"/>
            <a:ext cx="632177" cy="7924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724456" y="3990943"/>
            <a:ext cx="620889" cy="6208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350724" y="3990943"/>
            <a:ext cx="620889" cy="6208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976992" y="3990943"/>
            <a:ext cx="620889" cy="6208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540829" y="4992918"/>
                <a:ext cx="2350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𝑟𝑒𝑎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 = 3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∗ 2 </m:t>
                      </m:r>
                      <m:r>
                        <a:rPr lang="en-US" i="1" dirty="0" err="1" smtClean="0">
                          <a:latin typeface="Cambria Math" panose="02040503050406030204" pitchFamily="18" charset="0"/>
                        </a:rPr>
                        <m:t>𝑑𝑦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829" y="4992918"/>
                <a:ext cx="2350900" cy="369332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/>
          <p:cNvCxnSpPr/>
          <p:nvPr/>
        </p:nvCxnSpPr>
        <p:spPr>
          <a:xfrm flipH="1">
            <a:off x="1540568" y="3292318"/>
            <a:ext cx="3532" cy="1319514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43881" y="3670937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</a:t>
            </a:r>
            <a:r>
              <a:rPr lang="en-US" dirty="0" err="1"/>
              <a:t>dy</a:t>
            </a:r>
            <a:endParaRPr lang="en-US" dirty="0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BE233057-4145-BB4F-88B9-C8ECF261390C}"/>
              </a:ext>
            </a:extLst>
          </p:cNvPr>
          <p:cNvSpPr/>
          <p:nvPr/>
        </p:nvSpPr>
        <p:spPr>
          <a:xfrm>
            <a:off x="154227" y="6008538"/>
            <a:ext cx="730495" cy="730495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8" name="Straight Connector 37"/>
          <p:cNvCxnSpPr>
            <a:cxnSpLocks/>
          </p:cNvCxnSpPr>
          <p:nvPr/>
        </p:nvCxnSpPr>
        <p:spPr>
          <a:xfrm flipV="1">
            <a:off x="989771" y="6008538"/>
            <a:ext cx="0" cy="551864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00172" y="5454521"/>
            <a:ext cx="1618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Voxel depth, </a:t>
            </a:r>
            <a:r>
              <a:rPr lang="en-US" dirty="0" err="1"/>
              <a:t>dz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5AA54B-4CF3-3245-83F5-0A757CB942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2681" y="2794741"/>
            <a:ext cx="2466807" cy="24668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A03725-3C6B-E547-96B5-219B4EF494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811" t="11586" r="11204" b="12787"/>
          <a:stretch/>
        </p:blipFill>
        <p:spPr>
          <a:xfrm>
            <a:off x="6653076" y="2664315"/>
            <a:ext cx="1505044" cy="140323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669CEC-161B-CC4F-BF1C-7A07D489D1E7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761021" y="2346562"/>
            <a:ext cx="502435" cy="943352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8460B12-1FCE-8843-9F16-F58CFB2F4128}"/>
                  </a:ext>
                </a:extLst>
              </p:cNvPr>
              <p:cNvSpPr txBox="1"/>
              <p:nvPr/>
            </p:nvSpPr>
            <p:spPr>
              <a:xfrm>
                <a:off x="5026155" y="1700231"/>
                <a:ext cx="34697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139 ∗ 0.13 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=18.07 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∗ 0.13 µ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=6.5 µ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8460B12-1FCE-8843-9F16-F58CFB2F41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155" y="1700231"/>
                <a:ext cx="3469731" cy="646331"/>
              </a:xfrm>
              <a:prstGeom prst="rect">
                <a:avLst/>
              </a:prstGeom>
              <a:blipFill>
                <a:blip r:embed="rId6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AFDC82EB-CA73-C543-82FD-EED622F9E2F9}"/>
              </a:ext>
            </a:extLst>
          </p:cNvPr>
          <p:cNvSpPr/>
          <p:nvPr/>
        </p:nvSpPr>
        <p:spPr>
          <a:xfrm>
            <a:off x="6124835" y="3217368"/>
            <a:ext cx="290955" cy="290330"/>
          </a:xfrm>
          <a:prstGeom prst="rect">
            <a:avLst/>
          </a:prstGeom>
          <a:noFill/>
          <a:ln w="254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7BC08D2-26A8-3E40-BB59-5C2B6734CB97}"/>
              </a:ext>
            </a:extLst>
          </p:cNvPr>
          <p:cNvSpPr txBox="1"/>
          <p:nvPr/>
        </p:nvSpPr>
        <p:spPr>
          <a:xfrm>
            <a:off x="4987014" y="1276992"/>
            <a:ext cx="2636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Location = Index * Spacing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F37A3E8-8BF4-2148-8E7C-990B11478EB6}"/>
              </a:ext>
            </a:extLst>
          </p:cNvPr>
          <p:cNvSpPr/>
          <p:nvPr/>
        </p:nvSpPr>
        <p:spPr>
          <a:xfrm>
            <a:off x="1771424" y="1572132"/>
            <a:ext cx="127469" cy="127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6FC736E-789C-7040-94B5-BDBD88B037F3}"/>
              </a:ext>
            </a:extLst>
          </p:cNvPr>
          <p:cNvCxnSpPr/>
          <p:nvPr/>
        </p:nvCxnSpPr>
        <p:spPr>
          <a:xfrm flipV="1">
            <a:off x="1847716" y="1472296"/>
            <a:ext cx="632177" cy="7924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192EADBE-933E-7C4D-B989-9B6CC6B9E79C}"/>
              </a:ext>
            </a:extLst>
          </p:cNvPr>
          <p:cNvSpPr/>
          <p:nvPr/>
        </p:nvSpPr>
        <p:spPr>
          <a:xfrm>
            <a:off x="2398839" y="1582030"/>
            <a:ext cx="127469" cy="127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84B8D59-0A16-1243-9CF4-00C92ACCA438}"/>
              </a:ext>
            </a:extLst>
          </p:cNvPr>
          <p:cNvSpPr/>
          <p:nvPr/>
        </p:nvSpPr>
        <p:spPr>
          <a:xfrm>
            <a:off x="1781321" y="2128291"/>
            <a:ext cx="127469" cy="127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D1E2D63-2EBB-1E49-B881-4080389BB517}"/>
              </a:ext>
            </a:extLst>
          </p:cNvPr>
          <p:cNvCxnSpPr>
            <a:cxnSpLocks/>
          </p:cNvCxnSpPr>
          <p:nvPr/>
        </p:nvCxnSpPr>
        <p:spPr>
          <a:xfrm>
            <a:off x="1703234" y="1596995"/>
            <a:ext cx="0" cy="611067"/>
          </a:xfrm>
          <a:prstGeom prst="line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903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</TotalTime>
  <Words>185</Words>
  <Application>Microsoft Macintosh PowerPoint</Application>
  <PresentationFormat>On-screen Show (4:3)</PresentationFormat>
  <Paragraphs>35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</vt:vector>
  </TitlesOfParts>
  <Company>MPIBPC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Politi, Antonio</dc:creator>
  <cp:lastModifiedBy>Christian Tischer</cp:lastModifiedBy>
  <cp:revision>26</cp:revision>
  <dcterms:created xsi:type="dcterms:W3CDTF">2021-01-22T18:44:53Z</dcterms:created>
  <dcterms:modified xsi:type="dcterms:W3CDTF">2023-09-25T14:10:30Z</dcterms:modified>
</cp:coreProperties>
</file>