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6"/>
  </p:normalViewPr>
  <p:slideViewPr>
    <p:cSldViewPr snapToGrid="0" snapToObjects="1">
      <p:cViewPr varScale="1">
        <p:scale>
          <a:sx n="76" d="100"/>
          <a:sy n="76" d="100"/>
        </p:scale>
        <p:origin x="216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AFE65-A8F1-B946-819E-84B1ECC039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DA290E-9FBC-234F-9664-1A1093BE58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C759D3-7EBC-A543-A23C-D065B03DE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A4D87-F62F-2A47-94AA-EA8AFAD670DD}" type="datetimeFigureOut">
              <a:rPr lang="de-DE" smtClean="0"/>
              <a:t>03.02.22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0089C2-4D88-3B4F-BFF5-88E12EB5E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DFED75-1DBB-C84C-985D-97F8A0484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261C8-0681-9F40-8225-EE556E9F924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8913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ABDBB-E82A-DF4A-A6A6-26F5D8CA7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274111-4916-4244-8BF5-630E5272A7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FD21D8-3AA0-CF42-B2E1-79D21BE5D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A4D87-F62F-2A47-94AA-EA8AFAD670DD}" type="datetimeFigureOut">
              <a:rPr lang="de-DE" smtClean="0"/>
              <a:t>03.02.22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E1265C-ECA6-5A43-BF16-115BF826F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3C5F54-8964-A745-A73E-D36935C77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261C8-0681-9F40-8225-EE556E9F924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8378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A0687F4-96A5-F245-B53E-3B6F6712C3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09B553-29DA-0B45-9585-2F69A835F2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171691-B297-AA4A-AC4D-273774FDD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A4D87-F62F-2A47-94AA-EA8AFAD670DD}" type="datetimeFigureOut">
              <a:rPr lang="de-DE" smtClean="0"/>
              <a:t>03.02.22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4CFFD0-7ACF-F84D-8952-757B6DA15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D7E79-9611-954F-B5E1-FF7C6170D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261C8-0681-9F40-8225-EE556E9F924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3594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329516-4C6B-BA45-9ED6-968776F8B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6CA194-1B5C-894D-8252-C7C4A970DF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23552F-836D-9246-BBD9-C14F2CC15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A4D87-F62F-2A47-94AA-EA8AFAD670DD}" type="datetimeFigureOut">
              <a:rPr lang="de-DE" smtClean="0"/>
              <a:t>03.02.22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407C09-0700-B248-B322-8797DBE31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D11C0-DD89-9D4C-8D94-318A1E659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261C8-0681-9F40-8225-EE556E9F924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2230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756F1-84A5-1F49-8A8D-CA5421CB5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9E6C91-2AE6-9C4B-8C0C-027D59D682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52F72D-52D5-5D4A-AE0F-355C0C13E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A4D87-F62F-2A47-94AA-EA8AFAD670DD}" type="datetimeFigureOut">
              <a:rPr lang="de-DE" smtClean="0"/>
              <a:t>03.02.22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0A43BF-65A1-EB40-A00D-29DE0B708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C0E232-FC30-854B-AEDB-E46CCD1E0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261C8-0681-9F40-8225-EE556E9F924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0190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DD6B9-669A-2841-8DE5-9E889E144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CF0097-913B-304F-9152-8F50B0A411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B0CAE4-9BA0-AE46-8F44-2EE5AF67EC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E6394B-25DE-874C-A0B5-7E7FE65D1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A4D87-F62F-2A47-94AA-EA8AFAD670DD}" type="datetimeFigureOut">
              <a:rPr lang="de-DE" smtClean="0"/>
              <a:t>03.02.22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1A134-966B-1145-B8D0-06536F65F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3B38C3-850C-6D41-B72B-0869770F5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261C8-0681-9F40-8225-EE556E9F924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9488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1BD48-6C55-0E4A-8FAD-A664C8B02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90A027-6B19-1649-8066-FE7E072009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71FCAC-BDA5-A442-9A98-ADAEAF0520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E8E191-C708-AB4D-A345-2F3F24D752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F72062-FC6E-3F48-811F-967B865404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1BC038-3A7C-994E-A980-DB7DAD4B2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A4D87-F62F-2A47-94AA-EA8AFAD670DD}" type="datetimeFigureOut">
              <a:rPr lang="de-DE" smtClean="0"/>
              <a:t>03.02.22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0EFFA2-41F1-D549-9F40-84196054A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67CB57-33CE-864F-AEB1-3C3ADF7F3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261C8-0681-9F40-8225-EE556E9F924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6525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329D5-28EC-8444-8CD9-F76C96C0C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C3CDC4-77F6-E542-A4E4-84CF25F82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A4D87-F62F-2A47-94AA-EA8AFAD670DD}" type="datetimeFigureOut">
              <a:rPr lang="de-DE" smtClean="0"/>
              <a:t>03.02.22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29D82B-1438-1440-9486-F780810BB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8E4BEB-2758-9345-A9AB-10761C784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261C8-0681-9F40-8225-EE556E9F924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0701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89CCC6-D49C-F04C-8FDD-FC650364F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A4D87-F62F-2A47-94AA-EA8AFAD670DD}" type="datetimeFigureOut">
              <a:rPr lang="de-DE" smtClean="0"/>
              <a:t>03.02.22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5FF9C7-A699-EE48-83C7-490801351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E659CE-057E-C142-9FF0-B0E47A5A7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261C8-0681-9F40-8225-EE556E9F924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3779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10A85D-2B4A-6345-8F28-0E19F1B4B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FD1CC2-491C-494A-84BE-5DDFE0B16E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B88C6B-B3C2-3044-8635-4F342CFF90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EDE74-BF69-6142-94B9-3003C176E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A4D87-F62F-2A47-94AA-EA8AFAD670DD}" type="datetimeFigureOut">
              <a:rPr lang="de-DE" smtClean="0"/>
              <a:t>03.02.22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414E67-4D2A-0F4B-8181-739112013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A923C4-1928-0547-855A-CC4346ADF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261C8-0681-9F40-8225-EE556E9F924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627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D9E94-8146-8442-BCA6-1502B9269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071525-FE78-4C4E-9607-024BC723E4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A9459C-F72D-C14F-B339-D257DB3BAA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1E2527-5EE6-C549-BF7F-E83EB37F5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A4D87-F62F-2A47-94AA-EA8AFAD670DD}" type="datetimeFigureOut">
              <a:rPr lang="de-DE" smtClean="0"/>
              <a:t>03.02.22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4BC2BF-C7BD-AD48-8517-80377F187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137A17-0E78-7E4F-BE0B-34ADC8D36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261C8-0681-9F40-8225-EE556E9F924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9042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554791-C8AB-F844-BB80-42AD449A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ADE557-C26F-994E-A193-3729388BD3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E95D5E-3507-344A-AEC4-2522F931EE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A4D87-F62F-2A47-94AA-EA8AFAD670DD}" type="datetimeFigureOut">
              <a:rPr lang="de-DE" smtClean="0"/>
              <a:t>03.02.22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652CC-CF02-7149-AD47-FF5B407B01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D3E464-5B0D-8347-A8EC-CF77C0C3FD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261C8-0681-9F40-8225-EE556E9F924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9977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26956-895D-7048-9478-50283429C9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Segmentation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EAD986-659A-954E-81DD-97649EAA28B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4992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D41A796-1298-5140-B512-3B4BFE2F93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43"/>
          <a:stretch/>
        </p:blipFill>
        <p:spPr>
          <a:xfrm>
            <a:off x="722013" y="1005206"/>
            <a:ext cx="5317217" cy="46353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E899CC1-1665-6047-98FC-AE8A34C1EE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1005206"/>
            <a:ext cx="5241864" cy="4635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096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</Words>
  <Application>Microsoft Macintosh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Segmentation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Segmentation</dc:title>
  <dc:creator>Christian Tischer</dc:creator>
  <cp:lastModifiedBy>Christian Tischer</cp:lastModifiedBy>
  <cp:revision>1</cp:revision>
  <dcterms:created xsi:type="dcterms:W3CDTF">2022-02-03T15:10:04Z</dcterms:created>
  <dcterms:modified xsi:type="dcterms:W3CDTF">2022-02-03T15:30:47Z</dcterms:modified>
</cp:coreProperties>
</file>