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9" r:id="rId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8"/>
    <p:restoredTop sz="94666"/>
  </p:normalViewPr>
  <p:slideViewPr>
    <p:cSldViewPr snapToGrid="0" snapToObjects="1">
      <p:cViewPr varScale="1">
        <p:scale>
          <a:sx n="160" d="100"/>
          <a:sy n="160" d="100"/>
        </p:scale>
        <p:origin x="216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4D650F-3609-1845-9B1C-041D8EEC09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BAD3362-0229-F844-B789-8B2F0AE53A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6E1817-1527-F448-B644-4341AE1258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E8786-68AE-DC46-AFAE-DE7ECF995173}" type="datetimeFigureOut">
              <a:rPr lang="de-DE" smtClean="0"/>
              <a:t>21.03.2022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3A5644-71C8-CA46-B03D-BA49CEBE81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7A58F3-E296-594E-967E-63A83BF860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5F5B2-CE41-3E4B-8F8D-055418A11BD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04805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C701F8-D8A9-554D-95B2-18590D2D47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B06281-B858-564A-8F5F-40A98661ED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2DC49B-3070-974B-9BFD-E0676B47E7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E8786-68AE-DC46-AFAE-DE7ECF995173}" type="datetimeFigureOut">
              <a:rPr lang="de-DE" smtClean="0"/>
              <a:t>21.03.2022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5391F7-801E-FA49-A215-7B4AC63DC2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D2B2E6-9539-F347-85F9-A46782E15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5F5B2-CE41-3E4B-8F8D-055418A11BD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93407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00EFE21-E983-524A-98F1-4796C715200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F5864ED-0A12-DF4A-B227-DCE7AF2FE1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834122-E0D5-B046-9D4D-8496AA0AEC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E8786-68AE-DC46-AFAE-DE7ECF995173}" type="datetimeFigureOut">
              <a:rPr lang="de-DE" smtClean="0"/>
              <a:t>21.03.2022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A2A9B1-C46A-5C42-A3D6-C196C8B730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AB7F40-91A5-2E4A-A46E-079D5A3E2C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5F5B2-CE41-3E4B-8F8D-055418A11BD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231663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69C989-9AAA-3043-808F-4FB6FE572E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08EFE1-F20F-4049-B468-97A81A3231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616CC3-C3B8-4144-A9AB-60484B2160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E8786-68AE-DC46-AFAE-DE7ECF995173}" type="datetimeFigureOut">
              <a:rPr lang="de-DE" smtClean="0"/>
              <a:t>21.03.2022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D2D873-5E89-2E4F-BD6C-10286EBFE9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0C5275-52C3-C34A-8DE5-894E0D235C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5F5B2-CE41-3E4B-8F8D-055418A11BD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667013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41E73A-C622-494E-8AEA-1FF69C8B26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DCCD81-35A5-B048-89FD-A368F6B42F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993D84-7790-6443-BB11-71EEE1CBA1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E8786-68AE-DC46-AFAE-DE7ECF995173}" type="datetimeFigureOut">
              <a:rPr lang="de-DE" smtClean="0"/>
              <a:t>21.03.2022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173807-BA8E-2C4E-B51D-486700187E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73A136-0675-7846-B428-7A6BA94417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5F5B2-CE41-3E4B-8F8D-055418A11BD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39432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595485-BBC2-7149-84B1-4A8C525FB4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E273E9-86AE-E14E-82DA-BA1033F2F1D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4795F94-C188-CC47-BD22-5B1485D83B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96A94D-3A9F-B241-8B7B-BD03CD2394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E8786-68AE-DC46-AFAE-DE7ECF995173}" type="datetimeFigureOut">
              <a:rPr lang="de-DE" smtClean="0"/>
              <a:t>21.03.2022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6EB3D6-47EC-374F-8A08-29D9583239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5FA55A-09A7-0246-BF16-9DC3B6E0B7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5F5B2-CE41-3E4B-8F8D-055418A11BD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015007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BE1E5D-9731-4F45-AA61-4F2082999C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EE4DF2-FF08-8A4D-BE16-A393F7DFC3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188946-9A8C-3645-B1FC-F0AB9AE589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DDC4F3A-82F3-9543-812B-5049677BACB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60C6D67-C66E-E64E-AA14-AF87D40FD6E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7882292-2DD0-BB46-BE70-6F2B3C0929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E8786-68AE-DC46-AFAE-DE7ECF995173}" type="datetimeFigureOut">
              <a:rPr lang="de-DE" smtClean="0"/>
              <a:t>21.03.2022</a:t>
            </a:fld>
            <a:endParaRPr lang="de-D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49D610-BE49-1D4E-83B2-E2269726F1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AF07F93-CA6C-334A-9D05-E005730D67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5F5B2-CE41-3E4B-8F8D-055418A11BD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075568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583A0D-E0B7-5C43-9F1D-9497E2F59F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2EE4917-C360-1A41-8D94-DD8D3245FC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E8786-68AE-DC46-AFAE-DE7ECF995173}" type="datetimeFigureOut">
              <a:rPr lang="de-DE" smtClean="0"/>
              <a:t>21.03.2022</a:t>
            </a:fld>
            <a:endParaRPr lang="de-D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3E8A08F-50B7-254E-93F5-086E16D893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FC25367-1F49-9A49-A592-DE5944BE7F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5F5B2-CE41-3E4B-8F8D-055418A11BD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92851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72C1786-1E08-D440-A6A7-2051FD20F1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E8786-68AE-DC46-AFAE-DE7ECF995173}" type="datetimeFigureOut">
              <a:rPr lang="de-DE" smtClean="0"/>
              <a:t>21.03.2022</a:t>
            </a:fld>
            <a:endParaRPr lang="de-D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2F93589-C381-8048-949E-ADE24C73EA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9B90C3-871E-3C43-A057-461BCCEF2A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5F5B2-CE41-3E4B-8F8D-055418A11BD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667110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1825BA-9902-0D46-885E-7604C0C6AB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08DA3A-EB9B-F84B-BF8A-82E315B10E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F21C42-FB4F-EE4C-BC0F-0DA0714AC5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A65287-6A81-0941-91EE-5AB3D99544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E8786-68AE-DC46-AFAE-DE7ECF995173}" type="datetimeFigureOut">
              <a:rPr lang="de-DE" smtClean="0"/>
              <a:t>21.03.2022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B21224-27E7-C74A-9F53-481915D18C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73C3E0-15EA-1742-8B96-C488938811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5F5B2-CE41-3E4B-8F8D-055418A11BD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410001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C1B328-8FAA-C443-BF99-5962122359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22A641C-4CC6-DC44-A84E-292D0E34059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5AECEE4-FDFD-2B43-980E-840578711F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77323CE-BA08-C248-8E73-B298998B1E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E8786-68AE-DC46-AFAE-DE7ECF995173}" type="datetimeFigureOut">
              <a:rPr lang="de-DE" smtClean="0"/>
              <a:t>21.03.2022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C0500A-E864-6440-B887-F1008A877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5767A2-8BE3-3C4E-8A1C-E5AB81A53B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5F5B2-CE41-3E4B-8F8D-055418A11BD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97292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DD5A9DB-16BF-6945-AA0C-E1B4B1B500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A358FA-E11B-2F49-A657-19445F5CEC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C2B88C-B4E3-764D-A9A4-7CCDA82D2D6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CE8786-68AE-DC46-AFAE-DE7ECF995173}" type="datetimeFigureOut">
              <a:rPr lang="de-DE" smtClean="0"/>
              <a:t>21.03.2022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8B1A4C-99CA-6241-B617-002382F6A7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476A62-78C5-2D40-8A81-8C3536793F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5F5B2-CE41-3E4B-8F8D-055418A11BD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70156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EFF40-DFDE-8F49-B594-54E39BCD568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Script Recording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A74BA78-A2F4-BB42-A5F6-00F5890F9DF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174278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E5002A68-81C3-4647-8257-800670261A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909" y="600917"/>
            <a:ext cx="2959100" cy="58801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590F711-DA08-7B4A-AA3A-5648A7ECA5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4779" y="369142"/>
            <a:ext cx="3975100" cy="34036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FFE936B-3011-F048-A7F3-60F2348216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29879" y="1813767"/>
            <a:ext cx="5029200" cy="345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91881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1123949" y="1211188"/>
            <a:ext cx="3727687" cy="1789545"/>
            <a:chOff x="1358781" y="734938"/>
            <a:chExt cx="3727687" cy="1789545"/>
          </a:xfrm>
        </p:grpSpPr>
        <p:sp>
          <p:nvSpPr>
            <p:cNvPr id="4" name="Rectangle 3"/>
            <p:cNvSpPr/>
            <p:nvPr/>
          </p:nvSpPr>
          <p:spPr>
            <a:xfrm>
              <a:off x="1358781" y="734938"/>
              <a:ext cx="1841619" cy="264920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2700000" scaled="1"/>
              <a:tileRect/>
            </a:gradFill>
            <a:ln>
              <a:solidFill>
                <a:schemeClr val="bg1">
                  <a:lumMod val="9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25400" h="254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1358781" y="999858"/>
              <a:ext cx="1841619" cy="264920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2700000" scaled="1"/>
              <a:tileRect/>
            </a:gradFill>
            <a:ln>
              <a:solidFill>
                <a:schemeClr val="bg1">
                  <a:lumMod val="9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25400" h="254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1358781" y="1264778"/>
              <a:ext cx="1841619" cy="264920"/>
            </a:xfrm>
            <a:prstGeom prst="rect">
              <a:avLst/>
            </a:prstGeom>
            <a:gradFill flip="none" rotWithShape="1"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5">
                    <a:lumMod val="97000"/>
                    <a:lumOff val="300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solidFill>
                <a:schemeClr val="bg1">
                  <a:lumMod val="9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25400" h="254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1358781" y="1529698"/>
              <a:ext cx="1841619" cy="264920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2700000" scaled="1"/>
              <a:tileRect/>
            </a:gradFill>
            <a:ln>
              <a:solidFill>
                <a:schemeClr val="bg1">
                  <a:lumMod val="9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25400" h="254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3200400" y="1264778"/>
              <a:ext cx="1841619" cy="264920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2700000" scaled="1"/>
              <a:tileRect/>
            </a:gradFill>
            <a:ln>
              <a:solidFill>
                <a:schemeClr val="bg1">
                  <a:lumMod val="9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25400" h="254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3200400" y="1529698"/>
              <a:ext cx="1841619" cy="264920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2700000" scaled="1"/>
              <a:tileRect/>
            </a:gradFill>
            <a:ln>
              <a:solidFill>
                <a:schemeClr val="bg1">
                  <a:lumMod val="9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25400" h="254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200399" y="2059538"/>
              <a:ext cx="1841619" cy="264920"/>
            </a:xfrm>
            <a:prstGeom prst="rect">
              <a:avLst/>
            </a:prstGeom>
            <a:gradFill flip="none" rotWithShape="1"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5">
                    <a:lumMod val="97000"/>
                    <a:lumOff val="300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solidFill>
                <a:schemeClr val="bg1">
                  <a:lumMod val="9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25400" h="254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dirty="0" smtClean="0"/>
                <a:t>GaussianBlur</a:t>
              </a:r>
              <a:endParaRPr lang="en-US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200400" y="1794618"/>
              <a:ext cx="1841619" cy="264920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2700000" scaled="1"/>
              <a:tileRect/>
            </a:gradFill>
            <a:ln>
              <a:solidFill>
                <a:schemeClr val="bg1">
                  <a:lumMod val="9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25400" h="254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reeform 13"/>
            <p:cNvSpPr/>
            <p:nvPr/>
          </p:nvSpPr>
          <p:spPr>
            <a:xfrm>
              <a:off x="4832468" y="2124433"/>
              <a:ext cx="254000" cy="400050"/>
            </a:xfrm>
            <a:custGeom>
              <a:avLst/>
              <a:gdLst>
                <a:gd name="connsiteX0" fmla="*/ 0 w 241300"/>
                <a:gd name="connsiteY0" fmla="*/ 0 h 400050"/>
                <a:gd name="connsiteX1" fmla="*/ 0 w 241300"/>
                <a:gd name="connsiteY1" fmla="*/ 346075 h 400050"/>
                <a:gd name="connsiteX2" fmla="*/ 79375 w 241300"/>
                <a:gd name="connsiteY2" fmla="*/ 292100 h 400050"/>
                <a:gd name="connsiteX3" fmla="*/ 139700 w 241300"/>
                <a:gd name="connsiteY3" fmla="*/ 400050 h 400050"/>
                <a:gd name="connsiteX4" fmla="*/ 215900 w 241300"/>
                <a:gd name="connsiteY4" fmla="*/ 365125 h 400050"/>
                <a:gd name="connsiteX5" fmla="*/ 152400 w 241300"/>
                <a:gd name="connsiteY5" fmla="*/ 250825 h 400050"/>
                <a:gd name="connsiteX6" fmla="*/ 241300 w 241300"/>
                <a:gd name="connsiteY6" fmla="*/ 247650 h 400050"/>
                <a:gd name="connsiteX7" fmla="*/ 0 w 241300"/>
                <a:gd name="connsiteY7" fmla="*/ 0 h 400050"/>
                <a:gd name="connsiteX0" fmla="*/ 0 w 254000"/>
                <a:gd name="connsiteY0" fmla="*/ 0 h 400050"/>
                <a:gd name="connsiteX1" fmla="*/ 0 w 254000"/>
                <a:gd name="connsiteY1" fmla="*/ 346075 h 400050"/>
                <a:gd name="connsiteX2" fmla="*/ 79375 w 254000"/>
                <a:gd name="connsiteY2" fmla="*/ 292100 h 400050"/>
                <a:gd name="connsiteX3" fmla="*/ 139700 w 254000"/>
                <a:gd name="connsiteY3" fmla="*/ 400050 h 400050"/>
                <a:gd name="connsiteX4" fmla="*/ 215900 w 254000"/>
                <a:gd name="connsiteY4" fmla="*/ 365125 h 400050"/>
                <a:gd name="connsiteX5" fmla="*/ 152400 w 254000"/>
                <a:gd name="connsiteY5" fmla="*/ 250825 h 400050"/>
                <a:gd name="connsiteX6" fmla="*/ 254000 w 254000"/>
                <a:gd name="connsiteY6" fmla="*/ 228600 h 400050"/>
                <a:gd name="connsiteX7" fmla="*/ 0 w 254000"/>
                <a:gd name="connsiteY7" fmla="*/ 0 h 40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4000" h="400050">
                  <a:moveTo>
                    <a:pt x="0" y="0"/>
                  </a:moveTo>
                  <a:lnTo>
                    <a:pt x="0" y="346075"/>
                  </a:lnTo>
                  <a:lnTo>
                    <a:pt x="79375" y="292100"/>
                  </a:lnTo>
                  <a:lnTo>
                    <a:pt x="139700" y="400050"/>
                  </a:lnTo>
                  <a:lnTo>
                    <a:pt x="215900" y="365125"/>
                  </a:lnTo>
                  <a:lnTo>
                    <a:pt x="152400" y="250825"/>
                  </a:lnTo>
                  <a:lnTo>
                    <a:pt x="254000" y="228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3912" y="3824287"/>
            <a:ext cx="1971675" cy="197167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7793" y="3824286"/>
            <a:ext cx="1971675" cy="1971675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155724" y="3374701"/>
            <a:ext cx="13080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Input image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3241614" y="3374701"/>
            <a:ext cx="1502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Blurred image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1970689" y="675241"/>
            <a:ext cx="2541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Image analysis in the GUI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6648805" y="2000033"/>
            <a:ext cx="45032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b</a:t>
            </a:r>
            <a:r>
              <a:rPr lang="nl-NL" dirty="0" smtClean="0"/>
              <a:t>lurredImage </a:t>
            </a:r>
            <a:r>
              <a:rPr lang="nl-NL" dirty="0" smtClean="0"/>
              <a:t>= </a:t>
            </a:r>
            <a:r>
              <a:rPr lang="nl-NL" dirty="0" smtClean="0"/>
              <a:t>GaussianBlur(inputImage, sigma = 3)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6648805" y="1619512"/>
            <a:ext cx="4552950" cy="141833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6648805" y="1343648"/>
            <a:ext cx="4552950" cy="26492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2700000" scaled="1"/>
            <a:tileRect/>
          </a:gradFill>
          <a:ln>
            <a:solidFill>
              <a:schemeClr val="bg1">
                <a:lumMod val="95000"/>
              </a:schemeClr>
            </a:solidFill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>
                <a:solidFill>
                  <a:sysClr val="windowText" lastClr="000000"/>
                </a:solidFill>
              </a:rPr>
              <a:t>Script recorder</a:t>
            </a:r>
            <a:endParaRPr lang="en-US" dirty="0">
              <a:solidFill>
                <a:sysClr val="windowText" lastClr="00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648805" y="581695"/>
            <a:ext cx="4585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Manual actions are recorded by script recorder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00266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1081</TotalTime>
  <Words>29</Words>
  <Application>Microsoft Office PowerPoint</Application>
  <PresentationFormat>Widescreen</PresentationFormat>
  <Paragraphs>8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Script Recording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Script Environment</dc:title>
  <dc:creator>Microsoft Office User</dc:creator>
  <cp:lastModifiedBy>Anniek Stokkermans</cp:lastModifiedBy>
  <cp:revision>6</cp:revision>
  <dcterms:created xsi:type="dcterms:W3CDTF">2021-12-20T16:04:41Z</dcterms:created>
  <dcterms:modified xsi:type="dcterms:W3CDTF">2022-03-21T17:38:29Z</dcterms:modified>
</cp:coreProperties>
</file>