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66"/>
  </p:normalViewPr>
  <p:slideViewPr>
    <p:cSldViewPr snapToGrid="0" snapToObjects="1">
      <p:cViewPr varScale="1">
        <p:scale>
          <a:sx n="103" d="100"/>
          <a:sy n="103" d="100"/>
        </p:scale>
        <p:origin x="3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D650F-3609-1845-9B1C-041D8EEC09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AD3362-0229-F844-B789-8B2F0AE53A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6E1817-1527-F448-B644-4341AE125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20.12.21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A5644-71C8-CA46-B03D-BA49CEBE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A58F3-E296-594E-967E-63A83BF86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0480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701F8-D8A9-554D-95B2-18590D2D4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B06281-B858-564A-8F5F-40A98661ED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2DC49B-3070-974B-9BFD-E0676B47E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20.12.21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5391F7-801E-FA49-A215-7B4AC63DC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2B2E6-9539-F347-85F9-A46782E15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934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0EFE21-E983-524A-98F1-4796C71520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5864ED-0A12-DF4A-B227-DCE7AF2FE1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34122-E0D5-B046-9D4D-8496AA0AE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20.12.21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2A9B1-C46A-5C42-A3D6-C196C8B73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AB7F40-91A5-2E4A-A46E-079D5A3E2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3166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9C989-9AAA-3043-808F-4FB6FE572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8EFE1-F20F-4049-B468-97A81A3231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16CC3-C3B8-4144-A9AB-60484B216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20.12.21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D2D873-5E89-2E4F-BD6C-10286EBFE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C5275-52C3-C34A-8DE5-894E0D235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6701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1E73A-C622-494E-8AEA-1FF69C8B2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CCD81-35A5-B048-89FD-A368F6B42F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993D84-7790-6443-BB11-71EEE1CBA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20.12.21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73807-BA8E-2C4E-B51D-486700187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3A136-0675-7846-B428-7A6BA9441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9432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95485-BBC2-7149-84B1-4A8C525FB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273E9-86AE-E14E-82DA-BA1033F2F1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795F94-C188-CC47-BD22-5B1485D83B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96A94D-3A9F-B241-8B7B-BD03CD239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20.12.21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6EB3D6-47EC-374F-8A08-29D958323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5FA55A-09A7-0246-BF16-9DC3B6E0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1500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E1E5D-9731-4F45-AA61-4F2082999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EE4DF2-FF08-8A4D-BE16-A393F7DFC3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188946-9A8C-3645-B1FC-F0AB9AE589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DC4F3A-82F3-9543-812B-5049677BAC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0C6D67-C66E-E64E-AA14-AF87D40FD6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882292-2DD0-BB46-BE70-6F2B3C092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20.12.21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49D610-BE49-1D4E-83B2-E2269726F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F07F93-CA6C-334A-9D05-E005730D6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7556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83A0D-E0B7-5C43-9F1D-9497E2F59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EE4917-C360-1A41-8D94-DD8D3245F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20.12.21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E8A08F-50B7-254E-93F5-086E16D89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C25367-1F49-9A49-A592-DE5944BE7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9285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2C1786-1E08-D440-A6A7-2051FD20F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20.12.21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F93589-C381-8048-949E-ADE24C73E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9B90C3-871E-3C43-A057-461BCCEF2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6711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825BA-9902-0D46-885E-7604C0C6A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08DA3A-EB9B-F84B-BF8A-82E315B10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21C42-FB4F-EE4C-BC0F-0DA0714AC5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A65287-6A81-0941-91EE-5AB3D9954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20.12.21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21224-27E7-C74A-9F53-481915D18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73C3E0-15EA-1742-8B96-C48893881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1000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1B328-8FAA-C443-BF99-596212235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2A641C-4CC6-DC44-A84E-292D0E3405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AECEE4-FDFD-2B43-980E-840578711F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7323CE-BA08-C248-8E73-B298998B1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8786-68AE-DC46-AFAE-DE7ECF995173}" type="datetimeFigureOut">
              <a:rPr lang="de-DE" smtClean="0"/>
              <a:t>20.12.21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0500A-E864-6440-B887-F1008A877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5767A2-8BE3-3C4E-8A1C-E5AB81A53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9729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D5A9DB-16BF-6945-AA0C-E1B4B1B50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A358FA-E11B-2F49-A657-19445F5CEC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2B88C-B4E3-764D-A9A4-7CCDA82D2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E8786-68AE-DC46-AFAE-DE7ECF995173}" type="datetimeFigureOut">
              <a:rPr lang="de-DE" smtClean="0"/>
              <a:t>20.12.21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B1A4C-99CA-6241-B617-002382F6A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476A62-78C5-2D40-8A81-8C3536793F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5F5B2-CE41-3E4B-8F8D-055418A11BD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0156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EFF40-DFDE-8F49-B594-54E39BCD56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Script Environment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74BA78-A2F4-BB42-A5F6-00F5890F9DF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7427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985AF7B-1475-754E-A1E0-511092473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050" y="177800"/>
            <a:ext cx="9613900" cy="6502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D66235-2861-B54D-B47E-700737856D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9995" y="1224348"/>
            <a:ext cx="50292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188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Macintosh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Script Environment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Script Environment</dc:title>
  <dc:creator>Microsoft Office User</dc:creator>
  <cp:lastModifiedBy>Microsoft Office User</cp:lastModifiedBy>
  <cp:revision>1</cp:revision>
  <dcterms:created xsi:type="dcterms:W3CDTF">2021-12-20T16:04:41Z</dcterms:created>
  <dcterms:modified xsi:type="dcterms:W3CDTF">2021-12-20T16:05:58Z</dcterms:modified>
</cp:coreProperties>
</file>