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1" r:id="rId4"/>
    <p:sldId id="258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86"/>
  </p:normalViewPr>
  <p:slideViewPr>
    <p:cSldViewPr snapToGrid="0" snapToObjects="1">
      <p:cViewPr varScale="1">
        <p:scale>
          <a:sx n="102" d="100"/>
          <a:sy n="102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77D9D-51B6-944B-A8C0-6024F72E01BD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E5381-5F52-E34F-B3D5-13C259FDB89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292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CE5381-5F52-E34F-B3D5-13C259FDB89B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1971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2001-759A-734E-BADF-8E36441F2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D0044D-B454-2E4F-9549-594C9750A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F178C8-266D-8D42-96BB-2749039D2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AD017-B36B-5149-BB2F-8D86CE545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0CA02-CA38-9F45-BF5C-D37A8276E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11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A1FFA-9E08-B14A-B79B-F08694EAE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C7DA08-21CA-944C-9ECC-FDD090B7F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1A384-78E8-7D41-AD16-A4D75D734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1C49B-4038-3645-B08C-CB5CB9E85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4B57D-2287-3345-A7B6-33A5077E6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7433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D49502-B829-5242-AEA4-769001F43A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3F63CD-5BC4-3A45-B494-6430481B56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CBDE9-56DE-AD4F-A20D-49BD4814D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95AA0-4807-F549-90EB-873D0FD2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67CD2-2073-8C42-A633-EEDE6CE5C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25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BBB39-A0EA-D34F-BE72-CC203BBBB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693DF-CD22-EC46-A80F-116CADD7E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49328-62AF-404D-A959-17B95C1A2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BBC86-F885-DC4D-9AFF-07B7E820B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57EA3-3CC5-5941-9A7D-59D689BF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04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C15FD-C5A7-8743-80F6-C6E61977E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2B74F3-36A9-2849-B3E3-BD92B516A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20AD3-3E39-FE4F-9908-1EA91215A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7CA16-D833-6C40-AEAB-69D03A12F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5F1E1-8501-CD4C-88CF-0093D0F1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661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A2061-DE1C-7B45-BF8D-2ADD398C6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C889E-49F0-DE44-9CD6-F3B58FDF2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984DEB-FB73-7E45-B159-F9F53F318A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52CB6-1C90-3E49-BA72-BE0C838CF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3288E-3DAE-3E42-A33A-6EF0776A0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A2FFFE-74E1-4A44-8DBE-E46589BAB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02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0A705-CF65-D54F-BFE9-3849AE23B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D3790B-BB5B-514C-BFB3-155FEB211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D2220F-5FC5-BD45-9E1E-2F7FCA406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EE2A9D-29FC-C746-9507-2394115566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E8BA2E-CD84-464B-A84D-E76A4BC10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5EAEA-FB6C-F84D-A765-BCD1BB01C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944285-CB07-CA44-9275-D67B530ED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50FC5F-545B-3D4A-92E5-238A6F87D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2801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3640-49B4-F94B-8A4A-4CE2E2AF3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D2A7D4-A9F8-7C4B-929A-672F028EA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D7F31D-0AF4-A641-BEAE-216319515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4FCDCE-2199-044D-9EE3-0BD471475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325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4047CC-BC65-5246-ADDE-D051A031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88476E-2E85-604B-BCE6-5FEFE677B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BA419-7B01-5348-946F-7C121CB7B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8466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F4644-F78E-4144-9797-D70DA9B56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10C74A-690D-3C44-B2D6-74ED585AA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4A432-BDE2-2949-B140-29F07E61B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279FE-215D-A542-86DB-D9F43768B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B20FB0-670B-8645-A812-47661D5F0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84A6E8-7039-F641-8C3E-D71C8E8B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130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DD11B-E275-C749-8821-68D05A0EE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C334BF-D9ED-4B4C-BD7D-4FAAF4A6E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3D0B7-E01A-764E-A815-22C0A2BDE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64023D-5FF5-EE46-819F-DDDE666B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016177-3590-E144-8457-BD40995D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3C6CD-A2AC-1249-9601-399D6972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06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3592BE-E9F3-4B49-A123-B0BCCA747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41612-9C90-6C40-B6D1-5B3984D4D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A3402-9188-A742-ABB9-71C1AC8546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3E302-F69A-2640-8F8A-3A8196304605}" type="datetimeFigureOut">
              <a:rPr lang="de-DE" smtClean="0"/>
              <a:t>18.01.22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18D1B-C3EB-6544-B827-588AF58A7A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9D650-1A26-EC43-BA7E-DA9FE9243B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00F5D-3413-6847-84F5-E4552D5E34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631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7" Type="http://schemas.openxmlformats.org/officeDocument/2006/relationships/image" Target="../media/image1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F7B5A-972C-744E-94EF-DC95A1C82B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Projections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F1DDD9-F630-E148-B1BB-5F3FCC7D57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9475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515453-0D0A-724B-B736-75E9F2242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" y="0"/>
            <a:ext cx="12098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63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7BCBAD4-828B-7C44-9DE9-BF7EE173FC67}"/>
              </a:ext>
            </a:extLst>
          </p:cNvPr>
          <p:cNvGrpSpPr/>
          <p:nvPr/>
        </p:nvGrpSpPr>
        <p:grpSpPr>
          <a:xfrm>
            <a:off x="638305" y="1954060"/>
            <a:ext cx="9593131" cy="2592540"/>
            <a:chOff x="884919" y="1563914"/>
            <a:chExt cx="8270872" cy="22352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A199836-9C46-A84A-A680-0426B11B6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6262" y="3155950"/>
              <a:ext cx="2070100" cy="5461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3A48690-7D4A-9040-9DAE-CF827EC32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5691" y="3155950"/>
              <a:ext cx="2070100" cy="5461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EC04CA7-9DA7-1343-9E97-AC8E5153D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6834" y="3155950"/>
              <a:ext cx="2070100" cy="5461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8420FC0-281B-5A4D-B95E-D04B098ED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68814" y="1563914"/>
              <a:ext cx="127000" cy="20320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754D09-48C5-0746-B749-830F2FBED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4919" y="3253014"/>
              <a:ext cx="2070100" cy="5461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EF7751-4685-FE49-87B4-5419FBC66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95814" y="1754416"/>
              <a:ext cx="5727700" cy="17399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C61BB15-E254-6F4E-8AED-9FDEE7462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19969" y="1563914"/>
              <a:ext cx="711200" cy="22352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D903B0F-8C13-5E40-B10C-E9A8EBFB5919}"/>
                </a:ext>
              </a:extLst>
            </p:cNvPr>
            <p:cNvSpPr txBox="1"/>
            <p:nvPr/>
          </p:nvSpPr>
          <p:spPr>
            <a:xfrm>
              <a:off x="1991844" y="1843580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20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E210464-B5EE-D241-8306-7877E5F77D20}"/>
                </a:ext>
              </a:extLst>
            </p:cNvPr>
            <p:cNvSpPr txBox="1"/>
            <p:nvPr/>
          </p:nvSpPr>
          <p:spPr>
            <a:xfrm>
              <a:off x="1940548" y="2353739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250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1D91E34-14F3-0046-84AD-C15A8F114C8B}"/>
                </a:ext>
              </a:extLst>
            </p:cNvPr>
            <p:cNvSpPr txBox="1"/>
            <p:nvPr/>
          </p:nvSpPr>
          <p:spPr>
            <a:xfrm>
              <a:off x="1991844" y="2863898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11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CD9124E-593A-E542-A290-F3B5777B0F4E}"/>
                </a:ext>
              </a:extLst>
            </p:cNvPr>
            <p:cNvSpPr txBox="1"/>
            <p:nvPr/>
          </p:nvSpPr>
          <p:spPr>
            <a:xfrm>
              <a:off x="1940548" y="3374056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100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CC62513-8109-9B46-8EBE-F709546DFE63}"/>
                </a:ext>
              </a:extLst>
            </p:cNvPr>
            <p:cNvSpPr txBox="1"/>
            <p:nvPr/>
          </p:nvSpPr>
          <p:spPr>
            <a:xfrm>
              <a:off x="4318253" y="3459842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250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E57E8E5-B86C-BD4C-8432-02F08E721B65}"/>
                </a:ext>
              </a:extLst>
            </p:cNvPr>
            <p:cNvSpPr txBox="1"/>
            <p:nvPr/>
          </p:nvSpPr>
          <p:spPr>
            <a:xfrm>
              <a:off x="6280280" y="3459842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381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086C5C2-D651-D24A-90DC-6A511CDF2733}"/>
                </a:ext>
              </a:extLst>
            </p:cNvPr>
            <p:cNvSpPr txBox="1"/>
            <p:nvPr/>
          </p:nvSpPr>
          <p:spPr>
            <a:xfrm>
              <a:off x="8172150" y="3459842"/>
              <a:ext cx="5741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95.25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BA72C4-2000-364E-9A2D-0CF05F7F1056}"/>
                </a:ext>
              </a:extLst>
            </p:cNvPr>
            <p:cNvSpPr txBox="1"/>
            <p:nvPr/>
          </p:nvSpPr>
          <p:spPr>
            <a:xfrm>
              <a:off x="5951454" y="2459266"/>
              <a:ext cx="5132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sum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2CB14F-724C-ED43-BAFE-115CF005E605}"/>
                </a:ext>
              </a:extLst>
            </p:cNvPr>
            <p:cNvSpPr txBox="1"/>
            <p:nvPr/>
          </p:nvSpPr>
          <p:spPr>
            <a:xfrm>
              <a:off x="7773409" y="2459266"/>
              <a:ext cx="6206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mean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DA399B3-0534-2E47-93A7-8FEBE9DA2100}"/>
                </a:ext>
              </a:extLst>
            </p:cNvPr>
            <p:cNvSpPr txBox="1"/>
            <p:nvPr/>
          </p:nvSpPr>
          <p:spPr>
            <a:xfrm>
              <a:off x="4148947" y="2459266"/>
              <a:ext cx="5264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latin typeface="Gill Sans Nova Light" panose="020F0302020204030204" pitchFamily="34" charset="0"/>
                  <a:cs typeface="Gill Sans Nova Light" panose="020F0302020204030204" pitchFamily="34" charset="0"/>
                </a:rPr>
                <a:t>max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437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B68345-138A-874C-BCAB-52C602FC2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27" y="540225"/>
            <a:ext cx="2600540" cy="2600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3541B-1B0D-9845-B55A-0F10DE11B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627" y="3248289"/>
            <a:ext cx="2600538" cy="472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78DA0-6D83-954C-A499-1CFAED0B8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0143" y="540225"/>
            <a:ext cx="472825" cy="26005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50B94D-FC8D-4143-86B7-E1BB63780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3944" y="540225"/>
            <a:ext cx="2009508" cy="26005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DA0BF4-6A13-8D4B-B0E1-A155DFAAF6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627" y="3828637"/>
            <a:ext cx="2600538" cy="212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33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</TotalTime>
  <Words>12</Words>
  <Application>Microsoft Macintosh PowerPoint</Application>
  <PresentationFormat>Widescreen</PresentationFormat>
  <Paragraphs>12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Gill Sans Nova Light</vt:lpstr>
      <vt:lpstr>Office Theme</vt:lpstr>
      <vt:lpstr>Projections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Projections</dc:title>
  <dc:creator>Christian Tischer</dc:creator>
  <cp:lastModifiedBy>Christian Tischer</cp:lastModifiedBy>
  <cp:revision>7</cp:revision>
  <dcterms:created xsi:type="dcterms:W3CDTF">2022-01-13T10:12:11Z</dcterms:created>
  <dcterms:modified xsi:type="dcterms:W3CDTF">2022-01-18T13:26:21Z</dcterms:modified>
</cp:coreProperties>
</file>