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8"/>
    <p:restoredTop sz="94666"/>
  </p:normalViewPr>
  <p:slideViewPr>
    <p:cSldViewPr snapToGrid="0" snapToObjects="1">
      <p:cViewPr varScale="1">
        <p:scale>
          <a:sx n="128" d="100"/>
          <a:sy n="128" d="100"/>
        </p:scale>
        <p:origin x="2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CCFD7-4C32-904F-B9BE-DACBD769A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F37196-3DE5-B542-BC54-6D5520E1F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7BF15-21BC-FA42-81A3-A66D249DF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CA4F5-A44E-1D42-AFE9-C9A5E852B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91175-017C-9D42-973C-93CF95238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34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9D595-2AC9-1846-BA49-2EE9E5E7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0C542-8683-2448-90BC-B63F45630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4F6DD-8426-6548-91F8-32D0DF2CD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FF26D-FFE5-BF48-A4CE-96D703FE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38629-B45B-6041-BD3B-3C91494DA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83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07D1BB-DDB4-624A-A4AC-15D7326164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F8DAD-EAB6-1B49-B9D1-675E010E0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FDA67-7311-FD4A-8D0B-9E1C8BC57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421F0-70A1-3841-A142-E5AE97D94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DFB84-226E-774D-8C36-037E00855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0869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60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6C45C-F8BD-8942-BD03-9F8893E9D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1FD96-E9EC-7342-A7BA-C29621FBC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677FA-4503-0244-8D0F-AF440BF34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945DC-E641-C44E-94C9-7C240EBB9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F690B-786B-6E4C-A6CC-94516EB3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3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799FA-5E41-D643-89C2-CD4A83239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492B16-9A02-6E4A-B893-256A8432F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68FDA-A60D-2549-BE52-CE1FC9C6C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148EF-795D-C940-A2DC-FD16D39DD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A4AA3-2FDA-BF4F-B5B1-380B68812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20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F2570-D9FB-7B43-867D-138CC0EF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B8A5A-4D1E-3D4D-8191-7DDB0D127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AD46F3-1EA1-1241-B080-7415F2D91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66F4C-5521-3F4E-B0EF-F1BCC1614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5EA0E-B0D3-034B-9C3D-7CC71AF2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72043D-7835-1C4F-927F-EEE979986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14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4712-E536-3747-BA93-A7C901B91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2539B-0952-694A-83DC-E0F12B136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B89947-A4BB-774F-A0C5-7FD268436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C1A8F3-AA61-3E43-A96D-2CEED183EF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0F7B31-ACF9-644D-8D67-0AE1C0E204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65B2F-F766-BC4C-98B9-BCFC32411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C5A0CC-673D-F447-A574-C9EF5E635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AAC43B-3FB0-F348-A537-2FA87FB7D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183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51F2B-1F12-8A49-AC2C-469B6F65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72F4C2-513E-714D-B909-D34EC2268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19834-D82A-B542-B31F-ABB388323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63AF24-4CA5-BE49-8286-98D7C6FCC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5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C4DDCB-5472-9C4A-9BB2-8B9C930A4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401E16-9556-A148-BF3F-8F74AD9AA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C0FA8-0C9D-5C4A-B9B2-B8B35573D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83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028BA-5A3C-D843-AEEB-71A145861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1C64D-3036-9F43-AA73-66AA424AC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C032E9-920D-3848-A450-FEC53D9632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590C6-C6C4-C648-847A-0D364A5DE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A2889-ECD9-F645-A9FB-0EBC24A3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55C85-7B0B-5B45-966E-54D7C60AC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364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B9CE1-A7C9-EB4A-84A0-EB2F12A42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D5B2F-CB65-4E49-A666-7675A3E437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7F848-C350-144A-98EF-9EDD86A39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EFF12-80E9-B247-A2BF-65BA47977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05BF93-B349-D647-BD87-3EF7E03EF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FFF739-9C39-8E4B-8ED1-EFE8EAE86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855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ECA0E7-748B-6D40-BD93-0152CEEEC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F54C3-0705-9A43-A255-C9DF0F857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A7569-51DF-7049-AE80-27C91C7D59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E6A4C-6B68-6540-87B0-248B538B9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D60AD-A3D7-2946-A211-4A1440487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53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BD156-D752-3642-8FA3-63962D706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OME-</a:t>
            </a:r>
            <a:r>
              <a:rPr lang="de-DE" dirty="0" err="1"/>
              <a:t>Zarr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DA2083-B78C-F44F-84BD-098B180B82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Save </a:t>
            </a:r>
            <a:r>
              <a:rPr lang="de-DE" dirty="0" err="1"/>
              <a:t>once</a:t>
            </a:r>
            <a:r>
              <a:rPr lang="de-DE" dirty="0"/>
              <a:t>, open </a:t>
            </a:r>
            <a:r>
              <a:rPr lang="de-DE" dirty="0" err="1"/>
              <a:t>everywhere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10592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ED9775-8AEB-4D01-4DA3-35C5FB7E9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090520"/>
              </p:ext>
            </p:extLst>
          </p:nvPr>
        </p:nvGraphicFramePr>
        <p:xfrm>
          <a:off x="5861770" y="756276"/>
          <a:ext cx="2157600" cy="2069508"/>
        </p:xfrm>
        <a:graphic>
          <a:graphicData uri="http://schemas.openxmlformats.org/drawingml/2006/table">
            <a:tbl>
              <a:tblPr/>
              <a:tblGrid>
                <a:gridCol w="359600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359600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359600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359600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359600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359600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344917"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344917"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344917"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highlight>
                          <a:srgbClr val="FFFF0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344917"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344917"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344917"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1079" marR="101079" marT="50539" marB="505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80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1299504-107E-13F5-5A28-CD9E51AA6F9A}"/>
              </a:ext>
            </a:extLst>
          </p:cNvPr>
          <p:cNvSpPr txBox="1"/>
          <p:nvPr/>
        </p:nvSpPr>
        <p:spPr>
          <a:xfrm>
            <a:off x="5535904" y="3559177"/>
            <a:ext cx="2244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img_0/resolution_0</a:t>
            </a:r>
            <a:endParaRPr lang="en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2164C4-EAD7-5060-0959-105521B16517}"/>
              </a:ext>
            </a:extLst>
          </p:cNvPr>
          <p:cNvCxnSpPr>
            <a:cxnSpLocks/>
          </p:cNvCxnSpPr>
          <p:nvPr/>
        </p:nvCxnSpPr>
        <p:spPr>
          <a:xfrm>
            <a:off x="8434703" y="1791028"/>
            <a:ext cx="9315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7E9E09-3088-1F60-F0C9-B67D7D6BF9F9}"/>
              </a:ext>
            </a:extLst>
          </p:cNvPr>
          <p:cNvSpPr txBox="1"/>
          <p:nvPr/>
        </p:nvSpPr>
        <p:spPr>
          <a:xfrm>
            <a:off x="1905922" y="2957516"/>
            <a:ext cx="1200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  <a:endParaRPr lang="en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57362-92BF-BFF3-0731-404AC44E15E6}"/>
              </a:ext>
            </a:extLst>
          </p:cNvPr>
          <p:cNvSpPr txBox="1"/>
          <p:nvPr/>
        </p:nvSpPr>
        <p:spPr>
          <a:xfrm>
            <a:off x="8019370" y="1308017"/>
            <a:ext cx="1727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Down-sampling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3615F5B-351B-7AE2-4E48-A37A76BA4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491410"/>
              </p:ext>
            </p:extLst>
          </p:nvPr>
        </p:nvGraphicFramePr>
        <p:xfrm>
          <a:off x="9839503" y="1260492"/>
          <a:ext cx="1132467" cy="1061073"/>
        </p:xfrm>
        <a:graphic>
          <a:graphicData uri="http://schemas.openxmlformats.org/drawingml/2006/table">
            <a:tbl>
              <a:tblPr/>
              <a:tblGrid>
                <a:gridCol w="377489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377489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377489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</a:tblGrid>
              <a:tr h="353691"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353691"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353691"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500" dirty="0">
                        <a:highlight>
                          <a:srgbClr val="000080"/>
                        </a:highlight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6107" marR="106107" marT="53053" marB="530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A7EA8C98-B306-DA37-F253-D227AC41095A}"/>
              </a:ext>
            </a:extLst>
          </p:cNvPr>
          <p:cNvSpPr txBox="1"/>
          <p:nvPr/>
        </p:nvSpPr>
        <p:spPr>
          <a:xfrm rot="16200000">
            <a:off x="4117781" y="1569627"/>
            <a:ext cx="26175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Chunked data </a:t>
            </a:r>
            <a:endParaRPr lang="en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D94B79-BC4E-2BF8-F3C2-355BD57CEDC5}"/>
              </a:ext>
            </a:extLst>
          </p:cNvPr>
          <p:cNvSpPr txBox="1"/>
          <p:nvPr/>
        </p:nvSpPr>
        <p:spPr>
          <a:xfrm>
            <a:off x="5722039" y="4209100"/>
            <a:ext cx="2715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000000001…10000000</a:t>
            </a:r>
            <a:endParaRPr lang="en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681A5A-3CC8-9A3B-B614-6ADC513347B6}"/>
              </a:ext>
            </a:extLst>
          </p:cNvPr>
          <p:cNvSpPr txBox="1"/>
          <p:nvPr/>
        </p:nvSpPr>
        <p:spPr>
          <a:xfrm>
            <a:off x="5722039" y="4690519"/>
            <a:ext cx="2715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dirty="0">
                <a:highlight>
                  <a:srgbClr val="FF00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010001010…00010100</a:t>
            </a:r>
            <a:endParaRPr lang="en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03204B-E344-4A0D-D7F0-A739FFE7E2F1}"/>
              </a:ext>
            </a:extLst>
          </p:cNvPr>
          <p:cNvSpPr txBox="1"/>
          <p:nvPr/>
        </p:nvSpPr>
        <p:spPr>
          <a:xfrm>
            <a:off x="5722039" y="5171938"/>
            <a:ext cx="28251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dirty="0">
                <a:highlight>
                  <a:srgbClr val="FF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000020100…01001000</a:t>
            </a:r>
            <a:endParaRPr lang="en-D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D83C39-A310-DD8A-6898-15B66E3CB948}"/>
              </a:ext>
            </a:extLst>
          </p:cNvPr>
          <p:cNvSpPr txBox="1"/>
          <p:nvPr/>
        </p:nvSpPr>
        <p:spPr>
          <a:xfrm>
            <a:off x="5722039" y="5653356"/>
            <a:ext cx="2715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dirty="0">
                <a:highlight>
                  <a:srgbClr val="8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010001010…10000010</a:t>
            </a:r>
            <a:endParaRPr lang="en-DE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125459-F681-B371-00F6-154725787417}"/>
              </a:ext>
            </a:extLst>
          </p:cNvPr>
          <p:cNvSpPr txBox="1"/>
          <p:nvPr/>
        </p:nvSpPr>
        <p:spPr>
          <a:xfrm>
            <a:off x="9049552" y="4757314"/>
            <a:ext cx="26512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dirty="0">
                <a:highlight>
                  <a:srgbClr val="00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010001010…1000001</a:t>
            </a:r>
            <a:endParaRPr lang="en-D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72186F-4609-2F3A-70E0-24726ECB0934}"/>
              </a:ext>
            </a:extLst>
          </p:cNvPr>
          <p:cNvSpPr txBox="1"/>
          <p:nvPr/>
        </p:nvSpPr>
        <p:spPr>
          <a:xfrm>
            <a:off x="8746263" y="3559176"/>
            <a:ext cx="2244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img_0/resolution_1</a:t>
            </a:r>
            <a:endParaRPr lang="en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BA087A-49CC-EE30-DD9D-6A846EFBA201}"/>
              </a:ext>
            </a:extLst>
          </p:cNvPr>
          <p:cNvSpPr txBox="1"/>
          <p:nvPr/>
        </p:nvSpPr>
        <p:spPr>
          <a:xfrm>
            <a:off x="602402" y="825849"/>
            <a:ext cx="33563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Folder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Metadata are text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Images are sub-folders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Resolutions are sub-folders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Chunks are binary files</a:t>
            </a:r>
            <a:endParaRPr lang="en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B0662ED-6854-BA0F-4541-BA06A6D6CD8E}"/>
              </a:ext>
            </a:extLst>
          </p:cNvPr>
          <p:cNvSpPr txBox="1"/>
          <p:nvPr/>
        </p:nvSpPr>
        <p:spPr>
          <a:xfrm>
            <a:off x="491185" y="3482766"/>
            <a:ext cx="4527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"axes": [ {"name": "t", "type": "time", "unit": "millisecond"}, {"name": "c", "type": "channel"}, {"name": "z", "type": "space", "unit": "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micrometer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"}, {"name": "y", "type": "space", "unit": "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micrometer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"}, {"name": "x", "type": "space", "unit": "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micrometer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"} ],</a:t>
            </a:r>
            <a:r>
              <a:rPr lang="en-GB" sz="1200" dirty="0"/>
              <a:t> 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"datasets": [ { "path": "0", "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coordinateTransformations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": [{"type": "scale", "scale": [1.0, 1.0, 0.5, 0.5, 0.5] }] }, { "path": "1", "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coordinateTransformations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": [{"type": "scale", "scale": [1.0, 1.0, 1.0, 1.0, 1.0] }] }, …</a:t>
            </a:r>
            <a:endParaRPr lang="en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625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204</Words>
  <Application>Microsoft Macintosh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OME-Zarr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OME-Zarr</dc:title>
  <dc:creator>Christian Tischer</dc:creator>
  <cp:lastModifiedBy>Christian Tischer</cp:lastModifiedBy>
  <cp:revision>7</cp:revision>
  <cp:lastPrinted>2024-11-14T13:12:39Z</cp:lastPrinted>
  <dcterms:created xsi:type="dcterms:W3CDTF">2022-02-05T14:33:07Z</dcterms:created>
  <dcterms:modified xsi:type="dcterms:W3CDTF">2024-11-14T13:16:25Z</dcterms:modified>
</cp:coreProperties>
</file>