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6"/>
  </p:normalViewPr>
  <p:slideViewPr>
    <p:cSldViewPr snapToGrid="0" snapToObjects="1">
      <p:cViewPr varScale="1">
        <p:scale>
          <a:sx n="102" d="100"/>
          <a:sy n="102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184786-D411-4B05-ACEE-FFDC7E3CC4AE}" type="datetimeFigureOut">
              <a:rPr lang="en-US" smtClean="0"/>
              <a:t>6/14/21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AA53A0-C0C1-4E94-9E1C-AE01A8C120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641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DE" dirty="0"/>
              <a:t>Draw min, max and median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7C9E7A-7A8D-924B-85BB-F95D9DCC71C8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379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41819-2F0D-EC40-BB97-C914A7E35B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3F7BBF-1F4D-2C4F-8785-766AB2ECFA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B7D6B-F392-E745-BE65-DA0AABA4C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F7068-85F9-ED4E-B0D2-DD4887619296}" type="datetimeFigureOut">
              <a:rPr lang="de-DE" smtClean="0"/>
              <a:t>14.06.21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02335C-A4FE-354B-BB51-76A8E2092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DA7E9E-789E-4047-B8BA-24BD271DD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4C90-66B9-4A42-93D9-9C162E9CA24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6281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41603-73C6-DA40-8562-78E0E2149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434AE9-C02B-9A40-BEE9-AF21515A5F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09E77-BF36-4142-9D14-F639664E2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F7068-85F9-ED4E-B0D2-DD4887619296}" type="datetimeFigureOut">
              <a:rPr lang="de-DE" smtClean="0"/>
              <a:t>14.06.21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306B53-0B0B-8E42-BBA4-1E02FF3DB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00996-4668-7140-9FBD-1F791048E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4C90-66B9-4A42-93D9-9C162E9CA24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4365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9A751B-F90A-CC47-8F3E-7CA5B5362F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415346-D4AD-4F4F-8E1F-9054D9336C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9D79F9-D799-A944-8DD7-328A435F2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F7068-85F9-ED4E-B0D2-DD4887619296}" type="datetimeFigureOut">
              <a:rPr lang="de-DE" smtClean="0"/>
              <a:t>14.06.21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9AD4A-46E1-B14A-80DF-2CFED1DD6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54A615-1E0E-DA46-A41E-FE3F91070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4C90-66B9-4A42-93D9-9C162E9CA24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7307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78D61-1607-8949-A4A8-2155EDFDF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93B114-789D-B943-9EF0-F07F0D6739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272FC-C964-0946-AAD3-24B822791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F7068-85F9-ED4E-B0D2-DD4887619296}" type="datetimeFigureOut">
              <a:rPr lang="de-DE" smtClean="0"/>
              <a:t>14.06.21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BCACE-F00F-B34A-91A8-665A9E2B2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F177D3-A4B4-E242-9F8C-A54E0A504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4C90-66B9-4A42-93D9-9C162E9CA24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9334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B38C9-C980-364E-BC8B-16FB24D9C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FF90F8-FC42-2E4A-A18A-AD4A7401D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4775B1-D713-9B48-ADB5-7A71C0647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F7068-85F9-ED4E-B0D2-DD4887619296}" type="datetimeFigureOut">
              <a:rPr lang="de-DE" smtClean="0"/>
              <a:t>14.06.21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7C03A4-729A-334C-88F3-107DBB5A8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C45815-D871-EF4E-9BB1-ACFBC6957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4C90-66B9-4A42-93D9-9C162E9CA24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9615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BA43D-3B78-EA41-BA74-5D8C45538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D04B7-4189-D640-8624-0053063121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CABCEE-978E-DD47-A7CE-68087A4A18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28D9BD-15EC-5A48-B447-E42B64DED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F7068-85F9-ED4E-B0D2-DD4887619296}" type="datetimeFigureOut">
              <a:rPr lang="de-DE" smtClean="0"/>
              <a:t>14.06.21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ADA74-1A43-F049-94C4-4683EE248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AE593C-044B-E240-AD16-C53C42793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4C90-66B9-4A42-93D9-9C162E9CA24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41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1486C-C499-3A48-8268-A4096C773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484465-AEAA-4A46-8373-9F1797BF7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BC63E5-0FD2-1843-BEE0-BFC677EA8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EC391E-3676-BD4B-BDBC-5F015C1D73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E83A20-705D-ED41-A34E-FA34465406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E9F92F-5275-3043-BC0A-1B82DF31F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F7068-85F9-ED4E-B0D2-DD4887619296}" type="datetimeFigureOut">
              <a:rPr lang="de-DE" smtClean="0"/>
              <a:t>14.06.21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BD1F9B-5BEE-7741-B35A-3ADDFF390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21DE09-E428-4F47-8A09-420774381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4C90-66B9-4A42-93D9-9C162E9CA24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3226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6C07C-30D8-B74B-9742-20A0A8640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FDA423-BB2B-764A-8D58-2FE84B940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F7068-85F9-ED4E-B0D2-DD4887619296}" type="datetimeFigureOut">
              <a:rPr lang="de-DE" smtClean="0"/>
              <a:t>14.06.21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DAFEFF-C0ED-664D-A542-5A763B572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91659C-1BD3-0C40-9839-AC832BAA8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4C90-66B9-4A42-93D9-9C162E9CA24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8904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EFA82B-7152-4446-B4C5-90FE72FFC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F7068-85F9-ED4E-B0D2-DD4887619296}" type="datetimeFigureOut">
              <a:rPr lang="de-DE" smtClean="0"/>
              <a:t>14.06.21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F3C708-19EB-E244-8716-165EA9B4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1141DA-432F-7044-B82E-60FCFAA9F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4C90-66B9-4A42-93D9-9C162E9CA24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1059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2366A-DA0A-5C44-820F-E5771EE13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B3AE3F-4FD6-E14E-A2D8-1832175FE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8D494E-278A-CB40-9DFC-D0A4F36088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B27873-DA9B-9246-9627-5FB32188D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F7068-85F9-ED4E-B0D2-DD4887619296}" type="datetimeFigureOut">
              <a:rPr lang="de-DE" smtClean="0"/>
              <a:t>14.06.21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C0B627-0275-D04B-A6F4-37B57C825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4869F0-456F-B446-92A7-ED351AF8A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4C90-66B9-4A42-93D9-9C162E9CA24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1268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CA2D5-B2BB-7340-BA3C-728CE3919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B1067D-D305-244D-86A9-C6B507BF28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A425A0-C0A7-3644-A877-E5EA12BBF0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F60A1A-EB82-A641-8CC9-3ADD306AA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F7068-85F9-ED4E-B0D2-DD4887619296}" type="datetimeFigureOut">
              <a:rPr lang="de-DE" smtClean="0"/>
              <a:t>14.06.21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E0F08D-6FC0-4746-A138-C07390816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7CD7B-1916-644D-B252-CCFC76ECD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D4C90-66B9-4A42-93D9-9C162E9CA24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353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A7A0F3-503D-204E-A13A-84FF1E9A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02C4C2-6BCA-424D-9F1F-E43897048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7800AE-7A15-3048-B98F-305F0C795E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F7068-85F9-ED4E-B0D2-DD4887619296}" type="datetimeFigureOut">
              <a:rPr lang="de-DE" smtClean="0"/>
              <a:t>14.06.21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36F111-029D-CC43-B97B-E65F5E2A30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614FDA-F270-A74C-8C7C-A69302881E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D4C90-66B9-4A42-93D9-9C162E9CA24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8494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DE347F-8503-2444-9EC7-02953A377F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649" y="1733106"/>
            <a:ext cx="2760331" cy="27603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202E9B7-2975-0F4D-B12C-EC90BCCD6F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125" y="1733105"/>
            <a:ext cx="2760331" cy="27603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00A5B22-1E39-AA4A-AA51-444D2E7C20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0887" y="1733105"/>
            <a:ext cx="2760331" cy="276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110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52ADEF2-CDF3-E048-AD26-3F066BD94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193" y="1352810"/>
            <a:ext cx="4055387" cy="37891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8080B9A-3EC8-964E-8058-CD3EAA8F8F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2678" y="1352810"/>
            <a:ext cx="4055387" cy="378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882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74432FD-DD11-8143-A5B1-AAC0B79AFB28}"/>
              </a:ext>
            </a:extLst>
          </p:cNvPr>
          <p:cNvSpPr txBox="1"/>
          <p:nvPr/>
        </p:nvSpPr>
        <p:spPr>
          <a:xfrm>
            <a:off x="2896438" y="6361089"/>
            <a:ext cx="1564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i="1" dirty="0"/>
              <a:t>Original image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8356CB1-A37F-D74A-88C2-BA7EE10283A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63502" y="2595468"/>
          <a:ext cx="397504" cy="30557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7504">
                  <a:extLst>
                    <a:ext uri="{9D8B030D-6E8A-4147-A177-3AD203B41FA5}">
                      <a16:colId xmlns:a16="http://schemas.microsoft.com/office/drawing/2014/main" val="3903214414"/>
                    </a:ext>
                  </a:extLst>
                </a:gridCol>
              </a:tblGrid>
              <a:tr h="339526">
                <a:tc>
                  <a:txBody>
                    <a:bodyPr/>
                    <a:lstStyle/>
                    <a:p>
                      <a:pPr algn="ctr"/>
                      <a:r>
                        <a:rPr lang="en-DE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A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75000"/>
                  </a:ext>
                </a:extLst>
              </a:tr>
              <a:tr h="33952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A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4510981"/>
                  </a:ext>
                </a:extLst>
              </a:tr>
              <a:tr h="33952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4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A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3887350"/>
                  </a:ext>
                </a:extLst>
              </a:tr>
              <a:tr h="33952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A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16890"/>
                  </a:ext>
                </a:extLst>
              </a:tr>
              <a:tr h="33952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400" dirty="0"/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A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6688139"/>
                  </a:ext>
                </a:extLst>
              </a:tr>
              <a:tr h="33952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400" dirty="0"/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A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4883310"/>
                  </a:ext>
                </a:extLst>
              </a:tr>
              <a:tr h="33952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400" dirty="0"/>
                        <a:t>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A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922720"/>
                  </a:ext>
                </a:extLst>
              </a:tr>
              <a:tr h="33952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400" dirty="0"/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A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0014509"/>
                  </a:ext>
                </a:extLst>
              </a:tr>
              <a:tr h="33952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400" dirty="0"/>
                        <a:t>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A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9689816"/>
                  </a:ext>
                </a:extLst>
              </a:tr>
            </a:tbl>
          </a:graphicData>
        </a:graphic>
      </p:graphicFrame>
      <p:pic>
        <p:nvPicPr>
          <p:cNvPr id="33" name="Picture 32">
            <a:extLst>
              <a:ext uri="{FF2B5EF4-FFF2-40B4-BE49-F238E27FC236}">
                <a16:creationId xmlns:a16="http://schemas.microsoft.com/office/drawing/2014/main" id="{7F8F3B5E-FB4B-D442-A40D-658B6EC29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8085" y="2505067"/>
            <a:ext cx="3757192" cy="375719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8A12D75-D484-D148-A03C-D59403BF8DDA}"/>
              </a:ext>
            </a:extLst>
          </p:cNvPr>
          <p:cNvSpPr txBox="1"/>
          <p:nvPr/>
        </p:nvSpPr>
        <p:spPr>
          <a:xfrm>
            <a:off x="5614335" y="6420415"/>
            <a:ext cx="1444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Sort and rank</a:t>
            </a:r>
            <a:endParaRPr lang="en-DE" i="1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6E6CA28-B663-4244-9E8B-513125114857}"/>
              </a:ext>
            </a:extLst>
          </p:cNvPr>
          <p:cNvSpPr/>
          <p:nvPr/>
        </p:nvSpPr>
        <p:spPr>
          <a:xfrm>
            <a:off x="2217640" y="2951018"/>
            <a:ext cx="515169" cy="477982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797382-6D11-8544-B681-09D065BAC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DE" dirty="0"/>
              <a:t>Rank filters (median, min, …)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3A93631-F3A6-D14A-A38D-B0BE4CB064FD}"/>
              </a:ext>
            </a:extLst>
          </p:cNvPr>
          <p:cNvGrpSpPr/>
          <p:nvPr/>
        </p:nvGrpSpPr>
        <p:grpSpPr>
          <a:xfrm>
            <a:off x="7204363" y="2505068"/>
            <a:ext cx="4149437" cy="4276866"/>
            <a:chOff x="7204363" y="2505068"/>
            <a:chExt cx="4149437" cy="4276866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00A5101-C101-D94D-B23A-AEEF4F784C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96609" y="2505068"/>
              <a:ext cx="3757191" cy="3757191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29C353A-3AB5-444E-9832-FB90D32E707D}"/>
                </a:ext>
              </a:extLst>
            </p:cNvPr>
            <p:cNvSpPr txBox="1"/>
            <p:nvPr/>
          </p:nvSpPr>
          <p:spPr>
            <a:xfrm>
              <a:off x="8620196" y="6412602"/>
              <a:ext cx="15376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E" i="1" dirty="0"/>
                <a:t>Median image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57BFE8C-433F-724E-8E45-9C529D9AE36C}"/>
                </a:ext>
              </a:extLst>
            </p:cNvPr>
            <p:cNvSpPr txBox="1"/>
            <p:nvPr/>
          </p:nvSpPr>
          <p:spPr>
            <a:xfrm>
              <a:off x="7204363" y="4198997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E" dirty="0"/>
                <a:t>=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61C7EA9-E6C8-9B40-8326-370DFBE7DD5A}"/>
                </a:ext>
              </a:extLst>
            </p:cNvPr>
            <p:cNvSpPr/>
            <p:nvPr/>
          </p:nvSpPr>
          <p:spPr>
            <a:xfrm>
              <a:off x="8104809" y="3023319"/>
              <a:ext cx="386263" cy="358381"/>
            </a:xfrm>
            <a:prstGeom prst="rect">
              <a:avLst/>
            </a:prstGeom>
            <a:solidFill>
              <a:srgbClr val="96B69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400" b="1" dirty="0">
                  <a:solidFill>
                    <a:schemeClr val="tx1"/>
                  </a:solidFill>
                </a:rPr>
                <a:t>22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440403" y="2567435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40403" y="3918730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median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40403" y="5311365"/>
            <a:ext cx="576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max</a:t>
            </a:r>
          </a:p>
        </p:txBody>
      </p:sp>
    </p:spTree>
    <p:extLst>
      <p:ext uri="{BB962C8B-B14F-4D97-AF65-F5344CB8AC3E}">
        <p14:creationId xmlns:p14="http://schemas.microsoft.com/office/powerpoint/2010/main" val="156709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36</Words>
  <Application>Microsoft Macintosh PowerPoint</Application>
  <PresentationFormat>Widescreen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Rank filters (median, min, …)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</cp:revision>
  <dcterms:created xsi:type="dcterms:W3CDTF">2020-12-23T13:57:34Z</dcterms:created>
  <dcterms:modified xsi:type="dcterms:W3CDTF">2021-06-14T08:31:31Z</dcterms:modified>
</cp:coreProperties>
</file>