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4" r:id="rId3"/>
    <p:sldId id="257" r:id="rId4"/>
    <p:sldId id="260" r:id="rId5"/>
    <p:sldId id="258" r:id="rId6"/>
    <p:sldId id="261" r:id="rId7"/>
    <p:sldId id="259" r:id="rId8"/>
    <p:sldId id="262" r:id="rId9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08"/>
    <p:restoredTop sz="94666"/>
  </p:normalViewPr>
  <p:slideViewPr>
    <p:cSldViewPr snapToGrid="0" snapToObjects="1">
      <p:cViewPr varScale="1">
        <p:scale>
          <a:sx n="93" d="100"/>
          <a:sy n="93" d="100"/>
        </p:scale>
        <p:origin x="216" y="9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52DD8F-F9BB-774E-9261-EAD8912848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C96528-8161-1442-B873-B503CBE5D2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E57745-AC4D-5D4C-B2F3-B6C9C3FB82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3A8C4-1BE5-8746-8456-CEDD9049C978}" type="datetimeFigureOut">
              <a:rPr lang="de-DE" smtClean="0"/>
              <a:t>26.01.24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FB5212-E27C-414D-8223-3F7E1C31F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6BD6E5-0CBC-9A46-82B5-A04C86EE39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53E5-0FD2-FC42-A9AA-104A8DDDA73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175514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D25DA0-1BDF-9D41-9F0A-E746E42E2D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370F5D4-0E77-F541-8697-A2076C83BE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FC1756-1625-954D-92AB-244908D593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3A8C4-1BE5-8746-8456-CEDD9049C978}" type="datetimeFigureOut">
              <a:rPr lang="de-DE" smtClean="0"/>
              <a:t>26.01.24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55548E-6446-0741-8764-9B93A6057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B68C9B-DAA2-4549-A37A-F44A014FF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53E5-0FD2-FC42-A9AA-104A8DDDA73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64979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977CF99-6E72-AB42-9815-5D1C906C464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490AD98-7285-A147-B0E7-4561801531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336DC8-4C0D-3147-9A67-9EF62545BD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3A8C4-1BE5-8746-8456-CEDD9049C978}" type="datetimeFigureOut">
              <a:rPr lang="de-DE" smtClean="0"/>
              <a:t>26.01.24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87CD61-2236-4040-97A6-31DBBE6D5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BC0122-A191-1E4D-80B9-07C1F6CBA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53E5-0FD2-FC42-A9AA-104A8DDDA73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41057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C5F8A-B380-8A41-8221-67208541C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1E56AD-7E2C-1A49-B93F-D13D46E1D4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1A2884-1669-B94B-B51E-7A1B786044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3A8C4-1BE5-8746-8456-CEDD9049C978}" type="datetimeFigureOut">
              <a:rPr lang="de-DE" smtClean="0"/>
              <a:t>26.01.24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17A3A2-9E13-534A-8C52-A523BA17C5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B060BC-A438-B144-B29A-FC9A65386A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53E5-0FD2-FC42-A9AA-104A8DDDA73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3999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683444-771F-D945-9475-9B889F5FA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78F0F8-4B69-A94D-9DC8-BB8D474C7C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AE0E5-F6F1-4040-90C3-21B9F4DA7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3A8C4-1BE5-8746-8456-CEDD9049C978}" type="datetimeFigureOut">
              <a:rPr lang="de-DE" smtClean="0"/>
              <a:t>26.01.24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0BBC2E-2AEC-5E42-B964-35F95322F0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0E29D7-B79B-B047-9014-0D52EC77A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53E5-0FD2-FC42-A9AA-104A8DDDA73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6409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6C3D72-FE1E-5142-8681-18C242AE95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A84B7B-457F-C248-88E0-BBDF69C079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F22075-DA03-4C4E-963A-040A8E0ED8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2B8CAC-D878-1044-935E-D479CD91F9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3A8C4-1BE5-8746-8456-CEDD9049C978}" type="datetimeFigureOut">
              <a:rPr lang="de-DE" smtClean="0"/>
              <a:t>26.01.24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06959D-5CEF-3141-97DE-296E43394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ECF088-1344-4648-8C5B-DF7BE7755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53E5-0FD2-FC42-A9AA-104A8DDDA73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7354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3A5C1-A665-AB40-A2AA-C526920F5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955611-4CBF-8743-8249-49392F8C3F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23F2DB-364E-D646-B1C3-98BE605613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CF80FD9-F46A-5048-B844-1E8068CA3C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7CBA93-840B-FF45-8691-7B54E6A1575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3139BBE-F9AB-0846-AC4C-526C21799F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3A8C4-1BE5-8746-8456-CEDD9049C978}" type="datetimeFigureOut">
              <a:rPr lang="de-DE" smtClean="0"/>
              <a:t>26.01.24</a:t>
            </a:fld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9D2358F-58AD-C442-A663-AA1ABC2668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ABBB1E1-66AA-164C-81B4-CE951025CC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53E5-0FD2-FC42-A9AA-104A8DDDA73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8432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0AB0FB-DB83-6446-8BF5-06B6193BB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DDE7C52-32ED-B343-83D4-62414FE2C7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3A8C4-1BE5-8746-8456-CEDD9049C978}" type="datetimeFigureOut">
              <a:rPr lang="de-DE" smtClean="0"/>
              <a:t>26.01.24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FE6952-404E-474D-818E-6A7B5C44EE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9EE95C-8E6F-3B42-81A9-8CFED66C0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53E5-0FD2-FC42-A9AA-104A8DDDA73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43419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B8E150D-DFB6-A74F-97B8-2EF338782D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3A8C4-1BE5-8746-8456-CEDD9049C978}" type="datetimeFigureOut">
              <a:rPr lang="de-DE" smtClean="0"/>
              <a:t>26.01.24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33144E3-9EA9-BD47-B387-260E8FFAF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A80DC-9E9C-3549-B79E-AF0F600902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53E5-0FD2-FC42-A9AA-104A8DDDA73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7104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7174EA-348E-944A-90DC-7DF056F7C0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2C35D1-B4C5-4640-A9EA-2C4E004AE8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A13142-333E-9E44-9F3A-7BA8A714C1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8F18AB-E6E1-024C-B69D-F945F3BC3D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3A8C4-1BE5-8746-8456-CEDD9049C978}" type="datetimeFigureOut">
              <a:rPr lang="de-DE" smtClean="0"/>
              <a:t>26.01.24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66EE08-6B57-EF46-B400-A89BB0D403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1B0E32-3756-3C41-AAB1-1F1774749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53E5-0FD2-FC42-A9AA-104A8DDDA73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49536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516749-39FA-6D49-841B-1F47E28CB7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2200717-8310-504C-97B7-CA23487A08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35FD07-3612-6F41-A086-F4EA535CA5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A3DAB8-5447-B948-A348-F4E0AF534B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3A8C4-1BE5-8746-8456-CEDD9049C978}" type="datetimeFigureOut">
              <a:rPr lang="de-DE" smtClean="0"/>
              <a:t>26.01.24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B9BE9D-BE03-2C4D-9A53-EE694C123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05E82D-55BD-9B4F-A1D8-357E096D9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53E5-0FD2-FC42-A9AA-104A8DDDA73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39651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D6C71C8-3BA9-904F-9CF0-F1B645F9A0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32DE1E-3783-CE4A-B730-00BE078F9C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35BEA9-5FCD-944A-BCD5-9E934A308E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43A8C4-1BE5-8746-8456-CEDD9049C978}" type="datetimeFigureOut">
              <a:rPr lang="de-DE" smtClean="0"/>
              <a:t>26.01.24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3C7BDF-8C16-3340-AF4F-E5FAB413A6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7DE338-1597-FC45-985A-42155D43CF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3D53E5-0FD2-FC42-A9AA-104A8DDDA73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57322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E7E9A5-DA44-8844-82BB-E6EE8C212C5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err="1"/>
              <a:t>Measure</a:t>
            </a:r>
            <a:r>
              <a:rPr lang="de-DE" dirty="0"/>
              <a:t> </a:t>
            </a:r>
            <a:r>
              <a:rPr lang="de-DE" dirty="0" err="1"/>
              <a:t>intensities</a:t>
            </a:r>
            <a:endParaRPr lang="de-D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BBCC1C-2330-3C4F-9EA9-51BCB2A56C1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279967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BD14B0-1653-26AF-6845-6B255A3DF6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3793A58-AED0-B808-CB1E-13668C5843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7276" y="335810"/>
            <a:ext cx="3943087" cy="276016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DE01215-06CE-7FBF-6680-C47972F24170}"/>
              </a:ext>
            </a:extLst>
          </p:cNvPr>
          <p:cNvSpPr/>
          <p:nvPr/>
        </p:nvSpPr>
        <p:spPr>
          <a:xfrm>
            <a:off x="5101494" y="5598068"/>
            <a:ext cx="18325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xy_16bit__h2b.tif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4CD3242-9399-D3B4-51B1-EFBD7FBE26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4431" y="335810"/>
            <a:ext cx="3905684" cy="276016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21F7ECB-19AA-17A3-8269-1DD6F65085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9309980"/>
              </p:ext>
            </p:extLst>
          </p:nvPr>
        </p:nvGraphicFramePr>
        <p:xfrm>
          <a:off x="2092319" y="3501257"/>
          <a:ext cx="8128002" cy="1112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54667">
                  <a:extLst>
                    <a:ext uri="{9D8B030D-6E8A-4147-A177-3AD203B41FA5}">
                      <a16:colId xmlns:a16="http://schemas.microsoft.com/office/drawing/2014/main" val="1468048533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2189113610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3289612314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43021034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1073548884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7573247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err="1"/>
                        <a:t>object_id</a:t>
                      </a:r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m</a:t>
                      </a:r>
                      <a:r>
                        <a:rPr lang="en-DE" dirty="0"/>
                        <a:t>ean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n</a:t>
                      </a:r>
                      <a:r>
                        <a:rPr lang="en-DE" dirty="0"/>
                        <a:t>um_pixels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mean_bg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m</a:t>
                      </a:r>
                      <a:r>
                        <a:rPr lang="en-DE" dirty="0"/>
                        <a:t>ean_corr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s</a:t>
                      </a:r>
                      <a:r>
                        <a:rPr lang="en-DE" dirty="0"/>
                        <a:t>um_corr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22682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DE" dirty="0"/>
                        <a:t>85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134.89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303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100.29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34.60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10484.12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637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DE" dirty="0"/>
                        <a:t>171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151.20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185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100.29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51.01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E" dirty="0"/>
                        <a:t>9438.34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92988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07129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C29D6D9-E000-5344-81B4-CCAD016517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7276" y="335810"/>
            <a:ext cx="3943087" cy="276016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8A4D1DC-8127-EB49-819F-0F1C006B4D6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2670"/>
          <a:stretch/>
        </p:blipFill>
        <p:spPr>
          <a:xfrm>
            <a:off x="1962150" y="335810"/>
            <a:ext cx="4055621" cy="282383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CD2F597-7FBF-E84A-9D8A-5D8D0A4C93E1}"/>
              </a:ext>
            </a:extLst>
          </p:cNvPr>
          <p:cNvSpPr txBox="1"/>
          <p:nvPr/>
        </p:nvSpPr>
        <p:spPr>
          <a:xfrm>
            <a:off x="2607472" y="2407474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>
                <a:solidFill>
                  <a:schemeClr val="bg1"/>
                </a:solidFill>
              </a:rPr>
              <a:t>bg</a:t>
            </a: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DC828DB-0F80-9E46-97DD-A49BA8EBCA1C}"/>
              </a:ext>
            </a:extLst>
          </p:cNvPr>
          <p:cNvSpPr/>
          <p:nvPr/>
        </p:nvSpPr>
        <p:spPr>
          <a:xfrm>
            <a:off x="5101494" y="5598068"/>
            <a:ext cx="18325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xy_16bit__h2b.tif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27A9953-986A-9D42-AD96-AA8043279E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4431" y="3282287"/>
            <a:ext cx="8245932" cy="1241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2971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450572-ED19-8D42-94AE-208C1BA9E0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4434" y="2132973"/>
            <a:ext cx="10515600" cy="2259541"/>
          </a:xfrm>
        </p:spPr>
        <p:txBody>
          <a:bodyPr>
            <a:normAutofit/>
          </a:bodyPr>
          <a:lstStyle/>
          <a:p>
            <a:r>
              <a:rPr lang="de-DE" dirty="0" err="1"/>
              <a:t>Intensity</a:t>
            </a:r>
            <a:r>
              <a:rPr lang="de-DE" dirty="0"/>
              <a:t> </a:t>
            </a:r>
            <a:r>
              <a:rPr lang="de-DE" dirty="0" err="1"/>
              <a:t>measurements</a:t>
            </a:r>
            <a:br>
              <a:rPr lang="de-DE" dirty="0"/>
            </a:b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very</a:t>
            </a:r>
            <a:r>
              <a:rPr lang="de-DE" dirty="0"/>
              <a:t> </a:t>
            </a:r>
            <a:r>
              <a:rPr lang="de-DE" dirty="0" err="1"/>
              <a:t>challenging</a:t>
            </a:r>
            <a:r>
              <a:rPr lang="de-DE" dirty="0"/>
              <a:t>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EABBF6B-4413-B841-BD82-E24EB2D643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3000" y="233794"/>
            <a:ext cx="5969000" cy="605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0708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8B2204B0-DEB7-F245-970A-E0614E16A32B}"/>
              </a:ext>
            </a:extLst>
          </p:cNvPr>
          <p:cNvSpPr txBox="1"/>
          <p:nvPr/>
        </p:nvSpPr>
        <p:spPr>
          <a:xfrm>
            <a:off x="3626739" y="492167"/>
            <a:ext cx="513647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800" dirty="0" err="1"/>
              <a:t>Where</a:t>
            </a:r>
            <a:r>
              <a:rPr lang="de-DE" sz="4800" dirty="0"/>
              <a:t> </a:t>
            </a:r>
            <a:r>
              <a:rPr lang="de-DE" sz="4800" dirty="0" err="1"/>
              <a:t>to</a:t>
            </a:r>
            <a:r>
              <a:rPr lang="de-DE" sz="4800" dirty="0"/>
              <a:t> </a:t>
            </a:r>
            <a:r>
              <a:rPr lang="de-DE" sz="4800" dirty="0" err="1"/>
              <a:t>measure</a:t>
            </a:r>
            <a:r>
              <a:rPr lang="de-DE" sz="4800" dirty="0"/>
              <a:t>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A9F58EC-8B14-6B45-A47D-94C39A383528}"/>
              </a:ext>
            </a:extLst>
          </p:cNvPr>
          <p:cNvSpPr txBox="1"/>
          <p:nvPr/>
        </p:nvSpPr>
        <p:spPr>
          <a:xfrm>
            <a:off x="3300226" y="4631613"/>
            <a:ext cx="5812232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4800" dirty="0" err="1"/>
              <a:t>What</a:t>
            </a:r>
            <a:r>
              <a:rPr lang="de-DE" sz="4800" dirty="0"/>
              <a:t> </a:t>
            </a:r>
            <a:r>
              <a:rPr lang="de-DE" sz="4800" dirty="0" err="1"/>
              <a:t>to</a:t>
            </a:r>
            <a:r>
              <a:rPr lang="de-DE" sz="4800" dirty="0"/>
              <a:t> </a:t>
            </a:r>
            <a:r>
              <a:rPr lang="de-DE" sz="4800" dirty="0" err="1"/>
              <a:t>measure</a:t>
            </a:r>
            <a:r>
              <a:rPr lang="de-DE" sz="4800" dirty="0"/>
              <a:t>?</a:t>
            </a:r>
          </a:p>
          <a:p>
            <a:pPr algn="ctr"/>
            <a:br>
              <a:rPr lang="de-DE" sz="3200" dirty="0"/>
            </a:br>
            <a:r>
              <a:rPr lang="de-DE" sz="3200" dirty="0" err="1"/>
              <a:t>Mean</a:t>
            </a:r>
            <a:r>
              <a:rPr lang="de-DE" sz="3200" dirty="0"/>
              <a:t>, </a:t>
            </a:r>
            <a:r>
              <a:rPr lang="de-DE" sz="3200" dirty="0" err="1"/>
              <a:t>Sum</a:t>
            </a:r>
            <a:r>
              <a:rPr lang="de-DE" sz="3200" dirty="0"/>
              <a:t>, Min, Max, Median, …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C647B18-C787-204D-8523-28480CD2D9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6105" y="1682799"/>
            <a:ext cx="2561167" cy="253970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0CAF268-7629-E645-97E2-2B09CD73C7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6585" y="1682799"/>
            <a:ext cx="2561167" cy="253970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471B74C-341B-814D-ABC5-A0EFA408D8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6337" y="1682799"/>
            <a:ext cx="2561167" cy="253970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89AA7AC-C52C-2942-B090-59013C0420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95161" y="1682799"/>
            <a:ext cx="2561167" cy="253970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814FADE-B1D4-594B-8DF9-33FCFD67BE3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18386" y="1682799"/>
            <a:ext cx="2561167" cy="253970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E0C94E9-BFEE-9F4D-BF01-4D94967D015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31875" y="1665865"/>
            <a:ext cx="2561167" cy="2539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4279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90864D-7822-F842-89BE-9F8B69D3EC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5133" y="23706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de-DE" sz="4000" dirty="0" err="1"/>
              <a:t>How</a:t>
            </a:r>
            <a:r>
              <a:rPr lang="de-DE" sz="4000" dirty="0"/>
              <a:t> </a:t>
            </a:r>
            <a:r>
              <a:rPr lang="de-DE" sz="4000" dirty="0" err="1"/>
              <a:t>to</a:t>
            </a:r>
            <a:r>
              <a:rPr lang="de-DE" sz="4000" dirty="0"/>
              <a:t> </a:t>
            </a:r>
            <a:r>
              <a:rPr lang="de-DE" sz="4000" dirty="0" err="1"/>
              <a:t>compare</a:t>
            </a:r>
            <a:r>
              <a:rPr lang="de-DE" sz="4000" dirty="0"/>
              <a:t> </a:t>
            </a:r>
            <a:r>
              <a:rPr lang="de-DE" sz="4000" dirty="0" err="1"/>
              <a:t>intensities</a:t>
            </a:r>
            <a:r>
              <a:rPr lang="de-DE" sz="4000" dirty="0"/>
              <a:t> </a:t>
            </a:r>
            <a:r>
              <a:rPr lang="de-DE" sz="4000" dirty="0" err="1"/>
              <a:t>and</a:t>
            </a:r>
            <a:r>
              <a:rPr lang="de-DE" sz="4000" dirty="0"/>
              <a:t> </a:t>
            </a:r>
            <a:r>
              <a:rPr lang="de-DE" sz="4000" dirty="0" err="1"/>
              <a:t>how</a:t>
            </a:r>
            <a:r>
              <a:rPr lang="de-DE" sz="4000" dirty="0"/>
              <a:t> </a:t>
            </a:r>
            <a:r>
              <a:rPr lang="de-DE" sz="4000" dirty="0" err="1"/>
              <a:t>to</a:t>
            </a:r>
            <a:r>
              <a:rPr lang="de-DE" sz="4000" dirty="0"/>
              <a:t> </a:t>
            </a:r>
            <a:br>
              <a:rPr lang="de-DE" sz="4000" dirty="0"/>
            </a:br>
            <a:r>
              <a:rPr lang="de-DE" sz="4000" dirty="0" err="1"/>
              <a:t>take</a:t>
            </a:r>
            <a:r>
              <a:rPr lang="de-DE" sz="4000" dirty="0"/>
              <a:t> </a:t>
            </a:r>
            <a:r>
              <a:rPr lang="de-DE" sz="4000" dirty="0" err="1"/>
              <a:t>into</a:t>
            </a:r>
            <a:r>
              <a:rPr lang="de-DE" sz="4000" dirty="0"/>
              <a:t> </a:t>
            </a:r>
            <a:r>
              <a:rPr lang="de-DE" sz="4000" dirty="0" err="1"/>
              <a:t>account</a:t>
            </a:r>
            <a:r>
              <a:rPr lang="de-DE" sz="4000" dirty="0"/>
              <a:t> „</a:t>
            </a:r>
            <a:r>
              <a:rPr lang="de-DE" sz="4000" dirty="0" err="1"/>
              <a:t>background</a:t>
            </a:r>
            <a:r>
              <a:rPr lang="de-DE" sz="4000" dirty="0"/>
              <a:t>“?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A6F8083-C60F-BC44-A582-2D1612A8DD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47132" y="1587515"/>
            <a:ext cx="4546600" cy="45085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A2C4990-B8C0-3347-8427-796D59ABDC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4277" y="2522343"/>
            <a:ext cx="4036790" cy="234319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6737663-1154-E744-8AB5-B086EAA0340F}"/>
              </a:ext>
            </a:extLst>
          </p:cNvPr>
          <p:cNvSpPr txBox="1"/>
          <p:nvPr/>
        </p:nvSpPr>
        <p:spPr>
          <a:xfrm>
            <a:off x="8100790" y="5363590"/>
            <a:ext cx="38202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110 – 80  = 30</a:t>
            </a:r>
          </a:p>
          <a:p>
            <a:r>
              <a:rPr lang="de-DE" dirty="0"/>
              <a:t>110 / 80 = 1.375</a:t>
            </a:r>
          </a:p>
          <a:p>
            <a:r>
              <a:rPr lang="de-DE" dirty="0"/>
              <a:t>( 110 – 55 ) / ( 80 – 55 ) = 55 / 25 = 2.2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F1E73CB-844E-7E48-B448-57399C6B2A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1018" y="2522343"/>
            <a:ext cx="3981710" cy="2311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2621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AE91894-DE94-1E44-88C7-82D7738344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0" y="2275217"/>
            <a:ext cx="3062590" cy="3793067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D9530BA3-291B-3D40-AF7F-561504D84EA3}"/>
              </a:ext>
            </a:extLst>
          </p:cNvPr>
          <p:cNvSpPr txBox="1">
            <a:spLocks/>
          </p:cNvSpPr>
          <p:nvPr/>
        </p:nvSpPr>
        <p:spPr>
          <a:xfrm>
            <a:off x="736600" y="34005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dirty="0" err="1"/>
              <a:t>How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compare</a:t>
            </a:r>
            <a:r>
              <a:rPr lang="de-DE" dirty="0"/>
              <a:t> </a:t>
            </a:r>
            <a:r>
              <a:rPr lang="de-DE" dirty="0" err="1"/>
              <a:t>intensities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how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br>
              <a:rPr lang="de-DE" dirty="0"/>
            </a:br>
            <a:r>
              <a:rPr lang="de-DE" dirty="0" err="1"/>
              <a:t>take</a:t>
            </a:r>
            <a:r>
              <a:rPr lang="de-DE" dirty="0"/>
              <a:t> </a:t>
            </a:r>
            <a:r>
              <a:rPr lang="de-DE" dirty="0" err="1"/>
              <a:t>into</a:t>
            </a:r>
            <a:r>
              <a:rPr lang="de-DE" dirty="0"/>
              <a:t> </a:t>
            </a:r>
            <a:r>
              <a:rPr lang="de-DE" dirty="0" err="1"/>
              <a:t>account</a:t>
            </a:r>
            <a:r>
              <a:rPr lang="de-DE" dirty="0"/>
              <a:t> „</a:t>
            </a:r>
            <a:r>
              <a:rPr lang="de-DE" dirty="0" err="1"/>
              <a:t>background</a:t>
            </a:r>
            <a:r>
              <a:rPr lang="de-DE" dirty="0"/>
              <a:t>“?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1F573E9-A0D3-5241-B1D1-08DB61A4DF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4809" y="2275217"/>
            <a:ext cx="3052203" cy="378020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CD99584-E6A2-8648-9CBF-3B9ED7629A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7012" y="3314700"/>
            <a:ext cx="4419600" cy="256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1139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58F3F9-E573-CE41-9D94-4AD03E277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Intensity</a:t>
            </a:r>
            <a:r>
              <a:rPr lang="de-DE" dirty="0"/>
              <a:t> </a:t>
            </a:r>
            <a:r>
              <a:rPr lang="de-DE" dirty="0" err="1"/>
              <a:t>measurements</a:t>
            </a:r>
            <a:endParaRPr lang="de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5FBFB0-807D-234D-B25E-BD63D9EB52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/>
              <a:t>There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many</a:t>
            </a:r>
            <a:r>
              <a:rPr lang="de-DE" dirty="0"/>
              <a:t> </a:t>
            </a:r>
            <a:r>
              <a:rPr lang="de-DE" dirty="0" err="1"/>
              <a:t>decisicion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taken</a:t>
            </a:r>
            <a:r>
              <a:rPr lang="de-DE" dirty="0"/>
              <a:t> </a:t>
            </a:r>
          </a:p>
          <a:p>
            <a:pPr lvl="1"/>
            <a:r>
              <a:rPr lang="de-DE" dirty="0" err="1"/>
              <a:t>Many</a:t>
            </a:r>
            <a:r>
              <a:rPr lang="de-DE" dirty="0"/>
              <a:t> </a:t>
            </a:r>
            <a:r>
              <a:rPr lang="de-DE" dirty="0" err="1"/>
              <a:t>ways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take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wrong</a:t>
            </a:r>
            <a:r>
              <a:rPr lang="de-DE" dirty="0"/>
              <a:t> </a:t>
            </a:r>
            <a:r>
              <a:rPr lang="de-DE" dirty="0" err="1"/>
              <a:t>decisions</a:t>
            </a:r>
            <a:endParaRPr lang="de-DE" dirty="0"/>
          </a:p>
          <a:p>
            <a:r>
              <a:rPr lang="de-DE" dirty="0"/>
              <a:t>The </a:t>
            </a:r>
            <a:r>
              <a:rPr lang="de-DE" dirty="0" err="1"/>
              <a:t>right</a:t>
            </a:r>
            <a:r>
              <a:rPr lang="de-DE" dirty="0"/>
              <a:t> </a:t>
            </a:r>
            <a:r>
              <a:rPr lang="de-DE" dirty="0" err="1"/>
              <a:t>decisions</a:t>
            </a:r>
            <a:r>
              <a:rPr lang="de-DE" dirty="0"/>
              <a:t> </a:t>
            </a:r>
            <a:r>
              <a:rPr lang="de-DE" dirty="0" err="1"/>
              <a:t>depend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combination</a:t>
            </a:r>
            <a:r>
              <a:rPr lang="de-DE" dirty="0"/>
              <a:t> </a:t>
            </a:r>
            <a:r>
              <a:rPr lang="de-DE" dirty="0" err="1"/>
              <a:t>of</a:t>
            </a:r>
            <a:endParaRPr lang="de-DE" dirty="0"/>
          </a:p>
          <a:p>
            <a:pPr lvl="1"/>
            <a:r>
              <a:rPr lang="de-DE" dirty="0"/>
              <a:t>Sample</a:t>
            </a:r>
          </a:p>
          <a:p>
            <a:pPr lvl="1"/>
            <a:r>
              <a:rPr lang="de-DE" dirty="0"/>
              <a:t>Sample </a:t>
            </a:r>
            <a:r>
              <a:rPr lang="de-DE" dirty="0" err="1"/>
              <a:t>preparation</a:t>
            </a:r>
            <a:r>
              <a:rPr lang="de-DE" dirty="0"/>
              <a:t> (</a:t>
            </a:r>
            <a:r>
              <a:rPr lang="de-DE" dirty="0" err="1"/>
              <a:t>staining</a:t>
            </a:r>
            <a:r>
              <a:rPr lang="de-DE" dirty="0"/>
              <a:t>)</a:t>
            </a:r>
          </a:p>
          <a:p>
            <a:pPr lvl="1"/>
            <a:r>
              <a:rPr lang="de-DE" dirty="0" err="1"/>
              <a:t>Microscopy</a:t>
            </a:r>
            <a:r>
              <a:rPr lang="de-DE" dirty="0"/>
              <a:t> (e.g. </a:t>
            </a:r>
            <a:r>
              <a:rPr lang="de-DE" dirty="0" err="1"/>
              <a:t>confocal</a:t>
            </a:r>
            <a:r>
              <a:rPr lang="de-DE" dirty="0"/>
              <a:t> </a:t>
            </a:r>
            <a:r>
              <a:rPr lang="de-DE" dirty="0" err="1"/>
              <a:t>vs</a:t>
            </a:r>
            <a:r>
              <a:rPr lang="de-DE" dirty="0"/>
              <a:t> </a:t>
            </a:r>
            <a:r>
              <a:rPr lang="de-DE" dirty="0" err="1"/>
              <a:t>widefield</a:t>
            </a:r>
            <a:r>
              <a:rPr lang="de-DE" dirty="0"/>
              <a:t>)</a:t>
            </a:r>
          </a:p>
          <a:p>
            <a:pPr lvl="1"/>
            <a:r>
              <a:rPr lang="de-DE" dirty="0"/>
              <a:t>Biological </a:t>
            </a:r>
            <a:r>
              <a:rPr lang="de-DE" dirty="0" err="1"/>
              <a:t>question</a:t>
            </a:r>
            <a:endParaRPr lang="de-DE" dirty="0"/>
          </a:p>
          <a:p>
            <a:r>
              <a:rPr lang="de-DE" dirty="0"/>
              <a:t>In </a:t>
            </a:r>
            <a:r>
              <a:rPr lang="de-DE" dirty="0" err="1"/>
              <a:t>case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doubt</a:t>
            </a:r>
            <a:r>
              <a:rPr lang="de-DE" dirty="0"/>
              <a:t>: </a:t>
            </a:r>
            <a:r>
              <a:rPr lang="de-DE" dirty="0" err="1"/>
              <a:t>consult</a:t>
            </a:r>
            <a:r>
              <a:rPr lang="de-DE" dirty="0"/>
              <a:t> a </a:t>
            </a:r>
            <a:r>
              <a:rPr lang="de-DE" dirty="0" err="1"/>
              <a:t>good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experienced</a:t>
            </a:r>
            <a:r>
              <a:rPr lang="de-DE" dirty="0"/>
              <a:t> </a:t>
            </a:r>
            <a:r>
              <a:rPr lang="de-DE" dirty="0" err="1"/>
              <a:t>bioimage</a:t>
            </a:r>
            <a:r>
              <a:rPr lang="de-DE" dirty="0"/>
              <a:t> </a:t>
            </a:r>
            <a:r>
              <a:rPr lang="de-DE" dirty="0" err="1"/>
              <a:t>analyst</a:t>
            </a:r>
            <a:r>
              <a:rPr lang="de-DE" dirty="0"/>
              <a:t>! </a:t>
            </a:r>
          </a:p>
        </p:txBody>
      </p:sp>
    </p:spTree>
    <p:extLst>
      <p:ext uri="{BB962C8B-B14F-4D97-AF65-F5344CB8AC3E}">
        <p14:creationId xmlns:p14="http://schemas.microsoft.com/office/powerpoint/2010/main" val="6402238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186</Words>
  <Application>Microsoft Macintosh PowerPoint</Application>
  <PresentationFormat>Widescreen</PresentationFormat>
  <Paragraphs>40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Measure intensities</vt:lpstr>
      <vt:lpstr>PowerPoint Presentation</vt:lpstr>
      <vt:lpstr>PowerPoint Presentation</vt:lpstr>
      <vt:lpstr>Intensity measurements are very challenging!</vt:lpstr>
      <vt:lpstr>PowerPoint Presentation</vt:lpstr>
      <vt:lpstr>How to compare intensities and how to  take into account „background“?</vt:lpstr>
      <vt:lpstr>PowerPoint Presentation</vt:lpstr>
      <vt:lpstr>Intensity measurements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Measure intensities</dc:title>
  <dc:creator>Microsoft Office User</dc:creator>
  <cp:lastModifiedBy>Christian Tischer</cp:lastModifiedBy>
  <cp:revision>16</cp:revision>
  <dcterms:created xsi:type="dcterms:W3CDTF">2021-01-28T09:54:41Z</dcterms:created>
  <dcterms:modified xsi:type="dcterms:W3CDTF">2024-01-26T14:44:32Z</dcterms:modified>
</cp:coreProperties>
</file>