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3" r:id="rId2"/>
    <p:sldId id="262" r:id="rId3"/>
    <p:sldId id="264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4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BD66F-E326-B349-8911-9CEB3346DCEC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888D1-658C-2A46-B666-A01E400BB5F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6182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6320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53C90-5AA9-B94E-884C-D369367934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E04DD4-A2D5-D749-A5B0-DBFAE746CC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E00FD-B414-CE48-B9F5-0BE539A49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D4FC9-31ED-DC4C-8FFE-5D65A9655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0FB29-A854-0D4D-B146-48DC5C02F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029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73F0A-F094-E44A-A51E-F81310947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1EC5FD-5F73-D44E-8B88-48C82097E4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9054A-BB3C-2746-A548-1B7D54C6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35510-C2B6-B140-B0FA-42527BAAD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19AB9-A537-7547-ACCA-CBF014EC7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56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E1C3FC-96AA-1E46-82EA-28A1F151CB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D5F909-AED0-4146-8B6D-887AF61705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95453-515B-9049-96E9-E338F6CA4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DB0AF-193F-8B4E-9458-CF2F06D51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49C80-418A-5E4B-B00B-8D00E326E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146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AND_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1" cy="76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1" cy="4555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t" anchorCtr="0"/>
          <a:lstStyle>
            <a:lvl1pPr marL="228600" lvl="0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1pPr>
            <a:lvl2pPr marL="457200" lvl="1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2pPr>
            <a:lvl3pPr marL="685800" lvl="2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3pPr>
            <a:lvl4pPr marL="914400" lvl="3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4pPr>
            <a:lvl5pPr marL="1143000" lvl="4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5pPr>
            <a:lvl6pPr marL="1371600" lvl="5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6pPr>
            <a:lvl7pPr marL="1600200" lvl="6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/>
            </a:lvl7pPr>
            <a:lvl8pPr marL="1828800" lvl="7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/>
            </a:lvl8pPr>
            <a:lvl9pPr marL="2057400" lvl="8" indent="-2667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11594419" y="6262398"/>
            <a:ext cx="433792" cy="435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775" tIns="243775" rIns="243775" bIns="2437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2600"/>
              <a:buFont typeface="Arial"/>
              <a:buNone/>
              <a:defRPr sz="1300">
                <a:solidFill>
                  <a:srgbClr val="ADADAD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3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CBEF2-369F-D342-BC82-25839993B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DFA19-4BFC-634B-A258-3A0679D8F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91A0D-173F-8249-88A8-D023799F7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9AD9B-7725-9D4D-9361-596BC025B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49382-4F24-2346-9253-D1E2C6F2D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422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75F32-CCE8-6F48-BC2B-9BE967EF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110963-3D68-C246-B5D6-05B3E8D143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835E4-0C07-2548-B565-6964838B4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9ACB3-2298-064A-A2BD-2D7FA2FCA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AD772-0C3E-7E4D-81F7-DB9997B64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15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01FEB-EFB2-9F49-B61D-5AF274B1B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2247F-F9B8-1942-8C74-E874497AAB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98938E-BB60-054A-B16C-45945A7DC6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E469F1-4E52-854A-8D25-C66A17715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4B675-EEEA-D045-A0BC-79D942E6A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0AC01D-A757-5F47-96DD-D712CACC9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15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FC406-6D3F-6B42-A89B-7065F43FB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FB2E7A-5D68-1547-9B15-9EA245D97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A7128B-3A6E-6246-9A42-E16BAD4BB5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5358D8-0BF6-734E-A509-BD0963592C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5FF32D-D39D-EE4E-AEB7-ADC584E1F8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C23472-1951-1040-AD2F-8067E12F2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B8FF4B-FA09-C44C-AA40-F5378E56A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874B71-F6B7-BE48-B668-62914D532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0983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2D5DF-4185-3146-A4C7-88A3C397A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F9201B-5202-C84B-8FE1-C10DDCC17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94D9B7-F4F0-7D45-8283-9AB1833F8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BAC298-A48E-064D-B3F8-C283189A7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87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7B36F1-E545-C44C-AAAF-3D6A04D54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64AC47-5C1E-0548-9EBF-7C5C78085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B9A6CF-BF2D-D746-BB39-E260AEE90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786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580B5-2501-CC41-8FC0-6D2F00F2F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6A823-2685-3E46-86BE-222A834A3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3A379A-E963-564A-AC9C-E801599329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60439-3324-0149-ACBF-3059D2C7C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236AD4-9C8F-534A-B500-2FFE24C58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51D2DE-94EC-B54A-A9B7-1E3CDE3A9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2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A10BC-70AF-A740-9DE9-05D3A1F7E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484251-277B-B54C-849D-6D31AD61EC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41555E-46BE-F64E-9E1E-024CDAA628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961596-8492-8F41-A7ED-4DBE5E290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BF9923-AB4A-3A4B-A966-7B7C03A15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8692B6-750E-5844-BF0F-76F26AF4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298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892664-E959-8F45-9C72-7BE60331C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25809-E80A-9A4B-AD0D-102DB4ADE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CAD073-ECBF-F44D-8F0A-11481AEB5F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7518A-9C42-7B47-83BE-724D8D9BB307}" type="datetimeFigureOut">
              <a:rPr lang="de-DE" smtClean="0"/>
              <a:t>18.01.21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B9487-2E25-AE4E-963D-AE78BFCAD7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0F0B03-4652-DE49-8409-5CDA4D6EB2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54543-9E17-1044-A782-D5600889B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0135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CFDBB-D81B-3648-9698-60C435C16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593367"/>
            <a:ext cx="11360801" cy="3325490"/>
          </a:xfrm>
        </p:spPr>
        <p:txBody>
          <a:bodyPr>
            <a:noAutofit/>
          </a:bodyPr>
          <a:lstStyle/>
          <a:p>
            <a:pPr algn="ctr"/>
            <a:r>
              <a:rPr lang="de-DE" sz="19900" dirty="0"/>
              <a:t>LUT</a:t>
            </a:r>
          </a:p>
        </p:txBody>
      </p:sp>
    </p:spTree>
    <p:extLst>
      <p:ext uri="{BB962C8B-B14F-4D97-AF65-F5344CB8AC3E}">
        <p14:creationId xmlns:p14="http://schemas.microsoft.com/office/powerpoint/2010/main" val="16084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8" descr="Google Shape;149;p19"/>
          <p:cNvPicPr preferRelativeResize="0"/>
          <p:nvPr/>
        </p:nvPicPr>
        <p:blipFill rotWithShape="1">
          <a:blip r:embed="rId3">
            <a:alphaModFix/>
          </a:blip>
          <a:srcRect l="3260" t="7662" r="5878" b="4637"/>
          <a:stretch/>
        </p:blipFill>
        <p:spPr>
          <a:xfrm>
            <a:off x="578881" y="1524000"/>
            <a:ext cx="4080004" cy="3530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1E82F9-5E82-E246-A872-A97928C8B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9223" y="351971"/>
            <a:ext cx="3441700" cy="3835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BA3EEA-D7F1-B04F-9B77-BC1A7C23B2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7802" y="351971"/>
            <a:ext cx="3441700" cy="3835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9122AA-1C8D-084D-B171-A960075CD7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7635" y="2893785"/>
            <a:ext cx="3441700" cy="3835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BB36E2-5B4A-B44A-A385-5DE153F2BE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02010" y="351971"/>
            <a:ext cx="3441700" cy="3835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F0484C-928F-A541-8692-A585EE42AC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02010" y="2893785"/>
            <a:ext cx="3441700" cy="3835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81FAEA-906E-4E42-B1FB-631308F0B3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46852" y="2893785"/>
            <a:ext cx="3441700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25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BE0A8C-5337-7441-8606-696F79A7A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820" y="602342"/>
            <a:ext cx="3441700" cy="3835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2B34B2-DD89-6944-9134-AE5C1BFDB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399" y="602342"/>
            <a:ext cx="3441700" cy="3835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1E5879-7A40-4849-89A8-E986FB7E2C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9232" y="3144156"/>
            <a:ext cx="3441700" cy="3835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2B3F44-A7CC-FF46-8C49-2C8286947E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3607" y="602342"/>
            <a:ext cx="3441700" cy="3835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D1DBB9-88FD-B645-9447-630851B8A8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3607" y="3144156"/>
            <a:ext cx="3441700" cy="3835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2D2863-A79D-6547-81A3-C19A5A490C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8449" y="3144156"/>
            <a:ext cx="3441700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148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</Words>
  <Application>Microsoft Macintosh PowerPoint</Application>
  <PresentationFormat>Widescreen</PresentationFormat>
  <Paragraphs>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LUT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LUT</dc:title>
  <dc:creator>Microsoft Office User</dc:creator>
  <cp:lastModifiedBy>Microsoft Office User</cp:lastModifiedBy>
  <cp:revision>3</cp:revision>
  <dcterms:created xsi:type="dcterms:W3CDTF">2020-12-14T09:13:15Z</dcterms:created>
  <dcterms:modified xsi:type="dcterms:W3CDTF">2021-01-18T15:38:07Z</dcterms:modified>
</cp:coreProperties>
</file>