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6"/>
  </p:normalViewPr>
  <p:slideViewPr>
    <p:cSldViewPr snapToGrid="0" snapToObjects="1">
      <p:cViewPr varScale="1">
        <p:scale>
          <a:sx n="76" d="100"/>
          <a:sy n="76" d="100"/>
        </p:scale>
        <p:origin x="216" y="7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7E08D-6A5E-0B47-B566-33175EA087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E402D2-CA2C-3145-A9BF-C965889AFE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A517B-8302-7A45-AD30-7BCDD3151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55DD-FCD7-1941-81E9-CA229F4486CA}" type="datetimeFigureOut">
              <a:rPr lang="de-DE" smtClean="0"/>
              <a:t>28.02.22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787F3-28FF-584A-BEDA-F3B90E03F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5F5E0-65C6-7346-B95E-E7000D4F6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CD24-FF3C-E046-AA0B-867FB88334D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4895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94660-5E20-514A-8D3A-72F4B6A9B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293746-1772-E841-BB02-D507915C63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A72092-9B12-294E-B2F5-C82F7CFCC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55DD-FCD7-1941-81E9-CA229F4486CA}" type="datetimeFigureOut">
              <a:rPr lang="de-DE" smtClean="0"/>
              <a:t>28.02.22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120BE5-7299-8244-8ED0-08685CB0A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757EF-256B-F847-983D-5908BDA11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CD24-FF3C-E046-AA0B-867FB88334D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4981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B0A46E-D02E-FA4F-8B35-A0FD34D0DC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12C8A9-AFAA-6C46-9046-7428A4A8A1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395724-6793-8B4B-80EE-041B64DE9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55DD-FCD7-1941-81E9-CA229F4486CA}" type="datetimeFigureOut">
              <a:rPr lang="de-DE" smtClean="0"/>
              <a:t>28.02.22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BF485C-AE21-3F49-9E2D-654E6D16B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7A610-5491-9B40-8625-954737018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CD24-FF3C-E046-AA0B-867FB88334D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2338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9BE0B-613D-B649-9F61-7F567128F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F9349-A300-9941-8971-D2BAEF126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71E4E-0AEE-7940-B702-09236A93F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55DD-FCD7-1941-81E9-CA229F4486CA}" type="datetimeFigureOut">
              <a:rPr lang="de-DE" smtClean="0"/>
              <a:t>28.02.22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4919E-C095-6749-A325-706B8F973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CB37F-9340-1043-849A-9E7B5A43B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CD24-FF3C-E046-AA0B-867FB88334D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266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3C707-72A0-CD48-9379-87772E7BC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587645-3BCD-B444-9493-4433CE6C1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95A2B-6099-8A47-A85C-B9A93B7E3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55DD-FCD7-1941-81E9-CA229F4486CA}" type="datetimeFigureOut">
              <a:rPr lang="de-DE" smtClean="0"/>
              <a:t>28.02.22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76496-F75B-2541-BCD5-E5A5A29DB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9D2B2E-1CD6-EC4A-B63E-B1A1F6D98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CD24-FF3C-E046-AA0B-867FB88334D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3298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53021-E417-A64D-8867-DB4950A70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E9FEA-77D4-4A45-8091-E66F1894EE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FCB4CF-985D-7548-9A44-DD625E20E8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173EE3-29DE-2C4B-9542-1B90D8132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55DD-FCD7-1941-81E9-CA229F4486CA}" type="datetimeFigureOut">
              <a:rPr lang="de-DE" smtClean="0"/>
              <a:t>28.02.22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B2749B-423A-6845-AB84-2DBF804D1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94EAFC-FC49-2749-8B1E-79F0E42E6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CD24-FF3C-E046-AA0B-867FB88334D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4401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7C43B-351D-6341-8742-553DC11A4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04DE2D-80DD-E744-B40B-5146C2CF6F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86D135-47AA-834A-AA9B-CDC8BB3E59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9271A0-892E-0947-AC68-8FE91B805A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D3075B-F088-AD4E-8406-95F1CF4AB4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F6617C-9547-AB44-AB41-70591D93A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55DD-FCD7-1941-81E9-CA229F4486CA}" type="datetimeFigureOut">
              <a:rPr lang="de-DE" smtClean="0"/>
              <a:t>28.02.22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D639E5-2866-C84B-B810-45FEB955A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05AF9E-39E4-7B45-AF05-03C22B28E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CD24-FF3C-E046-AA0B-867FB88334D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2569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56A7D-CA80-EC46-9A8F-6ED491A5C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858AAA-C57C-1943-BB4E-3EA017BBE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55DD-FCD7-1941-81E9-CA229F4486CA}" type="datetimeFigureOut">
              <a:rPr lang="de-DE" smtClean="0"/>
              <a:t>28.02.22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40C9EE-0C03-1745-94A1-1AF21388C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3F326B-4806-4142-BCCC-7997999E8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CD24-FF3C-E046-AA0B-867FB88334D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29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273A1F-0632-1B4F-884B-4DDBDB12A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55DD-FCD7-1941-81E9-CA229F4486CA}" type="datetimeFigureOut">
              <a:rPr lang="de-DE" smtClean="0"/>
              <a:t>28.02.22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A5D18E-9391-BD43-8932-E7503B301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366C05-0D54-C947-B047-450EC9282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CD24-FF3C-E046-AA0B-867FB88334D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0033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A88AF-CCC6-3D45-8B75-3EB8B15CC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B6E28-CD12-9E4A-BB82-5D2681F329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340416-D457-C643-935E-CDA9D4F41F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2A9533-EB3B-6042-88C1-65063C4E9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55DD-FCD7-1941-81E9-CA229F4486CA}" type="datetimeFigureOut">
              <a:rPr lang="de-DE" smtClean="0"/>
              <a:t>28.02.22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588365-A85D-D540-BAC4-78BB8343A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76D725-1AC2-E84E-BA9F-DD4316EB0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CD24-FF3C-E046-AA0B-867FB88334D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13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F171C-3EFF-8D43-B127-E446AA065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313712-3380-5C48-9BB4-E03E3E730E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D3EF39-F25D-0242-AFAB-194F524B47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8A82DC-F4FF-DF4E-9719-666BA26C3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55DD-FCD7-1941-81E9-CA229F4486CA}" type="datetimeFigureOut">
              <a:rPr lang="de-DE" smtClean="0"/>
              <a:t>28.02.22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AFE08D-9D48-9A47-961B-AA0B31210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15D79D-2BCC-E04C-959A-3C955A7A7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CD24-FF3C-E046-AA0B-867FB88334D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529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44EBDF-9315-3345-8C78-0C41A1ADE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99E6E-50BE-EF47-B991-AAA7ECB16F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FDF58-F9A6-6141-98B0-0A74807B29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A55DD-FCD7-1941-81E9-CA229F4486CA}" type="datetimeFigureOut">
              <a:rPr lang="de-DE" smtClean="0"/>
              <a:t>28.02.22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2322F2-5ABC-5F40-B88C-F6E14AA828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D2D9D-15B2-D44C-B1A5-AFA8737F19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1CD24-FF3C-E046-AA0B-867FB88334D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090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DA7C9-6491-4F40-8782-D3EFD7661A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 err="1"/>
              <a:t>background</a:t>
            </a:r>
            <a:r>
              <a:rPr lang="de-DE" dirty="0"/>
              <a:t> </a:t>
            </a:r>
            <a:r>
              <a:rPr lang="de-DE" dirty="0" err="1"/>
              <a:t>correction</a:t>
            </a:r>
            <a:endParaRPr lang="de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1F8629-93D3-5A42-9A63-4360F70A38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6242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171F9B-F315-6343-9E0E-B17115424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14" y="426057"/>
            <a:ext cx="9491870" cy="34170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623D76-BBF1-6A42-9487-2B14917A23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959" y="4028662"/>
            <a:ext cx="3136900" cy="2565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0F92EF-68F5-1C4B-BCE9-D4E5EC467D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9859" y="4028662"/>
            <a:ext cx="3124200" cy="2565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7CDEA8-7232-F449-9238-261E3A6AB3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6759" y="4028662"/>
            <a:ext cx="3124200" cy="25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726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63EDAE-309A-7043-B7E0-13E07E2E6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2196" y="1161326"/>
            <a:ext cx="3512275" cy="35122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12B9F1-4B61-A54B-9D6D-3D95E0252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21" y="1161325"/>
            <a:ext cx="3512275" cy="35122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C476A8-C4B6-AB40-A1F5-93F9C29A59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6871" y="1161325"/>
            <a:ext cx="3512275" cy="351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718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</Words>
  <Application>Microsoft Macintosh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Local background correction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background correction</dc:title>
  <dc:creator>Microsoft Office User</dc:creator>
  <cp:lastModifiedBy>Christian Tischer</cp:lastModifiedBy>
  <cp:revision>2</cp:revision>
  <dcterms:created xsi:type="dcterms:W3CDTF">2021-01-31T18:08:21Z</dcterms:created>
  <dcterms:modified xsi:type="dcterms:W3CDTF">2022-02-28T13:06:26Z</dcterms:modified>
</cp:coreProperties>
</file>