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107" d="100"/>
          <a:sy n="107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2DD8F-F9BB-774E-9261-EAD891284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96528-8161-1442-B873-B503CBE5D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57745-AC4D-5D4C-B2F3-B6C9C3FB8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B5212-E27C-414D-8223-3F7E1C31F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BD6E5-0CBC-9A46-82B5-A04C86EE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55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5DA0-1BDF-9D41-9F0A-E746E42E2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70F5D4-0E77-F541-8697-A2076C83B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C1756-1625-954D-92AB-244908D59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5548E-6446-0741-8764-9B93A6057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68C9B-DAA2-4549-A37A-F44A014FF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497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77CF99-6E72-AB42-9815-5D1C906C4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90AD98-7285-A147-B0E7-456180153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36DC8-4C0D-3147-9A67-9EF62545B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7CD61-2236-4040-97A6-31DBBE6D5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C0122-A191-1E4D-80B9-07C1F6CBA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05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C5F8A-B380-8A41-8221-67208541C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E56AD-7E2C-1A49-B93F-D13D46E1D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A2884-1669-B94B-B51E-7A1B78604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7A3A2-9E13-534A-8C52-A523BA17C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060BC-A438-B144-B29A-FC9A6538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83444-771F-D945-9475-9B889F5FA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8F0F8-4B69-A94D-9DC8-BB8D474C7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AE0E5-F6F1-4040-90C3-21B9F4DA7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BBC2E-2AEC-5E42-B964-35F95322F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E29D7-B79B-B047-9014-0D52EC77A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409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C3D72-FE1E-5142-8681-18C242A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84B7B-457F-C248-88E0-BBDF69C07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F22075-DA03-4C4E-963A-040A8E0ED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2B8CAC-D878-1044-935E-D479CD91F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6959D-5CEF-3141-97DE-296E43394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CF088-1344-4648-8C5B-DF7BE7755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35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3A5C1-A665-AB40-A2AA-C526920F5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55611-4CBF-8743-8249-49392F8C3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3F2DB-364E-D646-B1C3-98BE60561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80FD9-F46A-5048-B844-1E8068CA3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7CBA93-840B-FF45-8691-7B54E6A15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139BBE-F9AB-0846-AC4C-526C21799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D2358F-58AD-C442-A663-AA1ABC266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BBB1E1-66AA-164C-81B4-CE951025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43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B0FB-DB83-6446-8BF5-06B6193B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DE7C52-32ED-B343-83D4-62414FE2C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E6952-404E-474D-818E-6A7B5C44E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EE95C-8E6F-3B42-81A9-8CFED66C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4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8E150D-DFB6-A74F-97B8-2EF338782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3144E3-9EA9-BD47-B387-260E8FFAF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A80DC-9E9C-3549-B79E-AF0F60090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10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174EA-348E-944A-90DC-7DF056F7C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C35D1-B4C5-4640-A9EA-2C4E004AE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A13142-333E-9E44-9F3A-7BA8A714C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F18AB-E6E1-024C-B69D-F945F3BC3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6EE08-6B57-EF46-B400-A89BB0D4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B0E32-3756-3C41-AAB1-1F177474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53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6749-39FA-6D49-841B-1F47E28CB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200717-8310-504C-97B7-CA23487A08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5FD07-3612-6F41-A086-F4EA535CA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3DAB8-5447-B948-A348-F4E0AF53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9BE9D-BE03-2C4D-9A53-EE694C12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5E82D-55BD-9B4F-A1D8-357E096D9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65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6C71C8-3BA9-904F-9CF0-F1B645F9A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2DE1E-3783-CE4A-B730-00BE078F9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5BEA9-5FCD-944A-BCD5-9E934A308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3A8C4-1BE5-8746-8456-CEDD9049C978}" type="datetimeFigureOut">
              <a:rPr lang="de-DE" smtClean="0"/>
              <a:t>28.01.21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C7BDF-8C16-3340-AF4F-E5FAB413A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DE338-1597-FC45-985A-42155D43CF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D53E5-0FD2-FC42-A9AA-104A8DDDA73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73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7E9A5-DA44-8844-82BB-E6EE8C212C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Global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correction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BBCC1C-2330-3C4F-9EA9-51BCB2A56C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99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7B4DF-E324-5D4E-8409-F8A7C13E9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094" y="298383"/>
            <a:ext cx="4315517" cy="30191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DD071C-8694-6F43-A056-2725DAB46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571" y="3592171"/>
            <a:ext cx="4340039" cy="3019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F38304-7EBE-9F40-B87D-5193123C0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0169" y="0"/>
            <a:ext cx="3504410" cy="37463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BCE683-D32F-5440-A9ED-E73C32C53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170" y="3305664"/>
            <a:ext cx="3504410" cy="374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97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Global background correction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 intensities</dc:title>
  <dc:creator>Microsoft Office User</dc:creator>
  <cp:lastModifiedBy>Microsoft Office User</cp:lastModifiedBy>
  <cp:revision>7</cp:revision>
  <dcterms:created xsi:type="dcterms:W3CDTF">2021-01-28T09:54:41Z</dcterms:created>
  <dcterms:modified xsi:type="dcterms:W3CDTF">2021-01-28T14:17:04Z</dcterms:modified>
</cp:coreProperties>
</file>