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43"/>
  </p:normalViewPr>
  <p:slideViewPr>
    <p:cSldViewPr snapToGrid="0" snapToObjects="1">
      <p:cViewPr varScale="1">
        <p:scale>
          <a:sx n="91" d="100"/>
          <a:sy n="91" d="100"/>
        </p:scale>
        <p:origin x="52" y="3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7B862-C80A-DF40-AF01-7E427408C8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6371F4-DB4D-C44C-8CDA-A51286C6AF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10064-5F25-2D41-8C89-0BACFA585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178BD-BA66-7B45-9F2C-610063169B80}" type="datetimeFigureOut">
              <a:rPr lang="de-DE" smtClean="0"/>
              <a:t>01.03.2022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15C55-EC87-FB42-AA06-CE6E7B4AF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D15987-6D84-434A-A6E0-774EA55B4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B156E-13ED-D040-8707-0EDF5CF4297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3836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5F6A3-131C-3148-A96B-8979475DB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002015-FA75-4B4E-B275-84E3ED2BB0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2DE2FC-343B-AF45-8440-FE7B64821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178BD-BA66-7B45-9F2C-610063169B80}" type="datetimeFigureOut">
              <a:rPr lang="de-DE" smtClean="0"/>
              <a:t>01.03.2022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CFE6F5-42B9-CD46-9ED8-65131A675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B16D35-3EF5-0148-9CB4-3F4E379E4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B156E-13ED-D040-8707-0EDF5CF4297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320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DCDF36-1EF7-7143-8199-B2CC5AA6B2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F0CF43-9D99-BF4C-9D89-4319285C4B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4FA45F-7BB3-6C4D-872D-B3A18A3FD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178BD-BA66-7B45-9F2C-610063169B80}" type="datetimeFigureOut">
              <a:rPr lang="de-DE" smtClean="0"/>
              <a:t>01.03.2022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A0E20B-AD20-8444-BB06-C0F753408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B28BAB-12E8-204F-A25A-73BCF4160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B156E-13ED-D040-8707-0EDF5CF4297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7337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C33C3-4956-B643-BC34-5555C38B5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61CC3E-2E34-0747-9162-995D1256ED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B6590-7815-5D47-BAB5-89C6335D6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178BD-BA66-7B45-9F2C-610063169B80}" type="datetimeFigureOut">
              <a:rPr lang="de-DE" smtClean="0"/>
              <a:t>01.03.2022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F1910B-12C1-F244-9FC5-2F68F41BD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2021F1-624B-1A49-B62B-70245922C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B156E-13ED-D040-8707-0EDF5CF4297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8971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FA13B-44AF-7A48-8879-28A2AF69D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054FFA-EA74-414F-BE01-F1C2BC980D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0EAA3-AA2C-1A48-8B5F-5B6287DC8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178BD-BA66-7B45-9F2C-610063169B80}" type="datetimeFigureOut">
              <a:rPr lang="de-DE" smtClean="0"/>
              <a:t>01.03.2022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1A86C7-AE7C-7148-99B3-7448B13BE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FE5080-82DE-E54C-A63E-3AE9CCB29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B156E-13ED-D040-8707-0EDF5CF4297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3657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BEE17-C049-074A-927E-EBFBF7AAB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933E6-624A-DB4D-8DC0-795D8D16E1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304E79-0F6F-1C4F-A7A6-28DE2AF8A7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7AEEDE-8CF1-AD4D-BA0A-DC536AD57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178BD-BA66-7B45-9F2C-610063169B80}" type="datetimeFigureOut">
              <a:rPr lang="de-DE" smtClean="0"/>
              <a:t>01.03.2022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EC8839-C2BD-AF4E-9FE1-35A3EDB53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9FB6B2-B4F1-A447-9AEF-28A5282CB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B156E-13ED-D040-8707-0EDF5CF4297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10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E05EC-37DA-5448-A482-E2BF1EA0C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0CC50A-2A4C-384C-9182-5723AAAEBD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9B40ED-F64A-0B47-82D2-B2A7BE3485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8D785B-8591-674B-A721-8DDD0FBAB5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89677B-1E91-1944-A960-B46066AE36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2624F3-5ACF-3342-AC06-695651A7C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178BD-BA66-7B45-9F2C-610063169B80}" type="datetimeFigureOut">
              <a:rPr lang="de-DE" smtClean="0"/>
              <a:t>01.03.2022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A8AF5F-3BB9-264E-B353-62EA893A1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D80B5E-B8F3-2B49-973F-51575CFBA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B156E-13ED-D040-8707-0EDF5CF4297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135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8023E-99A8-1546-AD63-9502A83DC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BB812F-BD4B-9C4F-A0C7-AE6CAB9BE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178BD-BA66-7B45-9F2C-610063169B80}" type="datetimeFigureOut">
              <a:rPr lang="de-DE" smtClean="0"/>
              <a:t>01.03.2022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98CD41-A6F6-3644-B8FB-4D661A17D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3B46A0-582C-674F-974B-EB9FD3BBB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B156E-13ED-D040-8707-0EDF5CF4297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2151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2C15FE-890A-B34C-86B1-1201AC166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178BD-BA66-7B45-9F2C-610063169B80}" type="datetimeFigureOut">
              <a:rPr lang="de-DE" smtClean="0"/>
              <a:t>01.03.2022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5074A2-2371-4346-B904-2873537B4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D89652-7B6E-2C4B-8711-9770CC752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B156E-13ED-D040-8707-0EDF5CF4297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1235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7C4C3-EF74-C44A-9005-4F9075035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1ECB2-61C1-7A4B-AA92-DCFAE43E34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CA7557-D8FF-1340-886E-BF8C097B50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22E9BC-687A-3E47-A28F-D71C21EA3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178BD-BA66-7B45-9F2C-610063169B80}" type="datetimeFigureOut">
              <a:rPr lang="de-DE" smtClean="0"/>
              <a:t>01.03.2022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E66660-713C-E84E-87C0-9DA31D005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249495-F93A-F441-85E6-5A3247DA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B156E-13ED-D040-8707-0EDF5CF4297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437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43473-2A6A-AA43-B22C-A810D196D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2C8D2C-455C-504B-8533-FCAC56C123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E6D75C-5B09-2047-B1C6-9B3B4C6D95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18EE8A-C07D-A943-A809-534F18489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178BD-BA66-7B45-9F2C-610063169B80}" type="datetimeFigureOut">
              <a:rPr lang="de-DE" smtClean="0"/>
              <a:t>01.03.2022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965BCD-512A-E84D-8828-87EC640B1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8634E8-B1DA-6747-A521-EA2E5B862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B156E-13ED-D040-8707-0EDF5CF4297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024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F06592-6B53-3D4E-B087-7F17243FF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758EB-C62F-7249-8874-FA74CCE7B0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823D76-0130-C14C-9693-C94629BF56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178BD-BA66-7B45-9F2C-610063169B80}" type="datetimeFigureOut">
              <a:rPr lang="de-DE" smtClean="0"/>
              <a:t>01.03.2022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3A16B0-D5AB-F34C-8EBF-1DC72262B7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76D9C-6E88-6D40-86ED-1CFB9B1EBE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B156E-13ED-D040-8707-0EDF5CF4297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1001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D718E-1B68-0E42-9541-A7FE575C3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F419DE-B017-604C-9260-80339FD4C3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213" y="2144111"/>
            <a:ext cx="2384646" cy="40958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A9D6B3-05F7-DD4B-A638-0341271AA7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6948" y="2144111"/>
            <a:ext cx="2367630" cy="40958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EE9CD9F-D928-2B4D-B689-BFA784B8ED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8492" y="2144111"/>
            <a:ext cx="2351230" cy="40675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F0C366B-46B8-5242-9133-E732293D71F4}"/>
              </a:ext>
            </a:extLst>
          </p:cNvPr>
          <p:cNvSpPr txBox="1"/>
          <p:nvPr/>
        </p:nvSpPr>
        <p:spPr>
          <a:xfrm>
            <a:off x="3560125" y="3745101"/>
            <a:ext cx="8997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/>
              <a:t>remove</a:t>
            </a:r>
            <a:endParaRPr lang="de-DE" dirty="0"/>
          </a:p>
          <a:p>
            <a:pPr algn="ctr"/>
            <a:r>
              <a:rPr lang="de-DE" dirty="0" err="1"/>
              <a:t>border</a:t>
            </a:r>
            <a:endParaRPr lang="de-DE" dirty="0"/>
          </a:p>
          <a:p>
            <a:pPr algn="ctr"/>
            <a:r>
              <a:rPr lang="de-DE" dirty="0" err="1"/>
              <a:t>labels</a:t>
            </a:r>
            <a:endParaRPr lang="de-D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D4A426-2AA9-8845-B2CF-CD3A6CFC70FA}"/>
              </a:ext>
            </a:extLst>
          </p:cNvPr>
          <p:cNvSpPr txBox="1"/>
          <p:nvPr/>
        </p:nvSpPr>
        <p:spPr>
          <a:xfrm>
            <a:off x="6541669" y="3745101"/>
            <a:ext cx="8997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/>
              <a:t>remove</a:t>
            </a:r>
            <a:endParaRPr lang="de-DE" dirty="0"/>
          </a:p>
          <a:p>
            <a:pPr algn="ctr"/>
            <a:r>
              <a:rPr lang="de-DE" dirty="0" err="1"/>
              <a:t>largest</a:t>
            </a:r>
            <a:endParaRPr lang="de-DE" dirty="0"/>
          </a:p>
          <a:p>
            <a:pPr algn="ctr"/>
            <a:r>
              <a:rPr lang="de-DE" dirty="0" err="1"/>
              <a:t>label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2595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C875016-DDD4-472F-9911-BE00DD46B5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994" y="1383195"/>
            <a:ext cx="3248025" cy="32480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A810F6-1D3F-4A20-AF93-688FC19813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4151" y="1376833"/>
            <a:ext cx="3248025" cy="32480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D9DFB3-1268-489F-BD93-ECF840D584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6308" y="1376834"/>
            <a:ext cx="3248025" cy="324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487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Arif Ul Maula Khan</cp:lastModifiedBy>
  <cp:revision>4</cp:revision>
  <dcterms:created xsi:type="dcterms:W3CDTF">2020-12-14T10:39:56Z</dcterms:created>
  <dcterms:modified xsi:type="dcterms:W3CDTF">2022-03-01T11:13:25Z</dcterms:modified>
</cp:coreProperties>
</file>