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8" r:id="rId3"/>
    <p:sldId id="257" r:id="rId4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08"/>
    <p:restoredTop sz="94666"/>
  </p:normalViewPr>
  <p:slideViewPr>
    <p:cSldViewPr snapToGrid="0" snapToObjects="1">
      <p:cViewPr varScale="1">
        <p:scale>
          <a:sx n="105" d="100"/>
          <a:sy n="105" d="100"/>
        </p:scale>
        <p:origin x="304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06093A-82D3-B247-A97D-CCFCF344215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B867A7D-B5F1-6043-B6A3-0FCC88E0645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de-D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37BE286-63AA-A248-AE97-9962EF4034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C044FE-D27C-E44B-B93E-B6ACA5FD377F}" type="datetimeFigureOut">
              <a:rPr lang="de-DE" smtClean="0"/>
              <a:t>03.02.22</a:t>
            </a:fld>
            <a:endParaRPr lang="de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D6FAF7D-D4B0-5A4E-9A28-59C800FD45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7F71BE4-B0E6-A846-8271-0E73ED5347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484016-4D66-4F4F-945B-F18211218D63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170445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F37471-4200-6E4F-9068-6E49A637F1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9295BD8-E2B5-7E43-8DA8-E5A2124CCE4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2461245-8CCA-0445-818B-14FDDE95E7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C044FE-D27C-E44B-B93E-B6ACA5FD377F}" type="datetimeFigureOut">
              <a:rPr lang="de-DE" smtClean="0"/>
              <a:t>03.02.22</a:t>
            </a:fld>
            <a:endParaRPr lang="de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5B66B1-C38A-2943-AE3A-8A23FA8E88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73FABDA-E9C7-1440-8CDC-7EEB3EF2A4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484016-4D66-4F4F-945B-F18211218D63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951157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6951191-DB4F-5743-ABAD-91C31AEDE70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BFBDDF6-20AD-D942-ACAA-558690A140B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68D58DC-2D00-244F-AF8E-60C7F3CB76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C044FE-D27C-E44B-B93E-B6ACA5FD377F}" type="datetimeFigureOut">
              <a:rPr lang="de-DE" smtClean="0"/>
              <a:t>03.02.22</a:t>
            </a:fld>
            <a:endParaRPr lang="de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775892C-4752-2843-B512-B0F2D9546F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E0BB54B-4B74-594B-A283-A2A584D9CB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484016-4D66-4F4F-945B-F18211218D63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228869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152622-11ED-A141-ABDF-C5321E995D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A0C5C17-88A2-1949-A50D-7794AA0DE77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C655988-D279-F24D-B2B8-F703C959D9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C044FE-D27C-E44B-B93E-B6ACA5FD377F}" type="datetimeFigureOut">
              <a:rPr lang="de-DE" smtClean="0"/>
              <a:t>03.02.22</a:t>
            </a:fld>
            <a:endParaRPr lang="de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71FCED6-6B51-3841-8765-25873AD1CB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0AB960-E946-074D-8529-D0E089D4D8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484016-4D66-4F4F-945B-F18211218D63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650322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BF57E5-EEFC-E245-827F-7F2DFB8EA1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15FBCC4-0C28-924B-888C-DB25F1E72AA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8D2A1B1-9F4A-FC44-A4D7-BA374BF6E0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C044FE-D27C-E44B-B93E-B6ACA5FD377F}" type="datetimeFigureOut">
              <a:rPr lang="de-DE" smtClean="0"/>
              <a:t>03.02.22</a:t>
            </a:fld>
            <a:endParaRPr lang="de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A282575-FD6B-544C-8044-56CC560189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F58E33B-FDE8-3140-9412-4E6659EB22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484016-4D66-4F4F-945B-F18211218D63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343367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2844C1-B17E-E841-B759-FAC91C2C92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230CEC6-C38D-D84B-852B-A462112E251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99A34C1-09D6-E640-8B85-B69B5BDB8CA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7294716-5948-B844-94C0-2AEF07B8D2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C044FE-D27C-E44B-B93E-B6ACA5FD377F}" type="datetimeFigureOut">
              <a:rPr lang="de-DE" smtClean="0"/>
              <a:t>03.02.22</a:t>
            </a:fld>
            <a:endParaRPr lang="de-D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F2A317C-28A4-4842-A3E5-3A550394BE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D5D0C67-6CF8-AC4C-AA61-845FB0EA5D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484016-4D66-4F4F-945B-F18211218D63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700816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F50F08-AAAB-7947-A70C-E891564252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0A0315-8748-B34E-821F-1EE392B3877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5A0C45F-F5CE-5944-BD8C-9061AA22B9D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A746F56-4922-CE42-86C0-E909179F74A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FD4BBCE-BF75-EE4D-B190-E87537720D3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E47BFC6-22C1-484C-B04A-70E0DA3694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C044FE-D27C-E44B-B93E-B6ACA5FD377F}" type="datetimeFigureOut">
              <a:rPr lang="de-DE" smtClean="0"/>
              <a:t>03.02.22</a:t>
            </a:fld>
            <a:endParaRPr lang="de-DE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30E71E5-3E7D-114C-8C21-5CBC125E3F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7B2A56A-A6A6-C147-9EBF-4C7D3D521E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484016-4D66-4F4F-945B-F18211218D63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914045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3EA001-2B45-EA4A-AB47-F9535803BA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58F0CFC-9822-7B49-B9D2-AD312A55A0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C044FE-D27C-E44B-B93E-B6ACA5FD377F}" type="datetimeFigureOut">
              <a:rPr lang="de-DE" smtClean="0"/>
              <a:t>03.02.22</a:t>
            </a:fld>
            <a:endParaRPr lang="de-DE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2BE5E92-44F7-9B46-B550-D7D1E692A0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2FE1EC0-04D3-2940-A14C-BA3507BF7F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484016-4D66-4F4F-945B-F18211218D63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063847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80F3FF1-6169-7848-AF3B-E8B6DC89C2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C044FE-D27C-E44B-B93E-B6ACA5FD377F}" type="datetimeFigureOut">
              <a:rPr lang="de-DE" smtClean="0"/>
              <a:t>03.02.22</a:t>
            </a:fld>
            <a:endParaRPr lang="de-DE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965AFF5-1407-D741-865C-68AD8BE2F0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701EBB8-CBD5-0349-895D-4A26248ABA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484016-4D66-4F4F-945B-F18211218D63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636287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D6DFDB-2007-3D4D-9426-AF485C958B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0614AA0-6BA9-E34C-83FF-1395D8A4511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C856D76-929A-1046-A981-29526C12F7C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C7385FE-6BCE-8E44-BFA2-C851B785AB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C044FE-D27C-E44B-B93E-B6ACA5FD377F}" type="datetimeFigureOut">
              <a:rPr lang="de-DE" smtClean="0"/>
              <a:t>03.02.22</a:t>
            </a:fld>
            <a:endParaRPr lang="de-D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029B10-FFE3-C44E-826E-510DE2DF94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BD18208-EC80-E84A-B87B-EA74D9F770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484016-4D66-4F4F-945B-F18211218D63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609590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DAE5FB-63C1-3249-93B9-73E3AAFCAF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97BAFDC-B9AB-B34A-BB7A-89AF410194E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47A0E23-2C42-6E49-958B-1B05613BB35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E333D7B-1EE1-CC41-831C-623C7984FA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C044FE-D27C-E44B-B93E-B6ACA5FD377F}" type="datetimeFigureOut">
              <a:rPr lang="de-DE" smtClean="0"/>
              <a:t>03.02.22</a:t>
            </a:fld>
            <a:endParaRPr lang="de-D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9973CEE-BDA6-524A-844D-4CCE3F9CCF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30D81F2-D622-3642-8DB0-2607EFA1A5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484016-4D66-4F4F-945B-F18211218D63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005632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31DD48E-74CE-AA4B-8B99-5BDBDEB01A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D5E678F-4ED6-D343-ACC2-F469C80CEF0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C35223A-8953-5B4F-B330-E0782ECD81B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C044FE-D27C-E44B-B93E-B6ACA5FD377F}" type="datetimeFigureOut">
              <a:rPr lang="de-DE" smtClean="0"/>
              <a:t>03.02.22</a:t>
            </a:fld>
            <a:endParaRPr lang="de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4CCC9FE-2DAE-9149-80B9-3DE8FBCD03D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FAA9A88-AA78-474D-80D9-BA391AD2740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484016-4D66-4F4F-945B-F18211218D63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607825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tiff"/><Relationship Id="rId4" Type="http://schemas.openxmlformats.org/officeDocument/2006/relationships/image" Target="../media/image3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E0A053-99AD-D641-8471-7759DCE0BF5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 err="1"/>
              <a:t>Distance</a:t>
            </a:r>
            <a:r>
              <a:rPr lang="de-DE" dirty="0"/>
              <a:t> </a:t>
            </a:r>
            <a:r>
              <a:rPr lang="de-DE" dirty="0" err="1"/>
              <a:t>transform</a:t>
            </a:r>
            <a:endParaRPr lang="de-DE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2911248-52B9-764B-B44D-3D7AD1C0F6A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661875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A97695-2D50-6348-B135-9F8115EEDE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Data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B447973-E57D-5C4E-A1AC-202460D59CC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xy_8bit_labels__touching_and_soma-dist.tif</a:t>
            </a:r>
          </a:p>
        </p:txBody>
      </p:sp>
    </p:spTree>
    <p:extLst>
      <p:ext uri="{BB962C8B-B14F-4D97-AF65-F5344CB8AC3E}">
        <p14:creationId xmlns:p14="http://schemas.microsoft.com/office/powerpoint/2010/main" val="13794398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40A1A9F9-9F96-D746-9A23-4D6B1C537CF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92724" y="97142"/>
            <a:ext cx="3863340" cy="3240221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5C1DAE05-A958-4F4A-AA1B-93586A1887B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44040" y="3434899"/>
            <a:ext cx="3863340" cy="3240221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744593D9-1D07-6641-A0C5-1681F37C24F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92724" y="3434899"/>
            <a:ext cx="3863340" cy="3240221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E2021374-43C2-5244-8B50-F09A379BEF2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844040" y="97142"/>
            <a:ext cx="3863340" cy="32402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804831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248</TotalTime>
  <Words>16</Words>
  <Application>Microsoft Macintosh PowerPoint</Application>
  <PresentationFormat>Widescreen</PresentationFormat>
  <Paragraphs>3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Distance transform</vt:lpstr>
      <vt:lpstr>Data</vt:lpstr>
      <vt:lpstr>PowerPoint Presentation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Distance transform</dc:title>
  <dc:creator>Christian Tischer</dc:creator>
  <cp:lastModifiedBy>Christian Tischer</cp:lastModifiedBy>
  <cp:revision>6</cp:revision>
  <dcterms:created xsi:type="dcterms:W3CDTF">2022-02-03T08:08:47Z</dcterms:created>
  <dcterms:modified xsi:type="dcterms:W3CDTF">2022-02-03T12:17:02Z</dcterms:modified>
</cp:coreProperties>
</file>