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8" r:id="rId1"/>
  </p:sldMasterIdLst>
  <p:notesMasterIdLst>
    <p:notesMasterId r:id="rId4"/>
  </p:notesMasterIdLst>
  <p:sldIdLst>
    <p:sldId id="256" r:id="rId2"/>
    <p:sldId id="257" r:id="rId3"/>
  </p:sldIdLst>
  <p:sldSz cx="24384000" cy="13716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6"/>
  </p:normalViewPr>
  <p:slideViewPr>
    <p:cSldViewPr snapToGrid="0" snapToObjects="1">
      <p:cViewPr varScale="1">
        <p:scale>
          <a:sx n="38" d="100"/>
          <a:sy n="38" d="100"/>
        </p:scale>
        <p:origin x="216" y="7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9" name="Google Shape;49;p1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100"/>
              <a:t>The meaning of gray values in images can be very different.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831221" y="1985533"/>
            <a:ext cx="22721601" cy="5473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800"/>
              <a:buFont typeface="Arial"/>
              <a:buNone/>
              <a:defRPr sz="13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831199" y="7557666"/>
            <a:ext cx="22721602" cy="2113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7400"/>
              <a:buFont typeface="Arial"/>
              <a:buNone/>
              <a:defRPr sz="7400"/>
            </a:lvl1pPr>
            <a:lvl2pPr marL="91440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7400"/>
              <a:buFont typeface="Arial"/>
              <a:buNone/>
              <a:defRPr sz="7400"/>
            </a:lvl2pPr>
            <a:lvl3pPr marL="137160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7400"/>
              <a:buFont typeface="Arial"/>
              <a:buNone/>
              <a:defRPr sz="7400"/>
            </a:lvl3pPr>
            <a:lvl4pPr marL="182880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7400"/>
              <a:buFont typeface="Arial"/>
              <a:buNone/>
              <a:defRPr sz="7400"/>
            </a:lvl4pPr>
            <a:lvl5pPr marL="228600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7400"/>
              <a:buFont typeface="Arial"/>
              <a:buNone/>
              <a:defRPr sz="7400"/>
            </a:lvl5pPr>
            <a:lvl6pPr marL="2743200" lvl="5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6pPr>
            <a:lvl7pPr marL="3200400" lvl="6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7pPr>
            <a:lvl8pPr marL="3657600" lvl="7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8pPr>
            <a:lvl9pPr marL="4114800" lvl="8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23188838" y="12524796"/>
            <a:ext cx="867584" cy="870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>
            <a:spLocks noGrp="1"/>
          </p:cNvSpPr>
          <p:nvPr>
            <p:ph type="sldNum" idx="12"/>
          </p:nvPr>
        </p:nvSpPr>
        <p:spPr>
          <a:xfrm>
            <a:off x="23188838" y="12524796"/>
            <a:ext cx="867584" cy="870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AND_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831199" y="1186733"/>
            <a:ext cx="22721602" cy="1527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831199" y="3073266"/>
            <a:ext cx="22721602" cy="9110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>
            <a:noAutofit/>
          </a:bodyPr>
          <a:lstStyle>
            <a:lvl1pPr marL="457200" lvl="0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1pPr>
            <a:lvl2pPr marL="914400" lvl="1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2pPr>
            <a:lvl3pPr marL="1371600" lvl="2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3pPr>
            <a:lvl4pPr marL="1828800" lvl="3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4pPr>
            <a:lvl5pPr marL="2286000" lvl="4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5pPr>
            <a:lvl6pPr marL="2743200" lvl="5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6pPr>
            <a:lvl7pPr marL="3200400" lvl="6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7pPr>
            <a:lvl8pPr marL="3657600" lvl="7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8pPr>
            <a:lvl9pPr marL="4114800" lvl="8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23188838" y="12524796"/>
            <a:ext cx="867584" cy="870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AND_TWO_COLUMNS" type="twoColTx">
  <p:cSld name="TITLE_AND_TWO_COLUMN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831199" y="1186733"/>
            <a:ext cx="22721602" cy="1527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831199" y="3073266"/>
            <a:ext cx="10666401" cy="9110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>
            <a:noAutofit/>
          </a:bodyPr>
          <a:lstStyle>
            <a:lvl1pPr marL="457200" lvl="0" indent="-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  <a:defRPr sz="3600"/>
            </a:lvl1pPr>
            <a:lvl2pPr marL="914400" lvl="1" indent="-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/>
            </a:lvl2pPr>
            <a:lvl3pPr marL="1371600" lvl="2" indent="-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Char char="■"/>
              <a:defRPr sz="3600"/>
            </a:lvl3pPr>
            <a:lvl4pPr marL="1828800" lvl="3" indent="-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  <a:defRPr sz="3600"/>
            </a:lvl4pPr>
            <a:lvl5pPr marL="2286000" lvl="4" indent="-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/>
            </a:lvl5pPr>
            <a:lvl6pPr marL="2743200" lvl="5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6pPr>
            <a:lvl7pPr marL="3200400" lvl="6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7pPr>
            <a:lvl8pPr marL="3657600" lvl="7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8pPr>
            <a:lvl9pPr marL="4114800" lvl="8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body" idx="2"/>
          </p:nvPr>
        </p:nvSpPr>
        <p:spPr>
          <a:xfrm>
            <a:off x="12886400" y="3073266"/>
            <a:ext cx="10666401" cy="9110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>
            <a:noAutofit/>
          </a:bodyPr>
          <a:lstStyle>
            <a:lvl1pPr marL="457200" lvl="0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1pPr>
            <a:lvl2pPr marL="914400" lvl="1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2pPr>
            <a:lvl3pPr marL="1371600" lvl="2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3pPr>
            <a:lvl4pPr marL="1828800" lvl="3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4pPr>
            <a:lvl5pPr marL="2286000" lvl="4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5pPr>
            <a:lvl6pPr marL="2743200" lvl="5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6pPr>
            <a:lvl7pPr marL="3200400" lvl="6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7pPr>
            <a:lvl8pPr marL="3657600" lvl="7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8pPr>
            <a:lvl9pPr marL="4114800" lvl="8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23188838" y="12524796"/>
            <a:ext cx="867584" cy="870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ONLY" type="titleOnly">
  <p:cSld name="TITLE_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831199" y="1186733"/>
            <a:ext cx="22721602" cy="1527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23188838" y="12524796"/>
            <a:ext cx="867584" cy="870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_COLUMN_TEXT">
  <p:cSld name="ONE_COLUMN_TEX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831199" y="1481599"/>
            <a:ext cx="7488001" cy="2015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400"/>
              <a:buFont typeface="Arial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body" idx="1"/>
          </p:nvPr>
        </p:nvSpPr>
        <p:spPr>
          <a:xfrm>
            <a:off x="831199" y="3705599"/>
            <a:ext cx="7488001" cy="8478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>
            <a:noAutofit/>
          </a:bodyPr>
          <a:lstStyle>
            <a:lvl1pPr marL="457200" lvl="0" indent="-431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1pPr>
            <a:lvl2pPr marL="914400" lvl="1" indent="-431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2pPr>
            <a:lvl3pPr marL="1371600" lvl="2" indent="-431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/>
            </a:lvl3pPr>
            <a:lvl4pPr marL="1828800" lvl="3" indent="-431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4pPr>
            <a:lvl5pPr marL="2286000" lvl="4" indent="-431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5pPr>
            <a:lvl6pPr marL="2743200" lvl="5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6pPr>
            <a:lvl7pPr marL="3200400" lvl="6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7pPr>
            <a:lvl8pPr marL="3657600" lvl="7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8pPr>
            <a:lvl9pPr marL="4114800" lvl="8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23188838" y="12524796"/>
            <a:ext cx="867584" cy="870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POINT">
  <p:cSld name="MAIN_POI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1307333" y="1200399"/>
            <a:ext cx="16980801" cy="10908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800"/>
              <a:buFont typeface="Arial"/>
              <a:buNone/>
              <a:defRPr sz="1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23188838" y="12524796"/>
            <a:ext cx="867584" cy="870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_TITLE_AND_DESCRIPTION">
  <p:cSld name="SECTION_TITLE_AND_DESCRI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/>
          <p:nvPr/>
        </p:nvSpPr>
        <p:spPr>
          <a:xfrm>
            <a:off x="12192000" y="66"/>
            <a:ext cx="12192000" cy="13716002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707999" y="3288466"/>
            <a:ext cx="10787202" cy="3952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200"/>
              <a:buFont typeface="Arial"/>
              <a:buNone/>
              <a:defRPr sz="1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body" idx="1"/>
          </p:nvPr>
        </p:nvSpPr>
        <p:spPr>
          <a:xfrm>
            <a:off x="707999" y="7474866"/>
            <a:ext cx="10787202" cy="3293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5600"/>
              <a:buFont typeface="Arial"/>
              <a:buNone/>
              <a:defRPr sz="5600"/>
            </a:lvl1pPr>
            <a:lvl2pPr marL="91440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5600"/>
              <a:buFont typeface="Arial"/>
              <a:buNone/>
              <a:defRPr sz="5600"/>
            </a:lvl2pPr>
            <a:lvl3pPr marL="137160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5600"/>
              <a:buFont typeface="Arial"/>
              <a:buNone/>
              <a:defRPr sz="5600"/>
            </a:lvl3pPr>
            <a:lvl4pPr marL="182880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5600"/>
              <a:buFont typeface="Arial"/>
              <a:buNone/>
              <a:defRPr sz="5600"/>
            </a:lvl4pPr>
            <a:lvl5pPr marL="228600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5600"/>
              <a:buFont typeface="Arial"/>
              <a:buNone/>
              <a:defRPr sz="5600"/>
            </a:lvl5pPr>
            <a:lvl6pPr marL="2743200" lvl="5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6pPr>
            <a:lvl7pPr marL="3200400" lvl="6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7pPr>
            <a:lvl8pPr marL="3657600" lvl="7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8pPr>
            <a:lvl9pPr marL="4114800" lvl="8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body" idx="2"/>
          </p:nvPr>
        </p:nvSpPr>
        <p:spPr>
          <a:xfrm>
            <a:off x="13172000" y="1931199"/>
            <a:ext cx="10232001" cy="9853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>
            <a:lvl1pPr marL="457200" lvl="0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1pPr>
            <a:lvl2pPr marL="914400" lvl="1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2pPr>
            <a:lvl3pPr marL="1371600" lvl="2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3pPr>
            <a:lvl4pPr marL="1828800" lvl="3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4pPr>
            <a:lvl5pPr marL="2286000" lvl="4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5pPr>
            <a:lvl6pPr marL="2743200" lvl="5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6pPr>
            <a:lvl7pPr marL="3200400" lvl="6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7pPr>
            <a:lvl8pPr marL="3657600" lvl="7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8pPr>
            <a:lvl9pPr marL="4114800" lvl="8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23188838" y="12524796"/>
            <a:ext cx="867584" cy="870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 txBox="1">
            <a:spLocks noGrp="1"/>
          </p:cNvSpPr>
          <p:nvPr>
            <p:ph type="body" idx="1"/>
          </p:nvPr>
        </p:nvSpPr>
        <p:spPr>
          <a:xfrm>
            <a:off x="831199" y="11281533"/>
            <a:ext cx="15996800" cy="1613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23188838" y="12524796"/>
            <a:ext cx="867584" cy="870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_NUMBER">
  <p:cSld name="BIG_NUMBER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title"/>
          </p:nvPr>
        </p:nvSpPr>
        <p:spPr>
          <a:xfrm>
            <a:off x="831199" y="2949666"/>
            <a:ext cx="22721602" cy="5236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0"/>
              <a:buFont typeface="Arial"/>
              <a:buNone/>
              <a:defRPr sz="3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body" idx="1"/>
          </p:nvPr>
        </p:nvSpPr>
        <p:spPr>
          <a:xfrm>
            <a:off x="831199" y="8405933"/>
            <a:ext cx="22721602" cy="3468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>
            <a:noAutofit/>
          </a:bodyPr>
          <a:lstStyle>
            <a:lvl1pPr marL="457200" lvl="0" indent="-533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1pPr>
            <a:lvl2pPr marL="914400" lvl="1" indent="-533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2pPr>
            <a:lvl3pPr marL="1371600" lvl="2" indent="-533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3pPr>
            <a:lvl4pPr marL="1828800" lvl="3" indent="-533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4pPr>
            <a:lvl5pPr marL="2286000" lvl="4" indent="-533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5pPr>
            <a:lvl6pPr marL="2743200" lvl="5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6pPr>
            <a:lvl7pPr marL="3200400" lvl="6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7pPr>
            <a:lvl8pPr marL="3657600" lvl="7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8pPr>
            <a:lvl9pPr marL="4114800" lvl="8" indent="-533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sldNum" idx="12"/>
          </p:nvPr>
        </p:nvSpPr>
        <p:spPr>
          <a:xfrm>
            <a:off x="23188838" y="12524796"/>
            <a:ext cx="867584" cy="870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1199" y="1186733"/>
            <a:ext cx="22721602" cy="1527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400"/>
              <a:buFont typeface="Arial"/>
              <a:buNone/>
              <a:defRPr sz="7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400"/>
              <a:buFont typeface="Arial"/>
              <a:buNone/>
              <a:defRPr sz="7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400"/>
              <a:buFont typeface="Arial"/>
              <a:buNone/>
              <a:defRPr sz="7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400"/>
              <a:buFont typeface="Arial"/>
              <a:buNone/>
              <a:defRPr sz="7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400"/>
              <a:buFont typeface="Arial"/>
              <a:buNone/>
              <a:defRPr sz="7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400"/>
              <a:buFont typeface="Arial"/>
              <a:buNone/>
              <a:defRPr sz="7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400"/>
              <a:buFont typeface="Arial"/>
              <a:buNone/>
              <a:defRPr sz="7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400"/>
              <a:buFont typeface="Arial"/>
              <a:buNone/>
              <a:defRPr sz="7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400"/>
              <a:buFont typeface="Arial"/>
              <a:buNone/>
              <a:defRPr sz="7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1199" y="3073266"/>
            <a:ext cx="22721602" cy="9110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>
            <a:noAutofit/>
          </a:bodyPr>
          <a:lstStyle>
            <a:lvl1pPr marL="457200" marR="0" lvl="0" indent="-533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4800"/>
              <a:buFont typeface="Arial"/>
              <a:buChar char="●"/>
              <a:defRPr sz="48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533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4800"/>
              <a:buFont typeface="Arial"/>
              <a:buChar char="○"/>
              <a:defRPr sz="48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533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4800"/>
              <a:buFont typeface="Arial"/>
              <a:buChar char="■"/>
              <a:defRPr sz="48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533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4800"/>
              <a:buFont typeface="Arial"/>
              <a:buChar char="●"/>
              <a:defRPr sz="48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533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4800"/>
              <a:buFont typeface="Arial"/>
              <a:buChar char="○"/>
              <a:defRPr sz="48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533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4800"/>
              <a:buFont typeface="Arial"/>
              <a:buChar char="■"/>
              <a:defRPr sz="48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533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4800"/>
              <a:buFont typeface="Arial"/>
              <a:buChar char="●"/>
              <a:defRPr sz="48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533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4800"/>
              <a:buFont typeface="Arial"/>
              <a:buChar char="○"/>
              <a:defRPr sz="48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533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4800"/>
              <a:buFont typeface="Arial"/>
              <a:buChar char="■"/>
              <a:defRPr sz="48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23188838" y="12524796"/>
            <a:ext cx="867584" cy="870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2600" b="0" i="0" u="none" strike="noStrike" cap="none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7" Type="http://schemas.openxmlformats.org/officeDocument/2006/relationships/image" Target="../media/image7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title"/>
          </p:nvPr>
        </p:nvSpPr>
        <p:spPr>
          <a:xfrm>
            <a:off x="2986361" y="994675"/>
            <a:ext cx="18411300" cy="15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800"/>
              <a:buFont typeface="Arial"/>
              <a:buNone/>
            </a:pPr>
            <a:r>
              <a:rPr lang="en-US" sz="7200">
                <a:solidFill>
                  <a:srgbClr val="93C47D"/>
                </a:solidFill>
              </a:rPr>
              <a:t>Image Binarization</a:t>
            </a:r>
            <a:endParaRPr sz="7200">
              <a:solidFill>
                <a:srgbClr val="93C47D"/>
              </a:solidFill>
            </a:endParaRPr>
          </a:p>
        </p:txBody>
      </p:sp>
      <p:pic>
        <p:nvPicPr>
          <p:cNvPr id="52" name="Google Shape;52;p12" descr="Google Shape;203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005999" y="3588976"/>
            <a:ext cx="4113152" cy="41555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12" descr="Google Shape;204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15860" y="3588976"/>
            <a:ext cx="4155533" cy="41555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12" descr="Google Shape;205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018578" y="8186144"/>
            <a:ext cx="4105270" cy="2298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2" descr="Google Shape;213;p2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215860" y="8186144"/>
            <a:ext cx="4113213" cy="2233666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2"/>
          <p:cNvSpPr/>
          <p:nvPr/>
        </p:nvSpPr>
        <p:spPr>
          <a:xfrm>
            <a:off x="10040499" y="4920507"/>
            <a:ext cx="2397989" cy="1565354"/>
          </a:xfrm>
          <a:prstGeom prst="roundRect">
            <a:avLst>
              <a:gd name="adj" fmla="val 16667"/>
            </a:avLst>
          </a:prstGeom>
          <a:solidFill>
            <a:srgbClr val="ADADAD"/>
          </a:solidFill>
          <a:ln w="25400" cap="flat" cmpd="sng">
            <a:solidFill>
              <a:srgbClr val="30303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apply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threshold</a:t>
            </a:r>
            <a:endParaRPr sz="3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B8BF8AC-6956-C44E-A427-D93E028856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4837" y="2032000"/>
            <a:ext cx="5674172" cy="59029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86FDA14-8287-2B4E-BB02-47FD0384A0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0022" y="2032000"/>
            <a:ext cx="5674172" cy="5902969"/>
          </a:xfrm>
          <a:prstGeom prst="rect">
            <a:avLst/>
          </a:prstGeom>
        </p:spPr>
      </p:pic>
      <p:pic>
        <p:nvPicPr>
          <p:cNvPr id="7" name="Google Shape;53;p12" descr="Google Shape;204;p24">
            <a:extLst>
              <a:ext uri="{FF2B5EF4-FFF2-40B4-BE49-F238E27FC236}">
                <a16:creationId xmlns:a16="http://schemas.microsoft.com/office/drawing/2014/main" id="{A0325386-7D5C-984E-BD5A-9E8238AF751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8552" y="2032034"/>
            <a:ext cx="5902937" cy="59029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2;p12" descr="Google Shape;203;p24">
            <a:extLst>
              <a:ext uri="{FF2B5EF4-FFF2-40B4-BE49-F238E27FC236}">
                <a16:creationId xmlns:a16="http://schemas.microsoft.com/office/drawing/2014/main" id="{B0E88E82-8D29-4345-B58A-2D5644FA7E1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22502" y="2032000"/>
            <a:ext cx="5842734" cy="5902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54;p12" descr="Google Shape;205;p24">
            <a:extLst>
              <a:ext uri="{FF2B5EF4-FFF2-40B4-BE49-F238E27FC236}">
                <a16:creationId xmlns:a16="http://schemas.microsoft.com/office/drawing/2014/main" id="{9AB905C2-4370-1A45-BD70-61905620EC78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32200" y="8394133"/>
            <a:ext cx="4423334" cy="2477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55;p12" descr="Google Shape;213;p24">
            <a:extLst>
              <a:ext uri="{FF2B5EF4-FFF2-40B4-BE49-F238E27FC236}">
                <a16:creationId xmlns:a16="http://schemas.microsoft.com/office/drawing/2014/main" id="{F19CF41B-13E2-0D46-B150-8FE0A125BDE5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29692" y="8464476"/>
            <a:ext cx="4431893" cy="24067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207551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Dark">
  <a:themeElements>
    <a:clrScheme name="Simple Dark">
      <a:dk1>
        <a:srgbClr val="434343"/>
      </a:dk1>
      <a:lt1>
        <a:srgbClr val="FFFFFF"/>
      </a:lt1>
      <a:dk2>
        <a:srgbClr val="A7A7A7"/>
      </a:dk2>
      <a:lt2>
        <a:srgbClr val="535353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Dark">
  <a:themeElements>
    <a:clrScheme name="Simple Dark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1012</TotalTime>
  <Words>16</Words>
  <Application>Microsoft Macintosh PowerPoint</Application>
  <PresentationFormat>Custom</PresentationFormat>
  <Paragraphs>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Dark</vt:lpstr>
      <vt:lpstr>Image Binarization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 Binarization</dc:title>
  <cp:lastModifiedBy>Christian Tischer</cp:lastModifiedBy>
  <cp:revision>6</cp:revision>
  <dcterms:modified xsi:type="dcterms:W3CDTF">2022-03-07T14:09:51Z</dcterms:modified>
</cp:coreProperties>
</file>