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43200625" cx="32399275"/>
  <p:notesSz cx="6858000" cy="9144000"/>
  <p:embeddedFontLst>
    <p:embeddedFont>
      <p:font typeface="Tahoma"/>
      <p:regular r:id="rId7"/>
      <p:bold r:id="rId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9" roundtripDataSignature="AMtx7mjZChd0buBrpVi2gEHvid5V0fX+R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BC895CE-F3EF-4F84-8EDA-88774257B0AB}">
  <a:tblStyle styleId="{ABC895CE-F3EF-4F84-8EDA-88774257B0AB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Tahoma-regular.fntdata"/><Relationship Id="rId8" Type="http://schemas.openxmlformats.org/officeDocument/2006/relationships/font" Target="fonts/Tahoma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type="ctrTitle"/>
          </p:nvPr>
        </p:nvSpPr>
        <p:spPr>
          <a:xfrm>
            <a:off x="2429947" y="7070108"/>
            <a:ext cx="27539395" cy="1504022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259"/>
              <a:buFont typeface="Calibri"/>
              <a:buNone/>
              <a:defRPr sz="2125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3"/>
          <p:cNvSpPr txBox="1"/>
          <p:nvPr>
            <p:ph idx="1" type="subTitle"/>
          </p:nvPr>
        </p:nvSpPr>
        <p:spPr>
          <a:xfrm>
            <a:off x="4049911" y="22690338"/>
            <a:ext cx="24299466" cy="104301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3543"/>
              </a:spcBef>
              <a:spcAft>
                <a:spcPts val="0"/>
              </a:spcAft>
              <a:buClr>
                <a:schemeClr val="dk1"/>
              </a:buClr>
              <a:buSzPts val="8504"/>
              <a:buNone/>
              <a:defRPr sz="8504"/>
            </a:lvl1pPr>
            <a:lvl2pPr lvl="1" algn="ctr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7086"/>
              <a:buNone/>
              <a:defRPr sz="7086"/>
            </a:lvl2pPr>
            <a:lvl3pPr lvl="2" algn="ctr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6378"/>
              <a:buNone/>
              <a:defRPr sz="6378"/>
            </a:lvl3pPr>
            <a:lvl4pPr lvl="3" algn="ctr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5669"/>
              <a:buNone/>
              <a:defRPr sz="5669"/>
            </a:lvl4pPr>
            <a:lvl5pPr lvl="4" algn="ctr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5669"/>
              <a:buNone/>
              <a:defRPr sz="5669"/>
            </a:lvl5pPr>
            <a:lvl6pPr lvl="5" algn="ctr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5669"/>
              <a:buNone/>
              <a:defRPr sz="5669"/>
            </a:lvl6pPr>
            <a:lvl7pPr lvl="6" algn="ctr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5669"/>
              <a:buNone/>
              <a:defRPr sz="5669"/>
            </a:lvl7pPr>
            <a:lvl8pPr lvl="7" algn="ctr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5669"/>
              <a:buNone/>
              <a:defRPr sz="5669"/>
            </a:lvl8pPr>
            <a:lvl9pPr lvl="8" algn="ctr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5669"/>
              <a:buNone/>
              <a:defRPr sz="5669"/>
            </a:lvl9pPr>
          </a:lstStyle>
          <a:p/>
        </p:txBody>
      </p:sp>
      <p:sp>
        <p:nvSpPr>
          <p:cNvPr id="14" name="Google Shape;14;p3"/>
          <p:cNvSpPr txBox="1"/>
          <p:nvPr>
            <p:ph idx="10" type="dt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1" type="ftr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/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2"/>
          <p:cNvSpPr txBox="1"/>
          <p:nvPr>
            <p:ph idx="1" type="body"/>
          </p:nvPr>
        </p:nvSpPr>
        <p:spPr>
          <a:xfrm rot="5400000">
            <a:off x="2494440" y="11233181"/>
            <a:ext cx="27410408" cy="279443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354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2"/>
          <p:cNvSpPr txBox="1"/>
          <p:nvPr>
            <p:ph idx="10" type="dt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2"/>
          <p:cNvSpPr txBox="1"/>
          <p:nvPr>
            <p:ph idx="11" type="ftr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2"/>
          <p:cNvSpPr txBox="1"/>
          <p:nvPr>
            <p:ph idx="12" type="sldNum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/>
          <p:nvPr>
            <p:ph type="title"/>
          </p:nvPr>
        </p:nvSpPr>
        <p:spPr>
          <a:xfrm rot="5400000">
            <a:off x="8373518" y="17112258"/>
            <a:ext cx="36610544" cy="69860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3"/>
          <p:cNvSpPr txBox="1"/>
          <p:nvPr>
            <p:ph idx="1" type="body"/>
          </p:nvPr>
        </p:nvSpPr>
        <p:spPr>
          <a:xfrm rot="5400000">
            <a:off x="-5801170" y="10328657"/>
            <a:ext cx="36610544" cy="205532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354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3"/>
          <p:cNvSpPr txBox="1"/>
          <p:nvPr>
            <p:ph idx="10" type="dt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3"/>
          <p:cNvSpPr txBox="1"/>
          <p:nvPr>
            <p:ph idx="11" type="ftr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3"/>
          <p:cNvSpPr txBox="1"/>
          <p:nvPr>
            <p:ph idx="12" type="sldNum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2227451" y="11500170"/>
            <a:ext cx="27944386" cy="274104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354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0" type="dt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1" type="ftr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2210578" y="10770172"/>
            <a:ext cx="27944386" cy="17970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259"/>
              <a:buFont typeface="Calibri"/>
              <a:buNone/>
              <a:defRPr sz="2125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2210578" y="28910440"/>
            <a:ext cx="27944386" cy="9450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3543"/>
              </a:spcBef>
              <a:spcAft>
                <a:spcPts val="0"/>
              </a:spcAft>
              <a:buClr>
                <a:schemeClr val="dk1"/>
              </a:buClr>
              <a:buSzPts val="8504"/>
              <a:buNone/>
              <a:defRPr sz="8504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rgbClr val="888888"/>
              </a:buClr>
              <a:buSzPts val="7086"/>
              <a:buNone/>
              <a:defRPr sz="7086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rgbClr val="888888"/>
              </a:buClr>
              <a:buSzPts val="6378"/>
              <a:buNone/>
              <a:defRPr sz="6378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rgbClr val="888888"/>
              </a:buClr>
              <a:buSzPts val="5669"/>
              <a:buNone/>
              <a:defRPr sz="5669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rgbClr val="888888"/>
              </a:buClr>
              <a:buSzPts val="5669"/>
              <a:buNone/>
              <a:defRPr sz="5669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rgbClr val="888888"/>
              </a:buClr>
              <a:buSzPts val="5669"/>
              <a:buNone/>
              <a:defRPr sz="5669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rgbClr val="888888"/>
              </a:buClr>
              <a:buSzPts val="5669"/>
              <a:buNone/>
              <a:defRPr sz="5669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rgbClr val="888888"/>
              </a:buClr>
              <a:buSzPts val="5669"/>
              <a:buNone/>
              <a:defRPr sz="5669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rgbClr val="888888"/>
              </a:buClr>
              <a:buSzPts val="5669"/>
              <a:buNone/>
              <a:defRPr sz="5669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5"/>
          <p:cNvSpPr txBox="1"/>
          <p:nvPr>
            <p:ph idx="10" type="dt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1" type="ftr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" type="body"/>
          </p:nvPr>
        </p:nvSpPr>
        <p:spPr>
          <a:xfrm>
            <a:off x="2227451" y="11500170"/>
            <a:ext cx="13769697" cy="274104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354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2" type="body"/>
          </p:nvPr>
        </p:nvSpPr>
        <p:spPr>
          <a:xfrm>
            <a:off x="16402140" y="11500170"/>
            <a:ext cx="13769697" cy="274104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354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0" type="dt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idx="11" type="ftr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>
            <p:ph type="title"/>
          </p:nvPr>
        </p:nvSpPr>
        <p:spPr>
          <a:xfrm>
            <a:off x="2231671" y="2300044"/>
            <a:ext cx="27944386" cy="8350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7"/>
          <p:cNvSpPr txBox="1"/>
          <p:nvPr>
            <p:ph idx="1" type="body"/>
          </p:nvPr>
        </p:nvSpPr>
        <p:spPr>
          <a:xfrm>
            <a:off x="2231675" y="10590160"/>
            <a:ext cx="13706415" cy="519007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3543"/>
              </a:spcBef>
              <a:spcAft>
                <a:spcPts val="0"/>
              </a:spcAft>
              <a:buClr>
                <a:schemeClr val="dk1"/>
              </a:buClr>
              <a:buSzPts val="8504"/>
              <a:buNone/>
              <a:defRPr b="1" sz="8504"/>
            </a:lvl1pPr>
            <a:lvl2pPr indent="-228600" lvl="1" marL="914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7086"/>
              <a:buNone/>
              <a:defRPr b="1" sz="7086"/>
            </a:lvl2pPr>
            <a:lvl3pPr indent="-228600" lvl="2" marL="1371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6378"/>
              <a:buNone/>
              <a:defRPr b="1" sz="6378"/>
            </a:lvl3pPr>
            <a:lvl4pPr indent="-228600" lvl="3" marL="1828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5669"/>
              <a:buNone/>
              <a:defRPr b="1" sz="5669"/>
            </a:lvl4pPr>
            <a:lvl5pPr indent="-228600" lvl="4" marL="22860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5669"/>
              <a:buNone/>
              <a:defRPr b="1" sz="5669"/>
            </a:lvl5pPr>
            <a:lvl6pPr indent="-228600" lvl="5" marL="27432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5669"/>
              <a:buNone/>
              <a:defRPr b="1" sz="5669"/>
            </a:lvl6pPr>
            <a:lvl7pPr indent="-228600" lvl="6" marL="3200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5669"/>
              <a:buNone/>
              <a:defRPr b="1" sz="5669"/>
            </a:lvl7pPr>
            <a:lvl8pPr indent="-228600" lvl="7" marL="3657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5669"/>
              <a:buNone/>
              <a:defRPr b="1" sz="5669"/>
            </a:lvl8pPr>
            <a:lvl9pPr indent="-228600" lvl="8" marL="4114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5669"/>
              <a:buNone/>
              <a:defRPr b="1" sz="5669"/>
            </a:lvl9pPr>
          </a:lstStyle>
          <a:p/>
        </p:txBody>
      </p:sp>
      <p:sp>
        <p:nvSpPr>
          <p:cNvPr id="39" name="Google Shape;39;p7"/>
          <p:cNvSpPr txBox="1"/>
          <p:nvPr>
            <p:ph idx="2" type="body"/>
          </p:nvPr>
        </p:nvSpPr>
        <p:spPr>
          <a:xfrm>
            <a:off x="2231675" y="15780233"/>
            <a:ext cx="13706415" cy="232103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354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3" type="body"/>
          </p:nvPr>
        </p:nvSpPr>
        <p:spPr>
          <a:xfrm>
            <a:off x="16402142" y="10590160"/>
            <a:ext cx="13773917" cy="519007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3543"/>
              </a:spcBef>
              <a:spcAft>
                <a:spcPts val="0"/>
              </a:spcAft>
              <a:buClr>
                <a:schemeClr val="dk1"/>
              </a:buClr>
              <a:buSzPts val="8504"/>
              <a:buNone/>
              <a:defRPr b="1" sz="8504"/>
            </a:lvl1pPr>
            <a:lvl2pPr indent="-228600" lvl="1" marL="914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7086"/>
              <a:buNone/>
              <a:defRPr b="1" sz="7086"/>
            </a:lvl2pPr>
            <a:lvl3pPr indent="-228600" lvl="2" marL="1371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6378"/>
              <a:buNone/>
              <a:defRPr b="1" sz="6378"/>
            </a:lvl3pPr>
            <a:lvl4pPr indent="-228600" lvl="3" marL="1828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5669"/>
              <a:buNone/>
              <a:defRPr b="1" sz="5669"/>
            </a:lvl4pPr>
            <a:lvl5pPr indent="-228600" lvl="4" marL="22860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5669"/>
              <a:buNone/>
              <a:defRPr b="1" sz="5669"/>
            </a:lvl5pPr>
            <a:lvl6pPr indent="-228600" lvl="5" marL="27432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5669"/>
              <a:buNone/>
              <a:defRPr b="1" sz="5669"/>
            </a:lvl6pPr>
            <a:lvl7pPr indent="-228600" lvl="6" marL="3200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5669"/>
              <a:buNone/>
              <a:defRPr b="1" sz="5669"/>
            </a:lvl7pPr>
            <a:lvl8pPr indent="-228600" lvl="7" marL="3657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5669"/>
              <a:buNone/>
              <a:defRPr b="1" sz="5669"/>
            </a:lvl8pPr>
            <a:lvl9pPr indent="-228600" lvl="8" marL="4114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5669"/>
              <a:buNone/>
              <a:defRPr b="1" sz="5669"/>
            </a:lvl9pPr>
          </a:lstStyle>
          <a:p/>
        </p:txBody>
      </p:sp>
      <p:sp>
        <p:nvSpPr>
          <p:cNvPr id="41" name="Google Shape;41;p7"/>
          <p:cNvSpPr txBox="1"/>
          <p:nvPr>
            <p:ph idx="4" type="body"/>
          </p:nvPr>
        </p:nvSpPr>
        <p:spPr>
          <a:xfrm>
            <a:off x="16402142" y="15780233"/>
            <a:ext cx="13773917" cy="232103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354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0" type="dt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1" type="ftr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2" type="sldNum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0" type="dt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/>
          <p:nvPr>
            <p:ph idx="11" type="ftr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12" type="sldNum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idx="10" type="dt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11" type="ftr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9"/>
          <p:cNvSpPr txBox="1"/>
          <p:nvPr>
            <p:ph idx="12" type="sldNum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/>
          <p:nvPr>
            <p:ph type="title"/>
          </p:nvPr>
        </p:nvSpPr>
        <p:spPr>
          <a:xfrm>
            <a:off x="2231671" y="2880042"/>
            <a:ext cx="10449614" cy="1008014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338"/>
              <a:buFont typeface="Calibri"/>
              <a:buNone/>
              <a:defRPr sz="11338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0"/>
          <p:cNvSpPr txBox="1"/>
          <p:nvPr>
            <p:ph idx="1" type="body"/>
          </p:nvPr>
        </p:nvSpPr>
        <p:spPr>
          <a:xfrm>
            <a:off x="13773917" y="6220102"/>
            <a:ext cx="16402140" cy="307004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948563" lvl="0" marL="457200" algn="l">
              <a:lnSpc>
                <a:spcPct val="90000"/>
              </a:lnSpc>
              <a:spcBef>
                <a:spcPts val="3543"/>
              </a:spcBef>
              <a:spcAft>
                <a:spcPts val="0"/>
              </a:spcAft>
              <a:buClr>
                <a:schemeClr val="dk1"/>
              </a:buClr>
              <a:buSzPts val="11338"/>
              <a:buChar char="•"/>
              <a:defRPr sz="11338"/>
            </a:lvl1pPr>
            <a:lvl2pPr indent="-858583" lvl="1" marL="914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9921"/>
              <a:buChar char="•"/>
              <a:defRPr sz="9921"/>
            </a:lvl2pPr>
            <a:lvl3pPr indent="-768604" lvl="2" marL="1371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8504"/>
              <a:buChar char="•"/>
              <a:defRPr sz="8504"/>
            </a:lvl3pPr>
            <a:lvl4pPr indent="-678561" lvl="3" marL="1828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7086"/>
              <a:buChar char="•"/>
              <a:defRPr sz="7086"/>
            </a:lvl4pPr>
            <a:lvl5pPr indent="-678561" lvl="4" marL="22860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7086"/>
              <a:buChar char="•"/>
              <a:defRPr sz="7086"/>
            </a:lvl5pPr>
            <a:lvl6pPr indent="-678560" lvl="5" marL="27432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7086"/>
              <a:buChar char="•"/>
              <a:defRPr sz="7086"/>
            </a:lvl6pPr>
            <a:lvl7pPr indent="-678560" lvl="6" marL="3200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7086"/>
              <a:buChar char="•"/>
              <a:defRPr sz="7086"/>
            </a:lvl7pPr>
            <a:lvl8pPr indent="-678560" lvl="7" marL="3657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7086"/>
              <a:buChar char="•"/>
              <a:defRPr sz="7086"/>
            </a:lvl8pPr>
            <a:lvl9pPr indent="-678560" lvl="8" marL="4114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7086"/>
              <a:buChar char="•"/>
              <a:defRPr sz="7086"/>
            </a:lvl9pPr>
          </a:lstStyle>
          <a:p/>
        </p:txBody>
      </p:sp>
      <p:sp>
        <p:nvSpPr>
          <p:cNvPr id="57" name="Google Shape;57;p10"/>
          <p:cNvSpPr txBox="1"/>
          <p:nvPr>
            <p:ph idx="2" type="body"/>
          </p:nvPr>
        </p:nvSpPr>
        <p:spPr>
          <a:xfrm>
            <a:off x="2231671" y="12960191"/>
            <a:ext cx="10449614" cy="240103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3543"/>
              </a:spcBef>
              <a:spcAft>
                <a:spcPts val="0"/>
              </a:spcAft>
              <a:buClr>
                <a:schemeClr val="dk1"/>
              </a:buClr>
              <a:buSzPts val="5669"/>
              <a:buNone/>
              <a:defRPr sz="5669"/>
            </a:lvl1pPr>
            <a:lvl2pPr indent="-228600" lvl="1" marL="914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4960"/>
              <a:buNone/>
              <a:defRPr sz="4960"/>
            </a:lvl2pPr>
            <a:lvl3pPr indent="-228600" lvl="2" marL="1371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4252"/>
              <a:buNone/>
              <a:defRPr sz="4252"/>
            </a:lvl3pPr>
            <a:lvl4pPr indent="-228600" lvl="3" marL="1828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3543"/>
              <a:buNone/>
              <a:defRPr sz="3543"/>
            </a:lvl4pPr>
            <a:lvl5pPr indent="-228600" lvl="4" marL="22860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3543"/>
              <a:buNone/>
              <a:defRPr sz="3543"/>
            </a:lvl5pPr>
            <a:lvl6pPr indent="-228600" lvl="5" marL="27432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3543"/>
              <a:buNone/>
              <a:defRPr sz="3543"/>
            </a:lvl6pPr>
            <a:lvl7pPr indent="-228600" lvl="6" marL="3200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3543"/>
              <a:buNone/>
              <a:defRPr sz="3543"/>
            </a:lvl7pPr>
            <a:lvl8pPr indent="-228600" lvl="7" marL="3657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3543"/>
              <a:buNone/>
              <a:defRPr sz="3543"/>
            </a:lvl8pPr>
            <a:lvl9pPr indent="-228600" lvl="8" marL="4114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3543"/>
              <a:buNone/>
              <a:defRPr sz="3543"/>
            </a:lvl9pPr>
          </a:lstStyle>
          <a:p/>
        </p:txBody>
      </p:sp>
      <p:sp>
        <p:nvSpPr>
          <p:cNvPr id="58" name="Google Shape;58;p10"/>
          <p:cNvSpPr txBox="1"/>
          <p:nvPr>
            <p:ph idx="10" type="dt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0"/>
          <p:cNvSpPr txBox="1"/>
          <p:nvPr>
            <p:ph idx="11" type="ftr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2" type="sldNum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/>
          <p:nvPr>
            <p:ph type="title"/>
          </p:nvPr>
        </p:nvSpPr>
        <p:spPr>
          <a:xfrm>
            <a:off x="2231671" y="2880042"/>
            <a:ext cx="10449614" cy="1008014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338"/>
              <a:buFont typeface="Calibri"/>
              <a:buNone/>
              <a:defRPr sz="11338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1"/>
          <p:cNvSpPr/>
          <p:nvPr>
            <p:ph idx="2" type="pic"/>
          </p:nvPr>
        </p:nvSpPr>
        <p:spPr>
          <a:xfrm>
            <a:off x="13773917" y="6220102"/>
            <a:ext cx="16402140" cy="30700453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2231671" y="12960191"/>
            <a:ext cx="10449614" cy="240103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3543"/>
              </a:spcBef>
              <a:spcAft>
                <a:spcPts val="0"/>
              </a:spcAft>
              <a:buClr>
                <a:schemeClr val="dk1"/>
              </a:buClr>
              <a:buSzPts val="5669"/>
              <a:buNone/>
              <a:defRPr sz="5669"/>
            </a:lvl1pPr>
            <a:lvl2pPr indent="-228600" lvl="1" marL="914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4960"/>
              <a:buNone/>
              <a:defRPr sz="4960"/>
            </a:lvl2pPr>
            <a:lvl3pPr indent="-228600" lvl="2" marL="1371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4252"/>
              <a:buNone/>
              <a:defRPr sz="4252"/>
            </a:lvl3pPr>
            <a:lvl4pPr indent="-228600" lvl="3" marL="1828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3543"/>
              <a:buNone/>
              <a:defRPr sz="3543"/>
            </a:lvl4pPr>
            <a:lvl5pPr indent="-228600" lvl="4" marL="22860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3543"/>
              <a:buNone/>
              <a:defRPr sz="3543"/>
            </a:lvl5pPr>
            <a:lvl6pPr indent="-228600" lvl="5" marL="27432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3543"/>
              <a:buNone/>
              <a:defRPr sz="3543"/>
            </a:lvl6pPr>
            <a:lvl7pPr indent="-228600" lvl="6" marL="32004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3543"/>
              <a:buNone/>
              <a:defRPr sz="3543"/>
            </a:lvl7pPr>
            <a:lvl8pPr indent="-228600" lvl="7" marL="36576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3543"/>
              <a:buNone/>
              <a:defRPr sz="3543"/>
            </a:lvl8pPr>
            <a:lvl9pPr indent="-228600" lvl="8" marL="411480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3543"/>
              <a:buNone/>
              <a:defRPr sz="3543"/>
            </a:lvl9pPr>
          </a:lstStyle>
          <a:p/>
        </p:txBody>
      </p:sp>
      <p:sp>
        <p:nvSpPr>
          <p:cNvPr id="65" name="Google Shape;65;p11"/>
          <p:cNvSpPr txBox="1"/>
          <p:nvPr>
            <p:ph idx="10" type="dt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1" type="ftr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 txBox="1"/>
          <p:nvPr>
            <p:ph idx="12" type="sldNum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590"/>
              <a:buFont typeface="Calibri"/>
              <a:buNone/>
              <a:defRPr b="0" i="0" sz="1558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2227451" y="11500170"/>
            <a:ext cx="27944386" cy="274104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858583" lvl="0" marL="457200" marR="0" rtl="0" algn="l">
              <a:lnSpc>
                <a:spcPct val="90000"/>
              </a:lnSpc>
              <a:spcBef>
                <a:spcPts val="3543"/>
              </a:spcBef>
              <a:spcAft>
                <a:spcPts val="0"/>
              </a:spcAft>
              <a:buClr>
                <a:schemeClr val="dk1"/>
              </a:buClr>
              <a:buSzPts val="9921"/>
              <a:buFont typeface="Arial"/>
              <a:buChar char="•"/>
              <a:defRPr b="0" i="0" sz="9921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768604" lvl="1" marL="914400" marR="0" rtl="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8504"/>
              <a:buFont typeface="Arial"/>
              <a:buChar char="•"/>
              <a:defRPr b="0" i="0" sz="85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678561" lvl="2" marL="1371600" marR="0" rtl="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7086"/>
              <a:buFont typeface="Arial"/>
              <a:buChar char="•"/>
              <a:defRPr b="0" i="0" sz="708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633603" lvl="3" marL="1828800" marR="0" rtl="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6378"/>
              <a:buFont typeface="Arial"/>
              <a:buChar char="•"/>
              <a:defRPr b="0" i="0" sz="6378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633603" lvl="4" marL="2286000" marR="0" rtl="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6378"/>
              <a:buFont typeface="Arial"/>
              <a:buChar char="•"/>
              <a:defRPr b="0" i="0" sz="6378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633603" lvl="5" marL="2743200" marR="0" rtl="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6378"/>
              <a:buFont typeface="Arial"/>
              <a:buChar char="•"/>
              <a:defRPr b="0" i="0" sz="6378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633603" lvl="6" marL="3200400" marR="0" rtl="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6378"/>
              <a:buFont typeface="Arial"/>
              <a:buChar char="•"/>
              <a:defRPr b="0" i="0" sz="6378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633603" lvl="7" marL="3657600" marR="0" rtl="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6378"/>
              <a:buFont typeface="Arial"/>
              <a:buChar char="•"/>
              <a:defRPr b="0" i="0" sz="6378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633603" lvl="8" marL="4114800" marR="0" rtl="0" algn="l">
              <a:lnSpc>
                <a:spcPct val="90000"/>
              </a:lnSpc>
              <a:spcBef>
                <a:spcPts val="1772"/>
              </a:spcBef>
              <a:spcAft>
                <a:spcPts val="0"/>
              </a:spcAft>
              <a:buClr>
                <a:schemeClr val="dk1"/>
              </a:buClr>
              <a:buSzPts val="6378"/>
              <a:buFont typeface="Arial"/>
              <a:buChar char="•"/>
              <a:defRPr b="0" i="0" sz="6378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0" type="dt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252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2"/>
          <p:cNvSpPr txBox="1"/>
          <p:nvPr>
            <p:ph idx="11" type="ftr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252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4252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4252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4252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4252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4252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4252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4252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4252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4252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jpg"/><Relationship Id="rId5" Type="http://schemas.openxmlformats.org/officeDocument/2006/relationships/image" Target="../media/image3.jpg"/><Relationship Id="rId6" Type="http://schemas.openxmlformats.org/officeDocument/2006/relationships/image" Target="../media/image6.png"/><Relationship Id="rId7" Type="http://schemas.openxmlformats.org/officeDocument/2006/relationships/image" Target="../media/image4.png"/><Relationship Id="rId8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>
            <a:off x="3095725" y="1717250"/>
            <a:ext cx="25685400" cy="4648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s-CL" sz="8100">
                <a:solidFill>
                  <a:srgbClr val="2F5496"/>
                </a:solidFill>
                <a:latin typeface="Tahoma"/>
                <a:ea typeface="Tahoma"/>
                <a:cs typeface="Tahoma"/>
                <a:sym typeface="Tahoma"/>
              </a:rPr>
              <a:t>Spinal Compression Syndrome: </a:t>
            </a:r>
            <a:r>
              <a:rPr b="1" lang="es-CL" sz="63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Uncovering Etiologies, Demographics, and 3-Month Mortality. Trends in a Case Series</a:t>
            </a:r>
            <a:endParaRPr b="1" sz="63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3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700" u="none" cap="none" strike="noStrike">
                <a:solidFill>
                  <a:srgbClr val="2F5496"/>
                </a:solidFill>
                <a:latin typeface="Tahoma"/>
                <a:ea typeface="Tahoma"/>
                <a:cs typeface="Tahoma"/>
                <a:sym typeface="Tahoma"/>
              </a:rPr>
              <a:t>Síndrome de compresión medular</a:t>
            </a:r>
            <a:r>
              <a:rPr b="0" i="0" lang="es-CL" sz="41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: </a:t>
            </a:r>
            <a:r>
              <a:rPr b="1" i="0" lang="es-CL" sz="41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etiologías, datos demográficos y mortalidad a tres meses.</a:t>
            </a:r>
            <a:r>
              <a:rPr b="1" i="0" lang="es-CL" sz="4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endParaRPr sz="100"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4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Una serie de casos clínicos</a:t>
            </a:r>
            <a:endParaRPr b="0" i="0" sz="4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85" name="Google Shape;85;p1"/>
          <p:cNvGraphicFramePr/>
          <p:nvPr/>
        </p:nvGraphicFramePr>
        <p:xfrm>
          <a:off x="16140547" y="984773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{ABC895CE-F3EF-4F84-8EDA-88774257B0AB}</a:tableStyleId>
              </a:tblPr>
              <a:tblGrid>
                <a:gridCol w="13120250"/>
              </a:tblGrid>
              <a:tr h="10535775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CL" sz="4000">
                          <a:latin typeface="Tahoma"/>
                          <a:ea typeface="Tahoma"/>
                          <a:cs typeface="Tahoma"/>
                          <a:sym typeface="Tahoma"/>
                        </a:rPr>
                        <a:t>Objective</a:t>
                      </a:r>
                      <a:r>
                        <a:rPr b="1" lang="es-CL" sz="4000" u="none" cap="none" strike="noStrike">
                          <a:latin typeface="Tahoma"/>
                          <a:ea typeface="Tahoma"/>
                          <a:cs typeface="Tahoma"/>
                          <a:sym typeface="Tahoma"/>
                        </a:rPr>
                        <a:t>:</a:t>
                      </a:r>
                      <a:endParaRPr sz="4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4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To describe the demographic characteristics of a case series of compressive myelopathy, categorize them by etiology, and describe the mortality rate at 3 months of follow-up.</a:t>
                      </a:r>
                      <a:endParaRPr sz="4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4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CL" sz="4000">
                          <a:latin typeface="Tahoma"/>
                          <a:ea typeface="Tahoma"/>
                          <a:cs typeface="Tahoma"/>
                          <a:sym typeface="Tahoma"/>
                        </a:rPr>
                        <a:t>Method</a:t>
                      </a:r>
                      <a:r>
                        <a:rPr lang="es-CL" sz="4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:</a:t>
                      </a:r>
                      <a:endParaRPr sz="4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4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All spinal cord and spine MRIs performed over a 12-month period at a hospital in the capital of Chile were analyzed from the RIS-PACS. The cases were selected that neuroradiologists classified as compatible with signs of compressive myelopathy. A 3-month follow-up was then conducted to obtain the cause and date of death, if it occurred during the follow-up period.</a:t>
                      </a:r>
                      <a:endParaRPr sz="4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5725" marB="15725" marR="14300" marL="143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86" name="Google Shape;86;p1"/>
          <p:cNvGraphicFramePr/>
          <p:nvPr/>
        </p:nvGraphicFramePr>
        <p:xfrm>
          <a:off x="2665806" y="859909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{ABC895CE-F3EF-4F84-8EDA-88774257B0AB}</a:tableStyleId>
              </a:tblPr>
              <a:tblGrid>
                <a:gridCol w="26595000"/>
              </a:tblGrid>
              <a:tr h="2771775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CL" sz="4000">
                          <a:latin typeface="Tahoma"/>
                          <a:ea typeface="Tahoma"/>
                          <a:cs typeface="Tahoma"/>
                          <a:sym typeface="Tahoma"/>
                        </a:rPr>
                        <a:t>Introduction</a:t>
                      </a:r>
                      <a:r>
                        <a:rPr b="1" lang="es-CL" sz="4000" u="none" cap="none" strike="noStrike">
                          <a:latin typeface="Tahoma"/>
                          <a:ea typeface="Tahoma"/>
                          <a:cs typeface="Tahoma"/>
                          <a:sym typeface="Tahoma"/>
                        </a:rPr>
                        <a:t>:</a:t>
                      </a:r>
                      <a:br>
                        <a:rPr b="1" lang="es-CL" sz="4000" u="none" cap="none" strike="noStrike">
                          <a:latin typeface="Tahoma"/>
                          <a:ea typeface="Tahoma"/>
                          <a:cs typeface="Tahoma"/>
                          <a:sym typeface="Tahoma"/>
                        </a:rPr>
                      </a:br>
                      <a:r>
                        <a:rPr b="1" lang="es-CL" sz="4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This syndrome is one of the most severe neurological complications. It can lead to irreversible loss of neurological function, a deterioration in the patient's quality of life, or even death if timely diagnosis and appropriate treatment are not administered.</a:t>
                      </a:r>
                      <a:endParaRPr b="1" sz="4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4300" marB="14300" marR="14300" marL="1430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87" name="Google Shape;87;p1"/>
          <p:cNvSpPr txBox="1"/>
          <p:nvPr/>
        </p:nvSpPr>
        <p:spPr>
          <a:xfrm>
            <a:off x="2913275" y="37996825"/>
            <a:ext cx="262113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s-CL" sz="4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Conclusion</a:t>
            </a:r>
            <a:r>
              <a:rPr b="1" i="0" lang="es-CL" sz="4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:</a:t>
            </a:r>
            <a:endParaRPr b="1" sz="4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s-CL" sz="4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study revealed a high incidence of cases secondary to </a:t>
            </a:r>
            <a:r>
              <a:rPr b="1" lang="es-CL" sz="42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neoplasms (53.8%)</a:t>
            </a:r>
            <a:r>
              <a:rPr b="1" lang="es-CL" sz="4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The majority of those affected were </a:t>
            </a:r>
            <a:r>
              <a:rPr b="1" lang="es-CL" sz="42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men over 60 years old</a:t>
            </a:r>
            <a:r>
              <a:rPr b="1" lang="es-CL" sz="4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An essential aspect of this study is the mortality within three months of diagnosis. It was observed that </a:t>
            </a:r>
            <a:r>
              <a:rPr b="1" lang="es-CL" sz="42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one in every three cases experienced a fatal outcome</a:t>
            </a:r>
            <a:r>
              <a:rPr b="1" lang="es-CL" sz="4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and all of these were </a:t>
            </a:r>
            <a:r>
              <a:rPr b="1" lang="es-CL" sz="42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due to neoplastic</a:t>
            </a:r>
            <a:r>
              <a:rPr b="1" lang="es-CL" sz="4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etiologies.</a:t>
            </a:r>
            <a:endParaRPr b="1" sz="4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88" name="Google Shape;88;p1"/>
          <p:cNvGraphicFramePr/>
          <p:nvPr/>
        </p:nvGraphicFramePr>
        <p:xfrm>
          <a:off x="2913275" y="1886466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{ABC895CE-F3EF-4F84-8EDA-88774257B0AB}</a:tableStyleId>
              </a:tblPr>
              <a:tblGrid>
                <a:gridCol w="11996650"/>
              </a:tblGrid>
              <a:tr h="9084000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br>
                        <a:rPr lang="es-CL" sz="4000" u="none" cap="none" strike="noStrike">
                          <a:latin typeface="Tahoma"/>
                          <a:ea typeface="Tahoma"/>
                          <a:cs typeface="Tahoma"/>
                          <a:sym typeface="Tahoma"/>
                        </a:rPr>
                      </a:br>
                      <a:r>
                        <a:rPr b="1" lang="es-CL" sz="4000">
                          <a:latin typeface="Tahoma"/>
                          <a:ea typeface="Tahoma"/>
                          <a:cs typeface="Tahoma"/>
                          <a:sym typeface="Tahoma"/>
                        </a:rPr>
                        <a:t>Results</a:t>
                      </a:r>
                      <a:r>
                        <a:rPr b="1" lang="es-CL" sz="4000" u="none" cap="none" strike="noStrike">
                          <a:latin typeface="Tahoma"/>
                          <a:ea typeface="Tahoma"/>
                          <a:cs typeface="Tahoma"/>
                          <a:sym typeface="Tahoma"/>
                        </a:rPr>
                        <a:t>:</a:t>
                      </a:r>
                      <a:br>
                        <a:rPr lang="es-CL" sz="4000" u="none" cap="none" strike="noStrike">
                          <a:latin typeface="Tahoma"/>
                          <a:ea typeface="Tahoma"/>
                          <a:cs typeface="Tahoma"/>
                          <a:sym typeface="Tahoma"/>
                        </a:rPr>
                      </a:br>
                      <a:endParaRPr sz="4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4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13 cases were found between July 2022 and July 2023.</a:t>
                      </a:r>
                      <a:endParaRPr sz="4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4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4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Demographic data are described in Table 1.</a:t>
                      </a:r>
                      <a:endParaRPr sz="4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4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4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etiologies were mainly neoplastic and infectious, as shown in Figure 1.</a:t>
                      </a:r>
                      <a:endParaRPr sz="4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4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4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types of neoplasms are presented in Figure 2, and the isolated microbiological agents are shown in Figure 3.</a:t>
                      </a:r>
                      <a:endParaRPr sz="4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4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4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Regarding mortality, 4 patients (30.8%) died within 3 months of being diagnosed with compressive myelopathy, all due to a neoplastic etiology.</a:t>
                      </a:r>
                      <a:endParaRPr sz="4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5725" marB="15725" marR="14300" marL="143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descr="Universidad de Chile - Curriculum Nacional. MINEDUC. Chile." id="89" name="Google Shape;89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124725" y="519815"/>
            <a:ext cx="2954336" cy="24400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claración Pública Capítulo Médico y profesionales no médicos Hospital San  Juan de Dios - Colegio Médico Santiago" id="90" name="Google Shape;90;p1"/>
          <p:cNvPicPr preferRelativeResize="0"/>
          <p:nvPr/>
        </p:nvPicPr>
        <p:blipFill rotWithShape="1">
          <a:blip r:embed="rId4">
            <a:alphaModFix/>
          </a:blip>
          <a:srcRect b="19668" l="14697" r="23226" t="14917"/>
          <a:stretch/>
        </p:blipFill>
        <p:spPr>
          <a:xfrm>
            <a:off x="551260" y="519827"/>
            <a:ext cx="2114546" cy="2020293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"/>
          <p:cNvSpPr txBox="1"/>
          <p:nvPr/>
        </p:nvSpPr>
        <p:spPr>
          <a:xfrm>
            <a:off x="3098800" y="6462700"/>
            <a:ext cx="260259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4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Briceño-Mayorga G</a:t>
            </a:r>
            <a:r>
              <a:rPr b="0" baseline="30000" i="0" lang="es-CL" sz="4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1, 2</a:t>
            </a:r>
            <a:r>
              <a:rPr b="0" i="0" lang="es-CL" sz="4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, Tahir F</a:t>
            </a:r>
            <a:r>
              <a:rPr b="0" baseline="30000" i="0" lang="es-CL" sz="4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b="0" i="0" lang="es-CL" sz="4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Allende F</a:t>
            </a:r>
            <a:r>
              <a:rPr b="0" baseline="30000" i="0" lang="es-CL" sz="4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b="0" i="0" lang="es-CL" sz="4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Sánchez L</a:t>
            </a:r>
            <a:r>
              <a:rPr b="0" baseline="30000" i="0" lang="es-CL" sz="4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4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810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AutoNum type="arabicPeriod"/>
            </a:pPr>
            <a:r>
              <a:rPr lang="es-CL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Faculty of Medicine, University of Chile, 2. San Juan de Dios Hospital, 3. Faculty of Sciences, Universidad Mayor</a:t>
            </a:r>
            <a:endParaRPr sz="24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gb.mayorga.mdcn@gmail.com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ódigo QR&#10;&#10;Descripción generada automáticamente" id="92" name="Google Shape;92;p1"/>
          <p:cNvPicPr preferRelativeResize="0"/>
          <p:nvPr/>
        </p:nvPicPr>
        <p:blipFill rotWithShape="1">
          <a:blip r:embed="rId5">
            <a:alphaModFix/>
          </a:blip>
          <a:srcRect b="31573" l="25729" r="25660" t="46759"/>
          <a:stretch/>
        </p:blipFill>
        <p:spPr>
          <a:xfrm>
            <a:off x="29531403" y="39159324"/>
            <a:ext cx="1332466" cy="131981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93" name="Google Shape;93;p1"/>
          <p:cNvGraphicFramePr/>
          <p:nvPr/>
        </p:nvGraphicFramePr>
        <p:xfrm>
          <a:off x="4688510" y="1204027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{ABC895CE-F3EF-4F84-8EDA-88774257B0AB}</a:tableStyleId>
              </a:tblPr>
              <a:tblGrid>
                <a:gridCol w="5382275"/>
                <a:gridCol w="2691125"/>
              </a:tblGrid>
              <a:tr h="7996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4300" u="none" cap="none" strike="noStrike"/>
                    </a:p>
                  </a:txBody>
                  <a:tcPr marT="68575" marB="68575" marR="137150" marL="137150" anchor="b">
                    <a:lnL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4300" u="none" cap="none" strike="noStrike"/>
                    </a:p>
                  </a:txBody>
                  <a:tcPr marT="68575" marB="68575" marR="137150" marL="137150" anchor="b">
                    <a:lnL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7F7F8"/>
                    </a:solidFill>
                  </a:tcPr>
                </a:tc>
              </a:tr>
              <a:tr h="7996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4300" u="none" cap="none" strike="noStrike">
                          <a:solidFill>
                            <a:schemeClr val="lt1"/>
                          </a:solidFill>
                        </a:rPr>
                        <a:t>Variable </a:t>
                      </a:r>
                      <a:endParaRPr sz="43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68575" marB="68575" marR="137150" marL="137150" anchor="ctr">
                    <a:lnL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4300"/>
                        <a:buFont typeface="Calibri"/>
                        <a:buNone/>
                      </a:pPr>
                      <a:r>
                        <a:rPr lang="es-CL" sz="4300" u="none" cap="none" strike="noStrike">
                          <a:solidFill>
                            <a:schemeClr val="lt1"/>
                          </a:solidFill>
                        </a:rPr>
                        <a:t>Dat</a:t>
                      </a:r>
                      <a:r>
                        <a:rPr lang="es-CL" sz="4300">
                          <a:solidFill>
                            <a:schemeClr val="lt1"/>
                          </a:solidFill>
                        </a:rPr>
                        <a:t>a</a:t>
                      </a:r>
                      <a:endParaRPr sz="43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68575" marB="68575" marR="137150" marL="137150" anchor="ctr">
                    <a:lnL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</a:tr>
              <a:tr h="7996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CL" sz="4300" u="none" cap="none" strike="noStrike"/>
                        <a:t>Sex</a:t>
                      </a:r>
                      <a:endParaRPr/>
                    </a:p>
                  </a:txBody>
                  <a:tcPr marT="68575" marB="68575" marR="137150" marL="137150" anchor="ctr">
                    <a:lnL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4300" u="none" cap="none" strike="noStrike"/>
                    </a:p>
                  </a:txBody>
                  <a:tcPr marT="68575" marB="68575" marR="137150" marL="137150" anchor="ctr">
                    <a:lnL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7F7F8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600"/>
                        <a:buFont typeface="Calibri"/>
                        <a:buNone/>
                      </a:pPr>
                      <a:r>
                        <a:rPr lang="es-CL" sz="3600" u="none" cap="none" strike="noStrike"/>
                        <a:t>- </a:t>
                      </a:r>
                      <a:r>
                        <a:rPr b="1" lang="es-CL" sz="3600"/>
                        <a:t>men</a:t>
                      </a:r>
                      <a:r>
                        <a:rPr lang="es-CL" sz="3600" u="none" cap="none" strike="noStrike"/>
                        <a:t>, n (%)</a:t>
                      </a:r>
                      <a:endParaRPr sz="3600" u="none" cap="none" strike="noStrike"/>
                    </a:p>
                  </a:txBody>
                  <a:tcPr marT="68575" marB="68575" marR="137150" marL="137150" anchor="ctr">
                    <a:lnL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CL" sz="3600" u="none" cap="none" strike="noStrike"/>
                        <a:t>8 (62)</a:t>
                      </a:r>
                      <a:endParaRPr/>
                    </a:p>
                  </a:txBody>
                  <a:tcPr marT="68575" marB="68575" marR="137150" marL="137150" anchor="ctr">
                    <a:lnL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7F7F8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3600" u="none" cap="none" strike="noStrike"/>
                        <a:t>- </a:t>
                      </a:r>
                      <a:r>
                        <a:rPr lang="es-CL" sz="3600"/>
                        <a:t>women</a:t>
                      </a:r>
                      <a:r>
                        <a:rPr lang="es-CL" sz="3600" u="none" cap="none" strike="noStrike"/>
                        <a:t>, n (%)</a:t>
                      </a:r>
                      <a:endParaRPr sz="3600" u="none" cap="none" strike="noStrike"/>
                    </a:p>
                  </a:txBody>
                  <a:tcPr marT="68575" marB="68575" marR="137150" marL="137150" anchor="ctr">
                    <a:lnL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3600" u="none" cap="none" strike="noStrike"/>
                        <a:t>5 (38)</a:t>
                      </a:r>
                      <a:endParaRPr/>
                    </a:p>
                  </a:txBody>
                  <a:tcPr marT="68575" marB="68575" marR="137150" marL="137150" anchor="ctr">
                    <a:lnL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7F7F8"/>
                    </a:solidFill>
                  </a:tcPr>
                </a:tc>
              </a:tr>
              <a:tr h="7996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CL" sz="4300"/>
                        <a:t>Age</a:t>
                      </a:r>
                      <a:r>
                        <a:rPr b="1" lang="es-CL" sz="4300" u="none" cap="none" strike="noStrike"/>
                        <a:t>, </a:t>
                      </a:r>
                      <a:r>
                        <a:rPr b="1" lang="es-CL" sz="4300"/>
                        <a:t>years</a:t>
                      </a:r>
                      <a:endParaRPr/>
                    </a:p>
                  </a:txBody>
                  <a:tcPr marT="68575" marB="68575" marR="137150" marL="137150" anchor="ctr">
                    <a:lnL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4300" u="none" cap="none" strike="noStrike"/>
                    </a:p>
                  </a:txBody>
                  <a:tcPr marT="68575" marB="68575" marR="137150" marL="137150" anchor="ctr">
                    <a:lnL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7F7F8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3600" u="none" cap="none" strike="noStrike"/>
                        <a:t>- </a:t>
                      </a:r>
                      <a:r>
                        <a:rPr b="1" lang="es-CL" sz="3600"/>
                        <a:t>Average </a:t>
                      </a:r>
                      <a:r>
                        <a:rPr lang="es-CL" sz="3600" u="none" cap="none" strike="noStrike"/>
                        <a:t>(</a:t>
                      </a:r>
                      <a:r>
                        <a:rPr lang="es-CL" sz="3600"/>
                        <a:t>SD</a:t>
                      </a:r>
                      <a:r>
                        <a:rPr lang="es-CL" sz="3600" u="none" cap="none" strike="noStrike"/>
                        <a:t>) </a:t>
                      </a:r>
                      <a:endParaRPr sz="3600" u="none" cap="none" strike="noStrike"/>
                    </a:p>
                  </a:txBody>
                  <a:tcPr marT="68575" marB="68575" marR="137150" marL="137150" anchor="ctr">
                    <a:lnL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CL" sz="3600" u="none" cap="none" strike="noStrike"/>
                        <a:t>58</a:t>
                      </a:r>
                      <a:r>
                        <a:rPr lang="es-CL" sz="3600" u="none" cap="none" strike="noStrike"/>
                        <a:t> (19,8)</a:t>
                      </a:r>
                      <a:endParaRPr sz="3600" u="none" cap="none" strike="noStrike"/>
                    </a:p>
                  </a:txBody>
                  <a:tcPr marT="68575" marB="68575" marR="137150" marL="137150" anchor="ctr">
                    <a:lnL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7F7F8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3600" u="none" cap="none" strike="noStrike"/>
                        <a:t>- &gt;60 </a:t>
                      </a:r>
                      <a:r>
                        <a:rPr lang="es-CL" sz="3600"/>
                        <a:t>years</a:t>
                      </a:r>
                      <a:r>
                        <a:rPr lang="es-CL" sz="3600" u="none" cap="none" strike="noStrike"/>
                        <a:t>, n (%)</a:t>
                      </a:r>
                      <a:endParaRPr sz="3600" u="none" cap="none" strike="noStrike"/>
                    </a:p>
                  </a:txBody>
                  <a:tcPr marT="68575" marB="68575" marR="137150" marL="137150" anchor="ctr">
                    <a:lnL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3600" u="none" cap="none" strike="noStrike"/>
                        <a:t>6 (46,2)</a:t>
                      </a:r>
                      <a:endParaRPr/>
                    </a:p>
                  </a:txBody>
                  <a:tcPr marT="68575" marB="68575" marR="137150" marL="137150" anchor="ctr">
                    <a:lnL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7F7F8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3600" u="none" cap="none" strike="noStrike"/>
                        <a:t>- </a:t>
                      </a:r>
                      <a:r>
                        <a:rPr b="1" lang="es-CL" sz="3600" u="none" cap="none" strike="noStrike"/>
                        <a:t>≤60 </a:t>
                      </a:r>
                      <a:r>
                        <a:rPr b="1" lang="es-CL" sz="3600"/>
                        <a:t>years</a:t>
                      </a:r>
                      <a:r>
                        <a:rPr lang="es-CL" sz="3600" u="none" cap="none" strike="noStrike"/>
                        <a:t>, n (%)</a:t>
                      </a:r>
                      <a:endParaRPr sz="3600" u="none" cap="none" strike="noStrike"/>
                    </a:p>
                  </a:txBody>
                  <a:tcPr marT="68575" marB="68575" marR="137150" marL="137150" anchor="ctr">
                    <a:lnL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-CL" sz="3600" u="none" cap="none" strike="noStrike"/>
                        <a:t>7 (53,8)</a:t>
                      </a:r>
                      <a:endParaRPr/>
                    </a:p>
                  </a:txBody>
                  <a:tcPr marT="68575" marB="68575" marR="137150" marL="137150" anchor="ctr">
                    <a:lnL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E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7F7F8"/>
                    </a:solidFill>
                  </a:tcPr>
                </a:tc>
              </a:tr>
            </a:tbl>
          </a:graphicData>
        </a:graphic>
      </p:graphicFrame>
      <p:sp>
        <p:nvSpPr>
          <p:cNvPr id="94" name="Google Shape;94;p1"/>
          <p:cNvSpPr/>
          <p:nvPr/>
        </p:nvSpPr>
        <p:spPr>
          <a:xfrm>
            <a:off x="4688511" y="11393100"/>
            <a:ext cx="8073300" cy="156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8575" lIns="137150" spcFirstLastPara="1" rIns="137150" wrap="square" tIns="685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CL" sz="4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Tabl</a:t>
            </a:r>
            <a:r>
              <a:rPr b="1" lang="es-CL" sz="4200">
                <a:solidFill>
                  <a:schemeClr val="lt1"/>
                </a:solidFill>
              </a:rPr>
              <a:t>e</a:t>
            </a:r>
            <a:r>
              <a:rPr b="1" lang="es-CL" sz="4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1.</a:t>
            </a:r>
            <a:r>
              <a:rPr b="1" lang="es-CL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es-CL" sz="4200">
                <a:solidFill>
                  <a:schemeClr val="lt1"/>
                </a:solidFill>
              </a:rPr>
              <a:t>Demographic Characteristics of the Sample.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s-CL" sz="1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 txBox="1"/>
          <p:nvPr/>
        </p:nvSpPr>
        <p:spPr>
          <a:xfrm>
            <a:off x="17406977" y="35270075"/>
            <a:ext cx="132570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Y-axis represents the absolute number of cases for each microbiological agent. SAMS: Methicillin-Sensitive Staphylococcus aureus. MTCB: Mycobacterium Tuberculosis Complex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" name="Google Shape;96;p1" title="Gráfico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45375" y="29406225"/>
            <a:ext cx="14026476" cy="8661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" title="Gráfico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6014825" y="19406125"/>
            <a:ext cx="15633746" cy="775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" title="Gráfico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6243249" y="29520825"/>
            <a:ext cx="14712999" cy="588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2023-08-16T23:12:29Z</dcterms:created>
  <dc:creator>Marco Torres</dc:creator>
</cp:coreProperties>
</file>