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4.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5.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6.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7.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8.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9.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10.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11.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12.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13.xml" ContentType="application/vnd.openxmlformats-officedocument.theme+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14.xml" ContentType="application/vnd.openxmlformats-officedocument.theme+xml"/>
  <Override PartName="/ppt/theme/theme1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67" r:id="rId5"/>
    <p:sldMasterId id="2147483674" r:id="rId6"/>
    <p:sldMasterId id="2147483681" r:id="rId7"/>
    <p:sldMasterId id="2147483687" r:id="rId8"/>
    <p:sldMasterId id="2147483695" r:id="rId9"/>
    <p:sldMasterId id="2147483704" r:id="rId10"/>
    <p:sldMasterId id="2147483711" r:id="rId11"/>
    <p:sldMasterId id="2147483717" r:id="rId12"/>
    <p:sldMasterId id="2147483724" r:id="rId13"/>
    <p:sldMasterId id="2147483730" r:id="rId14"/>
    <p:sldMasterId id="2147483737" r:id="rId15"/>
    <p:sldMasterId id="2147483743" r:id="rId16"/>
    <p:sldMasterId id="2147483648" r:id="rId17"/>
  </p:sldMasterIdLst>
  <p:notesMasterIdLst>
    <p:notesMasterId r:id="rId35"/>
  </p:notesMasterIdLst>
  <p:sldIdLst>
    <p:sldId id="760" r:id="rId18"/>
    <p:sldId id="279" r:id="rId19"/>
    <p:sldId id="737" r:id="rId20"/>
    <p:sldId id="709" r:id="rId21"/>
    <p:sldId id="755" r:id="rId22"/>
    <p:sldId id="753" r:id="rId23"/>
    <p:sldId id="702" r:id="rId24"/>
    <p:sldId id="766" r:id="rId25"/>
    <p:sldId id="578" r:id="rId26"/>
    <p:sldId id="738" r:id="rId27"/>
    <p:sldId id="689" r:id="rId28"/>
    <p:sldId id="685" r:id="rId29"/>
    <p:sldId id="674" r:id="rId30"/>
    <p:sldId id="688" r:id="rId31"/>
    <p:sldId id="687" r:id="rId32"/>
    <p:sldId id="747" r:id="rId33"/>
    <p:sldId id="764"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E392C24-2DA8-2136-4C90-5EBC3F1FF038}" name="Karen Stroobants" initials="KS" userId="S::karen_culturebase-consulting.co.uk#ext#@europeansf.onmicrosoft.com::9ff53f2d-01e6-48e4-8d56-78d45745d43e" providerId="AD"/>
  <p188:author id="{E52E744B-AA91-F604-552A-0E64DA20A365}" name="Erzsébet TOTH CZIFRA" initials="EC" userId="S::etothczifra@esf.org::09a5d69a-866e-47b1-8b4d-c3a153fe7f9c" providerId="AD"/>
  <p188:author id="{A9B1B087-EA06-6921-A2CD-77349123931E}" name="GIBBS Katrina" initials="GK" userId="S::kgibbs@esf.org::a1fbb8a4-6512-4f93-8cb6-5e6ea9acb42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6DCFA"/>
    <a:srgbClr val="00B6F2"/>
    <a:srgbClr val="00B0F0"/>
    <a:srgbClr val="A6E6F7"/>
    <a:srgbClr val="0070C0"/>
    <a:srgbClr val="003781"/>
    <a:srgbClr val="0C0C54"/>
    <a:srgbClr val="C9D4E7"/>
    <a:srgbClr val="C2DBED"/>
    <a:srgbClr val="E5EAD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2FE0681-F1EE-2C61-8366-786F04E70D3E}" v="7" dt="2024-12-12T11:38:02.46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9" d="100"/>
          <a:sy n="59" d="100"/>
        </p:scale>
        <p:origin x="94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0.xml"/><Relationship Id="rId18" Type="http://schemas.openxmlformats.org/officeDocument/2006/relationships/slide" Target="slides/slide1.xml"/><Relationship Id="rId26" Type="http://schemas.openxmlformats.org/officeDocument/2006/relationships/slide" Target="slides/slide9.xml"/><Relationship Id="rId39" Type="http://schemas.openxmlformats.org/officeDocument/2006/relationships/tableStyles" Target="tableStyles.xml"/><Relationship Id="rId21" Type="http://schemas.openxmlformats.org/officeDocument/2006/relationships/slide" Target="slides/slide4.xml"/><Relationship Id="rId34" Type="http://schemas.openxmlformats.org/officeDocument/2006/relationships/slide" Target="slides/slide17.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Master" Target="slideMasters/slideMaster13.xml"/><Relationship Id="rId20" Type="http://schemas.openxmlformats.org/officeDocument/2006/relationships/slide" Target="slides/slide3.xml"/><Relationship Id="rId29" Type="http://schemas.openxmlformats.org/officeDocument/2006/relationships/slide" Target="slides/slide12.xml"/><Relationship Id="rId4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7.xml"/><Relationship Id="rId32" Type="http://schemas.openxmlformats.org/officeDocument/2006/relationships/slide" Target="slides/slide15.xml"/><Relationship Id="rId37" Type="http://schemas.openxmlformats.org/officeDocument/2006/relationships/viewProps" Target="viewProps.xml"/><Relationship Id="rId40"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Master" Target="slideMasters/slideMaster12.xml"/><Relationship Id="rId23" Type="http://schemas.openxmlformats.org/officeDocument/2006/relationships/slide" Target="slides/slide6.xml"/><Relationship Id="rId28" Type="http://schemas.openxmlformats.org/officeDocument/2006/relationships/slide" Target="slides/slide11.xml"/><Relationship Id="rId36" Type="http://schemas.openxmlformats.org/officeDocument/2006/relationships/presProps" Target="presProps.xml"/><Relationship Id="rId10" Type="http://schemas.openxmlformats.org/officeDocument/2006/relationships/slideMaster" Target="slideMasters/slideMaster7.xml"/><Relationship Id="rId19" Type="http://schemas.openxmlformats.org/officeDocument/2006/relationships/slide" Target="slides/slide2.xml"/><Relationship Id="rId31"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 Target="slides/slide5.xml"/><Relationship Id="rId27" Type="http://schemas.openxmlformats.org/officeDocument/2006/relationships/slide" Target="slides/slide10.xml"/><Relationship Id="rId30" Type="http://schemas.openxmlformats.org/officeDocument/2006/relationships/slide" Target="slides/slide13.xml"/><Relationship Id="rId35" Type="http://schemas.openxmlformats.org/officeDocument/2006/relationships/notesMaster" Target="notesMasters/notesMaster1.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Master" Target="slideMasters/slideMaster14.xml"/><Relationship Id="rId25" Type="http://schemas.openxmlformats.org/officeDocument/2006/relationships/slide" Target="slides/slide8.xml"/><Relationship Id="rId33" Type="http://schemas.openxmlformats.org/officeDocument/2006/relationships/slide" Target="slides/slide16.xml"/><Relationship Id="rId38"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F882A5B-2CBA-4038-A45A-B80929237E88}" type="datetimeFigureOut">
              <a:rPr lang="en-GB" smtClean="0"/>
              <a:t>2024-12-18</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96B49F-DC1C-4E5A-B92C-A4311F98DBCE}" type="slidenum">
              <a:rPr lang="en-GB" smtClean="0"/>
              <a:t>‹#›</a:t>
            </a:fld>
            <a:endParaRPr lang="en-GB"/>
          </a:p>
        </p:txBody>
      </p:sp>
    </p:spTree>
    <p:extLst>
      <p:ext uri="{BB962C8B-B14F-4D97-AF65-F5344CB8AC3E}">
        <p14:creationId xmlns:p14="http://schemas.microsoft.com/office/powerpoint/2010/main" val="25626888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coara.eu/coalition/membership/"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EEAF58-8E13-6530-1B61-170D49F406C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C09FBB6-43A4-C782-57BF-2892D47CB40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6F220FA-AA19-0995-CD87-445D637DAAE1}"/>
              </a:ext>
            </a:extLst>
          </p:cNvPr>
          <p:cNvSpPr>
            <a:spLocks noGrp="1"/>
          </p:cNvSpPr>
          <p:nvPr>
            <p:ph type="body" idx="1"/>
          </p:nvPr>
        </p:nvSpPr>
        <p:spPr/>
        <p:txBody>
          <a:bodyPr/>
          <a:lstStyle/>
          <a:p>
            <a:r>
              <a:rPr lang="en-US">
                <a:cs typeface="Calibri"/>
              </a:rPr>
              <a:t>For technical issues, feel free to contact Secretariat in the chat </a:t>
            </a:r>
          </a:p>
        </p:txBody>
      </p:sp>
      <p:sp>
        <p:nvSpPr>
          <p:cNvPr id="4" name="Espace réservé du numéro de diapositive 3">
            <a:extLst>
              <a:ext uri="{FF2B5EF4-FFF2-40B4-BE49-F238E27FC236}">
                <a16:creationId xmlns:a16="http://schemas.microsoft.com/office/drawing/2014/main" id="{753314C3-CFB4-8394-5FA9-AE8473E96EC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992448-2ED1-47B9-ABBE-6207BE789E1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608669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a:t>Next, let’s also have a look at the Working Groups: As the first wave of Working Groups are nearing their first </a:t>
            </a:r>
            <a:r>
              <a:rPr lang="en-US" err="1"/>
              <a:t>anniversary,ensuring</a:t>
            </a:r>
            <a:r>
              <a:rPr lang="en-US"/>
              <a:t> their connectivity is becoming more and more of a priority. To this end, in </a:t>
            </a:r>
            <a:r>
              <a:rPr lang="en-US" err="1"/>
              <a:t>Septemer</a:t>
            </a:r>
            <a:r>
              <a:rPr lang="en-US"/>
              <a:t>, we welcomed WG Co-Chairs at the first hybrid exchange event in Helsinki, co-</a:t>
            </a:r>
            <a:r>
              <a:rPr lang="en-US" err="1"/>
              <a:t>organised</a:t>
            </a:r>
            <a:r>
              <a:rPr lang="en-US"/>
              <a:t> by the Finnish Federation of Learned Societies.  Having first discussions on the endorsement framework around WGs’ and other outputs has been a central topic in Helsinki, Karen will tell you more about it in a couple of minutes and you will also have the chance to hear progress of 2 WGs. </a:t>
            </a:r>
            <a:endParaRPr lang="fr-F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992448-2ED1-47B9-ABBE-6207BE789E1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978197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a:t>In April 2024, we launched the first round of the </a:t>
            </a:r>
            <a:r>
              <a:rPr lang="en-US" err="1"/>
              <a:t>CoARA</a:t>
            </a:r>
            <a:r>
              <a:rPr lang="en-US"/>
              <a:t> Boost cascade funding program to support institutions in their efforts to implement </a:t>
            </a:r>
            <a:r>
              <a:rPr lang="en-US" err="1"/>
              <a:t>committments</a:t>
            </a:r>
            <a:r>
              <a:rPr lang="en-US"/>
              <a:t> of the Agreement and reform research assessment practices within their </a:t>
            </a:r>
            <a:r>
              <a:rPr lang="en-US" err="1"/>
              <a:t>organisations</a:t>
            </a:r>
            <a:r>
              <a:rPr lang="en-US"/>
              <a:t>. Following the first call of Cascade Funding, </a:t>
            </a:r>
            <a:r>
              <a:rPr lang="en-US" b="1"/>
              <a:t>a maximum of 25 projects</a:t>
            </a:r>
            <a:r>
              <a:rPr lang="en-US"/>
              <a:t> out of 72 applications were selected after careful evaluation by expert reviewer panels. The selections would not be possible without the dedicated effort of reviewers who offered their time and expertise to provide thorough assessment of each application. We want to extend a </a:t>
            </a:r>
            <a:r>
              <a:rPr lang="en-US" b="1"/>
              <a:t>huge thank you to them! </a:t>
            </a:r>
            <a:endParaRPr lang="en-US">
              <a:ea typeface="Calibri"/>
              <a:cs typeface="Calibri"/>
            </a:endParaRP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992448-2ED1-47B9-ABBE-6207BE789E1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240201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a:t>Their insights also contribute to shaping the</a:t>
            </a:r>
            <a:r>
              <a:rPr lang="en-US" b="1"/>
              <a:t> second call, to be opened in early December 2024. </a:t>
            </a:r>
            <a:r>
              <a:rPr lang="en-US"/>
              <a:t>The Cascade Funding </a:t>
            </a:r>
            <a:r>
              <a:rPr lang="en-US" err="1"/>
              <a:t>Programme</a:t>
            </a:r>
            <a:r>
              <a:rPr lang="en-US"/>
              <a:t> supports three types of projects—Institutional Pilot Projects, Teaming Projects, and Institutional Change Projects—to meet institutions at different stages in their reform journeys:</a:t>
            </a:r>
            <a:endParaRPr lang="fr-FR"/>
          </a:p>
          <a:p>
            <a:pPr marL="171450" indent="-171450">
              <a:buFont typeface="Arial"/>
              <a:buChar char="•"/>
            </a:pPr>
            <a:r>
              <a:rPr lang="en-US"/>
              <a:t>Institutional Pilot Projects allow organizations to test new assessment models and approaches in targeted areas, fostering experimentation with tools like IT workflows, qualitative KPIs, and open science metrics. Each project may receive up to €30,000, with a one-year duration.</a:t>
            </a:r>
          </a:p>
          <a:p>
            <a:pPr marL="171450" indent="-171450">
              <a:buFont typeface="Arial"/>
              <a:buChar char="•"/>
            </a:pPr>
            <a:r>
              <a:rPr lang="en-US"/>
              <a:t>Teaming Projects facilitate knowledge exchange between organizations with different levels of expertise, enabling mutual growth and best practice sharing. These projects are funded up to €40,000 for one year.</a:t>
            </a:r>
          </a:p>
          <a:p>
            <a:pPr marL="171450" indent="-171450">
              <a:buFont typeface="Arial"/>
              <a:buChar char="•"/>
            </a:pPr>
            <a:r>
              <a:rPr lang="en-US"/>
              <a:t>Institutional Change Projects support more comprehensive reform by refining or creating new assessment structures aligned with the commitments of the Agreement on Reforming Research Assessment. These projects can receive up to €60,000 for a one-year term.</a:t>
            </a:r>
          </a:p>
          <a:p>
            <a:endParaRPr lang="en-US" b="1"/>
          </a:p>
        </p:txBody>
      </p:sp>
      <p:sp>
        <p:nvSpPr>
          <p:cNvPr id="4" name="Espace réservé du numéro de diapositive 3"/>
          <p:cNvSpPr>
            <a:spLocks noGrp="1"/>
          </p:cNvSpPr>
          <p:nvPr>
            <p:ph type="sldNum" sz="quarter" idx="5"/>
          </p:nvPr>
        </p:nvSpPr>
        <p:spPr/>
        <p:txBody>
          <a:bodyPr/>
          <a:lstStyle/>
          <a:p>
            <a:fld id="{BD96B49F-DC1C-4E5A-B92C-A4311F98DBCE}" type="slidenum">
              <a:rPr lang="en-GB" smtClean="0"/>
              <a:t>13</a:t>
            </a:fld>
            <a:endParaRPr lang="en-GB"/>
          </a:p>
        </p:txBody>
      </p:sp>
    </p:spTree>
    <p:extLst>
      <p:ext uri="{BB962C8B-B14F-4D97-AF65-F5344CB8AC3E}">
        <p14:creationId xmlns:p14="http://schemas.microsoft.com/office/powerpoint/2010/main" val="9248297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a:t>To finish with, we keep an eye on the early impact </a:t>
            </a:r>
            <a:r>
              <a:rPr lang="en-GB" err="1"/>
              <a:t>CoARA</a:t>
            </a:r>
            <a:r>
              <a:rPr lang="en-GB"/>
              <a:t> has on the national and international research policy landscape. You can see here a small snapshot, really </a:t>
            </a:r>
            <a:r>
              <a:rPr lang="en-GB" err="1"/>
              <a:t>tjust</a:t>
            </a:r>
            <a:r>
              <a:rPr lang="en-GB"/>
              <a:t> a small token of the gravity of the policy discourse around </a:t>
            </a:r>
            <a:r>
              <a:rPr lang="en-GB" err="1"/>
              <a:t>CoARA</a:t>
            </a:r>
            <a:r>
              <a:rPr lang="en-GB"/>
              <a:t>,  policy documents where </a:t>
            </a:r>
            <a:r>
              <a:rPr lang="en-GB" err="1"/>
              <a:t>CoARA</a:t>
            </a:r>
            <a:r>
              <a:rPr lang="en-GB"/>
              <a:t> has been discussed from all corners of the world, from left to right: (to add just the titles of reports here and country) </a:t>
            </a:r>
            <a:endParaRPr lang="fr-FR"/>
          </a:p>
          <a:p>
            <a:endParaRPr lang="en-GB"/>
          </a:p>
          <a:p>
            <a:endParaRPr lang="en-GB">
              <a:ea typeface="Calibri"/>
              <a:cs typeface="Calibri"/>
            </a:endParaRPr>
          </a:p>
          <a:p>
            <a:endParaRPr lang="en-GB">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992448-2ED1-47B9-ABBE-6207BE789E1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134850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gn="just"/>
            <a:r>
              <a:rPr lang="en-US"/>
              <a:t>In addition to the policy impact, we are also curious to see how </a:t>
            </a:r>
            <a:r>
              <a:rPr lang="en-US" err="1"/>
              <a:t>CoARA</a:t>
            </a:r>
            <a:r>
              <a:rPr lang="en-US"/>
              <a:t> is reflected in the scholarly discourse. A manually checked and curated corpus of </a:t>
            </a:r>
            <a:r>
              <a:rPr lang="en-US" err="1"/>
              <a:t>CoARA</a:t>
            </a:r>
            <a:r>
              <a:rPr lang="en-US"/>
              <a:t>-related papers  is available in a dedicated Zotero library that you can find linked in the bottom right corner. A priority for the Steering Board is to engage in these scholarly conversations too and respond to them in a common position. You can see 2 such reflections published recently around commitment two, </a:t>
            </a:r>
            <a:r>
              <a:rPr lang="en-US" err="1"/>
              <a:t>ans</a:t>
            </a:r>
            <a:r>
              <a:rPr lang="en-US"/>
              <a:t> also, to give an example of WGs' contribution to this </a:t>
            </a:r>
            <a:r>
              <a:rPr lang="en-US" err="1"/>
              <a:t>doscourse</a:t>
            </a:r>
            <a:r>
              <a:rPr lang="en-US"/>
              <a:t>, a resource explaining synergies between </a:t>
            </a:r>
            <a:r>
              <a:rPr lang="en-US" err="1"/>
              <a:t>CoRA</a:t>
            </a:r>
            <a:r>
              <a:rPr lang="en-US"/>
              <a:t> and the Barcelona declaration, created by members of the Open </a:t>
            </a:r>
            <a:r>
              <a:rPr lang="en-US" err="1"/>
              <a:t>Infrastruture</a:t>
            </a:r>
            <a:r>
              <a:rPr lang="en-US"/>
              <a:t> WGs. </a:t>
            </a:r>
          </a:p>
          <a:p>
            <a:pPr algn="just"/>
            <a:endParaRPr lang="en-US"/>
          </a:p>
          <a:p>
            <a:endParaRPr lang="en-US"/>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992448-2ED1-47B9-ABBE-6207BE789E1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505878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098738-4CF5-305A-017A-0AD8456BD7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62831C-9978-F4FE-F688-99B1D5E1800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F0C0E17-015F-54A5-3B5F-5BD365994A6F}"/>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0BC8706E-5712-0955-D99C-B219BE08F99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992448-2ED1-47B9-ABBE-6207BE789E1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536376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1C54F8-5F85-E75F-25AF-EB32950EDE1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8409E9C-59D2-8A02-1136-CDDCFD970832}"/>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FAEDB2F-6E11-CAF5-2BD3-E75E864B06C9}"/>
              </a:ext>
            </a:extLst>
          </p:cNvPr>
          <p:cNvSpPr>
            <a:spLocks noGrp="1"/>
          </p:cNvSpPr>
          <p:nvPr>
            <p:ph type="body" idx="1"/>
          </p:nvPr>
        </p:nvSpPr>
        <p:spPr/>
        <p:txBody>
          <a:bodyPr/>
          <a:lstStyle/>
          <a:p>
            <a:r>
              <a:rPr lang="en-US">
                <a:cs typeface="Calibri"/>
              </a:rPr>
              <a:t>For technical issues, feel free to contact Secretariat in the chat </a:t>
            </a:r>
          </a:p>
        </p:txBody>
      </p:sp>
      <p:sp>
        <p:nvSpPr>
          <p:cNvPr id="4" name="Espace réservé du numéro de diapositive 3">
            <a:extLst>
              <a:ext uri="{FF2B5EF4-FFF2-40B4-BE49-F238E27FC236}">
                <a16:creationId xmlns:a16="http://schemas.microsoft.com/office/drawing/2014/main" id="{7234581C-846F-0CDE-87D6-794CFE62889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992448-2ED1-47B9-ABBE-6207BE789E1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41984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A2BE03-D85B-A38A-58F1-999E948638B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3AFE361-DB72-826A-6E82-5AC330142D2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61CD8B01-ADC9-31DE-BBC3-50F10A5B24A5}"/>
              </a:ext>
            </a:extLst>
          </p:cNvPr>
          <p:cNvSpPr>
            <a:spLocks noGrp="1"/>
          </p:cNvSpPr>
          <p:nvPr>
            <p:ph type="body" idx="1"/>
          </p:nvPr>
        </p:nvSpPr>
        <p:spPr/>
        <p:txBody>
          <a:bodyPr/>
          <a:lstStyle/>
          <a:p>
            <a:pPr algn="just"/>
            <a:r>
              <a:rPr lang="en-US"/>
              <a:t>This next slide gives you an idea of where are we in the implementation process of CoARA:in keeping the action-oriented character of the coalition, in this semester we put more emphasis on facilitating exchanges with the coalition internally and begin to streamline the work of all these different actor groups contributing to CoARA. Along these lines, later today we will discuss together a consensus building mechanisms, also known as the endorsement framework, by which the CoARA community can develop consensus over tools, processes and implementation options that enable them to progress on their CoARA commitments. </a:t>
            </a:r>
            <a:endParaRPr lang="fr-FR"/>
          </a:p>
          <a:p>
            <a:pPr algn="just"/>
            <a:r>
              <a:rPr lang="en-US"/>
              <a:t>But we will are also looking into the future and near future of CoARA. Working towards CoARA’s sustainability, today, we will also present and discuss options to strengthen what we built and reinforce community ownership of CoARA. </a:t>
            </a:r>
          </a:p>
          <a:p>
            <a:endParaRPr lang="en-US">
              <a:ea typeface="Calibri"/>
              <a:cs typeface="Calibri"/>
            </a:endParaRPr>
          </a:p>
        </p:txBody>
      </p:sp>
      <p:sp>
        <p:nvSpPr>
          <p:cNvPr id="4" name="Espace réservé du numéro de diapositive 3">
            <a:extLst>
              <a:ext uri="{FF2B5EF4-FFF2-40B4-BE49-F238E27FC236}">
                <a16:creationId xmlns:a16="http://schemas.microsoft.com/office/drawing/2014/main" id="{BD7DAAD4-2C34-E370-F18F-9ED7EE624AE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992448-2ED1-47B9-ABBE-6207BE789E1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695661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a:t>Speaking of implementation paths, let's have a look at them, at a glance: we see a steadily growing corpus of action plans, busy working groups and National Chapters, cascade funding program to </a:t>
            </a:r>
            <a:r>
              <a:rPr lang="en-US" err="1"/>
              <a:t>catalyse</a:t>
            </a:r>
            <a:r>
              <a:rPr lang="en-US"/>
              <a:t> institutional change, and the possibility  to co-host </a:t>
            </a:r>
            <a:r>
              <a:rPr lang="en-US" err="1"/>
              <a:t>CoARA</a:t>
            </a:r>
            <a:r>
              <a:rPr lang="en-US"/>
              <a:t> events, to create spaces for </a:t>
            </a:r>
            <a:r>
              <a:rPr lang="en-US" err="1"/>
              <a:t>discssion</a:t>
            </a:r>
            <a:r>
              <a:rPr lang="en-US"/>
              <a:t> around central </a:t>
            </a:r>
            <a:r>
              <a:rPr lang="en-US" err="1"/>
              <a:t>coara</a:t>
            </a:r>
            <a:r>
              <a:rPr lang="en-US"/>
              <a:t> matters and overall, to keep the reform as aligned as possible, but as diverse as necessary. I will bring you closer to these activities in a second but first let’s have a look at the growth of the coalition. </a:t>
            </a:r>
            <a:endParaRPr lang="fr-FR"/>
          </a:p>
          <a:p>
            <a:endParaRPr lang="en-US">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66612" rtl="0" eaLnBrk="1" fontAlgn="auto" latinLnBrk="0" hangingPunct="1">
              <a:lnSpc>
                <a:spcPct val="100000"/>
              </a:lnSpc>
              <a:spcBef>
                <a:spcPts val="0"/>
              </a:spcBef>
              <a:spcAft>
                <a:spcPts val="0"/>
              </a:spcAft>
              <a:buClrTx/>
              <a:buSzTx/>
              <a:buFontTx/>
              <a:buNone/>
              <a:tabLst/>
              <a:defRPr/>
            </a:pPr>
            <a:fld id="{A9992448-2ED1-47B9-ABBE-6207BE789E1B}"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66612"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117487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240DEB-C588-DE4F-946A-C6ACAB5340D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1EFC25CB-B881-87EC-94D4-34A96064C1B6}"/>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4C31887-CCF0-5CE2-DB57-D9D4E4757EC9}"/>
              </a:ext>
            </a:extLst>
          </p:cNvPr>
          <p:cNvSpPr>
            <a:spLocks noGrp="1"/>
          </p:cNvSpPr>
          <p:nvPr>
            <p:ph type="body" idx="1"/>
          </p:nvPr>
        </p:nvSpPr>
        <p:spPr/>
        <p:txBody>
          <a:bodyPr/>
          <a:lstStyle/>
          <a:p>
            <a:r>
              <a:rPr lang="en-US"/>
              <a:t>Nearing the 2nd anniversary of </a:t>
            </a:r>
            <a:r>
              <a:rPr lang="en-US" err="1"/>
              <a:t>CoARA</a:t>
            </a:r>
            <a:r>
              <a:rPr lang="en-US"/>
              <a:t>, </a:t>
            </a:r>
            <a:r>
              <a:rPr lang="en-US" u="sng">
                <a:hlinkClick r:id="rId3"/>
              </a:rPr>
              <a:t>membership recently hit 700 members worldwide</a:t>
            </a:r>
            <a:r>
              <a:rPr lang="en-US"/>
              <a:t>, including members from Europe, Australia, Latin America, and Africa. Warmest welcome to all of you who are joining/participating at the CoARA GA fir the first time, especially for representatives from </a:t>
            </a:r>
            <a:r>
              <a:rPr lang="en-US" err="1"/>
              <a:t>countrties</a:t>
            </a:r>
            <a:r>
              <a:rPr lang="en-US"/>
              <a:t> who are new to </a:t>
            </a:r>
            <a:r>
              <a:rPr lang="en-US" err="1"/>
              <a:t>CoARA</a:t>
            </a:r>
            <a:r>
              <a:rPr lang="en-US"/>
              <a:t>: Kenya, Mexico and Tanzania. To create conditions of academic freedom, our aim is to grow a truly global coalition of doers/actors and yet remain efficient in our shared decision-making processes. Having said that, fingers crossed for reaching quorum today for the elections. </a:t>
            </a:r>
            <a:endParaRPr lang="fr-FR"/>
          </a:p>
        </p:txBody>
      </p:sp>
      <p:sp>
        <p:nvSpPr>
          <p:cNvPr id="4" name="Espace réservé du numéro de diapositive 3">
            <a:extLst>
              <a:ext uri="{FF2B5EF4-FFF2-40B4-BE49-F238E27FC236}">
                <a16:creationId xmlns:a16="http://schemas.microsoft.com/office/drawing/2014/main" id="{2F56305C-21F8-6402-B0C3-DBE7CAEEC5F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992448-2ED1-47B9-ABBE-6207BE789E1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332949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a:ea typeface="Calibri"/>
                <a:cs typeface="Calibri"/>
              </a:rPr>
              <a:t>Accordingly, in 2024, </a:t>
            </a:r>
            <a:r>
              <a:rPr lang="en-US" err="1">
                <a:ea typeface="Calibri"/>
                <a:cs typeface="Calibri"/>
              </a:rPr>
              <a:t>CoARA</a:t>
            </a:r>
            <a:r>
              <a:rPr lang="en-US">
                <a:ea typeface="Calibri"/>
                <a:cs typeface="Calibri"/>
              </a:rPr>
              <a:t> continued having a strong presence in </a:t>
            </a:r>
            <a:r>
              <a:rPr lang="en-GB" b="1"/>
              <a:t> </a:t>
            </a:r>
            <a:r>
              <a:rPr lang="en-GB"/>
              <a:t>in a diversity of contexts, stakeholders and geographical regions</a:t>
            </a:r>
            <a:endParaRPr lang="en-US"/>
          </a:p>
          <a:p>
            <a:endParaRPr lang="en-US">
              <a:ea typeface="Calibri"/>
              <a:cs typeface="Calibri"/>
            </a:endParaRPr>
          </a:p>
          <a:p>
            <a:r>
              <a:rPr lang="en-US">
                <a:ea typeface="Calibri"/>
                <a:cs typeface="Calibri"/>
              </a:rPr>
              <a:t> </a:t>
            </a:r>
            <a:r>
              <a:rPr lang="en-US" err="1">
                <a:ea typeface="Calibri"/>
                <a:cs typeface="Calibri"/>
              </a:rPr>
              <a:t>Globalisation</a:t>
            </a:r>
            <a:r>
              <a:rPr lang="en-US">
                <a:ea typeface="Calibri"/>
                <a:cs typeface="Calibri"/>
              </a:rPr>
              <a:t> efforts are also reflected in </a:t>
            </a:r>
            <a:r>
              <a:rPr lang="en-US" err="1">
                <a:ea typeface="Calibri"/>
                <a:cs typeface="Calibri"/>
              </a:rPr>
              <a:t>coara's</a:t>
            </a:r>
            <a:r>
              <a:rPr lang="en-US">
                <a:ea typeface="Calibri"/>
                <a:cs typeface="Calibri"/>
              </a:rPr>
              <a:t> recent domain name change: now you can also access the </a:t>
            </a:r>
            <a:r>
              <a:rPr lang="en-US" err="1">
                <a:ea typeface="Calibri"/>
                <a:cs typeface="Calibri"/>
              </a:rPr>
              <a:t>CoARA</a:t>
            </a:r>
            <a:r>
              <a:rPr lang="en-US">
                <a:ea typeface="Calibri"/>
                <a:cs typeface="Calibri"/>
              </a:rPr>
              <a:t> </a:t>
            </a:r>
            <a:r>
              <a:rPr lang="en-US" err="1">
                <a:ea typeface="Calibri"/>
                <a:cs typeface="Calibri"/>
              </a:rPr>
              <a:t>ws</a:t>
            </a:r>
            <a:r>
              <a:rPr lang="en-US">
                <a:ea typeface="Calibri"/>
                <a:cs typeface="Calibri"/>
              </a:rPr>
              <a:t> under coara.org. </a:t>
            </a:r>
          </a:p>
          <a:p>
            <a:endParaRPr lang="en-US">
              <a:ea typeface="Calibri"/>
              <a:cs typeface="Calibri"/>
            </a:endParaRPr>
          </a:p>
          <a:p>
            <a:pPr marL="285750" indent="-285750">
              <a:lnSpc>
                <a:spcPct val="120000"/>
              </a:lnSpc>
              <a:buFont typeface="Arial,Sans-Serif"/>
              <a:buChar char="•"/>
            </a:pPr>
            <a:r>
              <a:rPr lang="en-US">
                <a:ea typeface="Calibri"/>
                <a:cs typeface="Calibri"/>
              </a:rPr>
              <a:t>Looking ahead, </a:t>
            </a:r>
            <a:r>
              <a:rPr lang="en-US">
                <a:ea typeface="Calibri"/>
              </a:rPr>
              <a:t>this year, </a:t>
            </a:r>
            <a:r>
              <a:rPr lang="en-GB" err="1"/>
              <a:t>CoARA</a:t>
            </a:r>
            <a:r>
              <a:rPr lang="en-GB"/>
              <a:t> Boost WP6 have worked with the Steering Board to </a:t>
            </a:r>
            <a:r>
              <a:rPr lang="en-GB" b="1"/>
              <a:t>identify related initiatives, </a:t>
            </a:r>
            <a:endParaRPr lang="en-US"/>
          </a:p>
          <a:p>
            <a:pPr>
              <a:lnSpc>
                <a:spcPct val="120000"/>
              </a:lnSpc>
            </a:pPr>
            <a:r>
              <a:rPr lang="en-GB" b="1"/>
              <a:t>       projects, &amp; organisations</a:t>
            </a:r>
            <a:r>
              <a:rPr lang="en-GB"/>
              <a:t>.</a:t>
            </a:r>
          </a:p>
          <a:p>
            <a:pPr marL="285750" indent="-285750">
              <a:lnSpc>
                <a:spcPct val="120000"/>
              </a:lnSpc>
              <a:buFont typeface="Arial,Sans-Serif"/>
              <a:buChar char="•"/>
            </a:pPr>
            <a:endParaRPr lang="en-GB"/>
          </a:p>
          <a:p>
            <a:pPr marL="285750" indent="-285750">
              <a:lnSpc>
                <a:spcPct val="120000"/>
              </a:lnSpc>
              <a:buFont typeface="Arial,Sans-Serif"/>
              <a:buChar char="•"/>
            </a:pPr>
            <a:r>
              <a:rPr lang="en-GB" b="1"/>
              <a:t>Target countries</a:t>
            </a:r>
            <a:r>
              <a:rPr lang="en-GB"/>
              <a:t> identified for scoping discussions and outreach: </a:t>
            </a:r>
            <a:endParaRPr lang="en-US"/>
          </a:p>
          <a:p>
            <a:pPr marL="742950" lvl="1" indent="-285750">
              <a:lnSpc>
                <a:spcPct val="120000"/>
              </a:lnSpc>
              <a:buFont typeface="Courier New,monospace"/>
              <a:buChar char="o"/>
            </a:pPr>
            <a:r>
              <a:rPr lang="en-GB" b="1"/>
              <a:t>Europe</a:t>
            </a:r>
            <a:r>
              <a:rPr lang="en-GB"/>
              <a:t>: Greece, Germany, UK, Austria, Denmark, Turkey</a:t>
            </a:r>
            <a:endParaRPr lang="en-US"/>
          </a:p>
          <a:p>
            <a:pPr marL="742950" lvl="1" indent="-285750">
              <a:lnSpc>
                <a:spcPct val="120000"/>
              </a:lnSpc>
              <a:buFont typeface="Courier New,monospace"/>
              <a:buChar char="o"/>
            </a:pPr>
            <a:r>
              <a:rPr lang="en-GB" b="1"/>
              <a:t>Globally</a:t>
            </a:r>
            <a:r>
              <a:rPr lang="en-GB"/>
              <a:t>: USA, Brazil, Japan, Republic of Korea, Egypt, Australia</a:t>
            </a:r>
            <a:endParaRPr lang="en-US"/>
          </a:p>
          <a:p>
            <a:endParaRPr lang="en-US">
              <a:ea typeface="Calibri"/>
              <a:cs typeface="Calibri"/>
            </a:endParaRPr>
          </a:p>
          <a:p>
            <a:endParaRPr lang="en-US">
              <a:ea typeface="Calibri"/>
              <a:cs typeface="Calibri"/>
            </a:endParaRPr>
          </a:p>
          <a:p>
            <a:endParaRPr lang="en-US">
              <a:ea typeface="Calibri"/>
              <a:cs typeface="Calibri"/>
            </a:endParaRPr>
          </a:p>
          <a:p>
            <a:endParaRPr lang="en-US">
              <a:ea typeface="Calibri"/>
              <a:cs typeface="Calibri"/>
            </a:endParaRPr>
          </a:p>
        </p:txBody>
      </p:sp>
      <p:sp>
        <p:nvSpPr>
          <p:cNvPr id="4" name="Espace réservé du numéro de diapositive 3"/>
          <p:cNvSpPr>
            <a:spLocks noGrp="1"/>
          </p:cNvSpPr>
          <p:nvPr>
            <p:ph type="sldNum" sz="quarter" idx="5"/>
          </p:nvPr>
        </p:nvSpPr>
        <p:spPr/>
        <p:txBody>
          <a:bodyPr/>
          <a:lstStyle/>
          <a:p>
            <a:fld id="{A9992448-2ED1-47B9-ABBE-6207BE789E1B}" type="slidenum">
              <a:rPr lang="en-GB" smtClean="0"/>
              <a:t>6</a:t>
            </a:fld>
            <a:endParaRPr lang="en-GB"/>
          </a:p>
        </p:txBody>
      </p:sp>
    </p:spTree>
    <p:extLst>
      <p:ext uri="{BB962C8B-B14F-4D97-AF65-F5344CB8AC3E}">
        <p14:creationId xmlns:p14="http://schemas.microsoft.com/office/powerpoint/2010/main" val="29447892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gn="just"/>
            <a:r>
              <a:rPr lang="en-GB"/>
              <a:t> But as we know </a:t>
            </a:r>
            <a:r>
              <a:rPr lang="en-GB" err="1"/>
              <a:t>CoARA</a:t>
            </a:r>
            <a:r>
              <a:rPr lang="en-GB"/>
              <a:t> is not only about growing the coalition around the reform. Signatories take practical commitments to improve their RA practices and share progress with fellow signatories, first within a year from signing the </a:t>
            </a:r>
            <a:r>
              <a:rPr lang="en-GB" err="1"/>
              <a:t>Agreement.These</a:t>
            </a:r>
            <a:r>
              <a:rPr lang="en-GB"/>
              <a:t> Action Plans are living documents, meaning they can be updated anytime within the 5-year period.</a:t>
            </a:r>
            <a:endParaRPr lang="fr-FR"/>
          </a:p>
          <a:p>
            <a:pPr algn="just"/>
            <a:r>
              <a:rPr lang="en-GB"/>
              <a:t> On this slide, you can find an overview of which countries and which types of organisations have the biggest impact on this collective exercise so far and whose practical commitments are in the forefront. We keep an eye on this and the corpus evolves. All these graphs, together with a small token of the cluster analysis on the right, are provided by our CoARA Boost partner CNRS. With them, we are developing 2 analysis platforms one pwered y Gargantext and the other one, the cluster analysis by Lodex. This latter is expected to be opened for the entire coalition in Q2 2025so you will be able to ask your (research) question from the full text corpus of Aps. </a:t>
            </a:r>
            <a:endParaRPr lang="fr-FR"/>
          </a:p>
          <a:p>
            <a:endParaRPr lang="en-GB">
              <a:latin typeface="Aptos"/>
              <a:ea typeface="Calibri" panose="020F0502020204030204"/>
              <a:cs typeface="Segoe UI"/>
            </a:endParaRP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992448-2ED1-47B9-ABBE-6207BE789E1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27315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gn="just"/>
            <a:r>
              <a:rPr lang="en-GB"/>
              <a:t>Here I take a chance to shot out to the people and organisations behind the numbers, to those members and signatories we want have already submitted their Action Plans! Bravo. But of you had a closer look at the numbers on the previous slide, you can also see that the progress with your Aps is slower than expected. That is, it’s good that we now have an established corpus but we need a more solid foundation/momentum moving forward. In case you haven't submitted </a:t>
            </a:r>
            <a:r>
              <a:rPr lang="en-GB" err="1"/>
              <a:t>yourAOS</a:t>
            </a:r>
            <a:r>
              <a:rPr lang="en-GB"/>
              <a:t> yet, you can rely on  resources </a:t>
            </a:r>
            <a:br>
              <a:rPr lang="en-GB">
                <a:cs typeface="+mn-lt"/>
              </a:rPr>
            </a:br>
            <a:r>
              <a:rPr lang="en-GB"/>
              <a:t>(to the chat)  </a:t>
            </a:r>
            <a:endParaRPr lang="en-GB">
              <a:cs typeface="+mn-lt"/>
            </a:endParaRPr>
          </a:p>
          <a:p>
            <a:pPr algn="just"/>
            <a:r>
              <a:rPr lang="en-GB"/>
              <a:t>In 2025, The Secretariat and the SB will keep supporting you in the exercise with webinars, access and tutorials to the analysis platform, with </a:t>
            </a:r>
            <a:r>
              <a:rPr lang="en-GB" err="1"/>
              <a:t>CoARA</a:t>
            </a:r>
            <a:r>
              <a:rPr lang="en-GB"/>
              <a:t> endorsed outputs but also with publishing the due date for each signatory on the </a:t>
            </a:r>
            <a:r>
              <a:rPr lang="en-GB" err="1"/>
              <a:t>CoARA</a:t>
            </a:r>
            <a:r>
              <a:rPr lang="en-GB"/>
              <a:t> website. </a:t>
            </a:r>
          </a:p>
          <a:p>
            <a:endParaRPr lang="en-GB">
              <a:latin typeface="Aptos"/>
              <a:ea typeface="Calibri" panose="020F0502020204030204"/>
              <a:cs typeface="Segoe UI"/>
            </a:endParaRP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992448-2ED1-47B9-ABBE-6207BE789E1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588793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a:t>National Chapters keep playing an important role in </a:t>
            </a:r>
            <a:r>
              <a:rPr lang="en-US" err="1"/>
              <a:t>contextualising</a:t>
            </a:r>
            <a:r>
              <a:rPr lang="en-US"/>
              <a:t> </a:t>
            </a:r>
            <a:r>
              <a:rPr lang="en-US" err="1"/>
              <a:t>CoARA</a:t>
            </a:r>
            <a:r>
              <a:rPr lang="en-US"/>
              <a:t> and being local homes/hosts of the coalition in currently 16 countries. Among many other activities, they also support their members with their action plans. And they also play a crucial role in establishing discourse around </a:t>
            </a:r>
            <a:r>
              <a:rPr lang="en-US" err="1"/>
              <a:t>coara</a:t>
            </a:r>
            <a:r>
              <a:rPr lang="en-US"/>
              <a:t> in different languages: you can see examples from France, Italy and Spain showcased here. You can find an overview of them in a printable booklet linked in the chat. </a:t>
            </a:r>
            <a:endParaRPr lang="fr-FR"/>
          </a:p>
          <a:p>
            <a:endParaRPr lang="en-US"/>
          </a:p>
          <a:p>
            <a:endParaRPr lang="en-US" b="1">
              <a:cs typeface="Calibri"/>
            </a:endParaRPr>
          </a:p>
          <a:p>
            <a:endParaRPr lang="en-US" b="1">
              <a:ea typeface="Calibri"/>
              <a:cs typeface="Calibri"/>
            </a:endParaRP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992448-2ED1-47B9-ABBE-6207BE789E1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186865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F54AEE-1D76-2B96-38C1-5888DF902957}"/>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7413D65-1D3E-2802-8BDD-3D4FCB8641D8}"/>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C187478-D50C-5DA4-9441-B6F46073E901}"/>
              </a:ext>
            </a:extLst>
          </p:cNvPr>
          <p:cNvSpPr>
            <a:spLocks noGrp="1"/>
          </p:cNvSpPr>
          <p:nvPr>
            <p:ph type="body" idx="1"/>
          </p:nvPr>
        </p:nvSpPr>
        <p:spPr/>
        <p:txBody>
          <a:bodyPr/>
          <a:lstStyle/>
          <a:p>
            <a:r>
              <a:rPr lang="en-US"/>
              <a:t>As a clear highlight of the past 5 months, Representatives of </a:t>
            </a:r>
            <a:r>
              <a:rPr lang="en-US" err="1"/>
              <a:t>CoARA’sNational</a:t>
            </a:r>
            <a:r>
              <a:rPr lang="en-US"/>
              <a:t> Chapters gathered in October in Brussels for a workshop on national activities supporting research assessment reforms  </a:t>
            </a:r>
            <a:r>
              <a:rPr lang="en-US" err="1"/>
              <a:t>organised</a:t>
            </a:r>
            <a:r>
              <a:rPr lang="en-US"/>
              <a:t> by the EC, where NC chairs met </a:t>
            </a:r>
            <a:r>
              <a:rPr lang="en-US" err="1"/>
              <a:t>otherke</a:t>
            </a:r>
            <a:r>
              <a:rPr lang="en-US"/>
              <a:t> national actors in RA and discussed, among others, diverse collaboration dynamics with national authorities and the importance of buy-in bottom-up as well as top-down , or HEIs on different level of autonomy in different national contexts We believe that such events and discussions are key for a </a:t>
            </a:r>
            <a:r>
              <a:rPr lang="en-US" err="1"/>
              <a:t>a</a:t>
            </a:r>
            <a:r>
              <a:rPr lang="en-US"/>
              <a:t> diverse but coherent </a:t>
            </a:r>
            <a:r>
              <a:rPr lang="en-US" err="1"/>
              <a:t>CoARA</a:t>
            </a:r>
            <a:r>
              <a:rPr lang="en-US"/>
              <a:t>. Accordingly, we will prioritize on organizing at least one such exchange event for NCs and one for WGs each year. A next opportunity for NCs will be the 2nd NCs Exchange Forum in Bonn </a:t>
            </a:r>
            <a:r>
              <a:rPr lang="en-US" err="1"/>
              <a:t>organised</a:t>
            </a:r>
            <a:r>
              <a:rPr lang="en-US"/>
              <a:t> by DFG. So mark your calendars. In 2025, we will also begin collecting impact case studies from NC, we will keep you updated on that. </a:t>
            </a:r>
            <a:endParaRPr lang="fr-FR"/>
          </a:p>
        </p:txBody>
      </p:sp>
      <p:sp>
        <p:nvSpPr>
          <p:cNvPr id="4" name="Espace réservé du numéro de diapositive 3">
            <a:extLst>
              <a:ext uri="{FF2B5EF4-FFF2-40B4-BE49-F238E27FC236}">
                <a16:creationId xmlns:a16="http://schemas.microsoft.com/office/drawing/2014/main" id="{183D9032-8C97-1874-0332-F0EA5821967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992448-2ED1-47B9-ABBE-6207BE789E1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8004556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9.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0.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79799366-67A0-33BD-6498-8DE680F4C73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10800000">
            <a:off x="9356435" y="5146937"/>
            <a:ext cx="2836764" cy="1711064"/>
          </a:xfrm>
          <a:prstGeom prst="rect">
            <a:avLst/>
          </a:prstGeom>
          <a:noFill/>
          <a:extLst>
            <a:ext uri="{909E8E84-426E-40DD-AFC4-6F175D3DCCD1}">
              <a14:hiddenFill xmlns:a14="http://schemas.microsoft.com/office/drawing/2010/main">
                <a:solidFill>
                  <a:srgbClr val="FFFFFF"/>
                </a:solidFill>
              </a14:hiddenFill>
            </a:ext>
          </a:extLst>
        </p:spPr>
      </p:pic>
      <p:sp>
        <p:nvSpPr>
          <p:cNvPr id="23" name="Rectangle 22"/>
          <p:cNvSpPr/>
          <p:nvPr userDrawn="1"/>
        </p:nvSpPr>
        <p:spPr>
          <a:xfrm>
            <a:off x="0" y="0"/>
            <a:ext cx="12192000" cy="25790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35" name="Espace réservé du texte 17"/>
          <p:cNvSpPr>
            <a:spLocks noGrp="1"/>
          </p:cNvSpPr>
          <p:nvPr>
            <p:ph type="body" sz="quarter" idx="13" hasCustomPrompt="1"/>
          </p:nvPr>
        </p:nvSpPr>
        <p:spPr>
          <a:xfrm>
            <a:off x="1457556" y="3940306"/>
            <a:ext cx="8492456" cy="700705"/>
          </a:xfrm>
          <a:prstGeom prst="rect">
            <a:avLst/>
          </a:prstGeom>
        </p:spPr>
        <p:txBody>
          <a:bodyPr lIns="0" anchor="b" anchorCtr="0"/>
          <a:lstStyle>
            <a:lvl1pPr marL="0" indent="0">
              <a:buFontTx/>
              <a:buNone/>
              <a:defRPr b="1" i="0" cap="all" baseline="0">
                <a:solidFill>
                  <a:srgbClr val="0F0F55"/>
                </a:solidFill>
                <a:latin typeface="Poppins SemiBold" panose="00000700000000000000" pitchFamily="2" charset="0"/>
                <a:ea typeface="Open Sans" charset="0"/>
                <a:cs typeface="Poppins SemiBold" panose="00000700000000000000" pitchFamily="2" charset="0"/>
              </a:defRPr>
            </a:lvl1pPr>
          </a:lstStyle>
          <a:p>
            <a:pPr lvl="0"/>
            <a:r>
              <a:rPr lang="en-US"/>
              <a:t>Click to edit Master text styles</a:t>
            </a:r>
          </a:p>
        </p:txBody>
      </p:sp>
      <p:sp>
        <p:nvSpPr>
          <p:cNvPr id="37" name="Espace réservé du texte 36"/>
          <p:cNvSpPr>
            <a:spLocks noGrp="1"/>
          </p:cNvSpPr>
          <p:nvPr>
            <p:ph type="body" sz="quarter" idx="14"/>
          </p:nvPr>
        </p:nvSpPr>
        <p:spPr>
          <a:xfrm>
            <a:off x="1457556" y="2756899"/>
            <a:ext cx="8493125" cy="1183408"/>
          </a:xfrm>
          <a:prstGeom prst="rect">
            <a:avLst/>
          </a:prstGeom>
        </p:spPr>
        <p:txBody>
          <a:bodyPr lIns="0"/>
          <a:lstStyle>
            <a:lvl1pPr marL="0" indent="0">
              <a:buFontTx/>
              <a:buNone/>
              <a:defRPr sz="4800" b="1" i="0" cap="all" baseline="0">
                <a:ln w="19050">
                  <a:solidFill>
                    <a:schemeClr val="bg1"/>
                  </a:solidFill>
                </a:ln>
                <a:solidFill>
                  <a:srgbClr val="0F0F55"/>
                </a:solidFill>
                <a:latin typeface="Poppins SemiBold" panose="00000700000000000000" pitchFamily="2" charset="0"/>
                <a:ea typeface="Open Sans" charset="0"/>
                <a:cs typeface="Poppins SemiBold" panose="00000700000000000000" pitchFamily="2" charset="0"/>
              </a:defRPr>
            </a:lvl1pPr>
          </a:lstStyle>
          <a:p>
            <a:pPr lvl="0"/>
            <a:r>
              <a:rPr lang="en-US"/>
              <a:t>Click to edit Master text styles</a:t>
            </a:r>
          </a:p>
        </p:txBody>
      </p:sp>
      <p:sp>
        <p:nvSpPr>
          <p:cNvPr id="4" name="Espace réservé du texte 17">
            <a:extLst>
              <a:ext uri="{FF2B5EF4-FFF2-40B4-BE49-F238E27FC236}">
                <a16:creationId xmlns:a16="http://schemas.microsoft.com/office/drawing/2014/main" id="{E25D77C7-3017-1F80-B55E-352A57365853}"/>
              </a:ext>
            </a:extLst>
          </p:cNvPr>
          <p:cNvSpPr>
            <a:spLocks noGrp="1"/>
          </p:cNvSpPr>
          <p:nvPr>
            <p:ph type="body" sz="quarter" idx="15" hasCustomPrompt="1"/>
          </p:nvPr>
        </p:nvSpPr>
        <p:spPr>
          <a:xfrm>
            <a:off x="1457556" y="4641011"/>
            <a:ext cx="8492456" cy="439947"/>
          </a:xfrm>
          <a:prstGeom prst="rect">
            <a:avLst/>
          </a:prstGeom>
        </p:spPr>
        <p:txBody>
          <a:bodyPr lIns="0" anchor="b" anchorCtr="0"/>
          <a:lstStyle>
            <a:lvl1pPr marL="0" indent="0">
              <a:buFontTx/>
              <a:buNone/>
              <a:defRPr lang="en-US" sz="1800" kern="1200" dirty="0">
                <a:solidFill>
                  <a:srgbClr val="00B7F1"/>
                </a:solidFill>
                <a:latin typeface="Poppins SemiBold" panose="00000700000000000000" pitchFamily="2" charset="0"/>
                <a:ea typeface="+mn-ea"/>
                <a:cs typeface="Poppins SemiBold" panose="00000700000000000000" pitchFamily="2" charset="0"/>
              </a:defRPr>
            </a:lvl1pPr>
          </a:lstStyle>
          <a:p>
            <a:pPr lvl="0"/>
            <a:r>
              <a:rPr lang="en-US"/>
              <a:t>Click to edit Master text styles</a:t>
            </a:r>
          </a:p>
        </p:txBody>
      </p:sp>
      <p:sp>
        <p:nvSpPr>
          <p:cNvPr id="7" name="Slide Number Placeholder 5">
            <a:extLst>
              <a:ext uri="{FF2B5EF4-FFF2-40B4-BE49-F238E27FC236}">
                <a16:creationId xmlns:a16="http://schemas.microsoft.com/office/drawing/2014/main" id="{26657916-E564-B24E-B055-A0FCEDAB8CA5}"/>
              </a:ext>
            </a:extLst>
          </p:cNvPr>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extLst>
      <p:ext uri="{BB962C8B-B14F-4D97-AF65-F5344CB8AC3E}">
        <p14:creationId xmlns:p14="http://schemas.microsoft.com/office/powerpoint/2010/main" val="398914839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Chapter">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rgbClr val="48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0" i="0">
              <a:latin typeface="Open Sans" panose="020B0606030504020204" pitchFamily="34" charset="0"/>
            </a:endParaRPr>
          </a:p>
        </p:txBody>
      </p:sp>
      <p:sp>
        <p:nvSpPr>
          <p:cNvPr id="2" name="Title 1"/>
          <p:cNvSpPr>
            <a:spLocks noGrp="1"/>
          </p:cNvSpPr>
          <p:nvPr>
            <p:ph type="title"/>
          </p:nvPr>
        </p:nvSpPr>
        <p:spPr>
          <a:xfrm>
            <a:off x="1046204" y="2935014"/>
            <a:ext cx="10335794" cy="2888152"/>
          </a:xfrm>
          <a:prstGeom prst="rect">
            <a:avLst/>
          </a:prstGeom>
        </p:spPr>
        <p:txBody>
          <a:bodyPr lIns="0" anchor="t" anchorCtr="0"/>
          <a:lstStyle>
            <a:lvl1pPr>
              <a:defRPr sz="4000" b="1" i="0" cap="all" baseline="0">
                <a:ln w="19050">
                  <a:solidFill>
                    <a:schemeClr val="bg1"/>
                  </a:solidFill>
                </a:ln>
                <a:noFill/>
                <a:latin typeface="Poppins SemiBold" panose="00000700000000000000" pitchFamily="2" charset="0"/>
                <a:ea typeface="Open Sans" charset="0"/>
                <a:cs typeface="Poppins SemiBold" panose="00000700000000000000" pitchFamily="2" charset="0"/>
              </a:defRPr>
            </a:lvl1pPr>
          </a:lstStyle>
          <a:p>
            <a:r>
              <a:rPr lang="en-US"/>
              <a:t>Click to edit Master title style</a:t>
            </a:r>
          </a:p>
        </p:txBody>
      </p:sp>
      <p:sp>
        <p:nvSpPr>
          <p:cNvPr id="18" name="Espace réservé du texte 17"/>
          <p:cNvSpPr>
            <a:spLocks noGrp="1"/>
          </p:cNvSpPr>
          <p:nvPr>
            <p:ph type="body" sz="quarter" idx="13"/>
          </p:nvPr>
        </p:nvSpPr>
        <p:spPr>
          <a:xfrm>
            <a:off x="1046204" y="949930"/>
            <a:ext cx="10335794" cy="1766888"/>
          </a:xfrm>
          <a:prstGeom prst="rect">
            <a:avLst/>
          </a:prstGeom>
        </p:spPr>
        <p:txBody>
          <a:bodyPr lIns="0" anchor="b" anchorCtr="0"/>
          <a:lstStyle>
            <a:lvl1pPr marL="0" indent="0">
              <a:buFontTx/>
              <a:buNone/>
              <a:defRPr b="1" i="0" cap="all" baseline="0">
                <a:latin typeface="Poppins SemiBold" panose="00000700000000000000" pitchFamily="2" charset="0"/>
                <a:ea typeface="Open Sans" charset="0"/>
                <a:cs typeface="Poppins SemiBold" panose="00000700000000000000" pitchFamily="2" charset="0"/>
              </a:defRPr>
            </a:lvl1pPr>
          </a:lstStyle>
          <a:p>
            <a:pPr lvl="0"/>
            <a:r>
              <a:rPr lang="en-US"/>
              <a:t>Click to edit Master text styles</a:t>
            </a:r>
          </a:p>
        </p:txBody>
      </p:sp>
    </p:spTree>
    <p:extLst>
      <p:ext uri="{BB962C8B-B14F-4D97-AF65-F5344CB8AC3E}">
        <p14:creationId xmlns:p14="http://schemas.microsoft.com/office/powerpoint/2010/main" val="16858372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Title and Graph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Chart Placeholder 5"/>
          <p:cNvSpPr>
            <a:spLocks noGrp="1"/>
          </p:cNvSpPr>
          <p:nvPr>
            <p:ph type="chart" sz="quarter" idx="10"/>
          </p:nvPr>
        </p:nvSpPr>
        <p:spPr>
          <a:xfrm>
            <a:off x="2495550" y="2420887"/>
            <a:ext cx="8713788" cy="3240137"/>
          </a:xfrm>
          <a:prstGeom prst="rect">
            <a:avLst/>
          </a:prstGeom>
        </p:spPr>
        <p:txBody>
          <a:bodyPr/>
          <a:lstStyle>
            <a:lvl1pPr marL="0" indent="0">
              <a:buNone/>
              <a:defRPr>
                <a:solidFill>
                  <a:schemeClr val="tx1"/>
                </a:solidFill>
              </a:defRPr>
            </a:lvl1pPr>
          </a:lstStyle>
          <a:p>
            <a:endParaRPr lang="en-GB"/>
          </a:p>
        </p:txBody>
      </p:sp>
      <p:sp>
        <p:nvSpPr>
          <p:cNvPr id="10" name="Title 9"/>
          <p:cNvSpPr>
            <a:spLocks noGrp="1"/>
          </p:cNvSpPr>
          <p:nvPr>
            <p:ph type="title"/>
          </p:nvPr>
        </p:nvSpPr>
        <p:spPr>
          <a:xfrm>
            <a:off x="432000" y="1484784"/>
            <a:ext cx="11165217" cy="576263"/>
          </a:xfrm>
        </p:spPr>
        <p:txBody>
          <a:bodyPr/>
          <a:lstStyle>
            <a:lvl1pPr>
              <a:defRPr lang="en-GB" sz="2400" b="1" i="0" kern="1200" dirty="0">
                <a:solidFill>
                  <a:srgbClr val="612492"/>
                </a:solidFill>
                <a:latin typeface="Verdana" pitchFamily="34" charset="0"/>
                <a:ea typeface="+mn-ea"/>
                <a:cs typeface="+mn-cs"/>
              </a:defRPr>
            </a:lvl1pPr>
          </a:lstStyle>
          <a:p>
            <a:r>
              <a:rPr lang="en-US"/>
              <a:t>Click to edit Master title style</a:t>
            </a:r>
            <a:endParaRPr lang="en-GB"/>
          </a:p>
        </p:txBody>
      </p:sp>
    </p:spTree>
    <p:extLst>
      <p:ext uri="{BB962C8B-B14F-4D97-AF65-F5344CB8AC3E}">
        <p14:creationId xmlns:p14="http://schemas.microsoft.com/office/powerpoint/2010/main" val="22273560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Chapter">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rgbClr val="48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0" i="0">
              <a:latin typeface="Open Sans" panose="020B0606030504020204" pitchFamily="34" charset="0"/>
            </a:endParaRPr>
          </a:p>
        </p:txBody>
      </p:sp>
      <p:sp>
        <p:nvSpPr>
          <p:cNvPr id="2" name="Title 1"/>
          <p:cNvSpPr>
            <a:spLocks noGrp="1"/>
          </p:cNvSpPr>
          <p:nvPr>
            <p:ph type="title"/>
          </p:nvPr>
        </p:nvSpPr>
        <p:spPr>
          <a:xfrm>
            <a:off x="1046204" y="2935014"/>
            <a:ext cx="10335794" cy="2888152"/>
          </a:xfrm>
          <a:prstGeom prst="rect">
            <a:avLst/>
          </a:prstGeom>
        </p:spPr>
        <p:txBody>
          <a:bodyPr lIns="0" anchor="t" anchorCtr="0"/>
          <a:lstStyle>
            <a:lvl1pPr>
              <a:defRPr sz="4000" b="1" i="0" cap="all" baseline="0">
                <a:ln w="19050">
                  <a:solidFill>
                    <a:schemeClr val="bg1"/>
                  </a:solidFill>
                </a:ln>
                <a:noFill/>
                <a:latin typeface="Poppins SemiBold" panose="00000700000000000000" pitchFamily="2" charset="0"/>
                <a:ea typeface="Open Sans" charset="0"/>
                <a:cs typeface="Poppins SemiBold" panose="00000700000000000000" pitchFamily="2" charset="0"/>
              </a:defRPr>
            </a:lvl1pPr>
          </a:lstStyle>
          <a:p>
            <a:r>
              <a:rPr lang="en-US"/>
              <a:t>Click to edit Master title style</a:t>
            </a:r>
          </a:p>
        </p:txBody>
      </p:sp>
      <p:sp>
        <p:nvSpPr>
          <p:cNvPr id="18" name="Espace réservé du texte 17"/>
          <p:cNvSpPr>
            <a:spLocks noGrp="1"/>
          </p:cNvSpPr>
          <p:nvPr>
            <p:ph type="body" sz="quarter" idx="13"/>
          </p:nvPr>
        </p:nvSpPr>
        <p:spPr>
          <a:xfrm>
            <a:off x="1046204" y="949930"/>
            <a:ext cx="10335794" cy="1766888"/>
          </a:xfrm>
          <a:prstGeom prst="rect">
            <a:avLst/>
          </a:prstGeom>
        </p:spPr>
        <p:txBody>
          <a:bodyPr lIns="0" anchor="b" anchorCtr="0"/>
          <a:lstStyle>
            <a:lvl1pPr marL="0" indent="0">
              <a:buFontTx/>
              <a:buNone/>
              <a:defRPr b="1" i="0" cap="all" baseline="0">
                <a:latin typeface="Poppins SemiBold" panose="00000700000000000000" pitchFamily="2" charset="0"/>
                <a:ea typeface="Open Sans" charset="0"/>
                <a:cs typeface="Poppins SemiBold" panose="00000700000000000000" pitchFamily="2" charset="0"/>
              </a:defRPr>
            </a:lvl1pPr>
          </a:lstStyle>
          <a:p>
            <a:pPr lvl="0"/>
            <a:r>
              <a:rPr lang="en-US"/>
              <a:t>Click to edit Master text styles</a:t>
            </a:r>
          </a:p>
        </p:txBody>
      </p:sp>
    </p:spTree>
    <p:extLst>
      <p:ext uri="{BB962C8B-B14F-4D97-AF65-F5344CB8AC3E}">
        <p14:creationId xmlns:p14="http://schemas.microsoft.com/office/powerpoint/2010/main" val="31395184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72299"/>
          </a:xfrm>
        </p:spPr>
        <p:txBody>
          <a:bodyPr lIns="90000" anchor="t" anchorCtr="0"/>
          <a:lstStyle/>
          <a:p>
            <a:endParaRPr lang="en-US"/>
          </a:p>
        </p:txBody>
      </p:sp>
      <p:sp>
        <p:nvSpPr>
          <p:cNvPr id="3" name="Content Placeholder 2"/>
          <p:cNvSpPr>
            <a:spLocks noGrp="1"/>
          </p:cNvSpPr>
          <p:nvPr>
            <p:ph idx="1"/>
          </p:nvPr>
        </p:nvSpPr>
        <p:spPr>
          <a:xfrm>
            <a:off x="818712" y="1892299"/>
            <a:ext cx="10554574" cy="3966499"/>
          </a:xfrm>
          <a:prstGeom prst="rect">
            <a:avLst/>
          </a:prstGeom>
        </p:spPr>
        <p:txBody>
          <a:bodyPr/>
          <a:lstStyle>
            <a:lvl1pPr marL="342900" indent="-342900">
              <a:lnSpc>
                <a:spcPct val="120000"/>
              </a:lnSpc>
              <a:buClr>
                <a:srgbClr val="48B9FF"/>
              </a:buClr>
              <a:buFont typeface="Arial" charset="0"/>
              <a:buChar char="•"/>
              <a:defRPr>
                <a:latin typeface="Poppins" panose="00000500000000000000" pitchFamily="2" charset="0"/>
                <a:cs typeface="Poppins" panose="00000500000000000000" pitchFamily="2" charset="0"/>
              </a:defRPr>
            </a:lvl1pPr>
            <a:lvl2pPr marL="742950" indent="-285750">
              <a:lnSpc>
                <a:spcPct val="120000"/>
              </a:lnSpc>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lnSpc>
                <a:spcPct val="120000"/>
              </a:lnSpc>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5" name="Footer Placeholder 4"/>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7" name="Slide Number Placeholder 5">
            <a:extLst>
              <a:ext uri="{FF2B5EF4-FFF2-40B4-BE49-F238E27FC236}">
                <a16:creationId xmlns:a16="http://schemas.microsoft.com/office/drawing/2014/main" id="{0C3EA1D6-2DF7-C647-9915-9698C6C0D9C8}"/>
              </a:ext>
            </a:extLst>
          </p:cNvPr>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extLst>
      <p:ext uri="{BB962C8B-B14F-4D97-AF65-F5344CB8AC3E}">
        <p14:creationId xmlns:p14="http://schemas.microsoft.com/office/powerpoint/2010/main" val="32595529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72299"/>
          </a:xfrm>
        </p:spPr>
        <p:txBody>
          <a:bodyPr anchor="t" anchorCtr="0"/>
          <a:lstStyle>
            <a:lvl1pPr>
              <a:defRPr>
                <a:latin typeface="Poppins SemiBold" panose="00000700000000000000" pitchFamily="2" charset="0"/>
                <a:cs typeface="Poppins SemiBold" panose="00000700000000000000" pitchFamily="2" charset="0"/>
              </a:defRPr>
            </a:lvl1pPr>
          </a:lstStyle>
          <a:p>
            <a:endParaRPr lang="en-US"/>
          </a:p>
        </p:txBody>
      </p:sp>
      <p:sp>
        <p:nvSpPr>
          <p:cNvPr id="3" name="Content Placeholder 2"/>
          <p:cNvSpPr>
            <a:spLocks noGrp="1"/>
          </p:cNvSpPr>
          <p:nvPr>
            <p:ph sz="half" idx="1"/>
          </p:nvPr>
        </p:nvSpPr>
        <p:spPr>
          <a:xfrm>
            <a:off x="818712" y="1892299"/>
            <a:ext cx="5185873" cy="3968751"/>
          </a:xfrm>
          <a:prstGeom prst="rect">
            <a:avLst/>
          </a:prstGeom>
        </p:spPr>
        <p:txBody>
          <a:bodyPr>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4" name="Content Placeholder 3"/>
          <p:cNvSpPr>
            <a:spLocks noGrp="1"/>
          </p:cNvSpPr>
          <p:nvPr>
            <p:ph sz="half" idx="2"/>
          </p:nvPr>
        </p:nvSpPr>
        <p:spPr>
          <a:xfrm>
            <a:off x="6187415" y="1892299"/>
            <a:ext cx="5194583" cy="3968752"/>
          </a:xfrm>
          <a:prstGeom prst="rect">
            <a:avLst/>
          </a:prstGeom>
        </p:spPr>
        <p:txBody>
          <a:bodyPr>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6" name="Footer Placeholder 5"/>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9" name="Slide Number Placeholder 5"/>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extLst>
      <p:ext uri="{BB962C8B-B14F-4D97-AF65-F5344CB8AC3E}">
        <p14:creationId xmlns:p14="http://schemas.microsoft.com/office/powerpoint/2010/main" val="39428572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59599"/>
          </a:xfrm>
        </p:spPr>
        <p:txBody>
          <a:bodyPr anchor="t" anchorCtr="0"/>
          <a:lstStyle>
            <a:lvl1pPr>
              <a:defRPr>
                <a:latin typeface="Poppins SemiBold" panose="00000700000000000000" pitchFamily="2" charset="0"/>
                <a:cs typeface="Poppins SemiBold" panose="00000700000000000000" pitchFamily="2" charset="0"/>
              </a:defRPr>
            </a:lvl1pPr>
          </a:lstStyle>
          <a:p>
            <a:endParaRPr lang="en-US"/>
          </a:p>
        </p:txBody>
      </p:sp>
      <p:sp>
        <p:nvSpPr>
          <p:cNvPr id="3" name="Text Placeholder 2"/>
          <p:cNvSpPr>
            <a:spLocks noGrp="1"/>
          </p:cNvSpPr>
          <p:nvPr>
            <p:ph type="body" idx="1"/>
          </p:nvPr>
        </p:nvSpPr>
        <p:spPr>
          <a:xfrm>
            <a:off x="814728" y="1879600"/>
            <a:ext cx="5189857" cy="871537"/>
          </a:xfrm>
          <a:prstGeom prst="rect">
            <a:avLst/>
          </a:prstGeom>
        </p:spPr>
        <p:txBody>
          <a:bodyPr anchor="b" anchorCtr="0">
            <a:noAutofit/>
          </a:bodyPr>
          <a:lstStyle>
            <a:lvl1pPr marL="0" indent="0" algn="l">
              <a:buNone/>
              <a:defRPr sz="2000" b="1">
                <a:solidFill>
                  <a:srgbClr val="0D29F9"/>
                </a:solidFill>
                <a:latin typeface="Poppins SemiBold" panose="00000700000000000000" pitchFamily="2" charset="0"/>
                <a:cs typeface="Poppins SemiBold" panose="000007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fr-FR"/>
          </a:p>
        </p:txBody>
      </p:sp>
      <p:sp>
        <p:nvSpPr>
          <p:cNvPr id="4" name="Content Placeholder 3"/>
          <p:cNvSpPr>
            <a:spLocks noGrp="1"/>
          </p:cNvSpPr>
          <p:nvPr>
            <p:ph sz="half" idx="2" hasCustomPrompt="1"/>
          </p:nvPr>
        </p:nvSpPr>
        <p:spPr>
          <a:xfrm>
            <a:off x="814729" y="2751138"/>
            <a:ext cx="5189856" cy="3109913"/>
          </a:xfrm>
          <a:prstGeom prst="rect">
            <a:avLst/>
          </a:prstGeom>
        </p:spPr>
        <p:txBody>
          <a:bodyPr anchor="t">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5" name="Text Placeholder 4"/>
          <p:cNvSpPr>
            <a:spLocks noGrp="1"/>
          </p:cNvSpPr>
          <p:nvPr>
            <p:ph type="body" sz="quarter" idx="3"/>
          </p:nvPr>
        </p:nvSpPr>
        <p:spPr>
          <a:xfrm>
            <a:off x="6187415" y="1879600"/>
            <a:ext cx="5194583" cy="871537"/>
          </a:xfrm>
          <a:prstGeom prst="rect">
            <a:avLst/>
          </a:prstGeom>
        </p:spPr>
        <p:txBody>
          <a:bodyPr anchor="b">
            <a:noAutofit/>
          </a:bodyPr>
          <a:lstStyle>
            <a:lvl1pPr marL="0" indent="0" algn="l">
              <a:buNone/>
              <a:defRPr sz="2000" b="1">
                <a:solidFill>
                  <a:srgbClr val="0D29F9"/>
                </a:solidFill>
                <a:latin typeface="Poppins SemiBold" panose="00000700000000000000" pitchFamily="2" charset="0"/>
                <a:cs typeface="Poppins SemiBold" panose="000007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fr-FR"/>
          </a:p>
        </p:txBody>
      </p:sp>
      <p:sp>
        <p:nvSpPr>
          <p:cNvPr id="6" name="Content Placeholder 5"/>
          <p:cNvSpPr>
            <a:spLocks noGrp="1"/>
          </p:cNvSpPr>
          <p:nvPr>
            <p:ph sz="quarter" idx="4"/>
          </p:nvPr>
        </p:nvSpPr>
        <p:spPr>
          <a:xfrm>
            <a:off x="6187415" y="2751138"/>
            <a:ext cx="5194583" cy="3109913"/>
          </a:xfrm>
          <a:prstGeom prst="rect">
            <a:avLst/>
          </a:prstGeom>
        </p:spPr>
        <p:txBody>
          <a:bodyPr anchor="t">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8" name="Footer Placeholder 7"/>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12" name="Slide Number Placeholder 5"/>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extLst>
      <p:ext uri="{BB962C8B-B14F-4D97-AF65-F5344CB8AC3E}">
        <p14:creationId xmlns:p14="http://schemas.microsoft.com/office/powerpoint/2010/main" val="15844186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Chapter">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rgbClr val="48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0" i="0">
              <a:latin typeface="Open Sans" panose="020B0606030504020204" pitchFamily="34" charset="0"/>
            </a:endParaRPr>
          </a:p>
        </p:txBody>
      </p:sp>
      <p:sp>
        <p:nvSpPr>
          <p:cNvPr id="2" name="Title 1"/>
          <p:cNvSpPr>
            <a:spLocks noGrp="1"/>
          </p:cNvSpPr>
          <p:nvPr>
            <p:ph type="title"/>
          </p:nvPr>
        </p:nvSpPr>
        <p:spPr>
          <a:xfrm>
            <a:off x="1046204" y="2935014"/>
            <a:ext cx="10335794" cy="2888152"/>
          </a:xfrm>
          <a:prstGeom prst="rect">
            <a:avLst/>
          </a:prstGeom>
        </p:spPr>
        <p:txBody>
          <a:bodyPr lIns="0" anchor="t" anchorCtr="0"/>
          <a:lstStyle>
            <a:lvl1pPr>
              <a:defRPr sz="4000" b="1" i="0" cap="all" baseline="0">
                <a:ln w="19050">
                  <a:solidFill>
                    <a:schemeClr val="bg1"/>
                  </a:solidFill>
                </a:ln>
                <a:noFill/>
                <a:latin typeface="Poppins SemiBold" panose="00000700000000000000" pitchFamily="2" charset="0"/>
                <a:ea typeface="Open Sans" charset="0"/>
                <a:cs typeface="Poppins SemiBold" panose="00000700000000000000" pitchFamily="2" charset="0"/>
              </a:defRPr>
            </a:lvl1pPr>
          </a:lstStyle>
          <a:p>
            <a:r>
              <a:rPr lang="en-US"/>
              <a:t>Click to edit Master title style</a:t>
            </a:r>
          </a:p>
        </p:txBody>
      </p:sp>
      <p:sp>
        <p:nvSpPr>
          <p:cNvPr id="18" name="Espace réservé du texte 17"/>
          <p:cNvSpPr>
            <a:spLocks noGrp="1"/>
          </p:cNvSpPr>
          <p:nvPr>
            <p:ph type="body" sz="quarter" idx="13"/>
          </p:nvPr>
        </p:nvSpPr>
        <p:spPr>
          <a:xfrm>
            <a:off x="1046204" y="949930"/>
            <a:ext cx="10335794" cy="1766888"/>
          </a:xfrm>
          <a:prstGeom prst="rect">
            <a:avLst/>
          </a:prstGeom>
        </p:spPr>
        <p:txBody>
          <a:bodyPr lIns="0" anchor="b" anchorCtr="0"/>
          <a:lstStyle>
            <a:lvl1pPr marL="0" indent="0">
              <a:buFontTx/>
              <a:buNone/>
              <a:defRPr b="1" i="0" cap="all" baseline="0">
                <a:latin typeface="Poppins SemiBold" panose="00000700000000000000" pitchFamily="2" charset="0"/>
                <a:ea typeface="Open Sans" charset="0"/>
                <a:cs typeface="Poppins SemiBold" panose="00000700000000000000" pitchFamily="2" charset="0"/>
              </a:defRPr>
            </a:lvl1pPr>
          </a:lstStyle>
          <a:p>
            <a:pPr lvl="0"/>
            <a:r>
              <a:rPr lang="en-US"/>
              <a:t>Click to edit Master text styles</a:t>
            </a:r>
          </a:p>
        </p:txBody>
      </p:sp>
    </p:spTree>
    <p:extLst>
      <p:ext uri="{BB962C8B-B14F-4D97-AF65-F5344CB8AC3E}">
        <p14:creationId xmlns:p14="http://schemas.microsoft.com/office/powerpoint/2010/main" val="29558712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Title and Graph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Chart Placeholder 5"/>
          <p:cNvSpPr>
            <a:spLocks noGrp="1"/>
          </p:cNvSpPr>
          <p:nvPr>
            <p:ph type="chart" sz="quarter" idx="10"/>
          </p:nvPr>
        </p:nvSpPr>
        <p:spPr>
          <a:xfrm>
            <a:off x="2495550" y="2420887"/>
            <a:ext cx="8713788" cy="3240137"/>
          </a:xfrm>
          <a:prstGeom prst="rect">
            <a:avLst/>
          </a:prstGeom>
        </p:spPr>
        <p:txBody>
          <a:bodyPr/>
          <a:lstStyle>
            <a:lvl1pPr marL="0" indent="0">
              <a:buNone/>
              <a:defRPr>
                <a:solidFill>
                  <a:schemeClr val="tx1"/>
                </a:solidFill>
              </a:defRPr>
            </a:lvl1pPr>
          </a:lstStyle>
          <a:p>
            <a:endParaRPr lang="en-GB"/>
          </a:p>
        </p:txBody>
      </p:sp>
      <p:sp>
        <p:nvSpPr>
          <p:cNvPr id="10" name="Title 9"/>
          <p:cNvSpPr>
            <a:spLocks noGrp="1"/>
          </p:cNvSpPr>
          <p:nvPr>
            <p:ph type="title"/>
          </p:nvPr>
        </p:nvSpPr>
        <p:spPr>
          <a:xfrm>
            <a:off x="432000" y="1484784"/>
            <a:ext cx="11165217" cy="576263"/>
          </a:xfrm>
        </p:spPr>
        <p:txBody>
          <a:bodyPr/>
          <a:lstStyle>
            <a:lvl1pPr>
              <a:defRPr lang="en-GB" sz="2400" b="1" i="0" kern="1200" dirty="0">
                <a:solidFill>
                  <a:srgbClr val="612492"/>
                </a:solidFill>
                <a:latin typeface="Verdana" pitchFamily="34" charset="0"/>
                <a:ea typeface="+mn-ea"/>
                <a:cs typeface="+mn-cs"/>
              </a:defRPr>
            </a:lvl1pPr>
          </a:lstStyle>
          <a:p>
            <a:r>
              <a:rPr lang="en-US"/>
              <a:t>Click to edit Master title style</a:t>
            </a:r>
            <a:endParaRPr lang="en-GB"/>
          </a:p>
        </p:txBody>
      </p:sp>
    </p:spTree>
    <p:extLst>
      <p:ext uri="{BB962C8B-B14F-4D97-AF65-F5344CB8AC3E}">
        <p14:creationId xmlns:p14="http://schemas.microsoft.com/office/powerpoint/2010/main" val="21870848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Chapter">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rgbClr val="48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0" i="0">
              <a:latin typeface="Open Sans" panose="020B0606030504020204" pitchFamily="34" charset="0"/>
            </a:endParaRPr>
          </a:p>
        </p:txBody>
      </p:sp>
      <p:sp>
        <p:nvSpPr>
          <p:cNvPr id="2" name="Title 1"/>
          <p:cNvSpPr>
            <a:spLocks noGrp="1"/>
          </p:cNvSpPr>
          <p:nvPr>
            <p:ph type="title"/>
          </p:nvPr>
        </p:nvSpPr>
        <p:spPr>
          <a:xfrm>
            <a:off x="1046204" y="2935014"/>
            <a:ext cx="10335794" cy="2888152"/>
          </a:xfrm>
          <a:prstGeom prst="rect">
            <a:avLst/>
          </a:prstGeom>
        </p:spPr>
        <p:txBody>
          <a:bodyPr lIns="0" anchor="t" anchorCtr="0"/>
          <a:lstStyle>
            <a:lvl1pPr>
              <a:defRPr sz="4000" b="1" i="0" cap="all" baseline="0">
                <a:ln w="19050">
                  <a:solidFill>
                    <a:schemeClr val="bg1"/>
                  </a:solidFill>
                </a:ln>
                <a:noFill/>
                <a:latin typeface="Poppins SemiBold" panose="00000700000000000000" pitchFamily="2" charset="0"/>
                <a:ea typeface="Open Sans" charset="0"/>
                <a:cs typeface="Poppins SemiBold" panose="00000700000000000000" pitchFamily="2" charset="0"/>
              </a:defRPr>
            </a:lvl1pPr>
          </a:lstStyle>
          <a:p>
            <a:r>
              <a:rPr lang="en-US"/>
              <a:t>Click to edit Master title style</a:t>
            </a:r>
          </a:p>
        </p:txBody>
      </p:sp>
      <p:sp>
        <p:nvSpPr>
          <p:cNvPr id="18" name="Espace réservé du texte 17"/>
          <p:cNvSpPr>
            <a:spLocks noGrp="1"/>
          </p:cNvSpPr>
          <p:nvPr>
            <p:ph type="body" sz="quarter" idx="13"/>
          </p:nvPr>
        </p:nvSpPr>
        <p:spPr>
          <a:xfrm>
            <a:off x="1046204" y="949930"/>
            <a:ext cx="10335794" cy="1766888"/>
          </a:xfrm>
          <a:prstGeom prst="rect">
            <a:avLst/>
          </a:prstGeom>
        </p:spPr>
        <p:txBody>
          <a:bodyPr lIns="0" anchor="b" anchorCtr="0"/>
          <a:lstStyle>
            <a:lvl1pPr marL="0" indent="0">
              <a:buFontTx/>
              <a:buNone/>
              <a:defRPr b="1" i="0" cap="all" baseline="0">
                <a:latin typeface="Poppins SemiBold" panose="00000700000000000000" pitchFamily="2" charset="0"/>
                <a:ea typeface="Open Sans" charset="0"/>
                <a:cs typeface="Poppins SemiBold" panose="00000700000000000000" pitchFamily="2" charset="0"/>
              </a:defRPr>
            </a:lvl1pPr>
          </a:lstStyle>
          <a:p>
            <a:pPr lvl="0"/>
            <a:r>
              <a:rPr lang="en-US"/>
              <a:t>Click to edit Master text styles</a:t>
            </a:r>
          </a:p>
        </p:txBody>
      </p:sp>
    </p:spTree>
    <p:extLst>
      <p:ext uri="{BB962C8B-B14F-4D97-AF65-F5344CB8AC3E}">
        <p14:creationId xmlns:p14="http://schemas.microsoft.com/office/powerpoint/2010/main" val="15280156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72299"/>
          </a:xfrm>
        </p:spPr>
        <p:txBody>
          <a:bodyPr lIns="90000" anchor="t" anchorCtr="0"/>
          <a:lstStyle/>
          <a:p>
            <a:endParaRPr lang="en-US"/>
          </a:p>
        </p:txBody>
      </p:sp>
      <p:sp>
        <p:nvSpPr>
          <p:cNvPr id="3" name="Content Placeholder 2"/>
          <p:cNvSpPr>
            <a:spLocks noGrp="1"/>
          </p:cNvSpPr>
          <p:nvPr>
            <p:ph idx="1"/>
          </p:nvPr>
        </p:nvSpPr>
        <p:spPr>
          <a:xfrm>
            <a:off x="818712" y="1892299"/>
            <a:ext cx="10554574" cy="3966499"/>
          </a:xfrm>
          <a:prstGeom prst="rect">
            <a:avLst/>
          </a:prstGeom>
        </p:spPr>
        <p:txBody>
          <a:bodyPr/>
          <a:lstStyle>
            <a:lvl1pPr marL="342900" indent="-342900">
              <a:lnSpc>
                <a:spcPct val="120000"/>
              </a:lnSpc>
              <a:buClr>
                <a:srgbClr val="48B9FF"/>
              </a:buClr>
              <a:buFont typeface="Arial" charset="0"/>
              <a:buChar char="•"/>
              <a:defRPr>
                <a:latin typeface="Poppins" panose="00000500000000000000" pitchFamily="2" charset="0"/>
                <a:cs typeface="Poppins" panose="00000500000000000000" pitchFamily="2" charset="0"/>
              </a:defRPr>
            </a:lvl1pPr>
            <a:lvl2pPr marL="742950" indent="-285750">
              <a:lnSpc>
                <a:spcPct val="120000"/>
              </a:lnSpc>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lnSpc>
                <a:spcPct val="120000"/>
              </a:lnSpc>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5" name="Footer Placeholder 4"/>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7" name="Slide Number Placeholder 5">
            <a:extLst>
              <a:ext uri="{FF2B5EF4-FFF2-40B4-BE49-F238E27FC236}">
                <a16:creationId xmlns:a16="http://schemas.microsoft.com/office/drawing/2014/main" id="{0C3EA1D6-2DF7-C647-9915-9698C6C0D9C8}"/>
              </a:ext>
            </a:extLst>
          </p:cNvPr>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extLst>
      <p:ext uri="{BB962C8B-B14F-4D97-AF65-F5344CB8AC3E}">
        <p14:creationId xmlns:p14="http://schemas.microsoft.com/office/powerpoint/2010/main" val="30770361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over">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79799366-67A0-33BD-6498-8DE680F4C73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10800000">
            <a:off x="9306711" y="5116945"/>
            <a:ext cx="2886488" cy="1741056"/>
          </a:xfrm>
          <a:prstGeom prst="rect">
            <a:avLst/>
          </a:prstGeom>
          <a:noFill/>
          <a:extLst>
            <a:ext uri="{909E8E84-426E-40DD-AFC4-6F175D3DCCD1}">
              <a14:hiddenFill xmlns:a14="http://schemas.microsoft.com/office/drawing/2010/main">
                <a:solidFill>
                  <a:srgbClr val="FFFFFF"/>
                </a:solidFill>
              </a14:hiddenFill>
            </a:ext>
          </a:extLst>
        </p:spPr>
      </p:pic>
      <p:sp>
        <p:nvSpPr>
          <p:cNvPr id="23" name="Rectangle 22"/>
          <p:cNvSpPr/>
          <p:nvPr userDrawn="1"/>
        </p:nvSpPr>
        <p:spPr>
          <a:xfrm>
            <a:off x="0" y="0"/>
            <a:ext cx="12192000" cy="25790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18" name="Titre 17"/>
          <p:cNvSpPr>
            <a:spLocks noGrp="1"/>
          </p:cNvSpPr>
          <p:nvPr>
            <p:ph type="title"/>
          </p:nvPr>
        </p:nvSpPr>
        <p:spPr>
          <a:xfrm>
            <a:off x="4050618" y="-233983"/>
            <a:ext cx="7881244" cy="2842635"/>
          </a:xfrm>
          <a:prstGeom prst="rect">
            <a:avLst/>
          </a:prstGeom>
        </p:spPr>
        <p:txBody>
          <a:bodyPr lIns="0" anchor="ctr" anchorCtr="0"/>
          <a:lstStyle>
            <a:lvl1pPr>
              <a:defRPr sz="3600" baseline="0">
                <a:latin typeface="Poppins SemiBold" panose="00000700000000000000" pitchFamily="2" charset="0"/>
                <a:ea typeface="Open Sans" charset="0"/>
                <a:cs typeface="Poppins SemiBold" panose="00000700000000000000" pitchFamily="2" charset="0"/>
              </a:defRPr>
            </a:lvl1pPr>
          </a:lstStyle>
          <a:p>
            <a:r>
              <a:rPr lang="en-US"/>
              <a:t>Click to edit Master title style</a:t>
            </a:r>
            <a:endParaRPr lang="fr-FR"/>
          </a:p>
        </p:txBody>
      </p:sp>
      <p:sp>
        <p:nvSpPr>
          <p:cNvPr id="35" name="Espace réservé du texte 17"/>
          <p:cNvSpPr>
            <a:spLocks noGrp="1"/>
          </p:cNvSpPr>
          <p:nvPr>
            <p:ph type="body" sz="quarter" idx="13"/>
          </p:nvPr>
        </p:nvSpPr>
        <p:spPr>
          <a:xfrm>
            <a:off x="1431677" y="2792437"/>
            <a:ext cx="8492456" cy="1028754"/>
          </a:xfrm>
          <a:prstGeom prst="rect">
            <a:avLst/>
          </a:prstGeom>
        </p:spPr>
        <p:txBody>
          <a:bodyPr lIns="0" anchor="b" anchorCtr="0"/>
          <a:lstStyle>
            <a:lvl1pPr marL="0" indent="0">
              <a:buFontTx/>
              <a:buNone/>
              <a:defRPr b="1" i="0" cap="all" baseline="0">
                <a:solidFill>
                  <a:srgbClr val="0F0F55"/>
                </a:solidFill>
                <a:latin typeface="Poppins SemiBold" panose="00000700000000000000" pitchFamily="2" charset="0"/>
                <a:ea typeface="Open Sans" charset="0"/>
                <a:cs typeface="Poppins SemiBold" panose="00000700000000000000" pitchFamily="2" charset="0"/>
              </a:defRPr>
            </a:lvl1pPr>
          </a:lstStyle>
          <a:p>
            <a:pPr lvl="0"/>
            <a:r>
              <a:rPr lang="en-US"/>
              <a:t>Click to edit Master text styles</a:t>
            </a:r>
          </a:p>
        </p:txBody>
      </p:sp>
      <p:sp>
        <p:nvSpPr>
          <p:cNvPr id="37" name="Espace réservé du texte 36"/>
          <p:cNvSpPr>
            <a:spLocks noGrp="1"/>
          </p:cNvSpPr>
          <p:nvPr>
            <p:ph type="body" sz="quarter" idx="14"/>
          </p:nvPr>
        </p:nvSpPr>
        <p:spPr>
          <a:xfrm>
            <a:off x="1431385" y="3975099"/>
            <a:ext cx="8493125" cy="2756291"/>
          </a:xfrm>
          <a:prstGeom prst="rect">
            <a:avLst/>
          </a:prstGeom>
        </p:spPr>
        <p:txBody>
          <a:bodyPr lIns="0"/>
          <a:lstStyle>
            <a:lvl1pPr marL="0" indent="0">
              <a:buFontTx/>
              <a:buNone/>
              <a:defRPr sz="4800" b="1" i="0" cap="all" baseline="0">
                <a:ln w="19050">
                  <a:solidFill>
                    <a:schemeClr val="bg1"/>
                  </a:solidFill>
                </a:ln>
                <a:solidFill>
                  <a:srgbClr val="0F0F55"/>
                </a:solidFill>
                <a:latin typeface="Poppins SemiBold" panose="00000700000000000000" pitchFamily="2" charset="0"/>
                <a:ea typeface="Open Sans" charset="0"/>
                <a:cs typeface="Poppins SemiBold" panose="00000700000000000000" pitchFamily="2" charset="0"/>
              </a:defRPr>
            </a:lvl1pPr>
          </a:lstStyle>
          <a:p>
            <a:pPr lvl="0"/>
            <a:r>
              <a:rPr lang="en-US"/>
              <a:t>Click to edit Master text styles</a:t>
            </a:r>
          </a:p>
        </p:txBody>
      </p:sp>
      <p:pic>
        <p:nvPicPr>
          <p:cNvPr id="3" name="Picture 2" descr="Icon&#10;&#10;Description automatically generated">
            <a:extLst>
              <a:ext uri="{FF2B5EF4-FFF2-40B4-BE49-F238E27FC236}">
                <a16:creationId xmlns:a16="http://schemas.microsoft.com/office/drawing/2014/main" id="{56338306-A89E-3236-4C3C-D2358C9369E7}"/>
              </a:ext>
            </a:extLst>
          </p:cNvPr>
          <p:cNvPicPr>
            <a:picLocks noChangeAspect="1"/>
          </p:cNvPicPr>
          <p:nvPr userDrawn="1"/>
        </p:nvPicPr>
        <p:blipFill>
          <a:blip r:embed="rId3"/>
          <a:stretch>
            <a:fillRect/>
          </a:stretch>
        </p:blipFill>
        <p:spPr>
          <a:xfrm>
            <a:off x="543870" y="435010"/>
            <a:ext cx="3441344" cy="962781"/>
          </a:xfrm>
          <a:prstGeom prst="rect">
            <a:avLst/>
          </a:prstGeom>
        </p:spPr>
      </p:pic>
      <p:sp>
        <p:nvSpPr>
          <p:cNvPr id="4" name="Slide Number Placeholder 5">
            <a:extLst>
              <a:ext uri="{FF2B5EF4-FFF2-40B4-BE49-F238E27FC236}">
                <a16:creationId xmlns:a16="http://schemas.microsoft.com/office/drawing/2014/main" id="{AF64B3AD-FDEE-06C6-2CC5-6D8E96551D81}"/>
              </a:ext>
            </a:extLst>
          </p:cNvPr>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extLst>
      <p:ext uri="{BB962C8B-B14F-4D97-AF65-F5344CB8AC3E}">
        <p14:creationId xmlns:p14="http://schemas.microsoft.com/office/powerpoint/2010/main" val="178663364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72299"/>
          </a:xfrm>
        </p:spPr>
        <p:txBody>
          <a:bodyPr anchor="t" anchorCtr="0"/>
          <a:lstStyle>
            <a:lvl1pPr>
              <a:defRPr>
                <a:latin typeface="Poppins SemiBold" panose="00000700000000000000" pitchFamily="2" charset="0"/>
                <a:cs typeface="Poppins SemiBold" panose="00000700000000000000" pitchFamily="2" charset="0"/>
              </a:defRPr>
            </a:lvl1pPr>
          </a:lstStyle>
          <a:p>
            <a:endParaRPr lang="en-US"/>
          </a:p>
        </p:txBody>
      </p:sp>
      <p:sp>
        <p:nvSpPr>
          <p:cNvPr id="3" name="Content Placeholder 2"/>
          <p:cNvSpPr>
            <a:spLocks noGrp="1"/>
          </p:cNvSpPr>
          <p:nvPr>
            <p:ph sz="half" idx="1"/>
          </p:nvPr>
        </p:nvSpPr>
        <p:spPr>
          <a:xfrm>
            <a:off x="818712" y="1892299"/>
            <a:ext cx="5185873" cy="3968751"/>
          </a:xfrm>
          <a:prstGeom prst="rect">
            <a:avLst/>
          </a:prstGeom>
        </p:spPr>
        <p:txBody>
          <a:bodyPr>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4" name="Content Placeholder 3"/>
          <p:cNvSpPr>
            <a:spLocks noGrp="1"/>
          </p:cNvSpPr>
          <p:nvPr>
            <p:ph sz="half" idx="2"/>
          </p:nvPr>
        </p:nvSpPr>
        <p:spPr>
          <a:xfrm>
            <a:off x="6187415" y="1892299"/>
            <a:ext cx="5194583" cy="3968752"/>
          </a:xfrm>
          <a:prstGeom prst="rect">
            <a:avLst/>
          </a:prstGeom>
        </p:spPr>
        <p:txBody>
          <a:bodyPr>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6" name="Footer Placeholder 5"/>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9" name="Slide Number Placeholder 5"/>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extLst>
      <p:ext uri="{BB962C8B-B14F-4D97-AF65-F5344CB8AC3E}">
        <p14:creationId xmlns:p14="http://schemas.microsoft.com/office/powerpoint/2010/main" val="157969278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59599"/>
          </a:xfrm>
        </p:spPr>
        <p:txBody>
          <a:bodyPr anchor="t" anchorCtr="0"/>
          <a:lstStyle>
            <a:lvl1pPr>
              <a:defRPr>
                <a:latin typeface="Poppins SemiBold" panose="00000700000000000000" pitchFamily="2" charset="0"/>
                <a:cs typeface="Poppins SemiBold" panose="00000700000000000000" pitchFamily="2" charset="0"/>
              </a:defRPr>
            </a:lvl1pPr>
          </a:lstStyle>
          <a:p>
            <a:endParaRPr lang="en-US"/>
          </a:p>
        </p:txBody>
      </p:sp>
      <p:sp>
        <p:nvSpPr>
          <p:cNvPr id="3" name="Text Placeholder 2"/>
          <p:cNvSpPr>
            <a:spLocks noGrp="1"/>
          </p:cNvSpPr>
          <p:nvPr>
            <p:ph type="body" idx="1"/>
          </p:nvPr>
        </p:nvSpPr>
        <p:spPr>
          <a:xfrm>
            <a:off x="814728" y="1879600"/>
            <a:ext cx="5189857" cy="871537"/>
          </a:xfrm>
          <a:prstGeom prst="rect">
            <a:avLst/>
          </a:prstGeom>
        </p:spPr>
        <p:txBody>
          <a:bodyPr anchor="b" anchorCtr="0">
            <a:noAutofit/>
          </a:bodyPr>
          <a:lstStyle>
            <a:lvl1pPr marL="0" indent="0" algn="l">
              <a:buNone/>
              <a:defRPr sz="2000" b="1">
                <a:solidFill>
                  <a:srgbClr val="0D29F9"/>
                </a:solidFill>
                <a:latin typeface="Poppins SemiBold" panose="00000700000000000000" pitchFamily="2" charset="0"/>
                <a:cs typeface="Poppins SemiBold" panose="000007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fr-FR"/>
          </a:p>
        </p:txBody>
      </p:sp>
      <p:sp>
        <p:nvSpPr>
          <p:cNvPr id="4" name="Content Placeholder 3"/>
          <p:cNvSpPr>
            <a:spLocks noGrp="1"/>
          </p:cNvSpPr>
          <p:nvPr>
            <p:ph sz="half" idx="2" hasCustomPrompt="1"/>
          </p:nvPr>
        </p:nvSpPr>
        <p:spPr>
          <a:xfrm>
            <a:off x="814729" y="2751138"/>
            <a:ext cx="5189856" cy="3109913"/>
          </a:xfrm>
          <a:prstGeom prst="rect">
            <a:avLst/>
          </a:prstGeom>
        </p:spPr>
        <p:txBody>
          <a:bodyPr anchor="t">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5" name="Text Placeholder 4"/>
          <p:cNvSpPr>
            <a:spLocks noGrp="1"/>
          </p:cNvSpPr>
          <p:nvPr>
            <p:ph type="body" sz="quarter" idx="3"/>
          </p:nvPr>
        </p:nvSpPr>
        <p:spPr>
          <a:xfrm>
            <a:off x="6187415" y="1879600"/>
            <a:ext cx="5194583" cy="871537"/>
          </a:xfrm>
          <a:prstGeom prst="rect">
            <a:avLst/>
          </a:prstGeom>
        </p:spPr>
        <p:txBody>
          <a:bodyPr anchor="b">
            <a:noAutofit/>
          </a:bodyPr>
          <a:lstStyle>
            <a:lvl1pPr marL="0" indent="0" algn="l">
              <a:buNone/>
              <a:defRPr sz="2000" b="1">
                <a:solidFill>
                  <a:srgbClr val="0D29F9"/>
                </a:solidFill>
                <a:latin typeface="Poppins SemiBold" panose="00000700000000000000" pitchFamily="2" charset="0"/>
                <a:cs typeface="Poppins SemiBold" panose="000007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fr-FR"/>
          </a:p>
        </p:txBody>
      </p:sp>
      <p:sp>
        <p:nvSpPr>
          <p:cNvPr id="6" name="Content Placeholder 5"/>
          <p:cNvSpPr>
            <a:spLocks noGrp="1"/>
          </p:cNvSpPr>
          <p:nvPr>
            <p:ph sz="quarter" idx="4"/>
          </p:nvPr>
        </p:nvSpPr>
        <p:spPr>
          <a:xfrm>
            <a:off x="6187415" y="2751138"/>
            <a:ext cx="5194583" cy="3109913"/>
          </a:xfrm>
          <a:prstGeom prst="rect">
            <a:avLst/>
          </a:prstGeom>
        </p:spPr>
        <p:txBody>
          <a:bodyPr anchor="t">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8" name="Footer Placeholder 7"/>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12" name="Slide Number Placeholder 5"/>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extLst>
      <p:ext uri="{BB962C8B-B14F-4D97-AF65-F5344CB8AC3E}">
        <p14:creationId xmlns:p14="http://schemas.microsoft.com/office/powerpoint/2010/main" val="23665762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Title and Graph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Chart Placeholder 5"/>
          <p:cNvSpPr>
            <a:spLocks noGrp="1"/>
          </p:cNvSpPr>
          <p:nvPr>
            <p:ph type="chart" sz="quarter" idx="10"/>
          </p:nvPr>
        </p:nvSpPr>
        <p:spPr>
          <a:xfrm>
            <a:off x="2495550" y="2420887"/>
            <a:ext cx="8713788" cy="3240137"/>
          </a:xfrm>
          <a:prstGeom prst="rect">
            <a:avLst/>
          </a:prstGeom>
        </p:spPr>
        <p:txBody>
          <a:bodyPr/>
          <a:lstStyle>
            <a:lvl1pPr marL="0" indent="0">
              <a:buNone/>
              <a:defRPr>
                <a:solidFill>
                  <a:schemeClr val="tx1"/>
                </a:solidFill>
              </a:defRPr>
            </a:lvl1pPr>
          </a:lstStyle>
          <a:p>
            <a:endParaRPr lang="en-GB"/>
          </a:p>
        </p:txBody>
      </p:sp>
      <p:sp>
        <p:nvSpPr>
          <p:cNvPr id="10" name="Title 9"/>
          <p:cNvSpPr>
            <a:spLocks noGrp="1"/>
          </p:cNvSpPr>
          <p:nvPr>
            <p:ph type="title"/>
          </p:nvPr>
        </p:nvSpPr>
        <p:spPr>
          <a:xfrm>
            <a:off x="432000" y="1484784"/>
            <a:ext cx="11165217" cy="576263"/>
          </a:xfrm>
        </p:spPr>
        <p:txBody>
          <a:bodyPr/>
          <a:lstStyle>
            <a:lvl1pPr>
              <a:defRPr lang="en-GB" sz="2400" b="1" i="0" kern="1200" dirty="0">
                <a:solidFill>
                  <a:srgbClr val="612492"/>
                </a:solidFill>
                <a:latin typeface="Verdana" pitchFamily="34" charset="0"/>
                <a:ea typeface="+mn-ea"/>
                <a:cs typeface="+mn-cs"/>
              </a:defRPr>
            </a:lvl1pPr>
          </a:lstStyle>
          <a:p>
            <a:r>
              <a:rPr lang="en-US"/>
              <a:t>Click to edit Master title style</a:t>
            </a:r>
            <a:endParaRPr lang="en-GB"/>
          </a:p>
        </p:txBody>
      </p:sp>
    </p:spTree>
    <p:extLst>
      <p:ext uri="{BB962C8B-B14F-4D97-AF65-F5344CB8AC3E}">
        <p14:creationId xmlns:p14="http://schemas.microsoft.com/office/powerpoint/2010/main" val="357764474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Chapter">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rgbClr val="48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0" i="0">
              <a:latin typeface="Open Sans" panose="020B0606030504020204" pitchFamily="34" charset="0"/>
            </a:endParaRPr>
          </a:p>
        </p:txBody>
      </p:sp>
      <p:sp>
        <p:nvSpPr>
          <p:cNvPr id="2" name="Title 1"/>
          <p:cNvSpPr>
            <a:spLocks noGrp="1"/>
          </p:cNvSpPr>
          <p:nvPr>
            <p:ph type="title"/>
          </p:nvPr>
        </p:nvSpPr>
        <p:spPr>
          <a:xfrm>
            <a:off x="1046204" y="2935014"/>
            <a:ext cx="10335794" cy="2888152"/>
          </a:xfrm>
          <a:prstGeom prst="rect">
            <a:avLst/>
          </a:prstGeom>
        </p:spPr>
        <p:txBody>
          <a:bodyPr lIns="0" anchor="t" anchorCtr="0"/>
          <a:lstStyle>
            <a:lvl1pPr>
              <a:defRPr sz="4000" b="1" i="0" cap="all" baseline="0">
                <a:ln w="19050">
                  <a:solidFill>
                    <a:schemeClr val="bg1"/>
                  </a:solidFill>
                </a:ln>
                <a:noFill/>
                <a:latin typeface="Poppins SemiBold" panose="00000700000000000000" pitchFamily="2" charset="0"/>
                <a:ea typeface="Open Sans" charset="0"/>
                <a:cs typeface="Poppins SemiBold" panose="00000700000000000000" pitchFamily="2" charset="0"/>
              </a:defRPr>
            </a:lvl1pPr>
          </a:lstStyle>
          <a:p>
            <a:r>
              <a:rPr lang="en-US"/>
              <a:t>Click to edit Master title style</a:t>
            </a:r>
          </a:p>
        </p:txBody>
      </p:sp>
      <p:sp>
        <p:nvSpPr>
          <p:cNvPr id="18" name="Espace réservé du texte 17"/>
          <p:cNvSpPr>
            <a:spLocks noGrp="1"/>
          </p:cNvSpPr>
          <p:nvPr>
            <p:ph type="body" sz="quarter" idx="13"/>
          </p:nvPr>
        </p:nvSpPr>
        <p:spPr>
          <a:xfrm>
            <a:off x="1046204" y="949930"/>
            <a:ext cx="10335794" cy="1766888"/>
          </a:xfrm>
          <a:prstGeom prst="rect">
            <a:avLst/>
          </a:prstGeom>
        </p:spPr>
        <p:txBody>
          <a:bodyPr lIns="0" anchor="b" anchorCtr="0"/>
          <a:lstStyle>
            <a:lvl1pPr marL="0" indent="0">
              <a:buFontTx/>
              <a:buNone/>
              <a:defRPr b="1" i="0" cap="all" baseline="0">
                <a:latin typeface="Poppins SemiBold" panose="00000700000000000000" pitchFamily="2" charset="0"/>
                <a:ea typeface="Open Sans" charset="0"/>
                <a:cs typeface="Poppins SemiBold" panose="00000700000000000000" pitchFamily="2" charset="0"/>
              </a:defRPr>
            </a:lvl1pPr>
          </a:lstStyle>
          <a:p>
            <a:pPr lvl="0"/>
            <a:r>
              <a:rPr lang="en-US"/>
              <a:t>Click to edit Master text styles</a:t>
            </a:r>
          </a:p>
        </p:txBody>
      </p:sp>
    </p:spTree>
    <p:extLst>
      <p:ext uri="{BB962C8B-B14F-4D97-AF65-F5344CB8AC3E}">
        <p14:creationId xmlns:p14="http://schemas.microsoft.com/office/powerpoint/2010/main" val="109178665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72299"/>
          </a:xfrm>
        </p:spPr>
        <p:txBody>
          <a:bodyPr lIns="90000" anchor="t" anchorCtr="0"/>
          <a:lstStyle/>
          <a:p>
            <a:endParaRPr lang="en-US"/>
          </a:p>
        </p:txBody>
      </p:sp>
      <p:sp>
        <p:nvSpPr>
          <p:cNvPr id="3" name="Content Placeholder 2"/>
          <p:cNvSpPr>
            <a:spLocks noGrp="1"/>
          </p:cNvSpPr>
          <p:nvPr>
            <p:ph idx="1"/>
          </p:nvPr>
        </p:nvSpPr>
        <p:spPr>
          <a:xfrm>
            <a:off x="818712" y="1892299"/>
            <a:ext cx="10554574" cy="3966499"/>
          </a:xfrm>
          <a:prstGeom prst="rect">
            <a:avLst/>
          </a:prstGeom>
        </p:spPr>
        <p:txBody>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5" name="Footer Placeholder 4"/>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7" name="Slide Number Placeholder 5">
            <a:extLst>
              <a:ext uri="{FF2B5EF4-FFF2-40B4-BE49-F238E27FC236}">
                <a16:creationId xmlns:a16="http://schemas.microsoft.com/office/drawing/2014/main" id="{0C3EA1D6-2DF7-C647-9915-9698C6C0D9C8}"/>
              </a:ext>
            </a:extLst>
          </p:cNvPr>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extLst>
      <p:ext uri="{BB962C8B-B14F-4D97-AF65-F5344CB8AC3E}">
        <p14:creationId xmlns:p14="http://schemas.microsoft.com/office/powerpoint/2010/main" val="152475642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72299"/>
          </a:xfrm>
        </p:spPr>
        <p:txBody>
          <a:bodyPr anchor="t" anchorCtr="0"/>
          <a:lstStyle>
            <a:lvl1pPr>
              <a:defRPr>
                <a:latin typeface="Poppins SemiBold" panose="00000700000000000000" pitchFamily="2" charset="0"/>
                <a:cs typeface="Poppins SemiBold" panose="00000700000000000000" pitchFamily="2" charset="0"/>
              </a:defRPr>
            </a:lvl1pPr>
          </a:lstStyle>
          <a:p>
            <a:endParaRPr lang="en-US"/>
          </a:p>
        </p:txBody>
      </p:sp>
      <p:sp>
        <p:nvSpPr>
          <p:cNvPr id="3" name="Content Placeholder 2"/>
          <p:cNvSpPr>
            <a:spLocks noGrp="1"/>
          </p:cNvSpPr>
          <p:nvPr>
            <p:ph sz="half" idx="1"/>
          </p:nvPr>
        </p:nvSpPr>
        <p:spPr>
          <a:xfrm>
            <a:off x="818712" y="1892299"/>
            <a:ext cx="5185873" cy="3968751"/>
          </a:xfrm>
          <a:prstGeom prst="rect">
            <a:avLst/>
          </a:prstGeom>
        </p:spPr>
        <p:txBody>
          <a:bodyPr>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4" name="Content Placeholder 3"/>
          <p:cNvSpPr>
            <a:spLocks noGrp="1"/>
          </p:cNvSpPr>
          <p:nvPr>
            <p:ph sz="half" idx="2"/>
          </p:nvPr>
        </p:nvSpPr>
        <p:spPr>
          <a:xfrm>
            <a:off x="6187415" y="1892299"/>
            <a:ext cx="5194583" cy="3968752"/>
          </a:xfrm>
          <a:prstGeom prst="rect">
            <a:avLst/>
          </a:prstGeom>
        </p:spPr>
        <p:txBody>
          <a:bodyPr>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6" name="Footer Placeholder 5"/>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9" name="Slide Number Placeholder 5"/>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extLst>
      <p:ext uri="{BB962C8B-B14F-4D97-AF65-F5344CB8AC3E}">
        <p14:creationId xmlns:p14="http://schemas.microsoft.com/office/powerpoint/2010/main" val="2145351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59599"/>
          </a:xfrm>
        </p:spPr>
        <p:txBody>
          <a:bodyPr anchor="t" anchorCtr="0"/>
          <a:lstStyle>
            <a:lvl1pPr>
              <a:defRPr>
                <a:latin typeface="Poppins SemiBold" panose="00000700000000000000" pitchFamily="2" charset="0"/>
                <a:cs typeface="Poppins SemiBold" panose="00000700000000000000" pitchFamily="2" charset="0"/>
              </a:defRPr>
            </a:lvl1pPr>
          </a:lstStyle>
          <a:p>
            <a:endParaRPr lang="en-US"/>
          </a:p>
        </p:txBody>
      </p:sp>
      <p:sp>
        <p:nvSpPr>
          <p:cNvPr id="3" name="Text Placeholder 2"/>
          <p:cNvSpPr>
            <a:spLocks noGrp="1"/>
          </p:cNvSpPr>
          <p:nvPr>
            <p:ph type="body" idx="1"/>
          </p:nvPr>
        </p:nvSpPr>
        <p:spPr>
          <a:xfrm>
            <a:off x="814728" y="1879600"/>
            <a:ext cx="5189857" cy="871537"/>
          </a:xfrm>
          <a:prstGeom prst="rect">
            <a:avLst/>
          </a:prstGeom>
        </p:spPr>
        <p:txBody>
          <a:bodyPr anchor="b" anchorCtr="0">
            <a:noAutofit/>
          </a:bodyPr>
          <a:lstStyle>
            <a:lvl1pPr marL="0" indent="0" algn="l">
              <a:buNone/>
              <a:defRPr sz="2000" b="1">
                <a:solidFill>
                  <a:srgbClr val="0D29F9"/>
                </a:solidFill>
                <a:latin typeface="Poppins SemiBold" panose="00000700000000000000" pitchFamily="2" charset="0"/>
                <a:cs typeface="Poppins SemiBold" panose="000007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fr-FR"/>
          </a:p>
        </p:txBody>
      </p:sp>
      <p:sp>
        <p:nvSpPr>
          <p:cNvPr id="4" name="Content Placeholder 3"/>
          <p:cNvSpPr>
            <a:spLocks noGrp="1"/>
          </p:cNvSpPr>
          <p:nvPr>
            <p:ph sz="half" idx="2" hasCustomPrompt="1"/>
          </p:nvPr>
        </p:nvSpPr>
        <p:spPr>
          <a:xfrm>
            <a:off x="814729" y="2751138"/>
            <a:ext cx="5189856" cy="3109913"/>
          </a:xfrm>
          <a:prstGeom prst="rect">
            <a:avLst/>
          </a:prstGeom>
        </p:spPr>
        <p:txBody>
          <a:bodyPr anchor="t">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5" name="Text Placeholder 4"/>
          <p:cNvSpPr>
            <a:spLocks noGrp="1"/>
          </p:cNvSpPr>
          <p:nvPr>
            <p:ph type="body" sz="quarter" idx="3"/>
          </p:nvPr>
        </p:nvSpPr>
        <p:spPr>
          <a:xfrm>
            <a:off x="6187415" y="1879600"/>
            <a:ext cx="5194583" cy="871537"/>
          </a:xfrm>
          <a:prstGeom prst="rect">
            <a:avLst/>
          </a:prstGeom>
        </p:spPr>
        <p:txBody>
          <a:bodyPr anchor="b">
            <a:noAutofit/>
          </a:bodyPr>
          <a:lstStyle>
            <a:lvl1pPr marL="0" indent="0" algn="l">
              <a:buNone/>
              <a:defRPr sz="2000" b="1">
                <a:solidFill>
                  <a:srgbClr val="0D29F9"/>
                </a:solidFill>
                <a:latin typeface="Poppins SemiBold" panose="00000700000000000000" pitchFamily="2" charset="0"/>
                <a:cs typeface="Poppins SemiBold" panose="000007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fr-FR"/>
          </a:p>
        </p:txBody>
      </p:sp>
      <p:sp>
        <p:nvSpPr>
          <p:cNvPr id="6" name="Content Placeholder 5"/>
          <p:cNvSpPr>
            <a:spLocks noGrp="1"/>
          </p:cNvSpPr>
          <p:nvPr>
            <p:ph sz="quarter" idx="4"/>
          </p:nvPr>
        </p:nvSpPr>
        <p:spPr>
          <a:xfrm>
            <a:off x="6187415" y="2751138"/>
            <a:ext cx="5194583" cy="3109913"/>
          </a:xfrm>
          <a:prstGeom prst="rect">
            <a:avLst/>
          </a:prstGeom>
        </p:spPr>
        <p:txBody>
          <a:bodyPr anchor="t">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8" name="Footer Placeholder 7"/>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12" name="Slide Number Placeholder 5"/>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extLst>
      <p:ext uri="{BB962C8B-B14F-4D97-AF65-F5344CB8AC3E}">
        <p14:creationId xmlns:p14="http://schemas.microsoft.com/office/powerpoint/2010/main" val="407944340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Title and Graph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Chart Placeholder 5"/>
          <p:cNvSpPr>
            <a:spLocks noGrp="1"/>
          </p:cNvSpPr>
          <p:nvPr>
            <p:ph type="chart" sz="quarter" idx="10"/>
          </p:nvPr>
        </p:nvSpPr>
        <p:spPr>
          <a:xfrm>
            <a:off x="2495550" y="2420887"/>
            <a:ext cx="8713788" cy="3240137"/>
          </a:xfrm>
          <a:prstGeom prst="rect">
            <a:avLst/>
          </a:prstGeom>
        </p:spPr>
        <p:txBody>
          <a:bodyPr/>
          <a:lstStyle>
            <a:lvl1pPr marL="0" indent="0">
              <a:buNone/>
              <a:defRPr>
                <a:solidFill>
                  <a:schemeClr val="tx1"/>
                </a:solidFill>
              </a:defRPr>
            </a:lvl1pPr>
          </a:lstStyle>
          <a:p>
            <a:endParaRPr lang="en-GB"/>
          </a:p>
        </p:txBody>
      </p:sp>
      <p:sp>
        <p:nvSpPr>
          <p:cNvPr id="10" name="Title 9"/>
          <p:cNvSpPr>
            <a:spLocks noGrp="1"/>
          </p:cNvSpPr>
          <p:nvPr>
            <p:ph type="title"/>
          </p:nvPr>
        </p:nvSpPr>
        <p:spPr>
          <a:xfrm>
            <a:off x="432000" y="1484784"/>
            <a:ext cx="11165217" cy="576263"/>
          </a:xfrm>
        </p:spPr>
        <p:txBody>
          <a:bodyPr/>
          <a:lstStyle>
            <a:lvl1pPr>
              <a:defRPr lang="en-GB" sz="2400" b="1" i="0" kern="1200" dirty="0">
                <a:solidFill>
                  <a:srgbClr val="612492"/>
                </a:solidFill>
                <a:latin typeface="Verdana" pitchFamily="34" charset="0"/>
                <a:ea typeface="+mn-ea"/>
                <a:cs typeface="+mn-cs"/>
              </a:defRPr>
            </a:lvl1pPr>
          </a:lstStyle>
          <a:p>
            <a:r>
              <a:rPr lang="en-US"/>
              <a:t>Click to edit Master title style</a:t>
            </a:r>
            <a:endParaRPr lang="en-GB"/>
          </a:p>
        </p:txBody>
      </p:sp>
    </p:spTree>
    <p:extLst>
      <p:ext uri="{BB962C8B-B14F-4D97-AF65-F5344CB8AC3E}">
        <p14:creationId xmlns:p14="http://schemas.microsoft.com/office/powerpoint/2010/main" val="142114953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Title Slide 1">
    <p:spTree>
      <p:nvGrpSpPr>
        <p:cNvPr id="1" name=""/>
        <p:cNvGrpSpPr/>
        <p:nvPr/>
      </p:nvGrpSpPr>
      <p:grpSpPr>
        <a:xfrm>
          <a:off x="0" y="0"/>
          <a:ext cx="0" cy="0"/>
          <a:chOff x="0" y="0"/>
          <a:chExt cx="0" cy="0"/>
        </a:xfrm>
      </p:grpSpPr>
      <p:sp>
        <p:nvSpPr>
          <p:cNvPr id="14" name="Text Placeholder 12">
            <a:extLst>
              <a:ext uri="{FF2B5EF4-FFF2-40B4-BE49-F238E27FC236}">
                <a16:creationId xmlns:a16="http://schemas.microsoft.com/office/drawing/2014/main" id="{24F3EC9E-6E73-B44C-D709-68480A767F1C}"/>
              </a:ext>
            </a:extLst>
          </p:cNvPr>
          <p:cNvSpPr>
            <a:spLocks noGrp="1"/>
          </p:cNvSpPr>
          <p:nvPr>
            <p:ph type="body" sz="quarter" idx="10"/>
          </p:nvPr>
        </p:nvSpPr>
        <p:spPr>
          <a:xfrm>
            <a:off x="727126" y="1093428"/>
            <a:ext cx="10737746" cy="482367"/>
          </a:xfrm>
          <a:prstGeom prst="rect">
            <a:avLst/>
          </a:prstGeom>
        </p:spPr>
        <p:txBody>
          <a:bodyPr/>
          <a:lstStyle>
            <a:lvl1pPr>
              <a:defRPr>
                <a:latin typeface="Arial" panose="020B0604020202020204" pitchFamily="34" charset="0"/>
                <a:cs typeface="Arial" panose="020B0604020202020204" pitchFamily="34" charset="0"/>
              </a:defRPr>
            </a:lvl1pPr>
          </a:lstStyle>
          <a:p>
            <a:pPr lvl="0"/>
            <a:r>
              <a:rPr lang="en-US"/>
              <a:t>Click to edit Master text styles</a:t>
            </a:r>
          </a:p>
        </p:txBody>
      </p:sp>
      <p:sp>
        <p:nvSpPr>
          <p:cNvPr id="18" name="Title Placeholder 1">
            <a:extLst>
              <a:ext uri="{FF2B5EF4-FFF2-40B4-BE49-F238E27FC236}">
                <a16:creationId xmlns:a16="http://schemas.microsoft.com/office/drawing/2014/main" id="{F3460A0C-C28E-0A82-58EF-CAB46741C5E6}"/>
              </a:ext>
            </a:extLst>
          </p:cNvPr>
          <p:cNvSpPr>
            <a:spLocks noGrp="1"/>
          </p:cNvSpPr>
          <p:nvPr>
            <p:ph type="title"/>
          </p:nvPr>
        </p:nvSpPr>
        <p:spPr>
          <a:xfrm>
            <a:off x="727126" y="393066"/>
            <a:ext cx="10737746" cy="482367"/>
          </a:xfrm>
          <a:prstGeom prst="rect">
            <a:avLst/>
          </a:prstGeom>
        </p:spPr>
        <p:txBody>
          <a:bodyPr vert="horz" lIns="91440" tIns="45720" rIns="91440" bIns="45720" rtlCol="0" anchor="ctr">
            <a:normAutofit/>
          </a:bodyPr>
          <a:lstStyle/>
          <a:p>
            <a:r>
              <a:rPr lang="en-US"/>
              <a:t>Click to edit Master title style</a:t>
            </a:r>
          </a:p>
        </p:txBody>
      </p:sp>
      <p:sp>
        <p:nvSpPr>
          <p:cNvPr id="2" name="Slide Number Placeholder 1">
            <a:extLst>
              <a:ext uri="{FF2B5EF4-FFF2-40B4-BE49-F238E27FC236}">
                <a16:creationId xmlns:a16="http://schemas.microsoft.com/office/drawing/2014/main" id="{8ABE903B-C298-2934-77E8-FC18C5987F1E}"/>
              </a:ext>
            </a:extLst>
          </p:cNvPr>
          <p:cNvSpPr>
            <a:spLocks noGrp="1"/>
          </p:cNvSpPr>
          <p:nvPr>
            <p:ph type="sldNum" sz="quarter" idx="11"/>
          </p:nvPr>
        </p:nvSpPr>
        <p:spPr/>
        <p:txBody>
          <a:bodyPr/>
          <a:lstStyle/>
          <a:p>
            <a:fld id="{6A890C07-2050-E048-BC04-9BC386BE9165}" type="slidenum">
              <a:rPr lang="x-none" smtClean="0"/>
              <a:pPr/>
              <a:t>‹#›</a:t>
            </a:fld>
            <a:endParaRPr lang="x-none"/>
          </a:p>
        </p:txBody>
      </p:sp>
    </p:spTree>
    <p:extLst>
      <p:ext uri="{BB962C8B-B14F-4D97-AF65-F5344CB8AC3E}">
        <p14:creationId xmlns:p14="http://schemas.microsoft.com/office/powerpoint/2010/main" val="222257270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1217237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pter">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rgbClr val="48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0" i="0">
              <a:latin typeface="Open Sans" panose="020B0606030504020204" pitchFamily="34" charset="0"/>
            </a:endParaRPr>
          </a:p>
        </p:txBody>
      </p:sp>
      <p:sp>
        <p:nvSpPr>
          <p:cNvPr id="2" name="Title 1"/>
          <p:cNvSpPr>
            <a:spLocks noGrp="1"/>
          </p:cNvSpPr>
          <p:nvPr>
            <p:ph type="title"/>
          </p:nvPr>
        </p:nvSpPr>
        <p:spPr>
          <a:xfrm>
            <a:off x="1046204" y="2935014"/>
            <a:ext cx="10335794" cy="2888152"/>
          </a:xfrm>
          <a:prstGeom prst="rect">
            <a:avLst/>
          </a:prstGeom>
        </p:spPr>
        <p:txBody>
          <a:bodyPr lIns="0" anchor="t" anchorCtr="0"/>
          <a:lstStyle>
            <a:lvl1pPr>
              <a:defRPr sz="4000" b="1" i="0" cap="all" baseline="0">
                <a:ln w="19050">
                  <a:solidFill>
                    <a:schemeClr val="bg1"/>
                  </a:solidFill>
                </a:ln>
                <a:noFill/>
                <a:latin typeface="Poppins SemiBold" panose="00000700000000000000" pitchFamily="2" charset="0"/>
                <a:ea typeface="Open Sans" charset="0"/>
                <a:cs typeface="Poppins SemiBold" panose="00000700000000000000" pitchFamily="2" charset="0"/>
              </a:defRPr>
            </a:lvl1pPr>
          </a:lstStyle>
          <a:p>
            <a:r>
              <a:rPr lang="en-US"/>
              <a:t>Click to edit Master title style</a:t>
            </a:r>
          </a:p>
        </p:txBody>
      </p:sp>
      <p:sp>
        <p:nvSpPr>
          <p:cNvPr id="18" name="Espace réservé du texte 17"/>
          <p:cNvSpPr>
            <a:spLocks noGrp="1"/>
          </p:cNvSpPr>
          <p:nvPr>
            <p:ph type="body" sz="quarter" idx="13"/>
          </p:nvPr>
        </p:nvSpPr>
        <p:spPr>
          <a:xfrm>
            <a:off x="1046204" y="949930"/>
            <a:ext cx="10335794" cy="1766888"/>
          </a:xfrm>
          <a:prstGeom prst="rect">
            <a:avLst/>
          </a:prstGeom>
        </p:spPr>
        <p:txBody>
          <a:bodyPr lIns="0" anchor="b" anchorCtr="0"/>
          <a:lstStyle>
            <a:lvl1pPr marL="0" indent="0">
              <a:buFontTx/>
              <a:buNone/>
              <a:defRPr b="1" i="0" cap="all" baseline="0">
                <a:latin typeface="Poppins SemiBold" panose="00000700000000000000" pitchFamily="2" charset="0"/>
                <a:ea typeface="Open Sans" charset="0"/>
                <a:cs typeface="Poppins SemiBold" panose="00000700000000000000" pitchFamily="2" charset="0"/>
              </a:defRPr>
            </a:lvl1pPr>
          </a:lstStyle>
          <a:p>
            <a:pPr lvl="0"/>
            <a:r>
              <a:rPr lang="en-US"/>
              <a:t>Click to edit Master text styles</a:t>
            </a:r>
          </a:p>
        </p:txBody>
      </p:sp>
    </p:spTree>
    <p:extLst>
      <p:ext uri="{BB962C8B-B14F-4D97-AF65-F5344CB8AC3E}">
        <p14:creationId xmlns:p14="http://schemas.microsoft.com/office/powerpoint/2010/main" val="249282800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72299"/>
          </a:xfrm>
        </p:spPr>
        <p:txBody>
          <a:bodyPr lIns="90000" anchor="t" anchorCtr="0"/>
          <a:lstStyle/>
          <a:p>
            <a:endParaRPr lang="en-US"/>
          </a:p>
        </p:txBody>
      </p:sp>
      <p:sp>
        <p:nvSpPr>
          <p:cNvPr id="3" name="Content Placeholder 2"/>
          <p:cNvSpPr>
            <a:spLocks noGrp="1"/>
          </p:cNvSpPr>
          <p:nvPr>
            <p:ph idx="1"/>
          </p:nvPr>
        </p:nvSpPr>
        <p:spPr>
          <a:xfrm>
            <a:off x="818712" y="1892299"/>
            <a:ext cx="10554574" cy="3966499"/>
          </a:xfrm>
          <a:prstGeom prst="rect">
            <a:avLst/>
          </a:prstGeom>
        </p:spPr>
        <p:txBody>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5" name="Footer Placeholder 4"/>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7" name="Slide Number Placeholder 5">
            <a:extLst>
              <a:ext uri="{FF2B5EF4-FFF2-40B4-BE49-F238E27FC236}">
                <a16:creationId xmlns:a16="http://schemas.microsoft.com/office/drawing/2014/main" id="{0C3EA1D6-2DF7-C647-9915-9698C6C0D9C8}"/>
              </a:ext>
            </a:extLst>
          </p:cNvPr>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extLst>
      <p:ext uri="{BB962C8B-B14F-4D97-AF65-F5344CB8AC3E}">
        <p14:creationId xmlns:p14="http://schemas.microsoft.com/office/powerpoint/2010/main" val="85533363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72299"/>
          </a:xfrm>
        </p:spPr>
        <p:txBody>
          <a:bodyPr anchor="t" anchorCtr="0"/>
          <a:lstStyle>
            <a:lvl1pPr>
              <a:defRPr>
                <a:latin typeface="Poppins SemiBold" panose="00000700000000000000" pitchFamily="2" charset="0"/>
                <a:cs typeface="Poppins SemiBold" panose="00000700000000000000" pitchFamily="2" charset="0"/>
              </a:defRPr>
            </a:lvl1pPr>
          </a:lstStyle>
          <a:p>
            <a:endParaRPr lang="en-US"/>
          </a:p>
        </p:txBody>
      </p:sp>
      <p:sp>
        <p:nvSpPr>
          <p:cNvPr id="3" name="Content Placeholder 2"/>
          <p:cNvSpPr>
            <a:spLocks noGrp="1"/>
          </p:cNvSpPr>
          <p:nvPr>
            <p:ph sz="half" idx="1"/>
          </p:nvPr>
        </p:nvSpPr>
        <p:spPr>
          <a:xfrm>
            <a:off x="818712" y="1892299"/>
            <a:ext cx="5185873" cy="3968751"/>
          </a:xfrm>
          <a:prstGeom prst="rect">
            <a:avLst/>
          </a:prstGeom>
        </p:spPr>
        <p:txBody>
          <a:bodyPr>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4" name="Content Placeholder 3"/>
          <p:cNvSpPr>
            <a:spLocks noGrp="1"/>
          </p:cNvSpPr>
          <p:nvPr>
            <p:ph sz="half" idx="2"/>
          </p:nvPr>
        </p:nvSpPr>
        <p:spPr>
          <a:xfrm>
            <a:off x="6187415" y="1892299"/>
            <a:ext cx="5194583" cy="3968752"/>
          </a:xfrm>
          <a:prstGeom prst="rect">
            <a:avLst/>
          </a:prstGeom>
        </p:spPr>
        <p:txBody>
          <a:bodyPr>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6" name="Footer Placeholder 5"/>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9" name="Slide Number Placeholder 5"/>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extLst>
      <p:ext uri="{BB962C8B-B14F-4D97-AF65-F5344CB8AC3E}">
        <p14:creationId xmlns:p14="http://schemas.microsoft.com/office/powerpoint/2010/main" val="74616374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59599"/>
          </a:xfrm>
        </p:spPr>
        <p:txBody>
          <a:bodyPr anchor="t" anchorCtr="0"/>
          <a:lstStyle>
            <a:lvl1pPr>
              <a:defRPr>
                <a:latin typeface="Poppins SemiBold" panose="00000700000000000000" pitchFamily="2" charset="0"/>
                <a:cs typeface="Poppins SemiBold" panose="00000700000000000000" pitchFamily="2" charset="0"/>
              </a:defRPr>
            </a:lvl1pPr>
          </a:lstStyle>
          <a:p>
            <a:endParaRPr lang="en-US"/>
          </a:p>
        </p:txBody>
      </p:sp>
      <p:sp>
        <p:nvSpPr>
          <p:cNvPr id="3" name="Text Placeholder 2"/>
          <p:cNvSpPr>
            <a:spLocks noGrp="1"/>
          </p:cNvSpPr>
          <p:nvPr>
            <p:ph type="body" idx="1"/>
          </p:nvPr>
        </p:nvSpPr>
        <p:spPr>
          <a:xfrm>
            <a:off x="814728" y="1879600"/>
            <a:ext cx="5189857" cy="871537"/>
          </a:xfrm>
          <a:prstGeom prst="rect">
            <a:avLst/>
          </a:prstGeom>
        </p:spPr>
        <p:txBody>
          <a:bodyPr anchor="b" anchorCtr="0">
            <a:noAutofit/>
          </a:bodyPr>
          <a:lstStyle>
            <a:lvl1pPr marL="0" indent="0" algn="l">
              <a:buNone/>
              <a:defRPr sz="2000" b="1">
                <a:solidFill>
                  <a:srgbClr val="0D29F9"/>
                </a:solidFill>
                <a:latin typeface="Poppins SemiBold" panose="00000700000000000000" pitchFamily="2" charset="0"/>
                <a:cs typeface="Poppins SemiBold" panose="000007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fr-FR"/>
          </a:p>
        </p:txBody>
      </p:sp>
      <p:sp>
        <p:nvSpPr>
          <p:cNvPr id="4" name="Content Placeholder 3"/>
          <p:cNvSpPr>
            <a:spLocks noGrp="1"/>
          </p:cNvSpPr>
          <p:nvPr>
            <p:ph sz="half" idx="2" hasCustomPrompt="1"/>
          </p:nvPr>
        </p:nvSpPr>
        <p:spPr>
          <a:xfrm>
            <a:off x="814729" y="2751138"/>
            <a:ext cx="5189856" cy="3109913"/>
          </a:xfrm>
          <a:prstGeom prst="rect">
            <a:avLst/>
          </a:prstGeom>
        </p:spPr>
        <p:txBody>
          <a:bodyPr anchor="t">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5" name="Text Placeholder 4"/>
          <p:cNvSpPr>
            <a:spLocks noGrp="1"/>
          </p:cNvSpPr>
          <p:nvPr>
            <p:ph type="body" sz="quarter" idx="3"/>
          </p:nvPr>
        </p:nvSpPr>
        <p:spPr>
          <a:xfrm>
            <a:off x="6187415" y="1879600"/>
            <a:ext cx="5194583" cy="871537"/>
          </a:xfrm>
          <a:prstGeom prst="rect">
            <a:avLst/>
          </a:prstGeom>
        </p:spPr>
        <p:txBody>
          <a:bodyPr anchor="b">
            <a:noAutofit/>
          </a:bodyPr>
          <a:lstStyle>
            <a:lvl1pPr marL="0" indent="0" algn="l">
              <a:buNone/>
              <a:defRPr sz="2000" b="1">
                <a:solidFill>
                  <a:srgbClr val="0D29F9"/>
                </a:solidFill>
                <a:latin typeface="Poppins SemiBold" panose="00000700000000000000" pitchFamily="2" charset="0"/>
                <a:cs typeface="Poppins SemiBold" panose="000007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fr-FR"/>
          </a:p>
        </p:txBody>
      </p:sp>
      <p:sp>
        <p:nvSpPr>
          <p:cNvPr id="6" name="Content Placeholder 5"/>
          <p:cNvSpPr>
            <a:spLocks noGrp="1"/>
          </p:cNvSpPr>
          <p:nvPr>
            <p:ph sz="quarter" idx="4"/>
          </p:nvPr>
        </p:nvSpPr>
        <p:spPr>
          <a:xfrm>
            <a:off x="6187415" y="2751138"/>
            <a:ext cx="5194583" cy="3109913"/>
          </a:xfrm>
          <a:prstGeom prst="rect">
            <a:avLst/>
          </a:prstGeom>
        </p:spPr>
        <p:txBody>
          <a:bodyPr anchor="t">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8" name="Footer Placeholder 7"/>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12" name="Slide Number Placeholder 5"/>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extLst>
      <p:ext uri="{BB962C8B-B14F-4D97-AF65-F5344CB8AC3E}">
        <p14:creationId xmlns:p14="http://schemas.microsoft.com/office/powerpoint/2010/main" val="422126715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_Title and Graph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Chart Placeholder 5"/>
          <p:cNvSpPr>
            <a:spLocks noGrp="1"/>
          </p:cNvSpPr>
          <p:nvPr>
            <p:ph type="chart" sz="quarter" idx="10"/>
          </p:nvPr>
        </p:nvSpPr>
        <p:spPr>
          <a:xfrm>
            <a:off x="2495550" y="2420887"/>
            <a:ext cx="8713788" cy="3240137"/>
          </a:xfrm>
          <a:prstGeom prst="rect">
            <a:avLst/>
          </a:prstGeom>
        </p:spPr>
        <p:txBody>
          <a:bodyPr/>
          <a:lstStyle>
            <a:lvl1pPr marL="0" indent="0">
              <a:buNone/>
              <a:defRPr>
                <a:solidFill>
                  <a:schemeClr val="tx1"/>
                </a:solidFill>
              </a:defRPr>
            </a:lvl1pPr>
          </a:lstStyle>
          <a:p>
            <a:endParaRPr lang="en-GB"/>
          </a:p>
        </p:txBody>
      </p:sp>
      <p:sp>
        <p:nvSpPr>
          <p:cNvPr id="10" name="Title 9"/>
          <p:cNvSpPr>
            <a:spLocks noGrp="1"/>
          </p:cNvSpPr>
          <p:nvPr>
            <p:ph type="title"/>
          </p:nvPr>
        </p:nvSpPr>
        <p:spPr>
          <a:xfrm>
            <a:off x="432000" y="1484784"/>
            <a:ext cx="11165217" cy="576263"/>
          </a:xfrm>
        </p:spPr>
        <p:txBody>
          <a:bodyPr/>
          <a:lstStyle>
            <a:lvl1pPr>
              <a:defRPr lang="en-GB" sz="2400" b="1" i="0" kern="1200" dirty="0">
                <a:solidFill>
                  <a:srgbClr val="612492"/>
                </a:solidFill>
                <a:latin typeface="Verdana" pitchFamily="34" charset="0"/>
                <a:ea typeface="+mn-ea"/>
                <a:cs typeface="+mn-cs"/>
              </a:defRPr>
            </a:lvl1pPr>
          </a:lstStyle>
          <a:p>
            <a:r>
              <a:rPr lang="en-US"/>
              <a:t>Click to edit Master title style</a:t>
            </a:r>
            <a:endParaRPr lang="en-GB"/>
          </a:p>
        </p:txBody>
      </p:sp>
    </p:spTree>
    <p:extLst>
      <p:ext uri="{BB962C8B-B14F-4D97-AF65-F5344CB8AC3E}">
        <p14:creationId xmlns:p14="http://schemas.microsoft.com/office/powerpoint/2010/main" val="60588665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2"/>
        <p:cNvGrpSpPr/>
        <p:nvPr/>
      </p:nvGrpSpPr>
      <p:grpSpPr>
        <a:xfrm>
          <a:off x="0" y="0"/>
          <a:ext cx="0" cy="0"/>
          <a:chOff x="0" y="0"/>
          <a:chExt cx="0" cy="0"/>
        </a:xfrm>
      </p:grpSpPr>
      <p:sp>
        <p:nvSpPr>
          <p:cNvPr id="33" name="Google Shape;33;p3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3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3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200046334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ig title">
  <p:cSld name="Big title">
    <p:spTree>
      <p:nvGrpSpPr>
        <p:cNvPr id="1" name="Shape 28"/>
        <p:cNvGrpSpPr/>
        <p:nvPr/>
      </p:nvGrpSpPr>
      <p:grpSpPr>
        <a:xfrm>
          <a:off x="0" y="0"/>
          <a:ext cx="0" cy="0"/>
          <a:chOff x="0" y="0"/>
          <a:chExt cx="0" cy="0"/>
        </a:xfrm>
      </p:grpSpPr>
      <p:sp>
        <p:nvSpPr>
          <p:cNvPr id="29" name="Google Shape;29;g251e9a64f7d_0_396"/>
          <p:cNvSpPr txBox="1">
            <a:spLocks noGrp="1"/>
          </p:cNvSpPr>
          <p:nvPr>
            <p:ph type="title"/>
          </p:nvPr>
        </p:nvSpPr>
        <p:spPr>
          <a:xfrm>
            <a:off x="831851" y="675699"/>
            <a:ext cx="10515600" cy="5973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4470A7"/>
              </a:buClr>
              <a:buSzPts val="3600"/>
              <a:buFont typeface="Calibri"/>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g251e9a64f7d_0_396"/>
          <p:cNvSpPr txBox="1">
            <a:spLocks noGrp="1"/>
          </p:cNvSpPr>
          <p:nvPr>
            <p:ph type="dt" idx="10"/>
          </p:nvPr>
        </p:nvSpPr>
        <p:spPr>
          <a:xfrm>
            <a:off x="10742763" y="6518754"/>
            <a:ext cx="1334100" cy="36510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g251e9a64f7d_0_396"/>
          <p:cNvSpPr txBox="1">
            <a:spLocks noGrp="1"/>
          </p:cNvSpPr>
          <p:nvPr>
            <p:ph type="ftr" idx="11"/>
          </p:nvPr>
        </p:nvSpPr>
        <p:spPr>
          <a:xfrm>
            <a:off x="1140124" y="6526063"/>
            <a:ext cx="94761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g251e9a64f7d_0_396"/>
          <p:cNvSpPr txBox="1">
            <a:spLocks noGrp="1"/>
          </p:cNvSpPr>
          <p:nvPr>
            <p:ph type="sldNum" idx="12"/>
          </p:nvPr>
        </p:nvSpPr>
        <p:spPr>
          <a:xfrm>
            <a:off x="30196" y="6526063"/>
            <a:ext cx="981900" cy="36510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a:t>
            </a:fld>
            <a:endParaRPr/>
          </a:p>
        </p:txBody>
      </p:sp>
      <p:sp>
        <p:nvSpPr>
          <p:cNvPr id="33" name="Google Shape;33;g251e9a64f7d_0_396"/>
          <p:cNvSpPr txBox="1">
            <a:spLocks noGrp="1"/>
          </p:cNvSpPr>
          <p:nvPr>
            <p:ph type="body" idx="1"/>
          </p:nvPr>
        </p:nvSpPr>
        <p:spPr>
          <a:xfrm>
            <a:off x="838200" y="1425388"/>
            <a:ext cx="10515600" cy="47517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100"/>
              </a:spcBef>
              <a:spcAft>
                <a:spcPts val="0"/>
              </a:spcAft>
              <a:buClr>
                <a:schemeClr val="dk1"/>
              </a:buClr>
              <a:buSzPts val="2800"/>
              <a:buFont typeface="Calibri"/>
              <a:buChar char="•"/>
              <a:defRPr/>
            </a:lvl1pPr>
            <a:lvl2pPr marL="914400" lvl="1" indent="-381000" algn="l">
              <a:lnSpc>
                <a:spcPct val="90000"/>
              </a:lnSpc>
              <a:spcBef>
                <a:spcPts val="500"/>
              </a:spcBef>
              <a:spcAft>
                <a:spcPts val="0"/>
              </a:spcAft>
              <a:buClr>
                <a:schemeClr val="dk1"/>
              </a:buClr>
              <a:buSzPts val="2400"/>
              <a:buFont typeface="Calibri"/>
              <a:buChar char="•"/>
              <a:defRPr/>
            </a:lvl2pPr>
            <a:lvl3pPr marL="1371600" lvl="2" indent="-355600" algn="l">
              <a:lnSpc>
                <a:spcPct val="90000"/>
              </a:lnSpc>
              <a:spcBef>
                <a:spcPts val="500"/>
              </a:spcBef>
              <a:spcAft>
                <a:spcPts val="0"/>
              </a:spcAft>
              <a:buClr>
                <a:schemeClr val="dk1"/>
              </a:buClr>
              <a:buSzPts val="2000"/>
              <a:buFont typeface="Calibri"/>
              <a:buChar char="•"/>
              <a:defRPr/>
            </a:lvl3pPr>
            <a:lvl4pPr marL="1828800" lvl="3" indent="-349250" algn="l">
              <a:lnSpc>
                <a:spcPct val="90000"/>
              </a:lnSpc>
              <a:spcBef>
                <a:spcPts val="500"/>
              </a:spcBef>
              <a:spcAft>
                <a:spcPts val="0"/>
              </a:spcAft>
              <a:buClr>
                <a:schemeClr val="dk1"/>
              </a:buClr>
              <a:buSzPts val="1900"/>
              <a:buFont typeface="Calibri"/>
              <a:buChar char="•"/>
              <a:defRPr/>
            </a:lvl4pPr>
            <a:lvl5pPr marL="2286000" lvl="4" indent="-349250" algn="l">
              <a:lnSpc>
                <a:spcPct val="90000"/>
              </a:lnSpc>
              <a:spcBef>
                <a:spcPts val="500"/>
              </a:spcBef>
              <a:spcAft>
                <a:spcPts val="0"/>
              </a:spcAft>
              <a:buClr>
                <a:schemeClr val="dk1"/>
              </a:buClr>
              <a:buSzPts val="1900"/>
              <a:buFont typeface="Calibri"/>
              <a:buChar char="•"/>
              <a:defRPr/>
            </a:lvl5pPr>
            <a:lvl6pPr marL="2743200" lvl="5" indent="-349250" algn="l">
              <a:lnSpc>
                <a:spcPct val="90000"/>
              </a:lnSpc>
              <a:spcBef>
                <a:spcPts val="500"/>
              </a:spcBef>
              <a:spcAft>
                <a:spcPts val="0"/>
              </a:spcAft>
              <a:buClr>
                <a:schemeClr val="dk1"/>
              </a:buClr>
              <a:buSzPts val="1900"/>
              <a:buChar char="•"/>
              <a:defRPr/>
            </a:lvl6pPr>
            <a:lvl7pPr marL="3200400" lvl="6" indent="-349250" algn="l">
              <a:lnSpc>
                <a:spcPct val="90000"/>
              </a:lnSpc>
              <a:spcBef>
                <a:spcPts val="500"/>
              </a:spcBef>
              <a:spcAft>
                <a:spcPts val="0"/>
              </a:spcAft>
              <a:buClr>
                <a:schemeClr val="dk1"/>
              </a:buClr>
              <a:buSzPts val="1900"/>
              <a:buChar char="•"/>
              <a:defRPr/>
            </a:lvl7pPr>
            <a:lvl8pPr marL="3657600" lvl="7" indent="-349250" algn="l">
              <a:lnSpc>
                <a:spcPct val="90000"/>
              </a:lnSpc>
              <a:spcBef>
                <a:spcPts val="500"/>
              </a:spcBef>
              <a:spcAft>
                <a:spcPts val="0"/>
              </a:spcAft>
              <a:buClr>
                <a:schemeClr val="dk1"/>
              </a:buClr>
              <a:buSzPts val="1900"/>
              <a:buChar char="•"/>
              <a:defRPr/>
            </a:lvl8pPr>
            <a:lvl9pPr marL="4114800" lvl="8" indent="-349250" algn="l">
              <a:lnSpc>
                <a:spcPct val="90000"/>
              </a:lnSpc>
              <a:spcBef>
                <a:spcPts val="500"/>
              </a:spcBef>
              <a:spcAft>
                <a:spcPts val="0"/>
              </a:spcAft>
              <a:buClr>
                <a:schemeClr val="dk1"/>
              </a:buClr>
              <a:buSzPts val="1900"/>
              <a:buChar char="•"/>
              <a:defRPr/>
            </a:lvl9pPr>
          </a:lstStyle>
          <a:p>
            <a:endParaRPr/>
          </a:p>
        </p:txBody>
      </p:sp>
    </p:spTree>
    <p:extLst>
      <p:ext uri="{BB962C8B-B14F-4D97-AF65-F5344CB8AC3E}">
        <p14:creationId xmlns:p14="http://schemas.microsoft.com/office/powerpoint/2010/main" val="244765158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89F714-DDC7-ED07-86F4-8FCF42864CF0}"/>
              </a:ext>
            </a:extLst>
          </p:cNvPr>
          <p:cNvSpPr>
            <a:spLocks noGrp="1"/>
          </p:cNvSpPr>
          <p:nvPr>
            <p:ph type="title"/>
          </p:nvPr>
        </p:nvSpPr>
        <p:spPr/>
        <p:txBody>
          <a:bodyPr>
            <a:normAutofit/>
          </a:bodyPr>
          <a:lstStyle>
            <a:lvl1pPr>
              <a:defRPr sz="4000">
                <a:solidFill>
                  <a:srgbClr val="000000"/>
                </a:solidFill>
                <a:latin typeface="Poppins SemiBold" panose="00000700000000000000" pitchFamily="2" charset="0"/>
                <a:cs typeface="Poppins SemiBold" panose="00000700000000000000" pitchFamily="2" charset="0"/>
              </a:defRPr>
            </a:lvl1pPr>
          </a:lstStyle>
          <a:p>
            <a:r>
              <a:rPr lang="en-GB"/>
              <a:t>Click to edit Master title style</a:t>
            </a:r>
          </a:p>
        </p:txBody>
      </p:sp>
      <p:sp>
        <p:nvSpPr>
          <p:cNvPr id="3" name="Content Placeholder 2">
            <a:extLst>
              <a:ext uri="{FF2B5EF4-FFF2-40B4-BE49-F238E27FC236}">
                <a16:creationId xmlns:a16="http://schemas.microsoft.com/office/drawing/2014/main" id="{0E2E2C6E-CC78-17DA-100D-CC636DADCFE5}"/>
              </a:ext>
            </a:extLst>
          </p:cNvPr>
          <p:cNvSpPr>
            <a:spLocks noGrp="1"/>
          </p:cNvSpPr>
          <p:nvPr>
            <p:ph sz="half" idx="1"/>
          </p:nvPr>
        </p:nvSpPr>
        <p:spPr>
          <a:xfrm>
            <a:off x="838200" y="1825625"/>
            <a:ext cx="5181600" cy="4351338"/>
          </a:xfrm>
        </p:spPr>
        <p:txBody>
          <a:bodyPr/>
          <a:lstStyle>
            <a:lvl1pPr>
              <a:defRPr>
                <a:latin typeface="Poppins" panose="00000500000000000000" pitchFamily="2" charset="0"/>
                <a:cs typeface="Poppins" panose="00000500000000000000" pitchFamily="2" charset="0"/>
              </a:defRPr>
            </a:lvl1pPr>
            <a:lvl2pPr>
              <a:defRPr>
                <a:latin typeface="Poppins" panose="00000500000000000000" pitchFamily="2" charset="0"/>
                <a:cs typeface="Poppins" panose="00000500000000000000" pitchFamily="2" charset="0"/>
              </a:defRPr>
            </a:lvl2pPr>
            <a:lvl3pPr>
              <a:defRPr>
                <a:latin typeface="Poppins" panose="00000500000000000000" pitchFamily="2" charset="0"/>
                <a:cs typeface="Poppins" panose="00000500000000000000" pitchFamily="2" charset="0"/>
              </a:defRPr>
            </a:lvl3pPr>
            <a:lvl4pPr>
              <a:defRPr>
                <a:latin typeface="Poppins" panose="00000500000000000000" pitchFamily="2" charset="0"/>
                <a:cs typeface="Poppins" panose="00000500000000000000" pitchFamily="2" charset="0"/>
              </a:defRPr>
            </a:lvl4pPr>
            <a:lvl5pPr>
              <a:defRPr>
                <a:latin typeface="Poppins" panose="00000500000000000000" pitchFamily="2" charset="0"/>
                <a:cs typeface="Poppins" panose="00000500000000000000"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3251B182-F841-B77A-0F5A-31E2444FD05E}"/>
              </a:ext>
            </a:extLst>
          </p:cNvPr>
          <p:cNvSpPr>
            <a:spLocks noGrp="1"/>
          </p:cNvSpPr>
          <p:nvPr>
            <p:ph sz="half" idx="2"/>
          </p:nvPr>
        </p:nvSpPr>
        <p:spPr>
          <a:xfrm>
            <a:off x="6172200" y="1825625"/>
            <a:ext cx="5181600" cy="4351338"/>
          </a:xfrm>
        </p:spPr>
        <p:txBody>
          <a:bodyPr/>
          <a:lstStyle>
            <a:lvl1pPr>
              <a:defRPr>
                <a:latin typeface="Poppins" panose="00000500000000000000" pitchFamily="2" charset="0"/>
                <a:cs typeface="Poppins" panose="00000500000000000000" pitchFamily="2" charset="0"/>
              </a:defRPr>
            </a:lvl1pPr>
            <a:lvl2pPr>
              <a:defRPr>
                <a:latin typeface="Poppins" panose="00000500000000000000" pitchFamily="2" charset="0"/>
                <a:cs typeface="Poppins" panose="00000500000000000000" pitchFamily="2" charset="0"/>
              </a:defRPr>
            </a:lvl2pPr>
            <a:lvl3pPr>
              <a:defRPr>
                <a:latin typeface="Poppins" panose="00000500000000000000" pitchFamily="2" charset="0"/>
                <a:cs typeface="Poppins" panose="00000500000000000000" pitchFamily="2" charset="0"/>
              </a:defRPr>
            </a:lvl3pPr>
            <a:lvl4pPr>
              <a:defRPr>
                <a:latin typeface="Poppins" panose="00000500000000000000" pitchFamily="2" charset="0"/>
                <a:cs typeface="Poppins" panose="00000500000000000000" pitchFamily="2" charset="0"/>
              </a:defRPr>
            </a:lvl4pPr>
            <a:lvl5pPr>
              <a:defRPr>
                <a:latin typeface="Poppins" panose="00000500000000000000" pitchFamily="2" charset="0"/>
                <a:cs typeface="Poppins" panose="00000500000000000000"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a:extLst>
              <a:ext uri="{FF2B5EF4-FFF2-40B4-BE49-F238E27FC236}">
                <a16:creationId xmlns:a16="http://schemas.microsoft.com/office/drawing/2014/main" id="{262DAC74-73A9-6A91-97C1-428C98560195}"/>
              </a:ext>
            </a:extLst>
          </p:cNvPr>
          <p:cNvSpPr>
            <a:spLocks noGrp="1"/>
          </p:cNvSpPr>
          <p:nvPr>
            <p:ph type="ftr" sz="quarter" idx="11"/>
          </p:nvPr>
        </p:nvSpPr>
        <p:spPr/>
        <p:txBody>
          <a:bodyPr/>
          <a:lstStyle/>
          <a:p>
            <a:endParaRPr lang="en-GB"/>
          </a:p>
        </p:txBody>
      </p:sp>
      <p:pic>
        <p:nvPicPr>
          <p:cNvPr id="8" name="Picture 2">
            <a:extLst>
              <a:ext uri="{FF2B5EF4-FFF2-40B4-BE49-F238E27FC236}">
                <a16:creationId xmlns:a16="http://schemas.microsoft.com/office/drawing/2014/main" id="{C2A00C10-E763-2DD8-2CBF-5E20CB4C7C4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10800000">
            <a:off x="10471758" y="5819673"/>
            <a:ext cx="1721439" cy="1038328"/>
          </a:xfrm>
          <a:prstGeom prst="rect">
            <a:avLst/>
          </a:prstGeom>
          <a:noFill/>
          <a:extLst>
            <a:ext uri="{909E8E84-426E-40DD-AFC4-6F175D3DCCD1}">
              <a14:hiddenFill xmlns:a14="http://schemas.microsoft.com/office/drawing/2010/main">
                <a:solidFill>
                  <a:srgbClr val="FFFFFF"/>
                </a:solidFill>
              </a14:hiddenFill>
            </a:ext>
          </a:extLst>
        </p:spPr>
      </p:pic>
      <p:sp>
        <p:nvSpPr>
          <p:cNvPr id="9" name="Slide Number Placeholder 5">
            <a:extLst>
              <a:ext uri="{FF2B5EF4-FFF2-40B4-BE49-F238E27FC236}">
                <a16:creationId xmlns:a16="http://schemas.microsoft.com/office/drawing/2014/main" id="{788E24D6-0C8A-8DB6-087C-C07725CF21E9}"/>
              </a:ext>
            </a:extLst>
          </p:cNvPr>
          <p:cNvSpPr>
            <a:spLocks noGrp="1"/>
          </p:cNvSpPr>
          <p:nvPr>
            <p:ph type="sldNum" sz="quarter" idx="4"/>
          </p:nvPr>
        </p:nvSpPr>
        <p:spPr>
          <a:xfrm>
            <a:off x="10917124" y="6161187"/>
            <a:ext cx="1062155" cy="490599"/>
          </a:xfrm>
          <a:prstGeom prst="rect">
            <a:avLst/>
          </a:prstGeom>
        </p:spPr>
        <p:txBody>
          <a:bodyPr/>
          <a:lstStyle>
            <a:lvl1pPr algn="r">
              <a:defRPr sz="2800" b="0" i="0" baseline="0">
                <a:solidFill>
                  <a:srgbClr val="000000"/>
                </a:solidFill>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pic>
        <p:nvPicPr>
          <p:cNvPr id="10" name="Picture 9" descr="Icon&#10;&#10;Description automatically generated">
            <a:extLst>
              <a:ext uri="{FF2B5EF4-FFF2-40B4-BE49-F238E27FC236}">
                <a16:creationId xmlns:a16="http://schemas.microsoft.com/office/drawing/2014/main" id="{796A7138-69CC-65DE-D24E-1C97B9F13C60}"/>
              </a:ext>
            </a:extLst>
          </p:cNvPr>
          <p:cNvPicPr>
            <a:picLocks noChangeAspect="1"/>
          </p:cNvPicPr>
          <p:nvPr userDrawn="1"/>
        </p:nvPicPr>
        <p:blipFill>
          <a:blip r:embed="rId3"/>
          <a:stretch>
            <a:fillRect/>
          </a:stretch>
        </p:blipFill>
        <p:spPr>
          <a:xfrm>
            <a:off x="302138" y="6066405"/>
            <a:ext cx="1893699" cy="529798"/>
          </a:xfrm>
          <a:prstGeom prst="rect">
            <a:avLst/>
          </a:prstGeom>
        </p:spPr>
      </p:pic>
      <p:sp>
        <p:nvSpPr>
          <p:cNvPr id="11" name="Rectangle 10">
            <a:extLst>
              <a:ext uri="{FF2B5EF4-FFF2-40B4-BE49-F238E27FC236}">
                <a16:creationId xmlns:a16="http://schemas.microsoft.com/office/drawing/2014/main" id="{A925F643-D55E-9885-9250-D128D3D5A4EB}"/>
              </a:ext>
            </a:extLst>
          </p:cNvPr>
          <p:cNvSpPr/>
          <p:nvPr userDrawn="1"/>
        </p:nvSpPr>
        <p:spPr>
          <a:xfrm>
            <a:off x="11382000" y="6726194"/>
            <a:ext cx="810000" cy="131806"/>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12" name="Rectangle 11">
            <a:extLst>
              <a:ext uri="{FF2B5EF4-FFF2-40B4-BE49-F238E27FC236}">
                <a16:creationId xmlns:a16="http://schemas.microsoft.com/office/drawing/2014/main" id="{9B10C522-6FBB-AFEC-4BB9-EBC05515C669}"/>
              </a:ext>
            </a:extLst>
          </p:cNvPr>
          <p:cNvSpPr/>
          <p:nvPr userDrawn="1"/>
        </p:nvSpPr>
        <p:spPr>
          <a:xfrm>
            <a:off x="-2589" y="1200150"/>
            <a:ext cx="609455" cy="48174"/>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Tree>
    <p:extLst>
      <p:ext uri="{BB962C8B-B14F-4D97-AF65-F5344CB8AC3E}">
        <p14:creationId xmlns:p14="http://schemas.microsoft.com/office/powerpoint/2010/main" val="404370741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72299"/>
          </a:xfrm>
        </p:spPr>
        <p:txBody>
          <a:bodyPr lIns="90000" anchor="t" anchorCtr="0"/>
          <a:lstStyle/>
          <a:p>
            <a:endParaRPr lang="en-US"/>
          </a:p>
        </p:txBody>
      </p:sp>
      <p:sp>
        <p:nvSpPr>
          <p:cNvPr id="3" name="Content Placeholder 2"/>
          <p:cNvSpPr>
            <a:spLocks noGrp="1"/>
          </p:cNvSpPr>
          <p:nvPr>
            <p:ph idx="1"/>
          </p:nvPr>
        </p:nvSpPr>
        <p:spPr>
          <a:xfrm>
            <a:off x="818712" y="1892299"/>
            <a:ext cx="10554574" cy="3966499"/>
          </a:xfrm>
          <a:prstGeom prst="rect">
            <a:avLst/>
          </a:prstGeom>
        </p:spPr>
        <p:txBody>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5" name="Footer Placeholder 4"/>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7" name="Slide Number Placeholder 5">
            <a:extLst>
              <a:ext uri="{FF2B5EF4-FFF2-40B4-BE49-F238E27FC236}">
                <a16:creationId xmlns:a16="http://schemas.microsoft.com/office/drawing/2014/main" id="{0C3EA1D6-2DF7-C647-9915-9698C6C0D9C8}"/>
              </a:ext>
            </a:extLst>
          </p:cNvPr>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extLst>
      <p:ext uri="{BB962C8B-B14F-4D97-AF65-F5344CB8AC3E}">
        <p14:creationId xmlns:p14="http://schemas.microsoft.com/office/powerpoint/2010/main" val="338790652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72299"/>
          </a:xfrm>
        </p:spPr>
        <p:txBody>
          <a:bodyPr anchor="t" anchorCtr="0"/>
          <a:lstStyle>
            <a:lvl1pPr>
              <a:defRPr>
                <a:latin typeface="Poppins SemiBold" panose="00000700000000000000" pitchFamily="2" charset="0"/>
                <a:cs typeface="Poppins SemiBold" panose="00000700000000000000" pitchFamily="2" charset="0"/>
              </a:defRPr>
            </a:lvl1pPr>
          </a:lstStyle>
          <a:p>
            <a:endParaRPr lang="en-US"/>
          </a:p>
        </p:txBody>
      </p:sp>
      <p:sp>
        <p:nvSpPr>
          <p:cNvPr id="3" name="Content Placeholder 2"/>
          <p:cNvSpPr>
            <a:spLocks noGrp="1"/>
          </p:cNvSpPr>
          <p:nvPr>
            <p:ph sz="half" idx="1"/>
          </p:nvPr>
        </p:nvSpPr>
        <p:spPr>
          <a:xfrm>
            <a:off x="818712" y="1892299"/>
            <a:ext cx="5185873" cy="3968751"/>
          </a:xfrm>
          <a:prstGeom prst="rect">
            <a:avLst/>
          </a:prstGeom>
        </p:spPr>
        <p:txBody>
          <a:bodyPr>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4" name="Content Placeholder 3"/>
          <p:cNvSpPr>
            <a:spLocks noGrp="1"/>
          </p:cNvSpPr>
          <p:nvPr>
            <p:ph sz="half" idx="2"/>
          </p:nvPr>
        </p:nvSpPr>
        <p:spPr>
          <a:xfrm>
            <a:off x="6187415" y="1892299"/>
            <a:ext cx="5194583" cy="3968752"/>
          </a:xfrm>
          <a:prstGeom prst="rect">
            <a:avLst/>
          </a:prstGeom>
        </p:spPr>
        <p:txBody>
          <a:bodyPr>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6" name="Footer Placeholder 5"/>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9" name="Slide Number Placeholder 5"/>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extLst>
      <p:ext uri="{BB962C8B-B14F-4D97-AF65-F5344CB8AC3E}">
        <p14:creationId xmlns:p14="http://schemas.microsoft.com/office/powerpoint/2010/main" val="164585772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59599"/>
          </a:xfrm>
        </p:spPr>
        <p:txBody>
          <a:bodyPr anchor="t" anchorCtr="0"/>
          <a:lstStyle>
            <a:lvl1pPr>
              <a:defRPr>
                <a:latin typeface="Poppins SemiBold" panose="00000700000000000000" pitchFamily="2" charset="0"/>
                <a:cs typeface="Poppins SemiBold" panose="00000700000000000000" pitchFamily="2" charset="0"/>
              </a:defRPr>
            </a:lvl1pPr>
          </a:lstStyle>
          <a:p>
            <a:endParaRPr lang="en-US"/>
          </a:p>
        </p:txBody>
      </p:sp>
      <p:sp>
        <p:nvSpPr>
          <p:cNvPr id="3" name="Text Placeholder 2"/>
          <p:cNvSpPr>
            <a:spLocks noGrp="1"/>
          </p:cNvSpPr>
          <p:nvPr>
            <p:ph type="body" idx="1"/>
          </p:nvPr>
        </p:nvSpPr>
        <p:spPr>
          <a:xfrm>
            <a:off x="814728" y="1879600"/>
            <a:ext cx="5189857" cy="871537"/>
          </a:xfrm>
          <a:prstGeom prst="rect">
            <a:avLst/>
          </a:prstGeom>
        </p:spPr>
        <p:txBody>
          <a:bodyPr anchor="b" anchorCtr="0">
            <a:noAutofit/>
          </a:bodyPr>
          <a:lstStyle>
            <a:lvl1pPr marL="0" indent="0" algn="l">
              <a:buNone/>
              <a:defRPr sz="2000" b="1">
                <a:solidFill>
                  <a:srgbClr val="0D29F9"/>
                </a:solidFill>
                <a:latin typeface="Poppins SemiBold" panose="00000700000000000000" pitchFamily="2" charset="0"/>
                <a:cs typeface="Poppins SemiBold" panose="000007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fr-FR"/>
          </a:p>
        </p:txBody>
      </p:sp>
      <p:sp>
        <p:nvSpPr>
          <p:cNvPr id="4" name="Content Placeholder 3"/>
          <p:cNvSpPr>
            <a:spLocks noGrp="1"/>
          </p:cNvSpPr>
          <p:nvPr>
            <p:ph sz="half" idx="2" hasCustomPrompt="1"/>
          </p:nvPr>
        </p:nvSpPr>
        <p:spPr>
          <a:xfrm>
            <a:off x="814729" y="2751138"/>
            <a:ext cx="5189856" cy="3109913"/>
          </a:xfrm>
          <a:prstGeom prst="rect">
            <a:avLst/>
          </a:prstGeom>
        </p:spPr>
        <p:txBody>
          <a:bodyPr anchor="t">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5" name="Text Placeholder 4"/>
          <p:cNvSpPr>
            <a:spLocks noGrp="1"/>
          </p:cNvSpPr>
          <p:nvPr>
            <p:ph type="body" sz="quarter" idx="3"/>
          </p:nvPr>
        </p:nvSpPr>
        <p:spPr>
          <a:xfrm>
            <a:off x="6187415" y="1879600"/>
            <a:ext cx="5194583" cy="871537"/>
          </a:xfrm>
          <a:prstGeom prst="rect">
            <a:avLst/>
          </a:prstGeom>
        </p:spPr>
        <p:txBody>
          <a:bodyPr anchor="b">
            <a:noAutofit/>
          </a:bodyPr>
          <a:lstStyle>
            <a:lvl1pPr marL="0" indent="0" algn="l">
              <a:buNone/>
              <a:defRPr sz="2000" b="1">
                <a:solidFill>
                  <a:srgbClr val="0D29F9"/>
                </a:solidFill>
                <a:latin typeface="Poppins SemiBold" panose="00000700000000000000" pitchFamily="2" charset="0"/>
                <a:cs typeface="Poppins SemiBold" panose="000007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fr-FR"/>
          </a:p>
        </p:txBody>
      </p:sp>
      <p:sp>
        <p:nvSpPr>
          <p:cNvPr id="6" name="Content Placeholder 5"/>
          <p:cNvSpPr>
            <a:spLocks noGrp="1"/>
          </p:cNvSpPr>
          <p:nvPr>
            <p:ph sz="quarter" idx="4"/>
          </p:nvPr>
        </p:nvSpPr>
        <p:spPr>
          <a:xfrm>
            <a:off x="6187415" y="2751138"/>
            <a:ext cx="5194583" cy="3109913"/>
          </a:xfrm>
          <a:prstGeom prst="rect">
            <a:avLst/>
          </a:prstGeom>
        </p:spPr>
        <p:txBody>
          <a:bodyPr anchor="t">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8" name="Footer Placeholder 7"/>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12" name="Slide Number Placeholder 5"/>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extLst>
      <p:ext uri="{BB962C8B-B14F-4D97-AF65-F5344CB8AC3E}">
        <p14:creationId xmlns:p14="http://schemas.microsoft.com/office/powerpoint/2010/main" val="42060424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5" name="Text Placeholder 3"/>
          <p:cNvSpPr>
            <a:spLocks noGrp="1"/>
          </p:cNvSpPr>
          <p:nvPr>
            <p:ph type="body" sz="half" idx="2"/>
          </p:nvPr>
        </p:nvSpPr>
        <p:spPr>
          <a:xfrm>
            <a:off x="2594919" y="1321624"/>
            <a:ext cx="7002162" cy="4291776"/>
          </a:xfrm>
          <a:prstGeom prst="rect">
            <a:avLst/>
          </a:prstGeom>
          <a:solidFill>
            <a:srgbClr val="00B8F2">
              <a:alpha val="20000"/>
            </a:srgbClr>
          </a:solidFill>
          <a:ln>
            <a:noFill/>
          </a:ln>
        </p:spPr>
        <p:txBody>
          <a:bodyPr anchor="ctr" anchorCtr="0"/>
          <a:lstStyle>
            <a:lvl1pPr marL="0" indent="0" algn="ctr">
              <a:buNone/>
              <a:defRPr sz="3200" i="0" baseline="0">
                <a:solidFill>
                  <a:srgbClr val="004494"/>
                </a:solidFill>
                <a:latin typeface="Poppins" panose="00000500000000000000" pitchFamily="2" charset="0"/>
                <a:ea typeface="Open Sans" panose="020B0606030504020204" pitchFamily="34" charset="0"/>
                <a:cs typeface="Poppins" panose="00000500000000000000" pitchFamily="2"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pic>
        <p:nvPicPr>
          <p:cNvPr id="7" name="Image 6"/>
          <p:cNvPicPr/>
          <p:nvPr userDrawn="1"/>
        </p:nvPicPr>
        <p:blipFill>
          <a:blip r:embed="rId2"/>
          <a:stretch>
            <a:fillRect/>
          </a:stretch>
        </p:blipFill>
        <p:spPr>
          <a:xfrm>
            <a:off x="1680874" y="570883"/>
            <a:ext cx="1219200" cy="1041400"/>
          </a:xfrm>
          <a:prstGeom prst="rect">
            <a:avLst/>
          </a:prstGeom>
        </p:spPr>
      </p:pic>
      <p:pic>
        <p:nvPicPr>
          <p:cNvPr id="8" name="Image 7"/>
          <p:cNvPicPr/>
          <p:nvPr userDrawn="1"/>
        </p:nvPicPr>
        <p:blipFill>
          <a:blip r:embed="rId3"/>
          <a:stretch>
            <a:fillRect/>
          </a:stretch>
        </p:blipFill>
        <p:spPr>
          <a:xfrm>
            <a:off x="9273449" y="5299227"/>
            <a:ext cx="1397000" cy="1181100"/>
          </a:xfrm>
          <a:prstGeom prst="rect">
            <a:avLst/>
          </a:prstGeom>
        </p:spPr>
      </p:pic>
    </p:spTree>
    <p:extLst>
      <p:ext uri="{BB962C8B-B14F-4D97-AF65-F5344CB8AC3E}">
        <p14:creationId xmlns:p14="http://schemas.microsoft.com/office/powerpoint/2010/main" val="408625706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Chapter">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rgbClr val="48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0" i="0">
              <a:latin typeface="Open Sans" panose="020B0606030504020204" pitchFamily="34" charset="0"/>
            </a:endParaRPr>
          </a:p>
        </p:txBody>
      </p:sp>
      <p:sp>
        <p:nvSpPr>
          <p:cNvPr id="2" name="Title 1"/>
          <p:cNvSpPr>
            <a:spLocks noGrp="1"/>
          </p:cNvSpPr>
          <p:nvPr>
            <p:ph type="title"/>
          </p:nvPr>
        </p:nvSpPr>
        <p:spPr>
          <a:xfrm>
            <a:off x="1046204" y="2935014"/>
            <a:ext cx="10335794" cy="2888152"/>
          </a:xfrm>
          <a:prstGeom prst="rect">
            <a:avLst/>
          </a:prstGeom>
        </p:spPr>
        <p:txBody>
          <a:bodyPr lIns="0" anchor="t" anchorCtr="0"/>
          <a:lstStyle>
            <a:lvl1pPr>
              <a:defRPr sz="4000" b="1" i="0" cap="all" baseline="0">
                <a:ln w="19050">
                  <a:solidFill>
                    <a:schemeClr val="bg1"/>
                  </a:solidFill>
                </a:ln>
                <a:noFill/>
                <a:latin typeface="Poppins SemiBold" panose="00000700000000000000" pitchFamily="2" charset="0"/>
                <a:ea typeface="Open Sans" charset="0"/>
                <a:cs typeface="Poppins SemiBold" panose="00000700000000000000" pitchFamily="2" charset="0"/>
              </a:defRPr>
            </a:lvl1pPr>
          </a:lstStyle>
          <a:p>
            <a:r>
              <a:rPr lang="en-US"/>
              <a:t>Click to edit Master title style</a:t>
            </a:r>
          </a:p>
        </p:txBody>
      </p:sp>
      <p:sp>
        <p:nvSpPr>
          <p:cNvPr id="18" name="Espace réservé du texte 17"/>
          <p:cNvSpPr>
            <a:spLocks noGrp="1"/>
          </p:cNvSpPr>
          <p:nvPr>
            <p:ph type="body" sz="quarter" idx="13"/>
          </p:nvPr>
        </p:nvSpPr>
        <p:spPr>
          <a:xfrm>
            <a:off x="1046204" y="949930"/>
            <a:ext cx="10335794" cy="1766888"/>
          </a:xfrm>
          <a:prstGeom prst="rect">
            <a:avLst/>
          </a:prstGeom>
        </p:spPr>
        <p:txBody>
          <a:bodyPr lIns="0" anchor="b" anchorCtr="0"/>
          <a:lstStyle>
            <a:lvl1pPr marL="0" indent="0">
              <a:buFontTx/>
              <a:buNone/>
              <a:defRPr b="1" i="0" cap="all" baseline="0">
                <a:latin typeface="Poppins SemiBold" panose="00000700000000000000" pitchFamily="2" charset="0"/>
                <a:ea typeface="Open Sans" charset="0"/>
                <a:cs typeface="Poppins SemiBold" panose="00000700000000000000" pitchFamily="2" charset="0"/>
              </a:defRPr>
            </a:lvl1pPr>
          </a:lstStyle>
          <a:p>
            <a:pPr lvl="0"/>
            <a:r>
              <a:rPr lang="en-US"/>
              <a:t>Click to edit Master text styles</a:t>
            </a:r>
          </a:p>
        </p:txBody>
      </p:sp>
    </p:spTree>
    <p:extLst>
      <p:ext uri="{BB962C8B-B14F-4D97-AF65-F5344CB8AC3E}">
        <p14:creationId xmlns:p14="http://schemas.microsoft.com/office/powerpoint/2010/main" val="146118517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_Title and Graph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Chart Placeholder 5"/>
          <p:cNvSpPr>
            <a:spLocks noGrp="1"/>
          </p:cNvSpPr>
          <p:nvPr>
            <p:ph type="chart" sz="quarter" idx="10"/>
          </p:nvPr>
        </p:nvSpPr>
        <p:spPr>
          <a:xfrm>
            <a:off x="2495550" y="2420887"/>
            <a:ext cx="8713788" cy="3240137"/>
          </a:xfrm>
          <a:prstGeom prst="rect">
            <a:avLst/>
          </a:prstGeom>
        </p:spPr>
        <p:txBody>
          <a:bodyPr/>
          <a:lstStyle>
            <a:lvl1pPr marL="0" indent="0">
              <a:buNone/>
              <a:defRPr>
                <a:solidFill>
                  <a:schemeClr val="tx1"/>
                </a:solidFill>
              </a:defRPr>
            </a:lvl1pPr>
          </a:lstStyle>
          <a:p>
            <a:endParaRPr lang="en-GB"/>
          </a:p>
        </p:txBody>
      </p:sp>
      <p:sp>
        <p:nvSpPr>
          <p:cNvPr id="10" name="Title 9"/>
          <p:cNvSpPr>
            <a:spLocks noGrp="1"/>
          </p:cNvSpPr>
          <p:nvPr>
            <p:ph type="title"/>
          </p:nvPr>
        </p:nvSpPr>
        <p:spPr>
          <a:xfrm>
            <a:off x="432000" y="1484784"/>
            <a:ext cx="11165217" cy="576263"/>
          </a:xfrm>
        </p:spPr>
        <p:txBody>
          <a:bodyPr/>
          <a:lstStyle>
            <a:lvl1pPr>
              <a:defRPr lang="en-GB" sz="2400" b="1" i="0" kern="1200" dirty="0">
                <a:solidFill>
                  <a:srgbClr val="612492"/>
                </a:solidFill>
                <a:latin typeface="Verdana" pitchFamily="34" charset="0"/>
                <a:ea typeface="+mn-ea"/>
                <a:cs typeface="+mn-cs"/>
              </a:defRPr>
            </a:lvl1pPr>
          </a:lstStyle>
          <a:p>
            <a:r>
              <a:rPr lang="en-US"/>
              <a:t>Click to edit Master title style</a:t>
            </a:r>
            <a:endParaRPr lang="en-GB"/>
          </a:p>
        </p:txBody>
      </p:sp>
    </p:spTree>
    <p:extLst>
      <p:ext uri="{BB962C8B-B14F-4D97-AF65-F5344CB8AC3E}">
        <p14:creationId xmlns:p14="http://schemas.microsoft.com/office/powerpoint/2010/main" val="346913181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_Chapter">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rgbClr val="48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0" i="0">
              <a:latin typeface="Open Sans" panose="020B0606030504020204" pitchFamily="34" charset="0"/>
            </a:endParaRPr>
          </a:p>
        </p:txBody>
      </p:sp>
      <p:sp>
        <p:nvSpPr>
          <p:cNvPr id="2" name="Title 1"/>
          <p:cNvSpPr>
            <a:spLocks noGrp="1"/>
          </p:cNvSpPr>
          <p:nvPr>
            <p:ph type="title"/>
          </p:nvPr>
        </p:nvSpPr>
        <p:spPr>
          <a:xfrm>
            <a:off x="1046204" y="2935014"/>
            <a:ext cx="10335794" cy="2888152"/>
          </a:xfrm>
          <a:prstGeom prst="rect">
            <a:avLst/>
          </a:prstGeom>
        </p:spPr>
        <p:txBody>
          <a:bodyPr lIns="0" anchor="t" anchorCtr="0"/>
          <a:lstStyle>
            <a:lvl1pPr>
              <a:defRPr sz="4000" b="1" i="0" cap="all" baseline="0">
                <a:ln w="19050">
                  <a:solidFill>
                    <a:schemeClr val="bg1"/>
                  </a:solidFill>
                </a:ln>
                <a:noFill/>
                <a:latin typeface="Poppins SemiBold" panose="00000700000000000000" pitchFamily="2" charset="0"/>
                <a:ea typeface="Open Sans" charset="0"/>
                <a:cs typeface="Poppins SemiBold" panose="00000700000000000000" pitchFamily="2" charset="0"/>
              </a:defRPr>
            </a:lvl1pPr>
          </a:lstStyle>
          <a:p>
            <a:r>
              <a:rPr lang="en-US"/>
              <a:t>Click to edit Master title style</a:t>
            </a:r>
          </a:p>
        </p:txBody>
      </p:sp>
      <p:sp>
        <p:nvSpPr>
          <p:cNvPr id="18" name="Espace réservé du texte 17"/>
          <p:cNvSpPr>
            <a:spLocks noGrp="1"/>
          </p:cNvSpPr>
          <p:nvPr>
            <p:ph type="body" sz="quarter" idx="13"/>
          </p:nvPr>
        </p:nvSpPr>
        <p:spPr>
          <a:xfrm>
            <a:off x="1046204" y="949930"/>
            <a:ext cx="10335794" cy="1766888"/>
          </a:xfrm>
          <a:prstGeom prst="rect">
            <a:avLst/>
          </a:prstGeom>
        </p:spPr>
        <p:txBody>
          <a:bodyPr lIns="0" anchor="b" anchorCtr="0"/>
          <a:lstStyle>
            <a:lvl1pPr marL="0" indent="0">
              <a:buFontTx/>
              <a:buNone/>
              <a:defRPr b="1" i="0" cap="all" baseline="0">
                <a:latin typeface="Poppins SemiBold" panose="00000700000000000000" pitchFamily="2" charset="0"/>
                <a:ea typeface="Open Sans" charset="0"/>
                <a:cs typeface="Poppins SemiBold" panose="00000700000000000000" pitchFamily="2" charset="0"/>
              </a:defRPr>
            </a:lvl1pPr>
          </a:lstStyle>
          <a:p>
            <a:pPr lvl="0"/>
            <a:r>
              <a:rPr lang="en-US"/>
              <a:t>Click to edit Master text styles</a:t>
            </a:r>
          </a:p>
        </p:txBody>
      </p:sp>
    </p:spTree>
    <p:extLst>
      <p:ext uri="{BB962C8B-B14F-4D97-AF65-F5344CB8AC3E}">
        <p14:creationId xmlns:p14="http://schemas.microsoft.com/office/powerpoint/2010/main" val="177161485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72299"/>
          </a:xfrm>
        </p:spPr>
        <p:txBody>
          <a:bodyPr lIns="90000" anchor="t" anchorCtr="0"/>
          <a:lstStyle/>
          <a:p>
            <a:endParaRPr lang="en-US"/>
          </a:p>
        </p:txBody>
      </p:sp>
      <p:sp>
        <p:nvSpPr>
          <p:cNvPr id="3" name="Content Placeholder 2"/>
          <p:cNvSpPr>
            <a:spLocks noGrp="1"/>
          </p:cNvSpPr>
          <p:nvPr>
            <p:ph idx="1"/>
          </p:nvPr>
        </p:nvSpPr>
        <p:spPr>
          <a:xfrm>
            <a:off x="818712" y="1892299"/>
            <a:ext cx="10554574" cy="3966499"/>
          </a:xfrm>
          <a:prstGeom prst="rect">
            <a:avLst/>
          </a:prstGeom>
        </p:spPr>
        <p:txBody>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5" name="Footer Placeholder 4"/>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7" name="Slide Number Placeholder 5">
            <a:extLst>
              <a:ext uri="{FF2B5EF4-FFF2-40B4-BE49-F238E27FC236}">
                <a16:creationId xmlns:a16="http://schemas.microsoft.com/office/drawing/2014/main" id="{0C3EA1D6-2DF7-C647-9915-9698C6C0D9C8}"/>
              </a:ext>
            </a:extLst>
          </p:cNvPr>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extLst>
      <p:ext uri="{BB962C8B-B14F-4D97-AF65-F5344CB8AC3E}">
        <p14:creationId xmlns:p14="http://schemas.microsoft.com/office/powerpoint/2010/main" val="424364588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72299"/>
          </a:xfrm>
        </p:spPr>
        <p:txBody>
          <a:bodyPr anchor="t" anchorCtr="0"/>
          <a:lstStyle>
            <a:lvl1pPr>
              <a:defRPr>
                <a:latin typeface="Poppins SemiBold" panose="00000700000000000000" pitchFamily="2" charset="0"/>
                <a:cs typeface="Poppins SemiBold" panose="00000700000000000000" pitchFamily="2" charset="0"/>
              </a:defRPr>
            </a:lvl1pPr>
          </a:lstStyle>
          <a:p>
            <a:endParaRPr lang="en-US"/>
          </a:p>
        </p:txBody>
      </p:sp>
      <p:sp>
        <p:nvSpPr>
          <p:cNvPr id="3" name="Content Placeholder 2"/>
          <p:cNvSpPr>
            <a:spLocks noGrp="1"/>
          </p:cNvSpPr>
          <p:nvPr>
            <p:ph sz="half" idx="1"/>
          </p:nvPr>
        </p:nvSpPr>
        <p:spPr>
          <a:xfrm>
            <a:off x="818712" y="1892299"/>
            <a:ext cx="5185873" cy="3968751"/>
          </a:xfrm>
          <a:prstGeom prst="rect">
            <a:avLst/>
          </a:prstGeom>
        </p:spPr>
        <p:txBody>
          <a:bodyPr>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4" name="Content Placeholder 3"/>
          <p:cNvSpPr>
            <a:spLocks noGrp="1"/>
          </p:cNvSpPr>
          <p:nvPr>
            <p:ph sz="half" idx="2"/>
          </p:nvPr>
        </p:nvSpPr>
        <p:spPr>
          <a:xfrm>
            <a:off x="6187415" y="1892299"/>
            <a:ext cx="5194583" cy="3968752"/>
          </a:xfrm>
          <a:prstGeom prst="rect">
            <a:avLst/>
          </a:prstGeom>
        </p:spPr>
        <p:txBody>
          <a:bodyPr>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6" name="Footer Placeholder 5"/>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9" name="Slide Number Placeholder 5"/>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extLst>
      <p:ext uri="{BB962C8B-B14F-4D97-AF65-F5344CB8AC3E}">
        <p14:creationId xmlns:p14="http://schemas.microsoft.com/office/powerpoint/2010/main" val="334656244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59599"/>
          </a:xfrm>
        </p:spPr>
        <p:txBody>
          <a:bodyPr anchor="t" anchorCtr="0"/>
          <a:lstStyle>
            <a:lvl1pPr>
              <a:defRPr>
                <a:latin typeface="Poppins SemiBold" panose="00000700000000000000" pitchFamily="2" charset="0"/>
                <a:cs typeface="Poppins SemiBold" panose="00000700000000000000" pitchFamily="2" charset="0"/>
              </a:defRPr>
            </a:lvl1pPr>
          </a:lstStyle>
          <a:p>
            <a:endParaRPr lang="en-US"/>
          </a:p>
        </p:txBody>
      </p:sp>
      <p:sp>
        <p:nvSpPr>
          <p:cNvPr id="3" name="Text Placeholder 2"/>
          <p:cNvSpPr>
            <a:spLocks noGrp="1"/>
          </p:cNvSpPr>
          <p:nvPr>
            <p:ph type="body" idx="1"/>
          </p:nvPr>
        </p:nvSpPr>
        <p:spPr>
          <a:xfrm>
            <a:off x="814728" y="1879600"/>
            <a:ext cx="5189857" cy="871537"/>
          </a:xfrm>
          <a:prstGeom prst="rect">
            <a:avLst/>
          </a:prstGeom>
        </p:spPr>
        <p:txBody>
          <a:bodyPr anchor="b" anchorCtr="0">
            <a:noAutofit/>
          </a:bodyPr>
          <a:lstStyle>
            <a:lvl1pPr marL="0" indent="0" algn="l">
              <a:buNone/>
              <a:defRPr sz="2000" b="1">
                <a:solidFill>
                  <a:srgbClr val="0D29F9"/>
                </a:solidFill>
                <a:latin typeface="Poppins SemiBold" panose="00000700000000000000" pitchFamily="2" charset="0"/>
                <a:cs typeface="Poppins SemiBold" panose="000007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fr-FR"/>
          </a:p>
        </p:txBody>
      </p:sp>
      <p:sp>
        <p:nvSpPr>
          <p:cNvPr id="4" name="Content Placeholder 3"/>
          <p:cNvSpPr>
            <a:spLocks noGrp="1"/>
          </p:cNvSpPr>
          <p:nvPr>
            <p:ph sz="half" idx="2" hasCustomPrompt="1"/>
          </p:nvPr>
        </p:nvSpPr>
        <p:spPr>
          <a:xfrm>
            <a:off x="814729" y="2751138"/>
            <a:ext cx="5189856" cy="3109913"/>
          </a:xfrm>
          <a:prstGeom prst="rect">
            <a:avLst/>
          </a:prstGeom>
        </p:spPr>
        <p:txBody>
          <a:bodyPr anchor="t">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5" name="Text Placeholder 4"/>
          <p:cNvSpPr>
            <a:spLocks noGrp="1"/>
          </p:cNvSpPr>
          <p:nvPr>
            <p:ph type="body" sz="quarter" idx="3"/>
          </p:nvPr>
        </p:nvSpPr>
        <p:spPr>
          <a:xfrm>
            <a:off x="6187415" y="1879600"/>
            <a:ext cx="5194583" cy="871537"/>
          </a:xfrm>
          <a:prstGeom prst="rect">
            <a:avLst/>
          </a:prstGeom>
        </p:spPr>
        <p:txBody>
          <a:bodyPr anchor="b">
            <a:noAutofit/>
          </a:bodyPr>
          <a:lstStyle>
            <a:lvl1pPr marL="0" indent="0" algn="l">
              <a:buNone/>
              <a:defRPr sz="2000" b="1">
                <a:solidFill>
                  <a:srgbClr val="0D29F9"/>
                </a:solidFill>
                <a:latin typeface="Poppins SemiBold" panose="00000700000000000000" pitchFamily="2" charset="0"/>
                <a:cs typeface="Poppins SemiBold" panose="000007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fr-FR"/>
          </a:p>
        </p:txBody>
      </p:sp>
      <p:sp>
        <p:nvSpPr>
          <p:cNvPr id="6" name="Content Placeholder 5"/>
          <p:cNvSpPr>
            <a:spLocks noGrp="1"/>
          </p:cNvSpPr>
          <p:nvPr>
            <p:ph sz="quarter" idx="4"/>
          </p:nvPr>
        </p:nvSpPr>
        <p:spPr>
          <a:xfrm>
            <a:off x="6187415" y="2751138"/>
            <a:ext cx="5194583" cy="3109913"/>
          </a:xfrm>
          <a:prstGeom prst="rect">
            <a:avLst/>
          </a:prstGeom>
        </p:spPr>
        <p:txBody>
          <a:bodyPr anchor="t">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8" name="Footer Placeholder 7"/>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12" name="Slide Number Placeholder 5"/>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extLst>
      <p:ext uri="{BB962C8B-B14F-4D97-AF65-F5344CB8AC3E}">
        <p14:creationId xmlns:p14="http://schemas.microsoft.com/office/powerpoint/2010/main" val="419458034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_Title and Graph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Chart Placeholder 5"/>
          <p:cNvSpPr>
            <a:spLocks noGrp="1"/>
          </p:cNvSpPr>
          <p:nvPr>
            <p:ph type="chart" sz="quarter" idx="10"/>
          </p:nvPr>
        </p:nvSpPr>
        <p:spPr>
          <a:xfrm>
            <a:off x="2495550" y="2420887"/>
            <a:ext cx="8713788" cy="3240137"/>
          </a:xfrm>
          <a:prstGeom prst="rect">
            <a:avLst/>
          </a:prstGeom>
        </p:spPr>
        <p:txBody>
          <a:bodyPr/>
          <a:lstStyle>
            <a:lvl1pPr marL="0" indent="0">
              <a:buNone/>
              <a:defRPr>
                <a:solidFill>
                  <a:schemeClr val="tx1"/>
                </a:solidFill>
              </a:defRPr>
            </a:lvl1pPr>
          </a:lstStyle>
          <a:p>
            <a:endParaRPr lang="en-GB"/>
          </a:p>
        </p:txBody>
      </p:sp>
      <p:sp>
        <p:nvSpPr>
          <p:cNvPr id="10" name="Title 9"/>
          <p:cNvSpPr>
            <a:spLocks noGrp="1"/>
          </p:cNvSpPr>
          <p:nvPr>
            <p:ph type="title"/>
          </p:nvPr>
        </p:nvSpPr>
        <p:spPr>
          <a:xfrm>
            <a:off x="432000" y="1484784"/>
            <a:ext cx="11165217" cy="576263"/>
          </a:xfrm>
        </p:spPr>
        <p:txBody>
          <a:bodyPr/>
          <a:lstStyle>
            <a:lvl1pPr>
              <a:defRPr lang="en-GB" sz="2400" b="1" i="0" kern="1200" dirty="0">
                <a:solidFill>
                  <a:srgbClr val="612492"/>
                </a:solidFill>
                <a:latin typeface="Verdana" pitchFamily="34" charset="0"/>
                <a:ea typeface="+mn-ea"/>
                <a:cs typeface="+mn-cs"/>
              </a:defRPr>
            </a:lvl1pPr>
          </a:lstStyle>
          <a:p>
            <a:r>
              <a:rPr lang="en-US"/>
              <a:t>Click to edit Master title style</a:t>
            </a:r>
            <a:endParaRPr lang="en-GB"/>
          </a:p>
        </p:txBody>
      </p:sp>
    </p:spTree>
    <p:extLst>
      <p:ext uri="{BB962C8B-B14F-4D97-AF65-F5344CB8AC3E}">
        <p14:creationId xmlns:p14="http://schemas.microsoft.com/office/powerpoint/2010/main" val="406012143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1_Chapter">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rgbClr val="48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0" i="0">
              <a:latin typeface="Open Sans" panose="020B0606030504020204" pitchFamily="34" charset="0"/>
            </a:endParaRPr>
          </a:p>
        </p:txBody>
      </p:sp>
      <p:sp>
        <p:nvSpPr>
          <p:cNvPr id="2" name="Title 1"/>
          <p:cNvSpPr>
            <a:spLocks noGrp="1"/>
          </p:cNvSpPr>
          <p:nvPr>
            <p:ph type="title"/>
          </p:nvPr>
        </p:nvSpPr>
        <p:spPr>
          <a:xfrm>
            <a:off x="1046204" y="2935014"/>
            <a:ext cx="10335794" cy="2888152"/>
          </a:xfrm>
          <a:prstGeom prst="rect">
            <a:avLst/>
          </a:prstGeom>
        </p:spPr>
        <p:txBody>
          <a:bodyPr lIns="0" anchor="t" anchorCtr="0"/>
          <a:lstStyle>
            <a:lvl1pPr>
              <a:defRPr sz="4000" b="1" i="0" cap="all" baseline="0">
                <a:ln w="19050">
                  <a:solidFill>
                    <a:schemeClr val="bg1"/>
                  </a:solidFill>
                </a:ln>
                <a:noFill/>
                <a:latin typeface="Poppins SemiBold" panose="00000700000000000000" pitchFamily="2" charset="0"/>
                <a:ea typeface="Open Sans" charset="0"/>
                <a:cs typeface="Poppins SemiBold" panose="00000700000000000000" pitchFamily="2" charset="0"/>
              </a:defRPr>
            </a:lvl1pPr>
          </a:lstStyle>
          <a:p>
            <a:r>
              <a:rPr lang="en-US"/>
              <a:t>Click to edit Master title style</a:t>
            </a:r>
          </a:p>
        </p:txBody>
      </p:sp>
      <p:sp>
        <p:nvSpPr>
          <p:cNvPr id="18" name="Espace réservé du texte 17"/>
          <p:cNvSpPr>
            <a:spLocks noGrp="1"/>
          </p:cNvSpPr>
          <p:nvPr>
            <p:ph type="body" sz="quarter" idx="13"/>
          </p:nvPr>
        </p:nvSpPr>
        <p:spPr>
          <a:xfrm>
            <a:off x="1046204" y="949930"/>
            <a:ext cx="10335794" cy="1766888"/>
          </a:xfrm>
          <a:prstGeom prst="rect">
            <a:avLst/>
          </a:prstGeom>
        </p:spPr>
        <p:txBody>
          <a:bodyPr lIns="0" anchor="b" anchorCtr="0"/>
          <a:lstStyle>
            <a:lvl1pPr marL="0" indent="0">
              <a:buFontTx/>
              <a:buNone/>
              <a:defRPr b="1" i="0" cap="all" baseline="0">
                <a:latin typeface="Poppins SemiBold" panose="00000700000000000000" pitchFamily="2" charset="0"/>
                <a:ea typeface="Open Sans" charset="0"/>
                <a:cs typeface="Poppins SemiBold" panose="00000700000000000000" pitchFamily="2" charset="0"/>
              </a:defRPr>
            </a:lvl1pPr>
          </a:lstStyle>
          <a:p>
            <a:pPr lvl="0"/>
            <a:r>
              <a:rPr lang="en-US"/>
              <a:t>Click to edit Master text styles</a:t>
            </a:r>
          </a:p>
        </p:txBody>
      </p:sp>
    </p:spTree>
    <p:extLst>
      <p:ext uri="{BB962C8B-B14F-4D97-AF65-F5344CB8AC3E}">
        <p14:creationId xmlns:p14="http://schemas.microsoft.com/office/powerpoint/2010/main" val="165921936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72299"/>
          </a:xfrm>
        </p:spPr>
        <p:txBody>
          <a:bodyPr lIns="90000" anchor="t" anchorCtr="0"/>
          <a:lstStyle/>
          <a:p>
            <a:endParaRPr lang="en-US"/>
          </a:p>
        </p:txBody>
      </p:sp>
      <p:sp>
        <p:nvSpPr>
          <p:cNvPr id="3" name="Content Placeholder 2"/>
          <p:cNvSpPr>
            <a:spLocks noGrp="1"/>
          </p:cNvSpPr>
          <p:nvPr>
            <p:ph idx="1"/>
          </p:nvPr>
        </p:nvSpPr>
        <p:spPr>
          <a:xfrm>
            <a:off x="818712" y="1892299"/>
            <a:ext cx="10554574" cy="3966499"/>
          </a:xfrm>
          <a:prstGeom prst="rect">
            <a:avLst/>
          </a:prstGeom>
        </p:spPr>
        <p:txBody>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5" name="Footer Placeholder 4"/>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7" name="Slide Number Placeholder 5">
            <a:extLst>
              <a:ext uri="{FF2B5EF4-FFF2-40B4-BE49-F238E27FC236}">
                <a16:creationId xmlns:a16="http://schemas.microsoft.com/office/drawing/2014/main" id="{0C3EA1D6-2DF7-C647-9915-9698C6C0D9C8}"/>
              </a:ext>
            </a:extLst>
          </p:cNvPr>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extLst>
      <p:ext uri="{BB962C8B-B14F-4D97-AF65-F5344CB8AC3E}">
        <p14:creationId xmlns:p14="http://schemas.microsoft.com/office/powerpoint/2010/main" val="107973061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72299"/>
          </a:xfrm>
        </p:spPr>
        <p:txBody>
          <a:bodyPr anchor="t" anchorCtr="0"/>
          <a:lstStyle>
            <a:lvl1pPr>
              <a:defRPr>
                <a:latin typeface="Poppins SemiBold" panose="00000700000000000000" pitchFamily="2" charset="0"/>
                <a:cs typeface="Poppins SemiBold" panose="00000700000000000000" pitchFamily="2" charset="0"/>
              </a:defRPr>
            </a:lvl1pPr>
          </a:lstStyle>
          <a:p>
            <a:endParaRPr lang="en-US"/>
          </a:p>
        </p:txBody>
      </p:sp>
      <p:sp>
        <p:nvSpPr>
          <p:cNvPr id="3" name="Content Placeholder 2"/>
          <p:cNvSpPr>
            <a:spLocks noGrp="1"/>
          </p:cNvSpPr>
          <p:nvPr>
            <p:ph sz="half" idx="1"/>
          </p:nvPr>
        </p:nvSpPr>
        <p:spPr>
          <a:xfrm>
            <a:off x="818712" y="1892299"/>
            <a:ext cx="5185873" cy="3968751"/>
          </a:xfrm>
          <a:prstGeom prst="rect">
            <a:avLst/>
          </a:prstGeom>
        </p:spPr>
        <p:txBody>
          <a:bodyPr>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4" name="Content Placeholder 3"/>
          <p:cNvSpPr>
            <a:spLocks noGrp="1"/>
          </p:cNvSpPr>
          <p:nvPr>
            <p:ph sz="half" idx="2"/>
          </p:nvPr>
        </p:nvSpPr>
        <p:spPr>
          <a:xfrm>
            <a:off x="6187415" y="1892299"/>
            <a:ext cx="5194583" cy="3968752"/>
          </a:xfrm>
          <a:prstGeom prst="rect">
            <a:avLst/>
          </a:prstGeom>
        </p:spPr>
        <p:txBody>
          <a:bodyPr>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6" name="Footer Placeholder 5"/>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9" name="Slide Number Placeholder 5"/>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extLst>
      <p:ext uri="{BB962C8B-B14F-4D97-AF65-F5344CB8AC3E}">
        <p14:creationId xmlns:p14="http://schemas.microsoft.com/office/powerpoint/2010/main" val="3190377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Quote">
    <p:spTree>
      <p:nvGrpSpPr>
        <p:cNvPr id="1" name=""/>
        <p:cNvGrpSpPr/>
        <p:nvPr/>
      </p:nvGrpSpPr>
      <p:grpSpPr>
        <a:xfrm>
          <a:off x="0" y="0"/>
          <a:ext cx="0" cy="0"/>
          <a:chOff x="0" y="0"/>
          <a:chExt cx="0" cy="0"/>
        </a:xfrm>
      </p:grpSpPr>
      <p:sp>
        <p:nvSpPr>
          <p:cNvPr id="5" name="Text Placeholder 3"/>
          <p:cNvSpPr>
            <a:spLocks noGrp="1"/>
          </p:cNvSpPr>
          <p:nvPr>
            <p:ph type="body" sz="half" idx="2"/>
          </p:nvPr>
        </p:nvSpPr>
        <p:spPr>
          <a:xfrm>
            <a:off x="2594919" y="1321624"/>
            <a:ext cx="7002162" cy="4291776"/>
          </a:xfrm>
          <a:prstGeom prst="rect">
            <a:avLst/>
          </a:prstGeom>
          <a:solidFill>
            <a:srgbClr val="00B8F2">
              <a:alpha val="20000"/>
            </a:srgbClr>
          </a:solidFill>
          <a:ln>
            <a:noFill/>
          </a:ln>
        </p:spPr>
        <p:txBody>
          <a:bodyPr anchor="ctr" anchorCtr="0"/>
          <a:lstStyle>
            <a:lvl1pPr marL="0" indent="0" algn="ctr">
              <a:buNone/>
              <a:defRPr sz="3200" i="0" baseline="0">
                <a:solidFill>
                  <a:srgbClr val="004494"/>
                </a:solidFill>
                <a:latin typeface="Poppins" panose="00000500000000000000" pitchFamily="2" charset="0"/>
                <a:ea typeface="Open Sans" panose="020B0606030504020204" pitchFamily="34" charset="0"/>
                <a:cs typeface="Poppins" panose="00000500000000000000" pitchFamily="2"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88127278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59599"/>
          </a:xfrm>
        </p:spPr>
        <p:txBody>
          <a:bodyPr anchor="t" anchorCtr="0"/>
          <a:lstStyle>
            <a:lvl1pPr>
              <a:defRPr>
                <a:latin typeface="Poppins SemiBold" panose="00000700000000000000" pitchFamily="2" charset="0"/>
                <a:cs typeface="Poppins SemiBold" panose="00000700000000000000" pitchFamily="2" charset="0"/>
              </a:defRPr>
            </a:lvl1pPr>
          </a:lstStyle>
          <a:p>
            <a:endParaRPr lang="en-US"/>
          </a:p>
        </p:txBody>
      </p:sp>
      <p:sp>
        <p:nvSpPr>
          <p:cNvPr id="3" name="Text Placeholder 2"/>
          <p:cNvSpPr>
            <a:spLocks noGrp="1"/>
          </p:cNvSpPr>
          <p:nvPr>
            <p:ph type="body" idx="1"/>
          </p:nvPr>
        </p:nvSpPr>
        <p:spPr>
          <a:xfrm>
            <a:off x="814728" y="1879600"/>
            <a:ext cx="5189857" cy="871537"/>
          </a:xfrm>
          <a:prstGeom prst="rect">
            <a:avLst/>
          </a:prstGeom>
        </p:spPr>
        <p:txBody>
          <a:bodyPr anchor="b" anchorCtr="0">
            <a:noAutofit/>
          </a:bodyPr>
          <a:lstStyle>
            <a:lvl1pPr marL="0" indent="0" algn="l">
              <a:buNone/>
              <a:defRPr sz="2000" b="1">
                <a:solidFill>
                  <a:srgbClr val="0D29F9"/>
                </a:solidFill>
                <a:latin typeface="Poppins SemiBold" panose="00000700000000000000" pitchFamily="2" charset="0"/>
                <a:cs typeface="Poppins SemiBold" panose="000007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fr-FR"/>
          </a:p>
        </p:txBody>
      </p:sp>
      <p:sp>
        <p:nvSpPr>
          <p:cNvPr id="4" name="Content Placeholder 3"/>
          <p:cNvSpPr>
            <a:spLocks noGrp="1"/>
          </p:cNvSpPr>
          <p:nvPr>
            <p:ph sz="half" idx="2" hasCustomPrompt="1"/>
          </p:nvPr>
        </p:nvSpPr>
        <p:spPr>
          <a:xfrm>
            <a:off x="814729" y="2751138"/>
            <a:ext cx="5189856" cy="3109913"/>
          </a:xfrm>
          <a:prstGeom prst="rect">
            <a:avLst/>
          </a:prstGeom>
        </p:spPr>
        <p:txBody>
          <a:bodyPr anchor="t">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5" name="Text Placeholder 4"/>
          <p:cNvSpPr>
            <a:spLocks noGrp="1"/>
          </p:cNvSpPr>
          <p:nvPr>
            <p:ph type="body" sz="quarter" idx="3"/>
          </p:nvPr>
        </p:nvSpPr>
        <p:spPr>
          <a:xfrm>
            <a:off x="6187415" y="1879600"/>
            <a:ext cx="5194583" cy="871537"/>
          </a:xfrm>
          <a:prstGeom prst="rect">
            <a:avLst/>
          </a:prstGeom>
        </p:spPr>
        <p:txBody>
          <a:bodyPr anchor="b">
            <a:noAutofit/>
          </a:bodyPr>
          <a:lstStyle>
            <a:lvl1pPr marL="0" indent="0" algn="l">
              <a:buNone/>
              <a:defRPr sz="2000" b="1">
                <a:solidFill>
                  <a:srgbClr val="0D29F9"/>
                </a:solidFill>
                <a:latin typeface="Poppins SemiBold" panose="00000700000000000000" pitchFamily="2" charset="0"/>
                <a:cs typeface="Poppins SemiBold" panose="000007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fr-FR"/>
          </a:p>
        </p:txBody>
      </p:sp>
      <p:sp>
        <p:nvSpPr>
          <p:cNvPr id="6" name="Content Placeholder 5"/>
          <p:cNvSpPr>
            <a:spLocks noGrp="1"/>
          </p:cNvSpPr>
          <p:nvPr>
            <p:ph sz="quarter" idx="4"/>
          </p:nvPr>
        </p:nvSpPr>
        <p:spPr>
          <a:xfrm>
            <a:off x="6187415" y="2751138"/>
            <a:ext cx="5194583" cy="3109913"/>
          </a:xfrm>
          <a:prstGeom prst="rect">
            <a:avLst/>
          </a:prstGeom>
        </p:spPr>
        <p:txBody>
          <a:bodyPr anchor="t">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8" name="Footer Placeholder 7"/>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12" name="Slide Number Placeholder 5"/>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extLst>
      <p:ext uri="{BB962C8B-B14F-4D97-AF65-F5344CB8AC3E}">
        <p14:creationId xmlns:p14="http://schemas.microsoft.com/office/powerpoint/2010/main" val="14335032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Chapter">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rgbClr val="48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0" i="0">
              <a:latin typeface="Open Sans" panose="020B0606030504020204" pitchFamily="34" charset="0"/>
            </a:endParaRPr>
          </a:p>
        </p:txBody>
      </p:sp>
      <p:sp>
        <p:nvSpPr>
          <p:cNvPr id="2" name="Title 1"/>
          <p:cNvSpPr>
            <a:spLocks noGrp="1"/>
          </p:cNvSpPr>
          <p:nvPr>
            <p:ph type="title"/>
          </p:nvPr>
        </p:nvSpPr>
        <p:spPr>
          <a:xfrm>
            <a:off x="1046204" y="2935014"/>
            <a:ext cx="10335794" cy="2888152"/>
          </a:xfrm>
          <a:prstGeom prst="rect">
            <a:avLst/>
          </a:prstGeom>
        </p:spPr>
        <p:txBody>
          <a:bodyPr lIns="0" anchor="t" anchorCtr="0"/>
          <a:lstStyle>
            <a:lvl1pPr>
              <a:defRPr sz="4000" b="1" i="0" cap="all" baseline="0">
                <a:ln w="19050">
                  <a:solidFill>
                    <a:schemeClr val="bg1"/>
                  </a:solidFill>
                </a:ln>
                <a:noFill/>
                <a:latin typeface="Poppins SemiBold" panose="00000700000000000000" pitchFamily="2" charset="0"/>
                <a:ea typeface="Open Sans" charset="0"/>
                <a:cs typeface="Poppins SemiBold" panose="00000700000000000000" pitchFamily="2" charset="0"/>
              </a:defRPr>
            </a:lvl1pPr>
          </a:lstStyle>
          <a:p>
            <a:r>
              <a:rPr lang="en-US"/>
              <a:t>Click to edit Master title style</a:t>
            </a:r>
          </a:p>
        </p:txBody>
      </p:sp>
      <p:sp>
        <p:nvSpPr>
          <p:cNvPr id="18" name="Espace réservé du texte 17"/>
          <p:cNvSpPr>
            <a:spLocks noGrp="1"/>
          </p:cNvSpPr>
          <p:nvPr>
            <p:ph type="body" sz="quarter" idx="13"/>
          </p:nvPr>
        </p:nvSpPr>
        <p:spPr>
          <a:xfrm>
            <a:off x="1046204" y="949930"/>
            <a:ext cx="10335794" cy="1766888"/>
          </a:xfrm>
          <a:prstGeom prst="rect">
            <a:avLst/>
          </a:prstGeom>
        </p:spPr>
        <p:txBody>
          <a:bodyPr lIns="0" anchor="b" anchorCtr="0"/>
          <a:lstStyle>
            <a:lvl1pPr marL="0" indent="0">
              <a:buFontTx/>
              <a:buNone/>
              <a:defRPr b="1" i="0" cap="all" baseline="0">
                <a:latin typeface="Poppins SemiBold" panose="00000700000000000000" pitchFamily="2" charset="0"/>
                <a:ea typeface="Open Sans" charset="0"/>
                <a:cs typeface="Poppins SemiBold" panose="00000700000000000000" pitchFamily="2" charset="0"/>
              </a:defRPr>
            </a:lvl1pPr>
          </a:lstStyle>
          <a:p>
            <a:pPr lvl="0"/>
            <a:r>
              <a:rPr lang="en-US"/>
              <a:t>Click to edit Master text styles</a:t>
            </a:r>
          </a:p>
        </p:txBody>
      </p:sp>
    </p:spTree>
    <p:extLst>
      <p:ext uri="{BB962C8B-B14F-4D97-AF65-F5344CB8AC3E}">
        <p14:creationId xmlns:p14="http://schemas.microsoft.com/office/powerpoint/2010/main" val="263544513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1_Title and Graph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Chart Placeholder 5"/>
          <p:cNvSpPr>
            <a:spLocks noGrp="1"/>
          </p:cNvSpPr>
          <p:nvPr>
            <p:ph type="chart" sz="quarter" idx="10"/>
          </p:nvPr>
        </p:nvSpPr>
        <p:spPr>
          <a:xfrm>
            <a:off x="2495550" y="2420887"/>
            <a:ext cx="8713788" cy="3240137"/>
          </a:xfrm>
          <a:prstGeom prst="rect">
            <a:avLst/>
          </a:prstGeom>
        </p:spPr>
        <p:txBody>
          <a:bodyPr/>
          <a:lstStyle>
            <a:lvl1pPr marL="0" indent="0">
              <a:buNone/>
              <a:defRPr>
                <a:solidFill>
                  <a:schemeClr val="tx1"/>
                </a:solidFill>
              </a:defRPr>
            </a:lvl1pPr>
          </a:lstStyle>
          <a:p>
            <a:endParaRPr lang="en-GB"/>
          </a:p>
        </p:txBody>
      </p:sp>
      <p:sp>
        <p:nvSpPr>
          <p:cNvPr id="10" name="Title 9"/>
          <p:cNvSpPr>
            <a:spLocks noGrp="1"/>
          </p:cNvSpPr>
          <p:nvPr>
            <p:ph type="title"/>
          </p:nvPr>
        </p:nvSpPr>
        <p:spPr>
          <a:xfrm>
            <a:off x="432000" y="1484784"/>
            <a:ext cx="11165217" cy="576263"/>
          </a:xfrm>
        </p:spPr>
        <p:txBody>
          <a:bodyPr/>
          <a:lstStyle>
            <a:lvl1pPr>
              <a:defRPr lang="en-GB" sz="2400" b="1" i="0" kern="1200" dirty="0">
                <a:solidFill>
                  <a:srgbClr val="612492"/>
                </a:solidFill>
                <a:latin typeface="Verdana" pitchFamily="34" charset="0"/>
                <a:ea typeface="+mn-ea"/>
                <a:cs typeface="+mn-cs"/>
              </a:defRPr>
            </a:lvl1pPr>
          </a:lstStyle>
          <a:p>
            <a:r>
              <a:rPr lang="en-US"/>
              <a:t>Click to edit Master title style</a:t>
            </a:r>
            <a:endParaRPr lang="en-GB"/>
          </a:p>
        </p:txBody>
      </p:sp>
    </p:spTree>
    <p:extLst>
      <p:ext uri="{BB962C8B-B14F-4D97-AF65-F5344CB8AC3E}">
        <p14:creationId xmlns:p14="http://schemas.microsoft.com/office/powerpoint/2010/main" val="314869758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_Chapter">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rgbClr val="48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0" i="0">
              <a:latin typeface="Open Sans" panose="020B0606030504020204" pitchFamily="34" charset="0"/>
            </a:endParaRPr>
          </a:p>
        </p:txBody>
      </p:sp>
      <p:sp>
        <p:nvSpPr>
          <p:cNvPr id="2" name="Title 1"/>
          <p:cNvSpPr>
            <a:spLocks noGrp="1"/>
          </p:cNvSpPr>
          <p:nvPr>
            <p:ph type="title"/>
          </p:nvPr>
        </p:nvSpPr>
        <p:spPr>
          <a:xfrm>
            <a:off x="1046204" y="2935014"/>
            <a:ext cx="10335794" cy="2888152"/>
          </a:xfrm>
          <a:prstGeom prst="rect">
            <a:avLst/>
          </a:prstGeom>
        </p:spPr>
        <p:txBody>
          <a:bodyPr lIns="0" anchor="t" anchorCtr="0"/>
          <a:lstStyle>
            <a:lvl1pPr>
              <a:defRPr sz="4000" b="1" i="0" cap="all" baseline="0">
                <a:ln w="19050">
                  <a:solidFill>
                    <a:schemeClr val="bg1"/>
                  </a:solidFill>
                </a:ln>
                <a:noFill/>
                <a:latin typeface="Poppins SemiBold" panose="00000700000000000000" pitchFamily="2" charset="0"/>
                <a:ea typeface="Open Sans" charset="0"/>
                <a:cs typeface="Poppins SemiBold" panose="00000700000000000000" pitchFamily="2" charset="0"/>
              </a:defRPr>
            </a:lvl1pPr>
          </a:lstStyle>
          <a:p>
            <a:r>
              <a:rPr lang="en-US"/>
              <a:t>Click to edit Master title style</a:t>
            </a:r>
          </a:p>
        </p:txBody>
      </p:sp>
      <p:sp>
        <p:nvSpPr>
          <p:cNvPr id="18" name="Espace réservé du texte 17"/>
          <p:cNvSpPr>
            <a:spLocks noGrp="1"/>
          </p:cNvSpPr>
          <p:nvPr>
            <p:ph type="body" sz="quarter" idx="13"/>
          </p:nvPr>
        </p:nvSpPr>
        <p:spPr>
          <a:xfrm>
            <a:off x="1046204" y="949930"/>
            <a:ext cx="10335794" cy="1766888"/>
          </a:xfrm>
          <a:prstGeom prst="rect">
            <a:avLst/>
          </a:prstGeom>
        </p:spPr>
        <p:txBody>
          <a:bodyPr lIns="0" anchor="b" anchorCtr="0"/>
          <a:lstStyle>
            <a:lvl1pPr marL="0" indent="0">
              <a:buFontTx/>
              <a:buNone/>
              <a:defRPr b="1" i="0" cap="all" baseline="0">
                <a:latin typeface="Poppins SemiBold" panose="00000700000000000000" pitchFamily="2" charset="0"/>
                <a:ea typeface="Open Sans" charset="0"/>
                <a:cs typeface="Poppins SemiBold" panose="00000700000000000000" pitchFamily="2" charset="0"/>
              </a:defRPr>
            </a:lvl1pPr>
          </a:lstStyle>
          <a:p>
            <a:pPr lvl="0"/>
            <a:r>
              <a:rPr lang="en-US"/>
              <a:t>Click to edit Master text styles</a:t>
            </a:r>
          </a:p>
        </p:txBody>
      </p:sp>
    </p:spTree>
    <p:extLst>
      <p:ext uri="{BB962C8B-B14F-4D97-AF65-F5344CB8AC3E}">
        <p14:creationId xmlns:p14="http://schemas.microsoft.com/office/powerpoint/2010/main" val="99198752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79799366-67A0-33BD-6498-8DE680F4C73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10800000">
            <a:off x="9356435" y="5146937"/>
            <a:ext cx="2836764" cy="1711064"/>
          </a:xfrm>
          <a:prstGeom prst="rect">
            <a:avLst/>
          </a:prstGeom>
          <a:noFill/>
          <a:extLst>
            <a:ext uri="{909E8E84-426E-40DD-AFC4-6F175D3DCCD1}">
              <a14:hiddenFill xmlns:a14="http://schemas.microsoft.com/office/drawing/2010/main">
                <a:solidFill>
                  <a:srgbClr val="FFFFFF"/>
                </a:solidFill>
              </a14:hiddenFill>
            </a:ext>
          </a:extLst>
        </p:spPr>
      </p:pic>
      <p:sp>
        <p:nvSpPr>
          <p:cNvPr id="23" name="Rectangle 22"/>
          <p:cNvSpPr/>
          <p:nvPr userDrawn="1"/>
        </p:nvSpPr>
        <p:spPr>
          <a:xfrm>
            <a:off x="0" y="0"/>
            <a:ext cx="12192000" cy="25790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35" name="Espace réservé du texte 17"/>
          <p:cNvSpPr>
            <a:spLocks noGrp="1"/>
          </p:cNvSpPr>
          <p:nvPr>
            <p:ph type="body" sz="quarter" idx="13" hasCustomPrompt="1"/>
          </p:nvPr>
        </p:nvSpPr>
        <p:spPr>
          <a:xfrm>
            <a:off x="1457556" y="3940306"/>
            <a:ext cx="8492456" cy="700705"/>
          </a:xfrm>
          <a:prstGeom prst="rect">
            <a:avLst/>
          </a:prstGeom>
        </p:spPr>
        <p:txBody>
          <a:bodyPr lIns="0" anchor="b" anchorCtr="0"/>
          <a:lstStyle>
            <a:lvl1pPr marL="0" indent="0">
              <a:buFontTx/>
              <a:buNone/>
              <a:defRPr b="1" i="0" cap="all" baseline="0">
                <a:solidFill>
                  <a:srgbClr val="0F0F55"/>
                </a:solidFill>
                <a:latin typeface="Poppins SemiBold" panose="00000700000000000000" pitchFamily="2" charset="0"/>
                <a:ea typeface="Open Sans" charset="0"/>
                <a:cs typeface="Poppins SemiBold" panose="00000700000000000000" pitchFamily="2" charset="0"/>
              </a:defRPr>
            </a:lvl1pPr>
          </a:lstStyle>
          <a:p>
            <a:pPr lvl="0"/>
            <a:r>
              <a:rPr lang="en-US"/>
              <a:t>Click to edit Master text styles</a:t>
            </a:r>
          </a:p>
        </p:txBody>
      </p:sp>
      <p:sp>
        <p:nvSpPr>
          <p:cNvPr id="37" name="Espace réservé du texte 36"/>
          <p:cNvSpPr>
            <a:spLocks noGrp="1"/>
          </p:cNvSpPr>
          <p:nvPr>
            <p:ph type="body" sz="quarter" idx="14"/>
          </p:nvPr>
        </p:nvSpPr>
        <p:spPr>
          <a:xfrm>
            <a:off x="1457556" y="2756899"/>
            <a:ext cx="8493125" cy="1183408"/>
          </a:xfrm>
          <a:prstGeom prst="rect">
            <a:avLst/>
          </a:prstGeom>
        </p:spPr>
        <p:txBody>
          <a:bodyPr lIns="0"/>
          <a:lstStyle>
            <a:lvl1pPr marL="0" indent="0">
              <a:buFontTx/>
              <a:buNone/>
              <a:defRPr sz="4800" b="1" i="0" cap="all" baseline="0">
                <a:ln w="19050">
                  <a:solidFill>
                    <a:schemeClr val="bg1"/>
                  </a:solidFill>
                </a:ln>
                <a:solidFill>
                  <a:srgbClr val="0F0F55"/>
                </a:solidFill>
                <a:latin typeface="Poppins SemiBold" panose="00000700000000000000" pitchFamily="2" charset="0"/>
                <a:ea typeface="Open Sans" charset="0"/>
                <a:cs typeface="Poppins SemiBold" panose="00000700000000000000" pitchFamily="2" charset="0"/>
              </a:defRPr>
            </a:lvl1pPr>
          </a:lstStyle>
          <a:p>
            <a:pPr lvl="0"/>
            <a:r>
              <a:rPr lang="en-US"/>
              <a:t>Click to edit Master text styles</a:t>
            </a:r>
          </a:p>
        </p:txBody>
      </p:sp>
      <p:sp>
        <p:nvSpPr>
          <p:cNvPr id="4" name="Espace réservé du texte 17">
            <a:extLst>
              <a:ext uri="{FF2B5EF4-FFF2-40B4-BE49-F238E27FC236}">
                <a16:creationId xmlns:a16="http://schemas.microsoft.com/office/drawing/2014/main" id="{E25D77C7-3017-1F80-B55E-352A57365853}"/>
              </a:ext>
            </a:extLst>
          </p:cNvPr>
          <p:cNvSpPr>
            <a:spLocks noGrp="1"/>
          </p:cNvSpPr>
          <p:nvPr>
            <p:ph type="body" sz="quarter" idx="15" hasCustomPrompt="1"/>
          </p:nvPr>
        </p:nvSpPr>
        <p:spPr>
          <a:xfrm>
            <a:off x="1457556" y="4641011"/>
            <a:ext cx="8492456" cy="439947"/>
          </a:xfrm>
          <a:prstGeom prst="rect">
            <a:avLst/>
          </a:prstGeom>
        </p:spPr>
        <p:txBody>
          <a:bodyPr lIns="0" anchor="b" anchorCtr="0"/>
          <a:lstStyle>
            <a:lvl1pPr marL="0" indent="0">
              <a:buFontTx/>
              <a:buNone/>
              <a:defRPr lang="en-US" sz="1800" kern="1200" dirty="0">
                <a:solidFill>
                  <a:srgbClr val="00B7F1"/>
                </a:solidFill>
                <a:latin typeface="Poppins SemiBold" panose="00000700000000000000" pitchFamily="2" charset="0"/>
                <a:ea typeface="+mn-ea"/>
                <a:cs typeface="Poppins SemiBold" panose="00000700000000000000" pitchFamily="2" charset="0"/>
              </a:defRPr>
            </a:lvl1pPr>
          </a:lstStyle>
          <a:p>
            <a:pPr lvl="0"/>
            <a:r>
              <a:rPr lang="en-US"/>
              <a:t>Click to edit Master text styles</a:t>
            </a:r>
          </a:p>
        </p:txBody>
      </p:sp>
      <p:sp>
        <p:nvSpPr>
          <p:cNvPr id="7" name="Slide Number Placeholder 5">
            <a:extLst>
              <a:ext uri="{FF2B5EF4-FFF2-40B4-BE49-F238E27FC236}">
                <a16:creationId xmlns:a16="http://schemas.microsoft.com/office/drawing/2014/main" id="{26657916-E564-B24E-B055-A0FCEDAB8CA5}"/>
              </a:ext>
            </a:extLst>
          </p:cNvPr>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extLst>
      <p:ext uri="{BB962C8B-B14F-4D97-AF65-F5344CB8AC3E}">
        <p14:creationId xmlns:p14="http://schemas.microsoft.com/office/powerpoint/2010/main" val="172721481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7848978"/>
      </p:ext>
    </p:extLst>
  </p:cSld>
  <p:clrMapOvr>
    <a:masterClrMapping/>
  </p:clrMapOvr>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72299"/>
          </a:xfrm>
        </p:spPr>
        <p:txBody>
          <a:bodyPr lIns="90000" anchor="t" anchorCtr="0"/>
          <a:lstStyle/>
          <a:p>
            <a:endParaRPr lang="en-US"/>
          </a:p>
        </p:txBody>
      </p:sp>
      <p:sp>
        <p:nvSpPr>
          <p:cNvPr id="3" name="Content Placeholder 2"/>
          <p:cNvSpPr>
            <a:spLocks noGrp="1"/>
          </p:cNvSpPr>
          <p:nvPr>
            <p:ph idx="1"/>
          </p:nvPr>
        </p:nvSpPr>
        <p:spPr>
          <a:xfrm>
            <a:off x="818712" y="1892299"/>
            <a:ext cx="10554574" cy="3966499"/>
          </a:xfrm>
          <a:prstGeom prst="rect">
            <a:avLst/>
          </a:prstGeom>
        </p:spPr>
        <p:txBody>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5" name="Footer Placeholder 4"/>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7" name="Slide Number Placeholder 5">
            <a:extLst>
              <a:ext uri="{FF2B5EF4-FFF2-40B4-BE49-F238E27FC236}">
                <a16:creationId xmlns:a16="http://schemas.microsoft.com/office/drawing/2014/main" id="{0C3EA1D6-2DF7-C647-9915-9698C6C0D9C8}"/>
              </a:ext>
            </a:extLst>
          </p:cNvPr>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extLst>
      <p:ext uri="{BB962C8B-B14F-4D97-AF65-F5344CB8AC3E}">
        <p14:creationId xmlns:p14="http://schemas.microsoft.com/office/powerpoint/2010/main" val="206959593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72299"/>
          </a:xfrm>
        </p:spPr>
        <p:txBody>
          <a:bodyPr anchor="t" anchorCtr="0"/>
          <a:lstStyle>
            <a:lvl1pPr>
              <a:defRPr>
                <a:latin typeface="Poppins SemiBold" panose="00000700000000000000" pitchFamily="2" charset="0"/>
                <a:cs typeface="Poppins SemiBold" panose="00000700000000000000" pitchFamily="2" charset="0"/>
              </a:defRPr>
            </a:lvl1pPr>
          </a:lstStyle>
          <a:p>
            <a:endParaRPr lang="en-US"/>
          </a:p>
        </p:txBody>
      </p:sp>
      <p:sp>
        <p:nvSpPr>
          <p:cNvPr id="3" name="Content Placeholder 2"/>
          <p:cNvSpPr>
            <a:spLocks noGrp="1"/>
          </p:cNvSpPr>
          <p:nvPr>
            <p:ph sz="half" idx="1"/>
          </p:nvPr>
        </p:nvSpPr>
        <p:spPr>
          <a:xfrm>
            <a:off x="818712" y="1892299"/>
            <a:ext cx="5185873" cy="3968751"/>
          </a:xfrm>
          <a:prstGeom prst="rect">
            <a:avLst/>
          </a:prstGeom>
        </p:spPr>
        <p:txBody>
          <a:bodyPr>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4" name="Content Placeholder 3"/>
          <p:cNvSpPr>
            <a:spLocks noGrp="1"/>
          </p:cNvSpPr>
          <p:nvPr>
            <p:ph sz="half" idx="2"/>
          </p:nvPr>
        </p:nvSpPr>
        <p:spPr>
          <a:xfrm>
            <a:off x="6187415" y="1892299"/>
            <a:ext cx="5194583" cy="3968752"/>
          </a:xfrm>
          <a:prstGeom prst="rect">
            <a:avLst/>
          </a:prstGeom>
        </p:spPr>
        <p:txBody>
          <a:bodyPr>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6" name="Footer Placeholder 5"/>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9" name="Slide Number Placeholder 5"/>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extLst>
      <p:ext uri="{BB962C8B-B14F-4D97-AF65-F5344CB8AC3E}">
        <p14:creationId xmlns:p14="http://schemas.microsoft.com/office/powerpoint/2010/main" val="111382756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59599"/>
          </a:xfrm>
        </p:spPr>
        <p:txBody>
          <a:bodyPr anchor="t" anchorCtr="0"/>
          <a:lstStyle>
            <a:lvl1pPr>
              <a:defRPr>
                <a:latin typeface="Poppins SemiBold" panose="00000700000000000000" pitchFamily="2" charset="0"/>
                <a:cs typeface="Poppins SemiBold" panose="00000700000000000000" pitchFamily="2" charset="0"/>
              </a:defRPr>
            </a:lvl1pPr>
          </a:lstStyle>
          <a:p>
            <a:endParaRPr lang="en-US"/>
          </a:p>
        </p:txBody>
      </p:sp>
      <p:sp>
        <p:nvSpPr>
          <p:cNvPr id="3" name="Text Placeholder 2"/>
          <p:cNvSpPr>
            <a:spLocks noGrp="1"/>
          </p:cNvSpPr>
          <p:nvPr>
            <p:ph type="body" idx="1"/>
          </p:nvPr>
        </p:nvSpPr>
        <p:spPr>
          <a:xfrm>
            <a:off x="814728" y="1879600"/>
            <a:ext cx="5189857" cy="871537"/>
          </a:xfrm>
          <a:prstGeom prst="rect">
            <a:avLst/>
          </a:prstGeom>
        </p:spPr>
        <p:txBody>
          <a:bodyPr anchor="b" anchorCtr="0">
            <a:noAutofit/>
          </a:bodyPr>
          <a:lstStyle>
            <a:lvl1pPr marL="0" indent="0" algn="l">
              <a:buNone/>
              <a:defRPr sz="2000" b="1">
                <a:solidFill>
                  <a:srgbClr val="0D29F9"/>
                </a:solidFill>
                <a:latin typeface="Poppins SemiBold" panose="00000700000000000000" pitchFamily="2" charset="0"/>
                <a:cs typeface="Poppins SemiBold" panose="000007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fr-FR"/>
          </a:p>
        </p:txBody>
      </p:sp>
      <p:sp>
        <p:nvSpPr>
          <p:cNvPr id="4" name="Content Placeholder 3"/>
          <p:cNvSpPr>
            <a:spLocks noGrp="1"/>
          </p:cNvSpPr>
          <p:nvPr>
            <p:ph sz="half" idx="2" hasCustomPrompt="1"/>
          </p:nvPr>
        </p:nvSpPr>
        <p:spPr>
          <a:xfrm>
            <a:off x="814729" y="2751138"/>
            <a:ext cx="5189856" cy="3109913"/>
          </a:xfrm>
          <a:prstGeom prst="rect">
            <a:avLst/>
          </a:prstGeom>
        </p:spPr>
        <p:txBody>
          <a:bodyPr anchor="t">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5" name="Text Placeholder 4"/>
          <p:cNvSpPr>
            <a:spLocks noGrp="1"/>
          </p:cNvSpPr>
          <p:nvPr>
            <p:ph type="body" sz="quarter" idx="3"/>
          </p:nvPr>
        </p:nvSpPr>
        <p:spPr>
          <a:xfrm>
            <a:off x="6187415" y="1879600"/>
            <a:ext cx="5194583" cy="871537"/>
          </a:xfrm>
          <a:prstGeom prst="rect">
            <a:avLst/>
          </a:prstGeom>
        </p:spPr>
        <p:txBody>
          <a:bodyPr anchor="b">
            <a:noAutofit/>
          </a:bodyPr>
          <a:lstStyle>
            <a:lvl1pPr marL="0" indent="0" algn="l">
              <a:buNone/>
              <a:defRPr sz="2000" b="1">
                <a:solidFill>
                  <a:srgbClr val="0D29F9"/>
                </a:solidFill>
                <a:latin typeface="Poppins SemiBold" panose="00000700000000000000" pitchFamily="2" charset="0"/>
                <a:cs typeface="Poppins SemiBold" panose="000007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fr-FR"/>
          </a:p>
        </p:txBody>
      </p:sp>
      <p:sp>
        <p:nvSpPr>
          <p:cNvPr id="6" name="Content Placeholder 5"/>
          <p:cNvSpPr>
            <a:spLocks noGrp="1"/>
          </p:cNvSpPr>
          <p:nvPr>
            <p:ph sz="quarter" idx="4"/>
          </p:nvPr>
        </p:nvSpPr>
        <p:spPr>
          <a:xfrm>
            <a:off x="6187415" y="2751138"/>
            <a:ext cx="5194583" cy="3109913"/>
          </a:xfrm>
          <a:prstGeom prst="rect">
            <a:avLst/>
          </a:prstGeom>
        </p:spPr>
        <p:txBody>
          <a:bodyPr anchor="t">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8" name="Footer Placeholder 7"/>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12" name="Slide Number Placeholder 5"/>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extLst>
      <p:ext uri="{BB962C8B-B14F-4D97-AF65-F5344CB8AC3E}">
        <p14:creationId xmlns:p14="http://schemas.microsoft.com/office/powerpoint/2010/main" val="185710371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1_Chapter">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rgbClr val="48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0" i="0">
              <a:latin typeface="Open Sans" panose="020B0606030504020204" pitchFamily="34" charset="0"/>
            </a:endParaRPr>
          </a:p>
        </p:txBody>
      </p:sp>
      <p:sp>
        <p:nvSpPr>
          <p:cNvPr id="2" name="Title 1"/>
          <p:cNvSpPr>
            <a:spLocks noGrp="1"/>
          </p:cNvSpPr>
          <p:nvPr>
            <p:ph type="title"/>
          </p:nvPr>
        </p:nvSpPr>
        <p:spPr>
          <a:xfrm>
            <a:off x="1046204" y="2935014"/>
            <a:ext cx="10335794" cy="2888152"/>
          </a:xfrm>
          <a:prstGeom prst="rect">
            <a:avLst/>
          </a:prstGeom>
        </p:spPr>
        <p:txBody>
          <a:bodyPr lIns="0" anchor="t" anchorCtr="0"/>
          <a:lstStyle>
            <a:lvl1pPr>
              <a:defRPr sz="4000" b="1" i="0" cap="all" baseline="0">
                <a:ln w="19050">
                  <a:solidFill>
                    <a:schemeClr val="bg1"/>
                  </a:solidFill>
                </a:ln>
                <a:noFill/>
                <a:latin typeface="Poppins SemiBold" panose="00000700000000000000" pitchFamily="2" charset="0"/>
                <a:ea typeface="Open Sans" charset="0"/>
                <a:cs typeface="Poppins SemiBold" panose="00000700000000000000" pitchFamily="2" charset="0"/>
              </a:defRPr>
            </a:lvl1pPr>
          </a:lstStyle>
          <a:p>
            <a:r>
              <a:rPr lang="en-US"/>
              <a:t>Click to edit Master title style</a:t>
            </a:r>
          </a:p>
        </p:txBody>
      </p:sp>
      <p:sp>
        <p:nvSpPr>
          <p:cNvPr id="18" name="Espace réservé du texte 17"/>
          <p:cNvSpPr>
            <a:spLocks noGrp="1"/>
          </p:cNvSpPr>
          <p:nvPr>
            <p:ph type="body" sz="quarter" idx="13"/>
          </p:nvPr>
        </p:nvSpPr>
        <p:spPr>
          <a:xfrm>
            <a:off x="1046204" y="949930"/>
            <a:ext cx="10335794" cy="1766888"/>
          </a:xfrm>
          <a:prstGeom prst="rect">
            <a:avLst/>
          </a:prstGeom>
        </p:spPr>
        <p:txBody>
          <a:bodyPr lIns="0" anchor="b" anchorCtr="0"/>
          <a:lstStyle>
            <a:lvl1pPr marL="0" indent="0">
              <a:buFontTx/>
              <a:buNone/>
              <a:defRPr b="1" i="0" cap="all" baseline="0">
                <a:latin typeface="Poppins SemiBold" panose="00000700000000000000" pitchFamily="2" charset="0"/>
                <a:ea typeface="Open Sans" charset="0"/>
                <a:cs typeface="Poppins SemiBold" panose="00000700000000000000" pitchFamily="2" charset="0"/>
              </a:defRPr>
            </a:lvl1pPr>
          </a:lstStyle>
          <a:p>
            <a:pPr lvl="0"/>
            <a:r>
              <a:rPr lang="en-US"/>
              <a:t>Click to edit Master text styles</a:t>
            </a:r>
          </a:p>
        </p:txBody>
      </p:sp>
    </p:spTree>
    <p:extLst>
      <p:ext uri="{BB962C8B-B14F-4D97-AF65-F5344CB8AC3E}">
        <p14:creationId xmlns:p14="http://schemas.microsoft.com/office/powerpoint/2010/main" val="13041082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Chapter">
    <p:spTree>
      <p:nvGrpSpPr>
        <p:cNvPr id="1" name=""/>
        <p:cNvGrpSpPr/>
        <p:nvPr/>
      </p:nvGrpSpPr>
      <p:grpSpPr>
        <a:xfrm>
          <a:off x="0" y="0"/>
          <a:ext cx="0" cy="0"/>
          <a:chOff x="0" y="0"/>
          <a:chExt cx="0" cy="0"/>
        </a:xfrm>
      </p:grpSpPr>
      <p:sp>
        <p:nvSpPr>
          <p:cNvPr id="2" name="Title 1"/>
          <p:cNvSpPr>
            <a:spLocks noGrp="1"/>
          </p:cNvSpPr>
          <p:nvPr>
            <p:ph type="title"/>
          </p:nvPr>
        </p:nvSpPr>
        <p:spPr>
          <a:xfrm>
            <a:off x="1046204" y="2935014"/>
            <a:ext cx="10335794" cy="2888152"/>
          </a:xfrm>
          <a:prstGeom prst="rect">
            <a:avLst/>
          </a:prstGeom>
        </p:spPr>
        <p:txBody>
          <a:bodyPr lIns="0" anchor="t" anchorCtr="0"/>
          <a:lstStyle>
            <a:lvl1pPr>
              <a:defRPr sz="4400" b="1" i="0" cap="all" baseline="0">
                <a:ln w="25400">
                  <a:solidFill>
                    <a:srgbClr val="004494"/>
                  </a:solidFill>
                </a:ln>
                <a:noFill/>
                <a:latin typeface="Poppins SemiBold" panose="00000700000000000000" pitchFamily="2" charset="0"/>
                <a:cs typeface="Poppins SemiBold" panose="00000700000000000000" pitchFamily="2" charset="0"/>
              </a:defRPr>
            </a:lvl1pPr>
          </a:lstStyle>
          <a:p>
            <a:r>
              <a:rPr lang="en-US"/>
              <a:t>Click to edit Master title style</a:t>
            </a:r>
          </a:p>
        </p:txBody>
      </p:sp>
      <p:sp>
        <p:nvSpPr>
          <p:cNvPr id="18" name="Espace réservé du texte 17"/>
          <p:cNvSpPr>
            <a:spLocks noGrp="1"/>
          </p:cNvSpPr>
          <p:nvPr>
            <p:ph type="body" sz="quarter" idx="13"/>
          </p:nvPr>
        </p:nvSpPr>
        <p:spPr>
          <a:xfrm>
            <a:off x="1046204" y="949930"/>
            <a:ext cx="10335794" cy="1766888"/>
          </a:xfrm>
          <a:prstGeom prst="rect">
            <a:avLst/>
          </a:prstGeom>
        </p:spPr>
        <p:txBody>
          <a:bodyPr lIns="0" anchor="b" anchorCtr="0"/>
          <a:lstStyle>
            <a:lvl1pPr marL="0" indent="0">
              <a:buFontTx/>
              <a:buNone/>
              <a:defRPr b="1" i="0" cap="all" baseline="0">
                <a:latin typeface="Poppins SemiBold" panose="00000700000000000000" pitchFamily="2" charset="0"/>
                <a:cs typeface="Poppins SemiBold" panose="00000700000000000000" pitchFamily="2" charset="0"/>
              </a:defRPr>
            </a:lvl1pPr>
          </a:lstStyle>
          <a:p>
            <a:pPr lvl="0"/>
            <a:r>
              <a:rPr lang="en-US"/>
              <a:t>Click to edit Master text styles</a:t>
            </a:r>
          </a:p>
        </p:txBody>
      </p:sp>
    </p:spTree>
    <p:extLst>
      <p:ext uri="{BB962C8B-B14F-4D97-AF65-F5344CB8AC3E}">
        <p14:creationId xmlns:p14="http://schemas.microsoft.com/office/powerpoint/2010/main" val="182132908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sp>
        <p:nvSpPr>
          <p:cNvPr id="23" name="Rectangle 22"/>
          <p:cNvSpPr/>
          <p:nvPr userDrawn="1"/>
        </p:nvSpPr>
        <p:spPr>
          <a:xfrm>
            <a:off x="0" y="0"/>
            <a:ext cx="12192000" cy="25790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18" name="Titre 17"/>
          <p:cNvSpPr>
            <a:spLocks noGrp="1"/>
          </p:cNvSpPr>
          <p:nvPr>
            <p:ph type="title"/>
          </p:nvPr>
        </p:nvSpPr>
        <p:spPr>
          <a:xfrm>
            <a:off x="4050618" y="-233983"/>
            <a:ext cx="7881244" cy="2842635"/>
          </a:xfrm>
          <a:prstGeom prst="rect">
            <a:avLst/>
          </a:prstGeom>
        </p:spPr>
        <p:txBody>
          <a:bodyPr lIns="0" anchor="ctr" anchorCtr="0"/>
          <a:lstStyle>
            <a:lvl1pPr>
              <a:defRPr sz="3600" baseline="0">
                <a:latin typeface="Poppins SemiBold" panose="00000700000000000000" pitchFamily="2" charset="0"/>
                <a:ea typeface="Open Sans" charset="0"/>
                <a:cs typeface="Poppins SemiBold" panose="00000700000000000000" pitchFamily="2" charset="0"/>
              </a:defRPr>
            </a:lvl1pPr>
          </a:lstStyle>
          <a:p>
            <a:r>
              <a:rPr lang="en-US"/>
              <a:t>Click to edit Master title style</a:t>
            </a:r>
            <a:endParaRPr lang="fr-FR"/>
          </a:p>
        </p:txBody>
      </p:sp>
      <p:sp>
        <p:nvSpPr>
          <p:cNvPr id="35" name="Espace réservé du texte 17"/>
          <p:cNvSpPr>
            <a:spLocks noGrp="1"/>
          </p:cNvSpPr>
          <p:nvPr>
            <p:ph type="body" sz="quarter" idx="13"/>
          </p:nvPr>
        </p:nvSpPr>
        <p:spPr>
          <a:xfrm>
            <a:off x="1431677" y="2792437"/>
            <a:ext cx="8492456" cy="1028754"/>
          </a:xfrm>
          <a:prstGeom prst="rect">
            <a:avLst/>
          </a:prstGeom>
        </p:spPr>
        <p:txBody>
          <a:bodyPr lIns="0" anchor="b" anchorCtr="0"/>
          <a:lstStyle>
            <a:lvl1pPr marL="0" indent="0">
              <a:buFontTx/>
              <a:buNone/>
              <a:defRPr b="1" i="0" cap="all" baseline="0">
                <a:solidFill>
                  <a:srgbClr val="0F0F55"/>
                </a:solidFill>
                <a:latin typeface="Poppins SemiBold" panose="00000700000000000000" pitchFamily="2" charset="0"/>
                <a:ea typeface="Open Sans" charset="0"/>
                <a:cs typeface="Poppins SemiBold" panose="00000700000000000000" pitchFamily="2" charset="0"/>
              </a:defRPr>
            </a:lvl1pPr>
          </a:lstStyle>
          <a:p>
            <a:pPr lvl="0"/>
            <a:r>
              <a:rPr lang="en-US"/>
              <a:t>Click to edit Master text styles</a:t>
            </a:r>
          </a:p>
        </p:txBody>
      </p:sp>
      <p:sp>
        <p:nvSpPr>
          <p:cNvPr id="37" name="Espace réservé du texte 36"/>
          <p:cNvSpPr>
            <a:spLocks noGrp="1"/>
          </p:cNvSpPr>
          <p:nvPr>
            <p:ph type="body" sz="quarter" idx="14"/>
          </p:nvPr>
        </p:nvSpPr>
        <p:spPr>
          <a:xfrm>
            <a:off x="1431385" y="3975099"/>
            <a:ext cx="8493125" cy="2756291"/>
          </a:xfrm>
          <a:prstGeom prst="rect">
            <a:avLst/>
          </a:prstGeom>
        </p:spPr>
        <p:txBody>
          <a:bodyPr lIns="0"/>
          <a:lstStyle>
            <a:lvl1pPr marL="0" indent="0">
              <a:buFontTx/>
              <a:buNone/>
              <a:defRPr sz="4800" b="1" i="0" cap="all" baseline="0">
                <a:ln w="19050">
                  <a:solidFill>
                    <a:schemeClr val="bg1"/>
                  </a:solidFill>
                </a:ln>
                <a:solidFill>
                  <a:srgbClr val="0F0F55"/>
                </a:solidFill>
                <a:latin typeface="Poppins SemiBold" panose="00000700000000000000" pitchFamily="2" charset="0"/>
                <a:ea typeface="Open Sans" charset="0"/>
                <a:cs typeface="Poppins SemiBold" panose="00000700000000000000" pitchFamily="2" charset="0"/>
              </a:defRPr>
            </a:lvl1pPr>
          </a:lstStyle>
          <a:p>
            <a:pPr lvl="0"/>
            <a:r>
              <a:rPr lang="en-US"/>
              <a:t>Click to edit Master text styles</a:t>
            </a:r>
          </a:p>
        </p:txBody>
      </p:sp>
      <p:pic>
        <p:nvPicPr>
          <p:cNvPr id="3" name="Picture 2" descr="Icon&#10;&#10;Description automatically generated">
            <a:extLst>
              <a:ext uri="{FF2B5EF4-FFF2-40B4-BE49-F238E27FC236}">
                <a16:creationId xmlns:a16="http://schemas.microsoft.com/office/drawing/2014/main" id="{56338306-A89E-3236-4C3C-D2358C9369E7}"/>
              </a:ext>
            </a:extLst>
          </p:cNvPr>
          <p:cNvPicPr>
            <a:picLocks noChangeAspect="1"/>
          </p:cNvPicPr>
          <p:nvPr userDrawn="1"/>
        </p:nvPicPr>
        <p:blipFill>
          <a:blip r:embed="rId2"/>
          <a:stretch>
            <a:fillRect/>
          </a:stretch>
        </p:blipFill>
        <p:spPr>
          <a:xfrm>
            <a:off x="349136" y="705943"/>
            <a:ext cx="3441344" cy="962781"/>
          </a:xfrm>
          <a:prstGeom prst="rect">
            <a:avLst/>
          </a:prstGeom>
        </p:spPr>
      </p:pic>
    </p:spTree>
    <p:extLst>
      <p:ext uri="{BB962C8B-B14F-4D97-AF65-F5344CB8AC3E}">
        <p14:creationId xmlns:p14="http://schemas.microsoft.com/office/powerpoint/2010/main" val="220497897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72299"/>
          </a:xfrm>
        </p:spPr>
        <p:txBody>
          <a:bodyPr lIns="90000" anchor="t" anchorCtr="0"/>
          <a:lstStyle/>
          <a:p>
            <a:endParaRPr lang="en-US"/>
          </a:p>
        </p:txBody>
      </p:sp>
      <p:sp>
        <p:nvSpPr>
          <p:cNvPr id="3" name="Content Placeholder 2"/>
          <p:cNvSpPr>
            <a:spLocks noGrp="1"/>
          </p:cNvSpPr>
          <p:nvPr>
            <p:ph idx="1"/>
          </p:nvPr>
        </p:nvSpPr>
        <p:spPr>
          <a:xfrm>
            <a:off x="818712" y="1892299"/>
            <a:ext cx="10554574" cy="3966499"/>
          </a:xfrm>
          <a:prstGeom prst="rect">
            <a:avLst/>
          </a:prstGeom>
        </p:spPr>
        <p:txBody>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5" name="Footer Placeholder 4"/>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7" name="Slide Number Placeholder 5">
            <a:extLst>
              <a:ext uri="{FF2B5EF4-FFF2-40B4-BE49-F238E27FC236}">
                <a16:creationId xmlns:a16="http://schemas.microsoft.com/office/drawing/2014/main" id="{0C3EA1D6-2DF7-C647-9915-9698C6C0D9C8}"/>
              </a:ext>
            </a:extLst>
          </p:cNvPr>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extLst>
      <p:ext uri="{BB962C8B-B14F-4D97-AF65-F5344CB8AC3E}">
        <p14:creationId xmlns:p14="http://schemas.microsoft.com/office/powerpoint/2010/main" val="310295184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72299"/>
          </a:xfrm>
        </p:spPr>
        <p:txBody>
          <a:bodyPr anchor="t" anchorCtr="0"/>
          <a:lstStyle>
            <a:lvl1pPr>
              <a:defRPr>
                <a:latin typeface="Poppins SemiBold" panose="00000700000000000000" pitchFamily="2" charset="0"/>
                <a:cs typeface="Poppins SemiBold" panose="00000700000000000000" pitchFamily="2" charset="0"/>
              </a:defRPr>
            </a:lvl1pPr>
          </a:lstStyle>
          <a:p>
            <a:endParaRPr lang="en-US"/>
          </a:p>
        </p:txBody>
      </p:sp>
      <p:sp>
        <p:nvSpPr>
          <p:cNvPr id="3" name="Content Placeholder 2"/>
          <p:cNvSpPr>
            <a:spLocks noGrp="1"/>
          </p:cNvSpPr>
          <p:nvPr>
            <p:ph sz="half" idx="1"/>
          </p:nvPr>
        </p:nvSpPr>
        <p:spPr>
          <a:xfrm>
            <a:off x="818712" y="1892299"/>
            <a:ext cx="5185873" cy="3968751"/>
          </a:xfrm>
          <a:prstGeom prst="rect">
            <a:avLst/>
          </a:prstGeom>
        </p:spPr>
        <p:txBody>
          <a:bodyPr>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4" name="Content Placeholder 3"/>
          <p:cNvSpPr>
            <a:spLocks noGrp="1"/>
          </p:cNvSpPr>
          <p:nvPr>
            <p:ph sz="half" idx="2"/>
          </p:nvPr>
        </p:nvSpPr>
        <p:spPr>
          <a:xfrm>
            <a:off x="6187415" y="1892299"/>
            <a:ext cx="5194583" cy="3968752"/>
          </a:xfrm>
          <a:prstGeom prst="rect">
            <a:avLst/>
          </a:prstGeom>
        </p:spPr>
        <p:txBody>
          <a:bodyPr>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6" name="Footer Placeholder 5"/>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9" name="Slide Number Placeholder 5"/>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extLst>
      <p:ext uri="{BB962C8B-B14F-4D97-AF65-F5344CB8AC3E}">
        <p14:creationId xmlns:p14="http://schemas.microsoft.com/office/powerpoint/2010/main" val="78792057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59599"/>
          </a:xfrm>
        </p:spPr>
        <p:txBody>
          <a:bodyPr anchor="t" anchorCtr="0"/>
          <a:lstStyle>
            <a:lvl1pPr>
              <a:defRPr>
                <a:latin typeface="Poppins SemiBold" panose="00000700000000000000" pitchFamily="2" charset="0"/>
                <a:cs typeface="Poppins SemiBold" panose="00000700000000000000" pitchFamily="2" charset="0"/>
              </a:defRPr>
            </a:lvl1pPr>
          </a:lstStyle>
          <a:p>
            <a:endParaRPr lang="en-US"/>
          </a:p>
        </p:txBody>
      </p:sp>
      <p:sp>
        <p:nvSpPr>
          <p:cNvPr id="3" name="Text Placeholder 2"/>
          <p:cNvSpPr>
            <a:spLocks noGrp="1"/>
          </p:cNvSpPr>
          <p:nvPr>
            <p:ph type="body" idx="1"/>
          </p:nvPr>
        </p:nvSpPr>
        <p:spPr>
          <a:xfrm>
            <a:off x="814728" y="1879600"/>
            <a:ext cx="5189857" cy="871537"/>
          </a:xfrm>
          <a:prstGeom prst="rect">
            <a:avLst/>
          </a:prstGeom>
        </p:spPr>
        <p:txBody>
          <a:bodyPr anchor="b" anchorCtr="0">
            <a:noAutofit/>
          </a:bodyPr>
          <a:lstStyle>
            <a:lvl1pPr marL="0" indent="0" algn="l">
              <a:buNone/>
              <a:defRPr sz="2000" b="1">
                <a:solidFill>
                  <a:srgbClr val="0D29F9"/>
                </a:solidFill>
                <a:latin typeface="Poppins SemiBold" panose="00000700000000000000" pitchFamily="2" charset="0"/>
                <a:cs typeface="Poppins SemiBold" panose="000007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fr-FR"/>
          </a:p>
        </p:txBody>
      </p:sp>
      <p:sp>
        <p:nvSpPr>
          <p:cNvPr id="4" name="Content Placeholder 3"/>
          <p:cNvSpPr>
            <a:spLocks noGrp="1"/>
          </p:cNvSpPr>
          <p:nvPr>
            <p:ph sz="half" idx="2" hasCustomPrompt="1"/>
          </p:nvPr>
        </p:nvSpPr>
        <p:spPr>
          <a:xfrm>
            <a:off x="814729" y="2751138"/>
            <a:ext cx="5189856" cy="3109913"/>
          </a:xfrm>
          <a:prstGeom prst="rect">
            <a:avLst/>
          </a:prstGeom>
        </p:spPr>
        <p:txBody>
          <a:bodyPr anchor="t">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5" name="Text Placeholder 4"/>
          <p:cNvSpPr>
            <a:spLocks noGrp="1"/>
          </p:cNvSpPr>
          <p:nvPr>
            <p:ph type="body" sz="quarter" idx="3"/>
          </p:nvPr>
        </p:nvSpPr>
        <p:spPr>
          <a:xfrm>
            <a:off x="6187415" y="1879600"/>
            <a:ext cx="5194583" cy="871537"/>
          </a:xfrm>
          <a:prstGeom prst="rect">
            <a:avLst/>
          </a:prstGeom>
        </p:spPr>
        <p:txBody>
          <a:bodyPr anchor="b">
            <a:noAutofit/>
          </a:bodyPr>
          <a:lstStyle>
            <a:lvl1pPr marL="0" indent="0" algn="l">
              <a:buNone/>
              <a:defRPr sz="2000" b="1">
                <a:solidFill>
                  <a:srgbClr val="0D29F9"/>
                </a:solidFill>
                <a:latin typeface="Poppins SemiBold" panose="00000700000000000000" pitchFamily="2" charset="0"/>
                <a:cs typeface="Poppins SemiBold" panose="000007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fr-FR"/>
          </a:p>
        </p:txBody>
      </p:sp>
      <p:sp>
        <p:nvSpPr>
          <p:cNvPr id="6" name="Content Placeholder 5"/>
          <p:cNvSpPr>
            <a:spLocks noGrp="1"/>
          </p:cNvSpPr>
          <p:nvPr>
            <p:ph sz="quarter" idx="4"/>
          </p:nvPr>
        </p:nvSpPr>
        <p:spPr>
          <a:xfrm>
            <a:off x="6187415" y="2751138"/>
            <a:ext cx="5194583" cy="3109913"/>
          </a:xfrm>
          <a:prstGeom prst="rect">
            <a:avLst/>
          </a:prstGeom>
        </p:spPr>
        <p:txBody>
          <a:bodyPr anchor="t">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8" name="Footer Placeholder 7"/>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12" name="Slide Number Placeholder 5"/>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extLst>
      <p:ext uri="{BB962C8B-B14F-4D97-AF65-F5344CB8AC3E}">
        <p14:creationId xmlns:p14="http://schemas.microsoft.com/office/powerpoint/2010/main" val="160279484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1_Title and Graph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Chart Placeholder 5"/>
          <p:cNvSpPr>
            <a:spLocks noGrp="1"/>
          </p:cNvSpPr>
          <p:nvPr>
            <p:ph type="chart" sz="quarter" idx="10"/>
          </p:nvPr>
        </p:nvSpPr>
        <p:spPr>
          <a:xfrm>
            <a:off x="2495550" y="2420887"/>
            <a:ext cx="8713788" cy="3240137"/>
          </a:xfrm>
          <a:prstGeom prst="rect">
            <a:avLst/>
          </a:prstGeom>
        </p:spPr>
        <p:txBody>
          <a:bodyPr/>
          <a:lstStyle>
            <a:lvl1pPr marL="0" indent="0">
              <a:buNone/>
              <a:defRPr>
                <a:solidFill>
                  <a:schemeClr val="tx1"/>
                </a:solidFill>
              </a:defRPr>
            </a:lvl1pPr>
          </a:lstStyle>
          <a:p>
            <a:endParaRPr lang="en-GB"/>
          </a:p>
        </p:txBody>
      </p:sp>
      <p:sp>
        <p:nvSpPr>
          <p:cNvPr id="10" name="Title 9"/>
          <p:cNvSpPr>
            <a:spLocks noGrp="1"/>
          </p:cNvSpPr>
          <p:nvPr>
            <p:ph type="title"/>
          </p:nvPr>
        </p:nvSpPr>
        <p:spPr>
          <a:xfrm>
            <a:off x="432000" y="1484784"/>
            <a:ext cx="11165217" cy="576263"/>
          </a:xfrm>
        </p:spPr>
        <p:txBody>
          <a:bodyPr/>
          <a:lstStyle>
            <a:lvl1pPr>
              <a:defRPr lang="en-GB" sz="2400" b="1" i="0" kern="1200" dirty="0">
                <a:solidFill>
                  <a:srgbClr val="612492"/>
                </a:solidFill>
                <a:latin typeface="Verdana" pitchFamily="34" charset="0"/>
                <a:ea typeface="+mn-ea"/>
                <a:cs typeface="+mn-cs"/>
              </a:defRPr>
            </a:lvl1pPr>
          </a:lstStyle>
          <a:p>
            <a:r>
              <a:rPr lang="en-US"/>
              <a:t>Click to edit Master title style</a:t>
            </a:r>
            <a:endParaRPr lang="en-GB"/>
          </a:p>
        </p:txBody>
      </p:sp>
    </p:spTree>
    <p:extLst>
      <p:ext uri="{BB962C8B-B14F-4D97-AF65-F5344CB8AC3E}">
        <p14:creationId xmlns:p14="http://schemas.microsoft.com/office/powerpoint/2010/main" val="299113356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1_Chapter">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rgbClr val="48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0" i="0">
              <a:latin typeface="Open Sans" panose="020B0606030504020204" pitchFamily="34" charset="0"/>
            </a:endParaRPr>
          </a:p>
        </p:txBody>
      </p:sp>
      <p:sp>
        <p:nvSpPr>
          <p:cNvPr id="2" name="Title 1"/>
          <p:cNvSpPr>
            <a:spLocks noGrp="1"/>
          </p:cNvSpPr>
          <p:nvPr>
            <p:ph type="title"/>
          </p:nvPr>
        </p:nvSpPr>
        <p:spPr>
          <a:xfrm>
            <a:off x="1046204" y="2935014"/>
            <a:ext cx="10335794" cy="2888152"/>
          </a:xfrm>
          <a:prstGeom prst="rect">
            <a:avLst/>
          </a:prstGeom>
        </p:spPr>
        <p:txBody>
          <a:bodyPr lIns="0" anchor="t" anchorCtr="0"/>
          <a:lstStyle>
            <a:lvl1pPr>
              <a:defRPr sz="4000" b="1" i="0" cap="all" baseline="0">
                <a:ln w="19050">
                  <a:solidFill>
                    <a:schemeClr val="bg1"/>
                  </a:solidFill>
                </a:ln>
                <a:noFill/>
                <a:latin typeface="Poppins SemiBold" panose="00000700000000000000" pitchFamily="2" charset="0"/>
                <a:ea typeface="Open Sans" charset="0"/>
                <a:cs typeface="Poppins SemiBold" panose="00000700000000000000" pitchFamily="2" charset="0"/>
              </a:defRPr>
            </a:lvl1pPr>
          </a:lstStyle>
          <a:p>
            <a:r>
              <a:rPr lang="en-US"/>
              <a:t>Click to edit Master title style</a:t>
            </a:r>
          </a:p>
        </p:txBody>
      </p:sp>
      <p:sp>
        <p:nvSpPr>
          <p:cNvPr id="18" name="Espace réservé du texte 17"/>
          <p:cNvSpPr>
            <a:spLocks noGrp="1"/>
          </p:cNvSpPr>
          <p:nvPr>
            <p:ph type="body" sz="quarter" idx="13"/>
          </p:nvPr>
        </p:nvSpPr>
        <p:spPr>
          <a:xfrm>
            <a:off x="1046204" y="949930"/>
            <a:ext cx="10335794" cy="1766888"/>
          </a:xfrm>
          <a:prstGeom prst="rect">
            <a:avLst/>
          </a:prstGeom>
        </p:spPr>
        <p:txBody>
          <a:bodyPr lIns="0" anchor="b" anchorCtr="0"/>
          <a:lstStyle>
            <a:lvl1pPr marL="0" indent="0">
              <a:buFontTx/>
              <a:buNone/>
              <a:defRPr b="1" i="0" cap="all" baseline="0">
                <a:latin typeface="Poppins SemiBold" panose="00000700000000000000" pitchFamily="2" charset="0"/>
                <a:ea typeface="Open Sans" charset="0"/>
                <a:cs typeface="Poppins SemiBold" panose="00000700000000000000" pitchFamily="2" charset="0"/>
              </a:defRPr>
            </a:lvl1pPr>
          </a:lstStyle>
          <a:p>
            <a:pPr lvl="0"/>
            <a:r>
              <a:rPr lang="en-US"/>
              <a:t>Click to edit Master text styles</a:t>
            </a:r>
          </a:p>
        </p:txBody>
      </p:sp>
    </p:spTree>
    <p:extLst>
      <p:ext uri="{BB962C8B-B14F-4D97-AF65-F5344CB8AC3E}">
        <p14:creationId xmlns:p14="http://schemas.microsoft.com/office/powerpoint/2010/main" val="253295859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72299"/>
          </a:xfrm>
        </p:spPr>
        <p:txBody>
          <a:bodyPr lIns="90000" anchor="t" anchorCtr="0"/>
          <a:lstStyle/>
          <a:p>
            <a:endParaRPr lang="en-US"/>
          </a:p>
        </p:txBody>
      </p:sp>
      <p:sp>
        <p:nvSpPr>
          <p:cNvPr id="3" name="Content Placeholder 2"/>
          <p:cNvSpPr>
            <a:spLocks noGrp="1"/>
          </p:cNvSpPr>
          <p:nvPr>
            <p:ph idx="1"/>
          </p:nvPr>
        </p:nvSpPr>
        <p:spPr>
          <a:xfrm>
            <a:off x="818712" y="1892299"/>
            <a:ext cx="10554574" cy="3966499"/>
          </a:xfrm>
          <a:prstGeom prst="rect">
            <a:avLst/>
          </a:prstGeom>
        </p:spPr>
        <p:txBody>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5" name="Footer Placeholder 4"/>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7" name="Slide Number Placeholder 5">
            <a:extLst>
              <a:ext uri="{FF2B5EF4-FFF2-40B4-BE49-F238E27FC236}">
                <a16:creationId xmlns:a16="http://schemas.microsoft.com/office/drawing/2014/main" id="{0C3EA1D6-2DF7-C647-9915-9698C6C0D9C8}"/>
              </a:ext>
            </a:extLst>
          </p:cNvPr>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extLst>
      <p:ext uri="{BB962C8B-B14F-4D97-AF65-F5344CB8AC3E}">
        <p14:creationId xmlns:p14="http://schemas.microsoft.com/office/powerpoint/2010/main" val="331454657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72299"/>
          </a:xfrm>
        </p:spPr>
        <p:txBody>
          <a:bodyPr anchor="t" anchorCtr="0"/>
          <a:lstStyle>
            <a:lvl1pPr>
              <a:defRPr>
                <a:latin typeface="Poppins SemiBold" panose="00000700000000000000" pitchFamily="2" charset="0"/>
                <a:cs typeface="Poppins SemiBold" panose="00000700000000000000" pitchFamily="2" charset="0"/>
              </a:defRPr>
            </a:lvl1pPr>
          </a:lstStyle>
          <a:p>
            <a:endParaRPr lang="en-US"/>
          </a:p>
        </p:txBody>
      </p:sp>
      <p:sp>
        <p:nvSpPr>
          <p:cNvPr id="3" name="Content Placeholder 2"/>
          <p:cNvSpPr>
            <a:spLocks noGrp="1"/>
          </p:cNvSpPr>
          <p:nvPr>
            <p:ph sz="half" idx="1"/>
          </p:nvPr>
        </p:nvSpPr>
        <p:spPr>
          <a:xfrm>
            <a:off x="818712" y="1892299"/>
            <a:ext cx="5185873" cy="3968751"/>
          </a:xfrm>
          <a:prstGeom prst="rect">
            <a:avLst/>
          </a:prstGeom>
        </p:spPr>
        <p:txBody>
          <a:bodyPr>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4" name="Content Placeholder 3"/>
          <p:cNvSpPr>
            <a:spLocks noGrp="1"/>
          </p:cNvSpPr>
          <p:nvPr>
            <p:ph sz="half" idx="2"/>
          </p:nvPr>
        </p:nvSpPr>
        <p:spPr>
          <a:xfrm>
            <a:off x="6187415" y="1892299"/>
            <a:ext cx="5194583" cy="3968752"/>
          </a:xfrm>
          <a:prstGeom prst="rect">
            <a:avLst/>
          </a:prstGeom>
        </p:spPr>
        <p:txBody>
          <a:bodyPr>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6" name="Footer Placeholder 5"/>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9" name="Slide Number Placeholder 5"/>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extLst>
      <p:ext uri="{BB962C8B-B14F-4D97-AF65-F5344CB8AC3E}">
        <p14:creationId xmlns:p14="http://schemas.microsoft.com/office/powerpoint/2010/main" val="11239036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59599"/>
          </a:xfrm>
        </p:spPr>
        <p:txBody>
          <a:bodyPr anchor="t" anchorCtr="0"/>
          <a:lstStyle>
            <a:lvl1pPr>
              <a:defRPr>
                <a:latin typeface="Poppins SemiBold" panose="00000700000000000000" pitchFamily="2" charset="0"/>
                <a:cs typeface="Poppins SemiBold" panose="00000700000000000000" pitchFamily="2" charset="0"/>
              </a:defRPr>
            </a:lvl1pPr>
          </a:lstStyle>
          <a:p>
            <a:endParaRPr lang="en-US"/>
          </a:p>
        </p:txBody>
      </p:sp>
      <p:sp>
        <p:nvSpPr>
          <p:cNvPr id="3" name="Text Placeholder 2"/>
          <p:cNvSpPr>
            <a:spLocks noGrp="1"/>
          </p:cNvSpPr>
          <p:nvPr>
            <p:ph type="body" idx="1"/>
          </p:nvPr>
        </p:nvSpPr>
        <p:spPr>
          <a:xfrm>
            <a:off x="814728" y="1879600"/>
            <a:ext cx="5189857" cy="871537"/>
          </a:xfrm>
          <a:prstGeom prst="rect">
            <a:avLst/>
          </a:prstGeom>
        </p:spPr>
        <p:txBody>
          <a:bodyPr anchor="b" anchorCtr="0">
            <a:noAutofit/>
          </a:bodyPr>
          <a:lstStyle>
            <a:lvl1pPr marL="0" indent="0" algn="l">
              <a:buNone/>
              <a:defRPr sz="2000" b="1">
                <a:solidFill>
                  <a:srgbClr val="0D29F9"/>
                </a:solidFill>
                <a:latin typeface="Poppins SemiBold" panose="00000700000000000000" pitchFamily="2" charset="0"/>
                <a:cs typeface="Poppins SemiBold" panose="000007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fr-FR"/>
          </a:p>
        </p:txBody>
      </p:sp>
      <p:sp>
        <p:nvSpPr>
          <p:cNvPr id="4" name="Content Placeholder 3"/>
          <p:cNvSpPr>
            <a:spLocks noGrp="1"/>
          </p:cNvSpPr>
          <p:nvPr>
            <p:ph sz="half" idx="2" hasCustomPrompt="1"/>
          </p:nvPr>
        </p:nvSpPr>
        <p:spPr>
          <a:xfrm>
            <a:off x="814729" y="2751138"/>
            <a:ext cx="5189856" cy="3109913"/>
          </a:xfrm>
          <a:prstGeom prst="rect">
            <a:avLst/>
          </a:prstGeom>
        </p:spPr>
        <p:txBody>
          <a:bodyPr anchor="t">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5" name="Text Placeholder 4"/>
          <p:cNvSpPr>
            <a:spLocks noGrp="1"/>
          </p:cNvSpPr>
          <p:nvPr>
            <p:ph type="body" sz="quarter" idx="3"/>
          </p:nvPr>
        </p:nvSpPr>
        <p:spPr>
          <a:xfrm>
            <a:off x="6187415" y="1879600"/>
            <a:ext cx="5194583" cy="871537"/>
          </a:xfrm>
          <a:prstGeom prst="rect">
            <a:avLst/>
          </a:prstGeom>
        </p:spPr>
        <p:txBody>
          <a:bodyPr anchor="b">
            <a:noAutofit/>
          </a:bodyPr>
          <a:lstStyle>
            <a:lvl1pPr marL="0" indent="0" algn="l">
              <a:buNone/>
              <a:defRPr sz="2000" b="1">
                <a:solidFill>
                  <a:srgbClr val="0D29F9"/>
                </a:solidFill>
                <a:latin typeface="Poppins SemiBold" panose="00000700000000000000" pitchFamily="2" charset="0"/>
                <a:cs typeface="Poppins SemiBold" panose="000007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fr-FR"/>
          </a:p>
        </p:txBody>
      </p:sp>
      <p:sp>
        <p:nvSpPr>
          <p:cNvPr id="6" name="Content Placeholder 5"/>
          <p:cNvSpPr>
            <a:spLocks noGrp="1"/>
          </p:cNvSpPr>
          <p:nvPr>
            <p:ph sz="quarter" idx="4"/>
          </p:nvPr>
        </p:nvSpPr>
        <p:spPr>
          <a:xfrm>
            <a:off x="6187415" y="2751138"/>
            <a:ext cx="5194583" cy="3109913"/>
          </a:xfrm>
          <a:prstGeom prst="rect">
            <a:avLst/>
          </a:prstGeom>
        </p:spPr>
        <p:txBody>
          <a:bodyPr anchor="t">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8" name="Footer Placeholder 7"/>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12" name="Slide Number Placeholder 5"/>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extLst>
      <p:ext uri="{BB962C8B-B14F-4D97-AF65-F5344CB8AC3E}">
        <p14:creationId xmlns:p14="http://schemas.microsoft.com/office/powerpoint/2010/main" val="375303202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1_Title and Graph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Chart Placeholder 5"/>
          <p:cNvSpPr>
            <a:spLocks noGrp="1"/>
          </p:cNvSpPr>
          <p:nvPr>
            <p:ph type="chart" sz="quarter" idx="10"/>
          </p:nvPr>
        </p:nvSpPr>
        <p:spPr>
          <a:xfrm>
            <a:off x="2495550" y="2420887"/>
            <a:ext cx="8713788" cy="3240137"/>
          </a:xfrm>
          <a:prstGeom prst="rect">
            <a:avLst/>
          </a:prstGeom>
        </p:spPr>
        <p:txBody>
          <a:bodyPr/>
          <a:lstStyle>
            <a:lvl1pPr marL="0" indent="0">
              <a:buNone/>
              <a:defRPr>
                <a:solidFill>
                  <a:schemeClr val="tx1"/>
                </a:solidFill>
              </a:defRPr>
            </a:lvl1pPr>
          </a:lstStyle>
          <a:p>
            <a:endParaRPr lang="en-GB"/>
          </a:p>
        </p:txBody>
      </p:sp>
      <p:sp>
        <p:nvSpPr>
          <p:cNvPr id="10" name="Title 9"/>
          <p:cNvSpPr>
            <a:spLocks noGrp="1"/>
          </p:cNvSpPr>
          <p:nvPr>
            <p:ph type="title"/>
          </p:nvPr>
        </p:nvSpPr>
        <p:spPr>
          <a:xfrm>
            <a:off x="432000" y="1484784"/>
            <a:ext cx="11165217" cy="576263"/>
          </a:xfrm>
        </p:spPr>
        <p:txBody>
          <a:bodyPr/>
          <a:lstStyle>
            <a:lvl1pPr>
              <a:defRPr lang="en-GB" sz="2400" b="1" i="0" kern="1200" dirty="0">
                <a:solidFill>
                  <a:srgbClr val="612492"/>
                </a:solidFill>
                <a:latin typeface="Verdana" pitchFamily="34" charset="0"/>
                <a:ea typeface="+mn-ea"/>
                <a:cs typeface="+mn-cs"/>
              </a:defRPr>
            </a:lvl1pPr>
          </a:lstStyle>
          <a:p>
            <a:r>
              <a:rPr lang="en-US"/>
              <a:t>Click to edit Master title style</a:t>
            </a:r>
            <a:endParaRPr lang="en-GB"/>
          </a:p>
        </p:txBody>
      </p:sp>
    </p:spTree>
    <p:extLst>
      <p:ext uri="{BB962C8B-B14F-4D97-AF65-F5344CB8AC3E}">
        <p14:creationId xmlns:p14="http://schemas.microsoft.com/office/powerpoint/2010/main" val="36564779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72299"/>
          </a:xfrm>
        </p:spPr>
        <p:txBody>
          <a:bodyPr lIns="90000" anchor="t" anchorCtr="0"/>
          <a:lstStyle/>
          <a:p>
            <a:endParaRPr lang="en-US"/>
          </a:p>
        </p:txBody>
      </p:sp>
      <p:sp>
        <p:nvSpPr>
          <p:cNvPr id="3" name="Content Placeholder 2"/>
          <p:cNvSpPr>
            <a:spLocks noGrp="1"/>
          </p:cNvSpPr>
          <p:nvPr>
            <p:ph idx="1"/>
          </p:nvPr>
        </p:nvSpPr>
        <p:spPr>
          <a:xfrm>
            <a:off x="818712" y="1892299"/>
            <a:ext cx="10554574" cy="3966499"/>
          </a:xfrm>
          <a:prstGeom prst="rect">
            <a:avLst/>
          </a:prstGeom>
        </p:spPr>
        <p:txBody>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5" name="Footer Placeholder 4"/>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7" name="Slide Number Placeholder 5">
            <a:extLst>
              <a:ext uri="{FF2B5EF4-FFF2-40B4-BE49-F238E27FC236}">
                <a16:creationId xmlns:a16="http://schemas.microsoft.com/office/drawing/2014/main" id="{0C3EA1D6-2DF7-C647-9915-9698C6C0D9C8}"/>
              </a:ext>
            </a:extLst>
          </p:cNvPr>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extLst>
      <p:ext uri="{BB962C8B-B14F-4D97-AF65-F5344CB8AC3E}">
        <p14:creationId xmlns:p14="http://schemas.microsoft.com/office/powerpoint/2010/main" val="73885817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12/18/2024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47004520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72299"/>
          </a:xfrm>
        </p:spPr>
        <p:txBody>
          <a:bodyPr lIns="90000" anchor="t" anchorCtr="0"/>
          <a:lstStyle/>
          <a:p>
            <a:endParaRPr lang="en-US"/>
          </a:p>
        </p:txBody>
      </p:sp>
      <p:sp>
        <p:nvSpPr>
          <p:cNvPr id="3" name="Content Placeholder 2"/>
          <p:cNvSpPr>
            <a:spLocks noGrp="1"/>
          </p:cNvSpPr>
          <p:nvPr>
            <p:ph idx="1"/>
          </p:nvPr>
        </p:nvSpPr>
        <p:spPr>
          <a:xfrm>
            <a:off x="818712" y="1892299"/>
            <a:ext cx="10554574" cy="3966499"/>
          </a:xfrm>
          <a:prstGeom prst="rect">
            <a:avLst/>
          </a:prstGeom>
        </p:spPr>
        <p:txBody>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5" name="Footer Placeholder 4"/>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7" name="Slide Number Placeholder 5">
            <a:extLst>
              <a:ext uri="{FF2B5EF4-FFF2-40B4-BE49-F238E27FC236}">
                <a16:creationId xmlns:a16="http://schemas.microsoft.com/office/drawing/2014/main" id="{0C3EA1D6-2DF7-C647-9915-9698C6C0D9C8}"/>
              </a:ext>
            </a:extLst>
          </p:cNvPr>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extLst>
      <p:ext uri="{BB962C8B-B14F-4D97-AF65-F5344CB8AC3E}">
        <p14:creationId xmlns:p14="http://schemas.microsoft.com/office/powerpoint/2010/main" val="50657365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72299"/>
          </a:xfrm>
        </p:spPr>
        <p:txBody>
          <a:bodyPr anchor="t" anchorCtr="0"/>
          <a:lstStyle>
            <a:lvl1pPr>
              <a:defRPr>
                <a:latin typeface="Poppins SemiBold" panose="00000700000000000000" pitchFamily="2" charset="0"/>
                <a:cs typeface="Poppins SemiBold" panose="00000700000000000000" pitchFamily="2" charset="0"/>
              </a:defRPr>
            </a:lvl1pPr>
          </a:lstStyle>
          <a:p>
            <a:endParaRPr lang="en-US"/>
          </a:p>
        </p:txBody>
      </p:sp>
      <p:sp>
        <p:nvSpPr>
          <p:cNvPr id="3" name="Content Placeholder 2"/>
          <p:cNvSpPr>
            <a:spLocks noGrp="1"/>
          </p:cNvSpPr>
          <p:nvPr>
            <p:ph sz="half" idx="1"/>
          </p:nvPr>
        </p:nvSpPr>
        <p:spPr>
          <a:xfrm>
            <a:off x="818712" y="1892299"/>
            <a:ext cx="5185873" cy="3968751"/>
          </a:xfrm>
          <a:prstGeom prst="rect">
            <a:avLst/>
          </a:prstGeom>
        </p:spPr>
        <p:txBody>
          <a:bodyPr>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4" name="Content Placeholder 3"/>
          <p:cNvSpPr>
            <a:spLocks noGrp="1"/>
          </p:cNvSpPr>
          <p:nvPr>
            <p:ph sz="half" idx="2"/>
          </p:nvPr>
        </p:nvSpPr>
        <p:spPr>
          <a:xfrm>
            <a:off x="6187415" y="1892299"/>
            <a:ext cx="5194583" cy="3968752"/>
          </a:xfrm>
          <a:prstGeom prst="rect">
            <a:avLst/>
          </a:prstGeom>
        </p:spPr>
        <p:txBody>
          <a:bodyPr>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6" name="Footer Placeholder 5"/>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9" name="Slide Number Placeholder 5"/>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extLst>
      <p:ext uri="{BB962C8B-B14F-4D97-AF65-F5344CB8AC3E}">
        <p14:creationId xmlns:p14="http://schemas.microsoft.com/office/powerpoint/2010/main" val="121090326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59599"/>
          </a:xfrm>
        </p:spPr>
        <p:txBody>
          <a:bodyPr anchor="t" anchorCtr="0"/>
          <a:lstStyle>
            <a:lvl1pPr>
              <a:defRPr>
                <a:latin typeface="Poppins SemiBold" panose="00000700000000000000" pitchFamily="2" charset="0"/>
                <a:cs typeface="Poppins SemiBold" panose="00000700000000000000" pitchFamily="2" charset="0"/>
              </a:defRPr>
            </a:lvl1pPr>
          </a:lstStyle>
          <a:p>
            <a:endParaRPr lang="en-US"/>
          </a:p>
        </p:txBody>
      </p:sp>
      <p:sp>
        <p:nvSpPr>
          <p:cNvPr id="3" name="Text Placeholder 2"/>
          <p:cNvSpPr>
            <a:spLocks noGrp="1"/>
          </p:cNvSpPr>
          <p:nvPr>
            <p:ph type="body" idx="1"/>
          </p:nvPr>
        </p:nvSpPr>
        <p:spPr>
          <a:xfrm>
            <a:off x="814728" y="1879600"/>
            <a:ext cx="5189857" cy="871537"/>
          </a:xfrm>
          <a:prstGeom prst="rect">
            <a:avLst/>
          </a:prstGeom>
        </p:spPr>
        <p:txBody>
          <a:bodyPr anchor="b" anchorCtr="0">
            <a:noAutofit/>
          </a:bodyPr>
          <a:lstStyle>
            <a:lvl1pPr marL="0" indent="0" algn="l">
              <a:buNone/>
              <a:defRPr sz="2000" b="1">
                <a:solidFill>
                  <a:srgbClr val="0D29F9"/>
                </a:solidFill>
                <a:latin typeface="Poppins SemiBold" panose="00000700000000000000" pitchFamily="2" charset="0"/>
                <a:cs typeface="Poppins SemiBold" panose="000007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fr-FR"/>
          </a:p>
        </p:txBody>
      </p:sp>
      <p:sp>
        <p:nvSpPr>
          <p:cNvPr id="4" name="Content Placeholder 3"/>
          <p:cNvSpPr>
            <a:spLocks noGrp="1"/>
          </p:cNvSpPr>
          <p:nvPr>
            <p:ph sz="half" idx="2" hasCustomPrompt="1"/>
          </p:nvPr>
        </p:nvSpPr>
        <p:spPr>
          <a:xfrm>
            <a:off x="814729" y="2751138"/>
            <a:ext cx="5189856" cy="3109913"/>
          </a:xfrm>
          <a:prstGeom prst="rect">
            <a:avLst/>
          </a:prstGeom>
        </p:spPr>
        <p:txBody>
          <a:bodyPr anchor="t">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5" name="Text Placeholder 4"/>
          <p:cNvSpPr>
            <a:spLocks noGrp="1"/>
          </p:cNvSpPr>
          <p:nvPr>
            <p:ph type="body" sz="quarter" idx="3"/>
          </p:nvPr>
        </p:nvSpPr>
        <p:spPr>
          <a:xfrm>
            <a:off x="6187415" y="1879600"/>
            <a:ext cx="5194583" cy="871537"/>
          </a:xfrm>
          <a:prstGeom prst="rect">
            <a:avLst/>
          </a:prstGeom>
        </p:spPr>
        <p:txBody>
          <a:bodyPr anchor="b">
            <a:noAutofit/>
          </a:bodyPr>
          <a:lstStyle>
            <a:lvl1pPr marL="0" indent="0" algn="l">
              <a:buNone/>
              <a:defRPr sz="2000" b="1">
                <a:solidFill>
                  <a:srgbClr val="0D29F9"/>
                </a:solidFill>
                <a:latin typeface="Poppins SemiBold" panose="00000700000000000000" pitchFamily="2" charset="0"/>
                <a:cs typeface="Poppins SemiBold" panose="000007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fr-FR"/>
          </a:p>
        </p:txBody>
      </p:sp>
      <p:sp>
        <p:nvSpPr>
          <p:cNvPr id="6" name="Content Placeholder 5"/>
          <p:cNvSpPr>
            <a:spLocks noGrp="1"/>
          </p:cNvSpPr>
          <p:nvPr>
            <p:ph sz="quarter" idx="4"/>
          </p:nvPr>
        </p:nvSpPr>
        <p:spPr>
          <a:xfrm>
            <a:off x="6187415" y="2751138"/>
            <a:ext cx="5194583" cy="3109913"/>
          </a:xfrm>
          <a:prstGeom prst="rect">
            <a:avLst/>
          </a:prstGeom>
        </p:spPr>
        <p:txBody>
          <a:bodyPr anchor="t">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8" name="Footer Placeholder 7"/>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12" name="Slide Number Placeholder 5"/>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extLst>
      <p:ext uri="{BB962C8B-B14F-4D97-AF65-F5344CB8AC3E}">
        <p14:creationId xmlns:p14="http://schemas.microsoft.com/office/powerpoint/2010/main" val="17291588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1_Title and Graph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Chart Placeholder 5"/>
          <p:cNvSpPr>
            <a:spLocks noGrp="1"/>
          </p:cNvSpPr>
          <p:nvPr>
            <p:ph type="chart" sz="quarter" idx="10"/>
          </p:nvPr>
        </p:nvSpPr>
        <p:spPr>
          <a:xfrm>
            <a:off x="2495550" y="2420887"/>
            <a:ext cx="8713788" cy="3240137"/>
          </a:xfrm>
          <a:prstGeom prst="rect">
            <a:avLst/>
          </a:prstGeom>
        </p:spPr>
        <p:txBody>
          <a:bodyPr/>
          <a:lstStyle>
            <a:lvl1pPr marL="0" indent="0">
              <a:buNone/>
              <a:defRPr>
                <a:solidFill>
                  <a:schemeClr val="tx1"/>
                </a:solidFill>
              </a:defRPr>
            </a:lvl1pPr>
          </a:lstStyle>
          <a:p>
            <a:endParaRPr lang="en-GB"/>
          </a:p>
        </p:txBody>
      </p:sp>
      <p:sp>
        <p:nvSpPr>
          <p:cNvPr id="10" name="Title 9"/>
          <p:cNvSpPr>
            <a:spLocks noGrp="1"/>
          </p:cNvSpPr>
          <p:nvPr>
            <p:ph type="title"/>
          </p:nvPr>
        </p:nvSpPr>
        <p:spPr>
          <a:xfrm>
            <a:off x="432000" y="1484784"/>
            <a:ext cx="11165217" cy="576263"/>
          </a:xfrm>
        </p:spPr>
        <p:txBody>
          <a:bodyPr/>
          <a:lstStyle>
            <a:lvl1pPr>
              <a:defRPr lang="en-GB" sz="2400" b="1" i="0" kern="1200" dirty="0">
                <a:solidFill>
                  <a:srgbClr val="612492"/>
                </a:solidFill>
                <a:latin typeface="Verdana" pitchFamily="34" charset="0"/>
                <a:ea typeface="+mn-ea"/>
                <a:cs typeface="+mn-cs"/>
              </a:defRPr>
            </a:lvl1pPr>
          </a:lstStyle>
          <a:p>
            <a:r>
              <a:rPr lang="en-US"/>
              <a:t>Click to edit Master title style</a:t>
            </a:r>
            <a:endParaRPr lang="en-GB"/>
          </a:p>
        </p:txBody>
      </p:sp>
    </p:spTree>
    <p:extLst>
      <p:ext uri="{BB962C8B-B14F-4D97-AF65-F5344CB8AC3E}">
        <p14:creationId xmlns:p14="http://schemas.microsoft.com/office/powerpoint/2010/main" val="68895523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12/18/2024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14290993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72299"/>
          </a:xfrm>
        </p:spPr>
        <p:txBody>
          <a:bodyPr lIns="90000" anchor="t" anchorCtr="0"/>
          <a:lstStyle/>
          <a:p>
            <a:endParaRPr lang="en-US"/>
          </a:p>
        </p:txBody>
      </p:sp>
      <p:sp>
        <p:nvSpPr>
          <p:cNvPr id="3" name="Content Placeholder 2"/>
          <p:cNvSpPr>
            <a:spLocks noGrp="1"/>
          </p:cNvSpPr>
          <p:nvPr>
            <p:ph idx="1"/>
          </p:nvPr>
        </p:nvSpPr>
        <p:spPr>
          <a:xfrm>
            <a:off x="818712" y="1892299"/>
            <a:ext cx="10554574" cy="3966499"/>
          </a:xfrm>
          <a:prstGeom prst="rect">
            <a:avLst/>
          </a:prstGeom>
        </p:spPr>
        <p:txBody>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5" name="Footer Placeholder 4"/>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7" name="Slide Number Placeholder 5">
            <a:extLst>
              <a:ext uri="{FF2B5EF4-FFF2-40B4-BE49-F238E27FC236}">
                <a16:creationId xmlns:a16="http://schemas.microsoft.com/office/drawing/2014/main" id="{0C3EA1D6-2DF7-C647-9915-9698C6C0D9C8}"/>
              </a:ext>
            </a:extLst>
          </p:cNvPr>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72299"/>
          </a:xfrm>
        </p:spPr>
        <p:txBody>
          <a:bodyPr anchor="t" anchorCtr="0"/>
          <a:lstStyle>
            <a:lvl1pPr>
              <a:defRPr>
                <a:latin typeface="Poppins SemiBold" panose="00000700000000000000" pitchFamily="2" charset="0"/>
                <a:cs typeface="Poppins SemiBold" panose="00000700000000000000" pitchFamily="2" charset="0"/>
              </a:defRPr>
            </a:lvl1pPr>
          </a:lstStyle>
          <a:p>
            <a:endParaRPr lang="en-US"/>
          </a:p>
        </p:txBody>
      </p:sp>
      <p:sp>
        <p:nvSpPr>
          <p:cNvPr id="3" name="Content Placeholder 2"/>
          <p:cNvSpPr>
            <a:spLocks noGrp="1"/>
          </p:cNvSpPr>
          <p:nvPr>
            <p:ph sz="half" idx="1"/>
          </p:nvPr>
        </p:nvSpPr>
        <p:spPr>
          <a:xfrm>
            <a:off x="818712" y="1892299"/>
            <a:ext cx="5185873" cy="3968751"/>
          </a:xfrm>
          <a:prstGeom prst="rect">
            <a:avLst/>
          </a:prstGeom>
        </p:spPr>
        <p:txBody>
          <a:bodyPr>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4" name="Content Placeholder 3"/>
          <p:cNvSpPr>
            <a:spLocks noGrp="1"/>
          </p:cNvSpPr>
          <p:nvPr>
            <p:ph sz="half" idx="2"/>
          </p:nvPr>
        </p:nvSpPr>
        <p:spPr>
          <a:xfrm>
            <a:off x="6187415" y="1892299"/>
            <a:ext cx="5194583" cy="3968752"/>
          </a:xfrm>
          <a:prstGeom prst="rect">
            <a:avLst/>
          </a:prstGeom>
        </p:spPr>
        <p:txBody>
          <a:bodyPr>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6" name="Footer Placeholder 5"/>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9" name="Slide Number Placeholder 5"/>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59599"/>
          </a:xfrm>
        </p:spPr>
        <p:txBody>
          <a:bodyPr anchor="t" anchorCtr="0"/>
          <a:lstStyle>
            <a:lvl1pPr>
              <a:defRPr>
                <a:latin typeface="Poppins SemiBold" panose="00000700000000000000" pitchFamily="2" charset="0"/>
                <a:cs typeface="Poppins SemiBold" panose="00000700000000000000" pitchFamily="2" charset="0"/>
              </a:defRPr>
            </a:lvl1pPr>
          </a:lstStyle>
          <a:p>
            <a:endParaRPr lang="en-US"/>
          </a:p>
        </p:txBody>
      </p:sp>
      <p:sp>
        <p:nvSpPr>
          <p:cNvPr id="3" name="Text Placeholder 2"/>
          <p:cNvSpPr>
            <a:spLocks noGrp="1"/>
          </p:cNvSpPr>
          <p:nvPr>
            <p:ph type="body" idx="1"/>
          </p:nvPr>
        </p:nvSpPr>
        <p:spPr>
          <a:xfrm>
            <a:off x="814728" y="1879600"/>
            <a:ext cx="5189857" cy="871537"/>
          </a:xfrm>
          <a:prstGeom prst="rect">
            <a:avLst/>
          </a:prstGeom>
        </p:spPr>
        <p:txBody>
          <a:bodyPr anchor="b" anchorCtr="0">
            <a:noAutofit/>
          </a:bodyPr>
          <a:lstStyle>
            <a:lvl1pPr marL="0" indent="0" algn="l">
              <a:buNone/>
              <a:defRPr sz="2000" b="1">
                <a:solidFill>
                  <a:srgbClr val="0D29F9"/>
                </a:solidFill>
                <a:latin typeface="Poppins SemiBold" panose="00000700000000000000" pitchFamily="2" charset="0"/>
                <a:cs typeface="Poppins SemiBold" panose="000007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fr-FR"/>
          </a:p>
        </p:txBody>
      </p:sp>
      <p:sp>
        <p:nvSpPr>
          <p:cNvPr id="4" name="Content Placeholder 3"/>
          <p:cNvSpPr>
            <a:spLocks noGrp="1"/>
          </p:cNvSpPr>
          <p:nvPr>
            <p:ph sz="half" idx="2" hasCustomPrompt="1"/>
          </p:nvPr>
        </p:nvSpPr>
        <p:spPr>
          <a:xfrm>
            <a:off x="814729" y="2751138"/>
            <a:ext cx="5189856" cy="3109913"/>
          </a:xfrm>
          <a:prstGeom prst="rect">
            <a:avLst/>
          </a:prstGeom>
        </p:spPr>
        <p:txBody>
          <a:bodyPr anchor="t">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5" name="Text Placeholder 4"/>
          <p:cNvSpPr>
            <a:spLocks noGrp="1"/>
          </p:cNvSpPr>
          <p:nvPr>
            <p:ph type="body" sz="quarter" idx="3"/>
          </p:nvPr>
        </p:nvSpPr>
        <p:spPr>
          <a:xfrm>
            <a:off x="6187415" y="1879600"/>
            <a:ext cx="5194583" cy="871537"/>
          </a:xfrm>
          <a:prstGeom prst="rect">
            <a:avLst/>
          </a:prstGeom>
        </p:spPr>
        <p:txBody>
          <a:bodyPr anchor="b">
            <a:noAutofit/>
          </a:bodyPr>
          <a:lstStyle>
            <a:lvl1pPr marL="0" indent="0" algn="l">
              <a:buNone/>
              <a:defRPr sz="2000" b="1">
                <a:solidFill>
                  <a:srgbClr val="0D29F9"/>
                </a:solidFill>
                <a:latin typeface="Poppins SemiBold" panose="00000700000000000000" pitchFamily="2" charset="0"/>
                <a:cs typeface="Poppins SemiBold" panose="000007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fr-FR"/>
          </a:p>
        </p:txBody>
      </p:sp>
      <p:sp>
        <p:nvSpPr>
          <p:cNvPr id="6" name="Content Placeholder 5"/>
          <p:cNvSpPr>
            <a:spLocks noGrp="1"/>
          </p:cNvSpPr>
          <p:nvPr>
            <p:ph sz="quarter" idx="4"/>
          </p:nvPr>
        </p:nvSpPr>
        <p:spPr>
          <a:xfrm>
            <a:off x="6187415" y="2751138"/>
            <a:ext cx="5194583" cy="3109913"/>
          </a:xfrm>
          <a:prstGeom prst="rect">
            <a:avLst/>
          </a:prstGeom>
        </p:spPr>
        <p:txBody>
          <a:bodyPr anchor="t">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8" name="Footer Placeholder 7"/>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12" name="Slide Number Placeholder 5"/>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Chapter">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rgbClr val="48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0" i="0">
              <a:latin typeface="Open Sans" panose="020B0606030504020204" pitchFamily="34" charset="0"/>
            </a:endParaRPr>
          </a:p>
        </p:txBody>
      </p:sp>
      <p:sp>
        <p:nvSpPr>
          <p:cNvPr id="2" name="Title 1"/>
          <p:cNvSpPr>
            <a:spLocks noGrp="1"/>
          </p:cNvSpPr>
          <p:nvPr>
            <p:ph type="title"/>
          </p:nvPr>
        </p:nvSpPr>
        <p:spPr>
          <a:xfrm>
            <a:off x="1046204" y="2935014"/>
            <a:ext cx="10335794" cy="2888152"/>
          </a:xfrm>
          <a:prstGeom prst="rect">
            <a:avLst/>
          </a:prstGeom>
        </p:spPr>
        <p:txBody>
          <a:bodyPr lIns="0" anchor="t" anchorCtr="0"/>
          <a:lstStyle>
            <a:lvl1pPr>
              <a:defRPr sz="4000" b="1" i="0" cap="all" baseline="0">
                <a:ln w="19050">
                  <a:solidFill>
                    <a:schemeClr val="bg1"/>
                  </a:solidFill>
                </a:ln>
                <a:noFill/>
                <a:latin typeface="Poppins SemiBold" panose="00000700000000000000" pitchFamily="2" charset="0"/>
                <a:ea typeface="Open Sans" charset="0"/>
                <a:cs typeface="Poppins SemiBold" panose="00000700000000000000" pitchFamily="2" charset="0"/>
              </a:defRPr>
            </a:lvl1pPr>
          </a:lstStyle>
          <a:p>
            <a:r>
              <a:rPr lang="en-US"/>
              <a:t>Click to edit Master title style</a:t>
            </a:r>
          </a:p>
        </p:txBody>
      </p:sp>
      <p:sp>
        <p:nvSpPr>
          <p:cNvPr id="18" name="Espace réservé du texte 17"/>
          <p:cNvSpPr>
            <a:spLocks noGrp="1"/>
          </p:cNvSpPr>
          <p:nvPr>
            <p:ph type="body" sz="quarter" idx="13"/>
          </p:nvPr>
        </p:nvSpPr>
        <p:spPr>
          <a:xfrm>
            <a:off x="1046204" y="949930"/>
            <a:ext cx="10335794" cy="1766888"/>
          </a:xfrm>
          <a:prstGeom prst="rect">
            <a:avLst/>
          </a:prstGeom>
        </p:spPr>
        <p:txBody>
          <a:bodyPr lIns="0" anchor="b" anchorCtr="0"/>
          <a:lstStyle>
            <a:lvl1pPr marL="0" indent="0">
              <a:buFontTx/>
              <a:buNone/>
              <a:defRPr b="1" i="0" cap="all" baseline="0">
                <a:latin typeface="Poppins SemiBold" panose="00000700000000000000" pitchFamily="2" charset="0"/>
                <a:ea typeface="Open Sans" charset="0"/>
                <a:cs typeface="Poppins SemiBold" panose="00000700000000000000" pitchFamily="2" charset="0"/>
              </a:defRPr>
            </a:lvl1pPr>
          </a:lstStyle>
          <a:p>
            <a:pPr lvl="0"/>
            <a:r>
              <a:rPr lang="en-US"/>
              <a:t>Click to edit Master text styles</a:t>
            </a:r>
          </a:p>
        </p:txBody>
      </p:sp>
    </p:spTree>
    <p:extLst>
      <p:ext uri="{BB962C8B-B14F-4D97-AF65-F5344CB8AC3E}">
        <p14:creationId xmlns:p14="http://schemas.microsoft.com/office/powerpoint/2010/main" val="7769480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72299"/>
          </a:xfrm>
        </p:spPr>
        <p:txBody>
          <a:bodyPr anchor="t" anchorCtr="0"/>
          <a:lstStyle>
            <a:lvl1pPr>
              <a:defRPr>
                <a:latin typeface="Poppins SemiBold" panose="00000700000000000000" pitchFamily="2" charset="0"/>
                <a:cs typeface="Poppins SemiBold" panose="00000700000000000000" pitchFamily="2" charset="0"/>
              </a:defRPr>
            </a:lvl1pPr>
          </a:lstStyle>
          <a:p>
            <a:endParaRPr lang="en-US"/>
          </a:p>
        </p:txBody>
      </p:sp>
      <p:sp>
        <p:nvSpPr>
          <p:cNvPr id="3" name="Content Placeholder 2"/>
          <p:cNvSpPr>
            <a:spLocks noGrp="1"/>
          </p:cNvSpPr>
          <p:nvPr>
            <p:ph sz="half" idx="1"/>
          </p:nvPr>
        </p:nvSpPr>
        <p:spPr>
          <a:xfrm>
            <a:off x="818712" y="1892299"/>
            <a:ext cx="5185873" cy="3968751"/>
          </a:xfrm>
          <a:prstGeom prst="rect">
            <a:avLst/>
          </a:prstGeom>
        </p:spPr>
        <p:txBody>
          <a:bodyPr>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4" name="Content Placeholder 3"/>
          <p:cNvSpPr>
            <a:spLocks noGrp="1"/>
          </p:cNvSpPr>
          <p:nvPr>
            <p:ph sz="half" idx="2"/>
          </p:nvPr>
        </p:nvSpPr>
        <p:spPr>
          <a:xfrm>
            <a:off x="6187415" y="1892299"/>
            <a:ext cx="5194583" cy="3968752"/>
          </a:xfrm>
          <a:prstGeom prst="rect">
            <a:avLst/>
          </a:prstGeom>
        </p:spPr>
        <p:txBody>
          <a:bodyPr>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6" name="Footer Placeholder 5"/>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9" name="Slide Number Placeholder 5"/>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extLst>
      <p:ext uri="{BB962C8B-B14F-4D97-AF65-F5344CB8AC3E}">
        <p14:creationId xmlns:p14="http://schemas.microsoft.com/office/powerpoint/2010/main" val="80853084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1_Title and Graph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Chart Placeholder 5"/>
          <p:cNvSpPr>
            <a:spLocks noGrp="1"/>
          </p:cNvSpPr>
          <p:nvPr>
            <p:ph type="chart" sz="quarter" idx="10"/>
          </p:nvPr>
        </p:nvSpPr>
        <p:spPr>
          <a:xfrm>
            <a:off x="2495550" y="2420887"/>
            <a:ext cx="8713788" cy="3240137"/>
          </a:xfrm>
          <a:prstGeom prst="rect">
            <a:avLst/>
          </a:prstGeom>
        </p:spPr>
        <p:txBody>
          <a:bodyPr/>
          <a:lstStyle>
            <a:lvl1pPr marL="0" indent="0">
              <a:buNone/>
              <a:defRPr>
                <a:solidFill>
                  <a:schemeClr val="tx1"/>
                </a:solidFill>
              </a:defRPr>
            </a:lvl1pPr>
          </a:lstStyle>
          <a:p>
            <a:endParaRPr lang="en-GB"/>
          </a:p>
        </p:txBody>
      </p:sp>
      <p:sp>
        <p:nvSpPr>
          <p:cNvPr id="10" name="Title 9"/>
          <p:cNvSpPr>
            <a:spLocks noGrp="1"/>
          </p:cNvSpPr>
          <p:nvPr>
            <p:ph type="title"/>
          </p:nvPr>
        </p:nvSpPr>
        <p:spPr>
          <a:xfrm>
            <a:off x="432000" y="1484784"/>
            <a:ext cx="11165217" cy="576263"/>
          </a:xfrm>
        </p:spPr>
        <p:txBody>
          <a:bodyPr/>
          <a:lstStyle>
            <a:lvl1pPr>
              <a:defRPr lang="en-GB" sz="2400" b="1" i="0" kern="1200" dirty="0">
                <a:solidFill>
                  <a:srgbClr val="612492"/>
                </a:solidFill>
                <a:latin typeface="Verdana" pitchFamily="34" charset="0"/>
                <a:ea typeface="+mn-ea"/>
                <a:cs typeface="+mn-cs"/>
              </a:defRPr>
            </a:lvl1pPr>
          </a:lstStyle>
          <a:p>
            <a:r>
              <a:rPr lang="en-US"/>
              <a:t>Click to edit Master title style</a:t>
            </a:r>
            <a:endParaRPr lang="en-GB"/>
          </a:p>
        </p:txBody>
      </p:sp>
    </p:spTree>
    <p:extLst>
      <p:ext uri="{BB962C8B-B14F-4D97-AF65-F5344CB8AC3E}">
        <p14:creationId xmlns:p14="http://schemas.microsoft.com/office/powerpoint/2010/main" val="312588813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1_Chapter">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rgbClr val="48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0" i="0">
              <a:latin typeface="Open Sans" panose="020B0606030504020204" pitchFamily="34" charset="0"/>
            </a:endParaRPr>
          </a:p>
        </p:txBody>
      </p:sp>
      <p:sp>
        <p:nvSpPr>
          <p:cNvPr id="2" name="Title 1"/>
          <p:cNvSpPr>
            <a:spLocks noGrp="1"/>
          </p:cNvSpPr>
          <p:nvPr>
            <p:ph type="title"/>
          </p:nvPr>
        </p:nvSpPr>
        <p:spPr>
          <a:xfrm>
            <a:off x="1046204" y="2935014"/>
            <a:ext cx="10335794" cy="2888152"/>
          </a:xfrm>
          <a:prstGeom prst="rect">
            <a:avLst/>
          </a:prstGeom>
        </p:spPr>
        <p:txBody>
          <a:bodyPr lIns="0" anchor="t" anchorCtr="0"/>
          <a:lstStyle>
            <a:lvl1pPr>
              <a:defRPr sz="4000" b="1" i="0" cap="all" baseline="0">
                <a:ln w="19050">
                  <a:solidFill>
                    <a:schemeClr val="bg1"/>
                  </a:solidFill>
                </a:ln>
                <a:noFill/>
                <a:latin typeface="Poppins SemiBold" panose="00000700000000000000" pitchFamily="2" charset="0"/>
                <a:ea typeface="Open Sans" charset="0"/>
                <a:cs typeface="Poppins SemiBold" panose="00000700000000000000" pitchFamily="2" charset="0"/>
              </a:defRPr>
            </a:lvl1pPr>
          </a:lstStyle>
          <a:p>
            <a:r>
              <a:rPr lang="en-US"/>
              <a:t>Click to edit Master title style</a:t>
            </a:r>
          </a:p>
        </p:txBody>
      </p:sp>
      <p:sp>
        <p:nvSpPr>
          <p:cNvPr id="18" name="Espace réservé du texte 17"/>
          <p:cNvSpPr>
            <a:spLocks noGrp="1"/>
          </p:cNvSpPr>
          <p:nvPr>
            <p:ph type="body" sz="quarter" idx="13"/>
          </p:nvPr>
        </p:nvSpPr>
        <p:spPr>
          <a:xfrm>
            <a:off x="1046204" y="949930"/>
            <a:ext cx="10335794" cy="1766888"/>
          </a:xfrm>
          <a:prstGeom prst="rect">
            <a:avLst/>
          </a:prstGeom>
        </p:spPr>
        <p:txBody>
          <a:bodyPr lIns="0" anchor="b" anchorCtr="0"/>
          <a:lstStyle>
            <a:lvl1pPr marL="0" indent="0">
              <a:buFontTx/>
              <a:buNone/>
              <a:defRPr b="1" i="0" cap="all" baseline="0">
                <a:latin typeface="Poppins SemiBold" panose="00000700000000000000" pitchFamily="2" charset="0"/>
                <a:ea typeface="Open Sans" charset="0"/>
                <a:cs typeface="Poppins SemiBold" panose="00000700000000000000" pitchFamily="2" charset="0"/>
              </a:defRPr>
            </a:lvl1pPr>
          </a:lstStyle>
          <a:p>
            <a:pPr lvl="0"/>
            <a:r>
              <a:rPr lang="en-US"/>
              <a:t>Click to edit Master text styles</a:t>
            </a:r>
          </a:p>
        </p:txBody>
      </p:sp>
    </p:spTree>
    <p:extLst>
      <p:ext uri="{BB962C8B-B14F-4D97-AF65-F5344CB8AC3E}">
        <p14:creationId xmlns:p14="http://schemas.microsoft.com/office/powerpoint/2010/main" val="7312089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59599"/>
          </a:xfrm>
        </p:spPr>
        <p:txBody>
          <a:bodyPr anchor="t" anchorCtr="0"/>
          <a:lstStyle>
            <a:lvl1pPr>
              <a:defRPr>
                <a:latin typeface="Poppins SemiBold" panose="00000700000000000000" pitchFamily="2" charset="0"/>
                <a:cs typeface="Poppins SemiBold" panose="00000700000000000000" pitchFamily="2" charset="0"/>
              </a:defRPr>
            </a:lvl1pPr>
          </a:lstStyle>
          <a:p>
            <a:endParaRPr lang="en-US"/>
          </a:p>
        </p:txBody>
      </p:sp>
      <p:sp>
        <p:nvSpPr>
          <p:cNvPr id="3" name="Text Placeholder 2"/>
          <p:cNvSpPr>
            <a:spLocks noGrp="1"/>
          </p:cNvSpPr>
          <p:nvPr>
            <p:ph type="body" idx="1"/>
          </p:nvPr>
        </p:nvSpPr>
        <p:spPr>
          <a:xfrm>
            <a:off x="814728" y="1879600"/>
            <a:ext cx="5189857" cy="871537"/>
          </a:xfrm>
          <a:prstGeom prst="rect">
            <a:avLst/>
          </a:prstGeom>
        </p:spPr>
        <p:txBody>
          <a:bodyPr anchor="b" anchorCtr="0">
            <a:noAutofit/>
          </a:bodyPr>
          <a:lstStyle>
            <a:lvl1pPr marL="0" indent="0" algn="l">
              <a:buNone/>
              <a:defRPr sz="2000" b="1">
                <a:solidFill>
                  <a:srgbClr val="0D29F9"/>
                </a:solidFill>
                <a:latin typeface="Poppins SemiBold" panose="00000700000000000000" pitchFamily="2" charset="0"/>
                <a:cs typeface="Poppins SemiBold" panose="000007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fr-FR"/>
          </a:p>
        </p:txBody>
      </p:sp>
      <p:sp>
        <p:nvSpPr>
          <p:cNvPr id="4" name="Content Placeholder 3"/>
          <p:cNvSpPr>
            <a:spLocks noGrp="1"/>
          </p:cNvSpPr>
          <p:nvPr>
            <p:ph sz="half" idx="2" hasCustomPrompt="1"/>
          </p:nvPr>
        </p:nvSpPr>
        <p:spPr>
          <a:xfrm>
            <a:off x="814729" y="2751138"/>
            <a:ext cx="5189856" cy="3109913"/>
          </a:xfrm>
          <a:prstGeom prst="rect">
            <a:avLst/>
          </a:prstGeom>
        </p:spPr>
        <p:txBody>
          <a:bodyPr anchor="t">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5" name="Text Placeholder 4"/>
          <p:cNvSpPr>
            <a:spLocks noGrp="1"/>
          </p:cNvSpPr>
          <p:nvPr>
            <p:ph type="body" sz="quarter" idx="3"/>
          </p:nvPr>
        </p:nvSpPr>
        <p:spPr>
          <a:xfrm>
            <a:off x="6187415" y="1879600"/>
            <a:ext cx="5194583" cy="871537"/>
          </a:xfrm>
          <a:prstGeom prst="rect">
            <a:avLst/>
          </a:prstGeom>
        </p:spPr>
        <p:txBody>
          <a:bodyPr anchor="b">
            <a:noAutofit/>
          </a:bodyPr>
          <a:lstStyle>
            <a:lvl1pPr marL="0" indent="0" algn="l">
              <a:buNone/>
              <a:defRPr sz="2000" b="1">
                <a:solidFill>
                  <a:srgbClr val="0D29F9"/>
                </a:solidFill>
                <a:latin typeface="Poppins SemiBold" panose="00000700000000000000" pitchFamily="2" charset="0"/>
                <a:cs typeface="Poppins SemiBold" panose="000007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fr-FR"/>
          </a:p>
        </p:txBody>
      </p:sp>
      <p:sp>
        <p:nvSpPr>
          <p:cNvPr id="6" name="Content Placeholder 5"/>
          <p:cNvSpPr>
            <a:spLocks noGrp="1"/>
          </p:cNvSpPr>
          <p:nvPr>
            <p:ph sz="quarter" idx="4"/>
          </p:nvPr>
        </p:nvSpPr>
        <p:spPr>
          <a:xfrm>
            <a:off x="6187415" y="2751138"/>
            <a:ext cx="5194583" cy="3109913"/>
          </a:xfrm>
          <a:prstGeom prst="rect">
            <a:avLst/>
          </a:prstGeom>
        </p:spPr>
        <p:txBody>
          <a:bodyPr anchor="t">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8" name="Footer Placeholder 7"/>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12" name="Slide Number Placeholder 5"/>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spTree>
    <p:extLst>
      <p:ext uri="{BB962C8B-B14F-4D97-AF65-F5344CB8AC3E}">
        <p14:creationId xmlns:p14="http://schemas.microsoft.com/office/powerpoint/2010/main" val="37957681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10.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58.xml"/><Relationship Id="rId7" Type="http://schemas.openxmlformats.org/officeDocument/2006/relationships/image" Target="../media/image1.png"/><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theme" Target="../theme/theme10.xml"/><Relationship Id="rId5" Type="http://schemas.openxmlformats.org/officeDocument/2006/relationships/slideLayout" Target="../slideLayouts/slideLayout60.xml"/><Relationship Id="rId4" Type="http://schemas.openxmlformats.org/officeDocument/2006/relationships/slideLayout" Target="../slideLayouts/slideLayout59.xml"/></Relationships>
</file>

<file path=ppt/slideMasters/_rels/slideMaster1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63.xml"/><Relationship Id="rId7" Type="http://schemas.openxmlformats.org/officeDocument/2006/relationships/image" Target="../media/image1.png"/><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theme" Target="../theme/theme11.xml"/><Relationship Id="rId5" Type="http://schemas.openxmlformats.org/officeDocument/2006/relationships/slideLayout" Target="../slideLayouts/slideLayout65.xml"/><Relationship Id="rId4" Type="http://schemas.openxmlformats.org/officeDocument/2006/relationships/slideLayout" Target="../slideLayouts/slideLayout64.xml"/></Relationships>
</file>

<file path=ppt/slideMasters/_rels/slideMaster1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68.xml"/><Relationship Id="rId7" Type="http://schemas.openxmlformats.org/officeDocument/2006/relationships/image" Target="../media/image1.png"/><Relationship Id="rId2" Type="http://schemas.openxmlformats.org/officeDocument/2006/relationships/slideLayout" Target="../slideLayouts/slideLayout67.xml"/><Relationship Id="rId1" Type="http://schemas.openxmlformats.org/officeDocument/2006/relationships/slideLayout" Target="../slideLayouts/slideLayout66.xml"/><Relationship Id="rId6" Type="http://schemas.openxmlformats.org/officeDocument/2006/relationships/theme" Target="../theme/theme12.xml"/><Relationship Id="rId5" Type="http://schemas.openxmlformats.org/officeDocument/2006/relationships/slideLayout" Target="../slideLayouts/slideLayout70.xml"/><Relationship Id="rId4" Type="http://schemas.openxmlformats.org/officeDocument/2006/relationships/slideLayout" Target="../slideLayouts/slideLayout69.xml"/></Relationships>
</file>

<file path=ppt/slideMasters/_rels/slideMaster1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73.xml"/><Relationship Id="rId7" Type="http://schemas.openxmlformats.org/officeDocument/2006/relationships/image" Target="../media/image1.png"/><Relationship Id="rId2" Type="http://schemas.openxmlformats.org/officeDocument/2006/relationships/slideLayout" Target="../slideLayouts/slideLayout72.xml"/><Relationship Id="rId1" Type="http://schemas.openxmlformats.org/officeDocument/2006/relationships/slideLayout" Target="../slideLayouts/slideLayout71.xml"/><Relationship Id="rId6" Type="http://schemas.openxmlformats.org/officeDocument/2006/relationships/theme" Target="../theme/theme13.xml"/><Relationship Id="rId5" Type="http://schemas.openxmlformats.org/officeDocument/2006/relationships/slideLayout" Target="../slideLayouts/slideLayout75.xml"/><Relationship Id="rId4" Type="http://schemas.openxmlformats.org/officeDocument/2006/relationships/slideLayout" Target="../slideLayouts/slideLayout74.xml"/></Relationships>
</file>

<file path=ppt/slideMasters/_rels/slideMaster14.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78.xml"/><Relationship Id="rId7" Type="http://schemas.openxmlformats.org/officeDocument/2006/relationships/theme" Target="../theme/theme14.xml"/><Relationship Id="rId2" Type="http://schemas.openxmlformats.org/officeDocument/2006/relationships/slideLayout" Target="../slideLayouts/slideLayout77.xml"/><Relationship Id="rId1" Type="http://schemas.openxmlformats.org/officeDocument/2006/relationships/slideLayout" Target="../slideLayouts/slideLayout76.xml"/><Relationship Id="rId6" Type="http://schemas.openxmlformats.org/officeDocument/2006/relationships/slideLayout" Target="../slideLayouts/slideLayout81.xml"/><Relationship Id="rId5" Type="http://schemas.openxmlformats.org/officeDocument/2006/relationships/slideLayout" Target="../slideLayouts/slideLayout80.xml"/><Relationship Id="rId4" Type="http://schemas.openxmlformats.org/officeDocument/2006/relationships/slideLayout" Target="../slideLayouts/slideLayout79.xml"/><Relationship Id="rId9"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9.xml"/><Relationship Id="rId7"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 Id="rId9"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15.xml"/><Relationship Id="rId7"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9"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21.xml"/><Relationship Id="rId7" Type="http://schemas.openxmlformats.org/officeDocument/2006/relationships/image" Target="../media/image1.png"/><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theme" Target="../theme/theme4.xml"/><Relationship Id="rId5" Type="http://schemas.openxmlformats.org/officeDocument/2006/relationships/slideLayout" Target="../slideLayouts/slideLayout23.xml"/><Relationship Id="rId4" Type="http://schemas.openxmlformats.org/officeDocument/2006/relationships/slideLayout" Target="../slideLayouts/slideLayout22.xml"/></Relationships>
</file>

<file path=ppt/slideMasters/_rels/slideMaster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26.xml"/><Relationship Id="rId7" Type="http://schemas.openxmlformats.org/officeDocument/2006/relationships/theme" Target="../theme/theme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5" Type="http://schemas.openxmlformats.org/officeDocument/2006/relationships/slideLayout" Target="../slideLayouts/slideLayout28.xml"/><Relationship Id="rId4" Type="http://schemas.openxmlformats.org/officeDocument/2006/relationships/slideLayout" Target="../slideLayouts/slideLayout27.xml"/><Relationship Id="rId9" Type="http://schemas.openxmlformats.org/officeDocument/2006/relationships/image" Target="../media/image2.png"/></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32.xml"/><Relationship Id="rId7" Type="http://schemas.openxmlformats.org/officeDocument/2006/relationships/slideLayout" Target="../slideLayouts/slideLayout36.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5" Type="http://schemas.openxmlformats.org/officeDocument/2006/relationships/slideLayout" Target="../slideLayouts/slideLayout34.xml"/><Relationship Id="rId10" Type="http://schemas.openxmlformats.org/officeDocument/2006/relationships/image" Target="../media/image2.png"/><Relationship Id="rId4" Type="http://schemas.openxmlformats.org/officeDocument/2006/relationships/slideLayout" Target="../slideLayouts/slideLayout33.xml"/><Relationship Id="rId9" Type="http://schemas.openxmlformats.org/officeDocument/2006/relationships/image" Target="../media/image1.png"/></Relationships>
</file>

<file path=ppt/slideMasters/_rels/slideMaster7.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9.xml"/><Relationship Id="rId7" Type="http://schemas.openxmlformats.org/officeDocument/2006/relationships/theme" Target="../theme/theme7.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5" Type="http://schemas.openxmlformats.org/officeDocument/2006/relationships/slideLayout" Target="../slideLayouts/slideLayout41.xml"/><Relationship Id="rId4" Type="http://schemas.openxmlformats.org/officeDocument/2006/relationships/slideLayout" Target="../slideLayouts/slideLayout40.xml"/><Relationship Id="rId9" Type="http://schemas.openxmlformats.org/officeDocument/2006/relationships/image" Target="../media/image2.png"/></Relationships>
</file>

<file path=ppt/slideMasters/_rels/slideMaster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45.xml"/><Relationship Id="rId7" Type="http://schemas.openxmlformats.org/officeDocument/2006/relationships/image" Target="../media/image1.png"/><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theme" Target="../theme/theme8.xml"/><Relationship Id="rId5" Type="http://schemas.openxmlformats.org/officeDocument/2006/relationships/slideLayout" Target="../slideLayouts/slideLayout47.xml"/><Relationship Id="rId4" Type="http://schemas.openxmlformats.org/officeDocument/2006/relationships/slideLayout" Target="../slideLayouts/slideLayout4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55.xml"/><Relationship Id="rId3" Type="http://schemas.openxmlformats.org/officeDocument/2006/relationships/slideLayout" Target="../slideLayouts/slideLayout50.xml"/><Relationship Id="rId7" Type="http://schemas.openxmlformats.org/officeDocument/2006/relationships/slideLayout" Target="../slideLayouts/slideLayout54.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image" Target="../media/image2.png"/><Relationship Id="rId5" Type="http://schemas.openxmlformats.org/officeDocument/2006/relationships/slideLayout" Target="../slideLayouts/slideLayout52.xml"/><Relationship Id="rId10" Type="http://schemas.openxmlformats.org/officeDocument/2006/relationships/image" Target="../media/image1.png"/><Relationship Id="rId4" Type="http://schemas.openxmlformats.org/officeDocument/2006/relationships/slideLayout" Target="../slideLayouts/slideLayout51.xml"/><Relationship Id="rId9"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2">
            <a:extLst>
              <a:ext uri="{FF2B5EF4-FFF2-40B4-BE49-F238E27FC236}">
                <a16:creationId xmlns:a16="http://schemas.microsoft.com/office/drawing/2014/main" id="{65AF5E85-9184-7E4A-B179-B5D44678AD4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Tree>
    <p:extLst>
      <p:ext uri="{BB962C8B-B14F-4D97-AF65-F5344CB8AC3E}">
        <p14:creationId xmlns:p14="http://schemas.microsoft.com/office/powerpoint/2010/main" val="31878696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hf hdr="0" dt="0"/>
  <p:txStyles>
    <p:titleStyle>
      <a:lvl1pPr algn="l" defTabSz="914400" rtl="0" eaLnBrk="1" latinLnBrk="0" hangingPunct="1">
        <a:lnSpc>
          <a:spcPct val="90000"/>
        </a:lnSpc>
        <a:spcBef>
          <a:spcPct val="0"/>
        </a:spcBef>
        <a:buNone/>
        <a:defRPr sz="4400" b="1" i="0" kern="1200" cap="all" baseline="0">
          <a:solidFill>
            <a:schemeClr val="tx1"/>
          </a:solidFill>
          <a:latin typeface="Poppins SemiBold" panose="00000700000000000000" pitchFamily="2" charset="0"/>
          <a:ea typeface="+mj-ea"/>
          <a:cs typeface="Poppins SemiBold" panose="00000700000000000000" pitchFamily="2"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24BC20A-21FE-1C95-E4E5-EE3ED43541E9}"/>
              </a:ext>
            </a:extLst>
          </p:cNvPr>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rot="10800000">
            <a:off x="9902720" y="5477163"/>
            <a:ext cx="2289279" cy="138083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810000" y="719999"/>
            <a:ext cx="10571998" cy="1473011"/>
          </a:xfrm>
          <a:prstGeom prst="rect">
            <a:avLst/>
          </a:prstGeom>
          <a:effectLst/>
        </p:spPr>
        <p:txBody>
          <a:bodyPr vert="horz" lIns="91440" tIns="45720" rIns="91440" bIns="45720" rtlCol="0" anchor="t" anchorCtr="0">
            <a:noAutofit/>
          </a:bodyPr>
          <a:lstStyle/>
          <a:p>
            <a:endParaRPr lang="en-US"/>
          </a:p>
        </p:txBody>
      </p:sp>
      <p:sp>
        <p:nvSpPr>
          <p:cNvPr id="5" name="Footer Placeholder 4"/>
          <p:cNvSpPr>
            <a:spLocks noGrp="1"/>
          </p:cNvSpPr>
          <p:nvPr>
            <p:ph type="ftr" sz="quarter" idx="3"/>
          </p:nvPr>
        </p:nvSpPr>
        <p:spPr>
          <a:xfrm>
            <a:off x="2581834" y="6041362"/>
            <a:ext cx="8454465" cy="490599"/>
          </a:xfrm>
          <a:prstGeom prst="rect">
            <a:avLst/>
          </a:prstGeom>
        </p:spPr>
        <p:txBody>
          <a:bodyPr vert="horz" lIns="91440" tIns="45720" rIns="91440" bIns="45720" rtlCol="0" anchor="b"/>
          <a:lstStyle>
            <a:lvl1pPr algn="l">
              <a:defRPr sz="900" baseline="0">
                <a:solidFill>
                  <a:schemeClr val="tx1"/>
                </a:solidFill>
                <a:latin typeface="Open Sans" charset="0"/>
              </a:defRPr>
            </a:lvl1pPr>
          </a:lstStyle>
          <a:p>
            <a:endParaRPr lang="en-US"/>
          </a:p>
        </p:txBody>
      </p:sp>
      <p:sp>
        <p:nvSpPr>
          <p:cNvPr id="14" name="Rectangle 13"/>
          <p:cNvSpPr/>
          <p:nvPr userDrawn="1"/>
        </p:nvSpPr>
        <p:spPr>
          <a:xfrm>
            <a:off x="11382000" y="6726194"/>
            <a:ext cx="810000" cy="131806"/>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20" name="Rectangle 19"/>
          <p:cNvSpPr/>
          <p:nvPr userDrawn="1"/>
        </p:nvSpPr>
        <p:spPr>
          <a:xfrm>
            <a:off x="-2589" y="1200150"/>
            <a:ext cx="609455" cy="48174"/>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10" name="Slide Number Placeholder 5">
            <a:extLst>
              <a:ext uri="{FF2B5EF4-FFF2-40B4-BE49-F238E27FC236}">
                <a16:creationId xmlns:a16="http://schemas.microsoft.com/office/drawing/2014/main" id="{7AFB2AB3-142C-6E47-AAB6-ED694BA82257}"/>
              </a:ext>
            </a:extLst>
          </p:cNvPr>
          <p:cNvSpPr>
            <a:spLocks noGrp="1"/>
          </p:cNvSpPr>
          <p:nvPr>
            <p:ph type="sldNum" sz="quarter" idx="4"/>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pic>
        <p:nvPicPr>
          <p:cNvPr id="4" name="Picture 3" descr="Icon&#10;&#10;Description automatically generated">
            <a:extLst>
              <a:ext uri="{FF2B5EF4-FFF2-40B4-BE49-F238E27FC236}">
                <a16:creationId xmlns:a16="http://schemas.microsoft.com/office/drawing/2014/main" id="{6F08CA4B-1EEA-084D-E6BC-8A4F5CE12813}"/>
              </a:ext>
            </a:extLst>
          </p:cNvPr>
          <p:cNvPicPr>
            <a:picLocks noChangeAspect="1"/>
          </p:cNvPicPr>
          <p:nvPr userDrawn="1"/>
        </p:nvPicPr>
        <p:blipFill>
          <a:blip r:embed="rId8"/>
          <a:stretch>
            <a:fillRect/>
          </a:stretch>
        </p:blipFill>
        <p:spPr>
          <a:xfrm>
            <a:off x="302138" y="6066405"/>
            <a:ext cx="1893699" cy="529798"/>
          </a:xfrm>
          <a:prstGeom prst="rect">
            <a:avLst/>
          </a:prstGeom>
        </p:spPr>
      </p:pic>
    </p:spTree>
    <p:extLst>
      <p:ext uri="{BB962C8B-B14F-4D97-AF65-F5344CB8AC3E}">
        <p14:creationId xmlns:p14="http://schemas.microsoft.com/office/powerpoint/2010/main" val="3340654172"/>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Lst>
  <p:hf hdr="0" dt="0"/>
  <p:txStyles>
    <p:titleStyle>
      <a:lvl1pPr algn="l" defTabSz="457200" rtl="0" eaLnBrk="1" latinLnBrk="0" hangingPunct="1">
        <a:spcBef>
          <a:spcPct val="0"/>
        </a:spcBef>
        <a:buNone/>
        <a:defRPr sz="4000" b="1" kern="1200" cap="all" baseline="0">
          <a:solidFill>
            <a:schemeClr val="bg2">
              <a:lumMod val="50000"/>
            </a:schemeClr>
          </a:solidFill>
          <a:latin typeface="Poppins SemiBold" panose="00000700000000000000" pitchFamily="2" charset="0"/>
          <a:ea typeface="+mj-ea"/>
          <a:cs typeface="Poppins SemiBold" panose="00000700000000000000" pitchFamily="2"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accent1"/>
        </a:buClr>
        <a:buFont typeface="Wingdings 2" charset="2"/>
        <a:buChar char=""/>
        <a:defRPr sz="1800" kern="1200" baseline="0">
          <a:solidFill>
            <a:schemeClr val="tx1"/>
          </a:solidFill>
          <a:effectLst/>
          <a:latin typeface="Open Sans" charset="0"/>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baseline="0">
          <a:solidFill>
            <a:schemeClr val="tx1"/>
          </a:solidFill>
          <a:effectLst/>
          <a:latin typeface="Open Sans" charset="0"/>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baseline="0">
          <a:solidFill>
            <a:schemeClr val="tx1"/>
          </a:solidFill>
          <a:effectLst/>
          <a:latin typeface="Open Sans" charset="0"/>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baseline="0">
          <a:solidFill>
            <a:schemeClr val="tx1"/>
          </a:solidFill>
          <a:effectLst/>
          <a:latin typeface="Open Sans" charset="0"/>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baseline="0">
          <a:solidFill>
            <a:schemeClr val="tx1"/>
          </a:solidFill>
          <a:effectLst/>
          <a:latin typeface="Open Sans" charset="0"/>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24BC20A-21FE-1C95-E4E5-EE3ED43541E9}"/>
              </a:ext>
            </a:extLst>
          </p:cNvPr>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rot="10800000">
            <a:off x="10030690" y="5554351"/>
            <a:ext cx="2161309" cy="1303647"/>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810000" y="719999"/>
            <a:ext cx="10571998" cy="1473011"/>
          </a:xfrm>
          <a:prstGeom prst="rect">
            <a:avLst/>
          </a:prstGeom>
          <a:effectLst/>
        </p:spPr>
        <p:txBody>
          <a:bodyPr vert="horz" lIns="91440" tIns="45720" rIns="91440" bIns="45720" rtlCol="0" anchor="t" anchorCtr="0">
            <a:noAutofit/>
          </a:bodyPr>
          <a:lstStyle/>
          <a:p>
            <a:endParaRPr lang="en-US"/>
          </a:p>
        </p:txBody>
      </p:sp>
      <p:sp>
        <p:nvSpPr>
          <p:cNvPr id="5" name="Footer Placeholder 4"/>
          <p:cNvSpPr>
            <a:spLocks noGrp="1"/>
          </p:cNvSpPr>
          <p:nvPr>
            <p:ph type="ftr" sz="quarter" idx="3"/>
          </p:nvPr>
        </p:nvSpPr>
        <p:spPr>
          <a:xfrm>
            <a:off x="2581834" y="6041362"/>
            <a:ext cx="8454465" cy="490599"/>
          </a:xfrm>
          <a:prstGeom prst="rect">
            <a:avLst/>
          </a:prstGeom>
        </p:spPr>
        <p:txBody>
          <a:bodyPr vert="horz" lIns="91440" tIns="45720" rIns="91440" bIns="45720" rtlCol="0" anchor="b"/>
          <a:lstStyle>
            <a:lvl1pPr algn="l">
              <a:defRPr sz="900" baseline="0">
                <a:solidFill>
                  <a:schemeClr val="tx1"/>
                </a:solidFill>
                <a:latin typeface="Open Sans" charset="0"/>
              </a:defRPr>
            </a:lvl1pPr>
          </a:lstStyle>
          <a:p>
            <a:endParaRPr lang="en-US"/>
          </a:p>
        </p:txBody>
      </p:sp>
      <p:sp>
        <p:nvSpPr>
          <p:cNvPr id="14" name="Rectangle 13"/>
          <p:cNvSpPr/>
          <p:nvPr userDrawn="1"/>
        </p:nvSpPr>
        <p:spPr>
          <a:xfrm>
            <a:off x="11382000" y="6726194"/>
            <a:ext cx="810000" cy="131806"/>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20" name="Rectangle 19"/>
          <p:cNvSpPr/>
          <p:nvPr userDrawn="1"/>
        </p:nvSpPr>
        <p:spPr>
          <a:xfrm>
            <a:off x="-2589" y="1200150"/>
            <a:ext cx="609455" cy="48174"/>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10" name="Slide Number Placeholder 5">
            <a:extLst>
              <a:ext uri="{FF2B5EF4-FFF2-40B4-BE49-F238E27FC236}">
                <a16:creationId xmlns:a16="http://schemas.microsoft.com/office/drawing/2014/main" id="{7AFB2AB3-142C-6E47-AAB6-ED694BA82257}"/>
              </a:ext>
            </a:extLst>
          </p:cNvPr>
          <p:cNvSpPr>
            <a:spLocks noGrp="1"/>
          </p:cNvSpPr>
          <p:nvPr>
            <p:ph type="sldNum" sz="quarter" idx="4"/>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pic>
        <p:nvPicPr>
          <p:cNvPr id="4" name="Picture 3" descr="Icon&#10;&#10;Description automatically generated">
            <a:extLst>
              <a:ext uri="{FF2B5EF4-FFF2-40B4-BE49-F238E27FC236}">
                <a16:creationId xmlns:a16="http://schemas.microsoft.com/office/drawing/2014/main" id="{6F08CA4B-1EEA-084D-E6BC-8A4F5CE12813}"/>
              </a:ext>
            </a:extLst>
          </p:cNvPr>
          <p:cNvPicPr>
            <a:picLocks noChangeAspect="1"/>
          </p:cNvPicPr>
          <p:nvPr userDrawn="1"/>
        </p:nvPicPr>
        <p:blipFill>
          <a:blip r:embed="rId8"/>
          <a:stretch>
            <a:fillRect/>
          </a:stretch>
        </p:blipFill>
        <p:spPr>
          <a:xfrm>
            <a:off x="302138" y="6066405"/>
            <a:ext cx="1893699" cy="529798"/>
          </a:xfrm>
          <a:prstGeom prst="rect">
            <a:avLst/>
          </a:prstGeom>
        </p:spPr>
      </p:pic>
    </p:spTree>
    <p:extLst>
      <p:ext uri="{BB962C8B-B14F-4D97-AF65-F5344CB8AC3E}">
        <p14:creationId xmlns:p14="http://schemas.microsoft.com/office/powerpoint/2010/main" val="4246205004"/>
      </p:ext>
    </p:extLst>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5" r:id="rId4"/>
    <p:sldLayoutId id="2147483736" r:id="rId5"/>
  </p:sldLayoutIdLst>
  <p:hf hdr="0" dt="0"/>
  <p:txStyles>
    <p:titleStyle>
      <a:lvl1pPr algn="l" defTabSz="457200" rtl="0" eaLnBrk="1" latinLnBrk="0" hangingPunct="1">
        <a:spcBef>
          <a:spcPct val="0"/>
        </a:spcBef>
        <a:buNone/>
        <a:defRPr sz="4000" b="1" kern="1200" cap="all" baseline="0">
          <a:solidFill>
            <a:schemeClr val="bg2">
              <a:lumMod val="50000"/>
            </a:schemeClr>
          </a:solidFill>
          <a:latin typeface="Poppins SemiBold" panose="00000700000000000000" pitchFamily="2" charset="0"/>
          <a:ea typeface="+mj-ea"/>
          <a:cs typeface="Poppins SemiBold" panose="00000700000000000000" pitchFamily="2"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accent1"/>
        </a:buClr>
        <a:buFont typeface="Wingdings 2" charset="2"/>
        <a:buChar char=""/>
        <a:defRPr sz="1800" kern="1200" baseline="0">
          <a:solidFill>
            <a:schemeClr val="tx1"/>
          </a:solidFill>
          <a:effectLst/>
          <a:latin typeface="Open Sans" charset="0"/>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baseline="0">
          <a:solidFill>
            <a:schemeClr val="tx1"/>
          </a:solidFill>
          <a:effectLst/>
          <a:latin typeface="Open Sans" charset="0"/>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baseline="0">
          <a:solidFill>
            <a:schemeClr val="tx1"/>
          </a:solidFill>
          <a:effectLst/>
          <a:latin typeface="Open Sans" charset="0"/>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baseline="0">
          <a:solidFill>
            <a:schemeClr val="tx1"/>
          </a:solidFill>
          <a:effectLst/>
          <a:latin typeface="Open Sans" charset="0"/>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baseline="0">
          <a:solidFill>
            <a:schemeClr val="tx1"/>
          </a:solidFill>
          <a:effectLst/>
          <a:latin typeface="Open Sans" charset="0"/>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24BC20A-21FE-1C95-E4E5-EE3ED43541E9}"/>
              </a:ext>
            </a:extLst>
          </p:cNvPr>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rot="10800000">
            <a:off x="8556222" y="4664990"/>
            <a:ext cx="3635778" cy="219300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810000" y="719999"/>
            <a:ext cx="10571998" cy="1473011"/>
          </a:xfrm>
          <a:prstGeom prst="rect">
            <a:avLst/>
          </a:prstGeom>
          <a:effectLst/>
        </p:spPr>
        <p:txBody>
          <a:bodyPr vert="horz" lIns="91440" tIns="45720" rIns="91440" bIns="45720" rtlCol="0" anchor="t" anchorCtr="0">
            <a:noAutofit/>
          </a:bodyPr>
          <a:lstStyle/>
          <a:p>
            <a:endParaRPr lang="en-US"/>
          </a:p>
        </p:txBody>
      </p:sp>
      <p:sp>
        <p:nvSpPr>
          <p:cNvPr id="5" name="Footer Placeholder 4"/>
          <p:cNvSpPr>
            <a:spLocks noGrp="1"/>
          </p:cNvSpPr>
          <p:nvPr>
            <p:ph type="ftr" sz="quarter" idx="3"/>
          </p:nvPr>
        </p:nvSpPr>
        <p:spPr>
          <a:xfrm>
            <a:off x="2581834" y="6041362"/>
            <a:ext cx="8454465" cy="490599"/>
          </a:xfrm>
          <a:prstGeom prst="rect">
            <a:avLst/>
          </a:prstGeom>
        </p:spPr>
        <p:txBody>
          <a:bodyPr vert="horz" lIns="91440" tIns="45720" rIns="91440" bIns="45720" rtlCol="0" anchor="b"/>
          <a:lstStyle>
            <a:lvl1pPr algn="l">
              <a:defRPr sz="900" baseline="0">
                <a:solidFill>
                  <a:schemeClr val="tx1"/>
                </a:solidFill>
                <a:latin typeface="Open Sans" charset="0"/>
              </a:defRPr>
            </a:lvl1pPr>
          </a:lstStyle>
          <a:p>
            <a:endParaRPr lang="en-US"/>
          </a:p>
        </p:txBody>
      </p:sp>
      <p:sp>
        <p:nvSpPr>
          <p:cNvPr id="14" name="Rectangle 13"/>
          <p:cNvSpPr/>
          <p:nvPr userDrawn="1"/>
        </p:nvSpPr>
        <p:spPr>
          <a:xfrm>
            <a:off x="11382000" y="6726194"/>
            <a:ext cx="810000" cy="131806"/>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20" name="Rectangle 19"/>
          <p:cNvSpPr/>
          <p:nvPr userDrawn="1"/>
        </p:nvSpPr>
        <p:spPr>
          <a:xfrm>
            <a:off x="-2589" y="1200150"/>
            <a:ext cx="609455" cy="48174"/>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10" name="Slide Number Placeholder 5">
            <a:extLst>
              <a:ext uri="{FF2B5EF4-FFF2-40B4-BE49-F238E27FC236}">
                <a16:creationId xmlns:a16="http://schemas.microsoft.com/office/drawing/2014/main" id="{7AFB2AB3-142C-6E47-AAB6-ED694BA82257}"/>
              </a:ext>
            </a:extLst>
          </p:cNvPr>
          <p:cNvSpPr>
            <a:spLocks noGrp="1"/>
          </p:cNvSpPr>
          <p:nvPr>
            <p:ph type="sldNum" sz="quarter" idx="4"/>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pic>
        <p:nvPicPr>
          <p:cNvPr id="4" name="Picture 3" descr="Icon&#10;&#10;Description automatically generated">
            <a:extLst>
              <a:ext uri="{FF2B5EF4-FFF2-40B4-BE49-F238E27FC236}">
                <a16:creationId xmlns:a16="http://schemas.microsoft.com/office/drawing/2014/main" id="{6F08CA4B-1EEA-084D-E6BC-8A4F5CE12813}"/>
              </a:ext>
            </a:extLst>
          </p:cNvPr>
          <p:cNvPicPr>
            <a:picLocks noChangeAspect="1"/>
          </p:cNvPicPr>
          <p:nvPr userDrawn="1"/>
        </p:nvPicPr>
        <p:blipFill>
          <a:blip r:embed="rId8"/>
          <a:stretch>
            <a:fillRect/>
          </a:stretch>
        </p:blipFill>
        <p:spPr>
          <a:xfrm>
            <a:off x="302138" y="6066405"/>
            <a:ext cx="1893699" cy="529798"/>
          </a:xfrm>
          <a:prstGeom prst="rect">
            <a:avLst/>
          </a:prstGeom>
        </p:spPr>
      </p:pic>
    </p:spTree>
    <p:extLst>
      <p:ext uri="{BB962C8B-B14F-4D97-AF65-F5344CB8AC3E}">
        <p14:creationId xmlns:p14="http://schemas.microsoft.com/office/powerpoint/2010/main" val="2960670523"/>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Lst>
  <p:hf hdr="0" dt="0"/>
  <p:txStyles>
    <p:titleStyle>
      <a:lvl1pPr algn="l" defTabSz="457200" rtl="0" eaLnBrk="1" latinLnBrk="0" hangingPunct="1">
        <a:spcBef>
          <a:spcPct val="0"/>
        </a:spcBef>
        <a:buNone/>
        <a:defRPr sz="4000" b="1" kern="1200" cap="all" baseline="0">
          <a:solidFill>
            <a:schemeClr val="bg2">
              <a:lumMod val="50000"/>
            </a:schemeClr>
          </a:solidFill>
          <a:latin typeface="Poppins SemiBold" panose="00000700000000000000" pitchFamily="2" charset="0"/>
          <a:ea typeface="+mj-ea"/>
          <a:cs typeface="Poppins SemiBold" panose="00000700000000000000" pitchFamily="2"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accent1"/>
        </a:buClr>
        <a:buFont typeface="Wingdings 2" charset="2"/>
        <a:buChar char=""/>
        <a:defRPr sz="1800" kern="1200" baseline="0">
          <a:solidFill>
            <a:schemeClr val="tx1"/>
          </a:solidFill>
          <a:effectLst/>
          <a:latin typeface="Open Sans" charset="0"/>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baseline="0">
          <a:solidFill>
            <a:schemeClr val="tx1"/>
          </a:solidFill>
          <a:effectLst/>
          <a:latin typeface="Open Sans" charset="0"/>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baseline="0">
          <a:solidFill>
            <a:schemeClr val="tx1"/>
          </a:solidFill>
          <a:effectLst/>
          <a:latin typeface="Open Sans" charset="0"/>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baseline="0">
          <a:solidFill>
            <a:schemeClr val="tx1"/>
          </a:solidFill>
          <a:effectLst/>
          <a:latin typeface="Open Sans" charset="0"/>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baseline="0">
          <a:solidFill>
            <a:schemeClr val="tx1"/>
          </a:solidFill>
          <a:effectLst/>
          <a:latin typeface="Open Sans" charset="0"/>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24BC20A-21FE-1C95-E4E5-EE3ED43541E9}"/>
              </a:ext>
            </a:extLst>
          </p:cNvPr>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rot="10800000">
            <a:off x="8556222" y="4664990"/>
            <a:ext cx="3635778" cy="219300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810000" y="719999"/>
            <a:ext cx="10571998" cy="1473011"/>
          </a:xfrm>
          <a:prstGeom prst="rect">
            <a:avLst/>
          </a:prstGeom>
          <a:effectLst/>
        </p:spPr>
        <p:txBody>
          <a:bodyPr vert="horz" lIns="91440" tIns="45720" rIns="91440" bIns="45720" rtlCol="0" anchor="t" anchorCtr="0">
            <a:noAutofit/>
          </a:bodyPr>
          <a:lstStyle/>
          <a:p>
            <a:endParaRPr lang="en-US"/>
          </a:p>
        </p:txBody>
      </p:sp>
      <p:sp>
        <p:nvSpPr>
          <p:cNvPr id="5" name="Footer Placeholder 4"/>
          <p:cNvSpPr>
            <a:spLocks noGrp="1"/>
          </p:cNvSpPr>
          <p:nvPr>
            <p:ph type="ftr" sz="quarter" idx="3"/>
          </p:nvPr>
        </p:nvSpPr>
        <p:spPr>
          <a:xfrm>
            <a:off x="2581834" y="6041362"/>
            <a:ext cx="8454465" cy="490599"/>
          </a:xfrm>
          <a:prstGeom prst="rect">
            <a:avLst/>
          </a:prstGeom>
        </p:spPr>
        <p:txBody>
          <a:bodyPr vert="horz" lIns="91440" tIns="45720" rIns="91440" bIns="45720" rtlCol="0" anchor="b"/>
          <a:lstStyle>
            <a:lvl1pPr algn="l">
              <a:defRPr sz="900" baseline="0">
                <a:solidFill>
                  <a:schemeClr val="tx1"/>
                </a:solidFill>
                <a:latin typeface="Open Sans" charset="0"/>
              </a:defRPr>
            </a:lvl1pPr>
          </a:lstStyle>
          <a:p>
            <a:endParaRPr lang="en-US"/>
          </a:p>
        </p:txBody>
      </p:sp>
      <p:sp>
        <p:nvSpPr>
          <p:cNvPr id="14" name="Rectangle 13"/>
          <p:cNvSpPr/>
          <p:nvPr userDrawn="1"/>
        </p:nvSpPr>
        <p:spPr>
          <a:xfrm>
            <a:off x="11382000" y="6726194"/>
            <a:ext cx="810000" cy="131806"/>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20" name="Rectangle 19"/>
          <p:cNvSpPr/>
          <p:nvPr userDrawn="1"/>
        </p:nvSpPr>
        <p:spPr>
          <a:xfrm>
            <a:off x="-2589" y="1200150"/>
            <a:ext cx="609455" cy="48174"/>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10" name="Slide Number Placeholder 5">
            <a:extLst>
              <a:ext uri="{FF2B5EF4-FFF2-40B4-BE49-F238E27FC236}">
                <a16:creationId xmlns:a16="http://schemas.microsoft.com/office/drawing/2014/main" id="{7AFB2AB3-142C-6E47-AAB6-ED694BA82257}"/>
              </a:ext>
            </a:extLst>
          </p:cNvPr>
          <p:cNvSpPr>
            <a:spLocks noGrp="1"/>
          </p:cNvSpPr>
          <p:nvPr>
            <p:ph type="sldNum" sz="quarter" idx="4"/>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pic>
        <p:nvPicPr>
          <p:cNvPr id="4" name="Picture 3" descr="Icon&#10;&#10;Description automatically generated">
            <a:extLst>
              <a:ext uri="{FF2B5EF4-FFF2-40B4-BE49-F238E27FC236}">
                <a16:creationId xmlns:a16="http://schemas.microsoft.com/office/drawing/2014/main" id="{6F08CA4B-1EEA-084D-E6BC-8A4F5CE12813}"/>
              </a:ext>
            </a:extLst>
          </p:cNvPr>
          <p:cNvPicPr>
            <a:picLocks noChangeAspect="1"/>
          </p:cNvPicPr>
          <p:nvPr userDrawn="1"/>
        </p:nvPicPr>
        <p:blipFill>
          <a:blip r:embed="rId8"/>
          <a:stretch>
            <a:fillRect/>
          </a:stretch>
        </p:blipFill>
        <p:spPr>
          <a:xfrm>
            <a:off x="302138" y="6066405"/>
            <a:ext cx="1893699" cy="529798"/>
          </a:xfrm>
          <a:prstGeom prst="rect">
            <a:avLst/>
          </a:prstGeom>
        </p:spPr>
      </p:pic>
    </p:spTree>
    <p:extLst>
      <p:ext uri="{BB962C8B-B14F-4D97-AF65-F5344CB8AC3E}">
        <p14:creationId xmlns:p14="http://schemas.microsoft.com/office/powerpoint/2010/main" val="923929339"/>
      </p:ext>
    </p:extLst>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Lst>
  <p:hf hdr="0" dt="0"/>
  <p:txStyles>
    <p:titleStyle>
      <a:lvl1pPr algn="l" defTabSz="457200" rtl="0" eaLnBrk="1" latinLnBrk="0" hangingPunct="1">
        <a:spcBef>
          <a:spcPct val="0"/>
        </a:spcBef>
        <a:buNone/>
        <a:defRPr sz="4000" b="1" kern="1200" cap="all" baseline="0">
          <a:solidFill>
            <a:schemeClr val="bg2">
              <a:lumMod val="50000"/>
            </a:schemeClr>
          </a:solidFill>
          <a:latin typeface="Poppins SemiBold" panose="00000700000000000000" pitchFamily="2" charset="0"/>
          <a:ea typeface="+mj-ea"/>
          <a:cs typeface="Poppins SemiBold" panose="00000700000000000000" pitchFamily="2"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accent1"/>
        </a:buClr>
        <a:buFont typeface="Wingdings 2" charset="2"/>
        <a:buChar char=""/>
        <a:defRPr sz="1800" kern="1200" baseline="0">
          <a:solidFill>
            <a:schemeClr val="tx1"/>
          </a:solidFill>
          <a:effectLst/>
          <a:latin typeface="Open Sans" charset="0"/>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baseline="0">
          <a:solidFill>
            <a:schemeClr val="tx1"/>
          </a:solidFill>
          <a:effectLst/>
          <a:latin typeface="Open Sans" charset="0"/>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baseline="0">
          <a:solidFill>
            <a:schemeClr val="tx1"/>
          </a:solidFill>
          <a:effectLst/>
          <a:latin typeface="Open Sans" charset="0"/>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baseline="0">
          <a:solidFill>
            <a:schemeClr val="tx1"/>
          </a:solidFill>
          <a:effectLst/>
          <a:latin typeface="Open Sans" charset="0"/>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baseline="0">
          <a:solidFill>
            <a:schemeClr val="tx1"/>
          </a:solidFill>
          <a:effectLst/>
          <a:latin typeface="Open Sans" charset="0"/>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24BC20A-21FE-1C95-E4E5-EE3ED43541E9}"/>
              </a:ext>
            </a:extLst>
          </p:cNvPr>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rot="10800000">
            <a:off x="10178472" y="5643488"/>
            <a:ext cx="2013527" cy="121450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810000" y="719999"/>
            <a:ext cx="10571998" cy="1473011"/>
          </a:xfrm>
          <a:prstGeom prst="rect">
            <a:avLst/>
          </a:prstGeom>
          <a:effectLst/>
        </p:spPr>
        <p:txBody>
          <a:bodyPr vert="horz" lIns="91440" tIns="45720" rIns="91440" bIns="45720" rtlCol="0" anchor="t" anchorCtr="0">
            <a:noAutofit/>
          </a:bodyPr>
          <a:lstStyle/>
          <a:p>
            <a:endParaRPr lang="en-US"/>
          </a:p>
        </p:txBody>
      </p:sp>
      <p:sp>
        <p:nvSpPr>
          <p:cNvPr id="5" name="Footer Placeholder 4"/>
          <p:cNvSpPr>
            <a:spLocks noGrp="1"/>
          </p:cNvSpPr>
          <p:nvPr>
            <p:ph type="ftr" sz="quarter" idx="3"/>
          </p:nvPr>
        </p:nvSpPr>
        <p:spPr>
          <a:xfrm>
            <a:off x="2581834" y="6041362"/>
            <a:ext cx="8454465" cy="490599"/>
          </a:xfrm>
          <a:prstGeom prst="rect">
            <a:avLst/>
          </a:prstGeom>
        </p:spPr>
        <p:txBody>
          <a:bodyPr vert="horz" lIns="91440" tIns="45720" rIns="91440" bIns="45720" rtlCol="0" anchor="b"/>
          <a:lstStyle>
            <a:lvl1pPr algn="l">
              <a:defRPr sz="900" baseline="0">
                <a:solidFill>
                  <a:schemeClr val="tx1"/>
                </a:solidFill>
                <a:latin typeface="Open Sans" charset="0"/>
              </a:defRPr>
            </a:lvl1pPr>
          </a:lstStyle>
          <a:p>
            <a:endParaRPr lang="en-US"/>
          </a:p>
        </p:txBody>
      </p:sp>
      <p:sp>
        <p:nvSpPr>
          <p:cNvPr id="14" name="Rectangle 13"/>
          <p:cNvSpPr/>
          <p:nvPr userDrawn="1"/>
        </p:nvSpPr>
        <p:spPr>
          <a:xfrm>
            <a:off x="11382000" y="6726194"/>
            <a:ext cx="810000" cy="131806"/>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20" name="Rectangle 19"/>
          <p:cNvSpPr/>
          <p:nvPr userDrawn="1"/>
        </p:nvSpPr>
        <p:spPr>
          <a:xfrm>
            <a:off x="-2589" y="1200150"/>
            <a:ext cx="609455" cy="48174"/>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10" name="Slide Number Placeholder 5">
            <a:extLst>
              <a:ext uri="{FF2B5EF4-FFF2-40B4-BE49-F238E27FC236}">
                <a16:creationId xmlns:a16="http://schemas.microsoft.com/office/drawing/2014/main" id="{7AFB2AB3-142C-6E47-AAB6-ED694BA82257}"/>
              </a:ext>
            </a:extLst>
          </p:cNvPr>
          <p:cNvSpPr>
            <a:spLocks noGrp="1"/>
          </p:cNvSpPr>
          <p:nvPr>
            <p:ph type="sldNum" sz="quarter" idx="4"/>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pic>
        <p:nvPicPr>
          <p:cNvPr id="4" name="Picture 3" descr="Icon&#10;&#10;Description automatically generated">
            <a:extLst>
              <a:ext uri="{FF2B5EF4-FFF2-40B4-BE49-F238E27FC236}">
                <a16:creationId xmlns:a16="http://schemas.microsoft.com/office/drawing/2014/main" id="{6F08CA4B-1EEA-084D-E6BC-8A4F5CE12813}"/>
              </a:ext>
            </a:extLst>
          </p:cNvPr>
          <p:cNvPicPr>
            <a:picLocks noChangeAspect="1"/>
          </p:cNvPicPr>
          <p:nvPr userDrawn="1"/>
        </p:nvPicPr>
        <p:blipFill>
          <a:blip r:embed="rId9"/>
          <a:stretch>
            <a:fillRect/>
          </a:stretch>
        </p:blipFill>
        <p:spPr>
          <a:xfrm>
            <a:off x="302138" y="6066405"/>
            <a:ext cx="1893699" cy="529798"/>
          </a:xfrm>
          <a:prstGeom prst="rect">
            <a:avLst/>
          </a:prstGeom>
        </p:spPr>
      </p:pic>
    </p:spTree>
  </p:cSld>
  <p:clrMap bg1="lt1" tx1="dk1" bg2="lt2" tx2="dk2" accent1="accent1" accent2="accent2" accent3="accent3" accent4="accent4" accent5="accent5" accent6="accent6" hlink="hlink" folHlink="folHlink"/>
  <p:sldLayoutIdLst>
    <p:sldLayoutId id="2147483650" r:id="rId1"/>
    <p:sldLayoutId id="2147483652" r:id="rId2"/>
    <p:sldLayoutId id="2147483653" r:id="rId3"/>
    <p:sldLayoutId id="2147483669" r:id="rId4"/>
    <p:sldLayoutId id="2147483683" r:id="rId5"/>
    <p:sldLayoutId id="2147483684" r:id="rId6"/>
  </p:sldLayoutIdLst>
  <p:hf hdr="0" dt="0"/>
  <p:txStyles>
    <p:titleStyle>
      <a:lvl1pPr algn="l" defTabSz="457200" rtl="0" eaLnBrk="1" latinLnBrk="0" hangingPunct="1">
        <a:spcBef>
          <a:spcPct val="0"/>
        </a:spcBef>
        <a:buNone/>
        <a:defRPr sz="4000" b="1" kern="1200" cap="all" baseline="0">
          <a:solidFill>
            <a:schemeClr val="bg2">
              <a:lumMod val="50000"/>
            </a:schemeClr>
          </a:solidFill>
          <a:latin typeface="Poppins SemiBold" panose="00000700000000000000" pitchFamily="2" charset="0"/>
          <a:ea typeface="+mj-ea"/>
          <a:cs typeface="Poppins SemiBold" panose="00000700000000000000" pitchFamily="2"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accent1"/>
        </a:buClr>
        <a:buFont typeface="Wingdings 2" charset="2"/>
        <a:buChar char=""/>
        <a:defRPr sz="1800" kern="1200" baseline="0">
          <a:solidFill>
            <a:schemeClr val="tx1"/>
          </a:solidFill>
          <a:effectLst/>
          <a:latin typeface="Open Sans" charset="0"/>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baseline="0">
          <a:solidFill>
            <a:schemeClr val="tx1"/>
          </a:solidFill>
          <a:effectLst/>
          <a:latin typeface="Open Sans" charset="0"/>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baseline="0">
          <a:solidFill>
            <a:schemeClr val="tx1"/>
          </a:solidFill>
          <a:effectLst/>
          <a:latin typeface="Open Sans" charset="0"/>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baseline="0">
          <a:solidFill>
            <a:schemeClr val="tx1"/>
          </a:solidFill>
          <a:effectLst/>
          <a:latin typeface="Open Sans" charset="0"/>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baseline="0">
          <a:solidFill>
            <a:schemeClr val="tx1"/>
          </a:solidFill>
          <a:effectLst/>
          <a:latin typeface="Open Sans" charset="0"/>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24BC20A-21FE-1C95-E4E5-EE3ED43541E9}"/>
              </a:ext>
            </a:extLst>
          </p:cNvPr>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rot="10800000">
            <a:off x="10298300" y="5715766"/>
            <a:ext cx="1893699" cy="114223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810000" y="719999"/>
            <a:ext cx="10571998" cy="1473011"/>
          </a:xfrm>
          <a:prstGeom prst="rect">
            <a:avLst/>
          </a:prstGeom>
          <a:effectLst/>
        </p:spPr>
        <p:txBody>
          <a:bodyPr vert="horz" lIns="91440" tIns="45720" rIns="91440" bIns="45720" rtlCol="0" anchor="t" anchorCtr="0">
            <a:noAutofit/>
          </a:bodyPr>
          <a:lstStyle/>
          <a:p>
            <a:endParaRPr lang="en-US"/>
          </a:p>
        </p:txBody>
      </p:sp>
      <p:sp>
        <p:nvSpPr>
          <p:cNvPr id="5" name="Footer Placeholder 4"/>
          <p:cNvSpPr>
            <a:spLocks noGrp="1"/>
          </p:cNvSpPr>
          <p:nvPr>
            <p:ph type="ftr" sz="quarter" idx="3"/>
          </p:nvPr>
        </p:nvSpPr>
        <p:spPr>
          <a:xfrm>
            <a:off x="2581834" y="6041362"/>
            <a:ext cx="8454465" cy="490599"/>
          </a:xfrm>
          <a:prstGeom prst="rect">
            <a:avLst/>
          </a:prstGeom>
        </p:spPr>
        <p:txBody>
          <a:bodyPr vert="horz" lIns="91440" tIns="45720" rIns="91440" bIns="45720" rtlCol="0" anchor="b"/>
          <a:lstStyle>
            <a:lvl1pPr algn="l">
              <a:defRPr sz="900" baseline="0">
                <a:solidFill>
                  <a:schemeClr val="tx1"/>
                </a:solidFill>
                <a:latin typeface="Open Sans" charset="0"/>
              </a:defRPr>
            </a:lvl1pPr>
          </a:lstStyle>
          <a:p>
            <a:endParaRPr lang="en-US"/>
          </a:p>
        </p:txBody>
      </p:sp>
      <p:sp>
        <p:nvSpPr>
          <p:cNvPr id="14" name="Rectangle 13"/>
          <p:cNvSpPr/>
          <p:nvPr userDrawn="1"/>
        </p:nvSpPr>
        <p:spPr>
          <a:xfrm>
            <a:off x="11382000" y="6726194"/>
            <a:ext cx="810000" cy="131806"/>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20" name="Rectangle 19"/>
          <p:cNvSpPr/>
          <p:nvPr userDrawn="1"/>
        </p:nvSpPr>
        <p:spPr>
          <a:xfrm>
            <a:off x="-2589" y="1200150"/>
            <a:ext cx="609455" cy="48174"/>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10" name="Slide Number Placeholder 5">
            <a:extLst>
              <a:ext uri="{FF2B5EF4-FFF2-40B4-BE49-F238E27FC236}">
                <a16:creationId xmlns:a16="http://schemas.microsoft.com/office/drawing/2014/main" id="{7AFB2AB3-142C-6E47-AAB6-ED694BA82257}"/>
              </a:ext>
            </a:extLst>
          </p:cNvPr>
          <p:cNvSpPr>
            <a:spLocks noGrp="1"/>
          </p:cNvSpPr>
          <p:nvPr>
            <p:ph type="sldNum" sz="quarter" idx="4"/>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pic>
        <p:nvPicPr>
          <p:cNvPr id="4" name="Picture 3" descr="Icon&#10;&#10;Description automatically generated">
            <a:extLst>
              <a:ext uri="{FF2B5EF4-FFF2-40B4-BE49-F238E27FC236}">
                <a16:creationId xmlns:a16="http://schemas.microsoft.com/office/drawing/2014/main" id="{6F08CA4B-1EEA-084D-E6BC-8A4F5CE12813}"/>
              </a:ext>
            </a:extLst>
          </p:cNvPr>
          <p:cNvPicPr>
            <a:picLocks noChangeAspect="1"/>
          </p:cNvPicPr>
          <p:nvPr userDrawn="1"/>
        </p:nvPicPr>
        <p:blipFill>
          <a:blip r:embed="rId9"/>
          <a:stretch>
            <a:fillRect/>
          </a:stretch>
        </p:blipFill>
        <p:spPr>
          <a:xfrm>
            <a:off x="302138" y="6066405"/>
            <a:ext cx="1893699" cy="529798"/>
          </a:xfrm>
          <a:prstGeom prst="rect">
            <a:avLst/>
          </a:prstGeom>
        </p:spPr>
      </p:pic>
    </p:spTree>
    <p:extLst>
      <p:ext uri="{BB962C8B-B14F-4D97-AF65-F5344CB8AC3E}">
        <p14:creationId xmlns:p14="http://schemas.microsoft.com/office/powerpoint/2010/main" val="4163844216"/>
      </p:ext>
    </p:extLst>
  </p:cSld>
  <p:clrMap bg1="lt1" tx1="dk1" bg2="lt2" tx2="dk2" accent1="accent1" accent2="accent2" accent3="accent3" accent4="accent4" accent5="accent5" accent6="accent6" hlink="hlink" folHlink="folHlink"/>
  <p:sldLayoutIdLst>
    <p:sldLayoutId id="2147483668" r:id="rId1"/>
    <p:sldLayoutId id="2147483752" r:id="rId2"/>
    <p:sldLayoutId id="2147483670" r:id="rId3"/>
    <p:sldLayoutId id="2147483671" r:id="rId4"/>
    <p:sldLayoutId id="2147483672" r:id="rId5"/>
    <p:sldLayoutId id="2147483673" r:id="rId6"/>
  </p:sldLayoutIdLst>
  <p:hf hdr="0" dt="0"/>
  <p:txStyles>
    <p:titleStyle>
      <a:lvl1pPr algn="l" defTabSz="457200" rtl="0" eaLnBrk="1" latinLnBrk="0" hangingPunct="1">
        <a:spcBef>
          <a:spcPct val="0"/>
        </a:spcBef>
        <a:buNone/>
        <a:defRPr sz="4000" b="1" kern="1200" cap="all" baseline="0">
          <a:solidFill>
            <a:schemeClr val="bg2">
              <a:lumMod val="50000"/>
            </a:schemeClr>
          </a:solidFill>
          <a:latin typeface="Poppins SemiBold" panose="00000700000000000000" pitchFamily="2" charset="0"/>
          <a:ea typeface="+mj-ea"/>
          <a:cs typeface="Poppins SemiBold" panose="00000700000000000000" pitchFamily="2"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accent1"/>
        </a:buClr>
        <a:buFont typeface="Wingdings 2" charset="2"/>
        <a:buChar char=""/>
        <a:defRPr sz="1800" kern="1200" baseline="0">
          <a:solidFill>
            <a:schemeClr val="tx1"/>
          </a:solidFill>
          <a:effectLst/>
          <a:latin typeface="Open Sans" charset="0"/>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baseline="0">
          <a:solidFill>
            <a:schemeClr val="tx1"/>
          </a:solidFill>
          <a:effectLst/>
          <a:latin typeface="Open Sans" charset="0"/>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baseline="0">
          <a:solidFill>
            <a:schemeClr val="tx1"/>
          </a:solidFill>
          <a:effectLst/>
          <a:latin typeface="Open Sans" charset="0"/>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baseline="0">
          <a:solidFill>
            <a:schemeClr val="tx1"/>
          </a:solidFill>
          <a:effectLst/>
          <a:latin typeface="Open Sans" charset="0"/>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baseline="0">
          <a:solidFill>
            <a:schemeClr val="tx1"/>
          </a:solidFill>
          <a:effectLst/>
          <a:latin typeface="Open Sans" charset="0"/>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24BC20A-21FE-1C95-E4E5-EE3ED43541E9}"/>
              </a:ext>
            </a:extLst>
          </p:cNvPr>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rot="10800000">
            <a:off x="10215417" y="5665774"/>
            <a:ext cx="1976581" cy="119222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810000" y="719999"/>
            <a:ext cx="10571998" cy="781227"/>
          </a:xfrm>
          <a:prstGeom prst="rect">
            <a:avLst/>
          </a:prstGeom>
          <a:effectLst/>
        </p:spPr>
        <p:txBody>
          <a:bodyPr vert="horz" lIns="91440" tIns="45720" rIns="91440" bIns="45720" rtlCol="0" anchor="t" anchorCtr="0">
            <a:noAutofit/>
          </a:bodyPr>
          <a:lstStyle/>
          <a:p>
            <a:endParaRPr lang="en-US"/>
          </a:p>
        </p:txBody>
      </p:sp>
      <p:sp>
        <p:nvSpPr>
          <p:cNvPr id="5" name="Footer Placeholder 4"/>
          <p:cNvSpPr>
            <a:spLocks noGrp="1"/>
          </p:cNvSpPr>
          <p:nvPr>
            <p:ph type="ftr" sz="quarter" idx="3"/>
          </p:nvPr>
        </p:nvSpPr>
        <p:spPr>
          <a:xfrm>
            <a:off x="2581834" y="6041362"/>
            <a:ext cx="8454465" cy="490599"/>
          </a:xfrm>
          <a:prstGeom prst="rect">
            <a:avLst/>
          </a:prstGeom>
        </p:spPr>
        <p:txBody>
          <a:bodyPr vert="horz" lIns="91440" tIns="45720" rIns="91440" bIns="45720" rtlCol="0" anchor="b"/>
          <a:lstStyle>
            <a:lvl1pPr algn="l">
              <a:defRPr sz="900" baseline="0">
                <a:solidFill>
                  <a:schemeClr val="tx1"/>
                </a:solidFill>
                <a:latin typeface="Open Sans" charset="0"/>
              </a:defRPr>
            </a:lvl1pPr>
          </a:lstStyle>
          <a:p>
            <a:endParaRPr lang="en-US"/>
          </a:p>
        </p:txBody>
      </p:sp>
      <p:sp>
        <p:nvSpPr>
          <p:cNvPr id="14" name="Rectangle 13"/>
          <p:cNvSpPr/>
          <p:nvPr userDrawn="1"/>
        </p:nvSpPr>
        <p:spPr>
          <a:xfrm>
            <a:off x="11382000" y="6726194"/>
            <a:ext cx="810000" cy="131806"/>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20" name="Rectangle 19"/>
          <p:cNvSpPr/>
          <p:nvPr userDrawn="1"/>
        </p:nvSpPr>
        <p:spPr>
          <a:xfrm>
            <a:off x="-2589" y="1200150"/>
            <a:ext cx="609455" cy="48174"/>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10" name="Slide Number Placeholder 5">
            <a:extLst>
              <a:ext uri="{FF2B5EF4-FFF2-40B4-BE49-F238E27FC236}">
                <a16:creationId xmlns:a16="http://schemas.microsoft.com/office/drawing/2014/main" id="{7AFB2AB3-142C-6E47-AAB6-ED694BA82257}"/>
              </a:ext>
            </a:extLst>
          </p:cNvPr>
          <p:cNvSpPr>
            <a:spLocks noGrp="1"/>
          </p:cNvSpPr>
          <p:nvPr>
            <p:ph type="sldNum" sz="quarter" idx="4"/>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pic>
        <p:nvPicPr>
          <p:cNvPr id="4" name="Picture 3" descr="Icon&#10;&#10;Description automatically generated">
            <a:extLst>
              <a:ext uri="{FF2B5EF4-FFF2-40B4-BE49-F238E27FC236}">
                <a16:creationId xmlns:a16="http://schemas.microsoft.com/office/drawing/2014/main" id="{6F08CA4B-1EEA-084D-E6BC-8A4F5CE12813}"/>
              </a:ext>
            </a:extLst>
          </p:cNvPr>
          <p:cNvPicPr>
            <a:picLocks noChangeAspect="1"/>
          </p:cNvPicPr>
          <p:nvPr userDrawn="1"/>
        </p:nvPicPr>
        <p:blipFill>
          <a:blip r:embed="rId9"/>
          <a:stretch>
            <a:fillRect/>
          </a:stretch>
        </p:blipFill>
        <p:spPr>
          <a:xfrm>
            <a:off x="302138" y="6066405"/>
            <a:ext cx="1893699" cy="529798"/>
          </a:xfrm>
          <a:prstGeom prst="rect">
            <a:avLst/>
          </a:prstGeom>
        </p:spPr>
      </p:pic>
    </p:spTree>
    <p:extLst>
      <p:ext uri="{BB962C8B-B14F-4D97-AF65-F5344CB8AC3E}">
        <p14:creationId xmlns:p14="http://schemas.microsoft.com/office/powerpoint/2010/main" val="561344131"/>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Lst>
  <p:hf hdr="0" dt="0"/>
  <p:txStyles>
    <p:titleStyle>
      <a:lvl1pPr algn="l" defTabSz="457200" rtl="0" eaLnBrk="1" latinLnBrk="0" hangingPunct="1">
        <a:spcBef>
          <a:spcPct val="0"/>
        </a:spcBef>
        <a:buNone/>
        <a:defRPr sz="4000" b="1" kern="1200" cap="all" baseline="0">
          <a:solidFill>
            <a:schemeClr val="bg2">
              <a:lumMod val="50000"/>
            </a:schemeClr>
          </a:solidFill>
          <a:latin typeface="Poppins SemiBold" panose="00000700000000000000" pitchFamily="2" charset="0"/>
          <a:ea typeface="+mj-ea"/>
          <a:cs typeface="Poppins SemiBold" panose="00000700000000000000" pitchFamily="2"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accent1"/>
        </a:buClr>
        <a:buFont typeface="Wingdings 2" charset="2"/>
        <a:buChar char=""/>
        <a:defRPr sz="1800" kern="1200" baseline="0">
          <a:solidFill>
            <a:schemeClr val="tx1"/>
          </a:solidFill>
          <a:effectLst/>
          <a:latin typeface="Open Sans" charset="0"/>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baseline="0">
          <a:solidFill>
            <a:schemeClr val="tx1"/>
          </a:solidFill>
          <a:effectLst/>
          <a:latin typeface="Open Sans" charset="0"/>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baseline="0">
          <a:solidFill>
            <a:schemeClr val="tx1"/>
          </a:solidFill>
          <a:effectLst/>
          <a:latin typeface="Open Sans" charset="0"/>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baseline="0">
          <a:solidFill>
            <a:schemeClr val="tx1"/>
          </a:solidFill>
          <a:effectLst/>
          <a:latin typeface="Open Sans" charset="0"/>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baseline="0">
          <a:solidFill>
            <a:schemeClr val="tx1"/>
          </a:solidFill>
          <a:effectLst/>
          <a:latin typeface="Open Sans" charset="0"/>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24BC20A-21FE-1C95-E4E5-EE3ED43541E9}"/>
              </a:ext>
            </a:extLst>
          </p:cNvPr>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rot="10800000">
            <a:off x="10123054" y="5610064"/>
            <a:ext cx="2068944" cy="124793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810000" y="719999"/>
            <a:ext cx="10571998" cy="1473011"/>
          </a:xfrm>
          <a:prstGeom prst="rect">
            <a:avLst/>
          </a:prstGeom>
          <a:effectLst/>
        </p:spPr>
        <p:txBody>
          <a:bodyPr vert="horz" lIns="91440" tIns="45720" rIns="91440" bIns="45720" rtlCol="0" anchor="t" anchorCtr="0">
            <a:noAutofit/>
          </a:bodyPr>
          <a:lstStyle/>
          <a:p>
            <a:endParaRPr lang="en-US"/>
          </a:p>
        </p:txBody>
      </p:sp>
      <p:sp>
        <p:nvSpPr>
          <p:cNvPr id="5" name="Footer Placeholder 4"/>
          <p:cNvSpPr>
            <a:spLocks noGrp="1"/>
          </p:cNvSpPr>
          <p:nvPr>
            <p:ph type="ftr" sz="quarter" idx="3"/>
          </p:nvPr>
        </p:nvSpPr>
        <p:spPr>
          <a:xfrm>
            <a:off x="2581834" y="6041362"/>
            <a:ext cx="8454465" cy="490599"/>
          </a:xfrm>
          <a:prstGeom prst="rect">
            <a:avLst/>
          </a:prstGeom>
        </p:spPr>
        <p:txBody>
          <a:bodyPr vert="horz" lIns="91440" tIns="45720" rIns="91440" bIns="45720" rtlCol="0" anchor="b"/>
          <a:lstStyle>
            <a:lvl1pPr algn="l">
              <a:defRPr sz="900" baseline="0">
                <a:solidFill>
                  <a:schemeClr val="tx1"/>
                </a:solidFill>
                <a:latin typeface="Open Sans" charset="0"/>
              </a:defRPr>
            </a:lvl1pPr>
          </a:lstStyle>
          <a:p>
            <a:endParaRPr lang="en-US"/>
          </a:p>
        </p:txBody>
      </p:sp>
      <p:sp>
        <p:nvSpPr>
          <p:cNvPr id="14" name="Rectangle 13"/>
          <p:cNvSpPr/>
          <p:nvPr userDrawn="1"/>
        </p:nvSpPr>
        <p:spPr>
          <a:xfrm>
            <a:off x="11382000" y="6726194"/>
            <a:ext cx="810000" cy="131806"/>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20" name="Rectangle 19"/>
          <p:cNvSpPr/>
          <p:nvPr userDrawn="1"/>
        </p:nvSpPr>
        <p:spPr>
          <a:xfrm>
            <a:off x="-2589" y="1200150"/>
            <a:ext cx="609455" cy="48174"/>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10" name="Slide Number Placeholder 5">
            <a:extLst>
              <a:ext uri="{FF2B5EF4-FFF2-40B4-BE49-F238E27FC236}">
                <a16:creationId xmlns:a16="http://schemas.microsoft.com/office/drawing/2014/main" id="{7AFB2AB3-142C-6E47-AAB6-ED694BA82257}"/>
              </a:ext>
            </a:extLst>
          </p:cNvPr>
          <p:cNvSpPr>
            <a:spLocks noGrp="1"/>
          </p:cNvSpPr>
          <p:nvPr>
            <p:ph type="sldNum" sz="quarter" idx="4"/>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pic>
        <p:nvPicPr>
          <p:cNvPr id="4" name="Picture 3" descr="Icon&#10;&#10;Description automatically generated">
            <a:extLst>
              <a:ext uri="{FF2B5EF4-FFF2-40B4-BE49-F238E27FC236}">
                <a16:creationId xmlns:a16="http://schemas.microsoft.com/office/drawing/2014/main" id="{6F08CA4B-1EEA-084D-E6BC-8A4F5CE12813}"/>
              </a:ext>
            </a:extLst>
          </p:cNvPr>
          <p:cNvPicPr>
            <a:picLocks noChangeAspect="1"/>
          </p:cNvPicPr>
          <p:nvPr userDrawn="1"/>
        </p:nvPicPr>
        <p:blipFill>
          <a:blip r:embed="rId8"/>
          <a:stretch>
            <a:fillRect/>
          </a:stretch>
        </p:blipFill>
        <p:spPr>
          <a:xfrm>
            <a:off x="302138" y="6066405"/>
            <a:ext cx="1893699" cy="529798"/>
          </a:xfrm>
          <a:prstGeom prst="rect">
            <a:avLst/>
          </a:prstGeom>
        </p:spPr>
      </p:pic>
    </p:spTree>
    <p:extLst>
      <p:ext uri="{BB962C8B-B14F-4D97-AF65-F5344CB8AC3E}">
        <p14:creationId xmlns:p14="http://schemas.microsoft.com/office/powerpoint/2010/main" val="2520864524"/>
      </p:ext>
    </p:extLst>
  </p:cSld>
  <p:clrMap bg1="lt1" tx1="dk1" bg2="lt2" tx2="dk2" accent1="accent1" accent2="accent2" accent3="accent3" accent4="accent4" accent5="accent5" accent6="accent6" hlink="hlink" folHlink="folHlink"/>
  <p:sldLayoutIdLst>
    <p:sldLayoutId id="2147483682" r:id="rId1"/>
    <p:sldLayoutId id="2147483753" r:id="rId2"/>
    <p:sldLayoutId id="2147483754" r:id="rId3"/>
    <p:sldLayoutId id="2147483685" r:id="rId4"/>
    <p:sldLayoutId id="2147483686" r:id="rId5"/>
  </p:sldLayoutIdLst>
  <p:hf hdr="0" dt="0"/>
  <p:txStyles>
    <p:titleStyle>
      <a:lvl1pPr algn="l" defTabSz="457200" rtl="0" eaLnBrk="1" latinLnBrk="0" hangingPunct="1">
        <a:spcBef>
          <a:spcPct val="0"/>
        </a:spcBef>
        <a:buNone/>
        <a:defRPr sz="4000" b="1" kern="1200" cap="all" baseline="0">
          <a:solidFill>
            <a:schemeClr val="bg2">
              <a:lumMod val="50000"/>
            </a:schemeClr>
          </a:solidFill>
          <a:latin typeface="Poppins SemiBold" panose="00000700000000000000" pitchFamily="2" charset="0"/>
          <a:ea typeface="+mj-ea"/>
          <a:cs typeface="Poppins SemiBold" panose="00000700000000000000" pitchFamily="2"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accent1"/>
        </a:buClr>
        <a:buFont typeface="Wingdings 2" charset="2"/>
        <a:buChar char=""/>
        <a:defRPr sz="1800" kern="1200" baseline="0">
          <a:solidFill>
            <a:schemeClr val="tx1"/>
          </a:solidFill>
          <a:effectLst/>
          <a:latin typeface="Open Sans" charset="0"/>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baseline="0">
          <a:solidFill>
            <a:schemeClr val="tx1"/>
          </a:solidFill>
          <a:effectLst/>
          <a:latin typeface="Open Sans" charset="0"/>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baseline="0">
          <a:solidFill>
            <a:schemeClr val="tx1"/>
          </a:solidFill>
          <a:effectLst/>
          <a:latin typeface="Open Sans" charset="0"/>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baseline="0">
          <a:solidFill>
            <a:schemeClr val="tx1"/>
          </a:solidFill>
          <a:effectLst/>
          <a:latin typeface="Open Sans" charset="0"/>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baseline="0">
          <a:solidFill>
            <a:schemeClr val="tx1"/>
          </a:solidFill>
          <a:effectLst/>
          <a:latin typeface="Open Sans" charset="0"/>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24BC20A-21FE-1C95-E4E5-EE3ED43541E9}"/>
              </a:ext>
            </a:extLst>
          </p:cNvPr>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rot="10800000">
            <a:off x="10067636" y="5576636"/>
            <a:ext cx="2124364" cy="1281362"/>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810000" y="719999"/>
            <a:ext cx="10571998" cy="1473011"/>
          </a:xfrm>
          <a:prstGeom prst="rect">
            <a:avLst/>
          </a:prstGeom>
          <a:effectLst/>
        </p:spPr>
        <p:txBody>
          <a:bodyPr vert="horz" lIns="91440" tIns="45720" rIns="91440" bIns="45720" rtlCol="0" anchor="t" anchorCtr="0">
            <a:noAutofit/>
          </a:bodyPr>
          <a:lstStyle/>
          <a:p>
            <a:endParaRPr lang="en-US"/>
          </a:p>
        </p:txBody>
      </p:sp>
      <p:sp>
        <p:nvSpPr>
          <p:cNvPr id="5" name="Footer Placeholder 4"/>
          <p:cNvSpPr>
            <a:spLocks noGrp="1"/>
          </p:cNvSpPr>
          <p:nvPr>
            <p:ph type="ftr" sz="quarter" idx="3"/>
          </p:nvPr>
        </p:nvSpPr>
        <p:spPr>
          <a:xfrm>
            <a:off x="2581834" y="6041362"/>
            <a:ext cx="8454465" cy="490599"/>
          </a:xfrm>
          <a:prstGeom prst="rect">
            <a:avLst/>
          </a:prstGeom>
        </p:spPr>
        <p:txBody>
          <a:bodyPr vert="horz" lIns="91440" tIns="45720" rIns="91440" bIns="45720" rtlCol="0" anchor="b"/>
          <a:lstStyle>
            <a:lvl1pPr algn="l">
              <a:defRPr sz="900" baseline="0">
                <a:solidFill>
                  <a:schemeClr val="tx1"/>
                </a:solidFill>
                <a:latin typeface="Open Sans" charset="0"/>
              </a:defRPr>
            </a:lvl1pPr>
          </a:lstStyle>
          <a:p>
            <a:endParaRPr lang="en-US"/>
          </a:p>
        </p:txBody>
      </p:sp>
      <p:sp>
        <p:nvSpPr>
          <p:cNvPr id="14" name="Rectangle 13"/>
          <p:cNvSpPr/>
          <p:nvPr userDrawn="1"/>
        </p:nvSpPr>
        <p:spPr>
          <a:xfrm>
            <a:off x="11382000" y="6726194"/>
            <a:ext cx="810000" cy="131806"/>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20" name="Rectangle 19"/>
          <p:cNvSpPr/>
          <p:nvPr userDrawn="1"/>
        </p:nvSpPr>
        <p:spPr>
          <a:xfrm>
            <a:off x="-2589" y="1200150"/>
            <a:ext cx="609455" cy="48174"/>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10" name="Slide Number Placeholder 5">
            <a:extLst>
              <a:ext uri="{FF2B5EF4-FFF2-40B4-BE49-F238E27FC236}">
                <a16:creationId xmlns:a16="http://schemas.microsoft.com/office/drawing/2014/main" id="{7AFB2AB3-142C-6E47-AAB6-ED694BA82257}"/>
              </a:ext>
            </a:extLst>
          </p:cNvPr>
          <p:cNvSpPr>
            <a:spLocks noGrp="1"/>
          </p:cNvSpPr>
          <p:nvPr>
            <p:ph type="sldNum" sz="quarter" idx="4"/>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pic>
        <p:nvPicPr>
          <p:cNvPr id="4" name="Picture 3" descr="Icon&#10;&#10;Description automatically generated">
            <a:extLst>
              <a:ext uri="{FF2B5EF4-FFF2-40B4-BE49-F238E27FC236}">
                <a16:creationId xmlns:a16="http://schemas.microsoft.com/office/drawing/2014/main" id="{6F08CA4B-1EEA-084D-E6BC-8A4F5CE12813}"/>
              </a:ext>
            </a:extLst>
          </p:cNvPr>
          <p:cNvPicPr>
            <a:picLocks noChangeAspect="1"/>
          </p:cNvPicPr>
          <p:nvPr userDrawn="1"/>
        </p:nvPicPr>
        <p:blipFill>
          <a:blip r:embed="rId9"/>
          <a:stretch>
            <a:fillRect/>
          </a:stretch>
        </p:blipFill>
        <p:spPr>
          <a:xfrm>
            <a:off x="302138" y="6066405"/>
            <a:ext cx="1893699" cy="529798"/>
          </a:xfrm>
          <a:prstGeom prst="rect">
            <a:avLst/>
          </a:prstGeom>
        </p:spPr>
      </p:pic>
    </p:spTree>
    <p:extLst>
      <p:ext uri="{BB962C8B-B14F-4D97-AF65-F5344CB8AC3E}">
        <p14:creationId xmlns:p14="http://schemas.microsoft.com/office/powerpoint/2010/main" val="638756238"/>
      </p:ext>
    </p:extLst>
  </p:cSld>
  <p:clrMap bg1="lt1" tx1="dk1" bg2="lt2" tx2="dk2" accent1="accent1" accent2="accent2" accent3="accent3" accent4="accent4" accent5="accent5" accent6="accent6" hlink="hlink" folHlink="folHlink"/>
  <p:sldLayoutIdLst>
    <p:sldLayoutId id="2147483755" r:id="rId1"/>
    <p:sldLayoutId id="2147483689" r:id="rId2"/>
    <p:sldLayoutId id="2147483690" r:id="rId3"/>
    <p:sldLayoutId id="2147483691" r:id="rId4"/>
    <p:sldLayoutId id="2147483693" r:id="rId5"/>
    <p:sldLayoutId id="2147483694" r:id="rId6"/>
  </p:sldLayoutIdLst>
  <p:hf hdr="0" dt="0"/>
  <p:txStyles>
    <p:titleStyle>
      <a:lvl1pPr algn="l" defTabSz="457200" rtl="0" eaLnBrk="1" latinLnBrk="0" hangingPunct="1">
        <a:spcBef>
          <a:spcPct val="0"/>
        </a:spcBef>
        <a:buNone/>
        <a:defRPr sz="4000" b="1" kern="1200" cap="all" baseline="0">
          <a:solidFill>
            <a:schemeClr val="bg2">
              <a:lumMod val="50000"/>
            </a:schemeClr>
          </a:solidFill>
          <a:latin typeface="Poppins SemiBold" panose="00000700000000000000" pitchFamily="2" charset="0"/>
          <a:ea typeface="+mj-ea"/>
          <a:cs typeface="Poppins SemiBold" panose="00000700000000000000" pitchFamily="2"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accent1"/>
        </a:buClr>
        <a:buFont typeface="Wingdings 2" charset="2"/>
        <a:buChar char=""/>
        <a:defRPr sz="1800" kern="1200" baseline="0">
          <a:solidFill>
            <a:schemeClr val="tx1"/>
          </a:solidFill>
          <a:effectLst/>
          <a:latin typeface="Open Sans" charset="0"/>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baseline="0">
          <a:solidFill>
            <a:schemeClr val="tx1"/>
          </a:solidFill>
          <a:effectLst/>
          <a:latin typeface="Open Sans" charset="0"/>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baseline="0">
          <a:solidFill>
            <a:schemeClr val="tx1"/>
          </a:solidFill>
          <a:effectLst/>
          <a:latin typeface="Open Sans" charset="0"/>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baseline="0">
          <a:solidFill>
            <a:schemeClr val="tx1"/>
          </a:solidFill>
          <a:effectLst/>
          <a:latin typeface="Open Sans" charset="0"/>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baseline="0">
          <a:solidFill>
            <a:schemeClr val="tx1"/>
          </a:solidFill>
          <a:effectLst/>
          <a:latin typeface="Open Sans" charset="0"/>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0000" y="719999"/>
            <a:ext cx="10571998" cy="1473011"/>
          </a:xfrm>
          <a:prstGeom prst="rect">
            <a:avLst/>
          </a:prstGeom>
          <a:effectLst/>
        </p:spPr>
        <p:txBody>
          <a:bodyPr vert="horz" lIns="91440" tIns="45720" rIns="91440" bIns="45720" rtlCol="0" anchor="t" anchorCtr="0">
            <a:noAutofit/>
          </a:bodyPr>
          <a:lstStyle/>
          <a:p>
            <a:endParaRPr lang="en-US"/>
          </a:p>
        </p:txBody>
      </p:sp>
      <p:sp>
        <p:nvSpPr>
          <p:cNvPr id="5" name="Footer Placeholder 4"/>
          <p:cNvSpPr>
            <a:spLocks noGrp="1"/>
          </p:cNvSpPr>
          <p:nvPr>
            <p:ph type="ftr" sz="quarter" idx="3"/>
          </p:nvPr>
        </p:nvSpPr>
        <p:spPr>
          <a:xfrm>
            <a:off x="2581834" y="6041362"/>
            <a:ext cx="8454465" cy="490599"/>
          </a:xfrm>
          <a:prstGeom prst="rect">
            <a:avLst/>
          </a:prstGeom>
        </p:spPr>
        <p:txBody>
          <a:bodyPr vert="horz" lIns="91440" tIns="45720" rIns="91440" bIns="45720" rtlCol="0" anchor="b"/>
          <a:lstStyle>
            <a:lvl1pPr algn="l">
              <a:defRPr sz="900" baseline="0">
                <a:solidFill>
                  <a:schemeClr val="tx1"/>
                </a:solidFill>
                <a:latin typeface="Open Sans" charset="0"/>
              </a:defRPr>
            </a:lvl1pPr>
          </a:lstStyle>
          <a:p>
            <a:endParaRPr lang="en-US"/>
          </a:p>
        </p:txBody>
      </p:sp>
      <p:pic>
        <p:nvPicPr>
          <p:cNvPr id="6" name="Picture 2">
            <a:extLst>
              <a:ext uri="{FF2B5EF4-FFF2-40B4-BE49-F238E27FC236}">
                <a16:creationId xmlns:a16="http://schemas.microsoft.com/office/drawing/2014/main" id="{5E41622B-F2F9-EDFA-E714-2F75F844A710}"/>
              </a:ext>
            </a:extLst>
          </p:cNvPr>
          <p:cNvPicPr>
            <a:picLocks noChangeAspect="1" noChangeArrowheads="1"/>
          </p:cNvPicPr>
          <p:nvPr userDrawn="1"/>
        </p:nvPicPr>
        <p:blipFill>
          <a:blip r:embed="rId9">
            <a:extLst>
              <a:ext uri="{28A0092B-C50C-407E-A947-70E740481C1C}">
                <a14:useLocalDpi xmlns:a14="http://schemas.microsoft.com/office/drawing/2010/main" val="0"/>
              </a:ext>
            </a:extLst>
          </a:blip>
          <a:srcRect/>
          <a:stretch>
            <a:fillRect/>
          </a:stretch>
        </p:blipFill>
        <p:spPr bwMode="auto">
          <a:xfrm rot="10800000">
            <a:off x="10471758" y="5819673"/>
            <a:ext cx="1721439" cy="1038328"/>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p:cNvSpPr/>
          <p:nvPr userDrawn="1"/>
        </p:nvSpPr>
        <p:spPr>
          <a:xfrm>
            <a:off x="11382000" y="6726194"/>
            <a:ext cx="810000" cy="131806"/>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20" name="Rectangle 19"/>
          <p:cNvSpPr/>
          <p:nvPr userDrawn="1"/>
        </p:nvSpPr>
        <p:spPr>
          <a:xfrm>
            <a:off x="-2589" y="1200150"/>
            <a:ext cx="609455" cy="48174"/>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10" name="Slide Number Placeholder 5">
            <a:extLst>
              <a:ext uri="{FF2B5EF4-FFF2-40B4-BE49-F238E27FC236}">
                <a16:creationId xmlns:a16="http://schemas.microsoft.com/office/drawing/2014/main" id="{7AFB2AB3-142C-6E47-AAB6-ED694BA82257}"/>
              </a:ext>
            </a:extLst>
          </p:cNvPr>
          <p:cNvSpPr>
            <a:spLocks noGrp="1"/>
          </p:cNvSpPr>
          <p:nvPr>
            <p:ph type="sldNum" sz="quarter" idx="4"/>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pic>
        <p:nvPicPr>
          <p:cNvPr id="4" name="Picture 3" descr="Icon&#10;&#10;Description automatically generated">
            <a:extLst>
              <a:ext uri="{FF2B5EF4-FFF2-40B4-BE49-F238E27FC236}">
                <a16:creationId xmlns:a16="http://schemas.microsoft.com/office/drawing/2014/main" id="{6F08CA4B-1EEA-084D-E6BC-8A4F5CE12813}"/>
              </a:ext>
            </a:extLst>
          </p:cNvPr>
          <p:cNvPicPr>
            <a:picLocks noChangeAspect="1"/>
          </p:cNvPicPr>
          <p:nvPr userDrawn="1"/>
        </p:nvPicPr>
        <p:blipFill>
          <a:blip r:embed="rId10"/>
          <a:stretch>
            <a:fillRect/>
          </a:stretch>
        </p:blipFill>
        <p:spPr>
          <a:xfrm>
            <a:off x="302138" y="6066405"/>
            <a:ext cx="1893699" cy="529798"/>
          </a:xfrm>
          <a:prstGeom prst="rect">
            <a:avLst/>
          </a:prstGeom>
        </p:spPr>
      </p:pic>
    </p:spTree>
    <p:extLst>
      <p:ext uri="{BB962C8B-B14F-4D97-AF65-F5344CB8AC3E}">
        <p14:creationId xmlns:p14="http://schemas.microsoft.com/office/powerpoint/2010/main" val="2731112204"/>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1" r:id="rId5"/>
    <p:sldLayoutId id="2147483702" r:id="rId6"/>
    <p:sldLayoutId id="2147483703" r:id="rId7"/>
  </p:sldLayoutIdLst>
  <p:hf hdr="0" dt="0"/>
  <p:txStyles>
    <p:titleStyle>
      <a:lvl1pPr algn="l" defTabSz="457200" rtl="0" eaLnBrk="1" latinLnBrk="0" hangingPunct="1">
        <a:spcBef>
          <a:spcPct val="0"/>
        </a:spcBef>
        <a:buNone/>
        <a:defRPr sz="4000" b="1" kern="1200" cap="all" baseline="0">
          <a:solidFill>
            <a:schemeClr val="bg2">
              <a:lumMod val="50000"/>
            </a:schemeClr>
          </a:solidFill>
          <a:latin typeface="Poppins SemiBold" panose="00000700000000000000" pitchFamily="2" charset="0"/>
          <a:ea typeface="+mj-ea"/>
          <a:cs typeface="Poppins SemiBold" panose="00000700000000000000" pitchFamily="2"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accent1"/>
        </a:buClr>
        <a:buFont typeface="Wingdings 2" charset="2"/>
        <a:buChar char=""/>
        <a:defRPr sz="1800" kern="1200" baseline="0">
          <a:solidFill>
            <a:schemeClr val="tx1"/>
          </a:solidFill>
          <a:effectLst/>
          <a:latin typeface="Open Sans" charset="0"/>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baseline="0">
          <a:solidFill>
            <a:schemeClr val="tx1"/>
          </a:solidFill>
          <a:effectLst/>
          <a:latin typeface="Open Sans" charset="0"/>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baseline="0">
          <a:solidFill>
            <a:schemeClr val="tx1"/>
          </a:solidFill>
          <a:effectLst/>
          <a:latin typeface="Open Sans" charset="0"/>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baseline="0">
          <a:solidFill>
            <a:schemeClr val="tx1"/>
          </a:solidFill>
          <a:effectLst/>
          <a:latin typeface="Open Sans" charset="0"/>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baseline="0">
          <a:solidFill>
            <a:schemeClr val="tx1"/>
          </a:solidFill>
          <a:effectLst/>
          <a:latin typeface="Open Sans" charset="0"/>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24BC20A-21FE-1C95-E4E5-EE3ED43541E9}"/>
              </a:ext>
            </a:extLst>
          </p:cNvPr>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rot="10800000">
            <a:off x="9611228" y="5301342"/>
            <a:ext cx="2580772" cy="1556656"/>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810000" y="719999"/>
            <a:ext cx="10571998" cy="1473011"/>
          </a:xfrm>
          <a:prstGeom prst="rect">
            <a:avLst/>
          </a:prstGeom>
          <a:effectLst/>
        </p:spPr>
        <p:txBody>
          <a:bodyPr vert="horz" lIns="91440" tIns="45720" rIns="91440" bIns="45720" rtlCol="0" anchor="t" anchorCtr="0">
            <a:noAutofit/>
          </a:bodyPr>
          <a:lstStyle/>
          <a:p>
            <a:endParaRPr lang="en-US"/>
          </a:p>
        </p:txBody>
      </p:sp>
      <p:sp>
        <p:nvSpPr>
          <p:cNvPr id="5" name="Footer Placeholder 4"/>
          <p:cNvSpPr>
            <a:spLocks noGrp="1"/>
          </p:cNvSpPr>
          <p:nvPr>
            <p:ph type="ftr" sz="quarter" idx="3"/>
          </p:nvPr>
        </p:nvSpPr>
        <p:spPr>
          <a:xfrm>
            <a:off x="2581834" y="6041362"/>
            <a:ext cx="8454465" cy="490599"/>
          </a:xfrm>
          <a:prstGeom prst="rect">
            <a:avLst/>
          </a:prstGeom>
        </p:spPr>
        <p:txBody>
          <a:bodyPr vert="horz" lIns="91440" tIns="45720" rIns="91440" bIns="45720" rtlCol="0" anchor="b"/>
          <a:lstStyle>
            <a:lvl1pPr algn="l">
              <a:defRPr sz="900" baseline="0">
                <a:solidFill>
                  <a:schemeClr val="tx1"/>
                </a:solidFill>
                <a:latin typeface="Open Sans" charset="0"/>
              </a:defRPr>
            </a:lvl1pPr>
          </a:lstStyle>
          <a:p>
            <a:endParaRPr lang="en-US"/>
          </a:p>
        </p:txBody>
      </p:sp>
      <p:sp>
        <p:nvSpPr>
          <p:cNvPr id="14" name="Rectangle 13"/>
          <p:cNvSpPr/>
          <p:nvPr userDrawn="1"/>
        </p:nvSpPr>
        <p:spPr>
          <a:xfrm>
            <a:off x="11382000" y="6726194"/>
            <a:ext cx="810000" cy="131806"/>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20" name="Rectangle 19"/>
          <p:cNvSpPr/>
          <p:nvPr userDrawn="1"/>
        </p:nvSpPr>
        <p:spPr>
          <a:xfrm>
            <a:off x="-2589" y="1200150"/>
            <a:ext cx="609455" cy="48174"/>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10" name="Slide Number Placeholder 5">
            <a:extLst>
              <a:ext uri="{FF2B5EF4-FFF2-40B4-BE49-F238E27FC236}">
                <a16:creationId xmlns:a16="http://schemas.microsoft.com/office/drawing/2014/main" id="{7AFB2AB3-142C-6E47-AAB6-ED694BA82257}"/>
              </a:ext>
            </a:extLst>
          </p:cNvPr>
          <p:cNvSpPr>
            <a:spLocks noGrp="1"/>
          </p:cNvSpPr>
          <p:nvPr>
            <p:ph type="sldNum" sz="quarter" idx="4"/>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pic>
        <p:nvPicPr>
          <p:cNvPr id="4" name="Picture 3" descr="Icon&#10;&#10;Description automatically generated">
            <a:extLst>
              <a:ext uri="{FF2B5EF4-FFF2-40B4-BE49-F238E27FC236}">
                <a16:creationId xmlns:a16="http://schemas.microsoft.com/office/drawing/2014/main" id="{6F08CA4B-1EEA-084D-E6BC-8A4F5CE12813}"/>
              </a:ext>
            </a:extLst>
          </p:cNvPr>
          <p:cNvPicPr>
            <a:picLocks noChangeAspect="1"/>
          </p:cNvPicPr>
          <p:nvPr userDrawn="1"/>
        </p:nvPicPr>
        <p:blipFill>
          <a:blip r:embed="rId9"/>
          <a:stretch>
            <a:fillRect/>
          </a:stretch>
        </p:blipFill>
        <p:spPr>
          <a:xfrm>
            <a:off x="302138" y="6066405"/>
            <a:ext cx="1893699" cy="529798"/>
          </a:xfrm>
          <a:prstGeom prst="rect">
            <a:avLst/>
          </a:prstGeom>
        </p:spPr>
      </p:pic>
    </p:spTree>
    <p:extLst>
      <p:ext uri="{BB962C8B-B14F-4D97-AF65-F5344CB8AC3E}">
        <p14:creationId xmlns:p14="http://schemas.microsoft.com/office/powerpoint/2010/main" val="3997136065"/>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Lst>
  <p:hf hdr="0" dt="0"/>
  <p:txStyles>
    <p:titleStyle>
      <a:lvl1pPr algn="l" defTabSz="457200" rtl="0" eaLnBrk="1" latinLnBrk="0" hangingPunct="1">
        <a:spcBef>
          <a:spcPct val="0"/>
        </a:spcBef>
        <a:buNone/>
        <a:defRPr sz="4000" b="1" kern="1200" cap="all" baseline="0">
          <a:solidFill>
            <a:schemeClr val="bg2">
              <a:lumMod val="50000"/>
            </a:schemeClr>
          </a:solidFill>
          <a:latin typeface="Poppins SemiBold" panose="00000700000000000000" pitchFamily="2" charset="0"/>
          <a:ea typeface="+mj-ea"/>
          <a:cs typeface="Poppins SemiBold" panose="00000700000000000000" pitchFamily="2"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accent1"/>
        </a:buClr>
        <a:buFont typeface="Wingdings 2" charset="2"/>
        <a:buChar char=""/>
        <a:defRPr sz="1800" kern="1200" baseline="0">
          <a:solidFill>
            <a:schemeClr val="tx1"/>
          </a:solidFill>
          <a:effectLst/>
          <a:latin typeface="Open Sans" charset="0"/>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baseline="0">
          <a:solidFill>
            <a:schemeClr val="tx1"/>
          </a:solidFill>
          <a:effectLst/>
          <a:latin typeface="Open Sans" charset="0"/>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baseline="0">
          <a:solidFill>
            <a:schemeClr val="tx1"/>
          </a:solidFill>
          <a:effectLst/>
          <a:latin typeface="Open Sans" charset="0"/>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baseline="0">
          <a:solidFill>
            <a:schemeClr val="tx1"/>
          </a:solidFill>
          <a:effectLst/>
          <a:latin typeface="Open Sans" charset="0"/>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baseline="0">
          <a:solidFill>
            <a:schemeClr val="tx1"/>
          </a:solidFill>
          <a:effectLst/>
          <a:latin typeface="Open Sans" charset="0"/>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24BC20A-21FE-1C95-E4E5-EE3ED43541E9}"/>
              </a:ext>
            </a:extLst>
          </p:cNvPr>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rot="10800000">
            <a:off x="9922212" y="5488920"/>
            <a:ext cx="2269787" cy="136907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810000" y="719999"/>
            <a:ext cx="10571998" cy="1473011"/>
          </a:xfrm>
          <a:prstGeom prst="rect">
            <a:avLst/>
          </a:prstGeom>
          <a:effectLst/>
        </p:spPr>
        <p:txBody>
          <a:bodyPr vert="horz" lIns="91440" tIns="45720" rIns="91440" bIns="45720" rtlCol="0" anchor="t" anchorCtr="0">
            <a:noAutofit/>
          </a:bodyPr>
          <a:lstStyle/>
          <a:p>
            <a:endParaRPr lang="en-US"/>
          </a:p>
        </p:txBody>
      </p:sp>
      <p:sp>
        <p:nvSpPr>
          <p:cNvPr id="5" name="Footer Placeholder 4"/>
          <p:cNvSpPr>
            <a:spLocks noGrp="1"/>
          </p:cNvSpPr>
          <p:nvPr>
            <p:ph type="ftr" sz="quarter" idx="3"/>
          </p:nvPr>
        </p:nvSpPr>
        <p:spPr>
          <a:xfrm>
            <a:off x="2581834" y="6041362"/>
            <a:ext cx="8454465" cy="490599"/>
          </a:xfrm>
          <a:prstGeom prst="rect">
            <a:avLst/>
          </a:prstGeom>
        </p:spPr>
        <p:txBody>
          <a:bodyPr vert="horz" lIns="91440" tIns="45720" rIns="91440" bIns="45720" rtlCol="0" anchor="b"/>
          <a:lstStyle>
            <a:lvl1pPr algn="l">
              <a:defRPr sz="900" baseline="0">
                <a:solidFill>
                  <a:schemeClr val="tx1"/>
                </a:solidFill>
                <a:latin typeface="Open Sans" charset="0"/>
              </a:defRPr>
            </a:lvl1pPr>
          </a:lstStyle>
          <a:p>
            <a:endParaRPr lang="en-US"/>
          </a:p>
        </p:txBody>
      </p:sp>
      <p:sp>
        <p:nvSpPr>
          <p:cNvPr id="14" name="Rectangle 13"/>
          <p:cNvSpPr/>
          <p:nvPr userDrawn="1"/>
        </p:nvSpPr>
        <p:spPr>
          <a:xfrm>
            <a:off x="11382000" y="6726194"/>
            <a:ext cx="810000" cy="131806"/>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20" name="Rectangle 19"/>
          <p:cNvSpPr/>
          <p:nvPr userDrawn="1"/>
        </p:nvSpPr>
        <p:spPr>
          <a:xfrm>
            <a:off x="-2589" y="1200150"/>
            <a:ext cx="609455" cy="48174"/>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10" name="Slide Number Placeholder 5">
            <a:extLst>
              <a:ext uri="{FF2B5EF4-FFF2-40B4-BE49-F238E27FC236}">
                <a16:creationId xmlns:a16="http://schemas.microsoft.com/office/drawing/2014/main" id="{7AFB2AB3-142C-6E47-AAB6-ED694BA82257}"/>
              </a:ext>
            </a:extLst>
          </p:cNvPr>
          <p:cNvSpPr>
            <a:spLocks noGrp="1"/>
          </p:cNvSpPr>
          <p:nvPr>
            <p:ph type="sldNum" sz="quarter" idx="4"/>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pic>
        <p:nvPicPr>
          <p:cNvPr id="4" name="Picture 3" descr="Icon&#10;&#10;Description automatically generated">
            <a:extLst>
              <a:ext uri="{FF2B5EF4-FFF2-40B4-BE49-F238E27FC236}">
                <a16:creationId xmlns:a16="http://schemas.microsoft.com/office/drawing/2014/main" id="{6F08CA4B-1EEA-084D-E6BC-8A4F5CE12813}"/>
              </a:ext>
            </a:extLst>
          </p:cNvPr>
          <p:cNvPicPr>
            <a:picLocks noChangeAspect="1"/>
          </p:cNvPicPr>
          <p:nvPr userDrawn="1"/>
        </p:nvPicPr>
        <p:blipFill>
          <a:blip r:embed="rId8"/>
          <a:stretch>
            <a:fillRect/>
          </a:stretch>
        </p:blipFill>
        <p:spPr>
          <a:xfrm>
            <a:off x="302138" y="6066405"/>
            <a:ext cx="1893699" cy="529798"/>
          </a:xfrm>
          <a:prstGeom prst="rect">
            <a:avLst/>
          </a:prstGeom>
        </p:spPr>
      </p:pic>
    </p:spTree>
    <p:extLst>
      <p:ext uri="{BB962C8B-B14F-4D97-AF65-F5344CB8AC3E}">
        <p14:creationId xmlns:p14="http://schemas.microsoft.com/office/powerpoint/2010/main" val="1044913776"/>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Lst>
  <p:hf hdr="0" dt="0"/>
  <p:txStyles>
    <p:titleStyle>
      <a:lvl1pPr algn="l" defTabSz="457200" rtl="0" eaLnBrk="1" latinLnBrk="0" hangingPunct="1">
        <a:spcBef>
          <a:spcPct val="0"/>
        </a:spcBef>
        <a:buNone/>
        <a:defRPr sz="4000" b="1" kern="1200" cap="all" baseline="0">
          <a:solidFill>
            <a:schemeClr val="bg2">
              <a:lumMod val="50000"/>
            </a:schemeClr>
          </a:solidFill>
          <a:latin typeface="Poppins SemiBold" panose="00000700000000000000" pitchFamily="2" charset="0"/>
          <a:ea typeface="+mj-ea"/>
          <a:cs typeface="Poppins SemiBold" panose="00000700000000000000" pitchFamily="2"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accent1"/>
        </a:buClr>
        <a:buFont typeface="Wingdings 2" charset="2"/>
        <a:buChar char=""/>
        <a:defRPr sz="1800" kern="1200" baseline="0">
          <a:solidFill>
            <a:schemeClr val="tx1"/>
          </a:solidFill>
          <a:effectLst/>
          <a:latin typeface="Open Sans" charset="0"/>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baseline="0">
          <a:solidFill>
            <a:schemeClr val="tx1"/>
          </a:solidFill>
          <a:effectLst/>
          <a:latin typeface="Open Sans" charset="0"/>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baseline="0">
          <a:solidFill>
            <a:schemeClr val="tx1"/>
          </a:solidFill>
          <a:effectLst/>
          <a:latin typeface="Open Sans" charset="0"/>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baseline="0">
          <a:solidFill>
            <a:schemeClr val="tx1"/>
          </a:solidFill>
          <a:effectLst/>
          <a:latin typeface="Open Sans" charset="0"/>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baseline="0">
          <a:solidFill>
            <a:schemeClr val="tx1"/>
          </a:solidFill>
          <a:effectLst/>
          <a:latin typeface="Open Sans" charset="0"/>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24BC20A-21FE-1C95-E4E5-EE3ED43541E9}"/>
              </a:ext>
            </a:extLst>
          </p:cNvPr>
          <p:cNvPicPr>
            <a:picLocks noChangeAspect="1" noChangeArrowheads="1"/>
          </p:cNvPicPr>
          <p:nvPr userDrawn="1"/>
        </p:nvPicPr>
        <p:blipFill>
          <a:blip r:embed="rId10">
            <a:extLst>
              <a:ext uri="{28A0092B-C50C-407E-A947-70E740481C1C}">
                <a14:useLocalDpi xmlns:a14="http://schemas.microsoft.com/office/drawing/2010/main" val="0"/>
              </a:ext>
            </a:extLst>
          </a:blip>
          <a:srcRect/>
          <a:stretch>
            <a:fillRect/>
          </a:stretch>
        </p:blipFill>
        <p:spPr bwMode="auto">
          <a:xfrm rot="10800000">
            <a:off x="9611774" y="5301672"/>
            <a:ext cx="2580225" cy="1556326"/>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810000" y="719999"/>
            <a:ext cx="10571998" cy="1473011"/>
          </a:xfrm>
          <a:prstGeom prst="rect">
            <a:avLst/>
          </a:prstGeom>
          <a:effectLst/>
        </p:spPr>
        <p:txBody>
          <a:bodyPr vert="horz" lIns="91440" tIns="45720" rIns="91440" bIns="45720" rtlCol="0" anchor="t" anchorCtr="0">
            <a:noAutofit/>
          </a:bodyPr>
          <a:lstStyle/>
          <a:p>
            <a:endParaRPr lang="en-US"/>
          </a:p>
        </p:txBody>
      </p:sp>
      <p:sp>
        <p:nvSpPr>
          <p:cNvPr id="5" name="Footer Placeholder 4"/>
          <p:cNvSpPr>
            <a:spLocks noGrp="1"/>
          </p:cNvSpPr>
          <p:nvPr>
            <p:ph type="ftr" sz="quarter" idx="3"/>
          </p:nvPr>
        </p:nvSpPr>
        <p:spPr>
          <a:xfrm>
            <a:off x="2581834" y="6041362"/>
            <a:ext cx="8454465" cy="490599"/>
          </a:xfrm>
          <a:prstGeom prst="rect">
            <a:avLst/>
          </a:prstGeom>
        </p:spPr>
        <p:txBody>
          <a:bodyPr vert="horz" lIns="91440" tIns="45720" rIns="91440" bIns="45720" rtlCol="0" anchor="b"/>
          <a:lstStyle>
            <a:lvl1pPr algn="l">
              <a:defRPr sz="900" baseline="0">
                <a:solidFill>
                  <a:schemeClr val="tx1"/>
                </a:solidFill>
                <a:latin typeface="Open Sans" charset="0"/>
              </a:defRPr>
            </a:lvl1pPr>
          </a:lstStyle>
          <a:p>
            <a:endParaRPr lang="en-US"/>
          </a:p>
        </p:txBody>
      </p:sp>
      <p:sp>
        <p:nvSpPr>
          <p:cNvPr id="14" name="Rectangle 13"/>
          <p:cNvSpPr/>
          <p:nvPr userDrawn="1"/>
        </p:nvSpPr>
        <p:spPr>
          <a:xfrm>
            <a:off x="11382000" y="6726194"/>
            <a:ext cx="810000" cy="131806"/>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20" name="Rectangle 19"/>
          <p:cNvSpPr/>
          <p:nvPr userDrawn="1"/>
        </p:nvSpPr>
        <p:spPr>
          <a:xfrm>
            <a:off x="-2589" y="1200150"/>
            <a:ext cx="609455" cy="48174"/>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10" name="Slide Number Placeholder 5">
            <a:extLst>
              <a:ext uri="{FF2B5EF4-FFF2-40B4-BE49-F238E27FC236}">
                <a16:creationId xmlns:a16="http://schemas.microsoft.com/office/drawing/2014/main" id="{7AFB2AB3-142C-6E47-AAB6-ED694BA82257}"/>
              </a:ext>
            </a:extLst>
          </p:cNvPr>
          <p:cNvSpPr>
            <a:spLocks noGrp="1"/>
          </p:cNvSpPr>
          <p:nvPr>
            <p:ph type="sldNum" sz="quarter" idx="4"/>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a:t>
            </a:fld>
            <a:endParaRPr lang="en-US"/>
          </a:p>
        </p:txBody>
      </p:sp>
      <p:pic>
        <p:nvPicPr>
          <p:cNvPr id="4" name="Picture 3" descr="Icon&#10;&#10;Description automatically generated">
            <a:extLst>
              <a:ext uri="{FF2B5EF4-FFF2-40B4-BE49-F238E27FC236}">
                <a16:creationId xmlns:a16="http://schemas.microsoft.com/office/drawing/2014/main" id="{6F08CA4B-1EEA-084D-E6BC-8A4F5CE12813}"/>
              </a:ext>
            </a:extLst>
          </p:cNvPr>
          <p:cNvPicPr>
            <a:picLocks noChangeAspect="1"/>
          </p:cNvPicPr>
          <p:nvPr userDrawn="1"/>
        </p:nvPicPr>
        <p:blipFill>
          <a:blip r:embed="rId11"/>
          <a:stretch>
            <a:fillRect/>
          </a:stretch>
        </p:blipFill>
        <p:spPr>
          <a:xfrm>
            <a:off x="302138" y="6066405"/>
            <a:ext cx="1893699" cy="529798"/>
          </a:xfrm>
          <a:prstGeom prst="rect">
            <a:avLst/>
          </a:prstGeom>
        </p:spPr>
      </p:pic>
    </p:spTree>
    <p:extLst>
      <p:ext uri="{BB962C8B-B14F-4D97-AF65-F5344CB8AC3E}">
        <p14:creationId xmlns:p14="http://schemas.microsoft.com/office/powerpoint/2010/main" val="4048747585"/>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49" r:id="rId7"/>
    <p:sldLayoutId id="2147483750" r:id="rId8"/>
  </p:sldLayoutIdLst>
  <p:hf hdr="0" dt="0"/>
  <p:txStyles>
    <p:titleStyle>
      <a:lvl1pPr algn="l" defTabSz="457200" rtl="0" eaLnBrk="1" latinLnBrk="0" hangingPunct="1">
        <a:spcBef>
          <a:spcPct val="0"/>
        </a:spcBef>
        <a:buNone/>
        <a:defRPr sz="4000" b="1" kern="1200" cap="all" baseline="0">
          <a:solidFill>
            <a:schemeClr val="bg2">
              <a:lumMod val="50000"/>
            </a:schemeClr>
          </a:solidFill>
          <a:latin typeface="Poppins SemiBold" panose="00000700000000000000" pitchFamily="2" charset="0"/>
          <a:ea typeface="+mj-ea"/>
          <a:cs typeface="Poppins SemiBold" panose="00000700000000000000" pitchFamily="2"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accent1"/>
        </a:buClr>
        <a:buFont typeface="Wingdings 2" charset="2"/>
        <a:buChar char=""/>
        <a:defRPr sz="1800" kern="1200" baseline="0">
          <a:solidFill>
            <a:schemeClr val="tx1"/>
          </a:solidFill>
          <a:effectLst/>
          <a:latin typeface="Open Sans" charset="0"/>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baseline="0">
          <a:solidFill>
            <a:schemeClr val="tx1"/>
          </a:solidFill>
          <a:effectLst/>
          <a:latin typeface="Open Sans" charset="0"/>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baseline="0">
          <a:solidFill>
            <a:schemeClr val="tx1"/>
          </a:solidFill>
          <a:effectLst/>
          <a:latin typeface="Open Sans" charset="0"/>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baseline="0">
          <a:solidFill>
            <a:schemeClr val="tx1"/>
          </a:solidFill>
          <a:effectLst/>
          <a:latin typeface="Open Sans" charset="0"/>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baseline="0">
          <a:solidFill>
            <a:schemeClr val="tx1"/>
          </a:solidFill>
          <a:effectLst/>
          <a:latin typeface="Open Sans" charset="0"/>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9.xml"/><Relationship Id="rId1" Type="http://schemas.openxmlformats.org/officeDocument/2006/relationships/slideLayout" Target="../slideLayouts/slideLayout14.xml"/><Relationship Id="rId6" Type="http://schemas.openxmlformats.org/officeDocument/2006/relationships/image" Target="../media/image56.jpeg"/><Relationship Id="rId5" Type="http://schemas.openxmlformats.org/officeDocument/2006/relationships/image" Target="../media/image55.jpeg"/><Relationship Id="rId4" Type="http://schemas.openxmlformats.org/officeDocument/2006/relationships/image" Target="../media/image54.jpeg"/></Relationships>
</file>

<file path=ppt/slides/_rels/slide1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0.xml"/><Relationship Id="rId1" Type="http://schemas.openxmlformats.org/officeDocument/2006/relationships/slideLayout" Target="../slideLayouts/slideLayout14.xml"/><Relationship Id="rId4" Type="http://schemas.openxmlformats.org/officeDocument/2006/relationships/image" Target="../media/image58.jpeg"/></Relationships>
</file>

<file path=ppt/slides/_rels/slide12.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59.png"/><Relationship Id="rId7" Type="http://schemas.openxmlformats.org/officeDocument/2006/relationships/image" Target="../media/image60.png"/><Relationship Id="rId2" Type="http://schemas.openxmlformats.org/officeDocument/2006/relationships/notesSlide" Target="../notesSlides/notesSlide11.xml"/><Relationship Id="rId1" Type="http://schemas.openxmlformats.org/officeDocument/2006/relationships/slideLayout" Target="../slideLayouts/slideLayout24.xml"/><Relationship Id="rId6" Type="http://schemas.openxmlformats.org/officeDocument/2006/relationships/image" Target="../media/image26.jpeg"/><Relationship Id="rId5" Type="http://schemas.openxmlformats.org/officeDocument/2006/relationships/image" Target="../media/image25.png"/><Relationship Id="rId4" Type="http://schemas.openxmlformats.org/officeDocument/2006/relationships/hyperlink" Target="https://coara.eu/news/25-projects-selected-for-the-first-cascade-funding-call/"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2.xml"/><Relationship Id="rId1" Type="http://schemas.openxmlformats.org/officeDocument/2006/relationships/slideLayout" Target="../slideLayouts/slideLayout34.xml"/><Relationship Id="rId5" Type="http://schemas.openxmlformats.org/officeDocument/2006/relationships/image" Target="../media/image64.svg"/><Relationship Id="rId4" Type="http://schemas.openxmlformats.org/officeDocument/2006/relationships/image" Target="../media/image63.png"/></Relationships>
</file>

<file path=ppt/slides/_rels/slide14.xml.rels><?xml version="1.0" encoding="UTF-8" standalone="yes"?>
<Relationships xmlns="http://schemas.openxmlformats.org/package/2006/relationships"><Relationship Id="rId8" Type="http://schemas.openxmlformats.org/officeDocument/2006/relationships/hyperlink" Target="https://www.hepi.ac.uk/2024/06/17/the-research-excellence-framework-uk-higher-educations-great-export/#page=1" TargetMode="External"/><Relationship Id="rId13" Type="http://schemas.openxmlformats.org/officeDocument/2006/relationships/hyperlink" Target="https://www.europarl.europa.eu/RegData/docs_autres_institutions/commission_europeenne/com/2024/0490/COM_COM(2024)0490_EN.pdf" TargetMode="External"/><Relationship Id="rId3" Type="http://schemas.openxmlformats.org/officeDocument/2006/relationships/image" Target="../media/image65.png"/><Relationship Id="rId7" Type="http://schemas.openxmlformats.org/officeDocument/2006/relationships/image" Target="../media/image69.png"/><Relationship Id="rId12" Type="http://schemas.openxmlformats.org/officeDocument/2006/relationships/hyperlink" Target="https://www.mext.go.jp/content/20240521-mxt_chousei01-100000404_01.pdf" TargetMode="External"/><Relationship Id="rId2" Type="http://schemas.openxmlformats.org/officeDocument/2006/relationships/notesSlide" Target="../notesSlides/notesSlide13.xml"/><Relationship Id="rId1" Type="http://schemas.openxmlformats.org/officeDocument/2006/relationships/slideLayout" Target="../slideLayouts/slideLayout20.xml"/><Relationship Id="rId6" Type="http://schemas.openxmlformats.org/officeDocument/2006/relationships/image" Target="../media/image68.png"/><Relationship Id="rId11" Type="http://schemas.openxmlformats.org/officeDocument/2006/relationships/hyperlink" Target="https://unesdoc.unesco.org/ark:/48223/pf0000388985" TargetMode="External"/><Relationship Id="rId5" Type="http://schemas.openxmlformats.org/officeDocument/2006/relationships/image" Target="../media/image67.png"/><Relationship Id="rId10" Type="http://schemas.openxmlformats.org/officeDocument/2006/relationships/hyperlink" Target="https://www.google.com/url?sa=t&amp;rct=j&amp;q=&amp;esrc=s&amp;source=web&amp;cd=&amp;ved=2ahUKEwjc_pjyx4uKAxV3hf0HHaUFK3oQFnoECB4QAQ&amp;url=https%3A%2F%2Fwww.sbfi.admin.ch%2Fdam%2Fsbfi%2Fde%2Fdokumente%2F2023%2F06%2Fswiss_position_paper_on_fp10.pdf.download.pdf%2Fswiss_position_paper_on_fp10_de.pdf&amp;usg=AOvVaw2wvf3ifvZJLMieXtVnpmeX&amp;opi=89978449" TargetMode="External"/><Relationship Id="rId4" Type="http://schemas.openxmlformats.org/officeDocument/2006/relationships/image" Target="../media/image66.png"/><Relationship Id="rId9" Type="http://schemas.openxmlformats.org/officeDocument/2006/relationships/hyperlink" Target="https://www.oecd-ilibrary.org/education/the-state-of-academic-careers-in-oecd-countries_ea9d3108-en" TargetMode="External"/><Relationship Id="rId14" Type="http://schemas.openxmlformats.org/officeDocument/2006/relationships/image" Target="../media/image70.png"/></Relationships>
</file>

<file path=ppt/slides/_rels/slide15.xml.rels><?xml version="1.0" encoding="UTF-8" standalone="yes"?>
<Relationships xmlns="http://schemas.openxmlformats.org/package/2006/relationships"><Relationship Id="rId3" Type="http://schemas.openxmlformats.org/officeDocument/2006/relationships/image" Target="../media/image71.png"/><Relationship Id="rId7" Type="http://schemas.openxmlformats.org/officeDocument/2006/relationships/image" Target="../media/image74.png"/><Relationship Id="rId2" Type="http://schemas.openxmlformats.org/officeDocument/2006/relationships/notesSlide" Target="../notesSlides/notesSlide14.xml"/><Relationship Id="rId1" Type="http://schemas.openxmlformats.org/officeDocument/2006/relationships/slideLayout" Target="../slideLayouts/slideLayout20.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hyperlink" Target="https://www.zotero.org/groups/5547912/research_assessment_reform/library" TargetMode="External"/></Relationships>
</file>

<file path=ppt/slides/_rels/slide16.xml.rels><?xml version="1.0" encoding="UTF-8" standalone="yes"?>
<Relationships xmlns="http://schemas.openxmlformats.org/package/2006/relationships"><Relationship Id="rId8" Type="http://schemas.openxmlformats.org/officeDocument/2006/relationships/image" Target="../media/image64.svg"/><Relationship Id="rId3" Type="http://schemas.openxmlformats.org/officeDocument/2006/relationships/image" Target="../media/image75.png"/><Relationship Id="rId7" Type="http://schemas.openxmlformats.org/officeDocument/2006/relationships/image" Target="../media/image63.png"/><Relationship Id="rId12" Type="http://schemas.openxmlformats.org/officeDocument/2006/relationships/image" Target="../media/image82.svg"/><Relationship Id="rId2" Type="http://schemas.openxmlformats.org/officeDocument/2006/relationships/notesSlide" Target="../notesSlides/notesSlide15.xml"/><Relationship Id="rId1" Type="http://schemas.openxmlformats.org/officeDocument/2006/relationships/slideLayout" Target="../slideLayouts/slideLayout31.xml"/><Relationship Id="rId6" Type="http://schemas.openxmlformats.org/officeDocument/2006/relationships/image" Target="../media/image78.svg"/><Relationship Id="rId11" Type="http://schemas.openxmlformats.org/officeDocument/2006/relationships/image" Target="../media/image81.png"/><Relationship Id="rId5" Type="http://schemas.openxmlformats.org/officeDocument/2006/relationships/image" Target="../media/image77.png"/><Relationship Id="rId10" Type="http://schemas.openxmlformats.org/officeDocument/2006/relationships/image" Target="../media/image80.svg"/><Relationship Id="rId4" Type="http://schemas.openxmlformats.org/officeDocument/2006/relationships/image" Target="../media/image76.svg"/><Relationship Id="rId9" Type="http://schemas.openxmlformats.org/officeDocument/2006/relationships/image" Target="../media/image79.pn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54.xml"/><Relationship Id="rId5" Type="http://schemas.openxmlformats.org/officeDocument/2006/relationships/image" Target="../media/image10.pn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14.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jpeg"/><Relationship Id="rId9" Type="http://schemas.openxmlformats.org/officeDocument/2006/relationships/image" Target="../media/image17.png"/></Relationships>
</file>

<file path=ppt/slides/_rels/slide5.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14.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svg"/></Relationships>
</file>

<file path=ppt/slides/_rels/slide6.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1.png"/><Relationship Id="rId18" Type="http://schemas.openxmlformats.org/officeDocument/2006/relationships/image" Target="../media/image36.png"/><Relationship Id="rId3" Type="http://schemas.openxmlformats.org/officeDocument/2006/relationships/image" Target="../media/image18.png"/><Relationship Id="rId21" Type="http://schemas.openxmlformats.org/officeDocument/2006/relationships/image" Target="../media/image38.png"/><Relationship Id="rId7" Type="http://schemas.openxmlformats.org/officeDocument/2006/relationships/image" Target="../media/image26.jpeg"/><Relationship Id="rId12" Type="http://schemas.openxmlformats.org/officeDocument/2006/relationships/image" Target="../media/image30.png"/><Relationship Id="rId17" Type="http://schemas.openxmlformats.org/officeDocument/2006/relationships/image" Target="../media/image35.png"/><Relationship Id="rId2" Type="http://schemas.openxmlformats.org/officeDocument/2006/relationships/notesSlide" Target="../notesSlides/notesSlide5.xml"/><Relationship Id="rId16" Type="http://schemas.openxmlformats.org/officeDocument/2006/relationships/image" Target="../media/image34.png"/><Relationship Id="rId20" Type="http://schemas.openxmlformats.org/officeDocument/2006/relationships/image" Target="../media/image37.png"/><Relationship Id="rId1" Type="http://schemas.openxmlformats.org/officeDocument/2006/relationships/slideLayout" Target="../slideLayouts/slideLayout14.xml"/><Relationship Id="rId6" Type="http://schemas.openxmlformats.org/officeDocument/2006/relationships/image" Target="../media/image25.png"/><Relationship Id="rId11" Type="http://schemas.openxmlformats.org/officeDocument/2006/relationships/image" Target="../media/image29.png"/><Relationship Id="rId24" Type="http://schemas.openxmlformats.org/officeDocument/2006/relationships/image" Target="../media/image41.png"/><Relationship Id="rId5" Type="http://schemas.openxmlformats.org/officeDocument/2006/relationships/image" Target="../media/image24.jpeg"/><Relationship Id="rId15" Type="http://schemas.openxmlformats.org/officeDocument/2006/relationships/image" Target="../media/image33.png"/><Relationship Id="rId23" Type="http://schemas.openxmlformats.org/officeDocument/2006/relationships/image" Target="../media/image40.jpeg"/><Relationship Id="rId10" Type="http://schemas.openxmlformats.org/officeDocument/2006/relationships/image" Target="../media/image28.png"/><Relationship Id="rId19" Type="http://schemas.microsoft.com/office/2007/relationships/hdphoto" Target="../media/hdphoto2.wdp"/><Relationship Id="rId4" Type="http://schemas.openxmlformats.org/officeDocument/2006/relationships/image" Target="../media/image19.svg"/><Relationship Id="rId9" Type="http://schemas.microsoft.com/office/2007/relationships/hdphoto" Target="../media/hdphoto1.wdp"/><Relationship Id="rId14" Type="http://schemas.openxmlformats.org/officeDocument/2006/relationships/image" Target="../media/image32.png"/><Relationship Id="rId22" Type="http://schemas.openxmlformats.org/officeDocument/2006/relationships/image" Target="../media/image39.png"/></Relationships>
</file>

<file path=ppt/slides/_rels/slide7.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45.jpeg"/><Relationship Id="rId5" Type="http://schemas.openxmlformats.org/officeDocument/2006/relationships/image" Target="../media/image44.png"/><Relationship Id="rId10" Type="http://schemas.openxmlformats.org/officeDocument/2006/relationships/image" Target="../media/image47.png"/><Relationship Id="rId4" Type="http://schemas.openxmlformats.org/officeDocument/2006/relationships/image" Target="../media/image43.png"/><Relationship Id="rId9" Type="http://schemas.openxmlformats.org/officeDocument/2006/relationships/image" Target="../media/image26.jpeg"/></Relationships>
</file>

<file path=ppt/slides/_rels/slide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8.xml"/><Relationship Id="rId1" Type="http://schemas.openxmlformats.org/officeDocument/2006/relationships/slideLayout" Target="../slideLayouts/slideLayout14.xml"/><Relationship Id="rId6" Type="http://schemas.openxmlformats.org/officeDocument/2006/relationships/image" Target="../media/image52.png"/><Relationship Id="rId5" Type="http://schemas.openxmlformats.org/officeDocument/2006/relationships/image" Target="../media/image51.jpeg"/><Relationship Id="rId4" Type="http://schemas.openxmlformats.org/officeDocument/2006/relationships/image" Target="../media/image5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B1A611-164E-B56A-2887-9898870FD19E}"/>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0B75B87E-92F6-864F-4BB0-2149E12C30B5}"/>
              </a:ext>
            </a:extLst>
          </p:cNvPr>
          <p:cNvSpPr/>
          <p:nvPr/>
        </p:nvSpPr>
        <p:spPr>
          <a:xfrm>
            <a:off x="0" y="0"/>
            <a:ext cx="12192000" cy="6858000"/>
          </a:xfrm>
          <a:prstGeom prst="rect">
            <a:avLst/>
          </a:prstGeom>
          <a:solidFill>
            <a:srgbClr val="0C0C5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3">
            <a:extLst>
              <a:ext uri="{FF2B5EF4-FFF2-40B4-BE49-F238E27FC236}">
                <a16:creationId xmlns:a16="http://schemas.microsoft.com/office/drawing/2014/main" id="{7E6B28B1-DBAC-556F-EF19-7FBA8719EA6A}"/>
              </a:ext>
            </a:extLst>
          </p:cNvPr>
          <p:cNvSpPr>
            <a:spLocks noGrp="1"/>
          </p:cNvSpPr>
          <p:nvPr>
            <p:ph type="body" sz="quarter" idx="13"/>
          </p:nvPr>
        </p:nvSpPr>
        <p:spPr>
          <a:xfrm>
            <a:off x="1334095" y="4177560"/>
            <a:ext cx="8492456" cy="700705"/>
          </a:xfrm>
          <a:ln>
            <a:noFill/>
          </a:ln>
        </p:spPr>
        <p:txBody>
          <a:bodyPr lIns="0" tIns="45720" rIns="91440" bIns="45720" anchor="t"/>
          <a:lstStyle/>
          <a:p>
            <a:r>
              <a:rPr lang="fr-FR">
                <a:solidFill>
                  <a:srgbClr val="00B0F0"/>
                </a:solidFill>
              </a:rPr>
              <a:t>09 </a:t>
            </a:r>
            <a:r>
              <a:rPr lang="fr-FR" err="1">
                <a:solidFill>
                  <a:srgbClr val="00B0F0"/>
                </a:solidFill>
              </a:rPr>
              <a:t>december</a:t>
            </a:r>
            <a:r>
              <a:rPr lang="fr-FR">
                <a:solidFill>
                  <a:srgbClr val="00B0F0"/>
                </a:solidFill>
              </a:rPr>
              <a:t> 2024  11:00-14:00 CET</a:t>
            </a:r>
            <a:endParaRPr lang="en-GB">
              <a:solidFill>
                <a:srgbClr val="00B0F0"/>
              </a:solidFill>
            </a:endParaRPr>
          </a:p>
          <a:p>
            <a:r>
              <a:rPr lang="fr-FR" sz="2000">
                <a:solidFill>
                  <a:srgbClr val="00B8F2"/>
                </a:solidFill>
                <a:latin typeface="Poppins"/>
                <a:ea typeface="Open Sans"/>
                <a:cs typeface="Poppins"/>
              </a:rPr>
              <a:t>ONLINE</a:t>
            </a:r>
            <a:endParaRPr lang="en-GB" sz="4400">
              <a:solidFill>
                <a:srgbClr val="00B8F2"/>
              </a:solidFill>
              <a:latin typeface="Poppins"/>
              <a:cs typeface="Poppins"/>
            </a:endParaRPr>
          </a:p>
        </p:txBody>
      </p:sp>
      <p:sp>
        <p:nvSpPr>
          <p:cNvPr id="7" name="Espace réservé du texte 6">
            <a:extLst>
              <a:ext uri="{FF2B5EF4-FFF2-40B4-BE49-F238E27FC236}">
                <a16:creationId xmlns:a16="http://schemas.microsoft.com/office/drawing/2014/main" id="{A397A0CC-F786-D711-71BF-E8D7938C5319}"/>
              </a:ext>
            </a:extLst>
          </p:cNvPr>
          <p:cNvSpPr>
            <a:spLocks noGrp="1"/>
          </p:cNvSpPr>
          <p:nvPr>
            <p:ph type="body" sz="quarter" idx="14"/>
          </p:nvPr>
        </p:nvSpPr>
        <p:spPr>
          <a:xfrm>
            <a:off x="1334095" y="3141899"/>
            <a:ext cx="8493125" cy="850413"/>
          </a:xfrm>
        </p:spPr>
        <p:txBody>
          <a:bodyPr/>
          <a:lstStyle/>
          <a:p>
            <a:r>
              <a:rPr lang="en-GB" b="0">
                <a:solidFill>
                  <a:schemeClr val="bg1"/>
                </a:solidFill>
                <a:latin typeface="Poppins" panose="00000500000000000000" pitchFamily="2" charset="0"/>
                <a:ea typeface="Open Sans"/>
                <a:cs typeface="Poppins" panose="00000500000000000000" pitchFamily="2" charset="0"/>
              </a:rPr>
              <a:t>general assembly</a:t>
            </a:r>
          </a:p>
        </p:txBody>
      </p:sp>
      <p:pic>
        <p:nvPicPr>
          <p:cNvPr id="9" name="Picture 8" descr="A logo with a blue and white sun&#10;&#10;Description automatically generated">
            <a:extLst>
              <a:ext uri="{FF2B5EF4-FFF2-40B4-BE49-F238E27FC236}">
                <a16:creationId xmlns:a16="http://schemas.microsoft.com/office/drawing/2014/main" id="{09BD4AB3-E89A-0657-78B3-7D68ED7FFF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4095" y="-482617"/>
            <a:ext cx="4761905" cy="4761905"/>
          </a:xfrm>
          <a:prstGeom prst="rect">
            <a:avLst/>
          </a:prstGeom>
        </p:spPr>
      </p:pic>
      <p:pic>
        <p:nvPicPr>
          <p:cNvPr id="11" name="Picture 10" descr="A group of people sitting around a table&#10;&#10;Description automatically generated">
            <a:extLst>
              <a:ext uri="{FF2B5EF4-FFF2-40B4-BE49-F238E27FC236}">
                <a16:creationId xmlns:a16="http://schemas.microsoft.com/office/drawing/2014/main" id="{D6D30022-8A95-7EDE-EFFF-3E9A5CD9F3D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12480" y="196595"/>
            <a:ext cx="3614927" cy="3614927"/>
          </a:xfrm>
          <a:prstGeom prst="rect">
            <a:avLst/>
          </a:prstGeom>
        </p:spPr>
      </p:pic>
      <p:pic>
        <p:nvPicPr>
          <p:cNvPr id="13" name="Picture 12" descr="A blue and green dotted wave&#10;&#10;Description automatically generated">
            <a:extLst>
              <a:ext uri="{FF2B5EF4-FFF2-40B4-BE49-F238E27FC236}">
                <a16:creationId xmlns:a16="http://schemas.microsoft.com/office/drawing/2014/main" id="{97C6511E-6114-1FFA-C1F3-8DF829030F9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78724" y="1145711"/>
            <a:ext cx="5708904" cy="5708904"/>
          </a:xfrm>
          <a:prstGeom prst="rect">
            <a:avLst/>
          </a:prstGeom>
        </p:spPr>
      </p:pic>
    </p:spTree>
    <p:extLst>
      <p:ext uri="{BB962C8B-B14F-4D97-AF65-F5344CB8AC3E}">
        <p14:creationId xmlns:p14="http://schemas.microsoft.com/office/powerpoint/2010/main" val="24317427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C6D77-E679-5C3E-BA67-4841BDA927E9}"/>
            </a:ext>
          </a:extLst>
        </p:cNvPr>
        <p:cNvGrpSpPr/>
        <p:nvPr/>
      </p:nvGrpSpPr>
      <p:grpSpPr>
        <a:xfrm>
          <a:off x="0" y="0"/>
          <a:ext cx="0" cy="0"/>
          <a:chOff x="0" y="0"/>
          <a:chExt cx="0" cy="0"/>
        </a:xfrm>
      </p:grpSpPr>
      <p:sp>
        <p:nvSpPr>
          <p:cNvPr id="12" name="Footer Placeholder 4">
            <a:extLst>
              <a:ext uri="{FF2B5EF4-FFF2-40B4-BE49-F238E27FC236}">
                <a16:creationId xmlns:a16="http://schemas.microsoft.com/office/drawing/2014/main" id="{8B02E626-BC10-03D3-33F1-3661CAADD4CE}"/>
              </a:ext>
            </a:extLst>
          </p:cNvPr>
          <p:cNvSpPr>
            <a:spLocks noGrp="1"/>
          </p:cNvSpPr>
          <p:nvPr>
            <p:ph type="ftr" sz="quarter" idx="11"/>
          </p:nvPr>
        </p:nvSpPr>
        <p:spPr>
          <a:xfrm>
            <a:off x="2581834" y="6041362"/>
            <a:ext cx="8454465" cy="490599"/>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000000"/>
              </a:solidFill>
              <a:effectLst/>
              <a:uLnTx/>
              <a:uFillTx/>
              <a:latin typeface="Poppins" panose="00000500000000000000" pitchFamily="2" charset="0"/>
              <a:ea typeface="+mn-ea"/>
              <a:cs typeface="Poppins" panose="00000500000000000000" pitchFamily="2" charset="0"/>
            </a:endParaRPr>
          </a:p>
        </p:txBody>
      </p:sp>
      <p:sp>
        <p:nvSpPr>
          <p:cNvPr id="2" name="Slide Number Placeholder 5">
            <a:extLst>
              <a:ext uri="{FF2B5EF4-FFF2-40B4-BE49-F238E27FC236}">
                <a16:creationId xmlns:a16="http://schemas.microsoft.com/office/drawing/2014/main" id="{1DA53EB3-1B5F-DA15-09DE-381648F7B416}"/>
              </a:ext>
            </a:extLst>
          </p:cNvPr>
          <p:cNvSpPr>
            <a:spLocks noGrp="1"/>
          </p:cNvSpPr>
          <p:nvPr>
            <p:ph type="sldNum" sz="quarter" idx="12"/>
          </p:nvPr>
        </p:nvSpPr>
        <p:spPr>
          <a:xfrm>
            <a:off x="10917124" y="6161187"/>
            <a:ext cx="1062155" cy="490599"/>
          </a:xfrm>
        </p:spPr>
        <p:txBody>
          <a:bodyPr>
            <a:normAutofit/>
          </a:bodyPr>
          <a:lstStyle/>
          <a:p>
            <a:pPr marL="0" marR="0" lvl="0" indent="0" algn="r" defTabSz="914400" rtl="0" eaLnBrk="1" fontAlgn="auto" latinLnBrk="0" hangingPunct="1">
              <a:lnSpc>
                <a:spcPct val="90000"/>
              </a:lnSpc>
              <a:spcBef>
                <a:spcPts val="0"/>
              </a:spcBef>
              <a:spcAft>
                <a:spcPts val="600"/>
              </a:spcAft>
              <a:buClrTx/>
              <a:buSzTx/>
              <a:buFontTx/>
              <a:buNone/>
              <a:tabLst/>
              <a:defRPr/>
            </a:pPr>
            <a:fld id="{EE564337-EC0D-514C-8926-9471E1A66B46}" type="slidenum">
              <a:rPr kumimoji="0" lang="en-US" sz="2800" b="1" i="0" u="none" strike="noStrike" kern="1200" cap="none" spc="0" normalizeH="0" baseline="0" noProof="0" smtClean="0">
                <a:ln>
                  <a:noFill/>
                </a:ln>
                <a:solidFill>
                  <a:srgbClr val="000000"/>
                </a:solidFill>
                <a:effectLst/>
                <a:uLnTx/>
                <a:uFillTx/>
                <a:latin typeface="Poppins SemiBold" panose="00000700000000000000" pitchFamily="2" charset="0"/>
                <a:ea typeface="+mn-ea"/>
                <a:cs typeface="Poppins SemiBold" panose="00000700000000000000" pitchFamily="2" charset="0"/>
              </a:rPr>
              <a:pPr marL="0" marR="0" lvl="0" indent="0" algn="r" defTabSz="914400" rtl="0" eaLnBrk="1" fontAlgn="auto" latinLnBrk="0" hangingPunct="1">
                <a:lnSpc>
                  <a:spcPct val="90000"/>
                </a:lnSpc>
                <a:spcBef>
                  <a:spcPts val="0"/>
                </a:spcBef>
                <a:spcAft>
                  <a:spcPts val="600"/>
                </a:spcAft>
                <a:buClrTx/>
                <a:buSzTx/>
                <a:buFontTx/>
                <a:buNone/>
                <a:tabLst/>
                <a:defRPr/>
              </a:pPr>
              <a:t>10</a:t>
            </a:fld>
            <a:endParaRPr kumimoji="0" lang="en-US" sz="2800" b="1" i="0" u="none" strike="noStrike" kern="1200" cap="none" spc="0" normalizeH="0" baseline="0" noProof="0">
              <a:ln>
                <a:noFill/>
              </a:ln>
              <a:solidFill>
                <a:srgbClr val="000000"/>
              </a:solidFill>
              <a:effectLst/>
              <a:uLnTx/>
              <a:uFillTx/>
              <a:latin typeface="Poppins SemiBold" panose="00000700000000000000" pitchFamily="2" charset="0"/>
              <a:ea typeface="+mn-ea"/>
              <a:cs typeface="Poppins SemiBold" panose="00000700000000000000" pitchFamily="2" charset="0"/>
            </a:endParaRPr>
          </a:p>
        </p:txBody>
      </p:sp>
      <p:sp>
        <p:nvSpPr>
          <p:cNvPr id="6" name="Title 1">
            <a:extLst>
              <a:ext uri="{FF2B5EF4-FFF2-40B4-BE49-F238E27FC236}">
                <a16:creationId xmlns:a16="http://schemas.microsoft.com/office/drawing/2014/main" id="{43FB6789-894A-F47A-4945-5C3E3214002A}"/>
              </a:ext>
            </a:extLst>
          </p:cNvPr>
          <p:cNvSpPr txBox="1">
            <a:spLocks/>
          </p:cNvSpPr>
          <p:nvPr/>
        </p:nvSpPr>
        <p:spPr>
          <a:xfrm>
            <a:off x="809699" y="504317"/>
            <a:ext cx="10571998" cy="895955"/>
          </a:xfrm>
          <a:prstGeom prst="rect">
            <a:avLst/>
          </a:prstGeom>
          <a:effectLst/>
        </p:spPr>
        <p:txBody>
          <a:bodyPr vert="horz" lIns="91440" tIns="45720" rIns="91440" bIns="45720" rtlCol="0" anchor="t" anchorCtr="0">
            <a:noAutofit/>
          </a:bodyPr>
          <a:lstStyle>
            <a:lvl1pPr algn="l" defTabSz="457200" rtl="0" eaLnBrk="1" latinLnBrk="0" hangingPunct="1">
              <a:spcBef>
                <a:spcPct val="0"/>
              </a:spcBef>
              <a:buNone/>
              <a:defRPr sz="4000" b="1" kern="1200" cap="all" baseline="0">
                <a:solidFill>
                  <a:schemeClr val="bg2">
                    <a:lumMod val="50000"/>
                  </a:schemeClr>
                </a:solidFill>
                <a:latin typeface="Poppins SemiBold" panose="00000700000000000000" pitchFamily="2" charset="0"/>
                <a:ea typeface="+mj-ea"/>
                <a:cs typeface="Poppins SemiBold" panose="00000700000000000000" pitchFamily="2"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sz="3200" cap="none">
                <a:solidFill>
                  <a:srgbClr val="0F0F55"/>
                </a:solidFill>
                <a:latin typeface="Poppins SemiBold"/>
                <a:cs typeface="Poppins SemiBold"/>
              </a:rPr>
              <a:t>National Chapters: synergies</a:t>
            </a:r>
            <a:endParaRPr lang="en-GB" sz="3200" cap="none">
              <a:solidFill>
                <a:srgbClr val="0F0F55"/>
              </a:solidFill>
              <a:highlight>
                <a:srgbClr val="FFFF00"/>
              </a:highlight>
            </a:endParaRPr>
          </a:p>
        </p:txBody>
      </p:sp>
      <p:pic>
        <p:nvPicPr>
          <p:cNvPr id="3" name="Image 2" descr="Une image contenant habits, personne, chaussures, homme&#10;&#10;Description générée automatiquement">
            <a:extLst>
              <a:ext uri="{FF2B5EF4-FFF2-40B4-BE49-F238E27FC236}">
                <a16:creationId xmlns:a16="http://schemas.microsoft.com/office/drawing/2014/main" id="{A9961BDA-F903-A31F-6134-9F5D7D5AB7BC}"/>
              </a:ext>
            </a:extLst>
          </p:cNvPr>
          <p:cNvPicPr>
            <a:picLocks noChangeAspect="1"/>
          </p:cNvPicPr>
          <p:nvPr/>
        </p:nvPicPr>
        <p:blipFill>
          <a:blip r:embed="rId3"/>
          <a:stretch>
            <a:fillRect/>
          </a:stretch>
        </p:blipFill>
        <p:spPr>
          <a:xfrm>
            <a:off x="6488109" y="1587550"/>
            <a:ext cx="3018847" cy="2174786"/>
          </a:xfrm>
          <a:prstGeom prst="rect">
            <a:avLst/>
          </a:prstGeom>
          <a:ln>
            <a:noFill/>
          </a:ln>
          <a:effectLst>
            <a:outerShdw blurRad="190500" algn="tl" rotWithShape="0">
              <a:srgbClr val="000000">
                <a:alpha val="70000"/>
              </a:srgbClr>
            </a:outerShdw>
          </a:effectLst>
        </p:spPr>
      </p:pic>
      <p:pic>
        <p:nvPicPr>
          <p:cNvPr id="11" name="Image 10" descr="A group of people sitting in a room with computers&#10;&#10;Description automatically generated">
            <a:extLst>
              <a:ext uri="{FF2B5EF4-FFF2-40B4-BE49-F238E27FC236}">
                <a16:creationId xmlns:a16="http://schemas.microsoft.com/office/drawing/2014/main" id="{E3AAF0D4-B966-088C-3672-61BF6717F412}"/>
              </a:ext>
            </a:extLst>
          </p:cNvPr>
          <p:cNvPicPr>
            <a:picLocks noChangeAspect="1"/>
          </p:cNvPicPr>
          <p:nvPr/>
        </p:nvPicPr>
        <p:blipFill>
          <a:blip r:embed="rId4"/>
          <a:stretch>
            <a:fillRect/>
          </a:stretch>
        </p:blipFill>
        <p:spPr>
          <a:xfrm>
            <a:off x="6494838" y="4109035"/>
            <a:ext cx="3011403" cy="2179219"/>
          </a:xfrm>
          <a:prstGeom prst="rect">
            <a:avLst/>
          </a:prstGeom>
          <a:ln>
            <a:noFill/>
          </a:ln>
          <a:effectLst>
            <a:outerShdw blurRad="190500" algn="tl" rotWithShape="0">
              <a:srgbClr val="000000">
                <a:alpha val="70000"/>
              </a:srgbClr>
            </a:outerShdw>
          </a:effectLst>
        </p:spPr>
      </p:pic>
      <p:sp>
        <p:nvSpPr>
          <p:cNvPr id="13" name="Rectangle: Rounded Corners 12">
            <a:extLst>
              <a:ext uri="{FF2B5EF4-FFF2-40B4-BE49-F238E27FC236}">
                <a16:creationId xmlns:a16="http://schemas.microsoft.com/office/drawing/2014/main" id="{34B22EF5-E259-4587-FB9B-C1BBC1459012}"/>
              </a:ext>
            </a:extLst>
          </p:cNvPr>
          <p:cNvSpPr/>
          <p:nvPr/>
        </p:nvSpPr>
        <p:spPr>
          <a:xfrm>
            <a:off x="9788862" y="1605244"/>
            <a:ext cx="1841910" cy="4553133"/>
          </a:xfrm>
          <a:prstGeom prst="roundRect">
            <a:avLst/>
          </a:prstGeom>
          <a:solidFill>
            <a:schemeClr val="bg1"/>
          </a:solidFill>
          <a:ln w="28575">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pic>
        <p:nvPicPr>
          <p:cNvPr id="14" name="Image 13" descr="Discovering 5 Hidden Gems of Bonn - Explorial">
            <a:extLst>
              <a:ext uri="{FF2B5EF4-FFF2-40B4-BE49-F238E27FC236}">
                <a16:creationId xmlns:a16="http://schemas.microsoft.com/office/drawing/2014/main" id="{E870D3E2-5BE8-4E19-D251-DEB0797C31D4}"/>
              </a:ext>
            </a:extLst>
          </p:cNvPr>
          <p:cNvPicPr>
            <a:picLocks noChangeAspect="1"/>
          </p:cNvPicPr>
          <p:nvPr/>
        </p:nvPicPr>
        <p:blipFill>
          <a:blip r:embed="rId5"/>
          <a:stretch>
            <a:fillRect/>
          </a:stretch>
        </p:blipFill>
        <p:spPr>
          <a:xfrm>
            <a:off x="9982199" y="4504814"/>
            <a:ext cx="1441785" cy="849730"/>
          </a:xfrm>
          <a:prstGeom prst="rect">
            <a:avLst/>
          </a:prstGeom>
        </p:spPr>
      </p:pic>
      <p:pic>
        <p:nvPicPr>
          <p:cNvPr id="15" name="Image 14" descr="La DFG confirme sa participation à ...">
            <a:extLst>
              <a:ext uri="{FF2B5EF4-FFF2-40B4-BE49-F238E27FC236}">
                <a16:creationId xmlns:a16="http://schemas.microsoft.com/office/drawing/2014/main" id="{43ED32D5-B6CA-81E4-B752-EBB133B86B57}"/>
              </a:ext>
            </a:extLst>
          </p:cNvPr>
          <p:cNvPicPr>
            <a:picLocks noChangeAspect="1"/>
          </p:cNvPicPr>
          <p:nvPr/>
        </p:nvPicPr>
        <p:blipFill>
          <a:blip r:embed="rId6"/>
          <a:stretch>
            <a:fillRect/>
          </a:stretch>
        </p:blipFill>
        <p:spPr>
          <a:xfrm>
            <a:off x="9996050" y="3473881"/>
            <a:ext cx="1420728" cy="729915"/>
          </a:xfrm>
          <a:prstGeom prst="rect">
            <a:avLst/>
          </a:prstGeom>
        </p:spPr>
      </p:pic>
      <p:sp>
        <p:nvSpPr>
          <p:cNvPr id="16" name="ZoneTexte 15">
            <a:extLst>
              <a:ext uri="{FF2B5EF4-FFF2-40B4-BE49-F238E27FC236}">
                <a16:creationId xmlns:a16="http://schemas.microsoft.com/office/drawing/2014/main" id="{1D212FAF-0983-9AE3-F347-CA4002F3C405}"/>
              </a:ext>
            </a:extLst>
          </p:cNvPr>
          <p:cNvSpPr txBox="1"/>
          <p:nvPr/>
        </p:nvSpPr>
        <p:spPr>
          <a:xfrm>
            <a:off x="9750173" y="2219494"/>
            <a:ext cx="1917623"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600" b="1" u="sng">
                <a:solidFill>
                  <a:srgbClr val="002060"/>
                </a:solidFill>
                <a:latin typeface="Poppins "/>
              </a:rPr>
              <a:t>Save the date</a:t>
            </a:r>
            <a:r>
              <a:rPr lang="fr-FR" sz="1600" b="1">
                <a:solidFill>
                  <a:srgbClr val="002060"/>
                </a:solidFill>
                <a:latin typeface="Poppins "/>
              </a:rPr>
              <a:t> </a:t>
            </a:r>
            <a:r>
              <a:rPr lang="fr-FR" sz="1600" b="1" err="1">
                <a:solidFill>
                  <a:srgbClr val="002060"/>
                </a:solidFill>
                <a:latin typeface="Poppins "/>
              </a:rPr>
              <a:t>See</a:t>
            </a:r>
            <a:r>
              <a:rPr lang="fr-FR" sz="1600" b="1">
                <a:solidFill>
                  <a:srgbClr val="002060"/>
                </a:solidFill>
                <a:latin typeface="Poppins "/>
              </a:rPr>
              <a:t> </a:t>
            </a:r>
            <a:r>
              <a:rPr lang="fr-FR" sz="1600" b="1" err="1">
                <a:solidFill>
                  <a:srgbClr val="002060"/>
                </a:solidFill>
                <a:latin typeface="Poppins "/>
              </a:rPr>
              <a:t>you</a:t>
            </a:r>
            <a:r>
              <a:rPr lang="fr-FR" sz="1600" b="1">
                <a:solidFill>
                  <a:srgbClr val="002060"/>
                </a:solidFill>
                <a:latin typeface="Poppins "/>
              </a:rPr>
              <a:t> in Bonn on March 13-14th, 2025!</a:t>
            </a:r>
            <a:r>
              <a:rPr lang="fr-FR" sz="1400" b="1">
                <a:solidFill>
                  <a:srgbClr val="002060"/>
                </a:solidFill>
                <a:latin typeface="Poppins "/>
              </a:rPr>
              <a:t> </a:t>
            </a:r>
            <a:endParaRPr lang="fr-FR" sz="1400"/>
          </a:p>
        </p:txBody>
      </p:sp>
      <p:sp>
        <p:nvSpPr>
          <p:cNvPr id="4" name="TextBox 3">
            <a:extLst>
              <a:ext uri="{FF2B5EF4-FFF2-40B4-BE49-F238E27FC236}">
                <a16:creationId xmlns:a16="http://schemas.microsoft.com/office/drawing/2014/main" id="{937AE012-8C05-9DF2-6EC4-3C9D205E87DD}"/>
              </a:ext>
            </a:extLst>
          </p:cNvPr>
          <p:cNvSpPr txBox="1"/>
          <p:nvPr/>
        </p:nvSpPr>
        <p:spPr>
          <a:xfrm>
            <a:off x="808686" y="1497241"/>
            <a:ext cx="5486086" cy="3968751"/>
          </a:xfrm>
          <a:prstGeom prst="rect">
            <a:avLst/>
          </a:prstGeom>
        </p:spPr>
        <p:txBody>
          <a:bodyPr lIns="91440" tIns="45720" rIns="91440" bIns="45720" anchor="t">
            <a:noAutofit/>
          </a:bodyPr>
          <a:lstStyle/>
          <a:p>
            <a:pPr marL="285750" indent="-285750" defTabSz="457200">
              <a:spcBef>
                <a:spcPct val="20000"/>
              </a:spcBef>
              <a:spcAft>
                <a:spcPts val="600"/>
              </a:spcAft>
              <a:buClr>
                <a:srgbClr val="00B0F0"/>
              </a:buClr>
              <a:buFont typeface="Arial"/>
              <a:buChar char="•"/>
              <a:defRPr/>
            </a:pPr>
            <a:r>
              <a:rPr lang="en-US" sz="1600">
                <a:solidFill>
                  <a:srgbClr val="0F0F55"/>
                </a:solidFill>
                <a:latin typeface="Poppins"/>
                <a:cs typeface="Poppins"/>
              </a:rPr>
              <a:t>Panel at ESOF: </a:t>
            </a:r>
            <a:r>
              <a:rPr lang="en-US" sz="1600" err="1">
                <a:solidFill>
                  <a:srgbClr val="0F0F55"/>
                </a:solidFill>
                <a:latin typeface="Poppins"/>
                <a:cs typeface="Poppins"/>
              </a:rPr>
              <a:t>CoARA</a:t>
            </a:r>
            <a:r>
              <a:rPr lang="en-US" sz="1600">
                <a:solidFill>
                  <a:srgbClr val="0F0F55"/>
                </a:solidFill>
                <a:latin typeface="Poppins"/>
                <a:cs typeface="Poppins"/>
              </a:rPr>
              <a:t> National Chapters – benefits and challenges of networking for the advancement of research assessment on a national level (15 June 2024)</a:t>
            </a:r>
            <a:endParaRPr lang="fr-FR" sz="1600">
              <a:solidFill>
                <a:srgbClr val="0F0F55"/>
              </a:solidFill>
              <a:latin typeface="Poppins"/>
              <a:cs typeface="Poppins"/>
            </a:endParaRPr>
          </a:p>
          <a:p>
            <a:pPr marL="285750" indent="-285750" defTabSz="457200">
              <a:spcBef>
                <a:spcPct val="20000"/>
              </a:spcBef>
              <a:spcAft>
                <a:spcPts val="600"/>
              </a:spcAft>
              <a:buClr>
                <a:srgbClr val="00B0F0"/>
              </a:buClr>
              <a:buFont typeface="Arial"/>
              <a:buChar char="•"/>
              <a:defRPr/>
            </a:pPr>
            <a:r>
              <a:rPr lang="en-GB" sz="1600">
                <a:solidFill>
                  <a:srgbClr val="0F0F55"/>
                </a:solidFill>
                <a:latin typeface="Poppins"/>
                <a:cs typeface="Poppins"/>
              </a:rPr>
              <a:t>Workshop on national activities supporting research assessment reforms 17 October 2024: </a:t>
            </a:r>
            <a:endParaRPr lang="fr-FR" sz="1600">
              <a:solidFill>
                <a:srgbClr val="0F0F55"/>
              </a:solidFill>
              <a:latin typeface="Poppins"/>
              <a:cs typeface="Poppins"/>
            </a:endParaRPr>
          </a:p>
          <a:p>
            <a:pPr marL="285750" indent="-285750" defTabSz="457200">
              <a:spcBef>
                <a:spcPct val="20000"/>
              </a:spcBef>
              <a:spcAft>
                <a:spcPts val="600"/>
              </a:spcAft>
              <a:buClr>
                <a:srgbClr val="00B0F0"/>
              </a:buClr>
              <a:buFont typeface="Arial"/>
              <a:buChar char="•"/>
              <a:defRPr/>
            </a:pPr>
            <a:r>
              <a:rPr lang="en-GB" sz="1600">
                <a:solidFill>
                  <a:srgbClr val="0F0F55"/>
                </a:solidFill>
                <a:latin typeface="Poppins"/>
                <a:cs typeface="Poppins"/>
              </a:rPr>
              <a:t>Diverse collaboration dynamics with national authorities</a:t>
            </a:r>
          </a:p>
          <a:p>
            <a:pPr marL="285750" indent="-285750" defTabSz="457200">
              <a:spcBef>
                <a:spcPct val="20000"/>
              </a:spcBef>
              <a:spcAft>
                <a:spcPts val="600"/>
              </a:spcAft>
              <a:buClr>
                <a:srgbClr val="00B0F0"/>
              </a:buClr>
              <a:buFont typeface="Arial"/>
              <a:buChar char="•"/>
              <a:defRPr/>
            </a:pPr>
            <a:r>
              <a:rPr lang="en-GB" sz="1600">
                <a:solidFill>
                  <a:srgbClr val="0F0F55"/>
                </a:solidFill>
                <a:latin typeface="Poppins"/>
                <a:cs typeface="Poppins"/>
              </a:rPr>
              <a:t>Importance of buy-in bottom-up as well as top-down</a:t>
            </a:r>
            <a:endParaRPr lang="en-US" sz="1600">
              <a:solidFill>
                <a:srgbClr val="0F0F55"/>
              </a:solidFill>
              <a:latin typeface="Poppins"/>
              <a:cs typeface="Poppins"/>
            </a:endParaRPr>
          </a:p>
          <a:p>
            <a:pPr marL="285750" indent="-285750" defTabSz="457200">
              <a:spcBef>
                <a:spcPct val="20000"/>
              </a:spcBef>
              <a:spcAft>
                <a:spcPts val="600"/>
              </a:spcAft>
              <a:buClr>
                <a:srgbClr val="00B0F0"/>
              </a:buClr>
              <a:buFont typeface="Arial"/>
              <a:buChar char="•"/>
              <a:defRPr/>
            </a:pPr>
            <a:r>
              <a:rPr lang="en-GB" sz="1600">
                <a:solidFill>
                  <a:srgbClr val="0F0F55"/>
                </a:solidFill>
                <a:latin typeface="Poppins"/>
                <a:cs typeface="Poppins"/>
              </a:rPr>
              <a:t>HEIs on different level of autonomy in different national contexts</a:t>
            </a:r>
            <a:endParaRPr lang="en-US" sz="1600">
              <a:solidFill>
                <a:srgbClr val="0F0F55"/>
              </a:solidFill>
              <a:latin typeface="Poppins"/>
              <a:cs typeface="Poppins"/>
            </a:endParaRPr>
          </a:p>
          <a:p>
            <a:pPr marL="285750" marR="0" lvl="0" indent="-285750" algn="l" defTabSz="457200" rtl="0" eaLnBrk="1" fontAlgn="auto" latinLnBrk="0" hangingPunct="1">
              <a:lnSpc>
                <a:spcPct val="100000"/>
              </a:lnSpc>
              <a:spcBef>
                <a:spcPct val="20000"/>
              </a:spcBef>
              <a:spcAft>
                <a:spcPts val="600"/>
              </a:spcAft>
              <a:buClr>
                <a:srgbClr val="00B0F0"/>
              </a:buClr>
              <a:buSzTx/>
              <a:buFont typeface="Arial"/>
              <a:buChar char="•"/>
              <a:tabLst/>
              <a:defRPr/>
            </a:pPr>
            <a:r>
              <a:rPr lang="en-US" sz="1600" b="1">
                <a:solidFill>
                  <a:srgbClr val="0F0F55"/>
                </a:solidFill>
                <a:latin typeface="Poppins"/>
                <a:cs typeface="Poppins"/>
              </a:rPr>
              <a:t>See you at the 2nd National Chapters Exchange Forum 13-14.03. 2025 in Bonn, co-organized by DFG </a:t>
            </a:r>
          </a:p>
        </p:txBody>
      </p:sp>
    </p:spTree>
    <p:extLst>
      <p:ext uri="{BB962C8B-B14F-4D97-AF65-F5344CB8AC3E}">
        <p14:creationId xmlns:p14="http://schemas.microsoft.com/office/powerpoint/2010/main" val="9779501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descr="Une image contenant motif, pixel, conception&#10;&#10;Description générée automatiquement">
            <a:extLst>
              <a:ext uri="{FF2B5EF4-FFF2-40B4-BE49-F238E27FC236}">
                <a16:creationId xmlns:a16="http://schemas.microsoft.com/office/drawing/2014/main" id="{BB001B5F-2A6A-E2F4-57CD-2BB41AD7A2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58378" y="4661582"/>
            <a:ext cx="1259955" cy="1259955"/>
          </a:xfrm>
          <a:prstGeom prst="rect">
            <a:avLst/>
          </a:prstGeom>
          <a:ln>
            <a:solidFill>
              <a:srgbClr val="002060"/>
            </a:solidFill>
          </a:ln>
        </p:spPr>
      </p:pic>
      <p:sp>
        <p:nvSpPr>
          <p:cNvPr id="2" name="Title 1">
            <a:extLst>
              <a:ext uri="{FF2B5EF4-FFF2-40B4-BE49-F238E27FC236}">
                <a16:creationId xmlns:a16="http://schemas.microsoft.com/office/drawing/2014/main" id="{0B953942-B100-37B0-1FCC-6FF373973471}"/>
              </a:ext>
            </a:extLst>
          </p:cNvPr>
          <p:cNvSpPr>
            <a:spLocks noGrp="1"/>
          </p:cNvSpPr>
          <p:nvPr>
            <p:ph type="title"/>
          </p:nvPr>
        </p:nvSpPr>
        <p:spPr>
          <a:xfrm>
            <a:off x="810000" y="720000"/>
            <a:ext cx="10571998" cy="1172299"/>
          </a:xfrm>
        </p:spPr>
        <p:txBody>
          <a:bodyPr anchor="t">
            <a:normAutofit/>
          </a:bodyPr>
          <a:lstStyle/>
          <a:p>
            <a:r>
              <a:rPr lang="en-GB" sz="3200" cap="none">
                <a:solidFill>
                  <a:srgbClr val="0F0F55"/>
                </a:solidFill>
                <a:latin typeface="Poppins SemiBold"/>
                <a:cs typeface="Poppins SemiBold"/>
              </a:rPr>
              <a:t>Working Groups’ highlights</a:t>
            </a:r>
          </a:p>
        </p:txBody>
      </p:sp>
      <p:sp>
        <p:nvSpPr>
          <p:cNvPr id="6" name="Content Placeholder 5">
            <a:extLst>
              <a:ext uri="{FF2B5EF4-FFF2-40B4-BE49-F238E27FC236}">
                <a16:creationId xmlns:a16="http://schemas.microsoft.com/office/drawing/2014/main" id="{0DBA1AA5-68F1-B760-8688-0559F88CA9B7}"/>
              </a:ext>
            </a:extLst>
          </p:cNvPr>
          <p:cNvSpPr>
            <a:spLocks noGrp="1"/>
          </p:cNvSpPr>
          <p:nvPr>
            <p:ph sz="half" idx="1"/>
          </p:nvPr>
        </p:nvSpPr>
        <p:spPr>
          <a:xfrm>
            <a:off x="810455" y="1713005"/>
            <a:ext cx="5285545" cy="3968751"/>
          </a:xfrm>
        </p:spPr>
        <p:txBody>
          <a:bodyPr lIns="91440" tIns="45720" rIns="91440" bIns="45720" anchor="t">
            <a:normAutofit fontScale="92500" lnSpcReduction="10000"/>
          </a:bodyPr>
          <a:lstStyle/>
          <a:p>
            <a:r>
              <a:rPr lang="en-GB" sz="1700">
                <a:solidFill>
                  <a:srgbClr val="002060"/>
                </a:solidFill>
              </a:rPr>
              <a:t>1st wave of WGs halfway through their lifetime </a:t>
            </a:r>
            <a:endParaRPr lang="fr-FR" sz="1700">
              <a:solidFill>
                <a:srgbClr val="002060"/>
              </a:solidFill>
            </a:endParaRPr>
          </a:p>
          <a:p>
            <a:r>
              <a:rPr lang="en-GB" sz="1700">
                <a:solidFill>
                  <a:srgbClr val="002060"/>
                </a:solidFill>
              </a:rPr>
              <a:t>Co-Chair Forum in Helsinki 11-12 September, co-organised by the  Finnish Federation of Learned Societies.</a:t>
            </a:r>
          </a:p>
          <a:p>
            <a:r>
              <a:rPr lang="en-GB" sz="1700">
                <a:solidFill>
                  <a:srgbClr val="002060"/>
                </a:solidFill>
              </a:rPr>
              <a:t>Streamlining activities</a:t>
            </a:r>
          </a:p>
          <a:p>
            <a:r>
              <a:rPr lang="en-GB" sz="1700">
                <a:solidFill>
                  <a:srgbClr val="002060"/>
                </a:solidFill>
              </a:rPr>
              <a:t>Ensuring connectivity with the coalition at large</a:t>
            </a:r>
            <a:endParaRPr lang="en-US" sz="1700">
              <a:solidFill>
                <a:srgbClr val="002060"/>
              </a:solidFill>
            </a:endParaRPr>
          </a:p>
          <a:p>
            <a:r>
              <a:rPr lang="en-US" sz="1700">
                <a:solidFill>
                  <a:srgbClr val="002060"/>
                </a:solidFill>
              </a:rPr>
              <a:t>Rewarding contributions (both symbolic and institutional credits)</a:t>
            </a:r>
          </a:p>
          <a:p>
            <a:r>
              <a:rPr lang="en-GB" sz="1700">
                <a:solidFill>
                  <a:srgbClr val="002060"/>
                </a:solidFill>
              </a:rPr>
              <a:t>Early outputs</a:t>
            </a:r>
            <a:endParaRPr lang="en-US" sz="1700">
              <a:solidFill>
                <a:srgbClr val="002060"/>
              </a:solidFill>
            </a:endParaRPr>
          </a:p>
          <a:p>
            <a:r>
              <a:rPr lang="en-GB" sz="1700">
                <a:solidFill>
                  <a:srgbClr val="002060"/>
                </a:solidFill>
              </a:rPr>
              <a:t>Endorsement framework </a:t>
            </a:r>
          </a:p>
          <a:p>
            <a:r>
              <a:rPr lang="en-GB" sz="1700">
                <a:solidFill>
                  <a:srgbClr val="002060"/>
                </a:solidFill>
              </a:rPr>
              <a:t>Events, outputs resources…                           available on the </a:t>
            </a:r>
            <a:r>
              <a:rPr lang="en-GB" sz="1700" err="1">
                <a:solidFill>
                  <a:srgbClr val="002060"/>
                </a:solidFill>
              </a:rPr>
              <a:t>CoARA</a:t>
            </a:r>
            <a:r>
              <a:rPr lang="en-GB" sz="1700">
                <a:solidFill>
                  <a:srgbClr val="002060"/>
                </a:solidFill>
              </a:rPr>
              <a:t> website</a:t>
            </a:r>
          </a:p>
          <a:p>
            <a:endParaRPr lang="en-GB">
              <a:latin typeface="Poppins "/>
            </a:endParaRPr>
          </a:p>
        </p:txBody>
      </p:sp>
      <p:pic>
        <p:nvPicPr>
          <p:cNvPr id="7" name="Picture 8" descr="A group of people standing in front of a projector screen&#10;&#10;Description automatically generated">
            <a:extLst>
              <a:ext uri="{FF2B5EF4-FFF2-40B4-BE49-F238E27FC236}">
                <a16:creationId xmlns:a16="http://schemas.microsoft.com/office/drawing/2014/main" id="{DCDC10CE-0A8A-772A-DDE1-07F862A3C7B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32243" y="1562184"/>
            <a:ext cx="4864666" cy="3733632"/>
          </a:xfrm>
          <a:prstGeom prst="rect">
            <a:avLst/>
          </a:prstGeom>
          <a:ln>
            <a:noFill/>
          </a:ln>
          <a:effectLst>
            <a:outerShdw blurRad="190500" algn="tl" rotWithShape="0">
              <a:srgbClr val="000000">
                <a:alpha val="70000"/>
              </a:srgbClr>
            </a:outerShdw>
          </a:effectLst>
        </p:spPr>
      </p:pic>
      <p:sp>
        <p:nvSpPr>
          <p:cNvPr id="12" name="Footer Placeholder 4">
            <a:extLst>
              <a:ext uri="{FF2B5EF4-FFF2-40B4-BE49-F238E27FC236}">
                <a16:creationId xmlns:a16="http://schemas.microsoft.com/office/drawing/2014/main" id="{C4A34E60-3951-E7A2-7D5F-7ED9C8FEE155}"/>
              </a:ext>
            </a:extLst>
          </p:cNvPr>
          <p:cNvSpPr>
            <a:spLocks noGrp="1"/>
          </p:cNvSpPr>
          <p:nvPr>
            <p:ph type="ftr" sz="quarter" idx="11"/>
          </p:nvPr>
        </p:nvSpPr>
        <p:spPr>
          <a:xfrm>
            <a:off x="2581834" y="6041362"/>
            <a:ext cx="8454465" cy="490599"/>
          </a:xfrm>
        </p:spPr>
        <p:txBody>
          <a:bodyPr/>
          <a:lstStyle/>
          <a:p>
            <a:endParaRPr lang="en-US"/>
          </a:p>
        </p:txBody>
      </p:sp>
      <p:sp>
        <p:nvSpPr>
          <p:cNvPr id="3" name="Slide Number Placeholder 5">
            <a:extLst>
              <a:ext uri="{FF2B5EF4-FFF2-40B4-BE49-F238E27FC236}">
                <a16:creationId xmlns:a16="http://schemas.microsoft.com/office/drawing/2014/main" id="{96283A0D-2E49-6C37-66AA-E63A28F0B2D0}"/>
              </a:ext>
            </a:extLst>
          </p:cNvPr>
          <p:cNvSpPr>
            <a:spLocks noGrp="1"/>
          </p:cNvSpPr>
          <p:nvPr>
            <p:ph type="sldNum" sz="quarter" idx="12"/>
          </p:nvPr>
        </p:nvSpPr>
        <p:spPr>
          <a:xfrm>
            <a:off x="10917124" y="6161187"/>
            <a:ext cx="1062155" cy="490599"/>
          </a:xfrm>
        </p:spPr>
        <p:txBody>
          <a:bodyPr>
            <a:normAutofit/>
          </a:bodyPr>
          <a:lstStyle/>
          <a:p>
            <a:pPr marL="0" marR="0" lvl="0" indent="0" defTabSz="914400" rtl="0" eaLnBrk="1" fontAlgn="auto" latinLnBrk="0" hangingPunct="1">
              <a:lnSpc>
                <a:spcPct val="90000"/>
              </a:lnSpc>
              <a:spcBef>
                <a:spcPts val="0"/>
              </a:spcBef>
              <a:spcAft>
                <a:spcPts val="600"/>
              </a:spcAft>
              <a:buClrTx/>
              <a:buSzTx/>
              <a:buFontTx/>
              <a:buNone/>
              <a:tabLst/>
              <a:defRPr/>
            </a:pPr>
            <a:fld id="{EE564337-EC0D-514C-8926-9471E1A66B46}" type="slidenum">
              <a:rPr kumimoji="0" lang="en-US" b="1" i="0" u="none" strike="noStrike" kern="1200" cap="none" spc="0" normalizeH="0" baseline="0" noProof="0" smtClean="0">
                <a:ln>
                  <a:noFill/>
                </a:ln>
                <a:effectLst/>
                <a:uLnTx/>
                <a:uFillTx/>
              </a:rPr>
              <a:pPr marL="0" marR="0" lvl="0" indent="0" defTabSz="914400" rtl="0" eaLnBrk="1" fontAlgn="auto" latinLnBrk="0" hangingPunct="1">
                <a:lnSpc>
                  <a:spcPct val="90000"/>
                </a:lnSpc>
                <a:spcBef>
                  <a:spcPts val="0"/>
                </a:spcBef>
                <a:spcAft>
                  <a:spcPts val="600"/>
                </a:spcAft>
                <a:buClrTx/>
                <a:buSzTx/>
                <a:buFontTx/>
                <a:buNone/>
                <a:tabLst/>
                <a:defRPr/>
              </a:pPr>
              <a:t>11</a:t>
            </a:fld>
            <a:endParaRPr kumimoji="0" lang="en-US" b="1" i="0" u="none" strike="noStrike" kern="1200" cap="none" spc="0" normalizeH="0" baseline="0" noProof="0">
              <a:ln>
                <a:noFill/>
              </a:ln>
              <a:effectLst/>
              <a:uLnTx/>
              <a:uFillTx/>
            </a:endParaRPr>
          </a:p>
        </p:txBody>
      </p:sp>
      <p:cxnSp>
        <p:nvCxnSpPr>
          <p:cNvPr id="5" name="Straight Arrow Connector 4">
            <a:extLst>
              <a:ext uri="{FF2B5EF4-FFF2-40B4-BE49-F238E27FC236}">
                <a16:creationId xmlns:a16="http://schemas.microsoft.com/office/drawing/2014/main" id="{AF449567-66F9-0D78-5923-52CD7519FA0B}"/>
              </a:ext>
            </a:extLst>
          </p:cNvPr>
          <p:cNvCxnSpPr>
            <a:cxnSpLocks/>
          </p:cNvCxnSpPr>
          <p:nvPr/>
        </p:nvCxnSpPr>
        <p:spPr>
          <a:xfrm>
            <a:off x="2938338" y="5569462"/>
            <a:ext cx="1794083" cy="0"/>
          </a:xfrm>
          <a:prstGeom prst="straightConnector1">
            <a:avLst/>
          </a:prstGeom>
          <a:ln w="57150">
            <a:solidFill>
              <a:srgbClr val="00206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41427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39" name="Group 1038">
            <a:extLst>
              <a:ext uri="{FF2B5EF4-FFF2-40B4-BE49-F238E27FC236}">
                <a16:creationId xmlns:a16="http://schemas.microsoft.com/office/drawing/2014/main" id="{D3803754-815B-1E15-D7AF-95BD364122C0}"/>
              </a:ext>
            </a:extLst>
          </p:cNvPr>
          <p:cNvGrpSpPr/>
          <p:nvPr/>
        </p:nvGrpSpPr>
        <p:grpSpPr>
          <a:xfrm>
            <a:off x="3264102" y="2340512"/>
            <a:ext cx="3497740" cy="3145387"/>
            <a:chOff x="1542420" y="1939475"/>
            <a:chExt cx="3497740" cy="3145387"/>
          </a:xfrm>
        </p:grpSpPr>
        <p:pic>
          <p:nvPicPr>
            <p:cNvPr id="1035" name="Picture 1034">
              <a:extLst>
                <a:ext uri="{FF2B5EF4-FFF2-40B4-BE49-F238E27FC236}">
                  <a16:creationId xmlns:a16="http://schemas.microsoft.com/office/drawing/2014/main" id="{E57B2B54-54AC-2971-7F90-48576262D493}"/>
                </a:ext>
              </a:extLst>
            </p:cNvPr>
            <p:cNvPicPr>
              <a:picLocks noChangeAspect="1"/>
            </p:cNvPicPr>
            <p:nvPr/>
          </p:nvPicPr>
          <p:blipFill>
            <a:blip r:embed="rId3"/>
            <a:srcRect l="21133" r="24493" b="10539"/>
            <a:stretch/>
          </p:blipFill>
          <p:spPr>
            <a:xfrm>
              <a:off x="1542420" y="1939475"/>
              <a:ext cx="3497740" cy="3145387"/>
            </a:xfrm>
            <a:prstGeom prst="rect">
              <a:avLst/>
            </a:prstGeom>
          </p:spPr>
        </p:pic>
        <p:sp>
          <p:nvSpPr>
            <p:cNvPr id="1036" name="TextBox 1035">
              <a:extLst>
                <a:ext uri="{FF2B5EF4-FFF2-40B4-BE49-F238E27FC236}">
                  <a16:creationId xmlns:a16="http://schemas.microsoft.com/office/drawing/2014/main" id="{B943BA38-E75F-E49E-BE76-60E3D6BFDED0}"/>
                </a:ext>
              </a:extLst>
            </p:cNvPr>
            <p:cNvSpPr txBox="1"/>
            <p:nvPr/>
          </p:nvSpPr>
          <p:spPr>
            <a:xfrm>
              <a:off x="3501938" y="2571848"/>
              <a:ext cx="990195" cy="877163"/>
            </a:xfrm>
            <a:prstGeom prst="rect">
              <a:avLst/>
            </a:prstGeom>
            <a:noFill/>
          </p:spPr>
          <p:txBody>
            <a:bodyPr wrap="square" rtlCol="0">
              <a:spAutoFit/>
            </a:bodyPr>
            <a:lstStyle/>
            <a:p>
              <a:r>
                <a:rPr lang="en-GB" b="1">
                  <a:solidFill>
                    <a:schemeClr val="bg1"/>
                  </a:solidFill>
                </a:rPr>
                <a:t>9 </a:t>
              </a:r>
              <a:r>
                <a:rPr lang="en-GB" sz="1100" b="1">
                  <a:solidFill>
                    <a:schemeClr val="bg1"/>
                  </a:solidFill>
                </a:rPr>
                <a:t>Institutional Change Projects</a:t>
              </a:r>
            </a:p>
          </p:txBody>
        </p:sp>
        <p:sp>
          <p:nvSpPr>
            <p:cNvPr id="1037" name="TextBox 1036">
              <a:extLst>
                <a:ext uri="{FF2B5EF4-FFF2-40B4-BE49-F238E27FC236}">
                  <a16:creationId xmlns:a16="http://schemas.microsoft.com/office/drawing/2014/main" id="{7EE74407-8E0E-7069-D22C-62739A238C74}"/>
                </a:ext>
              </a:extLst>
            </p:cNvPr>
            <p:cNvSpPr txBox="1"/>
            <p:nvPr/>
          </p:nvSpPr>
          <p:spPr>
            <a:xfrm>
              <a:off x="2595745" y="2230964"/>
              <a:ext cx="824302" cy="707886"/>
            </a:xfrm>
            <a:prstGeom prst="rect">
              <a:avLst/>
            </a:prstGeom>
            <a:noFill/>
          </p:spPr>
          <p:txBody>
            <a:bodyPr wrap="square" rtlCol="0">
              <a:spAutoFit/>
            </a:bodyPr>
            <a:lstStyle/>
            <a:p>
              <a:r>
                <a:rPr lang="en-GB" b="1">
                  <a:solidFill>
                    <a:schemeClr val="bg1"/>
                  </a:solidFill>
                </a:rPr>
                <a:t>3</a:t>
              </a:r>
            </a:p>
            <a:p>
              <a:r>
                <a:rPr lang="en-GB" sz="1100" b="1">
                  <a:solidFill>
                    <a:schemeClr val="bg1"/>
                  </a:solidFill>
                </a:rPr>
                <a:t>Teaming Projects</a:t>
              </a:r>
            </a:p>
          </p:txBody>
        </p:sp>
        <p:sp>
          <p:nvSpPr>
            <p:cNvPr id="1038" name="TextBox 1037">
              <a:extLst>
                <a:ext uri="{FF2B5EF4-FFF2-40B4-BE49-F238E27FC236}">
                  <a16:creationId xmlns:a16="http://schemas.microsoft.com/office/drawing/2014/main" id="{B38DA0F8-3C15-E1EA-FF6A-3C51889F0D41}"/>
                </a:ext>
              </a:extLst>
            </p:cNvPr>
            <p:cNvSpPr txBox="1"/>
            <p:nvPr/>
          </p:nvSpPr>
          <p:spPr>
            <a:xfrm>
              <a:off x="2595745" y="3611073"/>
              <a:ext cx="1039572" cy="707886"/>
            </a:xfrm>
            <a:prstGeom prst="rect">
              <a:avLst/>
            </a:prstGeom>
            <a:noFill/>
          </p:spPr>
          <p:txBody>
            <a:bodyPr wrap="square" rtlCol="0">
              <a:spAutoFit/>
            </a:bodyPr>
            <a:lstStyle/>
            <a:p>
              <a:r>
                <a:rPr lang="en-GB" b="1">
                  <a:solidFill>
                    <a:schemeClr val="bg1"/>
                  </a:solidFill>
                </a:rPr>
                <a:t>13</a:t>
              </a:r>
            </a:p>
            <a:p>
              <a:r>
                <a:rPr lang="en-GB" sz="1100" b="1">
                  <a:solidFill>
                    <a:schemeClr val="bg1"/>
                  </a:solidFill>
                </a:rPr>
                <a:t>Institutional Pilot Projects</a:t>
              </a:r>
            </a:p>
          </p:txBody>
        </p:sp>
      </p:grpSp>
      <p:sp>
        <p:nvSpPr>
          <p:cNvPr id="10" name="Title 1">
            <a:extLst>
              <a:ext uri="{FF2B5EF4-FFF2-40B4-BE49-F238E27FC236}">
                <a16:creationId xmlns:a16="http://schemas.microsoft.com/office/drawing/2014/main" id="{B6D57094-DDE3-AF93-BF14-BCFF799F1F7A}"/>
              </a:ext>
            </a:extLst>
          </p:cNvPr>
          <p:cNvSpPr>
            <a:spLocks noGrp="1"/>
          </p:cNvSpPr>
          <p:nvPr>
            <p:ph type="title"/>
          </p:nvPr>
        </p:nvSpPr>
        <p:spPr>
          <a:xfrm>
            <a:off x="810000" y="473620"/>
            <a:ext cx="10571998" cy="1172299"/>
          </a:xfrm>
        </p:spPr>
        <p:txBody>
          <a:bodyPr/>
          <a:lstStyle/>
          <a:p>
            <a:r>
              <a:rPr lang="en-US" sz="3200" cap="none">
                <a:solidFill>
                  <a:srgbClr val="0F0F55"/>
                </a:solidFill>
                <a:latin typeface="Poppins SemiBold"/>
                <a:cs typeface="Poppins SemiBold"/>
              </a:rPr>
              <a:t>1</a:t>
            </a:r>
            <a:r>
              <a:rPr lang="en-US" sz="3200" cap="none" baseline="30000">
                <a:solidFill>
                  <a:srgbClr val="0F0F55"/>
                </a:solidFill>
                <a:latin typeface="Poppins SemiBold"/>
                <a:cs typeface="Poppins SemiBold"/>
              </a:rPr>
              <a:t>st</a:t>
            </a:r>
            <a:r>
              <a:rPr lang="en-US" sz="3200" cap="none">
                <a:solidFill>
                  <a:srgbClr val="0F0F55"/>
                </a:solidFill>
                <a:latin typeface="Poppins SemiBold"/>
                <a:cs typeface="Poppins SemiBold"/>
              </a:rPr>
              <a:t> Cascade Funding Call: facilitating institutional change</a:t>
            </a:r>
          </a:p>
        </p:txBody>
      </p:sp>
      <p:sp>
        <p:nvSpPr>
          <p:cNvPr id="5" name="Content Placeholder 4">
            <a:extLst>
              <a:ext uri="{FF2B5EF4-FFF2-40B4-BE49-F238E27FC236}">
                <a16:creationId xmlns:a16="http://schemas.microsoft.com/office/drawing/2014/main" id="{915248A4-EA72-1C3C-0FED-4BBFCA6BFC02}"/>
              </a:ext>
            </a:extLst>
          </p:cNvPr>
          <p:cNvSpPr>
            <a:spLocks noGrp="1"/>
          </p:cNvSpPr>
          <p:nvPr>
            <p:ph idx="1"/>
          </p:nvPr>
        </p:nvSpPr>
        <p:spPr>
          <a:xfrm>
            <a:off x="634150" y="1971915"/>
            <a:ext cx="2659435" cy="3966499"/>
          </a:xfrm>
        </p:spPr>
        <p:txBody>
          <a:bodyPr lIns="91440" tIns="45720" rIns="91440" bIns="45720" anchor="t"/>
          <a:lstStyle/>
          <a:p>
            <a:r>
              <a:rPr lang="en-GB" sz="1400">
                <a:solidFill>
                  <a:srgbClr val="002060"/>
                </a:solidFill>
              </a:rPr>
              <a:t>A maximum of 25 projects have now been selected for the first round of Cascade Funding with projects expected to start between December 2024 and January 2025.</a:t>
            </a:r>
          </a:p>
          <a:p>
            <a:r>
              <a:rPr lang="en-GB" sz="1400" b="1">
                <a:solidFill>
                  <a:srgbClr val="002060"/>
                </a:solidFill>
              </a:rPr>
              <a:t>A huge thank you to the dedicated reviewers!! </a:t>
            </a:r>
            <a:r>
              <a:rPr lang="en-GB" sz="1400">
                <a:solidFill>
                  <a:srgbClr val="002060"/>
                </a:solidFill>
              </a:rPr>
              <a:t>Without your efforts, this milestone would not be possible!</a:t>
            </a:r>
            <a:endParaRPr lang="en-GB" sz="1400">
              <a:latin typeface="Poppins"/>
              <a:cs typeface="Poppins"/>
            </a:endParaRPr>
          </a:p>
          <a:p>
            <a:r>
              <a:rPr lang="en-GB" sz="1400">
                <a:solidFill>
                  <a:srgbClr val="1201EF"/>
                </a:solidFill>
                <a:latin typeface="Poppins"/>
                <a:cs typeface="Poppins"/>
                <a:hlinkClick r:id="rId4">
                  <a:extLst>
                    <a:ext uri="{A12FA001-AC4F-418D-AE19-62706E023703}">
                      <ahyp:hlinkClr xmlns:ahyp="http://schemas.microsoft.com/office/drawing/2018/hyperlinkcolor" val="tx"/>
                    </a:ext>
                  </a:extLst>
                </a:hlinkClick>
              </a:rPr>
              <a:t>Read more about the selected projects here.</a:t>
            </a:r>
            <a:endParaRPr lang="en-GB" sz="1400">
              <a:solidFill>
                <a:srgbClr val="1201EF"/>
              </a:solidFill>
            </a:endParaRPr>
          </a:p>
        </p:txBody>
      </p:sp>
      <p:sp>
        <p:nvSpPr>
          <p:cNvPr id="6" name="Slide Number Placeholder 5">
            <a:extLst>
              <a:ext uri="{FF2B5EF4-FFF2-40B4-BE49-F238E27FC236}">
                <a16:creationId xmlns:a16="http://schemas.microsoft.com/office/drawing/2014/main" id="{604ED6BE-8BFF-ACFC-B6C1-D67CCAA45358}"/>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E564337-EC0D-514C-8926-9471E1A66B46}" type="slidenum">
              <a:rPr kumimoji="0" lang="en-US" sz="2800" b="1" i="0" u="none" strike="noStrike" kern="1200" cap="none" spc="0" normalizeH="0" baseline="0" noProof="0" smtClean="0">
                <a:ln>
                  <a:noFill/>
                </a:ln>
                <a:solidFill>
                  <a:srgbClr val="000000"/>
                </a:solidFill>
                <a:effectLst/>
                <a:uLnTx/>
                <a:uFillTx/>
                <a:latin typeface="Poppins SemiBold" panose="00000700000000000000" pitchFamily="2" charset="0"/>
                <a:ea typeface="+mn-ea"/>
                <a:cs typeface="Poppins SemiBold" panose="00000700000000000000" pitchFamily="2" charset="0"/>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US" sz="2800" b="1" i="0" u="none" strike="noStrike" kern="1200" cap="none" spc="0" normalizeH="0" baseline="0" noProof="0">
              <a:ln>
                <a:noFill/>
              </a:ln>
              <a:solidFill>
                <a:srgbClr val="000000"/>
              </a:solidFill>
              <a:effectLst/>
              <a:uLnTx/>
              <a:uFillTx/>
              <a:latin typeface="Poppins SemiBold" panose="00000700000000000000" pitchFamily="2" charset="0"/>
              <a:ea typeface="+mn-ea"/>
              <a:cs typeface="Poppins SemiBold" panose="00000700000000000000" pitchFamily="2" charset="0"/>
            </a:endParaRPr>
          </a:p>
        </p:txBody>
      </p:sp>
      <p:grpSp>
        <p:nvGrpSpPr>
          <p:cNvPr id="7" name="Group 6">
            <a:extLst>
              <a:ext uri="{FF2B5EF4-FFF2-40B4-BE49-F238E27FC236}">
                <a16:creationId xmlns:a16="http://schemas.microsoft.com/office/drawing/2014/main" id="{E4549D43-0FA0-F6E3-6A41-DDD44D6C20F0}"/>
              </a:ext>
            </a:extLst>
          </p:cNvPr>
          <p:cNvGrpSpPr/>
          <p:nvPr/>
        </p:nvGrpSpPr>
        <p:grpSpPr>
          <a:xfrm>
            <a:off x="2169981" y="5961169"/>
            <a:ext cx="4370756" cy="671404"/>
            <a:chOff x="2654890" y="6016587"/>
            <a:chExt cx="4370756" cy="671404"/>
          </a:xfrm>
        </p:grpSpPr>
        <p:pic>
          <p:nvPicPr>
            <p:cNvPr id="8" name="Picture 2">
              <a:extLst>
                <a:ext uri="{FF2B5EF4-FFF2-40B4-BE49-F238E27FC236}">
                  <a16:creationId xmlns:a16="http://schemas.microsoft.com/office/drawing/2014/main" id="{B865FE5A-B811-6EE7-67C5-99745CF305E3}"/>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27015" b="34089"/>
            <a:stretch/>
          </p:blipFill>
          <p:spPr bwMode="auto">
            <a:xfrm>
              <a:off x="2654890" y="6016587"/>
              <a:ext cx="1726192" cy="67140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Funded by the EU">
              <a:extLst>
                <a:ext uri="{FF2B5EF4-FFF2-40B4-BE49-F238E27FC236}">
                  <a16:creationId xmlns:a16="http://schemas.microsoft.com/office/drawing/2014/main" id="{2FCD29B2-A9B7-5D7A-E5C8-AAEB974A3D9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95722" y="6138000"/>
              <a:ext cx="2329924" cy="489284"/>
            </a:xfrm>
            <a:prstGeom prst="rect">
              <a:avLst/>
            </a:prstGeom>
            <a:noFill/>
            <a:extLst>
              <a:ext uri="{909E8E84-426E-40DD-AFC4-6F175D3DCCD1}">
                <a14:hiddenFill xmlns:a14="http://schemas.microsoft.com/office/drawing/2010/main">
                  <a:solidFill>
                    <a:srgbClr val="FFFFFF"/>
                  </a:solidFill>
                </a14:hiddenFill>
              </a:ext>
            </a:extLst>
          </p:spPr>
        </p:pic>
      </p:grpSp>
      <p:sp>
        <p:nvSpPr>
          <p:cNvPr id="11" name="Rectangle 10">
            <a:extLst>
              <a:ext uri="{FF2B5EF4-FFF2-40B4-BE49-F238E27FC236}">
                <a16:creationId xmlns:a16="http://schemas.microsoft.com/office/drawing/2014/main" id="{1C709AB1-6220-6333-DF5B-90AF154E618E}"/>
              </a:ext>
            </a:extLst>
          </p:cNvPr>
          <p:cNvSpPr/>
          <p:nvPr/>
        </p:nvSpPr>
        <p:spPr>
          <a:xfrm>
            <a:off x="488515" y="1753644"/>
            <a:ext cx="11198269" cy="4162016"/>
          </a:xfrm>
          <a:prstGeom prst="rect">
            <a:avLst/>
          </a:prstGeom>
          <a:noFill/>
          <a:ln w="63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sp>
        <p:nvSpPr>
          <p:cNvPr id="18" name="TextBox 17">
            <a:extLst>
              <a:ext uri="{FF2B5EF4-FFF2-40B4-BE49-F238E27FC236}">
                <a16:creationId xmlns:a16="http://schemas.microsoft.com/office/drawing/2014/main" id="{24ADAAAA-688D-6E1D-DC44-69DEB789CE0B}"/>
              </a:ext>
            </a:extLst>
          </p:cNvPr>
          <p:cNvSpPr txBox="1"/>
          <p:nvPr/>
        </p:nvSpPr>
        <p:spPr>
          <a:xfrm>
            <a:off x="9620345" y="1059770"/>
            <a:ext cx="1296779" cy="584775"/>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Poppins SemiBold"/>
                <a:ea typeface="+mn-ea"/>
                <a:cs typeface="Poppins SemiBold"/>
              </a:rPr>
              <a:t>Apply by </a:t>
            </a:r>
            <a:br>
              <a:rPr kumimoji="0" lang="en-US" sz="1600" b="0" i="0" u="none" strike="noStrike" kern="1200" cap="none" spc="0" normalizeH="0" baseline="0" noProof="0">
                <a:ln>
                  <a:noFill/>
                </a:ln>
                <a:solidFill>
                  <a:srgbClr val="FFFFFF"/>
                </a:solidFill>
                <a:effectLst/>
                <a:uLnTx/>
                <a:uFillTx/>
                <a:latin typeface="Poppins SemiBold"/>
                <a:ea typeface="+mn-ea"/>
                <a:cs typeface="Poppins SemiBold"/>
              </a:rPr>
            </a:br>
            <a:r>
              <a:rPr kumimoji="0" lang="en-US" sz="1600" b="0" i="0" u="none" strike="noStrike" kern="1200" cap="none" spc="0" normalizeH="0" baseline="0" noProof="0">
                <a:ln>
                  <a:noFill/>
                </a:ln>
                <a:solidFill>
                  <a:srgbClr val="FFFFFF"/>
                </a:solidFill>
                <a:effectLst/>
                <a:uLnTx/>
                <a:uFillTx/>
                <a:latin typeface="Poppins SemiBold"/>
                <a:ea typeface="+mn-ea"/>
                <a:cs typeface="Poppins SemiBold"/>
              </a:rPr>
              <a:t>26 June!</a:t>
            </a:r>
            <a:endParaRPr kumimoji="0" lang="en-GB" sz="1600" b="1" i="0" u="none" strike="noStrike" kern="1200" cap="none" spc="0" normalizeH="0" baseline="0" noProof="0">
              <a:ln>
                <a:noFill/>
              </a:ln>
              <a:solidFill>
                <a:srgbClr val="FFFFFF"/>
              </a:solidFill>
              <a:effectLst/>
              <a:uLnTx/>
              <a:uFillTx/>
              <a:latin typeface="Poppins"/>
              <a:ea typeface="+mn-ea"/>
              <a:cs typeface="Poppins"/>
            </a:endParaRPr>
          </a:p>
        </p:txBody>
      </p:sp>
      <p:grpSp>
        <p:nvGrpSpPr>
          <p:cNvPr id="1040" name="Group 1039">
            <a:extLst>
              <a:ext uri="{FF2B5EF4-FFF2-40B4-BE49-F238E27FC236}">
                <a16:creationId xmlns:a16="http://schemas.microsoft.com/office/drawing/2014/main" id="{36873E53-EC97-17AE-E58E-5A5A0E6023B0}"/>
              </a:ext>
            </a:extLst>
          </p:cNvPr>
          <p:cNvGrpSpPr/>
          <p:nvPr/>
        </p:nvGrpSpPr>
        <p:grpSpPr>
          <a:xfrm>
            <a:off x="6698768" y="2254747"/>
            <a:ext cx="5071040" cy="3706422"/>
            <a:chOff x="6697635" y="1963903"/>
            <a:chExt cx="4684363" cy="3423800"/>
          </a:xfrm>
        </p:grpSpPr>
        <p:grpSp>
          <p:nvGrpSpPr>
            <p:cNvPr id="27" name="Group 26">
              <a:extLst>
                <a:ext uri="{FF2B5EF4-FFF2-40B4-BE49-F238E27FC236}">
                  <a16:creationId xmlns:a16="http://schemas.microsoft.com/office/drawing/2014/main" id="{1CE1344C-B101-F071-59E8-A6477F2F3643}"/>
                </a:ext>
              </a:extLst>
            </p:cNvPr>
            <p:cNvGrpSpPr/>
            <p:nvPr/>
          </p:nvGrpSpPr>
          <p:grpSpPr>
            <a:xfrm>
              <a:off x="6738280" y="1963903"/>
              <a:ext cx="4643718" cy="3423800"/>
              <a:chOff x="6807201" y="2366681"/>
              <a:chExt cx="4643718" cy="3423800"/>
            </a:xfrm>
          </p:grpSpPr>
          <p:pic>
            <p:nvPicPr>
              <p:cNvPr id="26" name="Picture 25">
                <a:extLst>
                  <a:ext uri="{FF2B5EF4-FFF2-40B4-BE49-F238E27FC236}">
                    <a16:creationId xmlns:a16="http://schemas.microsoft.com/office/drawing/2014/main" id="{8E4A1D29-F174-E577-9697-7FAE284A74D8}"/>
                  </a:ext>
                </a:extLst>
              </p:cNvPr>
              <p:cNvPicPr>
                <a:picLocks noChangeAspect="1"/>
              </p:cNvPicPr>
              <p:nvPr/>
            </p:nvPicPr>
            <p:blipFill>
              <a:blip r:embed="rId7"/>
              <a:srcRect l="10169" t="3031" r="5195" b="5728"/>
              <a:stretch/>
            </p:blipFill>
            <p:spPr>
              <a:xfrm>
                <a:off x="6807201" y="2366681"/>
                <a:ext cx="4643718" cy="3423800"/>
              </a:xfrm>
              <a:prstGeom prst="rect">
                <a:avLst/>
              </a:prstGeom>
              <a:ln>
                <a:solidFill>
                  <a:srgbClr val="003781"/>
                </a:solidFill>
              </a:ln>
            </p:spPr>
          </p:pic>
          <p:pic>
            <p:nvPicPr>
              <p:cNvPr id="23" name="Picture 22">
                <a:extLst>
                  <a:ext uri="{FF2B5EF4-FFF2-40B4-BE49-F238E27FC236}">
                    <a16:creationId xmlns:a16="http://schemas.microsoft.com/office/drawing/2014/main" id="{9B77CD6A-65F1-5C4D-B24C-09B690D90368}"/>
                  </a:ext>
                </a:extLst>
              </p:cNvPr>
              <p:cNvPicPr>
                <a:picLocks noChangeAspect="1"/>
              </p:cNvPicPr>
              <p:nvPr/>
            </p:nvPicPr>
            <p:blipFill>
              <a:blip r:embed="rId8"/>
              <a:stretch>
                <a:fillRect/>
              </a:stretch>
            </p:blipFill>
            <p:spPr>
              <a:xfrm>
                <a:off x="10366716" y="2694538"/>
                <a:ext cx="958667" cy="854812"/>
              </a:xfrm>
              <a:prstGeom prst="rect">
                <a:avLst/>
              </a:prstGeom>
              <a:ln>
                <a:solidFill>
                  <a:srgbClr val="003781"/>
                </a:solidFill>
              </a:ln>
            </p:spPr>
          </p:pic>
        </p:grpSp>
        <p:sp>
          <p:nvSpPr>
            <p:cNvPr id="28" name="TextBox 27">
              <a:extLst>
                <a:ext uri="{FF2B5EF4-FFF2-40B4-BE49-F238E27FC236}">
                  <a16:creationId xmlns:a16="http://schemas.microsoft.com/office/drawing/2014/main" id="{A74BA655-E47C-5C5F-8142-8CAB68A7C773}"/>
                </a:ext>
              </a:extLst>
            </p:cNvPr>
            <p:cNvSpPr txBox="1"/>
            <p:nvPr/>
          </p:nvSpPr>
          <p:spPr>
            <a:xfrm>
              <a:off x="6747214" y="2787775"/>
              <a:ext cx="774463" cy="169277"/>
            </a:xfrm>
            <a:prstGeom prst="rect">
              <a:avLst/>
            </a:prstGeom>
            <a:noFill/>
          </p:spPr>
          <p:txBody>
            <a:bodyPr wrap="square" rtlCol="0">
              <a:spAutoFit/>
            </a:bodyPr>
            <a:lstStyle/>
            <a:p>
              <a:r>
                <a:rPr lang="en-GB" sz="500">
                  <a:solidFill>
                    <a:srgbClr val="4B7C93"/>
                  </a:solidFill>
                </a:rPr>
                <a:t>United Kingdom</a:t>
              </a:r>
            </a:p>
          </p:txBody>
        </p:sp>
        <p:cxnSp>
          <p:nvCxnSpPr>
            <p:cNvPr id="30" name="Straight Connector 29">
              <a:extLst>
                <a:ext uri="{FF2B5EF4-FFF2-40B4-BE49-F238E27FC236}">
                  <a16:creationId xmlns:a16="http://schemas.microsoft.com/office/drawing/2014/main" id="{52EA339F-5C4F-5820-EDC7-303243858B5E}"/>
                </a:ext>
              </a:extLst>
            </p:cNvPr>
            <p:cNvCxnSpPr/>
            <p:nvPr/>
          </p:nvCxnSpPr>
          <p:spPr>
            <a:xfrm>
              <a:off x="7134445" y="2959620"/>
              <a:ext cx="339212" cy="265471"/>
            </a:xfrm>
            <a:prstGeom prst="line">
              <a:avLst/>
            </a:prstGeom>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76E02831-A28C-C93B-ACE7-A331DFE5C7A9}"/>
                </a:ext>
              </a:extLst>
            </p:cNvPr>
            <p:cNvSpPr txBox="1"/>
            <p:nvPr/>
          </p:nvSpPr>
          <p:spPr>
            <a:xfrm>
              <a:off x="8090160" y="2120362"/>
              <a:ext cx="774463" cy="169277"/>
            </a:xfrm>
            <a:prstGeom prst="rect">
              <a:avLst/>
            </a:prstGeom>
            <a:noFill/>
          </p:spPr>
          <p:txBody>
            <a:bodyPr wrap="square" rtlCol="0">
              <a:spAutoFit/>
            </a:bodyPr>
            <a:lstStyle/>
            <a:p>
              <a:r>
                <a:rPr lang="en-GB" sz="500">
                  <a:solidFill>
                    <a:srgbClr val="4B7C93"/>
                  </a:solidFill>
                </a:rPr>
                <a:t>Finland</a:t>
              </a:r>
            </a:p>
          </p:txBody>
        </p:sp>
        <p:cxnSp>
          <p:nvCxnSpPr>
            <p:cNvPr id="32" name="Straight Connector 31">
              <a:extLst>
                <a:ext uri="{FF2B5EF4-FFF2-40B4-BE49-F238E27FC236}">
                  <a16:creationId xmlns:a16="http://schemas.microsoft.com/office/drawing/2014/main" id="{BC4B2560-DF47-9B53-0F3F-AD66B4256F66}"/>
                </a:ext>
              </a:extLst>
            </p:cNvPr>
            <p:cNvCxnSpPr>
              <a:cxnSpLocks/>
              <a:stCxn id="31" idx="2"/>
            </p:cNvCxnSpPr>
            <p:nvPr/>
          </p:nvCxnSpPr>
          <p:spPr>
            <a:xfrm>
              <a:off x="8477392" y="2289639"/>
              <a:ext cx="637953" cy="132735"/>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E032A0E1-9F0E-7C61-A9C4-A433332DB7DD}"/>
                </a:ext>
              </a:extLst>
            </p:cNvPr>
            <p:cNvCxnSpPr>
              <a:cxnSpLocks/>
            </p:cNvCxnSpPr>
            <p:nvPr/>
          </p:nvCxnSpPr>
          <p:spPr>
            <a:xfrm>
              <a:off x="7472098" y="4153304"/>
              <a:ext cx="49579" cy="148419"/>
            </a:xfrm>
            <a:prstGeom prst="line">
              <a:avLst/>
            </a:prstGeom>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11367924-F945-0D32-B1C4-F7A531CBD7C7}"/>
                </a:ext>
              </a:extLst>
            </p:cNvPr>
            <p:cNvSpPr txBox="1"/>
            <p:nvPr/>
          </p:nvSpPr>
          <p:spPr>
            <a:xfrm>
              <a:off x="7274671" y="4005753"/>
              <a:ext cx="774463" cy="169277"/>
            </a:xfrm>
            <a:prstGeom prst="rect">
              <a:avLst/>
            </a:prstGeom>
            <a:noFill/>
          </p:spPr>
          <p:txBody>
            <a:bodyPr wrap="square" rtlCol="0">
              <a:spAutoFit/>
            </a:bodyPr>
            <a:lstStyle/>
            <a:p>
              <a:r>
                <a:rPr lang="en-GB" sz="500">
                  <a:solidFill>
                    <a:srgbClr val="4B7C93"/>
                  </a:solidFill>
                </a:rPr>
                <a:t>Spain</a:t>
              </a:r>
            </a:p>
          </p:txBody>
        </p:sp>
        <p:cxnSp>
          <p:nvCxnSpPr>
            <p:cNvPr id="37" name="Straight Connector 36">
              <a:extLst>
                <a:ext uri="{FF2B5EF4-FFF2-40B4-BE49-F238E27FC236}">
                  <a16:creationId xmlns:a16="http://schemas.microsoft.com/office/drawing/2014/main" id="{31CDE917-906A-0E18-2580-C71BA1D04DB1}"/>
                </a:ext>
              </a:extLst>
            </p:cNvPr>
            <p:cNvCxnSpPr>
              <a:cxnSpLocks/>
            </p:cNvCxnSpPr>
            <p:nvPr/>
          </p:nvCxnSpPr>
          <p:spPr>
            <a:xfrm>
              <a:off x="7031207" y="4499778"/>
              <a:ext cx="103238" cy="132736"/>
            </a:xfrm>
            <a:prstGeom prst="line">
              <a:avLst/>
            </a:prstGeom>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C494A0BB-CE44-CA70-0323-5E3C8319F483}"/>
                </a:ext>
              </a:extLst>
            </p:cNvPr>
            <p:cNvSpPr txBox="1"/>
            <p:nvPr/>
          </p:nvSpPr>
          <p:spPr>
            <a:xfrm>
              <a:off x="6697635" y="4358431"/>
              <a:ext cx="774463" cy="169277"/>
            </a:xfrm>
            <a:prstGeom prst="rect">
              <a:avLst/>
            </a:prstGeom>
            <a:noFill/>
          </p:spPr>
          <p:txBody>
            <a:bodyPr wrap="square" rtlCol="0">
              <a:spAutoFit/>
            </a:bodyPr>
            <a:lstStyle/>
            <a:p>
              <a:r>
                <a:rPr lang="en-GB" sz="500">
                  <a:solidFill>
                    <a:srgbClr val="4B7C93"/>
                  </a:solidFill>
                </a:rPr>
                <a:t>Portugal</a:t>
              </a:r>
            </a:p>
          </p:txBody>
        </p:sp>
        <p:cxnSp>
          <p:nvCxnSpPr>
            <p:cNvPr id="40" name="Straight Connector 39">
              <a:extLst>
                <a:ext uri="{FF2B5EF4-FFF2-40B4-BE49-F238E27FC236}">
                  <a16:creationId xmlns:a16="http://schemas.microsoft.com/office/drawing/2014/main" id="{08CB384F-7EA0-7FB6-0279-2DF6BFCD1F8E}"/>
                </a:ext>
              </a:extLst>
            </p:cNvPr>
            <p:cNvCxnSpPr>
              <a:cxnSpLocks/>
              <a:stCxn id="41" idx="1"/>
            </p:cNvCxnSpPr>
            <p:nvPr/>
          </p:nvCxnSpPr>
          <p:spPr>
            <a:xfrm flipH="1">
              <a:off x="8404202" y="4985324"/>
              <a:ext cx="186565" cy="99538"/>
            </a:xfrm>
            <a:prstGeom prst="line">
              <a:avLst/>
            </a:prstGeom>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B802841A-6A99-A844-19FA-778BD6D03DD4}"/>
                </a:ext>
              </a:extLst>
            </p:cNvPr>
            <p:cNvSpPr txBox="1"/>
            <p:nvPr/>
          </p:nvSpPr>
          <p:spPr>
            <a:xfrm>
              <a:off x="8590767" y="4900685"/>
              <a:ext cx="391002" cy="169277"/>
            </a:xfrm>
            <a:prstGeom prst="rect">
              <a:avLst/>
            </a:prstGeom>
            <a:noFill/>
          </p:spPr>
          <p:txBody>
            <a:bodyPr wrap="square" rtlCol="0">
              <a:spAutoFit/>
            </a:bodyPr>
            <a:lstStyle/>
            <a:p>
              <a:r>
                <a:rPr lang="en-GB" sz="500">
                  <a:solidFill>
                    <a:srgbClr val="4B7C93"/>
                  </a:solidFill>
                </a:rPr>
                <a:t>Tunisia</a:t>
              </a:r>
            </a:p>
          </p:txBody>
        </p:sp>
        <p:sp>
          <p:nvSpPr>
            <p:cNvPr id="46" name="TextBox 45">
              <a:extLst>
                <a:ext uri="{FF2B5EF4-FFF2-40B4-BE49-F238E27FC236}">
                  <a16:creationId xmlns:a16="http://schemas.microsoft.com/office/drawing/2014/main" id="{943A6784-6620-F0CB-D83A-8A111A89A1B6}"/>
                </a:ext>
              </a:extLst>
            </p:cNvPr>
            <p:cNvSpPr txBox="1"/>
            <p:nvPr/>
          </p:nvSpPr>
          <p:spPr>
            <a:xfrm>
              <a:off x="10002665" y="4547875"/>
              <a:ext cx="774463" cy="169277"/>
            </a:xfrm>
            <a:prstGeom prst="rect">
              <a:avLst/>
            </a:prstGeom>
            <a:noFill/>
          </p:spPr>
          <p:txBody>
            <a:bodyPr wrap="square" rtlCol="0">
              <a:spAutoFit/>
            </a:bodyPr>
            <a:lstStyle/>
            <a:p>
              <a:r>
                <a:rPr lang="en-GB" sz="500">
                  <a:solidFill>
                    <a:srgbClr val="4B7C93"/>
                  </a:solidFill>
                </a:rPr>
                <a:t>Türkiye</a:t>
              </a:r>
            </a:p>
          </p:txBody>
        </p:sp>
        <p:cxnSp>
          <p:nvCxnSpPr>
            <p:cNvPr id="47" name="Straight Connector 46">
              <a:extLst>
                <a:ext uri="{FF2B5EF4-FFF2-40B4-BE49-F238E27FC236}">
                  <a16:creationId xmlns:a16="http://schemas.microsoft.com/office/drawing/2014/main" id="{8E69975E-B645-EBF0-B3B2-534F886D6462}"/>
                </a:ext>
              </a:extLst>
            </p:cNvPr>
            <p:cNvCxnSpPr>
              <a:cxnSpLocks/>
              <a:stCxn id="48" idx="1"/>
            </p:cNvCxnSpPr>
            <p:nvPr/>
          </p:nvCxnSpPr>
          <p:spPr>
            <a:xfrm flipH="1">
              <a:off x="9587561" y="4228517"/>
              <a:ext cx="186564" cy="99538"/>
            </a:xfrm>
            <a:prstGeom prst="line">
              <a:avLst/>
            </a:prstGeom>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7527DCD5-0B4D-566A-4114-C1A154D89BD5}"/>
                </a:ext>
              </a:extLst>
            </p:cNvPr>
            <p:cNvSpPr txBox="1"/>
            <p:nvPr/>
          </p:nvSpPr>
          <p:spPr>
            <a:xfrm>
              <a:off x="9774125" y="4143878"/>
              <a:ext cx="523669" cy="169277"/>
            </a:xfrm>
            <a:prstGeom prst="rect">
              <a:avLst/>
            </a:prstGeom>
            <a:noFill/>
          </p:spPr>
          <p:txBody>
            <a:bodyPr wrap="square" rtlCol="0">
              <a:spAutoFit/>
            </a:bodyPr>
            <a:lstStyle/>
            <a:p>
              <a:r>
                <a:rPr lang="en-GB" sz="500">
                  <a:solidFill>
                    <a:srgbClr val="4B7C93"/>
                  </a:solidFill>
                </a:rPr>
                <a:t>Bulgaria</a:t>
              </a:r>
            </a:p>
          </p:txBody>
        </p:sp>
        <p:sp>
          <p:nvSpPr>
            <p:cNvPr id="51" name="TextBox 50">
              <a:extLst>
                <a:ext uri="{FF2B5EF4-FFF2-40B4-BE49-F238E27FC236}">
                  <a16:creationId xmlns:a16="http://schemas.microsoft.com/office/drawing/2014/main" id="{C4DF6EC0-9B22-C68A-D820-D3BDB0359A59}"/>
                </a:ext>
              </a:extLst>
            </p:cNvPr>
            <p:cNvSpPr txBox="1"/>
            <p:nvPr/>
          </p:nvSpPr>
          <p:spPr>
            <a:xfrm>
              <a:off x="10578061" y="4273468"/>
              <a:ext cx="523669" cy="169277"/>
            </a:xfrm>
            <a:prstGeom prst="rect">
              <a:avLst/>
            </a:prstGeom>
            <a:noFill/>
          </p:spPr>
          <p:txBody>
            <a:bodyPr wrap="square" rtlCol="0">
              <a:spAutoFit/>
            </a:bodyPr>
            <a:lstStyle/>
            <a:p>
              <a:r>
                <a:rPr lang="en-GB" sz="500">
                  <a:solidFill>
                    <a:srgbClr val="4B7C93"/>
                  </a:solidFill>
                </a:rPr>
                <a:t>Georgia</a:t>
              </a:r>
            </a:p>
          </p:txBody>
        </p:sp>
        <p:sp>
          <p:nvSpPr>
            <p:cNvPr id="52" name="TextBox 51">
              <a:extLst>
                <a:ext uri="{FF2B5EF4-FFF2-40B4-BE49-F238E27FC236}">
                  <a16:creationId xmlns:a16="http://schemas.microsoft.com/office/drawing/2014/main" id="{3B5E4A98-1FBE-DEC5-0127-2A61C78E4A47}"/>
                </a:ext>
              </a:extLst>
            </p:cNvPr>
            <p:cNvSpPr txBox="1"/>
            <p:nvPr/>
          </p:nvSpPr>
          <p:spPr>
            <a:xfrm>
              <a:off x="9250457" y="3680935"/>
              <a:ext cx="424486" cy="169277"/>
            </a:xfrm>
            <a:prstGeom prst="rect">
              <a:avLst/>
            </a:prstGeom>
            <a:noFill/>
          </p:spPr>
          <p:txBody>
            <a:bodyPr wrap="square" rtlCol="0">
              <a:spAutoFit/>
            </a:bodyPr>
            <a:lstStyle/>
            <a:p>
              <a:r>
                <a:rPr lang="en-GB" sz="500">
                  <a:solidFill>
                    <a:srgbClr val="4B7C93"/>
                  </a:solidFill>
                </a:rPr>
                <a:t>Austria</a:t>
              </a:r>
            </a:p>
          </p:txBody>
        </p:sp>
        <p:sp>
          <p:nvSpPr>
            <p:cNvPr id="53" name="TextBox 52">
              <a:extLst>
                <a:ext uri="{FF2B5EF4-FFF2-40B4-BE49-F238E27FC236}">
                  <a16:creationId xmlns:a16="http://schemas.microsoft.com/office/drawing/2014/main" id="{CF80C5F9-FAFF-4DE2-CD85-2CD89E4D9AB8}"/>
                </a:ext>
              </a:extLst>
            </p:cNvPr>
            <p:cNvSpPr txBox="1"/>
            <p:nvPr/>
          </p:nvSpPr>
          <p:spPr>
            <a:xfrm>
              <a:off x="8090161" y="4208869"/>
              <a:ext cx="314042" cy="169277"/>
            </a:xfrm>
            <a:prstGeom prst="rect">
              <a:avLst/>
            </a:prstGeom>
            <a:noFill/>
          </p:spPr>
          <p:txBody>
            <a:bodyPr wrap="square" rtlCol="0">
              <a:spAutoFit/>
            </a:bodyPr>
            <a:lstStyle/>
            <a:p>
              <a:r>
                <a:rPr lang="en-GB" sz="500">
                  <a:solidFill>
                    <a:srgbClr val="4B7C93"/>
                  </a:solidFill>
                </a:rPr>
                <a:t>Italy</a:t>
              </a:r>
            </a:p>
          </p:txBody>
        </p:sp>
        <p:cxnSp>
          <p:nvCxnSpPr>
            <p:cNvPr id="54" name="Straight Connector 53">
              <a:extLst>
                <a:ext uri="{FF2B5EF4-FFF2-40B4-BE49-F238E27FC236}">
                  <a16:creationId xmlns:a16="http://schemas.microsoft.com/office/drawing/2014/main" id="{345838F7-665D-4D69-5FE7-2FE243D67A86}"/>
                </a:ext>
              </a:extLst>
            </p:cNvPr>
            <p:cNvCxnSpPr>
              <a:cxnSpLocks/>
            </p:cNvCxnSpPr>
            <p:nvPr/>
          </p:nvCxnSpPr>
          <p:spPr>
            <a:xfrm>
              <a:off x="8362429" y="4301723"/>
              <a:ext cx="228191" cy="15054"/>
            </a:xfrm>
            <a:prstGeom prst="line">
              <a:avLst/>
            </a:prstGeom>
          </p:spPr>
          <p:style>
            <a:lnRef idx="1">
              <a:schemeClr val="accent1"/>
            </a:lnRef>
            <a:fillRef idx="0">
              <a:schemeClr val="accent1"/>
            </a:fillRef>
            <a:effectRef idx="0">
              <a:schemeClr val="accent1"/>
            </a:effectRef>
            <a:fontRef idx="minor">
              <a:schemeClr val="tx1"/>
            </a:fontRef>
          </p:style>
        </p:cxnSp>
        <p:sp>
          <p:nvSpPr>
            <p:cNvPr id="59" name="TextBox 58">
              <a:extLst>
                <a:ext uri="{FF2B5EF4-FFF2-40B4-BE49-F238E27FC236}">
                  <a16:creationId xmlns:a16="http://schemas.microsoft.com/office/drawing/2014/main" id="{CD43BE48-A635-4063-E182-997782203070}"/>
                </a:ext>
              </a:extLst>
            </p:cNvPr>
            <p:cNvSpPr txBox="1"/>
            <p:nvPr/>
          </p:nvSpPr>
          <p:spPr>
            <a:xfrm>
              <a:off x="8565421" y="4095565"/>
              <a:ext cx="523669" cy="169277"/>
            </a:xfrm>
            <a:prstGeom prst="rect">
              <a:avLst/>
            </a:prstGeom>
            <a:noFill/>
          </p:spPr>
          <p:txBody>
            <a:bodyPr wrap="square" rtlCol="0">
              <a:spAutoFit/>
            </a:bodyPr>
            <a:lstStyle/>
            <a:p>
              <a:r>
                <a:rPr lang="en-GB" sz="500">
                  <a:solidFill>
                    <a:srgbClr val="4B7C93"/>
                  </a:solidFill>
                </a:rPr>
                <a:t>Croatia</a:t>
              </a:r>
            </a:p>
          </p:txBody>
        </p:sp>
        <p:sp>
          <p:nvSpPr>
            <p:cNvPr id="60" name="TextBox 59">
              <a:extLst>
                <a:ext uri="{FF2B5EF4-FFF2-40B4-BE49-F238E27FC236}">
                  <a16:creationId xmlns:a16="http://schemas.microsoft.com/office/drawing/2014/main" id="{61C987FB-5E50-48C7-339C-C0A92698DDF0}"/>
                </a:ext>
              </a:extLst>
            </p:cNvPr>
            <p:cNvSpPr txBox="1"/>
            <p:nvPr/>
          </p:nvSpPr>
          <p:spPr>
            <a:xfrm>
              <a:off x="8798304" y="3427019"/>
              <a:ext cx="523669" cy="169277"/>
            </a:xfrm>
            <a:prstGeom prst="rect">
              <a:avLst/>
            </a:prstGeom>
            <a:noFill/>
          </p:spPr>
          <p:txBody>
            <a:bodyPr wrap="square" rtlCol="0">
              <a:spAutoFit/>
            </a:bodyPr>
            <a:lstStyle/>
            <a:p>
              <a:r>
                <a:rPr lang="en-GB" sz="500">
                  <a:solidFill>
                    <a:srgbClr val="4B7C93"/>
                  </a:solidFill>
                </a:rPr>
                <a:t>Poland</a:t>
              </a:r>
            </a:p>
          </p:txBody>
        </p:sp>
        <p:sp>
          <p:nvSpPr>
            <p:cNvPr id="61" name="TextBox 60">
              <a:extLst>
                <a:ext uri="{FF2B5EF4-FFF2-40B4-BE49-F238E27FC236}">
                  <a16:creationId xmlns:a16="http://schemas.microsoft.com/office/drawing/2014/main" id="{CF4642CF-2DF7-35EB-46DD-E3E80FD64BB3}"/>
                </a:ext>
              </a:extLst>
            </p:cNvPr>
            <p:cNvSpPr txBox="1"/>
            <p:nvPr/>
          </p:nvSpPr>
          <p:spPr>
            <a:xfrm>
              <a:off x="8174531" y="3492252"/>
              <a:ext cx="523669" cy="169277"/>
            </a:xfrm>
            <a:prstGeom prst="rect">
              <a:avLst/>
            </a:prstGeom>
            <a:noFill/>
          </p:spPr>
          <p:txBody>
            <a:bodyPr wrap="square" rtlCol="0">
              <a:spAutoFit/>
            </a:bodyPr>
            <a:lstStyle/>
            <a:p>
              <a:r>
                <a:rPr lang="en-GB" sz="500">
                  <a:solidFill>
                    <a:srgbClr val="4B7C93"/>
                  </a:solidFill>
                </a:rPr>
                <a:t>Germany</a:t>
              </a:r>
            </a:p>
          </p:txBody>
        </p:sp>
        <p:sp>
          <p:nvSpPr>
            <p:cNvPr id="62" name="TextBox 61">
              <a:extLst>
                <a:ext uri="{FF2B5EF4-FFF2-40B4-BE49-F238E27FC236}">
                  <a16:creationId xmlns:a16="http://schemas.microsoft.com/office/drawing/2014/main" id="{9457CD88-4421-349A-8B94-69B7ED4D6181}"/>
                </a:ext>
              </a:extLst>
            </p:cNvPr>
            <p:cNvSpPr txBox="1"/>
            <p:nvPr/>
          </p:nvSpPr>
          <p:spPr>
            <a:xfrm>
              <a:off x="7716396" y="3225091"/>
              <a:ext cx="616903" cy="169277"/>
            </a:xfrm>
            <a:prstGeom prst="rect">
              <a:avLst/>
            </a:prstGeom>
            <a:noFill/>
          </p:spPr>
          <p:txBody>
            <a:bodyPr wrap="square" rtlCol="0">
              <a:spAutoFit/>
            </a:bodyPr>
            <a:lstStyle/>
            <a:p>
              <a:r>
                <a:rPr lang="en-GB" sz="500">
                  <a:solidFill>
                    <a:srgbClr val="4B7C93"/>
                  </a:solidFill>
                </a:rPr>
                <a:t>Netherlands</a:t>
              </a:r>
            </a:p>
          </p:txBody>
        </p:sp>
        <p:cxnSp>
          <p:nvCxnSpPr>
            <p:cNvPr id="63" name="Straight Connector 62">
              <a:extLst>
                <a:ext uri="{FF2B5EF4-FFF2-40B4-BE49-F238E27FC236}">
                  <a16:creationId xmlns:a16="http://schemas.microsoft.com/office/drawing/2014/main" id="{49467B31-CF9A-0799-6346-51E825D0C631}"/>
                </a:ext>
              </a:extLst>
            </p:cNvPr>
            <p:cNvCxnSpPr>
              <a:cxnSpLocks/>
            </p:cNvCxnSpPr>
            <p:nvPr/>
          </p:nvCxnSpPr>
          <p:spPr>
            <a:xfrm>
              <a:off x="8024848" y="3365559"/>
              <a:ext cx="49579" cy="148419"/>
            </a:xfrm>
            <a:prstGeom prst="line">
              <a:avLst/>
            </a:prstGeom>
          </p:spPr>
          <p:style>
            <a:lnRef idx="1">
              <a:schemeClr val="accent1"/>
            </a:lnRef>
            <a:fillRef idx="0">
              <a:schemeClr val="accent1"/>
            </a:fillRef>
            <a:effectRef idx="0">
              <a:schemeClr val="accent1"/>
            </a:effectRef>
            <a:fontRef idx="minor">
              <a:schemeClr val="tx1"/>
            </a:fontRef>
          </p:style>
        </p:cxnSp>
        <p:sp>
          <p:nvSpPr>
            <p:cNvPr id="1024" name="TextBox 1023">
              <a:extLst>
                <a:ext uri="{FF2B5EF4-FFF2-40B4-BE49-F238E27FC236}">
                  <a16:creationId xmlns:a16="http://schemas.microsoft.com/office/drawing/2014/main" id="{8FB46F0A-549C-3A07-EA0C-2C0016D7DFC0}"/>
                </a:ext>
              </a:extLst>
            </p:cNvPr>
            <p:cNvSpPr txBox="1"/>
            <p:nvPr/>
          </p:nvSpPr>
          <p:spPr>
            <a:xfrm>
              <a:off x="8534533" y="3629907"/>
              <a:ext cx="523669" cy="169277"/>
            </a:xfrm>
            <a:prstGeom prst="rect">
              <a:avLst/>
            </a:prstGeom>
            <a:noFill/>
          </p:spPr>
          <p:txBody>
            <a:bodyPr wrap="square" rtlCol="0">
              <a:spAutoFit/>
            </a:bodyPr>
            <a:lstStyle/>
            <a:p>
              <a:r>
                <a:rPr lang="en-GB" sz="500">
                  <a:solidFill>
                    <a:srgbClr val="4B7C93"/>
                  </a:solidFill>
                </a:rPr>
                <a:t>Czechia</a:t>
              </a:r>
            </a:p>
          </p:txBody>
        </p:sp>
        <p:sp>
          <p:nvSpPr>
            <p:cNvPr id="1025" name="TextBox 1024">
              <a:extLst>
                <a:ext uri="{FF2B5EF4-FFF2-40B4-BE49-F238E27FC236}">
                  <a16:creationId xmlns:a16="http://schemas.microsoft.com/office/drawing/2014/main" id="{E163E561-C73A-0707-EFD5-F372CE6081D9}"/>
                </a:ext>
              </a:extLst>
            </p:cNvPr>
            <p:cNvSpPr txBox="1"/>
            <p:nvPr/>
          </p:nvSpPr>
          <p:spPr>
            <a:xfrm>
              <a:off x="8853510" y="3880378"/>
              <a:ext cx="523669" cy="169277"/>
            </a:xfrm>
            <a:prstGeom prst="rect">
              <a:avLst/>
            </a:prstGeom>
            <a:noFill/>
          </p:spPr>
          <p:txBody>
            <a:bodyPr wrap="square" rtlCol="0">
              <a:spAutoFit/>
            </a:bodyPr>
            <a:lstStyle/>
            <a:p>
              <a:r>
                <a:rPr lang="en-GB" sz="500">
                  <a:solidFill>
                    <a:srgbClr val="4B7C93"/>
                  </a:solidFill>
                </a:rPr>
                <a:t>Hungary</a:t>
              </a:r>
            </a:p>
          </p:txBody>
        </p:sp>
        <p:cxnSp>
          <p:nvCxnSpPr>
            <p:cNvPr id="1027" name="Straight Connector 1026">
              <a:extLst>
                <a:ext uri="{FF2B5EF4-FFF2-40B4-BE49-F238E27FC236}">
                  <a16:creationId xmlns:a16="http://schemas.microsoft.com/office/drawing/2014/main" id="{AE6215F9-27A9-444D-56F5-3CD5BE35EA27}"/>
                </a:ext>
              </a:extLst>
            </p:cNvPr>
            <p:cNvCxnSpPr>
              <a:cxnSpLocks/>
              <a:stCxn id="52" idx="1"/>
            </p:cNvCxnSpPr>
            <p:nvPr/>
          </p:nvCxnSpPr>
          <p:spPr>
            <a:xfrm flipH="1">
              <a:off x="8698200" y="3765574"/>
              <a:ext cx="552257" cy="84464"/>
            </a:xfrm>
            <a:prstGeom prst="line">
              <a:avLst/>
            </a:prstGeom>
          </p:spPr>
          <p:style>
            <a:lnRef idx="1">
              <a:schemeClr val="accent1"/>
            </a:lnRef>
            <a:fillRef idx="0">
              <a:schemeClr val="accent1"/>
            </a:fillRef>
            <a:effectRef idx="0">
              <a:schemeClr val="accent1"/>
            </a:effectRef>
            <a:fontRef idx="minor">
              <a:schemeClr val="tx1"/>
            </a:fontRef>
          </p:style>
        </p:cxnSp>
      </p:grpSp>
      <p:sp>
        <p:nvSpPr>
          <p:cNvPr id="1041" name="TextBox 1040">
            <a:extLst>
              <a:ext uri="{FF2B5EF4-FFF2-40B4-BE49-F238E27FC236}">
                <a16:creationId xmlns:a16="http://schemas.microsoft.com/office/drawing/2014/main" id="{8B19D1D1-6202-3F7B-701C-AA09246CEF21}"/>
              </a:ext>
            </a:extLst>
          </p:cNvPr>
          <p:cNvSpPr txBox="1"/>
          <p:nvPr/>
        </p:nvSpPr>
        <p:spPr>
          <a:xfrm>
            <a:off x="7099722" y="1871519"/>
            <a:ext cx="4375814" cy="307777"/>
          </a:xfrm>
          <a:prstGeom prst="rect">
            <a:avLst/>
          </a:prstGeom>
          <a:noFill/>
        </p:spPr>
        <p:txBody>
          <a:bodyPr wrap="square" rtlCol="0">
            <a:spAutoFit/>
          </a:bodyPr>
          <a:lstStyle/>
          <a:p>
            <a:pPr algn="ctr"/>
            <a:r>
              <a:rPr lang="en-GB" sz="1400">
                <a:solidFill>
                  <a:srgbClr val="002060"/>
                </a:solidFill>
                <a:latin typeface="Poppins" panose="00000500000000000000" pitchFamily="2" charset="0"/>
                <a:cs typeface="Poppins" panose="00000500000000000000" pitchFamily="2" charset="0"/>
              </a:rPr>
              <a:t>Geographical Diversity of Projects Per Country:</a:t>
            </a:r>
          </a:p>
        </p:txBody>
      </p:sp>
      <p:sp>
        <p:nvSpPr>
          <p:cNvPr id="1042" name="TextBox 1041">
            <a:extLst>
              <a:ext uri="{FF2B5EF4-FFF2-40B4-BE49-F238E27FC236}">
                <a16:creationId xmlns:a16="http://schemas.microsoft.com/office/drawing/2014/main" id="{BAADE73A-972F-189A-BBD7-A260C88A48F5}"/>
              </a:ext>
            </a:extLst>
          </p:cNvPr>
          <p:cNvSpPr txBox="1"/>
          <p:nvPr/>
        </p:nvSpPr>
        <p:spPr>
          <a:xfrm>
            <a:off x="3376718" y="1871519"/>
            <a:ext cx="3234531" cy="307777"/>
          </a:xfrm>
          <a:prstGeom prst="rect">
            <a:avLst/>
          </a:prstGeom>
          <a:noFill/>
        </p:spPr>
        <p:txBody>
          <a:bodyPr wrap="square" rtlCol="0">
            <a:spAutoFit/>
          </a:bodyPr>
          <a:lstStyle/>
          <a:p>
            <a:pPr algn="ctr"/>
            <a:r>
              <a:rPr lang="en-GB" sz="1400">
                <a:solidFill>
                  <a:srgbClr val="002060"/>
                </a:solidFill>
                <a:latin typeface="Poppins" panose="00000500000000000000" pitchFamily="2" charset="0"/>
                <a:cs typeface="Poppins" panose="00000500000000000000" pitchFamily="2" charset="0"/>
              </a:rPr>
              <a:t>Types of Projects Selected:</a:t>
            </a:r>
          </a:p>
        </p:txBody>
      </p:sp>
      <p:sp>
        <p:nvSpPr>
          <p:cNvPr id="1043" name="Rectangle: Rounded Corners 1042">
            <a:extLst>
              <a:ext uri="{FF2B5EF4-FFF2-40B4-BE49-F238E27FC236}">
                <a16:creationId xmlns:a16="http://schemas.microsoft.com/office/drawing/2014/main" id="{1DC42D9D-4023-F85A-BAC1-E1BCF8F09950}"/>
              </a:ext>
            </a:extLst>
          </p:cNvPr>
          <p:cNvSpPr/>
          <p:nvPr/>
        </p:nvSpPr>
        <p:spPr>
          <a:xfrm>
            <a:off x="488514" y="1753644"/>
            <a:ext cx="2958137" cy="4162016"/>
          </a:xfrm>
          <a:prstGeom prst="roundRect">
            <a:avLst/>
          </a:prstGeom>
          <a:noFill/>
          <a:ln w="19050">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5173207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9" name="Straight Connector 28">
            <a:extLst>
              <a:ext uri="{FF2B5EF4-FFF2-40B4-BE49-F238E27FC236}">
                <a16:creationId xmlns:a16="http://schemas.microsoft.com/office/drawing/2014/main" id="{97E87BBB-DBA7-BBE1-AC97-DE74189C98C1}"/>
              </a:ext>
            </a:extLst>
          </p:cNvPr>
          <p:cNvCxnSpPr/>
          <p:nvPr/>
        </p:nvCxnSpPr>
        <p:spPr>
          <a:xfrm flipV="1">
            <a:off x="7664493" y="3287474"/>
            <a:ext cx="0" cy="637478"/>
          </a:xfrm>
          <a:prstGeom prst="line">
            <a:avLst/>
          </a:prstGeom>
          <a:ln w="28575">
            <a:solidFill>
              <a:srgbClr val="002060"/>
            </a:solidFill>
            <a:prstDash val="sysDot"/>
          </a:ln>
        </p:spPr>
        <p:style>
          <a:lnRef idx="1">
            <a:schemeClr val="accent1"/>
          </a:lnRef>
          <a:fillRef idx="0">
            <a:schemeClr val="accent1"/>
          </a:fillRef>
          <a:effectRef idx="0">
            <a:schemeClr val="accent1"/>
          </a:effectRef>
          <a:fontRef idx="minor">
            <a:schemeClr val="tx1"/>
          </a:fontRef>
        </p:style>
      </p:cxnSp>
      <p:pic>
        <p:nvPicPr>
          <p:cNvPr id="5" name="Picture 4" descr="A road with blue pins and text&#10;&#10;Description automatically generated">
            <a:extLst>
              <a:ext uri="{FF2B5EF4-FFF2-40B4-BE49-F238E27FC236}">
                <a16:creationId xmlns:a16="http://schemas.microsoft.com/office/drawing/2014/main" id="{E2543CC1-0065-D351-8880-3D16D0BA25EF}"/>
              </a:ext>
            </a:extLst>
          </p:cNvPr>
          <p:cNvPicPr>
            <a:picLocks noChangeAspect="1"/>
          </p:cNvPicPr>
          <p:nvPr/>
        </p:nvPicPr>
        <p:blipFill>
          <a:blip r:embed="rId3">
            <a:extLst>
              <a:ext uri="{28A0092B-C50C-407E-A947-70E740481C1C}">
                <a14:useLocalDpi xmlns:a14="http://schemas.microsoft.com/office/drawing/2010/main" val="0"/>
              </a:ext>
            </a:extLst>
          </a:blip>
          <a:srcRect t="16078"/>
          <a:stretch/>
        </p:blipFill>
        <p:spPr>
          <a:xfrm>
            <a:off x="174481" y="2511678"/>
            <a:ext cx="4692599" cy="2955831"/>
          </a:xfrm>
          <a:prstGeom prst="rect">
            <a:avLst/>
          </a:prstGeom>
        </p:spPr>
      </p:pic>
      <p:sp>
        <p:nvSpPr>
          <p:cNvPr id="4" name="Title 1">
            <a:extLst>
              <a:ext uri="{FF2B5EF4-FFF2-40B4-BE49-F238E27FC236}">
                <a16:creationId xmlns:a16="http://schemas.microsoft.com/office/drawing/2014/main" id="{CE7A4851-0A22-6388-8BC5-525363DF5F43}"/>
              </a:ext>
            </a:extLst>
          </p:cNvPr>
          <p:cNvSpPr txBox="1">
            <a:spLocks/>
          </p:cNvSpPr>
          <p:nvPr/>
        </p:nvSpPr>
        <p:spPr>
          <a:xfrm>
            <a:off x="818147" y="575069"/>
            <a:ext cx="10971354" cy="1172299"/>
          </a:xfrm>
          <a:prstGeom prst="rect">
            <a:avLst/>
          </a:prstGeom>
        </p:spPr>
        <p:txBody>
          <a:bodyPr/>
          <a:lstStyle>
            <a:lvl1pPr algn="l" defTabSz="457200" rtl="0" eaLnBrk="1" latinLnBrk="0" hangingPunct="1">
              <a:spcBef>
                <a:spcPct val="0"/>
              </a:spcBef>
              <a:buNone/>
              <a:defRPr sz="4000" b="1" kern="1200" cap="all" baseline="0">
                <a:solidFill>
                  <a:schemeClr val="bg2">
                    <a:lumMod val="50000"/>
                  </a:schemeClr>
                </a:solidFill>
                <a:latin typeface="Poppins SemiBold" panose="00000700000000000000" pitchFamily="2" charset="0"/>
                <a:ea typeface="+mj-ea"/>
                <a:cs typeface="Poppins SemiBold" panose="00000700000000000000" pitchFamily="2"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a:ln>
                  <a:noFill/>
                </a:ln>
                <a:solidFill>
                  <a:srgbClr val="0F0F55"/>
                </a:solidFill>
                <a:effectLst/>
                <a:uLnTx/>
                <a:uFillTx/>
                <a:latin typeface="Poppins SemiBold"/>
                <a:ea typeface="+mj-ea"/>
                <a:cs typeface="Poppins SemiBold"/>
              </a:rPr>
              <a:t>2</a:t>
            </a:r>
            <a:r>
              <a:rPr kumimoji="0" lang="en-US" sz="3200" b="1" i="0" u="none" strike="noStrike" kern="1200" cap="none" spc="0" normalizeH="0" baseline="30000" noProof="0">
                <a:ln>
                  <a:noFill/>
                </a:ln>
                <a:solidFill>
                  <a:srgbClr val="0F0F55"/>
                </a:solidFill>
                <a:effectLst/>
                <a:uLnTx/>
                <a:uFillTx/>
                <a:latin typeface="Poppins SemiBold"/>
                <a:ea typeface="+mj-ea"/>
                <a:cs typeface="Poppins SemiBold"/>
              </a:rPr>
              <a:t>nd</a:t>
            </a:r>
            <a:r>
              <a:rPr kumimoji="0" lang="en-US" sz="3200" b="1" i="0" u="none" strike="noStrike" kern="1200" cap="none" spc="0" normalizeH="0" baseline="0" noProof="0">
                <a:ln>
                  <a:noFill/>
                </a:ln>
                <a:solidFill>
                  <a:srgbClr val="0F0F55"/>
                </a:solidFill>
                <a:effectLst/>
                <a:uLnTx/>
                <a:uFillTx/>
                <a:latin typeface="Poppins SemiBold"/>
                <a:ea typeface="+mj-ea"/>
                <a:cs typeface="Poppins SemiBold"/>
              </a:rPr>
              <a:t> Cascade Funding Call: </a:t>
            </a:r>
            <a:r>
              <a:rPr lang="en-US" sz="3200" cap="none">
                <a:solidFill>
                  <a:srgbClr val="002060"/>
                </a:solidFill>
                <a:latin typeface="Poppins SemiBold"/>
                <a:cs typeface="Poppins SemiBold"/>
              </a:rPr>
              <a:t>p</a:t>
            </a:r>
            <a:r>
              <a:rPr kumimoji="0" lang="en-US" sz="3200" b="1" i="0" u="none" strike="noStrike" kern="1200" cap="none" spc="0" normalizeH="0" baseline="0" noProof="0" err="1">
                <a:ln>
                  <a:noFill/>
                </a:ln>
                <a:solidFill>
                  <a:srgbClr val="002060"/>
                </a:solidFill>
                <a:effectLst/>
                <a:uLnTx/>
                <a:uFillTx/>
                <a:latin typeface="Poppins SemiBold"/>
                <a:ea typeface="+mj-ea"/>
                <a:cs typeface="Poppins SemiBold"/>
              </a:rPr>
              <a:t>roject</a:t>
            </a:r>
            <a:r>
              <a:rPr kumimoji="0" lang="en-US" sz="3200" b="1" i="0" u="none" strike="noStrike" kern="1200" cap="none" spc="0" normalizeH="0" baseline="0" noProof="0">
                <a:ln>
                  <a:noFill/>
                </a:ln>
                <a:solidFill>
                  <a:srgbClr val="002060"/>
                </a:solidFill>
                <a:effectLst/>
                <a:uLnTx/>
                <a:uFillTx/>
                <a:latin typeface="Poppins SemiBold"/>
                <a:ea typeface="+mj-ea"/>
                <a:cs typeface="Poppins SemiBold"/>
              </a:rPr>
              <a:t> types and timeline</a:t>
            </a:r>
          </a:p>
        </p:txBody>
      </p:sp>
      <p:sp>
        <p:nvSpPr>
          <p:cNvPr id="6" name="Espace réservé du numéro de diapositive 5">
            <a:extLst>
              <a:ext uri="{FF2B5EF4-FFF2-40B4-BE49-F238E27FC236}">
                <a16:creationId xmlns:a16="http://schemas.microsoft.com/office/drawing/2014/main" id="{BBDA4CC1-9241-798E-841E-AA816B4CC33A}"/>
              </a:ext>
            </a:extLst>
          </p:cNvPr>
          <p:cNvSpPr>
            <a:spLocks noGrp="1"/>
          </p:cNvSpPr>
          <p:nvPr>
            <p:ph type="sldNum" idx="12"/>
          </p:nvPr>
        </p:nvSpPr>
        <p:spPr>
          <a:xfrm>
            <a:off x="9334500" y="6318249"/>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2800" b="1" i="0" u="none" strike="noStrike" kern="1200" cap="none" spc="0" normalizeH="0" baseline="0" noProof="0" smtClean="0">
                <a:ln>
                  <a:noFill/>
                </a:ln>
                <a:solidFill>
                  <a:srgbClr val="000000"/>
                </a:solidFill>
                <a:effectLst/>
                <a:uLnTx/>
                <a:uFillTx/>
                <a:latin typeface="Poppins SemiBold" panose="00000700000000000000" pitchFamily="2" charset="0"/>
                <a:ea typeface="+mn-ea"/>
                <a:cs typeface="Poppins SemiBold" panose="00000700000000000000" pitchFamily="2" charset="0"/>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GB" sz="2800" b="1" i="0" u="none" strike="noStrike" kern="1200" cap="none" spc="0" normalizeH="0" baseline="0" noProof="0">
              <a:ln>
                <a:noFill/>
              </a:ln>
              <a:solidFill>
                <a:srgbClr val="000000"/>
              </a:solidFill>
              <a:effectLst/>
              <a:uLnTx/>
              <a:uFillTx/>
              <a:latin typeface="Poppins SemiBold" panose="00000700000000000000" pitchFamily="2" charset="0"/>
              <a:ea typeface="+mn-ea"/>
              <a:cs typeface="Poppins SemiBold" panose="00000700000000000000" pitchFamily="2" charset="0"/>
            </a:endParaRPr>
          </a:p>
        </p:txBody>
      </p:sp>
      <p:sp>
        <p:nvSpPr>
          <p:cNvPr id="3" name="AutoShape 2">
            <a:extLst>
              <a:ext uri="{FF2B5EF4-FFF2-40B4-BE49-F238E27FC236}">
                <a16:creationId xmlns:a16="http://schemas.microsoft.com/office/drawing/2014/main" id="{401ED7DB-D0F3-F6B9-6411-BF1DD32A6C10}"/>
              </a:ext>
            </a:extLst>
          </p:cNvPr>
          <p:cNvSpPr>
            <a:spLocks noChangeAspect="1" noChangeArrowheads="1"/>
          </p:cNvSpPr>
          <p:nvPr/>
        </p:nvSpPr>
        <p:spPr bwMode="auto">
          <a:xfrm>
            <a:off x="5755475" y="3004633"/>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cxnSp>
        <p:nvCxnSpPr>
          <p:cNvPr id="8" name="Straight Connector 7">
            <a:extLst>
              <a:ext uri="{FF2B5EF4-FFF2-40B4-BE49-F238E27FC236}">
                <a16:creationId xmlns:a16="http://schemas.microsoft.com/office/drawing/2014/main" id="{43F48467-A2FC-4192-EB4B-04A26226A65E}"/>
              </a:ext>
            </a:extLst>
          </p:cNvPr>
          <p:cNvCxnSpPr>
            <a:cxnSpLocks/>
          </p:cNvCxnSpPr>
          <p:nvPr/>
        </p:nvCxnSpPr>
        <p:spPr>
          <a:xfrm>
            <a:off x="5514843" y="3277349"/>
            <a:ext cx="6274658" cy="0"/>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059DDF1-93B5-63DA-B533-0B71EED525E8}"/>
              </a:ext>
            </a:extLst>
          </p:cNvPr>
          <p:cNvCxnSpPr/>
          <p:nvPr/>
        </p:nvCxnSpPr>
        <p:spPr>
          <a:xfrm flipV="1">
            <a:off x="6135944" y="3287474"/>
            <a:ext cx="0" cy="637478"/>
          </a:xfrm>
          <a:prstGeom prst="line">
            <a:avLst/>
          </a:prstGeom>
          <a:ln w="28575">
            <a:solidFill>
              <a:srgbClr val="002060"/>
            </a:solidFill>
            <a:prstDash val="sysDot"/>
          </a:ln>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id="{91071508-DA05-EB26-4917-579E3A4913EB}"/>
              </a:ext>
            </a:extLst>
          </p:cNvPr>
          <p:cNvSpPr/>
          <p:nvPr/>
        </p:nvSpPr>
        <p:spPr>
          <a:xfrm>
            <a:off x="5514843" y="3606213"/>
            <a:ext cx="1242202" cy="1242202"/>
          </a:xfrm>
          <a:prstGeom prst="ellipse">
            <a:avLst/>
          </a:prstGeom>
          <a:solidFill>
            <a:srgbClr val="96DCFA"/>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7731C897-77D8-B0DA-8313-7B50C5A1E5B9}"/>
              </a:ext>
            </a:extLst>
          </p:cNvPr>
          <p:cNvSpPr txBox="1"/>
          <p:nvPr/>
        </p:nvSpPr>
        <p:spPr>
          <a:xfrm>
            <a:off x="5514844" y="3904577"/>
            <a:ext cx="1242202" cy="646331"/>
          </a:xfrm>
          <a:prstGeom prst="rect">
            <a:avLst/>
          </a:prstGeom>
          <a:noFill/>
        </p:spPr>
        <p:txBody>
          <a:bodyPr wrap="square" rtlCol="0">
            <a:spAutoFit/>
          </a:bodyPr>
          <a:lstStyle/>
          <a:p>
            <a:pPr algn="ctr"/>
            <a:r>
              <a:rPr lang="en-GB" sz="1200" b="1">
                <a:solidFill>
                  <a:srgbClr val="002060"/>
                </a:solidFill>
                <a:latin typeface="Poppins" panose="00000500000000000000" pitchFamily="2" charset="0"/>
                <a:cs typeface="Poppins" panose="00000500000000000000" pitchFamily="2" charset="0"/>
              </a:rPr>
              <a:t>2</a:t>
            </a:r>
            <a:r>
              <a:rPr lang="en-GB" sz="1200" b="1" baseline="30000">
                <a:solidFill>
                  <a:srgbClr val="002060"/>
                </a:solidFill>
                <a:latin typeface="Poppins" panose="00000500000000000000" pitchFamily="2" charset="0"/>
                <a:cs typeface="Poppins" panose="00000500000000000000" pitchFamily="2" charset="0"/>
              </a:rPr>
              <a:t>nd</a:t>
            </a:r>
            <a:r>
              <a:rPr lang="en-GB" sz="1200" b="1">
                <a:solidFill>
                  <a:srgbClr val="002060"/>
                </a:solidFill>
                <a:latin typeface="Poppins" panose="00000500000000000000" pitchFamily="2" charset="0"/>
                <a:cs typeface="Poppins" panose="00000500000000000000" pitchFamily="2" charset="0"/>
              </a:rPr>
              <a:t>  Cascade Funding Call OPENS</a:t>
            </a:r>
          </a:p>
        </p:txBody>
      </p:sp>
      <p:sp>
        <p:nvSpPr>
          <p:cNvPr id="13" name="Rectangle 12">
            <a:extLst>
              <a:ext uri="{FF2B5EF4-FFF2-40B4-BE49-F238E27FC236}">
                <a16:creationId xmlns:a16="http://schemas.microsoft.com/office/drawing/2014/main" id="{059357A0-9D58-7D74-FCB8-6B140E772B2D}"/>
              </a:ext>
            </a:extLst>
          </p:cNvPr>
          <p:cNvSpPr/>
          <p:nvPr/>
        </p:nvSpPr>
        <p:spPr>
          <a:xfrm>
            <a:off x="5514843" y="2677777"/>
            <a:ext cx="1242202" cy="541417"/>
          </a:xfrm>
          <a:prstGeom prst="rect">
            <a:avLst/>
          </a:prstGeom>
          <a:solidFill>
            <a:srgbClr val="00378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b="1"/>
              <a:t>17 December 2024</a:t>
            </a:r>
          </a:p>
        </p:txBody>
      </p:sp>
      <p:cxnSp>
        <p:nvCxnSpPr>
          <p:cNvPr id="14" name="Straight Connector 13">
            <a:extLst>
              <a:ext uri="{FF2B5EF4-FFF2-40B4-BE49-F238E27FC236}">
                <a16:creationId xmlns:a16="http://schemas.microsoft.com/office/drawing/2014/main" id="{46F7A2B9-D5E9-AE61-5402-5DA6A0FAF741}"/>
              </a:ext>
            </a:extLst>
          </p:cNvPr>
          <p:cNvCxnSpPr/>
          <p:nvPr/>
        </p:nvCxnSpPr>
        <p:spPr>
          <a:xfrm flipV="1">
            <a:off x="9176498" y="3287474"/>
            <a:ext cx="0" cy="637478"/>
          </a:xfrm>
          <a:prstGeom prst="line">
            <a:avLst/>
          </a:prstGeom>
          <a:ln w="28575">
            <a:solidFill>
              <a:srgbClr val="002060"/>
            </a:solidFill>
            <a:prstDash val="sysDot"/>
          </a:ln>
        </p:spPr>
        <p:style>
          <a:lnRef idx="1">
            <a:schemeClr val="accent1"/>
          </a:lnRef>
          <a:fillRef idx="0">
            <a:schemeClr val="accent1"/>
          </a:fillRef>
          <a:effectRef idx="0">
            <a:schemeClr val="accent1"/>
          </a:effectRef>
          <a:fontRef idx="minor">
            <a:schemeClr val="tx1"/>
          </a:fontRef>
        </p:style>
      </p:cxnSp>
      <p:sp>
        <p:nvSpPr>
          <p:cNvPr id="15" name="Oval 14">
            <a:extLst>
              <a:ext uri="{FF2B5EF4-FFF2-40B4-BE49-F238E27FC236}">
                <a16:creationId xmlns:a16="http://schemas.microsoft.com/office/drawing/2014/main" id="{584BF81C-6E22-CBA6-9C55-8C3BDD9CDDED}"/>
              </a:ext>
            </a:extLst>
          </p:cNvPr>
          <p:cNvSpPr/>
          <p:nvPr/>
        </p:nvSpPr>
        <p:spPr>
          <a:xfrm>
            <a:off x="8555397" y="3606213"/>
            <a:ext cx="1242202" cy="1242202"/>
          </a:xfrm>
          <a:prstGeom prst="ellipse">
            <a:avLst/>
          </a:prstGeom>
          <a:solidFill>
            <a:srgbClr val="96DCFA"/>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D26C421D-50E6-F94C-F405-EF7E3AD21D3B}"/>
              </a:ext>
            </a:extLst>
          </p:cNvPr>
          <p:cNvSpPr/>
          <p:nvPr/>
        </p:nvSpPr>
        <p:spPr>
          <a:xfrm>
            <a:off x="8555397" y="2677777"/>
            <a:ext cx="1242202" cy="541417"/>
          </a:xfrm>
          <a:prstGeom prst="rect">
            <a:avLst/>
          </a:prstGeom>
          <a:solidFill>
            <a:srgbClr val="00378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b="1"/>
              <a:t>25 February 2025</a:t>
            </a:r>
          </a:p>
        </p:txBody>
      </p:sp>
      <p:sp>
        <p:nvSpPr>
          <p:cNvPr id="17" name="TextBox 16">
            <a:extLst>
              <a:ext uri="{FF2B5EF4-FFF2-40B4-BE49-F238E27FC236}">
                <a16:creationId xmlns:a16="http://schemas.microsoft.com/office/drawing/2014/main" id="{4B41AD3D-A00F-1AAD-6F2A-3BE7914171E1}"/>
              </a:ext>
            </a:extLst>
          </p:cNvPr>
          <p:cNvSpPr txBox="1"/>
          <p:nvPr/>
        </p:nvSpPr>
        <p:spPr>
          <a:xfrm>
            <a:off x="8555397" y="3904577"/>
            <a:ext cx="1242202" cy="646331"/>
          </a:xfrm>
          <a:prstGeom prst="rect">
            <a:avLst/>
          </a:prstGeom>
          <a:noFill/>
        </p:spPr>
        <p:txBody>
          <a:bodyPr wrap="square" rtlCol="0">
            <a:spAutoFit/>
          </a:bodyPr>
          <a:lstStyle/>
          <a:p>
            <a:pPr algn="ctr"/>
            <a:r>
              <a:rPr lang="en-GB" sz="1200" b="1">
                <a:solidFill>
                  <a:srgbClr val="002060"/>
                </a:solidFill>
                <a:latin typeface="Poppins" panose="00000500000000000000" pitchFamily="2" charset="0"/>
                <a:cs typeface="Poppins" panose="00000500000000000000" pitchFamily="2" charset="0"/>
              </a:rPr>
              <a:t>2</a:t>
            </a:r>
            <a:r>
              <a:rPr lang="en-GB" sz="1200" b="1" baseline="30000">
                <a:solidFill>
                  <a:srgbClr val="002060"/>
                </a:solidFill>
                <a:latin typeface="Poppins" panose="00000500000000000000" pitchFamily="2" charset="0"/>
                <a:cs typeface="Poppins" panose="00000500000000000000" pitchFamily="2" charset="0"/>
              </a:rPr>
              <a:t>nd</a:t>
            </a:r>
            <a:r>
              <a:rPr lang="en-GB" sz="1200" b="1">
                <a:solidFill>
                  <a:srgbClr val="002060"/>
                </a:solidFill>
                <a:latin typeface="Poppins" panose="00000500000000000000" pitchFamily="2" charset="0"/>
                <a:cs typeface="Poppins" panose="00000500000000000000" pitchFamily="2" charset="0"/>
              </a:rPr>
              <a:t>  Cascade Funding Call CLOSES</a:t>
            </a:r>
          </a:p>
        </p:txBody>
      </p:sp>
      <p:sp>
        <p:nvSpPr>
          <p:cNvPr id="18" name="Rectangle 17">
            <a:extLst>
              <a:ext uri="{FF2B5EF4-FFF2-40B4-BE49-F238E27FC236}">
                <a16:creationId xmlns:a16="http://schemas.microsoft.com/office/drawing/2014/main" id="{01C782CC-3804-71F4-1CB2-AFA6E87D5EDA}"/>
              </a:ext>
            </a:extLst>
          </p:cNvPr>
          <p:cNvSpPr/>
          <p:nvPr/>
        </p:nvSpPr>
        <p:spPr>
          <a:xfrm>
            <a:off x="10547299" y="2677777"/>
            <a:ext cx="1242202" cy="541417"/>
          </a:xfrm>
          <a:prstGeom prst="rect">
            <a:avLst/>
          </a:prstGeom>
          <a:solidFill>
            <a:srgbClr val="00378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b="1"/>
              <a:t>July-September 2025</a:t>
            </a:r>
          </a:p>
        </p:txBody>
      </p:sp>
      <p:cxnSp>
        <p:nvCxnSpPr>
          <p:cNvPr id="19" name="Straight Connector 18">
            <a:extLst>
              <a:ext uri="{FF2B5EF4-FFF2-40B4-BE49-F238E27FC236}">
                <a16:creationId xmlns:a16="http://schemas.microsoft.com/office/drawing/2014/main" id="{627D9D52-7943-44CB-217C-90B69C7DED80}"/>
              </a:ext>
            </a:extLst>
          </p:cNvPr>
          <p:cNvCxnSpPr/>
          <p:nvPr/>
        </p:nvCxnSpPr>
        <p:spPr>
          <a:xfrm flipV="1">
            <a:off x="11168400" y="3287474"/>
            <a:ext cx="0" cy="637478"/>
          </a:xfrm>
          <a:prstGeom prst="line">
            <a:avLst/>
          </a:prstGeom>
          <a:ln w="28575">
            <a:solidFill>
              <a:srgbClr val="002060"/>
            </a:solidFill>
            <a:prstDash val="sysDot"/>
          </a:ln>
        </p:spPr>
        <p:style>
          <a:lnRef idx="1">
            <a:schemeClr val="accent1"/>
          </a:lnRef>
          <a:fillRef idx="0">
            <a:schemeClr val="accent1"/>
          </a:fillRef>
          <a:effectRef idx="0">
            <a:schemeClr val="accent1"/>
          </a:effectRef>
          <a:fontRef idx="minor">
            <a:schemeClr val="tx1"/>
          </a:fontRef>
        </p:style>
      </p:cxnSp>
      <p:sp>
        <p:nvSpPr>
          <p:cNvPr id="20" name="Oval 19">
            <a:extLst>
              <a:ext uri="{FF2B5EF4-FFF2-40B4-BE49-F238E27FC236}">
                <a16:creationId xmlns:a16="http://schemas.microsoft.com/office/drawing/2014/main" id="{EB1F19B7-2654-725F-AA99-D647907B51F8}"/>
              </a:ext>
            </a:extLst>
          </p:cNvPr>
          <p:cNvSpPr/>
          <p:nvPr/>
        </p:nvSpPr>
        <p:spPr>
          <a:xfrm>
            <a:off x="10547299" y="3606213"/>
            <a:ext cx="1242202" cy="1242202"/>
          </a:xfrm>
          <a:prstGeom prst="ellipse">
            <a:avLst/>
          </a:prstGeom>
          <a:solidFill>
            <a:srgbClr val="96DCFA"/>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extBox 20">
            <a:extLst>
              <a:ext uri="{FF2B5EF4-FFF2-40B4-BE49-F238E27FC236}">
                <a16:creationId xmlns:a16="http://schemas.microsoft.com/office/drawing/2014/main" id="{00B9F837-2B56-B7F9-4F3C-A53CFA6AC079}"/>
              </a:ext>
            </a:extLst>
          </p:cNvPr>
          <p:cNvSpPr txBox="1"/>
          <p:nvPr/>
        </p:nvSpPr>
        <p:spPr>
          <a:xfrm>
            <a:off x="10547299" y="3904577"/>
            <a:ext cx="1242202" cy="646331"/>
          </a:xfrm>
          <a:prstGeom prst="rect">
            <a:avLst/>
          </a:prstGeom>
          <a:noFill/>
        </p:spPr>
        <p:txBody>
          <a:bodyPr wrap="square" rtlCol="0">
            <a:spAutoFit/>
          </a:bodyPr>
          <a:lstStyle/>
          <a:p>
            <a:pPr algn="ctr"/>
            <a:r>
              <a:rPr lang="en-GB" sz="1200" b="1">
                <a:solidFill>
                  <a:srgbClr val="002060"/>
                </a:solidFill>
                <a:latin typeface="Poppins" panose="00000500000000000000" pitchFamily="2" charset="0"/>
                <a:cs typeface="Poppins" panose="00000500000000000000" pitchFamily="2" charset="0"/>
              </a:rPr>
              <a:t>Projects expected to start</a:t>
            </a:r>
          </a:p>
        </p:txBody>
      </p:sp>
      <p:sp>
        <p:nvSpPr>
          <p:cNvPr id="24" name="Rectangle 23">
            <a:extLst>
              <a:ext uri="{FF2B5EF4-FFF2-40B4-BE49-F238E27FC236}">
                <a16:creationId xmlns:a16="http://schemas.microsoft.com/office/drawing/2014/main" id="{3EE726E6-1051-6558-300B-CEFBC0F84289}"/>
              </a:ext>
            </a:extLst>
          </p:cNvPr>
          <p:cNvSpPr/>
          <p:nvPr/>
        </p:nvSpPr>
        <p:spPr>
          <a:xfrm>
            <a:off x="214374" y="2415559"/>
            <a:ext cx="4652698" cy="2695074"/>
          </a:xfrm>
          <a:prstGeom prst="rect">
            <a:avLst/>
          </a:prstGeom>
          <a:noFill/>
          <a:ln>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8E93C235-F072-61C6-B79E-28AF99901C15}"/>
              </a:ext>
            </a:extLst>
          </p:cNvPr>
          <p:cNvSpPr/>
          <p:nvPr/>
        </p:nvSpPr>
        <p:spPr>
          <a:xfrm>
            <a:off x="5226644" y="2415559"/>
            <a:ext cx="6851056" cy="2695074"/>
          </a:xfrm>
          <a:prstGeom prst="rect">
            <a:avLst/>
          </a:prstGeom>
          <a:noFill/>
          <a:ln>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TextBox 25">
            <a:extLst>
              <a:ext uri="{FF2B5EF4-FFF2-40B4-BE49-F238E27FC236}">
                <a16:creationId xmlns:a16="http://schemas.microsoft.com/office/drawing/2014/main" id="{4CC65CDD-4097-88EA-3630-5765391AD762}"/>
              </a:ext>
            </a:extLst>
          </p:cNvPr>
          <p:cNvSpPr txBox="1"/>
          <p:nvPr/>
        </p:nvSpPr>
        <p:spPr>
          <a:xfrm>
            <a:off x="818147" y="1874138"/>
            <a:ext cx="3549316" cy="338554"/>
          </a:xfrm>
          <a:prstGeom prst="rect">
            <a:avLst/>
          </a:prstGeom>
          <a:noFill/>
        </p:spPr>
        <p:txBody>
          <a:bodyPr wrap="square" rtlCol="0">
            <a:spAutoFit/>
          </a:bodyPr>
          <a:lstStyle/>
          <a:p>
            <a:pPr algn="ctr"/>
            <a:r>
              <a:rPr lang="en-GB" sz="1600" b="1" u="sng">
                <a:solidFill>
                  <a:srgbClr val="002060"/>
                </a:solidFill>
                <a:latin typeface="Poppins" panose="00000500000000000000" pitchFamily="2" charset="0"/>
                <a:cs typeface="Poppins" panose="00000500000000000000" pitchFamily="2" charset="0"/>
              </a:rPr>
              <a:t>Project Types:</a:t>
            </a:r>
          </a:p>
        </p:txBody>
      </p:sp>
      <p:sp>
        <p:nvSpPr>
          <p:cNvPr id="27" name="TextBox 26">
            <a:extLst>
              <a:ext uri="{FF2B5EF4-FFF2-40B4-BE49-F238E27FC236}">
                <a16:creationId xmlns:a16="http://schemas.microsoft.com/office/drawing/2014/main" id="{2EDE6793-9BDF-2B43-133A-4E401276C910}"/>
              </a:ext>
            </a:extLst>
          </p:cNvPr>
          <p:cNvSpPr txBox="1"/>
          <p:nvPr/>
        </p:nvSpPr>
        <p:spPr>
          <a:xfrm>
            <a:off x="6757045" y="1874138"/>
            <a:ext cx="3549316" cy="338554"/>
          </a:xfrm>
          <a:prstGeom prst="rect">
            <a:avLst/>
          </a:prstGeom>
          <a:noFill/>
        </p:spPr>
        <p:txBody>
          <a:bodyPr wrap="square" rtlCol="0">
            <a:spAutoFit/>
          </a:bodyPr>
          <a:lstStyle/>
          <a:p>
            <a:pPr algn="ctr"/>
            <a:r>
              <a:rPr lang="en-GB" sz="1600" b="1" u="sng">
                <a:solidFill>
                  <a:srgbClr val="002060"/>
                </a:solidFill>
                <a:latin typeface="Poppins" panose="00000500000000000000" pitchFamily="2" charset="0"/>
                <a:cs typeface="Poppins" panose="00000500000000000000" pitchFamily="2" charset="0"/>
              </a:rPr>
              <a:t>Timeline:</a:t>
            </a:r>
          </a:p>
        </p:txBody>
      </p:sp>
      <p:sp>
        <p:nvSpPr>
          <p:cNvPr id="28" name="TextBox 27">
            <a:extLst>
              <a:ext uri="{FF2B5EF4-FFF2-40B4-BE49-F238E27FC236}">
                <a16:creationId xmlns:a16="http://schemas.microsoft.com/office/drawing/2014/main" id="{5CEDA47A-32CE-76A8-4016-C571BFB0BF94}"/>
              </a:ext>
            </a:extLst>
          </p:cNvPr>
          <p:cNvSpPr txBox="1"/>
          <p:nvPr/>
        </p:nvSpPr>
        <p:spPr>
          <a:xfrm>
            <a:off x="383570" y="5255851"/>
            <a:ext cx="4418469" cy="307777"/>
          </a:xfrm>
          <a:prstGeom prst="rect">
            <a:avLst/>
          </a:prstGeom>
          <a:noFill/>
        </p:spPr>
        <p:txBody>
          <a:bodyPr wrap="square" rtlCol="0">
            <a:spAutoFit/>
          </a:bodyPr>
          <a:lstStyle/>
          <a:p>
            <a:pPr algn="ctr"/>
            <a:r>
              <a:rPr lang="en-GB" sz="1400" b="1" i="1">
                <a:solidFill>
                  <a:srgbClr val="00B0F0"/>
                </a:solidFill>
                <a:latin typeface="Poppins" panose="00000500000000000000" pitchFamily="2" charset="0"/>
                <a:cs typeface="Poppins" panose="00000500000000000000" pitchFamily="2" charset="0"/>
              </a:rPr>
              <a:t>Diverse starting points to reform welcome!</a:t>
            </a:r>
          </a:p>
        </p:txBody>
      </p:sp>
      <p:sp>
        <p:nvSpPr>
          <p:cNvPr id="7" name="Oval 6">
            <a:extLst>
              <a:ext uri="{FF2B5EF4-FFF2-40B4-BE49-F238E27FC236}">
                <a16:creationId xmlns:a16="http://schemas.microsoft.com/office/drawing/2014/main" id="{FE9893A4-FA99-A645-FCC9-E7368C682AA0}"/>
              </a:ext>
            </a:extLst>
          </p:cNvPr>
          <p:cNvSpPr/>
          <p:nvPr/>
        </p:nvSpPr>
        <p:spPr>
          <a:xfrm>
            <a:off x="7024996" y="3606213"/>
            <a:ext cx="1242202" cy="1242202"/>
          </a:xfrm>
          <a:prstGeom prst="ellipse">
            <a:avLst/>
          </a:prstGeom>
          <a:solidFill>
            <a:srgbClr val="96DCFA"/>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a:extLst>
              <a:ext uri="{FF2B5EF4-FFF2-40B4-BE49-F238E27FC236}">
                <a16:creationId xmlns:a16="http://schemas.microsoft.com/office/drawing/2014/main" id="{1CB25988-0091-FCD4-3049-8EA8B8ED4290}"/>
              </a:ext>
            </a:extLst>
          </p:cNvPr>
          <p:cNvSpPr txBox="1"/>
          <p:nvPr/>
        </p:nvSpPr>
        <p:spPr>
          <a:xfrm>
            <a:off x="7024997" y="3812244"/>
            <a:ext cx="1242202" cy="830997"/>
          </a:xfrm>
          <a:prstGeom prst="rect">
            <a:avLst/>
          </a:prstGeom>
          <a:noFill/>
        </p:spPr>
        <p:txBody>
          <a:bodyPr wrap="square" rtlCol="0">
            <a:spAutoFit/>
          </a:bodyPr>
          <a:lstStyle/>
          <a:p>
            <a:pPr algn="ctr"/>
            <a:r>
              <a:rPr lang="en-GB" sz="1200" b="1">
                <a:solidFill>
                  <a:srgbClr val="002060"/>
                </a:solidFill>
                <a:latin typeface="Poppins" panose="00000500000000000000" pitchFamily="2" charset="0"/>
                <a:cs typeface="Poppins" panose="00000500000000000000" pitchFamily="2" charset="0"/>
              </a:rPr>
              <a:t>Online info and exchange session</a:t>
            </a:r>
          </a:p>
        </p:txBody>
      </p:sp>
      <p:sp>
        <p:nvSpPr>
          <p:cNvPr id="23" name="Rectangle 22">
            <a:extLst>
              <a:ext uri="{FF2B5EF4-FFF2-40B4-BE49-F238E27FC236}">
                <a16:creationId xmlns:a16="http://schemas.microsoft.com/office/drawing/2014/main" id="{1699B797-4DDF-22E7-B30B-A293A63B21C7}"/>
              </a:ext>
            </a:extLst>
          </p:cNvPr>
          <p:cNvSpPr/>
          <p:nvPr/>
        </p:nvSpPr>
        <p:spPr>
          <a:xfrm>
            <a:off x="7024996" y="2677777"/>
            <a:ext cx="1242202" cy="541417"/>
          </a:xfrm>
          <a:prstGeom prst="rect">
            <a:avLst/>
          </a:prstGeom>
          <a:solidFill>
            <a:srgbClr val="00378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b="1"/>
              <a:t>30 January 2025</a:t>
            </a:r>
          </a:p>
        </p:txBody>
      </p:sp>
      <p:sp>
        <p:nvSpPr>
          <p:cNvPr id="32" name="Rectangle: Rounded Corners 20">
            <a:extLst>
              <a:ext uri="{FF2B5EF4-FFF2-40B4-BE49-F238E27FC236}">
                <a16:creationId xmlns:a16="http://schemas.microsoft.com/office/drawing/2014/main" id="{ACB873B0-9911-1542-3FDE-5763859FED9C}"/>
              </a:ext>
            </a:extLst>
          </p:cNvPr>
          <p:cNvSpPr/>
          <p:nvPr/>
        </p:nvSpPr>
        <p:spPr>
          <a:xfrm>
            <a:off x="6055848" y="5305321"/>
            <a:ext cx="4373705" cy="1248044"/>
          </a:xfrm>
          <a:prstGeom prst="roundRect">
            <a:avLst/>
          </a:prstGeom>
          <a:solidFill>
            <a:srgbClr val="A6E6F7"/>
          </a:solidFill>
          <a:ln w="38100">
            <a:solidFill>
              <a:srgbClr val="002060"/>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ZoneTexte 1">
            <a:extLst>
              <a:ext uri="{FF2B5EF4-FFF2-40B4-BE49-F238E27FC236}">
                <a16:creationId xmlns:a16="http://schemas.microsoft.com/office/drawing/2014/main" id="{7580D6BD-3276-97E4-5F3D-E7D6547339A0}"/>
              </a:ext>
            </a:extLst>
          </p:cNvPr>
          <p:cNvSpPr txBox="1"/>
          <p:nvPr/>
        </p:nvSpPr>
        <p:spPr>
          <a:xfrm>
            <a:off x="6760042" y="6129175"/>
            <a:ext cx="3439013" cy="369332"/>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b="1">
                <a:solidFill>
                  <a:srgbClr val="002060"/>
                </a:solidFill>
                <a:latin typeface="Poppins"/>
                <a:cs typeface="Poppins"/>
              </a:rPr>
              <a:t>30 </a:t>
            </a:r>
            <a:r>
              <a:rPr lang="fr-FR" b="1" err="1">
                <a:solidFill>
                  <a:srgbClr val="002060"/>
                </a:solidFill>
                <a:latin typeface="Poppins"/>
                <a:cs typeface="Poppins"/>
              </a:rPr>
              <a:t>January</a:t>
            </a:r>
            <a:r>
              <a:rPr lang="fr-FR" b="1">
                <a:solidFill>
                  <a:srgbClr val="002060"/>
                </a:solidFill>
                <a:latin typeface="Poppins"/>
                <a:cs typeface="Poppins"/>
              </a:rPr>
              <a:t>: info session </a:t>
            </a:r>
          </a:p>
        </p:txBody>
      </p:sp>
      <p:pic>
        <p:nvPicPr>
          <p:cNvPr id="34" name="Graphic 20" descr="Information with solid fill">
            <a:extLst>
              <a:ext uri="{FF2B5EF4-FFF2-40B4-BE49-F238E27FC236}">
                <a16:creationId xmlns:a16="http://schemas.microsoft.com/office/drawing/2014/main" id="{03DE95B4-D3CA-7FF6-BFD6-EACF938F59E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850804" y="5371023"/>
            <a:ext cx="767235" cy="767235"/>
          </a:xfrm>
          <a:prstGeom prst="rect">
            <a:avLst/>
          </a:prstGeom>
        </p:spPr>
      </p:pic>
    </p:spTree>
    <p:extLst>
      <p:ext uri="{BB962C8B-B14F-4D97-AF65-F5344CB8AC3E}">
        <p14:creationId xmlns:p14="http://schemas.microsoft.com/office/powerpoint/2010/main" val="15097596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Rounded Corners 20">
            <a:extLst>
              <a:ext uri="{FF2B5EF4-FFF2-40B4-BE49-F238E27FC236}">
                <a16:creationId xmlns:a16="http://schemas.microsoft.com/office/drawing/2014/main" id="{8AE60A3E-8F8A-E5C3-2FA9-005A49BA8AE2}"/>
              </a:ext>
            </a:extLst>
          </p:cNvPr>
          <p:cNvSpPr/>
          <p:nvPr/>
        </p:nvSpPr>
        <p:spPr>
          <a:xfrm>
            <a:off x="4060611" y="5305321"/>
            <a:ext cx="4373705" cy="1248044"/>
          </a:xfrm>
          <a:prstGeom prst="roundRect">
            <a:avLst/>
          </a:prstGeom>
          <a:solidFill>
            <a:srgbClr val="A6E6F7"/>
          </a:solidFill>
          <a:ln w="38100">
            <a:solidFill>
              <a:srgbClr val="002060"/>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321369AB-72EB-4579-1991-8643E130003E}"/>
              </a:ext>
            </a:extLst>
          </p:cNvPr>
          <p:cNvSpPr>
            <a:spLocks noGrp="1"/>
          </p:cNvSpPr>
          <p:nvPr>
            <p:ph type="title"/>
          </p:nvPr>
        </p:nvSpPr>
        <p:spPr>
          <a:xfrm>
            <a:off x="810001" y="422038"/>
            <a:ext cx="10571998" cy="695798"/>
          </a:xfrm>
        </p:spPr>
        <p:txBody>
          <a:bodyPr/>
          <a:lstStyle/>
          <a:p>
            <a:r>
              <a:rPr lang="en-GB" sz="3200" cap="none" err="1">
                <a:solidFill>
                  <a:srgbClr val="0F0F55"/>
                </a:solidFill>
                <a:latin typeface="Poppins SemiBold"/>
                <a:cs typeface="Poppins SemiBold"/>
              </a:rPr>
              <a:t>CoARA</a:t>
            </a:r>
            <a:r>
              <a:rPr lang="en-GB" sz="3200" cap="none">
                <a:solidFill>
                  <a:srgbClr val="0F0F55"/>
                </a:solidFill>
                <a:latin typeface="Poppins SemiBold"/>
                <a:cs typeface="Poppins SemiBold"/>
              </a:rPr>
              <a:t> in recently published policy documents (highlights) </a:t>
            </a:r>
            <a:endParaRPr lang="en-GB" sz="3200" cap="none">
              <a:solidFill>
                <a:srgbClr val="0F0F55"/>
              </a:solidFill>
            </a:endParaRPr>
          </a:p>
        </p:txBody>
      </p:sp>
      <p:sp>
        <p:nvSpPr>
          <p:cNvPr id="6" name="Slide Number Placeholder 5">
            <a:extLst>
              <a:ext uri="{FF2B5EF4-FFF2-40B4-BE49-F238E27FC236}">
                <a16:creationId xmlns:a16="http://schemas.microsoft.com/office/drawing/2014/main" id="{006B0AFE-8662-6EC6-BCC1-8167D97B5B7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564337-EC0D-514C-8926-9471E1A66B46}" type="slidenum">
              <a:rPr kumimoji="0" lang="en-US" sz="2800" b="1" i="0" u="none" strike="noStrike" kern="1200" cap="none" spc="0" normalizeH="0" baseline="0" noProof="0" smtClean="0">
                <a:ln>
                  <a:noFill/>
                </a:ln>
                <a:solidFill>
                  <a:srgbClr val="000000"/>
                </a:solidFill>
                <a:effectLst/>
                <a:uLnTx/>
                <a:uFillTx/>
                <a:latin typeface="Poppins SemiBold" panose="00000700000000000000" pitchFamily="2" charset="0"/>
                <a:ea typeface="+mn-ea"/>
                <a:cs typeface="Poppins SemiBold" panose="00000700000000000000" pitchFamily="2" charset="0"/>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2800" b="1" i="0" u="none" strike="noStrike" kern="1200" cap="none" spc="0" normalizeH="0" baseline="0" noProof="0">
              <a:ln>
                <a:noFill/>
              </a:ln>
              <a:solidFill>
                <a:srgbClr val="000000"/>
              </a:solidFill>
              <a:effectLst/>
              <a:uLnTx/>
              <a:uFillTx/>
              <a:latin typeface="Poppins SemiBold" panose="00000700000000000000" pitchFamily="2" charset="0"/>
              <a:ea typeface="+mn-ea"/>
              <a:cs typeface="Poppins SemiBold" panose="00000700000000000000" pitchFamily="2" charset="0"/>
            </a:endParaRPr>
          </a:p>
        </p:txBody>
      </p:sp>
      <p:sp>
        <p:nvSpPr>
          <p:cNvPr id="4" name="ZoneTexte 3">
            <a:extLst>
              <a:ext uri="{FF2B5EF4-FFF2-40B4-BE49-F238E27FC236}">
                <a16:creationId xmlns:a16="http://schemas.microsoft.com/office/drawing/2014/main" id="{53E11908-60DA-6E78-7671-DD3E39068DD2}"/>
              </a:ext>
            </a:extLst>
          </p:cNvPr>
          <p:cNvSpPr txBox="1"/>
          <p:nvPr/>
        </p:nvSpPr>
        <p:spPr>
          <a:xfrm>
            <a:off x="4137710" y="5561582"/>
            <a:ext cx="4296606" cy="735522"/>
          </a:xfrm>
          <a:prstGeom prst="rect">
            <a:avLst/>
          </a:prstGeom>
          <a:noFill/>
        </p:spPr>
        <p:txBody>
          <a:bodyPr wrap="square" lIns="91440" tIns="45720" rIns="91440" bIns="45720" rtlCol="0" anchor="t">
            <a:spAutoFit/>
          </a:bodyPr>
          <a:lstStyle/>
          <a:p>
            <a:pPr algn="ctr">
              <a:lnSpc>
                <a:spcPct val="120000"/>
              </a:lnSpc>
              <a:defRPr/>
            </a:pPr>
            <a:r>
              <a:rPr lang="en-GB" b="1">
                <a:solidFill>
                  <a:srgbClr val="0F0F55"/>
                </a:solidFill>
                <a:latin typeface="Poppins"/>
                <a:cs typeface="Poppins"/>
              </a:rPr>
              <a:t>Rich pool of reflections on </a:t>
            </a:r>
            <a:r>
              <a:rPr lang="en-GB" b="1" err="1">
                <a:solidFill>
                  <a:srgbClr val="0F0F55"/>
                </a:solidFill>
                <a:latin typeface="Poppins"/>
                <a:cs typeface="Poppins"/>
              </a:rPr>
              <a:t>CoARA</a:t>
            </a:r>
            <a:r>
              <a:rPr lang="en-GB" b="1">
                <a:solidFill>
                  <a:srgbClr val="0F0F55"/>
                </a:solidFill>
                <a:latin typeface="Poppins"/>
                <a:cs typeface="Poppins"/>
              </a:rPr>
              <a:t> in policy documents globally </a:t>
            </a:r>
            <a:endParaRPr lang="fr-FR" b="1"/>
          </a:p>
        </p:txBody>
      </p:sp>
      <p:pic>
        <p:nvPicPr>
          <p:cNvPr id="10" name="Image 9" descr="Une image contenant texte, capture d’écran, conception&#10;&#10;Description générée automatiquement">
            <a:extLst>
              <a:ext uri="{FF2B5EF4-FFF2-40B4-BE49-F238E27FC236}">
                <a16:creationId xmlns:a16="http://schemas.microsoft.com/office/drawing/2014/main" id="{3195D1C3-97D8-F33C-A0B0-C733D761FCF7}"/>
              </a:ext>
            </a:extLst>
          </p:cNvPr>
          <p:cNvPicPr>
            <a:picLocks noChangeAspect="1"/>
          </p:cNvPicPr>
          <p:nvPr/>
        </p:nvPicPr>
        <p:blipFill>
          <a:blip r:embed="rId3"/>
          <a:stretch>
            <a:fillRect/>
          </a:stretch>
        </p:blipFill>
        <p:spPr>
          <a:xfrm>
            <a:off x="4137710" y="1714790"/>
            <a:ext cx="1840658" cy="2605475"/>
          </a:xfrm>
          <a:prstGeom prst="rect">
            <a:avLst/>
          </a:prstGeom>
          <a:ln>
            <a:noFill/>
          </a:ln>
          <a:effectLst>
            <a:outerShdw blurRad="292100" dist="139700" dir="2700000" algn="tl" rotWithShape="0">
              <a:srgbClr val="333333">
                <a:alpha val="65000"/>
              </a:srgbClr>
            </a:outerShdw>
          </a:effectLst>
        </p:spPr>
      </p:pic>
      <p:pic>
        <p:nvPicPr>
          <p:cNvPr id="12" name="Image 11" descr="Une image contenant texte, capture d’écran, bleu vert&#10;&#10;Description générée automatiquement">
            <a:extLst>
              <a:ext uri="{FF2B5EF4-FFF2-40B4-BE49-F238E27FC236}">
                <a16:creationId xmlns:a16="http://schemas.microsoft.com/office/drawing/2014/main" id="{1FD10F1F-047E-4928-E384-F152540E05E4}"/>
              </a:ext>
            </a:extLst>
          </p:cNvPr>
          <p:cNvPicPr>
            <a:picLocks noChangeAspect="1"/>
          </p:cNvPicPr>
          <p:nvPr/>
        </p:nvPicPr>
        <p:blipFill>
          <a:blip r:embed="rId4"/>
          <a:stretch>
            <a:fillRect/>
          </a:stretch>
        </p:blipFill>
        <p:spPr>
          <a:xfrm>
            <a:off x="192322" y="1714791"/>
            <a:ext cx="1799268" cy="2557122"/>
          </a:xfrm>
          <a:prstGeom prst="rect">
            <a:avLst/>
          </a:prstGeom>
          <a:ln>
            <a:noFill/>
          </a:ln>
          <a:effectLst>
            <a:outerShdw blurRad="292100" dist="139700" dir="2700000" algn="tl" rotWithShape="0">
              <a:srgbClr val="333333">
                <a:alpha val="65000"/>
              </a:srgbClr>
            </a:outerShdw>
          </a:effectLst>
        </p:spPr>
      </p:pic>
      <p:pic>
        <p:nvPicPr>
          <p:cNvPr id="3" name="Image 2" descr="Une image contenant texte, capture d’écran, Police, ligne&#10;&#10;Description générée automatiquement">
            <a:extLst>
              <a:ext uri="{FF2B5EF4-FFF2-40B4-BE49-F238E27FC236}">
                <a16:creationId xmlns:a16="http://schemas.microsoft.com/office/drawing/2014/main" id="{7B10EB92-AECC-B4DF-23FF-A7F1AB33077A}"/>
              </a:ext>
            </a:extLst>
          </p:cNvPr>
          <p:cNvPicPr>
            <a:picLocks noChangeAspect="1"/>
          </p:cNvPicPr>
          <p:nvPr/>
        </p:nvPicPr>
        <p:blipFill>
          <a:blip r:embed="rId5"/>
          <a:stretch>
            <a:fillRect/>
          </a:stretch>
        </p:blipFill>
        <p:spPr>
          <a:xfrm>
            <a:off x="6155726" y="1714790"/>
            <a:ext cx="1839742" cy="2604180"/>
          </a:xfrm>
          <a:prstGeom prst="rect">
            <a:avLst/>
          </a:prstGeom>
          <a:ln>
            <a:noFill/>
          </a:ln>
          <a:effectLst>
            <a:outerShdw blurRad="292100" dist="139700" dir="2700000" algn="tl" rotWithShape="0">
              <a:srgbClr val="333333">
                <a:alpha val="65000"/>
              </a:srgbClr>
            </a:outerShdw>
          </a:effectLst>
        </p:spPr>
      </p:pic>
      <p:pic>
        <p:nvPicPr>
          <p:cNvPr id="13" name="Image 12" descr="Une image contenant texte, capture d’écran&#10;&#10;Description générée automatiquement">
            <a:extLst>
              <a:ext uri="{FF2B5EF4-FFF2-40B4-BE49-F238E27FC236}">
                <a16:creationId xmlns:a16="http://schemas.microsoft.com/office/drawing/2014/main" id="{8377BC0E-D394-CE0D-5103-63D377AD00AD}"/>
              </a:ext>
            </a:extLst>
          </p:cNvPr>
          <p:cNvPicPr>
            <a:picLocks noChangeAspect="1"/>
          </p:cNvPicPr>
          <p:nvPr/>
        </p:nvPicPr>
        <p:blipFill>
          <a:blip r:embed="rId6"/>
          <a:stretch>
            <a:fillRect/>
          </a:stretch>
        </p:blipFill>
        <p:spPr>
          <a:xfrm>
            <a:off x="8167701" y="1714789"/>
            <a:ext cx="1840658" cy="2588001"/>
          </a:xfrm>
          <a:prstGeom prst="rect">
            <a:avLst/>
          </a:prstGeom>
          <a:ln>
            <a:noFill/>
          </a:ln>
          <a:effectLst>
            <a:outerShdw blurRad="292100" dist="139700" dir="2700000" algn="tl" rotWithShape="0">
              <a:srgbClr val="333333">
                <a:alpha val="65000"/>
              </a:srgbClr>
            </a:outerShdw>
          </a:effectLst>
        </p:spPr>
      </p:pic>
      <p:pic>
        <p:nvPicPr>
          <p:cNvPr id="16" name="Image 15" descr="Une image contenant texte, capture d’écran, conception, magazine&#10;&#10;Description générée automatiquement">
            <a:extLst>
              <a:ext uri="{FF2B5EF4-FFF2-40B4-BE49-F238E27FC236}">
                <a16:creationId xmlns:a16="http://schemas.microsoft.com/office/drawing/2014/main" id="{9259282E-9285-AB9F-F502-D20A79C2A428}"/>
              </a:ext>
            </a:extLst>
          </p:cNvPr>
          <p:cNvPicPr>
            <a:picLocks noChangeAspect="1"/>
          </p:cNvPicPr>
          <p:nvPr/>
        </p:nvPicPr>
        <p:blipFill>
          <a:blip r:embed="rId7"/>
          <a:stretch>
            <a:fillRect/>
          </a:stretch>
        </p:blipFill>
        <p:spPr>
          <a:xfrm>
            <a:off x="2162672" y="1714791"/>
            <a:ext cx="1799268" cy="2557122"/>
          </a:xfrm>
          <a:prstGeom prst="rect">
            <a:avLst/>
          </a:prstGeom>
          <a:ln>
            <a:noFill/>
          </a:ln>
          <a:effectLst>
            <a:outerShdw blurRad="292100" dist="139700" dir="2700000" algn="tl" rotWithShape="0">
              <a:srgbClr val="333333">
                <a:alpha val="65000"/>
              </a:srgbClr>
            </a:outerShdw>
          </a:effectLst>
        </p:spPr>
      </p:pic>
      <p:sp>
        <p:nvSpPr>
          <p:cNvPr id="18" name="ZoneTexte 17">
            <a:extLst>
              <a:ext uri="{FF2B5EF4-FFF2-40B4-BE49-F238E27FC236}">
                <a16:creationId xmlns:a16="http://schemas.microsoft.com/office/drawing/2014/main" id="{A863C82F-98FF-3091-87E7-057E6A7B1469}"/>
              </a:ext>
            </a:extLst>
          </p:cNvPr>
          <p:cNvSpPr txBox="1"/>
          <p:nvPr/>
        </p:nvSpPr>
        <p:spPr>
          <a:xfrm>
            <a:off x="10240358" y="4544110"/>
            <a:ext cx="1720209"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200">
                <a:solidFill>
                  <a:srgbClr val="002060"/>
                </a:solidFill>
                <a:latin typeface="Poppins "/>
                <a:hlinkClick r:id="rId8">
                  <a:extLst>
                    <a:ext uri="{A12FA001-AC4F-418D-AE19-62706E023703}">
                      <ahyp:hlinkClr xmlns:ahyp="http://schemas.microsoft.com/office/drawing/2018/hyperlinkcolor" val="tx"/>
                    </a:ext>
                  </a:extLst>
                </a:hlinkClick>
              </a:rPr>
              <a:t>HEPI - source</a:t>
            </a:r>
            <a:endParaRPr lang="fr-FR" sz="1200">
              <a:solidFill>
                <a:srgbClr val="002060"/>
              </a:solidFill>
              <a:latin typeface="Poppins "/>
            </a:endParaRPr>
          </a:p>
        </p:txBody>
      </p:sp>
      <p:sp>
        <p:nvSpPr>
          <p:cNvPr id="5" name="TextBox 4">
            <a:extLst>
              <a:ext uri="{FF2B5EF4-FFF2-40B4-BE49-F238E27FC236}">
                <a16:creationId xmlns:a16="http://schemas.microsoft.com/office/drawing/2014/main" id="{98EB657B-5B0D-8593-1707-6BADB6B90F66}"/>
              </a:ext>
            </a:extLst>
          </p:cNvPr>
          <p:cNvSpPr txBox="1"/>
          <p:nvPr/>
        </p:nvSpPr>
        <p:spPr>
          <a:xfrm>
            <a:off x="192322" y="4544110"/>
            <a:ext cx="1634153" cy="276999"/>
          </a:xfrm>
          <a:prstGeom prst="rect">
            <a:avLst/>
          </a:prstGeom>
          <a:noFill/>
        </p:spPr>
        <p:txBody>
          <a:bodyPr wrap="square" rtlCol="0">
            <a:spAutoFit/>
          </a:bodyPr>
          <a:lstStyle/>
          <a:p>
            <a:pPr algn="ctr"/>
            <a:r>
              <a:rPr lang="fr-FR" sz="1200">
                <a:solidFill>
                  <a:srgbClr val="002060"/>
                </a:solidFill>
                <a:latin typeface="Poppins "/>
                <a:hlinkClick r:id="rId9">
                  <a:extLst>
                    <a:ext uri="{A12FA001-AC4F-418D-AE19-62706E023703}">
                      <ahyp:hlinkClr xmlns:ahyp="http://schemas.microsoft.com/office/drawing/2018/hyperlinkcolor" val="tx"/>
                    </a:ext>
                  </a:extLst>
                </a:hlinkClick>
              </a:rPr>
              <a:t>OECD - source</a:t>
            </a:r>
            <a:endParaRPr lang="en-GB" sz="1200">
              <a:solidFill>
                <a:srgbClr val="002060"/>
              </a:solidFill>
              <a:latin typeface="Poppins "/>
            </a:endParaRPr>
          </a:p>
        </p:txBody>
      </p:sp>
      <p:sp>
        <p:nvSpPr>
          <p:cNvPr id="7" name="TextBox 6">
            <a:extLst>
              <a:ext uri="{FF2B5EF4-FFF2-40B4-BE49-F238E27FC236}">
                <a16:creationId xmlns:a16="http://schemas.microsoft.com/office/drawing/2014/main" id="{26DB75F3-CACE-D94C-624D-A483E9A15F37}"/>
              </a:ext>
            </a:extLst>
          </p:cNvPr>
          <p:cNvSpPr txBox="1"/>
          <p:nvPr/>
        </p:nvSpPr>
        <p:spPr>
          <a:xfrm>
            <a:off x="2194237" y="4544110"/>
            <a:ext cx="1598854" cy="461665"/>
          </a:xfrm>
          <a:prstGeom prst="rect">
            <a:avLst/>
          </a:prstGeom>
          <a:noFill/>
        </p:spPr>
        <p:txBody>
          <a:bodyPr wrap="square" rtlCol="0">
            <a:spAutoFit/>
          </a:bodyPr>
          <a:lstStyle/>
          <a:p>
            <a:pPr algn="ctr"/>
            <a:r>
              <a:rPr lang="fr-FR" sz="1200" err="1">
                <a:solidFill>
                  <a:srgbClr val="002060"/>
                </a:solidFill>
                <a:latin typeface="Poppins "/>
                <a:hlinkClick r:id="rId10">
                  <a:extLst>
                    <a:ext uri="{A12FA001-AC4F-418D-AE19-62706E023703}">
                      <ahyp:hlinkClr xmlns:ahyp="http://schemas.microsoft.com/office/drawing/2018/hyperlinkcolor" val="tx"/>
                    </a:ext>
                  </a:extLst>
                </a:hlinkClick>
              </a:rPr>
              <a:t>Swiss</a:t>
            </a:r>
            <a:r>
              <a:rPr lang="fr-FR" sz="1200">
                <a:solidFill>
                  <a:srgbClr val="002060"/>
                </a:solidFill>
                <a:latin typeface="Poppins "/>
                <a:hlinkClick r:id="rId10">
                  <a:extLst>
                    <a:ext uri="{A12FA001-AC4F-418D-AE19-62706E023703}">
                      <ahyp:hlinkClr xmlns:ahyp="http://schemas.microsoft.com/office/drawing/2018/hyperlinkcolor" val="tx"/>
                    </a:ext>
                  </a:extLst>
                </a:hlinkClick>
              </a:rPr>
              <a:t> Position Paper-  source</a:t>
            </a:r>
            <a:endParaRPr lang="en-GB" sz="1200"/>
          </a:p>
        </p:txBody>
      </p:sp>
      <p:sp>
        <p:nvSpPr>
          <p:cNvPr id="8" name="TextBox 7">
            <a:extLst>
              <a:ext uri="{FF2B5EF4-FFF2-40B4-BE49-F238E27FC236}">
                <a16:creationId xmlns:a16="http://schemas.microsoft.com/office/drawing/2014/main" id="{B2C4CF85-B778-5353-6F4C-145C77E538D1}"/>
              </a:ext>
            </a:extLst>
          </p:cNvPr>
          <p:cNvSpPr txBox="1"/>
          <p:nvPr/>
        </p:nvSpPr>
        <p:spPr>
          <a:xfrm>
            <a:off x="4060611" y="4544110"/>
            <a:ext cx="1994857" cy="276999"/>
          </a:xfrm>
          <a:prstGeom prst="rect">
            <a:avLst/>
          </a:prstGeom>
          <a:noFill/>
        </p:spPr>
        <p:txBody>
          <a:bodyPr wrap="square" rtlCol="0">
            <a:spAutoFit/>
          </a:bodyPr>
          <a:lstStyle/>
          <a:p>
            <a:pPr algn="ctr"/>
            <a:r>
              <a:rPr lang="fr-FR" sz="1200">
                <a:solidFill>
                  <a:srgbClr val="002060"/>
                </a:solidFill>
                <a:latin typeface="Poppins "/>
                <a:hlinkClick r:id="rId11">
                  <a:extLst>
                    <a:ext uri="{A12FA001-AC4F-418D-AE19-62706E023703}">
                      <ahyp:hlinkClr xmlns:ahyp="http://schemas.microsoft.com/office/drawing/2018/hyperlinkcolor" val="tx"/>
                    </a:ext>
                  </a:extLst>
                </a:hlinkClick>
              </a:rPr>
              <a:t>UNESCO - source</a:t>
            </a:r>
            <a:endParaRPr lang="en-GB" sz="1200"/>
          </a:p>
        </p:txBody>
      </p:sp>
      <p:sp>
        <p:nvSpPr>
          <p:cNvPr id="9" name="TextBox 8">
            <a:extLst>
              <a:ext uri="{FF2B5EF4-FFF2-40B4-BE49-F238E27FC236}">
                <a16:creationId xmlns:a16="http://schemas.microsoft.com/office/drawing/2014/main" id="{71EE1275-C6D2-E19F-8C96-90CE1DA064F4}"/>
              </a:ext>
            </a:extLst>
          </p:cNvPr>
          <p:cNvSpPr txBox="1"/>
          <p:nvPr/>
        </p:nvSpPr>
        <p:spPr>
          <a:xfrm>
            <a:off x="6097433" y="4544110"/>
            <a:ext cx="1966622" cy="461665"/>
          </a:xfrm>
          <a:prstGeom prst="rect">
            <a:avLst/>
          </a:prstGeom>
          <a:noFill/>
        </p:spPr>
        <p:txBody>
          <a:bodyPr wrap="square" rtlCol="0">
            <a:spAutoFit/>
          </a:bodyPr>
          <a:lstStyle/>
          <a:p>
            <a:pPr algn="ctr"/>
            <a:r>
              <a:rPr lang="fr-FR" sz="1200" err="1">
                <a:solidFill>
                  <a:srgbClr val="002060"/>
                </a:solidFill>
                <a:latin typeface="Poppins "/>
                <a:hlinkClick r:id="rId12">
                  <a:extLst>
                    <a:ext uri="{A12FA001-AC4F-418D-AE19-62706E023703}">
                      <ahyp:hlinkClr xmlns:ahyp="http://schemas.microsoft.com/office/drawing/2018/hyperlinkcolor" val="tx"/>
                    </a:ext>
                  </a:extLst>
                </a:hlinkClick>
              </a:rPr>
              <a:t>Market</a:t>
            </a:r>
            <a:r>
              <a:rPr lang="fr-FR" sz="1200">
                <a:solidFill>
                  <a:srgbClr val="002060"/>
                </a:solidFill>
                <a:latin typeface="Poppins "/>
                <a:hlinkClick r:id="rId12">
                  <a:extLst>
                    <a:ext uri="{A12FA001-AC4F-418D-AE19-62706E023703}">
                      <ahyp:hlinkClr xmlns:ahyp="http://schemas.microsoft.com/office/drawing/2018/hyperlinkcolor" val="tx"/>
                    </a:ext>
                  </a:extLst>
                </a:hlinkClick>
              </a:rPr>
              <a:t> </a:t>
            </a:r>
            <a:r>
              <a:rPr lang="fr-FR" sz="1200" err="1">
                <a:solidFill>
                  <a:srgbClr val="002060"/>
                </a:solidFill>
                <a:latin typeface="Poppins "/>
                <a:hlinkClick r:id="rId12">
                  <a:extLst>
                    <a:ext uri="{A12FA001-AC4F-418D-AE19-62706E023703}">
                      <ahyp:hlinkClr xmlns:ahyp="http://schemas.microsoft.com/office/drawing/2018/hyperlinkcolor" val="tx"/>
                    </a:ext>
                  </a:extLst>
                </a:hlinkClick>
              </a:rPr>
              <a:t>Research</a:t>
            </a:r>
            <a:r>
              <a:rPr lang="fr-FR" sz="1200">
                <a:solidFill>
                  <a:srgbClr val="002060"/>
                </a:solidFill>
                <a:latin typeface="Poppins "/>
                <a:hlinkClick r:id="rId12">
                  <a:extLst>
                    <a:ext uri="{A12FA001-AC4F-418D-AE19-62706E023703}">
                      <ahyp:hlinkClr xmlns:ahyp="http://schemas.microsoft.com/office/drawing/2018/hyperlinkcolor" val="tx"/>
                    </a:ext>
                  </a:extLst>
                </a:hlinkClick>
              </a:rPr>
              <a:t> &amp; Consulting - source</a:t>
            </a:r>
            <a:endParaRPr lang="en-GB" sz="1200"/>
          </a:p>
        </p:txBody>
      </p:sp>
      <p:sp>
        <p:nvSpPr>
          <p:cNvPr id="14" name="TextBox 13">
            <a:extLst>
              <a:ext uri="{FF2B5EF4-FFF2-40B4-BE49-F238E27FC236}">
                <a16:creationId xmlns:a16="http://schemas.microsoft.com/office/drawing/2014/main" id="{A841FC8C-FBA0-F6F4-65C7-A09F9DB7F4D7}"/>
              </a:ext>
            </a:extLst>
          </p:cNvPr>
          <p:cNvSpPr txBox="1"/>
          <p:nvPr/>
        </p:nvSpPr>
        <p:spPr>
          <a:xfrm>
            <a:off x="8171224" y="4544110"/>
            <a:ext cx="1994857" cy="461665"/>
          </a:xfrm>
          <a:prstGeom prst="rect">
            <a:avLst/>
          </a:prstGeom>
          <a:noFill/>
        </p:spPr>
        <p:txBody>
          <a:bodyPr wrap="square" rtlCol="0">
            <a:spAutoFit/>
          </a:bodyPr>
          <a:lstStyle/>
          <a:p>
            <a:pPr algn="ctr"/>
            <a:r>
              <a:rPr lang="fr-FR" sz="1200" err="1">
                <a:solidFill>
                  <a:srgbClr val="002060"/>
                </a:solidFill>
                <a:latin typeface="Poppins "/>
                <a:hlinkClick r:id="rId13">
                  <a:extLst>
                    <a:ext uri="{A12FA001-AC4F-418D-AE19-62706E023703}">
                      <ahyp:hlinkClr xmlns:ahyp="http://schemas.microsoft.com/office/drawing/2018/hyperlinkcolor" val="tx"/>
                    </a:ext>
                  </a:extLst>
                </a:hlinkClick>
              </a:rPr>
              <a:t>European</a:t>
            </a:r>
            <a:r>
              <a:rPr lang="fr-FR" sz="1200">
                <a:solidFill>
                  <a:srgbClr val="002060"/>
                </a:solidFill>
                <a:latin typeface="Poppins "/>
                <a:hlinkClick r:id="rId13">
                  <a:extLst>
                    <a:ext uri="{A12FA001-AC4F-418D-AE19-62706E023703}">
                      <ahyp:hlinkClr xmlns:ahyp="http://schemas.microsoft.com/office/drawing/2018/hyperlinkcolor" val="tx"/>
                    </a:ext>
                  </a:extLst>
                </a:hlinkClick>
              </a:rPr>
              <a:t> Commission - source</a:t>
            </a:r>
            <a:endParaRPr lang="en-GB" sz="1200"/>
          </a:p>
        </p:txBody>
      </p:sp>
      <p:pic>
        <p:nvPicPr>
          <p:cNvPr id="20" name="Picture 19">
            <a:extLst>
              <a:ext uri="{FF2B5EF4-FFF2-40B4-BE49-F238E27FC236}">
                <a16:creationId xmlns:a16="http://schemas.microsoft.com/office/drawing/2014/main" id="{EF817779-784D-1555-E437-BE32A851AF41}"/>
              </a:ext>
            </a:extLst>
          </p:cNvPr>
          <p:cNvPicPr>
            <a:picLocks noChangeAspect="1"/>
          </p:cNvPicPr>
          <p:nvPr/>
        </p:nvPicPr>
        <p:blipFill>
          <a:blip r:embed="rId14"/>
          <a:srcRect l="8892" r="18608"/>
          <a:stretch/>
        </p:blipFill>
        <p:spPr>
          <a:xfrm>
            <a:off x="10180592" y="1714789"/>
            <a:ext cx="1839741" cy="261155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5838609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B55FFB8C-3DFB-BDB0-17E5-E004FA9CB52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564337-EC0D-514C-8926-9471E1A66B46}" type="slidenum">
              <a:rPr kumimoji="0" lang="en-US" sz="2800" b="1" i="0" u="none" strike="noStrike" kern="1200" cap="none" spc="0" normalizeH="0" baseline="0" noProof="0" smtClean="0">
                <a:ln>
                  <a:noFill/>
                </a:ln>
                <a:solidFill>
                  <a:srgbClr val="000000"/>
                </a:solidFill>
                <a:effectLst/>
                <a:uLnTx/>
                <a:uFillTx/>
                <a:latin typeface="Poppins SemiBold" panose="00000700000000000000" pitchFamily="2" charset="0"/>
                <a:ea typeface="+mn-ea"/>
                <a:cs typeface="Poppins SemiBold" panose="00000700000000000000" pitchFamily="2" charset="0"/>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2800" b="1" i="0" u="none" strike="noStrike" kern="1200" cap="none" spc="0" normalizeH="0" baseline="0" noProof="0">
              <a:ln>
                <a:noFill/>
              </a:ln>
              <a:solidFill>
                <a:srgbClr val="000000"/>
              </a:solidFill>
              <a:effectLst/>
              <a:uLnTx/>
              <a:uFillTx/>
              <a:latin typeface="Poppins SemiBold" panose="00000700000000000000" pitchFamily="2" charset="0"/>
              <a:ea typeface="+mn-ea"/>
              <a:cs typeface="Poppins SemiBold" panose="00000700000000000000" pitchFamily="2" charset="0"/>
            </a:endParaRPr>
          </a:p>
        </p:txBody>
      </p:sp>
      <p:sp>
        <p:nvSpPr>
          <p:cNvPr id="21" name="Title 1">
            <a:extLst>
              <a:ext uri="{FF2B5EF4-FFF2-40B4-BE49-F238E27FC236}">
                <a16:creationId xmlns:a16="http://schemas.microsoft.com/office/drawing/2014/main" id="{423059A8-F676-3449-63DC-9FE10ED0E9ED}"/>
              </a:ext>
            </a:extLst>
          </p:cNvPr>
          <p:cNvSpPr txBox="1">
            <a:spLocks/>
          </p:cNvSpPr>
          <p:nvPr/>
        </p:nvSpPr>
        <p:spPr>
          <a:xfrm>
            <a:off x="962401" y="548140"/>
            <a:ext cx="10571998" cy="695798"/>
          </a:xfrm>
          <a:prstGeom prst="rect">
            <a:avLst/>
          </a:prstGeom>
          <a:effectLst/>
        </p:spPr>
        <p:txBody>
          <a:bodyPr vert="horz" lIns="91440" tIns="45720" rIns="91440" bIns="45720" rtlCol="0" anchor="t" anchorCtr="0">
            <a:noAutofit/>
          </a:bodyPr>
          <a:lstStyle>
            <a:lvl1pPr algn="l" defTabSz="457200" rtl="0" eaLnBrk="1" latinLnBrk="0" hangingPunct="1">
              <a:spcBef>
                <a:spcPct val="0"/>
              </a:spcBef>
              <a:buNone/>
              <a:defRPr sz="4000" b="1" kern="1200" cap="all" baseline="0">
                <a:solidFill>
                  <a:schemeClr val="bg2">
                    <a:lumMod val="50000"/>
                  </a:schemeClr>
                </a:solidFill>
                <a:latin typeface="Poppins SemiBold" panose="00000700000000000000" pitchFamily="2" charset="0"/>
                <a:ea typeface="+mj-ea"/>
                <a:cs typeface="Poppins SemiBold" panose="00000700000000000000" pitchFamily="2"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defRPr/>
            </a:pPr>
            <a:r>
              <a:rPr lang="en-US" sz="3200" cap="none">
                <a:solidFill>
                  <a:srgbClr val="0F0F55"/>
                </a:solidFill>
                <a:latin typeface="Poppins SemiBold"/>
                <a:cs typeface="Poppins SemiBold"/>
              </a:rPr>
              <a:t>Shaping scholarly</a:t>
            </a:r>
            <a:r>
              <a:rPr kumimoji="0" lang="en-US" sz="3200" b="1" i="0" u="none" strike="noStrike" kern="1200" cap="none" spc="0" normalizeH="0" baseline="0" noProof="0">
                <a:ln>
                  <a:noFill/>
                </a:ln>
                <a:solidFill>
                  <a:srgbClr val="0F0F55"/>
                </a:solidFill>
                <a:effectLst/>
                <a:uLnTx/>
                <a:uFillTx/>
                <a:latin typeface="Poppins SemiBold"/>
                <a:ea typeface="+mj-ea"/>
                <a:cs typeface="Poppins SemiBold"/>
              </a:rPr>
              <a:t> </a:t>
            </a:r>
            <a:r>
              <a:rPr lang="en-US" sz="3200" cap="none">
                <a:solidFill>
                  <a:srgbClr val="0F0F55"/>
                </a:solidFill>
                <a:latin typeface="Poppins SemiBold"/>
                <a:cs typeface="Poppins SemiBold"/>
              </a:rPr>
              <a:t>discourse</a:t>
            </a:r>
            <a:r>
              <a:rPr kumimoji="0" lang="en-US" sz="3200" b="1" i="0" u="none" strike="noStrike" kern="1200" cap="none" spc="0" normalizeH="0" baseline="0" noProof="0">
                <a:ln>
                  <a:noFill/>
                </a:ln>
                <a:solidFill>
                  <a:srgbClr val="0F0F55"/>
                </a:solidFill>
                <a:effectLst/>
                <a:uLnTx/>
                <a:uFillTx/>
                <a:latin typeface="Poppins SemiBold"/>
                <a:ea typeface="+mj-ea"/>
                <a:cs typeface="Poppins SemiBold"/>
              </a:rPr>
              <a:t> on </a:t>
            </a:r>
            <a:r>
              <a:rPr kumimoji="0" lang="en-US" sz="3200" b="1" i="0" u="none" strike="noStrike" kern="1200" cap="none" spc="0" normalizeH="0" baseline="0" noProof="0" err="1">
                <a:ln>
                  <a:noFill/>
                </a:ln>
                <a:solidFill>
                  <a:srgbClr val="0F0F55"/>
                </a:solidFill>
                <a:effectLst/>
                <a:uLnTx/>
                <a:uFillTx/>
                <a:latin typeface="Poppins SemiBold"/>
                <a:ea typeface="+mj-ea"/>
                <a:cs typeface="Poppins SemiBold"/>
              </a:rPr>
              <a:t>CoARA</a:t>
            </a:r>
            <a:endParaRPr lang="en-US" sz="3200" b="1" i="0" u="none" strike="noStrike" kern="1200" cap="none" spc="0" normalizeH="0" baseline="0" noProof="0">
              <a:ln>
                <a:noFill/>
              </a:ln>
              <a:solidFill>
                <a:srgbClr val="0F0F55"/>
              </a:solidFill>
              <a:effectLst/>
              <a:uLnTx/>
              <a:uFillTx/>
              <a:latin typeface="Poppins SemiBold"/>
              <a:cs typeface="Poppins SemiBold"/>
            </a:endParaRPr>
          </a:p>
        </p:txBody>
      </p:sp>
      <p:pic>
        <p:nvPicPr>
          <p:cNvPr id="3" name="Image 2" descr="Une image contenant motif, Graphique, pixel, conception&#10;&#10;Description générée automatiquement">
            <a:extLst>
              <a:ext uri="{FF2B5EF4-FFF2-40B4-BE49-F238E27FC236}">
                <a16:creationId xmlns:a16="http://schemas.microsoft.com/office/drawing/2014/main" id="{477B3D04-6E6B-5A37-A090-B0188D77F6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98851" y="5778783"/>
            <a:ext cx="1062154" cy="1062154"/>
          </a:xfrm>
          <a:prstGeom prst="rect">
            <a:avLst/>
          </a:prstGeom>
          <a:ln>
            <a:solidFill>
              <a:srgbClr val="002060"/>
            </a:solidFill>
          </a:ln>
        </p:spPr>
      </p:pic>
      <p:sp>
        <p:nvSpPr>
          <p:cNvPr id="7" name="ZoneTexte 6">
            <a:extLst>
              <a:ext uri="{FF2B5EF4-FFF2-40B4-BE49-F238E27FC236}">
                <a16:creationId xmlns:a16="http://schemas.microsoft.com/office/drawing/2014/main" id="{BF32C28C-67EB-7C74-C53F-0A6653F26DC7}"/>
              </a:ext>
            </a:extLst>
          </p:cNvPr>
          <p:cNvSpPr txBox="1"/>
          <p:nvPr/>
        </p:nvSpPr>
        <p:spPr>
          <a:xfrm>
            <a:off x="6272472" y="4495365"/>
            <a:ext cx="4514913" cy="861774"/>
          </a:xfrm>
          <a:prstGeom prst="rect">
            <a:avLst/>
          </a:prstGeom>
          <a:noFill/>
        </p:spPr>
        <p:txBody>
          <a:bodyPr wrap="square">
            <a:spAutoFit/>
          </a:bodyPr>
          <a:lstStyle/>
          <a:p>
            <a:pPr marR="0" lvl="0" algn="ctr" defTabSz="914400" rtl="0" eaLnBrk="1" fontAlgn="auto" latinLnBrk="0" hangingPunct="1">
              <a:lnSpc>
                <a:spcPct val="100000"/>
              </a:lnSpc>
              <a:spcBef>
                <a:spcPts val="0"/>
              </a:spcBef>
              <a:spcAft>
                <a:spcPts val="0"/>
              </a:spcAft>
              <a:buClrTx/>
              <a:buSzTx/>
              <a:tabLst/>
              <a:defRPr/>
            </a:pPr>
            <a:r>
              <a:rPr kumimoji="0" lang="en-US" sz="1600" b="0" i="0" u="none" strike="noStrike" kern="1200" cap="none" spc="0" normalizeH="0" baseline="0" noProof="0">
                <a:ln>
                  <a:noFill/>
                </a:ln>
                <a:solidFill>
                  <a:srgbClr val="0F0F55"/>
                </a:solidFill>
                <a:effectLst/>
                <a:uLnTx/>
                <a:uFillTx/>
                <a:latin typeface="Poppins" panose="00000500000000000000" pitchFamily="2" charset="0"/>
                <a:ea typeface="+mn-ea"/>
                <a:cs typeface="Poppins" panose="00000500000000000000" pitchFamily="2" charset="0"/>
              </a:rPr>
              <a:t>Find more in a curated Zotero library: </a:t>
            </a:r>
            <a:r>
              <a:rPr kumimoji="0" lang="en-US" sz="1600" b="0" i="0" u="none" strike="noStrike" kern="1200" cap="none" spc="0" normalizeH="0" baseline="0" noProof="0">
                <a:ln>
                  <a:noFill/>
                </a:ln>
                <a:solidFill>
                  <a:srgbClr val="0D29F9"/>
                </a:solidFill>
                <a:effectLst/>
                <a:uLnTx/>
                <a:uFillTx/>
                <a:latin typeface="Century Gothic" panose="020B0502020202020204"/>
                <a:ea typeface="+mn-ea"/>
                <a:cs typeface="+mn-cs"/>
                <a:hlinkClick r:id="rId4">
                  <a:extLst>
                    <a:ext uri="{A12FA001-AC4F-418D-AE19-62706E023703}">
                      <ahyp:hlinkClr xmlns:ahyp="http://schemas.microsoft.com/office/drawing/2018/hyperlinkcolor" val="tx"/>
                    </a:ext>
                  </a:extLst>
                </a:hlinkClick>
              </a:rPr>
              <a:t>Research Assessment Reform | Zotero </a:t>
            </a:r>
            <a:endParaRPr kumimoji="0" lang="en-US" sz="1600" b="0" i="0" u="none" strike="noStrike" kern="1200" cap="none" spc="0" normalizeH="0" baseline="0" noProof="0">
              <a:ln>
                <a:noFill/>
              </a:ln>
              <a:solidFill>
                <a:srgbClr val="000000"/>
              </a:solidFill>
              <a:effectLst/>
              <a:uLnTx/>
              <a:uFillTx/>
              <a:latin typeface="Century Gothic" panose="020B050202020202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pic>
        <p:nvPicPr>
          <p:cNvPr id="8" name="Picture 7">
            <a:extLst>
              <a:ext uri="{FF2B5EF4-FFF2-40B4-BE49-F238E27FC236}">
                <a16:creationId xmlns:a16="http://schemas.microsoft.com/office/drawing/2014/main" id="{E9C57B5D-85C2-FA2A-37D3-7290D8010775}"/>
              </a:ext>
            </a:extLst>
          </p:cNvPr>
          <p:cNvPicPr>
            <a:picLocks noChangeAspect="1"/>
          </p:cNvPicPr>
          <p:nvPr/>
        </p:nvPicPr>
        <p:blipFill>
          <a:blip r:embed="rId5"/>
          <a:stretch>
            <a:fillRect/>
          </a:stretch>
        </p:blipFill>
        <p:spPr>
          <a:xfrm>
            <a:off x="646622" y="1429434"/>
            <a:ext cx="5510447" cy="2746781"/>
          </a:xfrm>
          <a:prstGeom prst="rect">
            <a:avLst/>
          </a:prstGeom>
        </p:spPr>
      </p:pic>
      <p:pic>
        <p:nvPicPr>
          <p:cNvPr id="9" name="Content Placeholder 9">
            <a:extLst>
              <a:ext uri="{FF2B5EF4-FFF2-40B4-BE49-F238E27FC236}">
                <a16:creationId xmlns:a16="http://schemas.microsoft.com/office/drawing/2014/main" id="{1F8F37D0-CC9A-B9F7-AAAF-FFFCF73EC6E1}"/>
              </a:ext>
            </a:extLst>
          </p:cNvPr>
          <p:cNvPicPr>
            <a:picLocks noChangeAspect="1"/>
          </p:cNvPicPr>
          <p:nvPr/>
        </p:nvPicPr>
        <p:blipFill>
          <a:blip r:embed="rId6"/>
          <a:stretch>
            <a:fillRect/>
          </a:stretch>
        </p:blipFill>
        <p:spPr>
          <a:xfrm>
            <a:off x="6265020" y="1481734"/>
            <a:ext cx="4789666" cy="2484464"/>
          </a:xfrm>
          <a:prstGeom prst="rect">
            <a:avLst/>
          </a:prstGeom>
          <a:ln>
            <a:noFill/>
          </a:ln>
          <a:effectLst>
            <a:outerShdw blurRad="190500" algn="tl" rotWithShape="0">
              <a:srgbClr val="000000">
                <a:alpha val="70000"/>
              </a:srgbClr>
            </a:outerShdw>
          </a:effectLst>
        </p:spPr>
      </p:pic>
      <p:pic>
        <p:nvPicPr>
          <p:cNvPr id="2" name="Image 1" descr="Une image contenant texte, capture d’écran, Police, document&#10;&#10;Description générée automatiquement">
            <a:extLst>
              <a:ext uri="{FF2B5EF4-FFF2-40B4-BE49-F238E27FC236}">
                <a16:creationId xmlns:a16="http://schemas.microsoft.com/office/drawing/2014/main" id="{549D9279-FC47-DE5D-7264-71404004551B}"/>
              </a:ext>
            </a:extLst>
          </p:cNvPr>
          <p:cNvPicPr>
            <a:picLocks noChangeAspect="1"/>
          </p:cNvPicPr>
          <p:nvPr/>
        </p:nvPicPr>
        <p:blipFill>
          <a:blip r:embed="rId7"/>
          <a:stretch>
            <a:fillRect/>
          </a:stretch>
        </p:blipFill>
        <p:spPr>
          <a:xfrm>
            <a:off x="319556" y="4285348"/>
            <a:ext cx="5180696" cy="2324496"/>
          </a:xfrm>
          <a:prstGeom prst="rect">
            <a:avLst/>
          </a:prstGeom>
          <a:ln>
            <a:noFill/>
          </a:ln>
          <a:effectLst>
            <a:outerShdw blurRad="190500" algn="tl" rotWithShape="0">
              <a:srgbClr val="000000">
                <a:alpha val="70000"/>
              </a:srgbClr>
            </a:outerShdw>
          </a:effectLst>
        </p:spPr>
      </p:pic>
      <p:sp>
        <p:nvSpPr>
          <p:cNvPr id="4" name="Rectangle: Rounded Corners 3">
            <a:extLst>
              <a:ext uri="{FF2B5EF4-FFF2-40B4-BE49-F238E27FC236}">
                <a16:creationId xmlns:a16="http://schemas.microsoft.com/office/drawing/2014/main" id="{DB87EB6D-3CF1-C916-14DD-097374F8A41A}"/>
              </a:ext>
            </a:extLst>
          </p:cNvPr>
          <p:cNvSpPr/>
          <p:nvPr/>
        </p:nvSpPr>
        <p:spPr>
          <a:xfrm>
            <a:off x="6005171" y="4285349"/>
            <a:ext cx="5049515" cy="1248044"/>
          </a:xfrm>
          <a:prstGeom prst="roundRect">
            <a:avLst/>
          </a:prstGeom>
          <a:noFill/>
          <a:ln w="38100">
            <a:solidFill>
              <a:srgbClr val="002060"/>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5" name="Straight Arrow Connector 4">
            <a:extLst>
              <a:ext uri="{FF2B5EF4-FFF2-40B4-BE49-F238E27FC236}">
                <a16:creationId xmlns:a16="http://schemas.microsoft.com/office/drawing/2014/main" id="{E85130EA-90B2-09A9-2AC3-0F26F1B659BC}"/>
              </a:ext>
            </a:extLst>
          </p:cNvPr>
          <p:cNvCxnSpPr>
            <a:cxnSpLocks/>
          </p:cNvCxnSpPr>
          <p:nvPr/>
        </p:nvCxnSpPr>
        <p:spPr>
          <a:xfrm>
            <a:off x="8529928" y="5451504"/>
            <a:ext cx="0" cy="368223"/>
          </a:xfrm>
          <a:prstGeom prst="straightConnector1">
            <a:avLst/>
          </a:prstGeom>
          <a:ln w="57150">
            <a:solidFill>
              <a:srgbClr val="00206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664331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399F17-3F86-E265-4681-B4F6D132B2D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BCDD75D-EDC8-E885-5A80-69F06E6CCE79}"/>
              </a:ext>
            </a:extLst>
          </p:cNvPr>
          <p:cNvSpPr>
            <a:spLocks noGrp="1"/>
          </p:cNvSpPr>
          <p:nvPr>
            <p:ph type="title"/>
          </p:nvPr>
        </p:nvSpPr>
        <p:spPr>
          <a:xfrm>
            <a:off x="810001" y="561814"/>
            <a:ext cx="10571998" cy="1172299"/>
          </a:xfrm>
        </p:spPr>
        <p:txBody>
          <a:bodyPr vert="horz" lIns="91440" tIns="45720" rIns="91440" bIns="45720" rtlCol="0" anchor="t" anchorCtr="0">
            <a:normAutofit/>
          </a:bodyPr>
          <a:lstStyle/>
          <a:p>
            <a:pPr>
              <a:lnSpc>
                <a:spcPct val="90000"/>
              </a:lnSpc>
            </a:pPr>
            <a:r>
              <a:rPr lang="en-GB" sz="3200" cap="none">
                <a:solidFill>
                  <a:srgbClr val="002060"/>
                </a:solidFill>
                <a:latin typeface="Poppins SemiBold"/>
                <a:cs typeface="Poppins SemiBold"/>
              </a:rPr>
              <a:t>What to expect? </a:t>
            </a:r>
            <a:br>
              <a:rPr lang="en-GB" sz="3200" cap="none">
                <a:solidFill>
                  <a:srgbClr val="002060"/>
                </a:solidFill>
                <a:latin typeface="Poppins SemiBold"/>
                <a:cs typeface="Poppins SemiBold"/>
              </a:rPr>
            </a:br>
            <a:r>
              <a:rPr lang="en-GB" sz="3200" cap="none">
                <a:solidFill>
                  <a:srgbClr val="002060"/>
                </a:solidFill>
                <a:latin typeface="Poppins SemiBold"/>
                <a:cs typeface="Poppins SemiBold"/>
              </a:rPr>
              <a:t>Outlook for the first quarter of 2025 </a:t>
            </a:r>
            <a:endParaRPr lang="en-GB" sz="3200" cap="none"/>
          </a:p>
        </p:txBody>
      </p:sp>
      <p:sp>
        <p:nvSpPr>
          <p:cNvPr id="3" name="Slide Number Placeholder 5">
            <a:extLst>
              <a:ext uri="{FF2B5EF4-FFF2-40B4-BE49-F238E27FC236}">
                <a16:creationId xmlns:a16="http://schemas.microsoft.com/office/drawing/2014/main" id="{B9D4D6D8-0924-D7E5-0336-4696A7D1EBDE}"/>
              </a:ext>
            </a:extLst>
          </p:cNvPr>
          <p:cNvSpPr>
            <a:spLocks noGrp="1"/>
          </p:cNvSpPr>
          <p:nvPr>
            <p:ph type="sldNum" sz="quarter" idx="12"/>
          </p:nvPr>
        </p:nvSpPr>
        <p:spPr>
          <a:xfrm>
            <a:off x="10917124" y="6161187"/>
            <a:ext cx="1062155" cy="490599"/>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564337-EC0D-514C-8926-9471E1A66B46}" type="slidenum">
              <a:rPr kumimoji="0" lang="en-US" sz="2800" b="1" i="0" u="none" strike="noStrike" kern="1200" cap="none" spc="0" normalizeH="0" baseline="0" noProof="0" smtClean="0">
                <a:ln>
                  <a:noFill/>
                </a:ln>
                <a:solidFill>
                  <a:srgbClr val="000000"/>
                </a:solidFill>
                <a:effectLst/>
                <a:uLnTx/>
                <a:uFillTx/>
                <a:latin typeface="Poppins SemiBold" panose="00000700000000000000" pitchFamily="2" charset="0"/>
                <a:ea typeface="+mn-ea"/>
                <a:cs typeface="Poppins SemiBold" panose="00000700000000000000" pitchFamily="2" charset="0"/>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2800" b="1" i="0" u="none" strike="noStrike" kern="1200" cap="none" spc="0" normalizeH="0" baseline="0" noProof="0">
              <a:ln>
                <a:noFill/>
              </a:ln>
              <a:solidFill>
                <a:srgbClr val="000000"/>
              </a:solidFill>
              <a:effectLst/>
              <a:uLnTx/>
              <a:uFillTx/>
              <a:latin typeface="Poppins SemiBold" panose="00000700000000000000" pitchFamily="2" charset="0"/>
              <a:ea typeface="+mn-ea"/>
              <a:cs typeface="Poppins SemiBold" panose="00000700000000000000" pitchFamily="2" charset="0"/>
            </a:endParaRPr>
          </a:p>
        </p:txBody>
      </p:sp>
      <p:pic>
        <p:nvPicPr>
          <p:cNvPr id="10" name="Graphic 9" descr="Telescope with solid fill">
            <a:extLst>
              <a:ext uri="{FF2B5EF4-FFF2-40B4-BE49-F238E27FC236}">
                <a16:creationId xmlns:a16="http://schemas.microsoft.com/office/drawing/2014/main" id="{40CD38D9-A7C8-3B34-3F81-25483CC80E3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4454" y="2777314"/>
            <a:ext cx="2260386" cy="2260386"/>
          </a:xfrm>
          <a:prstGeom prst="rect">
            <a:avLst/>
          </a:prstGeom>
        </p:spPr>
      </p:pic>
      <p:sp>
        <p:nvSpPr>
          <p:cNvPr id="4" name="Ellipse 3">
            <a:extLst>
              <a:ext uri="{FF2B5EF4-FFF2-40B4-BE49-F238E27FC236}">
                <a16:creationId xmlns:a16="http://schemas.microsoft.com/office/drawing/2014/main" id="{F5BF840E-16B2-F014-9FB1-DC3257346AB1}"/>
              </a:ext>
            </a:extLst>
          </p:cNvPr>
          <p:cNvSpPr/>
          <p:nvPr/>
        </p:nvSpPr>
        <p:spPr>
          <a:xfrm>
            <a:off x="8120742" y="3188656"/>
            <a:ext cx="3858537" cy="1808167"/>
          </a:xfrm>
          <a:prstGeom prst="ellipse">
            <a:avLst/>
          </a:prstGeom>
          <a:noFill/>
          <a:ln>
            <a:solidFill>
              <a:srgbClr val="EEF2FF"/>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grpSp>
        <p:nvGrpSpPr>
          <p:cNvPr id="27" name="Group 26">
            <a:extLst>
              <a:ext uri="{FF2B5EF4-FFF2-40B4-BE49-F238E27FC236}">
                <a16:creationId xmlns:a16="http://schemas.microsoft.com/office/drawing/2014/main" id="{26DA8866-5137-B41B-5795-27F858D33B23}"/>
              </a:ext>
            </a:extLst>
          </p:cNvPr>
          <p:cNvGrpSpPr/>
          <p:nvPr/>
        </p:nvGrpSpPr>
        <p:grpSpPr>
          <a:xfrm>
            <a:off x="2337687" y="2128688"/>
            <a:ext cx="9115430" cy="3720854"/>
            <a:chOff x="2337687" y="1855972"/>
            <a:chExt cx="9115430" cy="3720854"/>
          </a:xfrm>
        </p:grpSpPr>
        <p:grpSp>
          <p:nvGrpSpPr>
            <p:cNvPr id="26" name="Group 25">
              <a:extLst>
                <a:ext uri="{FF2B5EF4-FFF2-40B4-BE49-F238E27FC236}">
                  <a16:creationId xmlns:a16="http://schemas.microsoft.com/office/drawing/2014/main" id="{ED49BFA9-4ACE-B1FD-7E19-5AE1FC653A5B}"/>
                </a:ext>
              </a:extLst>
            </p:cNvPr>
            <p:cNvGrpSpPr/>
            <p:nvPr/>
          </p:nvGrpSpPr>
          <p:grpSpPr>
            <a:xfrm>
              <a:off x="7109441" y="3739272"/>
              <a:ext cx="3017086" cy="1808167"/>
              <a:chOff x="7109441" y="3951118"/>
              <a:chExt cx="3017086" cy="1808167"/>
            </a:xfrm>
          </p:grpSpPr>
          <p:sp>
            <p:nvSpPr>
              <p:cNvPr id="12" name="Rectangle: Rounded Corners 11">
                <a:extLst>
                  <a:ext uri="{FF2B5EF4-FFF2-40B4-BE49-F238E27FC236}">
                    <a16:creationId xmlns:a16="http://schemas.microsoft.com/office/drawing/2014/main" id="{669DCD27-D861-71C5-3868-D9F3E2F55A99}"/>
                  </a:ext>
                </a:extLst>
              </p:cNvPr>
              <p:cNvSpPr/>
              <p:nvPr/>
            </p:nvSpPr>
            <p:spPr>
              <a:xfrm>
                <a:off x="7109441" y="3951118"/>
                <a:ext cx="2989393" cy="1808167"/>
              </a:xfrm>
              <a:prstGeom prst="roundRect">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a:extLst>
                  <a:ext uri="{FF2B5EF4-FFF2-40B4-BE49-F238E27FC236}">
                    <a16:creationId xmlns:a16="http://schemas.microsoft.com/office/drawing/2014/main" id="{F3EDC693-C859-D2BD-FF36-7F47CBA32C00}"/>
                  </a:ext>
                </a:extLst>
              </p:cNvPr>
              <p:cNvSpPr txBox="1"/>
              <p:nvPr/>
            </p:nvSpPr>
            <p:spPr>
              <a:xfrm>
                <a:off x="7151548" y="4154832"/>
                <a:ext cx="2974979" cy="1077218"/>
              </a:xfrm>
              <a:prstGeom prst="rect">
                <a:avLst/>
              </a:prstGeom>
              <a:noFill/>
            </p:spPr>
            <p:txBody>
              <a:bodyPr wrap="square" rtlCol="0">
                <a:spAutoFit/>
              </a:bodyPr>
              <a:lstStyle/>
              <a:p>
                <a:pPr algn="ctr"/>
                <a:r>
                  <a:rPr lang="en-GB" sz="1600" b="1">
                    <a:solidFill>
                      <a:srgbClr val="0F0F55"/>
                    </a:solidFill>
                    <a:latin typeface="Poppins"/>
                    <a:cs typeface="Poppins"/>
                  </a:rPr>
                  <a:t>2</a:t>
                </a:r>
                <a:r>
                  <a:rPr lang="en-GB" sz="1600" b="1" baseline="30000">
                    <a:solidFill>
                      <a:srgbClr val="0F0F55"/>
                    </a:solidFill>
                    <a:latin typeface="Poppins"/>
                    <a:cs typeface="Poppins"/>
                  </a:rPr>
                  <a:t>nd</a:t>
                </a:r>
                <a:r>
                  <a:rPr lang="en-GB" sz="1600" b="1">
                    <a:solidFill>
                      <a:srgbClr val="0F0F55"/>
                    </a:solidFill>
                    <a:latin typeface="Poppins"/>
                    <a:cs typeface="Poppins"/>
                  </a:rPr>
                  <a:t> National Chapters Exchange Forum: </a:t>
                </a:r>
              </a:p>
              <a:p>
                <a:pPr algn="ctr"/>
                <a:endParaRPr lang="en-GB" sz="1600">
                  <a:solidFill>
                    <a:srgbClr val="0F0F55"/>
                  </a:solidFill>
                  <a:latin typeface="Poppins"/>
                  <a:cs typeface="Poppins"/>
                </a:endParaRPr>
              </a:p>
              <a:p>
                <a:pPr algn="ctr"/>
                <a:r>
                  <a:rPr lang="en-GB" sz="1600">
                    <a:solidFill>
                      <a:srgbClr val="0F0F55"/>
                    </a:solidFill>
                    <a:latin typeface="Poppins"/>
                    <a:cs typeface="Poppins"/>
                  </a:rPr>
                  <a:t>Bonn, March 13-14, 2025</a:t>
                </a:r>
              </a:p>
            </p:txBody>
          </p:sp>
        </p:grpSp>
        <p:grpSp>
          <p:nvGrpSpPr>
            <p:cNvPr id="18" name="Group 17">
              <a:extLst>
                <a:ext uri="{FF2B5EF4-FFF2-40B4-BE49-F238E27FC236}">
                  <a16:creationId xmlns:a16="http://schemas.microsoft.com/office/drawing/2014/main" id="{160064E9-A746-83BB-67FF-7F168EBCF663}"/>
                </a:ext>
              </a:extLst>
            </p:cNvPr>
            <p:cNvGrpSpPr/>
            <p:nvPr/>
          </p:nvGrpSpPr>
          <p:grpSpPr>
            <a:xfrm>
              <a:off x="2337687" y="1855972"/>
              <a:ext cx="2989393" cy="1808167"/>
              <a:chOff x="1450283" y="1910327"/>
              <a:chExt cx="2989393" cy="1808167"/>
            </a:xfrm>
          </p:grpSpPr>
          <p:grpSp>
            <p:nvGrpSpPr>
              <p:cNvPr id="11" name="Group 10">
                <a:extLst>
                  <a:ext uri="{FF2B5EF4-FFF2-40B4-BE49-F238E27FC236}">
                    <a16:creationId xmlns:a16="http://schemas.microsoft.com/office/drawing/2014/main" id="{991D8066-1BFC-8B6D-CD15-B3204E3AF8BD}"/>
                  </a:ext>
                </a:extLst>
              </p:cNvPr>
              <p:cNvGrpSpPr/>
              <p:nvPr/>
            </p:nvGrpSpPr>
            <p:grpSpPr>
              <a:xfrm>
                <a:off x="1450283" y="1910327"/>
                <a:ext cx="2989393" cy="1808167"/>
                <a:chOff x="1418199" y="1910327"/>
                <a:chExt cx="2989393" cy="1808167"/>
              </a:xfrm>
            </p:grpSpPr>
            <p:sp>
              <p:nvSpPr>
                <p:cNvPr id="5" name="Rectangle: Rounded Corners 4">
                  <a:extLst>
                    <a:ext uri="{FF2B5EF4-FFF2-40B4-BE49-F238E27FC236}">
                      <a16:creationId xmlns:a16="http://schemas.microsoft.com/office/drawing/2014/main" id="{CD8D428B-972C-95C1-3704-A048EF05CA5C}"/>
                    </a:ext>
                  </a:extLst>
                </p:cNvPr>
                <p:cNvSpPr/>
                <p:nvPr/>
              </p:nvSpPr>
              <p:spPr>
                <a:xfrm>
                  <a:off x="1418199" y="1910327"/>
                  <a:ext cx="2989393" cy="1808167"/>
                </a:xfrm>
                <a:prstGeom prst="roundRect">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C68CD7FE-0CBA-37AD-CF8F-BC344BF11A20}"/>
                    </a:ext>
                  </a:extLst>
                </p:cNvPr>
                <p:cNvSpPr txBox="1"/>
                <p:nvPr/>
              </p:nvSpPr>
              <p:spPr>
                <a:xfrm>
                  <a:off x="1762433" y="2111573"/>
                  <a:ext cx="2300925" cy="584775"/>
                </a:xfrm>
                <a:prstGeom prst="rect">
                  <a:avLst/>
                </a:prstGeom>
                <a:noFill/>
              </p:spPr>
              <p:txBody>
                <a:bodyPr wrap="square" rtlCol="0">
                  <a:spAutoFit/>
                </a:bodyPr>
                <a:lstStyle/>
                <a:p>
                  <a:pPr algn="ctr"/>
                  <a:r>
                    <a:rPr lang="en-GB" sz="1600" b="1">
                      <a:solidFill>
                        <a:srgbClr val="0F0F55"/>
                      </a:solidFill>
                      <a:latin typeface="Poppins"/>
                      <a:cs typeface="Poppins"/>
                    </a:rPr>
                    <a:t>New Steering Board set-up</a:t>
                  </a:r>
                </a:p>
              </p:txBody>
            </p:sp>
          </p:grpSp>
          <p:pic>
            <p:nvPicPr>
              <p:cNvPr id="19" name="Graphic 18" descr="Meeting with solid fill">
                <a:extLst>
                  <a:ext uri="{FF2B5EF4-FFF2-40B4-BE49-F238E27FC236}">
                    <a16:creationId xmlns:a16="http://schemas.microsoft.com/office/drawing/2014/main" id="{B80A0E55-98C7-3437-B54F-C24832ADD61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68601" y="2752148"/>
                <a:ext cx="952757" cy="952757"/>
              </a:xfrm>
              <a:prstGeom prst="rect">
                <a:avLst/>
              </a:prstGeom>
            </p:spPr>
          </p:pic>
        </p:grpSp>
        <p:grpSp>
          <p:nvGrpSpPr>
            <p:cNvPr id="20" name="Group 19">
              <a:extLst>
                <a:ext uri="{FF2B5EF4-FFF2-40B4-BE49-F238E27FC236}">
                  <a16:creationId xmlns:a16="http://schemas.microsoft.com/office/drawing/2014/main" id="{619324A7-4D2B-66AA-2FEC-76C8E643294D}"/>
                </a:ext>
              </a:extLst>
            </p:cNvPr>
            <p:cNvGrpSpPr/>
            <p:nvPr/>
          </p:nvGrpSpPr>
          <p:grpSpPr>
            <a:xfrm>
              <a:off x="5396199" y="1855972"/>
              <a:ext cx="2989393" cy="1808167"/>
              <a:chOff x="4933754" y="1910327"/>
              <a:chExt cx="2989393" cy="1808167"/>
            </a:xfrm>
          </p:grpSpPr>
          <p:sp>
            <p:nvSpPr>
              <p:cNvPr id="6" name="Rectangle: Rounded Corners 5">
                <a:extLst>
                  <a:ext uri="{FF2B5EF4-FFF2-40B4-BE49-F238E27FC236}">
                    <a16:creationId xmlns:a16="http://schemas.microsoft.com/office/drawing/2014/main" id="{FB05C72D-981D-34B0-17A7-62B00D7CA6C5}"/>
                  </a:ext>
                </a:extLst>
              </p:cNvPr>
              <p:cNvSpPr/>
              <p:nvPr/>
            </p:nvSpPr>
            <p:spPr>
              <a:xfrm>
                <a:off x="4933754" y="1910327"/>
                <a:ext cx="2989393" cy="1808167"/>
              </a:xfrm>
              <a:prstGeom prst="roundRect">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a:extLst>
                  <a:ext uri="{FF2B5EF4-FFF2-40B4-BE49-F238E27FC236}">
                    <a16:creationId xmlns:a16="http://schemas.microsoft.com/office/drawing/2014/main" id="{00ED4227-A16D-C6F0-386A-5D844FE0287E}"/>
                  </a:ext>
                </a:extLst>
              </p:cNvPr>
              <p:cNvSpPr txBox="1"/>
              <p:nvPr/>
            </p:nvSpPr>
            <p:spPr>
              <a:xfrm>
                <a:off x="4933754" y="2111573"/>
                <a:ext cx="2974979" cy="584775"/>
              </a:xfrm>
              <a:prstGeom prst="rect">
                <a:avLst/>
              </a:prstGeom>
              <a:noFill/>
            </p:spPr>
            <p:txBody>
              <a:bodyPr wrap="square" lIns="91440" tIns="45720" rIns="91440" bIns="45720" rtlCol="0" anchor="t">
                <a:spAutoFit/>
              </a:bodyPr>
              <a:lstStyle/>
              <a:p>
                <a:pPr algn="ctr"/>
                <a:r>
                  <a:rPr lang="en-GB" sz="1600" b="1">
                    <a:solidFill>
                      <a:srgbClr val="0F0F55"/>
                    </a:solidFill>
                    <a:latin typeface="Poppins"/>
                    <a:cs typeface="Poppins"/>
                  </a:rPr>
                  <a:t>2nd call for cascade funding opens</a:t>
                </a:r>
              </a:p>
            </p:txBody>
          </p:sp>
          <p:pic>
            <p:nvPicPr>
              <p:cNvPr id="21" name="Graphic 20" descr="Information with solid fill">
                <a:extLst>
                  <a:ext uri="{FF2B5EF4-FFF2-40B4-BE49-F238E27FC236}">
                    <a16:creationId xmlns:a16="http://schemas.microsoft.com/office/drawing/2014/main" id="{B21C9C48-872A-D390-4C5C-38C7062916C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044833" y="2896742"/>
                <a:ext cx="767235" cy="767235"/>
              </a:xfrm>
              <a:prstGeom prst="rect">
                <a:avLst/>
              </a:prstGeom>
            </p:spPr>
          </p:pic>
        </p:grpSp>
        <p:grpSp>
          <p:nvGrpSpPr>
            <p:cNvPr id="22" name="Group 21">
              <a:extLst>
                <a:ext uri="{FF2B5EF4-FFF2-40B4-BE49-F238E27FC236}">
                  <a16:creationId xmlns:a16="http://schemas.microsoft.com/office/drawing/2014/main" id="{BA424645-5782-BCCE-ACD8-32FD930FFD17}"/>
                </a:ext>
              </a:extLst>
            </p:cNvPr>
            <p:cNvGrpSpPr/>
            <p:nvPr/>
          </p:nvGrpSpPr>
          <p:grpSpPr>
            <a:xfrm>
              <a:off x="8449310" y="1855972"/>
              <a:ext cx="3003807" cy="1829599"/>
              <a:chOff x="8449310" y="1855972"/>
              <a:chExt cx="3003807" cy="1829599"/>
            </a:xfrm>
          </p:grpSpPr>
          <p:sp>
            <p:nvSpPr>
              <p:cNvPr id="7" name="Rectangle: Rounded Corners 6">
                <a:extLst>
                  <a:ext uri="{FF2B5EF4-FFF2-40B4-BE49-F238E27FC236}">
                    <a16:creationId xmlns:a16="http://schemas.microsoft.com/office/drawing/2014/main" id="{82DF4A22-CAD2-3F65-2330-CDE7A90A881E}"/>
                  </a:ext>
                </a:extLst>
              </p:cNvPr>
              <p:cNvSpPr/>
              <p:nvPr/>
            </p:nvSpPr>
            <p:spPr>
              <a:xfrm>
                <a:off x="8449310" y="1855972"/>
                <a:ext cx="2989393" cy="1808167"/>
              </a:xfrm>
              <a:prstGeom prst="roundRect">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a:extLst>
                  <a:ext uri="{FF2B5EF4-FFF2-40B4-BE49-F238E27FC236}">
                    <a16:creationId xmlns:a16="http://schemas.microsoft.com/office/drawing/2014/main" id="{4D85FDBC-D373-7041-D6E0-C11A1DC99E49}"/>
                  </a:ext>
                </a:extLst>
              </p:cNvPr>
              <p:cNvSpPr txBox="1"/>
              <p:nvPr/>
            </p:nvSpPr>
            <p:spPr>
              <a:xfrm>
                <a:off x="8463724" y="2111573"/>
                <a:ext cx="2989393" cy="338554"/>
              </a:xfrm>
              <a:prstGeom prst="rect">
                <a:avLst/>
              </a:prstGeom>
              <a:noFill/>
            </p:spPr>
            <p:txBody>
              <a:bodyPr wrap="square" rtlCol="0">
                <a:spAutoFit/>
              </a:bodyPr>
              <a:lstStyle/>
              <a:p>
                <a:pPr algn="ctr"/>
                <a:r>
                  <a:rPr lang="en-GB" sz="1600" b="1">
                    <a:solidFill>
                      <a:srgbClr val="0F0F55"/>
                    </a:solidFill>
                    <a:latin typeface="Poppins"/>
                    <a:cs typeface="Poppins"/>
                  </a:rPr>
                  <a:t>Action plan webinars</a:t>
                </a:r>
              </a:p>
            </p:txBody>
          </p:sp>
          <p:pic>
            <p:nvPicPr>
              <p:cNvPr id="23" name="Graphic 22" descr="Classroom with solid fill">
                <a:extLst>
                  <a:ext uri="{FF2B5EF4-FFF2-40B4-BE49-F238E27FC236}">
                    <a16:creationId xmlns:a16="http://schemas.microsoft.com/office/drawing/2014/main" id="{75F2C647-A022-E3F3-7857-E345C927396A}"/>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501374" y="2771481"/>
                <a:ext cx="914090" cy="914090"/>
              </a:xfrm>
              <a:prstGeom prst="rect">
                <a:avLst/>
              </a:prstGeom>
            </p:spPr>
          </p:pic>
        </p:grpSp>
        <p:grpSp>
          <p:nvGrpSpPr>
            <p:cNvPr id="24" name="Group 23">
              <a:extLst>
                <a:ext uri="{FF2B5EF4-FFF2-40B4-BE49-F238E27FC236}">
                  <a16:creationId xmlns:a16="http://schemas.microsoft.com/office/drawing/2014/main" id="{20F548B1-C11B-EDCD-F204-BF17DD23F60C}"/>
                </a:ext>
              </a:extLst>
            </p:cNvPr>
            <p:cNvGrpSpPr/>
            <p:nvPr/>
          </p:nvGrpSpPr>
          <p:grpSpPr>
            <a:xfrm>
              <a:off x="4045880" y="3768659"/>
              <a:ext cx="2989393" cy="1808167"/>
              <a:chOff x="3495089" y="3980505"/>
              <a:chExt cx="2989393" cy="1808167"/>
            </a:xfrm>
          </p:grpSpPr>
          <p:sp>
            <p:nvSpPr>
              <p:cNvPr id="8" name="Rectangle: Rounded Corners 7">
                <a:extLst>
                  <a:ext uri="{FF2B5EF4-FFF2-40B4-BE49-F238E27FC236}">
                    <a16:creationId xmlns:a16="http://schemas.microsoft.com/office/drawing/2014/main" id="{1DE268E4-2889-3240-2FA6-DF77F7709A40}"/>
                  </a:ext>
                </a:extLst>
              </p:cNvPr>
              <p:cNvSpPr/>
              <p:nvPr/>
            </p:nvSpPr>
            <p:spPr>
              <a:xfrm>
                <a:off x="3495089" y="3980505"/>
                <a:ext cx="2989393" cy="1808167"/>
              </a:xfrm>
              <a:prstGeom prst="roundRect">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16" name="TextBox 15">
                <a:extLst>
                  <a:ext uri="{FF2B5EF4-FFF2-40B4-BE49-F238E27FC236}">
                    <a16:creationId xmlns:a16="http://schemas.microsoft.com/office/drawing/2014/main" id="{95D64A1C-92BD-450A-85F9-6CA52C99D92D}"/>
                  </a:ext>
                </a:extLst>
              </p:cNvPr>
              <p:cNvSpPr txBox="1"/>
              <p:nvPr/>
            </p:nvSpPr>
            <p:spPr>
              <a:xfrm>
                <a:off x="3495089" y="4154832"/>
                <a:ext cx="2989393" cy="584775"/>
              </a:xfrm>
              <a:prstGeom prst="rect">
                <a:avLst/>
              </a:prstGeom>
              <a:noFill/>
            </p:spPr>
            <p:txBody>
              <a:bodyPr wrap="square" rtlCol="0">
                <a:spAutoFit/>
              </a:bodyPr>
              <a:lstStyle/>
              <a:p>
                <a:pPr algn="ctr"/>
                <a:r>
                  <a:rPr lang="en-GB" sz="1600" b="1">
                    <a:solidFill>
                      <a:srgbClr val="0F0F55"/>
                    </a:solidFill>
                    <a:latin typeface="Poppins"/>
                    <a:cs typeface="Poppins"/>
                  </a:rPr>
                  <a:t>Progress with financial support framework</a:t>
                </a:r>
                <a:endParaRPr lang="en-GB" sz="1600" b="1">
                  <a:solidFill>
                    <a:srgbClr val="0F0F55"/>
                  </a:solidFill>
                  <a:highlight>
                    <a:srgbClr val="FFFF00"/>
                  </a:highlight>
                  <a:latin typeface="Poppins"/>
                  <a:cs typeface="Poppins"/>
                </a:endParaRPr>
              </a:p>
            </p:txBody>
          </p:sp>
          <p:pic>
            <p:nvPicPr>
              <p:cNvPr id="25" name="Graphic 24" descr="Bank with solid fill">
                <a:extLst>
                  <a:ext uri="{FF2B5EF4-FFF2-40B4-BE49-F238E27FC236}">
                    <a16:creationId xmlns:a16="http://schemas.microsoft.com/office/drawing/2014/main" id="{7BFBF2BF-95A7-54A2-2009-A7B5608D140D}"/>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4614907" y="4739607"/>
                <a:ext cx="781292" cy="781292"/>
              </a:xfrm>
              <a:prstGeom prst="rect">
                <a:avLst/>
              </a:prstGeom>
            </p:spPr>
          </p:pic>
        </p:grpSp>
      </p:grpSp>
    </p:spTree>
    <p:extLst>
      <p:ext uri="{BB962C8B-B14F-4D97-AF65-F5344CB8AC3E}">
        <p14:creationId xmlns:p14="http://schemas.microsoft.com/office/powerpoint/2010/main" val="26436112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1CFF0A-FC9C-28B6-E990-FDCCBDEF1CF9}"/>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DDF97DBE-DBFE-98E7-1D6A-C732BBCCDBAD}"/>
              </a:ext>
            </a:extLst>
          </p:cNvPr>
          <p:cNvSpPr/>
          <p:nvPr/>
        </p:nvSpPr>
        <p:spPr>
          <a:xfrm>
            <a:off x="0" y="0"/>
            <a:ext cx="12192000" cy="6858000"/>
          </a:xfrm>
          <a:prstGeom prst="rect">
            <a:avLst/>
          </a:prstGeom>
          <a:solidFill>
            <a:srgbClr val="0C0C5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descr="A logo with a blue and white sun&#10;&#10;Description automatically generated">
            <a:extLst>
              <a:ext uri="{FF2B5EF4-FFF2-40B4-BE49-F238E27FC236}">
                <a16:creationId xmlns:a16="http://schemas.microsoft.com/office/drawing/2014/main" id="{920E7443-E2A3-1BD5-C59C-46B81BCEEB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26800" y="-1349938"/>
            <a:ext cx="3265200" cy="3265200"/>
          </a:xfrm>
          <a:prstGeom prst="rect">
            <a:avLst/>
          </a:prstGeom>
        </p:spPr>
      </p:pic>
      <p:pic>
        <p:nvPicPr>
          <p:cNvPr id="11" name="Picture 10" descr="A group of people sitting around a table&#10;&#10;Description automatically generated">
            <a:extLst>
              <a:ext uri="{FF2B5EF4-FFF2-40B4-BE49-F238E27FC236}">
                <a16:creationId xmlns:a16="http://schemas.microsoft.com/office/drawing/2014/main" id="{186386DA-205C-E86C-8B01-16E43C8D95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17720" y="3712697"/>
            <a:ext cx="2956560" cy="2956560"/>
          </a:xfrm>
          <a:prstGeom prst="rect">
            <a:avLst/>
          </a:prstGeom>
        </p:spPr>
      </p:pic>
      <p:pic>
        <p:nvPicPr>
          <p:cNvPr id="13" name="Picture 12" descr="A blue and green dotted wave&#10;&#10;Description automatically generated">
            <a:extLst>
              <a:ext uri="{FF2B5EF4-FFF2-40B4-BE49-F238E27FC236}">
                <a16:creationId xmlns:a16="http://schemas.microsoft.com/office/drawing/2014/main" id="{546CD0B9-2950-D5BB-6962-5B9F8147DF0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0800000">
            <a:off x="0" y="0"/>
            <a:ext cx="5708904" cy="5708904"/>
          </a:xfrm>
          <a:prstGeom prst="rect">
            <a:avLst/>
          </a:prstGeom>
        </p:spPr>
      </p:pic>
      <p:sp>
        <p:nvSpPr>
          <p:cNvPr id="3" name="Text Placeholder 3">
            <a:extLst>
              <a:ext uri="{FF2B5EF4-FFF2-40B4-BE49-F238E27FC236}">
                <a16:creationId xmlns:a16="http://schemas.microsoft.com/office/drawing/2014/main" id="{5BCCEF12-8E88-B737-8EA3-6DB7F59E2C55}"/>
              </a:ext>
            </a:extLst>
          </p:cNvPr>
          <p:cNvSpPr>
            <a:spLocks noGrp="1"/>
          </p:cNvSpPr>
          <p:nvPr>
            <p:ph type="body" sz="quarter" idx="13"/>
          </p:nvPr>
        </p:nvSpPr>
        <p:spPr>
          <a:xfrm>
            <a:off x="2464816" y="2687376"/>
            <a:ext cx="8707121" cy="700705"/>
          </a:xfrm>
          <a:ln>
            <a:noFill/>
          </a:ln>
        </p:spPr>
        <p:txBody>
          <a:bodyPr lIns="0" tIns="45720" rIns="91440" bIns="45720" anchor="t"/>
          <a:lstStyle/>
          <a:p>
            <a:r>
              <a:rPr lang="en-GB" sz="3200">
                <a:solidFill>
                  <a:schemeClr val="bg1"/>
                </a:solidFill>
              </a:rPr>
              <a:t>Thank you for your participation!</a:t>
            </a:r>
            <a:endParaRPr lang="en-GB" sz="3200">
              <a:solidFill>
                <a:schemeClr val="bg1"/>
              </a:solidFill>
              <a:latin typeface="Poppins"/>
              <a:cs typeface="Poppins"/>
            </a:endParaRPr>
          </a:p>
        </p:txBody>
      </p:sp>
    </p:spTree>
    <p:extLst>
      <p:ext uri="{BB962C8B-B14F-4D97-AF65-F5344CB8AC3E}">
        <p14:creationId xmlns:p14="http://schemas.microsoft.com/office/powerpoint/2010/main" val="20653842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2F5E2C6A-545D-339D-E8B6-094C80D3897B}"/>
              </a:ext>
            </a:extLst>
          </p:cNvPr>
          <p:cNvSpPr>
            <a:spLocks noGrp="1"/>
          </p:cNvSpPr>
          <p:nvPr>
            <p:ph type="title"/>
          </p:nvPr>
        </p:nvSpPr>
        <p:spPr/>
        <p:txBody>
          <a:bodyPr/>
          <a:lstStyle/>
          <a:p>
            <a:r>
              <a:rPr lang="fr-FR">
                <a:solidFill>
                  <a:schemeClr val="bg1"/>
                </a:solidFill>
                <a:effectLst>
                  <a:outerShdw blurRad="38100" dist="38100" dir="2700000" algn="tl">
                    <a:srgbClr val="000000">
                      <a:alpha val="43137"/>
                    </a:srgbClr>
                  </a:outerShdw>
                </a:effectLst>
              </a:rPr>
              <a:t>ACTIVITY REPORT</a:t>
            </a:r>
            <a:endParaRPr lang="en-GB">
              <a:solidFill>
                <a:schemeClr val="bg1"/>
              </a:solidFill>
              <a:effectLst>
                <a:outerShdw blurRad="38100" dist="38100" dir="2700000" algn="tl">
                  <a:srgbClr val="000000">
                    <a:alpha val="43137"/>
                  </a:srgbClr>
                </a:outerShdw>
              </a:effectLst>
            </a:endParaRPr>
          </a:p>
        </p:txBody>
      </p:sp>
      <p:sp>
        <p:nvSpPr>
          <p:cNvPr id="4" name="Text Placeholder 3">
            <a:extLst>
              <a:ext uri="{FF2B5EF4-FFF2-40B4-BE49-F238E27FC236}">
                <a16:creationId xmlns:a16="http://schemas.microsoft.com/office/drawing/2014/main" id="{A4A68001-AE62-4CA5-9F3B-D85DAB55CDE1}"/>
              </a:ext>
            </a:extLst>
          </p:cNvPr>
          <p:cNvSpPr>
            <a:spLocks noGrp="1"/>
          </p:cNvSpPr>
          <p:nvPr>
            <p:ph type="body" sz="quarter" idx="13"/>
          </p:nvPr>
        </p:nvSpPr>
        <p:spPr>
          <a:xfrm>
            <a:off x="1046204" y="3629336"/>
            <a:ext cx="10335794" cy="1766888"/>
          </a:xfrm>
        </p:spPr>
        <p:txBody>
          <a:bodyPr lIns="0" tIns="45720" rIns="91440" bIns="45720" anchor="t"/>
          <a:lstStyle/>
          <a:p>
            <a:pPr lvl="0">
              <a:lnSpc>
                <a:spcPct val="107000"/>
              </a:lnSpc>
              <a:spcAft>
                <a:spcPts val="0"/>
              </a:spcAft>
              <a:buNone/>
            </a:pPr>
            <a:r>
              <a:rPr lang="en-GB" sz="2400" kern="1200" cap="none" noProof="0" err="1">
                <a:solidFill>
                  <a:schemeClr val="tx1"/>
                </a:solidFill>
                <a:effectLst/>
                <a:latin typeface="Poppins" panose="00000500000000000000" pitchFamily="2" charset="0"/>
                <a:ea typeface="+mn-ea"/>
                <a:cs typeface="Poppins" panose="00000500000000000000" pitchFamily="2" charset="0"/>
              </a:rPr>
              <a:t>Dr.</a:t>
            </a:r>
            <a:r>
              <a:rPr lang="en-GB" sz="2400" kern="1200" cap="none" noProof="0">
                <a:solidFill>
                  <a:schemeClr val="tx1"/>
                </a:solidFill>
                <a:effectLst/>
                <a:latin typeface="Poppins" panose="00000500000000000000" pitchFamily="2" charset="0"/>
                <a:ea typeface="+mn-ea"/>
                <a:cs typeface="Poppins" panose="00000500000000000000" pitchFamily="2" charset="0"/>
              </a:rPr>
              <a:t> Erzsébet </a:t>
            </a:r>
            <a:r>
              <a:rPr lang="en-GB" sz="2400" cap="none">
                <a:latin typeface="Poppins" panose="00000500000000000000" pitchFamily="2" charset="0"/>
                <a:ea typeface="+mn-ea"/>
                <a:cs typeface="Poppins" panose="00000500000000000000" pitchFamily="2" charset="0"/>
              </a:rPr>
              <a:t>T</a:t>
            </a:r>
            <a:r>
              <a:rPr lang="en-GB" sz="2400" kern="1200" cap="none" noProof="0" err="1">
                <a:solidFill>
                  <a:schemeClr val="tx1"/>
                </a:solidFill>
                <a:effectLst/>
                <a:latin typeface="Poppins" panose="00000500000000000000" pitchFamily="2" charset="0"/>
                <a:ea typeface="+mn-ea"/>
                <a:cs typeface="Poppins" panose="00000500000000000000" pitchFamily="2" charset="0"/>
              </a:rPr>
              <a:t>óth-Czifra</a:t>
            </a:r>
            <a:r>
              <a:rPr lang="en-GB" sz="2400" kern="1200" cap="none" noProof="0">
                <a:solidFill>
                  <a:schemeClr val="tx1"/>
                </a:solidFill>
                <a:effectLst/>
                <a:latin typeface="Poppins" panose="00000500000000000000" pitchFamily="2" charset="0"/>
                <a:ea typeface="+mn-ea"/>
                <a:cs typeface="Poppins" panose="00000500000000000000" pitchFamily="2" charset="0"/>
              </a:rPr>
              <a:t>, </a:t>
            </a:r>
            <a:r>
              <a:rPr lang="en-GB" sz="2400" kern="1200" cap="none" noProof="0" err="1">
                <a:solidFill>
                  <a:schemeClr val="tx1"/>
                </a:solidFill>
                <a:effectLst/>
                <a:latin typeface="Poppins" panose="00000500000000000000" pitchFamily="2" charset="0"/>
                <a:ea typeface="+mn-ea"/>
                <a:cs typeface="Poppins" panose="00000500000000000000" pitchFamily="2" charset="0"/>
              </a:rPr>
              <a:t>CoARA</a:t>
            </a:r>
            <a:r>
              <a:rPr lang="en-GB" sz="2400" kern="1200" cap="none" noProof="0">
                <a:solidFill>
                  <a:schemeClr val="tx1"/>
                </a:solidFill>
                <a:effectLst/>
                <a:latin typeface="Poppins" panose="00000500000000000000" pitchFamily="2" charset="0"/>
                <a:ea typeface="+mn-ea"/>
                <a:cs typeface="Poppins" panose="00000500000000000000" pitchFamily="2" charset="0"/>
              </a:rPr>
              <a:t> Programme </a:t>
            </a:r>
            <a:r>
              <a:rPr lang="en-GB" sz="2400" cap="none">
                <a:latin typeface="Poppins" panose="00000500000000000000" pitchFamily="2" charset="0"/>
                <a:ea typeface="+mn-ea"/>
                <a:cs typeface="Poppins" panose="00000500000000000000" pitchFamily="2" charset="0"/>
              </a:rPr>
              <a:t>M</a:t>
            </a:r>
            <a:r>
              <a:rPr lang="en-GB" sz="2400" kern="1200" cap="none" noProof="0" err="1">
                <a:solidFill>
                  <a:schemeClr val="tx1"/>
                </a:solidFill>
                <a:effectLst/>
                <a:latin typeface="Poppins" panose="00000500000000000000" pitchFamily="2" charset="0"/>
                <a:ea typeface="+mn-ea"/>
                <a:cs typeface="Poppins" panose="00000500000000000000" pitchFamily="2" charset="0"/>
              </a:rPr>
              <a:t>anager</a:t>
            </a:r>
            <a:endParaRPr lang="en-GB" sz="2400" kern="1200" cap="none" noProof="0">
              <a:solidFill>
                <a:schemeClr val="tx1"/>
              </a:solidFill>
              <a:effectLst/>
              <a:latin typeface="Poppins" panose="00000500000000000000" pitchFamily="2" charset="0"/>
              <a:ea typeface="+mn-ea"/>
              <a:cs typeface="Poppins" panose="00000500000000000000" pitchFamily="2" charset="0"/>
            </a:endParaRPr>
          </a:p>
        </p:txBody>
      </p:sp>
    </p:spTree>
    <p:extLst>
      <p:ext uri="{BB962C8B-B14F-4D97-AF65-F5344CB8AC3E}">
        <p14:creationId xmlns:p14="http://schemas.microsoft.com/office/powerpoint/2010/main" val="30898190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7B8874-9EA1-1FE5-2B51-D3B57E939DF3}"/>
            </a:ext>
          </a:extLst>
        </p:cNvPr>
        <p:cNvGrpSpPr/>
        <p:nvPr/>
      </p:nvGrpSpPr>
      <p:grpSpPr>
        <a:xfrm>
          <a:off x="0" y="0"/>
          <a:ext cx="0" cy="0"/>
          <a:chOff x="0" y="0"/>
          <a:chExt cx="0" cy="0"/>
        </a:xfrm>
      </p:grpSpPr>
      <p:cxnSp>
        <p:nvCxnSpPr>
          <p:cNvPr id="45" name="Straight Connector 44">
            <a:extLst>
              <a:ext uri="{FF2B5EF4-FFF2-40B4-BE49-F238E27FC236}">
                <a16:creationId xmlns:a16="http://schemas.microsoft.com/office/drawing/2014/main" id="{F7844793-7825-65F2-504A-019B5687FD74}"/>
              </a:ext>
            </a:extLst>
          </p:cNvPr>
          <p:cNvCxnSpPr/>
          <p:nvPr/>
        </p:nvCxnSpPr>
        <p:spPr>
          <a:xfrm flipV="1">
            <a:off x="10117920" y="2435513"/>
            <a:ext cx="0" cy="637478"/>
          </a:xfrm>
          <a:prstGeom prst="line">
            <a:avLst/>
          </a:prstGeom>
          <a:ln w="28575">
            <a:solidFill>
              <a:srgbClr val="002060"/>
            </a:solidFill>
            <a:prstDash val="sysDot"/>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9897B945-4458-160F-BD12-52B5E19F1B53}"/>
              </a:ext>
            </a:extLst>
          </p:cNvPr>
          <p:cNvCxnSpPr/>
          <p:nvPr/>
        </p:nvCxnSpPr>
        <p:spPr>
          <a:xfrm flipV="1">
            <a:off x="7048428" y="2435513"/>
            <a:ext cx="0" cy="637478"/>
          </a:xfrm>
          <a:prstGeom prst="line">
            <a:avLst/>
          </a:prstGeom>
          <a:ln w="28575">
            <a:solidFill>
              <a:srgbClr val="002060"/>
            </a:solidFill>
            <a:prstDash val="sysDot"/>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AEC809AC-0A98-8A29-0694-2940300E1B5F}"/>
              </a:ext>
            </a:extLst>
          </p:cNvPr>
          <p:cNvSpPr>
            <a:spLocks noGrp="1"/>
          </p:cNvSpPr>
          <p:nvPr>
            <p:ph type="title"/>
          </p:nvPr>
        </p:nvSpPr>
        <p:spPr>
          <a:xfrm>
            <a:off x="762807" y="504317"/>
            <a:ext cx="10712674" cy="895955"/>
          </a:xfrm>
        </p:spPr>
        <p:txBody>
          <a:bodyPr/>
          <a:lstStyle/>
          <a:p>
            <a:r>
              <a:rPr kumimoji="0" lang="en-GB" sz="3200" b="1" i="0" u="none" strike="noStrike" kern="1200" cap="none" spc="0" normalizeH="0" baseline="0" noProof="0">
                <a:ln>
                  <a:noFill/>
                </a:ln>
                <a:solidFill>
                  <a:srgbClr val="0F0F55"/>
                </a:solidFill>
                <a:effectLst/>
                <a:uLnTx/>
                <a:uFillTx/>
                <a:latin typeface="Poppins SemiBold"/>
                <a:ea typeface="+mj-ea"/>
                <a:cs typeface="Poppins SemiBold"/>
              </a:rPr>
              <a:t>Implementation of </a:t>
            </a:r>
            <a:r>
              <a:rPr kumimoji="0" lang="en-GB" sz="3200" b="1" i="0" u="none" strike="noStrike" kern="1200" cap="none" spc="0" normalizeH="0" baseline="0" noProof="0" err="1">
                <a:ln>
                  <a:noFill/>
                </a:ln>
                <a:solidFill>
                  <a:srgbClr val="0F0F55"/>
                </a:solidFill>
                <a:effectLst/>
                <a:uLnTx/>
                <a:uFillTx/>
                <a:latin typeface="Poppins SemiBold"/>
                <a:ea typeface="+mj-ea"/>
                <a:cs typeface="Poppins SemiBold"/>
              </a:rPr>
              <a:t>CoARA</a:t>
            </a:r>
            <a:r>
              <a:rPr kumimoji="0" lang="en-GB" sz="3200" b="1" i="0" u="none" strike="noStrike" kern="1200" cap="none" spc="0" normalizeH="0" baseline="0" noProof="0">
                <a:ln>
                  <a:noFill/>
                </a:ln>
                <a:solidFill>
                  <a:srgbClr val="0F0F55"/>
                </a:solidFill>
                <a:effectLst/>
                <a:uLnTx/>
                <a:uFillTx/>
                <a:latin typeface="Poppins SemiBold"/>
                <a:ea typeface="+mj-ea"/>
                <a:cs typeface="Poppins SemiBold"/>
              </a:rPr>
              <a:t>: current </a:t>
            </a:r>
            <a:r>
              <a:rPr lang="en-GB" sz="3200" cap="none">
                <a:solidFill>
                  <a:srgbClr val="0F0F55"/>
                </a:solidFill>
                <a:latin typeface="Poppins SemiBold"/>
                <a:cs typeface="Poppins SemiBold"/>
              </a:rPr>
              <a:t>s</a:t>
            </a:r>
            <a:r>
              <a:rPr kumimoji="0" lang="en-GB" sz="3200" b="1" i="0" u="none" strike="noStrike" kern="1200" cap="none" spc="0" normalizeH="0" baseline="0" noProof="0">
                <a:ln>
                  <a:noFill/>
                </a:ln>
                <a:solidFill>
                  <a:srgbClr val="0F0F55"/>
                </a:solidFill>
                <a:effectLst/>
                <a:uLnTx/>
                <a:uFillTx/>
                <a:latin typeface="Poppins SemiBold"/>
                <a:ea typeface="+mj-ea"/>
                <a:cs typeface="Poppins SemiBold"/>
              </a:rPr>
              <a:t>tatus</a:t>
            </a:r>
            <a:endParaRPr lang="en-GB" sz="3200" cap="none">
              <a:solidFill>
                <a:srgbClr val="0F0F55"/>
              </a:solidFill>
            </a:endParaRPr>
          </a:p>
        </p:txBody>
      </p:sp>
      <p:sp>
        <p:nvSpPr>
          <p:cNvPr id="6" name="Slide Number Placeholder 5">
            <a:extLst>
              <a:ext uri="{FF2B5EF4-FFF2-40B4-BE49-F238E27FC236}">
                <a16:creationId xmlns:a16="http://schemas.microsoft.com/office/drawing/2014/main" id="{8B329BEC-A757-0313-E153-4B21D42611B0}"/>
              </a:ext>
            </a:extLst>
          </p:cNvPr>
          <p:cNvSpPr>
            <a:spLocks noGrp="1"/>
          </p:cNvSpPr>
          <p:nvPr>
            <p:ph type="sldNum" sz="quarter" idx="12"/>
          </p:nvPr>
        </p:nvSpPr>
        <p:spPr>
          <a:xfrm>
            <a:off x="10917124" y="5963862"/>
            <a:ext cx="1062155" cy="490599"/>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564337-EC0D-514C-8926-9471E1A66B46}" type="slidenum">
              <a:rPr kumimoji="0" lang="en-US" sz="2800" b="1" i="0" u="none" strike="noStrike" kern="1200" cap="none" spc="0" normalizeH="0" baseline="0" noProof="0" smtClean="0">
                <a:ln>
                  <a:noFill/>
                </a:ln>
                <a:solidFill>
                  <a:srgbClr val="000000"/>
                </a:solidFill>
                <a:effectLst/>
                <a:uLnTx/>
                <a:uFillTx/>
                <a:latin typeface="Poppins SemiBold" panose="00000700000000000000" pitchFamily="2" charset="0"/>
                <a:ea typeface="+mn-ea"/>
                <a:cs typeface="Poppins SemiBold" panose="00000700000000000000" pitchFamily="2" charset="0"/>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2800" b="1" i="0" u="none" strike="noStrike" kern="1200" cap="none" spc="0" normalizeH="0" baseline="0" noProof="0">
              <a:ln>
                <a:noFill/>
              </a:ln>
              <a:solidFill>
                <a:srgbClr val="000000"/>
              </a:solidFill>
              <a:effectLst/>
              <a:uLnTx/>
              <a:uFillTx/>
              <a:latin typeface="Poppins SemiBold" panose="00000700000000000000" pitchFamily="2" charset="0"/>
              <a:ea typeface="+mn-ea"/>
              <a:cs typeface="Poppins SemiBold" panose="00000700000000000000" pitchFamily="2" charset="0"/>
            </a:endParaRPr>
          </a:p>
        </p:txBody>
      </p:sp>
      <p:sp>
        <p:nvSpPr>
          <p:cNvPr id="22" name="Textplatzhalter 3">
            <a:extLst>
              <a:ext uri="{FF2B5EF4-FFF2-40B4-BE49-F238E27FC236}">
                <a16:creationId xmlns:a16="http://schemas.microsoft.com/office/drawing/2014/main" id="{026A699F-CF57-4A31-2868-6120033B648B}"/>
              </a:ext>
            </a:extLst>
          </p:cNvPr>
          <p:cNvSpPr txBox="1">
            <a:spLocks/>
          </p:cNvSpPr>
          <p:nvPr/>
        </p:nvSpPr>
        <p:spPr>
          <a:xfrm>
            <a:off x="1017514" y="3167404"/>
            <a:ext cx="2467615" cy="2008962"/>
          </a:xfrm>
          <a:prstGeom prst="rect">
            <a:avLst/>
          </a:prstGeom>
        </p:spPr>
        <p:txBody>
          <a:bodyPr lIns="252000" tIns="144000" rIns="144000" bIns="0" anchor="t">
            <a:noAutofit/>
          </a:bodyPr>
          <a:lstStyle>
            <a:lvl1pPr marL="0" indent="0" algn="l" defTabSz="1219170" rtl="0" eaLnBrk="1" latinLnBrk="0" hangingPunct="1">
              <a:lnSpc>
                <a:spcPct val="100000"/>
              </a:lnSpc>
              <a:spcBef>
                <a:spcPts val="200"/>
              </a:spcBef>
              <a:spcAft>
                <a:spcPts val="200"/>
              </a:spcAft>
              <a:buFont typeface="Arial" panose="020B0604020202020204" pitchFamily="34" charset="0"/>
              <a:buNone/>
              <a:defRPr sz="1400" b="0" kern="1200" cap="none" baseline="0">
                <a:solidFill>
                  <a:schemeClr val="tx1"/>
                </a:solidFill>
                <a:latin typeface="+mn-lt"/>
                <a:ea typeface="+mn-ea"/>
                <a:cs typeface="+mn-cs"/>
              </a:defRPr>
            </a:lvl1pPr>
            <a:lvl2pPr marL="179388" marR="0" indent="-179388" algn="l" defTabSz="1219170" rtl="0" eaLnBrk="1" fontAlgn="auto" latinLnBrk="0" hangingPunct="1">
              <a:lnSpc>
                <a:spcPct val="100000"/>
              </a:lnSpc>
              <a:spcBef>
                <a:spcPts val="200"/>
              </a:spcBef>
              <a:spcAft>
                <a:spcPts val="200"/>
              </a:spcAft>
              <a:buClrTx/>
              <a:buSzTx/>
              <a:buFont typeface="Arial" panose="020B0604020202020204" pitchFamily="34" charset="0"/>
              <a:buChar char="•"/>
              <a:tabLst/>
              <a:defRPr lang="en-GB" sz="1400" kern="1200" noProof="0">
                <a:solidFill>
                  <a:schemeClr val="tx1"/>
                </a:solidFill>
                <a:latin typeface="+mn-lt"/>
                <a:ea typeface="+mn-ea"/>
                <a:cs typeface="+mn-cs"/>
              </a:defRPr>
            </a:lvl2pPr>
            <a:lvl3pPr marL="354013" indent="-179388" algn="l" defTabSz="1219170" rtl="0" eaLnBrk="1" latinLnBrk="0" hangingPunct="1">
              <a:lnSpc>
                <a:spcPct val="100000"/>
              </a:lnSpc>
              <a:spcBef>
                <a:spcPts val="200"/>
              </a:spcBef>
              <a:spcAft>
                <a:spcPts val="200"/>
              </a:spcAft>
              <a:buFont typeface="Symbol" panose="05050102010706020507" pitchFamily="18" charset="2"/>
              <a:buChar char="-"/>
              <a:defRPr sz="1200" kern="1200">
                <a:solidFill>
                  <a:schemeClr val="tx1"/>
                </a:solidFill>
                <a:latin typeface="+mn-lt"/>
                <a:ea typeface="+mn-ea"/>
                <a:cs typeface="+mn-cs"/>
              </a:defRPr>
            </a:lvl3pPr>
            <a:lvl4pPr marL="237061" indent="-237061" algn="l" defTabSz="1219170" rtl="0" eaLnBrk="1" latinLnBrk="0" hangingPunct="1">
              <a:lnSpc>
                <a:spcPct val="100000"/>
              </a:lnSpc>
              <a:spcBef>
                <a:spcPts val="200"/>
              </a:spcBef>
              <a:spcAft>
                <a:spcPts val="200"/>
              </a:spcAft>
              <a:buClr>
                <a:schemeClr val="tx1"/>
              </a:buClr>
              <a:buFont typeface="+mj-lt"/>
              <a:buAutoNum type="arabicPeriod"/>
              <a:defRPr sz="1200" kern="1200">
                <a:solidFill>
                  <a:schemeClr val="tx1"/>
                </a:solidFill>
                <a:latin typeface="+mn-lt"/>
                <a:ea typeface="+mn-ea"/>
                <a:cs typeface="+mn-cs"/>
              </a:defRPr>
            </a:lvl4pPr>
            <a:lvl5pPr marL="0" indent="0" algn="l" defTabSz="1219170" rtl="0" eaLnBrk="1" latinLnBrk="0" hangingPunct="1">
              <a:lnSpc>
                <a:spcPct val="100000"/>
              </a:lnSpc>
              <a:spcBef>
                <a:spcPts val="200"/>
              </a:spcBef>
              <a:spcAft>
                <a:spcPts val="200"/>
              </a:spcAft>
              <a:buFont typeface="Arial" panose="020B0604020202020204" pitchFamily="34" charset="0"/>
              <a:buNone/>
              <a:defRPr sz="1200" kern="1200" baseline="0">
                <a:solidFill>
                  <a:schemeClr val="tx1"/>
                </a:solidFill>
                <a:latin typeface="+mn-lt"/>
                <a:ea typeface="+mn-ea"/>
                <a:cs typeface="+mn-cs"/>
              </a:defRPr>
            </a:lvl5pPr>
            <a:lvl6pPr marL="179388" indent="-179388" algn="l" defTabSz="1219170" rtl="0" eaLnBrk="1" latinLnBrk="0" hangingPunct="1">
              <a:lnSpc>
                <a:spcPct val="100000"/>
              </a:lnSpc>
              <a:spcBef>
                <a:spcPts val="200"/>
              </a:spcBef>
              <a:spcAft>
                <a:spcPts val="200"/>
              </a:spcAft>
              <a:buFont typeface="Symbol" panose="05050102010706020507" pitchFamily="18" charset="2"/>
              <a:buChar char="-"/>
              <a:defRPr sz="1000" kern="1200">
                <a:solidFill>
                  <a:schemeClr val="tx1"/>
                </a:solidFill>
                <a:latin typeface="+mn-lt"/>
                <a:ea typeface="+mn-ea"/>
                <a:cs typeface="+mn-cs"/>
              </a:defRPr>
            </a:lvl6pPr>
            <a:lvl7pPr marL="0" indent="0" algn="l" defTabSz="1219170" rtl="0" eaLnBrk="1" latinLnBrk="0" hangingPunct="1">
              <a:lnSpc>
                <a:spcPct val="100000"/>
              </a:lnSpc>
              <a:spcBef>
                <a:spcPts val="200"/>
              </a:spcBef>
              <a:spcAft>
                <a:spcPts val="200"/>
              </a:spcAft>
              <a:buFont typeface="Arial" panose="020B0604020202020204" pitchFamily="34" charset="0"/>
              <a:buNone/>
              <a:defRPr sz="1000" kern="1200">
                <a:solidFill>
                  <a:schemeClr val="tx1"/>
                </a:solidFill>
                <a:latin typeface="+mn-lt"/>
                <a:ea typeface="+mn-ea"/>
                <a:cs typeface="+mn-cs"/>
              </a:defRPr>
            </a:lvl7pPr>
            <a:lvl8pPr marL="0" indent="0" algn="l" defTabSz="1219170" rtl="0" eaLnBrk="1" latinLnBrk="0" hangingPunct="1">
              <a:lnSpc>
                <a:spcPct val="100000"/>
              </a:lnSpc>
              <a:spcBef>
                <a:spcPts val="200"/>
              </a:spcBef>
              <a:spcAft>
                <a:spcPts val="200"/>
              </a:spcAft>
              <a:buFont typeface="Arial" panose="020B0604020202020204" pitchFamily="34" charset="0"/>
              <a:buNone/>
              <a:defRPr sz="800" kern="1200">
                <a:solidFill>
                  <a:schemeClr val="tx1"/>
                </a:solidFill>
                <a:latin typeface="+mn-lt"/>
                <a:ea typeface="+mn-ea"/>
                <a:cs typeface="+mn-cs"/>
              </a:defRPr>
            </a:lvl8pPr>
            <a:lvl9pPr marL="122764" indent="-122764" algn="l" defTabSz="1219170" rtl="0" eaLnBrk="1" latinLnBrk="0" hangingPunct="1">
              <a:lnSpc>
                <a:spcPct val="100000"/>
              </a:lnSpc>
              <a:spcBef>
                <a:spcPts val="200"/>
              </a:spcBef>
              <a:spcAft>
                <a:spcPts val="200"/>
              </a:spcAft>
              <a:buFont typeface="+mj-lt"/>
              <a:buAutoNum type="arabicParenR"/>
              <a:defRPr sz="600" kern="1200">
                <a:solidFill>
                  <a:schemeClr val="tx1"/>
                </a:solidFill>
                <a:latin typeface="+mn-lt"/>
                <a:ea typeface="+mn-ea"/>
                <a:cs typeface="+mn-cs"/>
              </a:defRPr>
            </a:lvl9pPr>
          </a:lstStyle>
          <a:p>
            <a:pPr marL="0" marR="0" lvl="0" indent="0" algn="l" defTabSz="1219170" rtl="0" eaLnBrk="1" fontAlgn="auto" latinLnBrk="0" hangingPunct="1">
              <a:lnSpc>
                <a:spcPct val="100000"/>
              </a:lnSpc>
              <a:spcBef>
                <a:spcPts val="200"/>
              </a:spcBef>
              <a:spcAft>
                <a:spcPts val="200"/>
              </a:spcAft>
              <a:buClrTx/>
              <a:buSzTx/>
              <a:buFont typeface="Arial" panose="020B0604020202020204" pitchFamily="34" charset="0"/>
              <a:buNone/>
              <a:tabLst/>
              <a:defRPr/>
            </a:pPr>
            <a:endParaRPr kumimoji="0" lang="en-GB" sz="1400" b="0" i="0" u="none" strike="noStrike" kern="1200" cap="none" spc="0" normalizeH="0" baseline="0" noProof="0">
              <a:ln>
                <a:noFill/>
              </a:ln>
              <a:solidFill>
                <a:srgbClr val="0F0F55"/>
              </a:solidFill>
              <a:effectLst/>
              <a:uLnTx/>
              <a:uFillTx/>
              <a:latin typeface="Poppins" panose="00000500000000000000" pitchFamily="2" charset="0"/>
              <a:ea typeface="+mn-ea"/>
              <a:cs typeface="Poppins" panose="00000500000000000000" pitchFamily="2" charset="0"/>
            </a:endParaRPr>
          </a:p>
        </p:txBody>
      </p:sp>
      <p:sp>
        <p:nvSpPr>
          <p:cNvPr id="7" name="TextBox 6">
            <a:extLst>
              <a:ext uri="{FF2B5EF4-FFF2-40B4-BE49-F238E27FC236}">
                <a16:creationId xmlns:a16="http://schemas.microsoft.com/office/drawing/2014/main" id="{3E1D1FF2-9343-A394-5D4D-B2DD6D2FA8A0}"/>
              </a:ext>
            </a:extLst>
          </p:cNvPr>
          <p:cNvSpPr txBox="1"/>
          <p:nvPr/>
        </p:nvSpPr>
        <p:spPr>
          <a:xfrm>
            <a:off x="9067800" y="3641426"/>
            <a:ext cx="1741714" cy="867093"/>
          </a:xfrm>
          <a:prstGeom prst="rect">
            <a:avLst/>
          </a:prstGeom>
          <a:noFill/>
        </p:spPr>
        <p:txBody>
          <a:bodyPr wrap="square" rtlCol="0">
            <a:spAutoFit/>
          </a:bodyPr>
          <a:lstStyle/>
          <a:p>
            <a:endParaRPr lang="en-GB"/>
          </a:p>
        </p:txBody>
      </p:sp>
      <p:sp>
        <p:nvSpPr>
          <p:cNvPr id="17" name="Arrow: Pentagon 16">
            <a:extLst>
              <a:ext uri="{FF2B5EF4-FFF2-40B4-BE49-F238E27FC236}">
                <a16:creationId xmlns:a16="http://schemas.microsoft.com/office/drawing/2014/main" id="{F8EC8A6B-8A65-8E0A-064A-3CD62424FCDA}"/>
              </a:ext>
            </a:extLst>
          </p:cNvPr>
          <p:cNvSpPr/>
          <p:nvPr/>
        </p:nvSpPr>
        <p:spPr>
          <a:xfrm>
            <a:off x="5281684" y="3046293"/>
            <a:ext cx="6697593" cy="417334"/>
          </a:xfrm>
          <a:prstGeom prst="homePlate">
            <a:avLst/>
          </a:prstGeom>
          <a:solidFill>
            <a:srgbClr val="00B0F0"/>
          </a:solidFill>
          <a:ln>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Arrow: Pentagon 3">
            <a:extLst>
              <a:ext uri="{FF2B5EF4-FFF2-40B4-BE49-F238E27FC236}">
                <a16:creationId xmlns:a16="http://schemas.microsoft.com/office/drawing/2014/main" id="{A128CB46-BCC0-44B6-7F0C-64DCE4739AF1}"/>
              </a:ext>
            </a:extLst>
          </p:cNvPr>
          <p:cNvSpPr/>
          <p:nvPr/>
        </p:nvSpPr>
        <p:spPr>
          <a:xfrm>
            <a:off x="212723" y="3046293"/>
            <a:ext cx="5599565" cy="417334"/>
          </a:xfrm>
          <a:prstGeom prst="homePlate">
            <a:avLst/>
          </a:prstGeom>
          <a:solidFill>
            <a:schemeClr val="tx2">
              <a:lumMod val="25000"/>
              <a:lumOff val="75000"/>
            </a:schemeClr>
          </a:solidFill>
          <a:ln>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36" name="Straight Connector 35">
            <a:extLst>
              <a:ext uri="{FF2B5EF4-FFF2-40B4-BE49-F238E27FC236}">
                <a16:creationId xmlns:a16="http://schemas.microsoft.com/office/drawing/2014/main" id="{636D094E-71F5-5B44-AE82-47CEDEE9CDFA}"/>
              </a:ext>
            </a:extLst>
          </p:cNvPr>
          <p:cNvCxnSpPr/>
          <p:nvPr/>
        </p:nvCxnSpPr>
        <p:spPr>
          <a:xfrm flipV="1">
            <a:off x="4404961" y="3472663"/>
            <a:ext cx="0" cy="637478"/>
          </a:xfrm>
          <a:prstGeom prst="line">
            <a:avLst/>
          </a:prstGeom>
          <a:ln w="28575">
            <a:solidFill>
              <a:srgbClr val="002060"/>
            </a:solidFill>
            <a:prstDash val="sysDot"/>
          </a:ln>
        </p:spPr>
        <p:style>
          <a:lnRef idx="1">
            <a:schemeClr val="accent1"/>
          </a:lnRef>
          <a:fillRef idx="0">
            <a:schemeClr val="accent1"/>
          </a:fillRef>
          <a:effectRef idx="0">
            <a:schemeClr val="accent1"/>
          </a:effectRef>
          <a:fontRef idx="minor">
            <a:schemeClr val="tx1"/>
          </a:fontRef>
        </p:style>
      </p:cxnSp>
      <p:sp>
        <p:nvSpPr>
          <p:cNvPr id="37" name="Oval 36">
            <a:extLst>
              <a:ext uri="{FF2B5EF4-FFF2-40B4-BE49-F238E27FC236}">
                <a16:creationId xmlns:a16="http://schemas.microsoft.com/office/drawing/2014/main" id="{2A6CFAD1-6F79-B866-0343-1298334BF399}"/>
              </a:ext>
            </a:extLst>
          </p:cNvPr>
          <p:cNvSpPr/>
          <p:nvPr/>
        </p:nvSpPr>
        <p:spPr>
          <a:xfrm>
            <a:off x="3783860" y="3791402"/>
            <a:ext cx="1242202" cy="1242202"/>
          </a:xfrm>
          <a:prstGeom prst="ellipse">
            <a:avLst/>
          </a:prstGeom>
          <a:solidFill>
            <a:schemeClr val="bg2">
              <a:lumMod val="40000"/>
              <a:lumOff val="60000"/>
            </a:schemeClr>
          </a:solidFill>
          <a:ln>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TextBox 37">
            <a:extLst>
              <a:ext uri="{FF2B5EF4-FFF2-40B4-BE49-F238E27FC236}">
                <a16:creationId xmlns:a16="http://schemas.microsoft.com/office/drawing/2014/main" id="{C68E638F-C5F9-B3E6-95A1-F6E696CF0857}"/>
              </a:ext>
            </a:extLst>
          </p:cNvPr>
          <p:cNvSpPr txBox="1"/>
          <p:nvPr/>
        </p:nvSpPr>
        <p:spPr>
          <a:xfrm>
            <a:off x="3783860" y="4071834"/>
            <a:ext cx="1242202" cy="646331"/>
          </a:xfrm>
          <a:prstGeom prst="rect">
            <a:avLst/>
          </a:prstGeom>
          <a:noFill/>
        </p:spPr>
        <p:txBody>
          <a:bodyPr wrap="square" rtlCol="0">
            <a:spAutoFit/>
          </a:bodyPr>
          <a:lstStyle/>
          <a:p>
            <a:pPr algn="ctr"/>
            <a:r>
              <a:rPr lang="en-GB" sz="1200" b="1">
                <a:solidFill>
                  <a:srgbClr val="002060"/>
                </a:solidFill>
                <a:latin typeface="Poppins" panose="00000500000000000000" pitchFamily="2" charset="0"/>
                <a:cs typeface="Poppins" panose="00000500000000000000" pitchFamily="2" charset="0"/>
              </a:rPr>
              <a:t>From Agreement to Action</a:t>
            </a:r>
          </a:p>
        </p:txBody>
      </p:sp>
      <p:cxnSp>
        <p:nvCxnSpPr>
          <p:cNvPr id="39" name="Straight Connector 38">
            <a:extLst>
              <a:ext uri="{FF2B5EF4-FFF2-40B4-BE49-F238E27FC236}">
                <a16:creationId xmlns:a16="http://schemas.microsoft.com/office/drawing/2014/main" id="{CCEF9BB7-5193-23AF-ADE1-CD935A872305}"/>
              </a:ext>
            </a:extLst>
          </p:cNvPr>
          <p:cNvCxnSpPr/>
          <p:nvPr/>
        </p:nvCxnSpPr>
        <p:spPr>
          <a:xfrm flipV="1">
            <a:off x="1645463" y="3472663"/>
            <a:ext cx="0" cy="637478"/>
          </a:xfrm>
          <a:prstGeom prst="line">
            <a:avLst/>
          </a:prstGeom>
          <a:ln w="28575">
            <a:solidFill>
              <a:srgbClr val="002060"/>
            </a:solidFill>
            <a:prstDash val="sysDot"/>
          </a:ln>
        </p:spPr>
        <p:style>
          <a:lnRef idx="1">
            <a:schemeClr val="accent1"/>
          </a:lnRef>
          <a:fillRef idx="0">
            <a:schemeClr val="accent1"/>
          </a:fillRef>
          <a:effectRef idx="0">
            <a:schemeClr val="accent1"/>
          </a:effectRef>
          <a:fontRef idx="minor">
            <a:schemeClr val="tx1"/>
          </a:fontRef>
        </p:style>
      </p:cxnSp>
      <p:sp>
        <p:nvSpPr>
          <p:cNvPr id="40" name="Oval 39">
            <a:extLst>
              <a:ext uri="{FF2B5EF4-FFF2-40B4-BE49-F238E27FC236}">
                <a16:creationId xmlns:a16="http://schemas.microsoft.com/office/drawing/2014/main" id="{0360A817-226E-20D3-CBCB-ED59FA513F7F}"/>
              </a:ext>
            </a:extLst>
          </p:cNvPr>
          <p:cNvSpPr/>
          <p:nvPr/>
        </p:nvSpPr>
        <p:spPr>
          <a:xfrm>
            <a:off x="1024362" y="3791402"/>
            <a:ext cx="1242202" cy="1242202"/>
          </a:xfrm>
          <a:prstGeom prst="ellipse">
            <a:avLst/>
          </a:prstGeom>
          <a:solidFill>
            <a:schemeClr val="tx2">
              <a:lumMod val="10000"/>
              <a:lumOff val="90000"/>
            </a:schemeClr>
          </a:solidFill>
          <a:ln>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TextBox 40">
            <a:extLst>
              <a:ext uri="{FF2B5EF4-FFF2-40B4-BE49-F238E27FC236}">
                <a16:creationId xmlns:a16="http://schemas.microsoft.com/office/drawing/2014/main" id="{80104180-F340-17E1-D864-0B6641A14899}"/>
              </a:ext>
            </a:extLst>
          </p:cNvPr>
          <p:cNvSpPr txBox="1"/>
          <p:nvPr/>
        </p:nvSpPr>
        <p:spPr>
          <a:xfrm>
            <a:off x="1024363" y="4164167"/>
            <a:ext cx="1242202" cy="461665"/>
          </a:xfrm>
          <a:prstGeom prst="rect">
            <a:avLst/>
          </a:prstGeom>
          <a:noFill/>
        </p:spPr>
        <p:txBody>
          <a:bodyPr wrap="square" rtlCol="0">
            <a:spAutoFit/>
          </a:bodyPr>
          <a:lstStyle/>
          <a:p>
            <a:pPr algn="ctr"/>
            <a:r>
              <a:rPr lang="en-GB" sz="1200" b="1">
                <a:solidFill>
                  <a:srgbClr val="002060"/>
                </a:solidFill>
                <a:latin typeface="Poppins" panose="00000500000000000000" pitchFamily="2" charset="0"/>
                <a:cs typeface="Poppins" panose="00000500000000000000" pitchFamily="2" charset="0"/>
              </a:rPr>
              <a:t>Setting the Foundations</a:t>
            </a:r>
          </a:p>
        </p:txBody>
      </p:sp>
      <p:cxnSp>
        <p:nvCxnSpPr>
          <p:cNvPr id="52" name="Straight Connector 51">
            <a:extLst>
              <a:ext uri="{FF2B5EF4-FFF2-40B4-BE49-F238E27FC236}">
                <a16:creationId xmlns:a16="http://schemas.microsoft.com/office/drawing/2014/main" id="{33C311E4-A816-DBB1-3709-0557C7B9D42D}"/>
              </a:ext>
            </a:extLst>
          </p:cNvPr>
          <p:cNvCxnSpPr/>
          <p:nvPr/>
        </p:nvCxnSpPr>
        <p:spPr>
          <a:xfrm flipV="1">
            <a:off x="7048428" y="3472663"/>
            <a:ext cx="0" cy="637478"/>
          </a:xfrm>
          <a:prstGeom prst="line">
            <a:avLst/>
          </a:prstGeom>
          <a:ln w="28575">
            <a:solidFill>
              <a:srgbClr val="002060"/>
            </a:solidFill>
            <a:prstDash val="sysDot"/>
          </a:ln>
        </p:spPr>
        <p:style>
          <a:lnRef idx="1">
            <a:schemeClr val="accent1"/>
          </a:lnRef>
          <a:fillRef idx="0">
            <a:schemeClr val="accent1"/>
          </a:fillRef>
          <a:effectRef idx="0">
            <a:schemeClr val="accent1"/>
          </a:effectRef>
          <a:fontRef idx="minor">
            <a:schemeClr val="tx1"/>
          </a:fontRef>
        </p:style>
      </p:cxnSp>
      <p:sp>
        <p:nvSpPr>
          <p:cNvPr id="43" name="Oval 42">
            <a:extLst>
              <a:ext uri="{FF2B5EF4-FFF2-40B4-BE49-F238E27FC236}">
                <a16:creationId xmlns:a16="http://schemas.microsoft.com/office/drawing/2014/main" id="{E9A21C6B-4880-BF58-E500-7761C2BF4BE1}"/>
              </a:ext>
            </a:extLst>
          </p:cNvPr>
          <p:cNvSpPr/>
          <p:nvPr/>
        </p:nvSpPr>
        <p:spPr>
          <a:xfrm>
            <a:off x="6427327" y="1380219"/>
            <a:ext cx="1242202" cy="1242202"/>
          </a:xfrm>
          <a:prstGeom prst="ellipse">
            <a:avLst/>
          </a:prstGeom>
          <a:solidFill>
            <a:srgbClr val="00B6F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TextBox 43">
            <a:extLst>
              <a:ext uri="{FF2B5EF4-FFF2-40B4-BE49-F238E27FC236}">
                <a16:creationId xmlns:a16="http://schemas.microsoft.com/office/drawing/2014/main" id="{766D8F27-5B13-8CFB-4A4E-A4BFA902D82B}"/>
              </a:ext>
            </a:extLst>
          </p:cNvPr>
          <p:cNvSpPr txBox="1"/>
          <p:nvPr/>
        </p:nvSpPr>
        <p:spPr>
          <a:xfrm>
            <a:off x="6427327" y="1813435"/>
            <a:ext cx="1242202" cy="461665"/>
          </a:xfrm>
          <a:prstGeom prst="rect">
            <a:avLst/>
          </a:prstGeom>
          <a:noFill/>
        </p:spPr>
        <p:txBody>
          <a:bodyPr wrap="square" rtlCol="0">
            <a:spAutoFit/>
          </a:bodyPr>
          <a:lstStyle/>
          <a:p>
            <a:pPr algn="ctr"/>
            <a:r>
              <a:rPr lang="en-GB" sz="1200" b="1">
                <a:solidFill>
                  <a:schemeClr val="bg1"/>
                </a:solidFill>
                <a:latin typeface="Poppins" panose="00000500000000000000" pitchFamily="2" charset="0"/>
                <a:cs typeface="Poppins" panose="00000500000000000000" pitchFamily="2" charset="0"/>
              </a:rPr>
              <a:t>Streamlining Contributors</a:t>
            </a:r>
          </a:p>
        </p:txBody>
      </p:sp>
      <p:cxnSp>
        <p:nvCxnSpPr>
          <p:cNvPr id="54" name="Straight Connector 53">
            <a:extLst>
              <a:ext uri="{FF2B5EF4-FFF2-40B4-BE49-F238E27FC236}">
                <a16:creationId xmlns:a16="http://schemas.microsoft.com/office/drawing/2014/main" id="{60FB263D-E370-C852-FF09-852920E13B3C}"/>
              </a:ext>
            </a:extLst>
          </p:cNvPr>
          <p:cNvCxnSpPr/>
          <p:nvPr/>
        </p:nvCxnSpPr>
        <p:spPr>
          <a:xfrm flipV="1">
            <a:off x="10111158" y="3472663"/>
            <a:ext cx="0" cy="637478"/>
          </a:xfrm>
          <a:prstGeom prst="line">
            <a:avLst/>
          </a:prstGeom>
          <a:ln w="28575">
            <a:solidFill>
              <a:srgbClr val="002060"/>
            </a:solidFill>
            <a:prstDash val="sysDot"/>
          </a:ln>
        </p:spPr>
        <p:style>
          <a:lnRef idx="1">
            <a:schemeClr val="accent1"/>
          </a:lnRef>
          <a:fillRef idx="0">
            <a:schemeClr val="accent1"/>
          </a:fillRef>
          <a:effectRef idx="0">
            <a:schemeClr val="accent1"/>
          </a:effectRef>
          <a:fontRef idx="minor">
            <a:schemeClr val="tx1"/>
          </a:fontRef>
        </p:style>
      </p:cxnSp>
      <p:sp>
        <p:nvSpPr>
          <p:cNvPr id="46" name="Oval 45">
            <a:extLst>
              <a:ext uri="{FF2B5EF4-FFF2-40B4-BE49-F238E27FC236}">
                <a16:creationId xmlns:a16="http://schemas.microsoft.com/office/drawing/2014/main" id="{2DF26F2E-574E-AC16-DEF4-8F8FA5CBD5D5}"/>
              </a:ext>
            </a:extLst>
          </p:cNvPr>
          <p:cNvSpPr/>
          <p:nvPr/>
        </p:nvSpPr>
        <p:spPr>
          <a:xfrm>
            <a:off x="9496819" y="1380219"/>
            <a:ext cx="1242202" cy="1242202"/>
          </a:xfrm>
          <a:prstGeom prst="ellipse">
            <a:avLst/>
          </a:prstGeom>
          <a:solidFill>
            <a:srgbClr val="00378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TextBox 46">
            <a:extLst>
              <a:ext uri="{FF2B5EF4-FFF2-40B4-BE49-F238E27FC236}">
                <a16:creationId xmlns:a16="http://schemas.microsoft.com/office/drawing/2014/main" id="{8556EAFC-BBF3-322F-DD47-21D1F9F521F3}"/>
              </a:ext>
            </a:extLst>
          </p:cNvPr>
          <p:cNvSpPr txBox="1"/>
          <p:nvPr/>
        </p:nvSpPr>
        <p:spPr>
          <a:xfrm>
            <a:off x="9496819" y="1813435"/>
            <a:ext cx="1242202" cy="461665"/>
          </a:xfrm>
          <a:prstGeom prst="rect">
            <a:avLst/>
          </a:prstGeom>
          <a:noFill/>
        </p:spPr>
        <p:txBody>
          <a:bodyPr wrap="square" rtlCol="0">
            <a:spAutoFit/>
          </a:bodyPr>
          <a:lstStyle/>
          <a:p>
            <a:pPr algn="ctr"/>
            <a:r>
              <a:rPr lang="en-GB" sz="1200" b="1">
                <a:solidFill>
                  <a:schemeClr val="bg1"/>
                </a:solidFill>
                <a:latin typeface="Poppins" panose="00000500000000000000" pitchFamily="2" charset="0"/>
                <a:cs typeface="Poppins" panose="00000500000000000000" pitchFamily="2" charset="0"/>
              </a:rPr>
              <a:t>Maximising Impact</a:t>
            </a:r>
          </a:p>
        </p:txBody>
      </p:sp>
      <p:sp>
        <p:nvSpPr>
          <p:cNvPr id="48" name="Textplatzhalter 3">
            <a:extLst>
              <a:ext uri="{FF2B5EF4-FFF2-40B4-BE49-F238E27FC236}">
                <a16:creationId xmlns:a16="http://schemas.microsoft.com/office/drawing/2014/main" id="{9A39F894-3990-E455-4F7B-4C206B083227}"/>
              </a:ext>
            </a:extLst>
          </p:cNvPr>
          <p:cNvSpPr txBox="1">
            <a:spLocks/>
          </p:cNvSpPr>
          <p:nvPr/>
        </p:nvSpPr>
        <p:spPr>
          <a:xfrm>
            <a:off x="5817819" y="3779307"/>
            <a:ext cx="2576602" cy="2662070"/>
          </a:xfrm>
          <a:prstGeom prst="rect">
            <a:avLst/>
          </a:prstGeom>
          <a:solidFill>
            <a:srgbClr val="00B6F2"/>
          </a:solidFill>
          <a:ln>
            <a:solidFill>
              <a:srgbClr val="002060"/>
            </a:solidFill>
          </a:ln>
        </p:spPr>
        <p:txBody>
          <a:bodyPr lIns="252000" tIns="144000" rIns="144000" bIns="0" anchor="t">
            <a:noAutofit/>
          </a:bodyPr>
          <a:lstStyle>
            <a:lvl1pPr marL="0" indent="0" algn="l" defTabSz="1219170" rtl="0" eaLnBrk="1" latinLnBrk="0" hangingPunct="1">
              <a:lnSpc>
                <a:spcPct val="100000"/>
              </a:lnSpc>
              <a:spcBef>
                <a:spcPts val="200"/>
              </a:spcBef>
              <a:spcAft>
                <a:spcPts val="200"/>
              </a:spcAft>
              <a:buFont typeface="Arial" panose="020B0604020202020204" pitchFamily="34" charset="0"/>
              <a:buNone/>
              <a:defRPr sz="1400" b="0" kern="1200" cap="none" baseline="0">
                <a:solidFill>
                  <a:schemeClr val="tx1"/>
                </a:solidFill>
                <a:latin typeface="+mn-lt"/>
                <a:ea typeface="+mn-ea"/>
                <a:cs typeface="+mn-cs"/>
              </a:defRPr>
            </a:lvl1pPr>
            <a:lvl2pPr marL="179388" marR="0" indent="-179388" algn="l" defTabSz="1219170" rtl="0" eaLnBrk="1" fontAlgn="auto" latinLnBrk="0" hangingPunct="1">
              <a:lnSpc>
                <a:spcPct val="100000"/>
              </a:lnSpc>
              <a:spcBef>
                <a:spcPts val="200"/>
              </a:spcBef>
              <a:spcAft>
                <a:spcPts val="200"/>
              </a:spcAft>
              <a:buClrTx/>
              <a:buSzTx/>
              <a:buFont typeface="Arial" panose="020B0604020202020204" pitchFamily="34" charset="0"/>
              <a:buChar char="•"/>
              <a:tabLst/>
              <a:defRPr lang="en-GB" sz="1400" kern="1200" noProof="0">
                <a:solidFill>
                  <a:schemeClr val="tx1"/>
                </a:solidFill>
                <a:latin typeface="+mn-lt"/>
                <a:ea typeface="+mn-ea"/>
                <a:cs typeface="+mn-cs"/>
              </a:defRPr>
            </a:lvl2pPr>
            <a:lvl3pPr marL="354013" indent="-179388" algn="l" defTabSz="1219170" rtl="0" eaLnBrk="1" latinLnBrk="0" hangingPunct="1">
              <a:lnSpc>
                <a:spcPct val="100000"/>
              </a:lnSpc>
              <a:spcBef>
                <a:spcPts val="200"/>
              </a:spcBef>
              <a:spcAft>
                <a:spcPts val="200"/>
              </a:spcAft>
              <a:buFont typeface="Symbol" panose="05050102010706020507" pitchFamily="18" charset="2"/>
              <a:buChar char="-"/>
              <a:defRPr sz="1200" kern="1200">
                <a:solidFill>
                  <a:schemeClr val="tx1"/>
                </a:solidFill>
                <a:latin typeface="+mn-lt"/>
                <a:ea typeface="+mn-ea"/>
                <a:cs typeface="+mn-cs"/>
              </a:defRPr>
            </a:lvl3pPr>
            <a:lvl4pPr marL="237061" indent="-237061" algn="l" defTabSz="1219170" rtl="0" eaLnBrk="1" latinLnBrk="0" hangingPunct="1">
              <a:lnSpc>
                <a:spcPct val="100000"/>
              </a:lnSpc>
              <a:spcBef>
                <a:spcPts val="200"/>
              </a:spcBef>
              <a:spcAft>
                <a:spcPts val="200"/>
              </a:spcAft>
              <a:buClr>
                <a:schemeClr val="tx1"/>
              </a:buClr>
              <a:buFont typeface="+mj-lt"/>
              <a:buAutoNum type="arabicPeriod"/>
              <a:defRPr sz="1200" kern="1200">
                <a:solidFill>
                  <a:schemeClr val="tx1"/>
                </a:solidFill>
                <a:latin typeface="+mn-lt"/>
                <a:ea typeface="+mn-ea"/>
                <a:cs typeface="+mn-cs"/>
              </a:defRPr>
            </a:lvl4pPr>
            <a:lvl5pPr marL="0" indent="0" algn="l" defTabSz="1219170" rtl="0" eaLnBrk="1" latinLnBrk="0" hangingPunct="1">
              <a:lnSpc>
                <a:spcPct val="100000"/>
              </a:lnSpc>
              <a:spcBef>
                <a:spcPts val="200"/>
              </a:spcBef>
              <a:spcAft>
                <a:spcPts val="200"/>
              </a:spcAft>
              <a:buFont typeface="Arial" panose="020B0604020202020204" pitchFamily="34" charset="0"/>
              <a:buNone/>
              <a:defRPr sz="1200" kern="1200" baseline="0">
                <a:solidFill>
                  <a:schemeClr val="tx1"/>
                </a:solidFill>
                <a:latin typeface="+mn-lt"/>
                <a:ea typeface="+mn-ea"/>
                <a:cs typeface="+mn-cs"/>
              </a:defRPr>
            </a:lvl5pPr>
            <a:lvl6pPr marL="179388" indent="-179388" algn="l" defTabSz="1219170" rtl="0" eaLnBrk="1" latinLnBrk="0" hangingPunct="1">
              <a:lnSpc>
                <a:spcPct val="100000"/>
              </a:lnSpc>
              <a:spcBef>
                <a:spcPts val="200"/>
              </a:spcBef>
              <a:spcAft>
                <a:spcPts val="200"/>
              </a:spcAft>
              <a:buFont typeface="Symbol" panose="05050102010706020507" pitchFamily="18" charset="2"/>
              <a:buChar char="-"/>
              <a:defRPr sz="1000" kern="1200">
                <a:solidFill>
                  <a:schemeClr val="tx1"/>
                </a:solidFill>
                <a:latin typeface="+mn-lt"/>
                <a:ea typeface="+mn-ea"/>
                <a:cs typeface="+mn-cs"/>
              </a:defRPr>
            </a:lvl6pPr>
            <a:lvl7pPr marL="0" indent="0" algn="l" defTabSz="1219170" rtl="0" eaLnBrk="1" latinLnBrk="0" hangingPunct="1">
              <a:lnSpc>
                <a:spcPct val="100000"/>
              </a:lnSpc>
              <a:spcBef>
                <a:spcPts val="200"/>
              </a:spcBef>
              <a:spcAft>
                <a:spcPts val="200"/>
              </a:spcAft>
              <a:buFont typeface="Arial" panose="020B0604020202020204" pitchFamily="34" charset="0"/>
              <a:buNone/>
              <a:defRPr sz="1000" kern="1200">
                <a:solidFill>
                  <a:schemeClr val="tx1"/>
                </a:solidFill>
                <a:latin typeface="+mn-lt"/>
                <a:ea typeface="+mn-ea"/>
                <a:cs typeface="+mn-cs"/>
              </a:defRPr>
            </a:lvl7pPr>
            <a:lvl8pPr marL="0" indent="0" algn="l" defTabSz="1219170" rtl="0" eaLnBrk="1" latinLnBrk="0" hangingPunct="1">
              <a:lnSpc>
                <a:spcPct val="100000"/>
              </a:lnSpc>
              <a:spcBef>
                <a:spcPts val="200"/>
              </a:spcBef>
              <a:spcAft>
                <a:spcPts val="200"/>
              </a:spcAft>
              <a:buFont typeface="Arial" panose="020B0604020202020204" pitchFamily="34" charset="0"/>
              <a:buNone/>
              <a:defRPr sz="800" kern="1200">
                <a:solidFill>
                  <a:schemeClr val="tx1"/>
                </a:solidFill>
                <a:latin typeface="+mn-lt"/>
                <a:ea typeface="+mn-ea"/>
                <a:cs typeface="+mn-cs"/>
              </a:defRPr>
            </a:lvl8pPr>
            <a:lvl9pPr marL="122764" indent="-122764" algn="l" defTabSz="1219170" rtl="0" eaLnBrk="1" latinLnBrk="0" hangingPunct="1">
              <a:lnSpc>
                <a:spcPct val="100000"/>
              </a:lnSpc>
              <a:spcBef>
                <a:spcPts val="200"/>
              </a:spcBef>
              <a:spcAft>
                <a:spcPts val="200"/>
              </a:spcAft>
              <a:buFont typeface="+mj-lt"/>
              <a:buAutoNum type="arabicParenR"/>
              <a:defRPr sz="600" kern="1200">
                <a:solidFill>
                  <a:schemeClr val="tx1"/>
                </a:solidFill>
                <a:latin typeface="+mn-lt"/>
                <a:ea typeface="+mn-ea"/>
                <a:cs typeface="+mn-cs"/>
              </a:defRPr>
            </a:lvl9pPr>
          </a:lstStyle>
          <a:p>
            <a:pPr>
              <a:spcAft>
                <a:spcPts val="1200"/>
              </a:spcAft>
              <a:defRPr/>
            </a:pPr>
            <a:r>
              <a:rPr kumimoji="0" lang="en-GB" sz="1200" b="0" i="0" u="none" strike="noStrike" kern="1200" cap="none" spc="0" normalizeH="0" baseline="0" noProof="0">
                <a:ln>
                  <a:noFill/>
                </a:ln>
                <a:solidFill>
                  <a:schemeClr val="bg1"/>
                </a:solidFill>
                <a:effectLst/>
                <a:uLnTx/>
                <a:uFillTx/>
                <a:latin typeface="Poppins"/>
                <a:cs typeface="Poppins"/>
              </a:rPr>
              <a:t>Ensuring</a:t>
            </a:r>
            <a:r>
              <a:rPr kumimoji="0" lang="en-GB" sz="1200" b="0" i="0" u="none" strike="noStrike" kern="1200" cap="none" spc="0" normalizeH="0" baseline="0" noProof="0">
                <a:ln>
                  <a:noFill/>
                </a:ln>
                <a:solidFill>
                  <a:schemeClr val="bg1"/>
                </a:solidFill>
                <a:effectLst/>
                <a:uLnTx/>
                <a:uFillTx/>
                <a:latin typeface="Poppins"/>
                <a:ea typeface="+mn-lt"/>
                <a:cs typeface="Poppins"/>
              </a:rPr>
              <a:t> that </a:t>
            </a:r>
            <a:r>
              <a:rPr kumimoji="0" lang="en-GB" sz="1200" b="0" i="0" u="none" strike="noStrike" kern="1200" cap="none" spc="0" normalizeH="0" baseline="0" noProof="0" err="1">
                <a:ln>
                  <a:noFill/>
                </a:ln>
                <a:solidFill>
                  <a:schemeClr val="bg1"/>
                </a:solidFill>
                <a:effectLst/>
                <a:uLnTx/>
                <a:uFillTx/>
                <a:latin typeface="Poppins"/>
                <a:ea typeface="+mn-lt"/>
                <a:cs typeface="Poppins"/>
              </a:rPr>
              <a:t>CoARA</a:t>
            </a:r>
            <a:r>
              <a:rPr kumimoji="0" lang="en-GB" sz="1200" b="0" i="0" u="none" strike="noStrike" kern="1200" cap="none" spc="0" normalizeH="0" baseline="0" noProof="0">
                <a:ln>
                  <a:noFill/>
                </a:ln>
                <a:solidFill>
                  <a:schemeClr val="bg1"/>
                </a:solidFill>
                <a:effectLst/>
                <a:uLnTx/>
                <a:uFillTx/>
                <a:latin typeface="Poppins"/>
                <a:ea typeface="+mn-lt"/>
                <a:cs typeface="Poppins"/>
              </a:rPr>
              <a:t> contributors in NCs, WGs, authors of action plans, cascade </a:t>
            </a:r>
            <a:r>
              <a:rPr lang="en-GB" sz="1200">
                <a:solidFill>
                  <a:schemeClr val="bg1"/>
                </a:solidFill>
                <a:latin typeface="Poppins"/>
                <a:ea typeface="+mn-lt"/>
                <a:cs typeface="Poppins"/>
              </a:rPr>
              <a:t>funding </a:t>
            </a:r>
            <a:r>
              <a:rPr kumimoji="0" lang="en-GB" sz="1200" b="0" i="0" u="none" strike="noStrike" kern="1200" cap="none" spc="0" normalizeH="0" baseline="0" noProof="0">
                <a:ln>
                  <a:noFill/>
                </a:ln>
                <a:solidFill>
                  <a:schemeClr val="bg1"/>
                </a:solidFill>
                <a:effectLst/>
                <a:uLnTx/>
                <a:uFillTx/>
                <a:latin typeface="Poppins"/>
                <a:ea typeface="+mn-lt"/>
                <a:cs typeface="Poppins"/>
              </a:rPr>
              <a:t>beneficiaries - are fully informed about each other's work and receive adequate support.</a:t>
            </a:r>
            <a:endParaRPr lang="en-GB" sz="1200">
              <a:solidFill>
                <a:schemeClr val="bg1"/>
              </a:solidFill>
              <a:latin typeface="Poppins"/>
              <a:ea typeface="+mn-lt"/>
              <a:cs typeface="Poppins"/>
            </a:endParaRPr>
          </a:p>
          <a:p>
            <a:pPr marL="0" marR="0" lvl="0" indent="0" algn="l" defTabSz="1219170" rtl="0" eaLnBrk="1" fontAlgn="auto" latinLnBrk="0" hangingPunct="1">
              <a:lnSpc>
                <a:spcPct val="100000"/>
              </a:lnSpc>
              <a:spcBef>
                <a:spcPts val="200"/>
              </a:spcBef>
              <a:spcAft>
                <a:spcPts val="1200"/>
              </a:spcAft>
              <a:buClrTx/>
              <a:buSzTx/>
              <a:buFont typeface="Arial" panose="020B0604020202020204" pitchFamily="34" charset="0"/>
              <a:buNone/>
              <a:tabLst/>
              <a:defRPr/>
            </a:pPr>
            <a:r>
              <a:rPr kumimoji="0" lang="en-GB" sz="1200" b="1" i="0" u="none" strike="noStrike" kern="1200" cap="none" spc="0" normalizeH="0" baseline="0" noProof="0">
                <a:ln>
                  <a:noFill/>
                </a:ln>
                <a:solidFill>
                  <a:schemeClr val="bg1"/>
                </a:solidFill>
                <a:effectLst/>
                <a:uLnTx/>
                <a:uFillTx/>
                <a:latin typeface="Poppins" panose="00000500000000000000" pitchFamily="2" charset="0"/>
                <a:ea typeface="+mn-lt"/>
                <a:cs typeface="Poppins" panose="00000500000000000000" pitchFamily="2" charset="0"/>
              </a:rPr>
              <a:t>In today’s agenda: </a:t>
            </a:r>
            <a:r>
              <a:rPr lang="en-GB" sz="1200">
                <a:solidFill>
                  <a:schemeClr val="bg1"/>
                </a:solidFill>
                <a:latin typeface="Poppins" panose="00000500000000000000" pitchFamily="2" charset="0"/>
                <a:ea typeface="+mn-lt"/>
                <a:cs typeface="Poppins" panose="00000500000000000000" pitchFamily="2" charset="0"/>
              </a:rPr>
              <a:t>D</a:t>
            </a:r>
            <a:r>
              <a:rPr kumimoji="0" lang="en-GB" sz="1200" b="0" i="0" u="none" strike="noStrike" kern="1200" cap="none" spc="0" normalizeH="0" baseline="0" noProof="0" err="1">
                <a:ln>
                  <a:noFill/>
                </a:ln>
                <a:solidFill>
                  <a:schemeClr val="bg1"/>
                </a:solidFill>
                <a:effectLst/>
                <a:uLnTx/>
                <a:uFillTx/>
                <a:latin typeface="Poppins" panose="00000500000000000000" pitchFamily="2" charset="0"/>
                <a:ea typeface="+mn-lt"/>
                <a:cs typeface="Poppins" panose="00000500000000000000" pitchFamily="2" charset="0"/>
              </a:rPr>
              <a:t>iscussion</a:t>
            </a:r>
            <a:r>
              <a:rPr kumimoji="0" lang="en-GB" sz="1200" b="0" i="0" u="none" strike="noStrike" kern="1200" cap="none" spc="0" normalizeH="0" baseline="0" noProof="0">
                <a:ln>
                  <a:noFill/>
                </a:ln>
                <a:solidFill>
                  <a:schemeClr val="bg1"/>
                </a:solidFill>
                <a:effectLst/>
                <a:uLnTx/>
                <a:uFillTx/>
                <a:latin typeface="Poppins" panose="00000500000000000000" pitchFamily="2" charset="0"/>
                <a:ea typeface="+mn-lt"/>
                <a:cs typeface="Poppins" panose="00000500000000000000" pitchFamily="2" charset="0"/>
              </a:rPr>
              <a:t> on the </a:t>
            </a:r>
            <a:r>
              <a:rPr kumimoji="0" lang="en-GB" sz="1200" b="0" i="0" u="none" strike="noStrike" kern="1200" cap="none" spc="0" normalizeH="0" baseline="0" noProof="0" err="1">
                <a:ln>
                  <a:noFill/>
                </a:ln>
                <a:solidFill>
                  <a:schemeClr val="bg1"/>
                </a:solidFill>
                <a:effectLst/>
                <a:uLnTx/>
                <a:uFillTx/>
                <a:latin typeface="Poppins" panose="00000500000000000000" pitchFamily="2" charset="0"/>
                <a:ea typeface="+mn-lt"/>
                <a:cs typeface="Poppins" panose="00000500000000000000" pitchFamily="2" charset="0"/>
              </a:rPr>
              <a:t>CoARA</a:t>
            </a:r>
            <a:r>
              <a:rPr kumimoji="0" lang="en-GB" sz="1200" b="0" i="0" u="none" strike="noStrike" kern="1200" cap="none" spc="0" normalizeH="0" baseline="0" noProof="0">
                <a:ln>
                  <a:noFill/>
                </a:ln>
                <a:solidFill>
                  <a:schemeClr val="bg1"/>
                </a:solidFill>
                <a:effectLst/>
                <a:uLnTx/>
                <a:uFillTx/>
                <a:latin typeface="Poppins" panose="00000500000000000000" pitchFamily="2" charset="0"/>
                <a:ea typeface="+mn-lt"/>
                <a:cs typeface="Poppins" panose="00000500000000000000" pitchFamily="2" charset="0"/>
              </a:rPr>
              <a:t> outputs  endorsement framework </a:t>
            </a:r>
            <a:endParaRPr kumimoji="0" lang="en-GB" sz="1200" b="0" i="0" u="none" strike="noStrike" kern="1200" cap="none" spc="0" normalizeH="0" baseline="0" noProof="0">
              <a:ln>
                <a:noFill/>
              </a:ln>
              <a:solidFill>
                <a:schemeClr val="bg1"/>
              </a:solidFill>
              <a:effectLst/>
              <a:uLnTx/>
              <a:uFillTx/>
              <a:latin typeface="Poppins" panose="00000500000000000000" pitchFamily="2" charset="0"/>
              <a:ea typeface="+mn-ea"/>
              <a:cs typeface="Poppins" panose="00000500000000000000" pitchFamily="2" charset="0"/>
            </a:endParaRPr>
          </a:p>
        </p:txBody>
      </p:sp>
      <p:sp>
        <p:nvSpPr>
          <p:cNvPr id="53" name="Textplatzhalter 3">
            <a:extLst>
              <a:ext uri="{FF2B5EF4-FFF2-40B4-BE49-F238E27FC236}">
                <a16:creationId xmlns:a16="http://schemas.microsoft.com/office/drawing/2014/main" id="{C8A04F9E-75EB-3132-C474-446CF7CE19F2}"/>
              </a:ext>
            </a:extLst>
          </p:cNvPr>
          <p:cNvSpPr txBox="1">
            <a:spLocks/>
          </p:cNvSpPr>
          <p:nvPr/>
        </p:nvSpPr>
        <p:spPr>
          <a:xfrm>
            <a:off x="8832742" y="3793282"/>
            <a:ext cx="2612887" cy="2674166"/>
          </a:xfrm>
          <a:prstGeom prst="rect">
            <a:avLst/>
          </a:prstGeom>
          <a:solidFill>
            <a:srgbClr val="002060"/>
          </a:solidFill>
          <a:ln>
            <a:solidFill>
              <a:srgbClr val="002060"/>
            </a:solidFill>
          </a:ln>
        </p:spPr>
        <p:txBody>
          <a:bodyPr lIns="252000" tIns="144000" rIns="144000" bIns="0" anchor="t">
            <a:noAutofit/>
          </a:bodyPr>
          <a:lstStyle>
            <a:lvl1pPr marL="0" indent="0" algn="l" defTabSz="1219170" rtl="0" eaLnBrk="1" latinLnBrk="0" hangingPunct="1">
              <a:lnSpc>
                <a:spcPct val="100000"/>
              </a:lnSpc>
              <a:spcBef>
                <a:spcPts val="200"/>
              </a:spcBef>
              <a:spcAft>
                <a:spcPts val="200"/>
              </a:spcAft>
              <a:buFont typeface="Arial" panose="020B0604020202020204" pitchFamily="34" charset="0"/>
              <a:buNone/>
              <a:defRPr sz="1400" b="0" kern="1200" cap="none" baseline="0">
                <a:solidFill>
                  <a:schemeClr val="tx1"/>
                </a:solidFill>
                <a:latin typeface="+mn-lt"/>
                <a:ea typeface="+mn-ea"/>
                <a:cs typeface="+mn-cs"/>
              </a:defRPr>
            </a:lvl1pPr>
            <a:lvl2pPr marL="179388" marR="0" indent="-179388" algn="l" defTabSz="1219170" rtl="0" eaLnBrk="1" fontAlgn="auto" latinLnBrk="0" hangingPunct="1">
              <a:lnSpc>
                <a:spcPct val="100000"/>
              </a:lnSpc>
              <a:spcBef>
                <a:spcPts val="200"/>
              </a:spcBef>
              <a:spcAft>
                <a:spcPts val="200"/>
              </a:spcAft>
              <a:buClrTx/>
              <a:buSzTx/>
              <a:buFont typeface="Arial" panose="020B0604020202020204" pitchFamily="34" charset="0"/>
              <a:buChar char="•"/>
              <a:tabLst/>
              <a:defRPr lang="en-GB" sz="1400" kern="1200" noProof="0">
                <a:solidFill>
                  <a:schemeClr val="tx1"/>
                </a:solidFill>
                <a:latin typeface="+mn-lt"/>
                <a:ea typeface="+mn-ea"/>
                <a:cs typeface="+mn-cs"/>
              </a:defRPr>
            </a:lvl2pPr>
            <a:lvl3pPr marL="354013" indent="-179388" algn="l" defTabSz="1219170" rtl="0" eaLnBrk="1" latinLnBrk="0" hangingPunct="1">
              <a:lnSpc>
                <a:spcPct val="100000"/>
              </a:lnSpc>
              <a:spcBef>
                <a:spcPts val="200"/>
              </a:spcBef>
              <a:spcAft>
                <a:spcPts val="200"/>
              </a:spcAft>
              <a:buFont typeface="Symbol" panose="05050102010706020507" pitchFamily="18" charset="2"/>
              <a:buChar char="-"/>
              <a:defRPr sz="1200" kern="1200">
                <a:solidFill>
                  <a:schemeClr val="tx1"/>
                </a:solidFill>
                <a:latin typeface="+mn-lt"/>
                <a:ea typeface="+mn-ea"/>
                <a:cs typeface="+mn-cs"/>
              </a:defRPr>
            </a:lvl3pPr>
            <a:lvl4pPr marL="237061" indent="-237061" algn="l" defTabSz="1219170" rtl="0" eaLnBrk="1" latinLnBrk="0" hangingPunct="1">
              <a:lnSpc>
                <a:spcPct val="100000"/>
              </a:lnSpc>
              <a:spcBef>
                <a:spcPts val="200"/>
              </a:spcBef>
              <a:spcAft>
                <a:spcPts val="200"/>
              </a:spcAft>
              <a:buClr>
                <a:schemeClr val="tx1"/>
              </a:buClr>
              <a:buFont typeface="+mj-lt"/>
              <a:buAutoNum type="arabicPeriod"/>
              <a:defRPr sz="1200" kern="1200">
                <a:solidFill>
                  <a:schemeClr val="tx1"/>
                </a:solidFill>
                <a:latin typeface="+mn-lt"/>
                <a:ea typeface="+mn-ea"/>
                <a:cs typeface="+mn-cs"/>
              </a:defRPr>
            </a:lvl4pPr>
            <a:lvl5pPr marL="0" indent="0" algn="l" defTabSz="1219170" rtl="0" eaLnBrk="1" latinLnBrk="0" hangingPunct="1">
              <a:lnSpc>
                <a:spcPct val="100000"/>
              </a:lnSpc>
              <a:spcBef>
                <a:spcPts val="200"/>
              </a:spcBef>
              <a:spcAft>
                <a:spcPts val="200"/>
              </a:spcAft>
              <a:buFont typeface="Arial" panose="020B0604020202020204" pitchFamily="34" charset="0"/>
              <a:buNone/>
              <a:defRPr sz="1200" kern="1200" baseline="0">
                <a:solidFill>
                  <a:schemeClr val="tx1"/>
                </a:solidFill>
                <a:latin typeface="+mn-lt"/>
                <a:ea typeface="+mn-ea"/>
                <a:cs typeface="+mn-cs"/>
              </a:defRPr>
            </a:lvl5pPr>
            <a:lvl6pPr marL="179388" indent="-179388" algn="l" defTabSz="1219170" rtl="0" eaLnBrk="1" latinLnBrk="0" hangingPunct="1">
              <a:lnSpc>
                <a:spcPct val="100000"/>
              </a:lnSpc>
              <a:spcBef>
                <a:spcPts val="200"/>
              </a:spcBef>
              <a:spcAft>
                <a:spcPts val="200"/>
              </a:spcAft>
              <a:buFont typeface="Symbol" panose="05050102010706020507" pitchFamily="18" charset="2"/>
              <a:buChar char="-"/>
              <a:defRPr sz="1000" kern="1200">
                <a:solidFill>
                  <a:schemeClr val="tx1"/>
                </a:solidFill>
                <a:latin typeface="+mn-lt"/>
                <a:ea typeface="+mn-ea"/>
                <a:cs typeface="+mn-cs"/>
              </a:defRPr>
            </a:lvl6pPr>
            <a:lvl7pPr marL="0" indent="0" algn="l" defTabSz="1219170" rtl="0" eaLnBrk="1" latinLnBrk="0" hangingPunct="1">
              <a:lnSpc>
                <a:spcPct val="100000"/>
              </a:lnSpc>
              <a:spcBef>
                <a:spcPts val="200"/>
              </a:spcBef>
              <a:spcAft>
                <a:spcPts val="200"/>
              </a:spcAft>
              <a:buFont typeface="Arial" panose="020B0604020202020204" pitchFamily="34" charset="0"/>
              <a:buNone/>
              <a:defRPr sz="1000" kern="1200">
                <a:solidFill>
                  <a:schemeClr val="tx1"/>
                </a:solidFill>
                <a:latin typeface="+mn-lt"/>
                <a:ea typeface="+mn-ea"/>
                <a:cs typeface="+mn-cs"/>
              </a:defRPr>
            </a:lvl7pPr>
            <a:lvl8pPr marL="0" indent="0" algn="l" defTabSz="1219170" rtl="0" eaLnBrk="1" latinLnBrk="0" hangingPunct="1">
              <a:lnSpc>
                <a:spcPct val="100000"/>
              </a:lnSpc>
              <a:spcBef>
                <a:spcPts val="200"/>
              </a:spcBef>
              <a:spcAft>
                <a:spcPts val="200"/>
              </a:spcAft>
              <a:buFont typeface="Arial" panose="020B0604020202020204" pitchFamily="34" charset="0"/>
              <a:buNone/>
              <a:defRPr sz="800" kern="1200">
                <a:solidFill>
                  <a:schemeClr val="tx1"/>
                </a:solidFill>
                <a:latin typeface="+mn-lt"/>
                <a:ea typeface="+mn-ea"/>
                <a:cs typeface="+mn-cs"/>
              </a:defRPr>
            </a:lvl8pPr>
            <a:lvl9pPr marL="122764" indent="-122764" algn="l" defTabSz="1219170" rtl="0" eaLnBrk="1" latinLnBrk="0" hangingPunct="1">
              <a:lnSpc>
                <a:spcPct val="100000"/>
              </a:lnSpc>
              <a:spcBef>
                <a:spcPts val="200"/>
              </a:spcBef>
              <a:spcAft>
                <a:spcPts val="200"/>
              </a:spcAft>
              <a:buFont typeface="+mj-lt"/>
              <a:buAutoNum type="arabicParenR"/>
              <a:defRPr sz="600" kern="1200">
                <a:solidFill>
                  <a:schemeClr val="tx1"/>
                </a:solidFill>
                <a:latin typeface="+mn-lt"/>
                <a:ea typeface="+mn-ea"/>
                <a:cs typeface="+mn-cs"/>
              </a:defRPr>
            </a:lvl9pPr>
          </a:lstStyle>
          <a:p>
            <a:pPr marL="0" marR="0" lvl="0" indent="0" algn="l" defTabSz="1219170" rtl="0" eaLnBrk="1" fontAlgn="auto" latinLnBrk="0" hangingPunct="1">
              <a:lnSpc>
                <a:spcPct val="100000"/>
              </a:lnSpc>
              <a:spcBef>
                <a:spcPts val="200"/>
              </a:spcBef>
              <a:spcAft>
                <a:spcPts val="1200"/>
              </a:spcAft>
              <a:buClrTx/>
              <a:buSzTx/>
              <a:buFont typeface="Arial" panose="020B0604020202020204" pitchFamily="34" charset="0"/>
              <a:buNone/>
              <a:tabLst/>
              <a:defRPr/>
            </a:pPr>
            <a:r>
              <a:rPr kumimoji="0" lang="en-GB" sz="1200" b="0" i="0" u="none" strike="noStrike" kern="1200" cap="none" spc="0" normalizeH="0" baseline="0" noProof="0">
                <a:ln>
                  <a:noFill/>
                </a:ln>
                <a:solidFill>
                  <a:schemeClr val="bg1"/>
                </a:solidFill>
                <a:effectLst/>
                <a:uLnTx/>
                <a:uFillTx/>
                <a:latin typeface="Poppins"/>
                <a:ea typeface="+mn-ea"/>
                <a:cs typeface="Poppins"/>
              </a:rPr>
              <a:t>Defining success for </a:t>
            </a:r>
            <a:r>
              <a:rPr kumimoji="0" lang="en-GB" sz="1200" b="0" i="0" u="none" strike="noStrike" kern="1200" cap="none" spc="0" normalizeH="0" baseline="0" noProof="0" err="1">
                <a:ln>
                  <a:noFill/>
                </a:ln>
                <a:solidFill>
                  <a:schemeClr val="bg1"/>
                </a:solidFill>
                <a:effectLst/>
                <a:uLnTx/>
                <a:uFillTx/>
                <a:latin typeface="Poppins"/>
                <a:ea typeface="+mn-ea"/>
                <a:cs typeface="Poppins"/>
              </a:rPr>
              <a:t>CoARA</a:t>
            </a:r>
            <a:r>
              <a:rPr kumimoji="0" lang="en-GB" sz="1200" b="0" i="0" u="none" strike="noStrike" kern="1200" cap="none" spc="0" normalizeH="0" baseline="0" noProof="0">
                <a:ln>
                  <a:noFill/>
                </a:ln>
                <a:solidFill>
                  <a:schemeClr val="bg1"/>
                </a:solidFill>
                <a:effectLst/>
                <a:uLnTx/>
                <a:uFillTx/>
                <a:latin typeface="Poppins"/>
                <a:ea typeface="+mn-ea"/>
                <a:cs typeface="Poppins"/>
              </a:rPr>
              <a:t>, monitoring changes, streamlining outputs, strengthening connections with other key policy areas, work towards COARA's sustainability. </a:t>
            </a:r>
            <a:endParaRPr kumimoji="0" lang="en-GB" sz="1200" b="0" i="0" u="none" strike="noStrike" kern="1200" cap="none" spc="0" normalizeH="0" baseline="0" noProof="0">
              <a:ln>
                <a:noFill/>
              </a:ln>
              <a:solidFill>
                <a:schemeClr val="bg1"/>
              </a:solidFill>
              <a:effectLst/>
              <a:uLnTx/>
              <a:uFillTx/>
              <a:latin typeface="Poppins" panose="00000500000000000000" pitchFamily="2" charset="0"/>
              <a:ea typeface="+mn-ea"/>
              <a:cs typeface="Poppins" panose="00000500000000000000" pitchFamily="2" charset="0"/>
            </a:endParaRPr>
          </a:p>
          <a:p>
            <a:pPr>
              <a:spcAft>
                <a:spcPts val="1200"/>
              </a:spcAft>
              <a:defRPr/>
            </a:pPr>
            <a:r>
              <a:rPr kumimoji="0" lang="en-GB" sz="1200" b="1" i="0" u="none" strike="noStrike" kern="1200" cap="none" spc="0" normalizeH="0" baseline="0" noProof="0">
                <a:ln>
                  <a:noFill/>
                </a:ln>
                <a:solidFill>
                  <a:schemeClr val="bg1"/>
                </a:solidFill>
                <a:effectLst/>
                <a:uLnTx/>
                <a:uFillTx/>
                <a:latin typeface="Poppins"/>
                <a:ea typeface="+mn-lt"/>
                <a:cs typeface="Poppins"/>
              </a:rPr>
              <a:t>In today’s agenda: </a:t>
            </a:r>
            <a:r>
              <a:rPr kumimoji="0" lang="en-GB" sz="1200" i="0" u="none" strike="noStrike" kern="1200" cap="none" spc="0" normalizeH="0" baseline="0" noProof="0">
                <a:ln>
                  <a:noFill/>
                </a:ln>
                <a:solidFill>
                  <a:schemeClr val="bg1"/>
                </a:solidFill>
                <a:effectLst/>
                <a:uLnTx/>
                <a:uFillTx/>
                <a:latin typeface="Poppins"/>
                <a:ea typeface="+mn-lt"/>
                <a:cs typeface="Poppins"/>
              </a:rPr>
              <a:t>D</a:t>
            </a:r>
            <a:r>
              <a:rPr lang="en-GB" sz="1200">
                <a:solidFill>
                  <a:schemeClr val="bg1"/>
                </a:solidFill>
                <a:latin typeface="Poppins"/>
                <a:cs typeface="Poppins"/>
              </a:rPr>
              <a:t>iscussion on financial support framework for </a:t>
            </a:r>
            <a:r>
              <a:rPr lang="en-GB" sz="1200" err="1">
                <a:solidFill>
                  <a:schemeClr val="bg1"/>
                </a:solidFill>
                <a:latin typeface="Poppins"/>
                <a:cs typeface="Poppins"/>
              </a:rPr>
              <a:t>CoARA</a:t>
            </a:r>
            <a:endParaRPr lang="en-GB" sz="1200" b="0" i="0" u="none" strike="noStrike" kern="1200" cap="none" spc="0" normalizeH="0" baseline="0" noProof="0" err="1">
              <a:ln>
                <a:noFill/>
              </a:ln>
              <a:solidFill>
                <a:schemeClr val="bg1"/>
              </a:solidFill>
              <a:effectLst/>
              <a:uLnTx/>
              <a:uFillTx/>
              <a:latin typeface="Poppins" panose="00000500000000000000" pitchFamily="2" charset="0"/>
              <a:cs typeface="Poppins" panose="00000500000000000000" pitchFamily="2" charset="0"/>
            </a:endParaRPr>
          </a:p>
        </p:txBody>
      </p:sp>
    </p:spTree>
    <p:extLst>
      <p:ext uri="{BB962C8B-B14F-4D97-AF65-F5344CB8AC3E}">
        <p14:creationId xmlns:p14="http://schemas.microsoft.com/office/powerpoint/2010/main" val="12830383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1" name="Slide Number Placeholder 5">
            <a:extLst>
              <a:ext uri="{FF2B5EF4-FFF2-40B4-BE49-F238E27FC236}">
                <a16:creationId xmlns:a16="http://schemas.microsoft.com/office/drawing/2014/main" id="{81CD20CD-552A-1DBF-EDE9-773B07CDD4B7}"/>
              </a:ext>
            </a:extLst>
          </p:cNvPr>
          <p:cNvSpPr>
            <a:spLocks noGrp="1"/>
          </p:cNvSpPr>
          <p:nvPr>
            <p:ph type="sldNum" sz="quarter" idx="12"/>
          </p:nvPr>
        </p:nvSpPr>
        <p:spPr>
          <a:xfrm>
            <a:off x="10917124" y="6161187"/>
            <a:ext cx="1062155" cy="490599"/>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564337-EC0D-514C-8926-9471E1A66B46}" type="slidenum">
              <a:rPr kumimoji="0" lang="en-US" sz="2800" b="1" i="0" u="none" strike="noStrike" kern="1200" cap="none" spc="0" normalizeH="0" baseline="0" noProof="0" smtClean="0">
                <a:ln>
                  <a:noFill/>
                </a:ln>
                <a:solidFill>
                  <a:srgbClr val="000000"/>
                </a:solidFill>
                <a:effectLst/>
                <a:uLnTx/>
                <a:uFillTx/>
                <a:latin typeface="Poppins SemiBold" panose="00000700000000000000" pitchFamily="2" charset="0"/>
                <a:ea typeface="+mn-ea"/>
                <a:cs typeface="Poppins SemiBold" panose="00000700000000000000" pitchFamily="2" charset="0"/>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2800" b="1" i="0" u="none" strike="noStrike" kern="1200" cap="none" spc="0" normalizeH="0" baseline="0" noProof="0">
              <a:ln>
                <a:noFill/>
              </a:ln>
              <a:solidFill>
                <a:srgbClr val="000000"/>
              </a:solidFill>
              <a:effectLst/>
              <a:uLnTx/>
              <a:uFillTx/>
              <a:latin typeface="Poppins SemiBold" panose="00000700000000000000" pitchFamily="2" charset="0"/>
              <a:ea typeface="+mn-ea"/>
              <a:cs typeface="Poppins SemiBold" panose="00000700000000000000" pitchFamily="2" charset="0"/>
            </a:endParaRPr>
          </a:p>
        </p:txBody>
      </p:sp>
      <p:grpSp>
        <p:nvGrpSpPr>
          <p:cNvPr id="1495" name="Group 1494">
            <a:extLst>
              <a:ext uri="{FF2B5EF4-FFF2-40B4-BE49-F238E27FC236}">
                <a16:creationId xmlns:a16="http://schemas.microsoft.com/office/drawing/2014/main" id="{20719E70-4746-9E19-22B8-D2B432F60532}"/>
              </a:ext>
            </a:extLst>
          </p:cNvPr>
          <p:cNvGrpSpPr/>
          <p:nvPr/>
        </p:nvGrpSpPr>
        <p:grpSpPr>
          <a:xfrm>
            <a:off x="-10906" y="1400272"/>
            <a:ext cx="12202905" cy="4657734"/>
            <a:chOff x="-10906" y="1404769"/>
            <a:chExt cx="12202905" cy="4851104"/>
          </a:xfrm>
        </p:grpSpPr>
        <p:sp>
          <p:nvSpPr>
            <p:cNvPr id="1485" name="Rectangle 1484">
              <a:extLst>
                <a:ext uri="{FF2B5EF4-FFF2-40B4-BE49-F238E27FC236}">
                  <a16:creationId xmlns:a16="http://schemas.microsoft.com/office/drawing/2014/main" id="{61EEFA54-8027-5690-32F8-D3DEF918131F}"/>
                </a:ext>
              </a:extLst>
            </p:cNvPr>
            <p:cNvSpPr/>
            <p:nvPr/>
          </p:nvSpPr>
          <p:spPr>
            <a:xfrm>
              <a:off x="-10905" y="4465883"/>
              <a:ext cx="12192000" cy="998101"/>
            </a:xfrm>
            <a:prstGeom prst="rect">
              <a:avLst/>
            </a:prstGeom>
            <a:solidFill>
              <a:srgbClr val="EEF2FF">
                <a:alpha val="3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sp>
          <p:nvSpPr>
            <p:cNvPr id="1490" name="Rectangle 1489">
              <a:extLst>
                <a:ext uri="{FF2B5EF4-FFF2-40B4-BE49-F238E27FC236}">
                  <a16:creationId xmlns:a16="http://schemas.microsoft.com/office/drawing/2014/main" id="{98F4E806-F3C7-3BDF-9DFE-2D4062D48376}"/>
                </a:ext>
              </a:extLst>
            </p:cNvPr>
            <p:cNvSpPr/>
            <p:nvPr/>
          </p:nvSpPr>
          <p:spPr>
            <a:xfrm>
              <a:off x="-10906" y="5388597"/>
              <a:ext cx="12202905" cy="852414"/>
            </a:xfrm>
            <a:prstGeom prst="rect">
              <a:avLst/>
            </a:prstGeom>
            <a:solidFill>
              <a:srgbClr val="9ED2F2">
                <a:alpha val="22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sp>
          <p:nvSpPr>
            <p:cNvPr id="1482" name="Rectangle 1481">
              <a:extLst>
                <a:ext uri="{FF2B5EF4-FFF2-40B4-BE49-F238E27FC236}">
                  <a16:creationId xmlns:a16="http://schemas.microsoft.com/office/drawing/2014/main" id="{41C350C1-B439-7212-E025-DEF66AF9645F}"/>
                </a:ext>
              </a:extLst>
            </p:cNvPr>
            <p:cNvSpPr/>
            <p:nvPr/>
          </p:nvSpPr>
          <p:spPr>
            <a:xfrm>
              <a:off x="-10905" y="3547471"/>
              <a:ext cx="12192000" cy="922981"/>
            </a:xfrm>
            <a:prstGeom prst="rect">
              <a:avLst/>
            </a:prstGeom>
            <a:solidFill>
              <a:srgbClr val="9ED2F2">
                <a:alpha val="22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sp>
          <p:nvSpPr>
            <p:cNvPr id="1481" name="Rectangle 1480">
              <a:extLst>
                <a:ext uri="{FF2B5EF4-FFF2-40B4-BE49-F238E27FC236}">
                  <a16:creationId xmlns:a16="http://schemas.microsoft.com/office/drawing/2014/main" id="{DF9558F5-55E2-7E17-F93B-26264D518219}"/>
                </a:ext>
              </a:extLst>
            </p:cNvPr>
            <p:cNvSpPr/>
            <p:nvPr/>
          </p:nvSpPr>
          <p:spPr>
            <a:xfrm>
              <a:off x="-10905" y="2561903"/>
              <a:ext cx="12192000" cy="998101"/>
            </a:xfrm>
            <a:prstGeom prst="rect">
              <a:avLst/>
            </a:prstGeom>
            <a:solidFill>
              <a:srgbClr val="EEF2FF">
                <a:alpha val="3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sp>
          <p:nvSpPr>
            <p:cNvPr id="1480" name="Rectangle 1479">
              <a:extLst>
                <a:ext uri="{FF2B5EF4-FFF2-40B4-BE49-F238E27FC236}">
                  <a16:creationId xmlns:a16="http://schemas.microsoft.com/office/drawing/2014/main" id="{B92D8AE6-4254-32EC-CB93-84D93CA9CADB}"/>
                </a:ext>
              </a:extLst>
            </p:cNvPr>
            <p:cNvSpPr/>
            <p:nvPr/>
          </p:nvSpPr>
          <p:spPr>
            <a:xfrm>
              <a:off x="-10905" y="1611936"/>
              <a:ext cx="12192000" cy="962492"/>
            </a:xfrm>
            <a:prstGeom prst="rect">
              <a:avLst/>
            </a:prstGeom>
            <a:solidFill>
              <a:srgbClr val="9ED2F2">
                <a:alpha val="22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sp>
          <p:nvSpPr>
            <p:cNvPr id="1445" name="Rectangle 1444">
              <a:extLst>
                <a:ext uri="{FF2B5EF4-FFF2-40B4-BE49-F238E27FC236}">
                  <a16:creationId xmlns:a16="http://schemas.microsoft.com/office/drawing/2014/main" id="{1F4F29EC-9BE0-E84A-7CF2-C3111E9BADEB}"/>
                </a:ext>
              </a:extLst>
            </p:cNvPr>
            <p:cNvSpPr/>
            <p:nvPr/>
          </p:nvSpPr>
          <p:spPr>
            <a:xfrm>
              <a:off x="-1" y="2799974"/>
              <a:ext cx="7904748" cy="477672"/>
            </a:xfrm>
            <a:prstGeom prst="rect">
              <a:avLst/>
            </a:prstGeom>
            <a:solidFill>
              <a:srgbClr val="99D3F7">
                <a:alpha val="38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sp>
          <p:nvSpPr>
            <p:cNvPr id="1448" name="Rectangle 1447">
              <a:extLst>
                <a:ext uri="{FF2B5EF4-FFF2-40B4-BE49-F238E27FC236}">
                  <a16:creationId xmlns:a16="http://schemas.microsoft.com/office/drawing/2014/main" id="{A1C569ED-4B5C-2BAB-ABEF-0824950AF8A9}"/>
                </a:ext>
              </a:extLst>
            </p:cNvPr>
            <p:cNvSpPr/>
            <p:nvPr/>
          </p:nvSpPr>
          <p:spPr>
            <a:xfrm>
              <a:off x="0" y="1823812"/>
              <a:ext cx="7162832" cy="477672"/>
            </a:xfrm>
            <a:prstGeom prst="rect">
              <a:avLst/>
            </a:prstGeom>
            <a:solidFill>
              <a:srgbClr val="99D3F7">
                <a:alpha val="38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sp>
          <p:nvSpPr>
            <p:cNvPr id="1450" name="ZoneTexte 24">
              <a:extLst>
                <a:ext uri="{FF2B5EF4-FFF2-40B4-BE49-F238E27FC236}">
                  <a16:creationId xmlns:a16="http://schemas.microsoft.com/office/drawing/2014/main" id="{0AAA2CCA-51EF-6951-E486-2B4AA0D3381F}"/>
                </a:ext>
              </a:extLst>
            </p:cNvPr>
            <p:cNvSpPr txBox="1"/>
            <p:nvPr/>
          </p:nvSpPr>
          <p:spPr>
            <a:xfrm>
              <a:off x="216797" y="1883540"/>
              <a:ext cx="5833256" cy="6731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defRPr/>
              </a:pPr>
              <a:r>
                <a:rPr lang="en-GB" b="1">
                  <a:solidFill>
                    <a:srgbClr val="002060"/>
                  </a:solidFill>
                  <a:latin typeface="Poppins"/>
                  <a:cs typeface="Poppins"/>
                </a:rPr>
                <a:t>Commitments</a:t>
              </a:r>
              <a:r>
                <a:rPr kumimoji="0" lang="en-GB" b="1" i="0" u="none" strike="noStrike" kern="1200" cap="none" spc="0" normalizeH="0" baseline="0" noProof="0">
                  <a:ln>
                    <a:noFill/>
                  </a:ln>
                  <a:solidFill>
                    <a:srgbClr val="002060"/>
                  </a:solidFill>
                  <a:effectLst/>
                  <a:uLnTx/>
                  <a:uFillTx/>
                  <a:latin typeface="Poppins"/>
                  <a:ea typeface="+mn-ea"/>
                  <a:cs typeface="Poppins"/>
                </a:rPr>
                <a:t> </a:t>
              </a:r>
              <a:r>
                <a:rPr lang="en-GB" b="1">
                  <a:solidFill>
                    <a:srgbClr val="002060"/>
                  </a:solidFill>
                  <a:latin typeface="Poppins"/>
                  <a:cs typeface="Poppins"/>
                </a:rPr>
                <a:t>reflected in action</a:t>
              </a:r>
              <a:r>
                <a:rPr kumimoji="0" lang="en-GB" b="1" i="0" u="none" strike="noStrike" kern="1200" cap="none" spc="0" normalizeH="0" baseline="0" noProof="0">
                  <a:ln>
                    <a:noFill/>
                  </a:ln>
                  <a:solidFill>
                    <a:srgbClr val="002060"/>
                  </a:solidFill>
                  <a:effectLst/>
                  <a:uLnTx/>
                  <a:uFillTx/>
                  <a:latin typeface="Poppins"/>
                  <a:ea typeface="+mn-ea"/>
                  <a:cs typeface="Poppins"/>
                </a:rPr>
                <a:t> plans</a:t>
              </a:r>
              <a:endParaRPr kumimoji="0" lang="fr-FR" b="1" i="0" u="none" strike="noStrike" kern="1200" cap="none" spc="0" normalizeH="0" baseline="0" noProof="0">
                <a:ln>
                  <a:noFill/>
                </a:ln>
                <a:solidFill>
                  <a:srgbClr val="002060"/>
                </a:solidFill>
                <a:effectLst/>
                <a:uLnTx/>
                <a:uFillTx/>
                <a:latin typeface="Poppins"/>
                <a:ea typeface="+mn-ea"/>
                <a:cs typeface="Poppin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1" i="0" u="none" strike="noStrike" kern="1200" cap="none" spc="0" normalizeH="0" baseline="0" noProof="0">
                <a:ln>
                  <a:noFill/>
                </a:ln>
                <a:solidFill>
                  <a:srgbClr val="002060"/>
                </a:solidFill>
                <a:effectLst/>
                <a:uLnTx/>
                <a:uFillTx/>
                <a:latin typeface="Poppins"/>
                <a:ea typeface="+mn-ea"/>
                <a:cs typeface="Poppins"/>
              </a:endParaRPr>
            </a:p>
          </p:txBody>
        </p:sp>
        <p:sp>
          <p:nvSpPr>
            <p:cNvPr id="1452" name="ZoneTexte 23">
              <a:extLst>
                <a:ext uri="{FF2B5EF4-FFF2-40B4-BE49-F238E27FC236}">
                  <a16:creationId xmlns:a16="http://schemas.microsoft.com/office/drawing/2014/main" id="{D76E3D9B-F817-D370-15AC-5A8668C6AF43}"/>
                </a:ext>
              </a:extLst>
            </p:cNvPr>
            <p:cNvSpPr txBox="1"/>
            <p:nvPr/>
          </p:nvSpPr>
          <p:spPr>
            <a:xfrm>
              <a:off x="8537392" y="1404769"/>
              <a:ext cx="2735892" cy="110799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002060"/>
                </a:solidFill>
                <a:effectLst/>
                <a:uLnTx/>
                <a:uFillTx/>
                <a:latin typeface="Poppins "/>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sz="1200" b="0" i="0" u="none" strike="noStrike" kern="1200" cap="none" spc="0" normalizeH="0" baseline="0" noProof="0">
                  <a:ln>
                    <a:noFill/>
                  </a:ln>
                  <a:solidFill>
                    <a:srgbClr val="002060"/>
                  </a:solidFill>
                  <a:effectLst/>
                  <a:uLnTx/>
                  <a:uFillTx/>
                  <a:latin typeface="Poppins "/>
                  <a:ea typeface="+mn-ea"/>
                  <a:cs typeface="+mn-cs"/>
                </a:rPr>
                <a:t>Established corpus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sz="1200" b="0" i="0" u="none" strike="noStrike" kern="1200" cap="none" spc="0" normalizeH="0" baseline="0" noProof="0">
                  <a:ln>
                    <a:noFill/>
                  </a:ln>
                  <a:solidFill>
                    <a:srgbClr val="002060"/>
                  </a:solidFill>
                  <a:effectLst/>
                  <a:uLnTx/>
                  <a:uFillTx/>
                  <a:latin typeface="Poppins "/>
                  <a:ea typeface="+mn-ea"/>
                  <a:cs typeface="+mn-cs"/>
                </a:rPr>
                <a:t>Webinar and other support mechanisms</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sz="1200" b="0" i="0" u="none" strike="noStrike" kern="1200" cap="none" spc="0" normalizeH="0" baseline="0" noProof="0">
                  <a:ln>
                    <a:noFill/>
                  </a:ln>
                  <a:solidFill>
                    <a:srgbClr val="002060"/>
                  </a:solidFill>
                  <a:effectLst/>
                  <a:uLnTx/>
                  <a:uFillTx/>
                  <a:latin typeface="Poppins "/>
                  <a:ea typeface="+mn-ea"/>
                  <a:cs typeface="+mn-cs"/>
                </a:rPr>
                <a:t>National level discourse</a:t>
              </a:r>
            </a:p>
          </p:txBody>
        </p:sp>
        <p:sp>
          <p:nvSpPr>
            <p:cNvPr id="1455" name="TextBox 1454">
              <a:extLst>
                <a:ext uri="{FF2B5EF4-FFF2-40B4-BE49-F238E27FC236}">
                  <a16:creationId xmlns:a16="http://schemas.microsoft.com/office/drawing/2014/main" id="{29B0B946-73F3-54D4-6CBA-B1978135E1D6}"/>
                </a:ext>
              </a:extLst>
            </p:cNvPr>
            <p:cNvSpPr txBox="1"/>
            <p:nvPr/>
          </p:nvSpPr>
          <p:spPr>
            <a:xfrm>
              <a:off x="216797" y="2859856"/>
              <a:ext cx="4801468" cy="369332"/>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a:ln>
                    <a:noFill/>
                  </a:ln>
                  <a:solidFill>
                    <a:srgbClr val="0F0F55"/>
                  </a:solidFill>
                  <a:effectLst/>
                  <a:uLnTx/>
                  <a:uFillTx/>
                  <a:latin typeface="Poppins"/>
                  <a:ea typeface="+mn-ea"/>
                  <a:cs typeface="Poppins"/>
                </a:rPr>
                <a:t>Active Working Groups</a:t>
              </a:r>
              <a:endParaRPr kumimoji="0" lang="en-US" b="1" i="0" u="none" strike="noStrike" kern="1200" cap="none" spc="0" normalizeH="0" baseline="0" noProof="0">
                <a:ln>
                  <a:noFill/>
                </a:ln>
                <a:solidFill>
                  <a:srgbClr val="0F0F55"/>
                </a:solidFill>
                <a:effectLst/>
                <a:uLnTx/>
                <a:uFillTx/>
                <a:latin typeface="Poppins" panose="00000500000000000000" pitchFamily="2" charset="0"/>
                <a:ea typeface="+mn-ea"/>
                <a:cs typeface="Poppins" panose="00000500000000000000" pitchFamily="2" charset="0"/>
              </a:endParaRPr>
            </a:p>
          </p:txBody>
        </p:sp>
        <p:sp>
          <p:nvSpPr>
            <p:cNvPr id="1456" name="ZoneTexte 23">
              <a:extLst>
                <a:ext uri="{FF2B5EF4-FFF2-40B4-BE49-F238E27FC236}">
                  <a16:creationId xmlns:a16="http://schemas.microsoft.com/office/drawing/2014/main" id="{5B820A6D-5DE6-9735-A9C7-2EA805A874C5}"/>
                </a:ext>
              </a:extLst>
            </p:cNvPr>
            <p:cNvSpPr txBox="1"/>
            <p:nvPr/>
          </p:nvSpPr>
          <p:spPr>
            <a:xfrm>
              <a:off x="8537392" y="2650558"/>
              <a:ext cx="3028374" cy="8654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fr-FR" sz="1200" b="0" i="0" u="none" strike="noStrike" kern="1200" cap="none" spc="0" normalizeH="0" baseline="0" noProof="0">
                  <a:ln>
                    <a:noFill/>
                  </a:ln>
                  <a:solidFill>
                    <a:srgbClr val="002060"/>
                  </a:solidFill>
                  <a:effectLst/>
                  <a:uLnTx/>
                  <a:uFillTx/>
                  <a:latin typeface="Poppins "/>
                  <a:ea typeface="+mn-ea"/>
                  <a:cs typeface="+mn-cs"/>
                </a:rPr>
                <a:t>Consultations and </a:t>
              </a:r>
              <a:r>
                <a:rPr kumimoji="0" lang="en-US" sz="1200" b="0" i="0" u="none" strike="noStrike" kern="1200" cap="none" spc="0" normalizeH="0" baseline="0" noProof="0">
                  <a:ln>
                    <a:noFill/>
                  </a:ln>
                  <a:solidFill>
                    <a:srgbClr val="002060"/>
                  </a:solidFill>
                  <a:effectLst/>
                  <a:uLnTx/>
                  <a:uFillTx/>
                  <a:latin typeface="Poppins "/>
                  <a:ea typeface="+mn-ea"/>
                  <a:cs typeface="+mn-cs"/>
                </a:rPr>
                <a:t>events</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fr-FR" sz="1200" b="0" i="0" u="none" strike="noStrike" kern="1200" cap="none" spc="0" normalizeH="0" baseline="0" noProof="0">
                  <a:ln>
                    <a:noFill/>
                  </a:ln>
                  <a:solidFill>
                    <a:srgbClr val="002060"/>
                  </a:solidFill>
                  <a:effectLst/>
                  <a:uLnTx/>
                  <a:uFillTx/>
                  <a:latin typeface="Poppins "/>
                  <a:ea typeface="+mn-ea"/>
                  <a:cs typeface="+mn-cs"/>
                </a:rPr>
                <a:t>First outputs</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fr-FR" sz="1200" b="0" i="0" u="none" strike="noStrike" kern="1200" cap="none" spc="0" normalizeH="0" baseline="0" noProof="0">
                  <a:ln>
                    <a:noFill/>
                  </a:ln>
                  <a:solidFill>
                    <a:srgbClr val="002060"/>
                  </a:solidFill>
                  <a:effectLst/>
                  <a:uLnTx/>
                  <a:uFillTx/>
                  <a:latin typeface="Poppins "/>
                  <a:ea typeface="+mn-ea"/>
                  <a:cs typeface="+mn-cs"/>
                </a:rPr>
                <a:t>Regular updates via the </a:t>
              </a:r>
              <a:r>
                <a:rPr kumimoji="0" lang="fr-FR" sz="1200" b="0" i="0" u="none" strike="noStrike" kern="1200" cap="none" spc="0" normalizeH="0" baseline="0" noProof="0" err="1">
                  <a:ln>
                    <a:noFill/>
                  </a:ln>
                  <a:solidFill>
                    <a:srgbClr val="002060"/>
                  </a:solidFill>
                  <a:effectLst/>
                  <a:uLnTx/>
                  <a:uFillTx/>
                  <a:latin typeface="Poppins "/>
                  <a:ea typeface="+mn-ea"/>
                  <a:cs typeface="+mn-cs"/>
                </a:rPr>
                <a:t>website</a:t>
              </a:r>
              <a:r>
                <a:rPr kumimoji="0" lang="fr-FR" sz="1200" b="0" i="0" u="none" strike="noStrike" kern="1200" cap="none" spc="0" normalizeH="0" baseline="0" noProof="0">
                  <a:ln>
                    <a:noFill/>
                  </a:ln>
                  <a:solidFill>
                    <a:srgbClr val="002060"/>
                  </a:solidFill>
                  <a:effectLst/>
                  <a:uLnTx/>
                  <a:uFillTx/>
                  <a:latin typeface="Poppins "/>
                  <a:ea typeface="+mn-ea"/>
                  <a:cs typeface="+mn-cs"/>
                </a:rPr>
                <a:t> and newsletter</a:t>
              </a:r>
            </a:p>
          </p:txBody>
        </p:sp>
        <p:sp>
          <p:nvSpPr>
            <p:cNvPr id="1457" name="Rectangle 1456">
              <a:extLst>
                <a:ext uri="{FF2B5EF4-FFF2-40B4-BE49-F238E27FC236}">
                  <a16:creationId xmlns:a16="http://schemas.microsoft.com/office/drawing/2014/main" id="{0A8AED30-B619-E13F-3B6A-17DC50EBB768}"/>
                </a:ext>
              </a:extLst>
            </p:cNvPr>
            <p:cNvSpPr/>
            <p:nvPr/>
          </p:nvSpPr>
          <p:spPr>
            <a:xfrm>
              <a:off x="-1" y="3786463"/>
              <a:ext cx="7031239" cy="477672"/>
            </a:xfrm>
            <a:prstGeom prst="rect">
              <a:avLst/>
            </a:prstGeom>
            <a:solidFill>
              <a:srgbClr val="99D3F7">
                <a:alpha val="38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sp>
          <p:nvSpPr>
            <p:cNvPr id="1458" name="ZoneTexte 24">
              <a:extLst>
                <a:ext uri="{FF2B5EF4-FFF2-40B4-BE49-F238E27FC236}">
                  <a16:creationId xmlns:a16="http://schemas.microsoft.com/office/drawing/2014/main" id="{E019590E-AAD1-489F-8AFF-6E1DE1738772}"/>
                </a:ext>
              </a:extLst>
            </p:cNvPr>
            <p:cNvSpPr txBox="1"/>
            <p:nvPr/>
          </p:nvSpPr>
          <p:spPr>
            <a:xfrm>
              <a:off x="186121" y="3835292"/>
              <a:ext cx="573700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a:ln>
                    <a:noFill/>
                  </a:ln>
                  <a:solidFill>
                    <a:srgbClr val="0F0F55"/>
                  </a:solidFill>
                  <a:effectLst/>
                  <a:uLnTx/>
                  <a:uFillTx/>
                  <a:latin typeface="Poppins" panose="00000500000000000000" pitchFamily="2" charset="0"/>
                  <a:ea typeface="+mn-ea"/>
                  <a:cs typeface="Poppins" panose="00000500000000000000" pitchFamily="2" charset="0"/>
                </a:rPr>
                <a:t>Growing number of National Chapters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1" i="0" u="none" strike="noStrike" kern="1200" cap="none" spc="0" normalizeH="0" baseline="0" noProof="0">
                <a:ln>
                  <a:noFill/>
                </a:ln>
                <a:solidFill>
                  <a:srgbClr val="002060"/>
                </a:solidFill>
                <a:effectLst/>
                <a:uLnTx/>
                <a:uFillTx/>
                <a:latin typeface="Poppins"/>
                <a:ea typeface="+mn-ea"/>
                <a:cs typeface="Poppins"/>
              </a:endParaRPr>
            </a:p>
          </p:txBody>
        </p:sp>
        <p:pic>
          <p:nvPicPr>
            <p:cNvPr id="1467" name="Picture 1466">
              <a:extLst>
                <a:ext uri="{FF2B5EF4-FFF2-40B4-BE49-F238E27FC236}">
                  <a16:creationId xmlns:a16="http://schemas.microsoft.com/office/drawing/2014/main" id="{0C6B54D7-2CDD-A836-975A-544052573427}"/>
                </a:ext>
              </a:extLst>
            </p:cNvPr>
            <p:cNvPicPr>
              <a:picLocks noChangeAspect="1"/>
            </p:cNvPicPr>
            <p:nvPr/>
          </p:nvPicPr>
          <p:blipFill>
            <a:blip r:embed="rId3"/>
            <a:srcRect l="9322" b="21802"/>
            <a:stretch/>
          </p:blipFill>
          <p:spPr>
            <a:xfrm>
              <a:off x="6096000" y="1686140"/>
              <a:ext cx="1651224" cy="797422"/>
            </a:xfrm>
            <a:prstGeom prst="rect">
              <a:avLst/>
            </a:prstGeom>
            <a:ln>
              <a:solidFill>
                <a:srgbClr val="4472C4"/>
              </a:solidFill>
            </a:ln>
          </p:spPr>
        </p:pic>
        <p:pic>
          <p:nvPicPr>
            <p:cNvPr id="1479" name="Picture 4" descr="Une image contenant Visage humain, femme, habits, collage&#10;&#10;Description générée automatiquement">
              <a:extLst>
                <a:ext uri="{FF2B5EF4-FFF2-40B4-BE49-F238E27FC236}">
                  <a16:creationId xmlns:a16="http://schemas.microsoft.com/office/drawing/2014/main" id="{0CE28572-B5F8-0D8B-6D22-886BF8CBCE0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62619" y="2643292"/>
              <a:ext cx="1479242" cy="858392"/>
            </a:xfrm>
            <a:prstGeom prst="rect">
              <a:avLst/>
            </a:prstGeom>
            <a:noFill/>
            <a:extLst>
              <a:ext uri="{909E8E84-426E-40DD-AFC4-6F175D3DCCD1}">
                <a14:hiddenFill xmlns:a14="http://schemas.microsoft.com/office/drawing/2010/main">
                  <a:solidFill>
                    <a:srgbClr val="FFFFFF"/>
                  </a:solidFill>
                </a14:hiddenFill>
              </a:ext>
            </a:extLst>
          </p:spPr>
        </p:pic>
        <p:pic>
          <p:nvPicPr>
            <p:cNvPr id="1483" name="Picture 1482">
              <a:extLst>
                <a:ext uri="{FF2B5EF4-FFF2-40B4-BE49-F238E27FC236}">
                  <a16:creationId xmlns:a16="http://schemas.microsoft.com/office/drawing/2014/main" id="{48E5D2A1-B8B8-2E03-81B3-800C60C7F2C3}"/>
                </a:ext>
              </a:extLst>
            </p:cNvPr>
            <p:cNvPicPr>
              <a:picLocks noChangeAspect="1"/>
            </p:cNvPicPr>
            <p:nvPr/>
          </p:nvPicPr>
          <p:blipFill>
            <a:blip r:embed="rId5"/>
            <a:stretch>
              <a:fillRect/>
            </a:stretch>
          </p:blipFill>
          <p:spPr>
            <a:xfrm>
              <a:off x="6085095" y="3637012"/>
              <a:ext cx="1409755" cy="783839"/>
            </a:xfrm>
            <a:prstGeom prst="rect">
              <a:avLst/>
            </a:prstGeom>
          </p:spPr>
        </p:pic>
        <p:sp>
          <p:nvSpPr>
            <p:cNvPr id="1484" name="ZoneTexte 23">
              <a:extLst>
                <a:ext uri="{FF2B5EF4-FFF2-40B4-BE49-F238E27FC236}">
                  <a16:creationId xmlns:a16="http://schemas.microsoft.com/office/drawing/2014/main" id="{9E84DAF8-52B0-55EC-DDE8-25A8D055058F}"/>
                </a:ext>
              </a:extLst>
            </p:cNvPr>
            <p:cNvSpPr txBox="1"/>
            <p:nvPr/>
          </p:nvSpPr>
          <p:spPr>
            <a:xfrm>
              <a:off x="8537392" y="3339080"/>
              <a:ext cx="3197102" cy="13463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002060"/>
                </a:solidFill>
                <a:effectLst/>
                <a:uLnTx/>
                <a:uFillTx/>
                <a:latin typeface="Poppins "/>
                <a:ea typeface="+mn-ea"/>
                <a:cs typeface="+mn-cs"/>
              </a:endParaRPr>
            </a:p>
            <a:p>
              <a:pPr marL="285750" indent="-285750">
                <a:buFont typeface="Wingdings" panose="05000000000000000000" pitchFamily="2" charset="2"/>
                <a:buChar char="ü"/>
                <a:defRPr/>
              </a:pPr>
              <a:r>
                <a:rPr lang="en-US" sz="1200">
                  <a:solidFill>
                    <a:srgbClr val="002060"/>
                  </a:solidFill>
                  <a:latin typeface="Poppins "/>
                </a:rPr>
                <a:t>16 National Chapters</a:t>
              </a:r>
            </a:p>
            <a:p>
              <a:pPr marL="285750" indent="-285750">
                <a:buFont typeface="Wingdings" panose="05000000000000000000" pitchFamily="2" charset="2"/>
                <a:buChar char="ü"/>
                <a:defRPr/>
              </a:pPr>
              <a:r>
                <a:rPr lang="en-US" sz="1200">
                  <a:solidFill>
                    <a:srgbClr val="002060"/>
                  </a:solidFill>
                  <a:latin typeface="Poppins "/>
                </a:rPr>
                <a:t>Local implementation communities</a:t>
              </a:r>
              <a:endParaRPr lang="en-US"/>
            </a:p>
            <a:p>
              <a:pPr marL="285750" indent="-285750">
                <a:buFont typeface="Wingdings" panose="05000000000000000000" pitchFamily="2" charset="2"/>
                <a:buChar char="ü"/>
                <a:defRPr/>
              </a:pPr>
              <a:r>
                <a:rPr lang="en-US" sz="1200">
                  <a:solidFill>
                    <a:srgbClr val="002060"/>
                  </a:solidFill>
                  <a:latin typeface="Poppins "/>
                </a:rPr>
                <a:t>Liaising with ministries, outreach work, support to action plans </a:t>
              </a:r>
              <a:endParaRPr lang="en-US"/>
            </a:p>
            <a:p>
              <a:pPr marL="285750" marR="0" lvl="0" indent="-285750" algn="l" defTabSz="914400">
                <a:lnSpc>
                  <a:spcPct val="100000"/>
                </a:lnSpc>
                <a:spcBef>
                  <a:spcPts val="0"/>
                </a:spcBef>
                <a:spcAft>
                  <a:spcPts val="0"/>
                </a:spcAft>
                <a:buClrTx/>
                <a:buSzTx/>
                <a:buFont typeface="Wingdings" panose="05000000000000000000" pitchFamily="2" charset="2"/>
                <a:buChar char="ü"/>
                <a:tabLst/>
                <a:defRPr/>
              </a:pPr>
              <a:endParaRPr lang="en-US" sz="1200" b="0" i="0" u="none" strike="noStrike" kern="1200" cap="none" spc="0" normalizeH="0" baseline="0" noProof="0">
                <a:ln>
                  <a:noFill/>
                </a:ln>
                <a:solidFill>
                  <a:srgbClr val="002060"/>
                </a:solidFill>
                <a:effectLst/>
                <a:highlight>
                  <a:srgbClr val="FFFF00"/>
                </a:highlight>
                <a:uLnTx/>
                <a:uFillTx/>
                <a:latin typeface="Poppins "/>
              </a:endParaRPr>
            </a:p>
          </p:txBody>
        </p:sp>
        <p:sp>
          <p:nvSpPr>
            <p:cNvPr id="1486" name="Rectangle 1485">
              <a:extLst>
                <a:ext uri="{FF2B5EF4-FFF2-40B4-BE49-F238E27FC236}">
                  <a16:creationId xmlns:a16="http://schemas.microsoft.com/office/drawing/2014/main" id="{B13D5DF4-0D92-5C99-1174-1B273F20E2D2}"/>
                </a:ext>
              </a:extLst>
            </p:cNvPr>
            <p:cNvSpPr/>
            <p:nvPr/>
          </p:nvSpPr>
          <p:spPr>
            <a:xfrm>
              <a:off x="-10906" y="4652034"/>
              <a:ext cx="7904748" cy="477672"/>
            </a:xfrm>
            <a:prstGeom prst="rect">
              <a:avLst/>
            </a:prstGeom>
            <a:solidFill>
              <a:srgbClr val="99D3F7">
                <a:alpha val="38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sp>
          <p:nvSpPr>
            <p:cNvPr id="1487" name="TextBox 1486">
              <a:extLst>
                <a:ext uri="{FF2B5EF4-FFF2-40B4-BE49-F238E27FC236}">
                  <a16:creationId xmlns:a16="http://schemas.microsoft.com/office/drawing/2014/main" id="{59F6BDE8-7374-D1F0-23FB-FA71C75CC3DC}"/>
                </a:ext>
              </a:extLst>
            </p:cNvPr>
            <p:cNvSpPr txBox="1"/>
            <p:nvPr/>
          </p:nvSpPr>
          <p:spPr>
            <a:xfrm>
              <a:off x="216797" y="4711916"/>
              <a:ext cx="480146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a:ln>
                    <a:noFill/>
                  </a:ln>
                  <a:solidFill>
                    <a:srgbClr val="0F0F55"/>
                  </a:solidFill>
                  <a:effectLst/>
                  <a:uLnTx/>
                  <a:uFillTx/>
                  <a:latin typeface="Poppins" panose="00000500000000000000" pitchFamily="2" charset="0"/>
                  <a:ea typeface="+mn-ea"/>
                  <a:cs typeface="Poppins" panose="00000500000000000000" pitchFamily="2" charset="0"/>
                </a:rPr>
                <a:t>Cascade Funding</a:t>
              </a:r>
            </a:p>
          </p:txBody>
        </p:sp>
        <p:pic>
          <p:nvPicPr>
            <p:cNvPr id="1488" name="Picture 1487">
              <a:extLst>
                <a:ext uri="{FF2B5EF4-FFF2-40B4-BE49-F238E27FC236}">
                  <a16:creationId xmlns:a16="http://schemas.microsoft.com/office/drawing/2014/main" id="{FC3330DE-69A8-ED90-9AEA-29CE22C4991F}"/>
                </a:ext>
              </a:extLst>
            </p:cNvPr>
            <p:cNvPicPr>
              <a:picLocks noChangeAspect="1"/>
            </p:cNvPicPr>
            <p:nvPr/>
          </p:nvPicPr>
          <p:blipFill>
            <a:blip r:embed="rId6"/>
            <a:stretch>
              <a:fillRect/>
            </a:stretch>
          </p:blipFill>
          <p:spPr>
            <a:xfrm>
              <a:off x="6827983" y="4517332"/>
              <a:ext cx="1533567" cy="785074"/>
            </a:xfrm>
            <a:prstGeom prst="rect">
              <a:avLst/>
            </a:prstGeom>
          </p:spPr>
        </p:pic>
        <p:sp>
          <p:nvSpPr>
            <p:cNvPr id="1489" name="ZoneTexte 23">
              <a:extLst>
                <a:ext uri="{FF2B5EF4-FFF2-40B4-BE49-F238E27FC236}">
                  <a16:creationId xmlns:a16="http://schemas.microsoft.com/office/drawing/2014/main" id="{B292B9F7-3C24-58A1-D8EA-96F4C97D6B4C}"/>
                </a:ext>
              </a:extLst>
            </p:cNvPr>
            <p:cNvSpPr txBox="1"/>
            <p:nvPr/>
          </p:nvSpPr>
          <p:spPr>
            <a:xfrm>
              <a:off x="8537391" y="4264874"/>
              <a:ext cx="3492633" cy="115399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lang="en-US" sz="1800" b="1" i="0" u="none" strike="noStrike" kern="1200" cap="none" spc="0" normalizeH="0" baseline="0" noProof="0">
                <a:ln>
                  <a:noFill/>
                </a:ln>
                <a:solidFill>
                  <a:srgbClr val="002060"/>
                </a:solidFill>
                <a:effectLst/>
                <a:highlight>
                  <a:srgbClr val="FFFF00"/>
                </a:highlight>
                <a:uLnTx/>
                <a:uFillTx/>
                <a:latin typeface="Poppins "/>
              </a:endParaRPr>
            </a:p>
            <a:p>
              <a:pPr marL="285750" indent="-285750">
                <a:buFont typeface="Wingdings" panose="05000000000000000000" pitchFamily="2" charset="2"/>
                <a:buChar char="ü"/>
                <a:defRPr/>
              </a:pPr>
              <a:r>
                <a:rPr kumimoji="0" lang="en-US" sz="1200" b="0" i="0" u="none" strike="noStrike" kern="1200" cap="none" spc="0" normalizeH="0" baseline="0" noProof="0">
                  <a:ln>
                    <a:noFill/>
                  </a:ln>
                  <a:solidFill>
                    <a:srgbClr val="0F0F55"/>
                  </a:solidFill>
                  <a:effectLst/>
                  <a:uLnTx/>
                  <a:uFillTx/>
                  <a:latin typeface="Poppins"/>
                  <a:cs typeface="Poppins"/>
                </a:rPr>
                <a:t>Grants </a:t>
              </a:r>
              <a:r>
                <a:rPr lang="en-US" sz="1200">
                  <a:solidFill>
                    <a:srgbClr val="0F0F55"/>
                  </a:solidFill>
                  <a:latin typeface="Poppins"/>
                  <a:cs typeface="Poppins"/>
                </a:rPr>
                <a:t>for institutions to</a:t>
              </a:r>
              <a:r>
                <a:rPr kumimoji="0" lang="en-US" sz="1200" b="0" i="0" u="none" strike="noStrike" kern="1200" cap="none" spc="0" normalizeH="0" baseline="0" noProof="0">
                  <a:ln>
                    <a:noFill/>
                  </a:ln>
                  <a:solidFill>
                    <a:srgbClr val="0F0F55"/>
                  </a:solidFill>
                  <a:effectLst/>
                  <a:uLnTx/>
                  <a:uFillTx/>
                  <a:latin typeface="Poppins"/>
                  <a:cs typeface="Poppins"/>
                </a:rPr>
                <a:t> implement the ARRA</a:t>
              </a:r>
              <a:endParaRPr lang="en-US" sz="1200" b="0" i="0" u="none" strike="noStrike" kern="1200" cap="none" spc="0" normalizeH="0" baseline="0" noProof="0">
                <a:ln>
                  <a:noFill/>
                </a:ln>
                <a:solidFill>
                  <a:srgbClr val="0F0F55"/>
                </a:solidFill>
                <a:effectLst/>
                <a:uLnTx/>
                <a:uFillTx/>
                <a:latin typeface="Poppins"/>
                <a:cs typeface="Poppin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sz="1200" b="0" i="0" u="none" strike="noStrike" kern="1200" cap="none" spc="0" normalizeH="0" baseline="0" noProof="0">
                  <a:ln>
                    <a:noFill/>
                  </a:ln>
                  <a:solidFill>
                    <a:srgbClr val="0F0F55"/>
                  </a:solidFill>
                  <a:effectLst/>
                  <a:uLnTx/>
                  <a:uFillTx/>
                  <a:latin typeface="Poppins"/>
                  <a:cs typeface="Poppins"/>
                </a:rPr>
                <a:t>80+ applications received for the first round</a:t>
              </a:r>
              <a:r>
                <a:rPr kumimoji="0" lang="en-US" sz="1200">
                  <a:solidFill>
                    <a:srgbClr val="0F0F55"/>
                  </a:solidFill>
                  <a:latin typeface="Poppins"/>
                  <a:cs typeface="Poppins"/>
                </a:rPr>
                <a:t> and 25 projects selected</a:t>
              </a:r>
              <a:endParaRPr kumimoji="0" lang="en-US" sz="1200" b="0" i="0" u="none" strike="noStrike" kern="1200" cap="none" spc="0" normalizeH="0" baseline="0" noProof="0">
                <a:ln>
                  <a:noFill/>
                </a:ln>
                <a:solidFill>
                  <a:srgbClr val="0F0F55"/>
                </a:solidFill>
                <a:effectLst/>
                <a:uLnTx/>
                <a:uFillTx/>
                <a:latin typeface="Poppins"/>
                <a:cs typeface="Poppins"/>
              </a:endParaRPr>
            </a:p>
          </p:txBody>
        </p:sp>
        <p:sp>
          <p:nvSpPr>
            <p:cNvPr id="1491" name="Rectangle 1490">
              <a:extLst>
                <a:ext uri="{FF2B5EF4-FFF2-40B4-BE49-F238E27FC236}">
                  <a16:creationId xmlns:a16="http://schemas.microsoft.com/office/drawing/2014/main" id="{0CBE4FF9-A49D-4FAC-A578-3ED9BE920737}"/>
                </a:ext>
              </a:extLst>
            </p:cNvPr>
            <p:cNvSpPr/>
            <p:nvPr/>
          </p:nvSpPr>
          <p:spPr>
            <a:xfrm>
              <a:off x="0" y="5547879"/>
              <a:ext cx="7162832" cy="477672"/>
            </a:xfrm>
            <a:prstGeom prst="rect">
              <a:avLst/>
            </a:prstGeom>
            <a:solidFill>
              <a:srgbClr val="99D3F7">
                <a:alpha val="38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sp>
          <p:nvSpPr>
            <p:cNvPr id="1492" name="ZoneTexte 24">
              <a:extLst>
                <a:ext uri="{FF2B5EF4-FFF2-40B4-BE49-F238E27FC236}">
                  <a16:creationId xmlns:a16="http://schemas.microsoft.com/office/drawing/2014/main" id="{CEFF5994-C5B9-EF8C-96A2-069A129918F3}"/>
                </a:ext>
              </a:extLst>
            </p:cNvPr>
            <p:cNvSpPr txBox="1"/>
            <p:nvPr/>
          </p:nvSpPr>
          <p:spPr>
            <a:xfrm>
              <a:off x="216797" y="5609542"/>
              <a:ext cx="5833256"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err="1">
                  <a:ln>
                    <a:noFill/>
                  </a:ln>
                  <a:solidFill>
                    <a:srgbClr val="002060"/>
                  </a:solidFill>
                  <a:effectLst/>
                  <a:uLnTx/>
                  <a:uFillTx/>
                  <a:latin typeface="Poppins"/>
                  <a:ea typeface="+mn-ea"/>
                  <a:cs typeface="Poppins"/>
                </a:rPr>
                <a:t>CoARA</a:t>
              </a:r>
              <a:r>
                <a:rPr kumimoji="0" lang="en-GB" b="1" i="0" u="none" strike="noStrike" kern="1200" cap="none" spc="0" normalizeH="0" baseline="0" noProof="0">
                  <a:ln>
                    <a:noFill/>
                  </a:ln>
                  <a:solidFill>
                    <a:srgbClr val="002060"/>
                  </a:solidFill>
                  <a:effectLst/>
                  <a:uLnTx/>
                  <a:uFillTx/>
                  <a:latin typeface="Poppins"/>
                  <a:ea typeface="+mn-ea"/>
                  <a:cs typeface="Poppins"/>
                </a:rPr>
                <a:t> Events</a:t>
              </a:r>
              <a:endParaRPr kumimoji="0" lang="fr-FR" b="1" i="0" u="none" strike="noStrike" kern="1200" cap="none" spc="0" normalizeH="0" baseline="0" noProof="0">
                <a:ln>
                  <a:noFill/>
                </a:ln>
                <a:solidFill>
                  <a:srgbClr val="002060"/>
                </a:solidFill>
                <a:effectLst/>
                <a:uLnTx/>
                <a:uFillTx/>
                <a:latin typeface="Poppins"/>
                <a:ea typeface="+mn-ea"/>
                <a:cs typeface="Poppin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1" i="0" u="none" strike="noStrike" kern="1200" cap="none" spc="0" normalizeH="0" baseline="0" noProof="0">
                <a:ln>
                  <a:noFill/>
                </a:ln>
                <a:solidFill>
                  <a:srgbClr val="002060"/>
                </a:solidFill>
                <a:effectLst/>
                <a:uLnTx/>
                <a:uFillTx/>
                <a:latin typeface="Poppins"/>
                <a:ea typeface="+mn-ea"/>
                <a:cs typeface="Poppins"/>
              </a:endParaRPr>
            </a:p>
          </p:txBody>
        </p:sp>
        <p:pic>
          <p:nvPicPr>
            <p:cNvPr id="1493" name="Picture 1492">
              <a:extLst>
                <a:ext uri="{FF2B5EF4-FFF2-40B4-BE49-F238E27FC236}">
                  <a16:creationId xmlns:a16="http://schemas.microsoft.com/office/drawing/2014/main" id="{FE0DBFBC-66C6-2D48-425B-C66C9BF1D530}"/>
                </a:ext>
              </a:extLst>
            </p:cNvPr>
            <p:cNvPicPr>
              <a:picLocks noChangeAspect="1"/>
            </p:cNvPicPr>
            <p:nvPr/>
          </p:nvPicPr>
          <p:blipFill>
            <a:blip r:embed="rId7"/>
            <a:srcRect/>
            <a:stretch/>
          </p:blipFill>
          <p:spPr>
            <a:xfrm>
              <a:off x="6096000" y="5451951"/>
              <a:ext cx="1541475" cy="740931"/>
            </a:xfrm>
            <a:prstGeom prst="rect">
              <a:avLst/>
            </a:prstGeom>
          </p:spPr>
        </p:pic>
        <p:sp>
          <p:nvSpPr>
            <p:cNvPr id="1494" name="ZoneTexte 23">
              <a:extLst>
                <a:ext uri="{FF2B5EF4-FFF2-40B4-BE49-F238E27FC236}">
                  <a16:creationId xmlns:a16="http://schemas.microsoft.com/office/drawing/2014/main" id="{F44FA397-985A-BBC0-30FB-A853F1723C52}"/>
                </a:ext>
              </a:extLst>
            </p:cNvPr>
            <p:cNvSpPr txBox="1"/>
            <p:nvPr/>
          </p:nvSpPr>
          <p:spPr>
            <a:xfrm>
              <a:off x="8537392" y="5299250"/>
              <a:ext cx="3643704" cy="8654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en-US" sz="1200" b="0" i="0" u="none" strike="noStrike" kern="1200" cap="none" spc="0" normalizeH="0" baseline="0" noProof="0">
                <a:ln>
                  <a:noFill/>
                </a:ln>
                <a:solidFill>
                  <a:srgbClr val="0F0F55"/>
                </a:solidFill>
                <a:effectLst/>
                <a:uLnTx/>
                <a:uFillTx/>
                <a:latin typeface="Poppins" panose="00000500000000000000" pitchFamily="2" charset="0"/>
                <a:ea typeface="+mn-ea"/>
                <a:cs typeface="Poppins" panose="00000500000000000000" pitchFamily="2" charset="0"/>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sz="1200" b="0" i="0" u="none" strike="noStrike" kern="1200" cap="none" spc="0" normalizeH="0" baseline="0" noProof="0">
                  <a:ln>
                    <a:noFill/>
                  </a:ln>
                  <a:solidFill>
                    <a:srgbClr val="0F0F55"/>
                  </a:solidFill>
                  <a:effectLst/>
                  <a:uLnTx/>
                  <a:uFillTx/>
                  <a:latin typeface="Poppins" panose="00000500000000000000" pitchFamily="2" charset="0"/>
                  <a:ea typeface="+mn-ea"/>
                  <a:cs typeface="Poppins" panose="00000500000000000000" pitchFamily="2" charset="0"/>
                </a:rPr>
                <a:t>Online and hybrid</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sz="1200" b="0" i="0" u="none" strike="noStrike" kern="1200" cap="none" spc="0" normalizeH="0" baseline="0" noProof="0">
                  <a:ln>
                    <a:noFill/>
                  </a:ln>
                  <a:solidFill>
                    <a:srgbClr val="0F0F55"/>
                  </a:solidFill>
                  <a:effectLst/>
                  <a:uLnTx/>
                  <a:uFillTx/>
                  <a:latin typeface="Poppins" panose="00000500000000000000" pitchFamily="2" charset="0"/>
                  <a:ea typeface="+mn-ea"/>
                  <a:cs typeface="Poppins" panose="00000500000000000000" pitchFamily="2" charset="0"/>
                </a:rPr>
                <a:t>Call for hosting events for </a:t>
              </a:r>
              <a:r>
                <a:rPr kumimoji="0" lang="en-US" sz="1200" b="0" i="0" u="none" strike="noStrike" kern="1200" cap="none" spc="0" normalizeH="0" baseline="0" noProof="0" err="1">
                  <a:ln>
                    <a:noFill/>
                  </a:ln>
                  <a:solidFill>
                    <a:srgbClr val="0F0F55"/>
                  </a:solidFill>
                  <a:effectLst/>
                  <a:uLnTx/>
                  <a:uFillTx/>
                  <a:latin typeface="Poppins" panose="00000500000000000000" pitchFamily="2" charset="0"/>
                  <a:ea typeface="+mn-ea"/>
                  <a:cs typeface="Poppins" panose="00000500000000000000" pitchFamily="2" charset="0"/>
                </a:rPr>
                <a:t>CoARA</a:t>
              </a:r>
              <a:r>
                <a:rPr kumimoji="0" lang="en-US" sz="1200" b="0" i="0" u="none" strike="noStrike" kern="1200" cap="none" spc="0" normalizeH="0" baseline="0" noProof="0">
                  <a:ln>
                    <a:noFill/>
                  </a:ln>
                  <a:solidFill>
                    <a:srgbClr val="0F0F55"/>
                  </a:solidFill>
                  <a:effectLst/>
                  <a:uLnTx/>
                  <a:uFillTx/>
                  <a:latin typeface="Poppins" panose="00000500000000000000" pitchFamily="2" charset="0"/>
                  <a:ea typeface="+mn-ea"/>
                  <a:cs typeface="Poppins" panose="00000500000000000000" pitchFamily="2" charset="0"/>
                </a:rPr>
                <a:t> members</a:t>
              </a:r>
            </a:p>
          </p:txBody>
        </p:sp>
      </p:grpSp>
      <p:grpSp>
        <p:nvGrpSpPr>
          <p:cNvPr id="2" name="Group 8">
            <a:extLst>
              <a:ext uri="{FF2B5EF4-FFF2-40B4-BE49-F238E27FC236}">
                <a16:creationId xmlns:a16="http://schemas.microsoft.com/office/drawing/2014/main" id="{E1E9DC72-49FB-3ECF-8DD4-47416C92CEF9}"/>
              </a:ext>
            </a:extLst>
          </p:cNvPr>
          <p:cNvGrpSpPr/>
          <p:nvPr/>
        </p:nvGrpSpPr>
        <p:grpSpPr>
          <a:xfrm>
            <a:off x="2761097" y="5995015"/>
            <a:ext cx="4514335" cy="928411"/>
            <a:chOff x="0" y="0"/>
            <a:chExt cx="6019112" cy="1237881"/>
          </a:xfrm>
        </p:grpSpPr>
        <p:sp>
          <p:nvSpPr>
            <p:cNvPr id="4" name="Freeform 9">
              <a:extLst>
                <a:ext uri="{FF2B5EF4-FFF2-40B4-BE49-F238E27FC236}">
                  <a16:creationId xmlns:a16="http://schemas.microsoft.com/office/drawing/2014/main" id="{C399DF80-9029-AF35-BCDA-67E0625138DF}"/>
                </a:ext>
              </a:extLst>
            </p:cNvPr>
            <p:cNvSpPr/>
            <p:nvPr/>
          </p:nvSpPr>
          <p:spPr>
            <a:xfrm>
              <a:off x="3873451" y="0"/>
              <a:ext cx="2145661" cy="1237881"/>
            </a:xfrm>
            <a:custGeom>
              <a:avLst/>
              <a:gdLst/>
              <a:ahLst/>
              <a:cxnLst/>
              <a:rect l="l" t="t" r="r" b="b"/>
              <a:pathLst>
                <a:path w="2145661" h="1237881">
                  <a:moveTo>
                    <a:pt x="0" y="0"/>
                  </a:moveTo>
                  <a:lnTo>
                    <a:pt x="2145661" y="0"/>
                  </a:lnTo>
                  <a:lnTo>
                    <a:pt x="2145661" y="1237881"/>
                  </a:lnTo>
                  <a:lnTo>
                    <a:pt x="0" y="1237881"/>
                  </a:lnTo>
                  <a:lnTo>
                    <a:pt x="0" y="0"/>
                  </a:lnTo>
                  <a:close/>
                </a:path>
              </a:pathLst>
            </a:custGeom>
            <a:blipFill>
              <a:blip r:embed="rId8"/>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 name="Freeform 10">
              <a:extLst>
                <a:ext uri="{FF2B5EF4-FFF2-40B4-BE49-F238E27FC236}">
                  <a16:creationId xmlns:a16="http://schemas.microsoft.com/office/drawing/2014/main" id="{321FFEFC-7FFD-CA69-194E-1C7DC14AA97F}"/>
                </a:ext>
              </a:extLst>
            </p:cNvPr>
            <p:cNvSpPr/>
            <p:nvPr/>
          </p:nvSpPr>
          <p:spPr>
            <a:xfrm>
              <a:off x="0" y="213185"/>
              <a:ext cx="3472528" cy="772637"/>
            </a:xfrm>
            <a:custGeom>
              <a:avLst/>
              <a:gdLst/>
              <a:ahLst/>
              <a:cxnLst/>
              <a:rect l="l" t="t" r="r" b="b"/>
              <a:pathLst>
                <a:path w="3472528" h="772637">
                  <a:moveTo>
                    <a:pt x="0" y="0"/>
                  </a:moveTo>
                  <a:lnTo>
                    <a:pt x="3472528" y="0"/>
                  </a:lnTo>
                  <a:lnTo>
                    <a:pt x="3472528" y="772637"/>
                  </a:lnTo>
                  <a:lnTo>
                    <a:pt x="0" y="772637"/>
                  </a:lnTo>
                  <a:lnTo>
                    <a:pt x="0" y="0"/>
                  </a:lnTo>
                  <a:close/>
                </a:path>
              </a:pathLst>
            </a:custGeom>
            <a:blipFill>
              <a:blip r:embed="rId9"/>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grpSp>
      <p:sp>
        <p:nvSpPr>
          <p:cNvPr id="3" name="Title 1">
            <a:extLst>
              <a:ext uri="{FF2B5EF4-FFF2-40B4-BE49-F238E27FC236}">
                <a16:creationId xmlns:a16="http://schemas.microsoft.com/office/drawing/2014/main" id="{5D8859B7-DFFB-F1F5-BA36-C20DE4E348BF}"/>
              </a:ext>
            </a:extLst>
          </p:cNvPr>
          <p:cNvSpPr txBox="1">
            <a:spLocks/>
          </p:cNvSpPr>
          <p:nvPr/>
        </p:nvSpPr>
        <p:spPr>
          <a:xfrm>
            <a:off x="809699" y="504317"/>
            <a:ext cx="10571998" cy="895955"/>
          </a:xfrm>
          <a:prstGeom prst="rect">
            <a:avLst/>
          </a:prstGeom>
          <a:effectLst/>
        </p:spPr>
        <p:txBody>
          <a:bodyPr vert="horz" lIns="91440" tIns="45720" rIns="91440" bIns="45720" rtlCol="0" anchor="t" anchorCtr="0">
            <a:noAutofit/>
          </a:bodyPr>
          <a:lstStyle>
            <a:lvl1pPr algn="l" defTabSz="457200" rtl="0" eaLnBrk="1" latinLnBrk="0" hangingPunct="1">
              <a:spcBef>
                <a:spcPct val="0"/>
              </a:spcBef>
              <a:buNone/>
              <a:defRPr sz="4000" b="1" kern="1200" cap="all" baseline="0">
                <a:solidFill>
                  <a:schemeClr val="bg2">
                    <a:lumMod val="50000"/>
                  </a:schemeClr>
                </a:solidFill>
                <a:latin typeface="Poppins SemiBold" panose="00000700000000000000" pitchFamily="2" charset="0"/>
                <a:ea typeface="+mj-ea"/>
                <a:cs typeface="Poppins SemiBold" panose="00000700000000000000" pitchFamily="2"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sz="3200" cap="none" err="1">
                <a:solidFill>
                  <a:srgbClr val="0F0F55"/>
                </a:solidFill>
                <a:latin typeface="Poppins SemiBold"/>
                <a:cs typeface="Poppins SemiBold"/>
              </a:rPr>
              <a:t>CoARA</a:t>
            </a:r>
            <a:r>
              <a:rPr lang="en-GB" sz="3200" cap="none">
                <a:solidFill>
                  <a:srgbClr val="0F0F55"/>
                </a:solidFill>
                <a:latin typeface="Poppins SemiBold"/>
                <a:cs typeface="Poppins SemiBold"/>
              </a:rPr>
              <a:t> in action: paving the way for systemic change</a:t>
            </a:r>
            <a:endParaRPr lang="en-GB" sz="3200" cap="none">
              <a:solidFill>
                <a:srgbClr val="0F0F55"/>
              </a:solidFill>
            </a:endParaRPr>
          </a:p>
        </p:txBody>
      </p:sp>
    </p:spTree>
    <p:extLst>
      <p:ext uri="{BB962C8B-B14F-4D97-AF65-F5344CB8AC3E}">
        <p14:creationId xmlns:p14="http://schemas.microsoft.com/office/powerpoint/2010/main" val="14055713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433DFB-5BDF-3454-C0D1-C62353C86535}"/>
            </a:ext>
          </a:extLst>
        </p:cNvPr>
        <p:cNvGrpSpPr/>
        <p:nvPr/>
      </p:nvGrpSpPr>
      <p:grpSpPr>
        <a:xfrm>
          <a:off x="0" y="0"/>
          <a:ext cx="0" cy="0"/>
          <a:chOff x="0" y="0"/>
          <a:chExt cx="0" cy="0"/>
        </a:xfrm>
      </p:grpSpPr>
      <p:pic>
        <p:nvPicPr>
          <p:cNvPr id="7" name="Graphique 7" descr="Amérique du Nord avec un remplissage uni">
            <a:extLst>
              <a:ext uri="{FF2B5EF4-FFF2-40B4-BE49-F238E27FC236}">
                <a16:creationId xmlns:a16="http://schemas.microsoft.com/office/drawing/2014/main" id="{A530B704-C6CB-D2EE-528C-0AEB989043A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657767">
            <a:off x="3830645" y="-1651226"/>
            <a:ext cx="10616146" cy="10616146"/>
          </a:xfrm>
          <a:prstGeom prst="rect">
            <a:avLst/>
          </a:prstGeom>
        </p:spPr>
      </p:pic>
      <p:sp>
        <p:nvSpPr>
          <p:cNvPr id="12" name="Footer Placeholder 4">
            <a:extLst>
              <a:ext uri="{FF2B5EF4-FFF2-40B4-BE49-F238E27FC236}">
                <a16:creationId xmlns:a16="http://schemas.microsoft.com/office/drawing/2014/main" id="{0A324A91-2845-3B80-8733-1B9FD72C74B8}"/>
              </a:ext>
            </a:extLst>
          </p:cNvPr>
          <p:cNvSpPr>
            <a:spLocks noGrp="1"/>
          </p:cNvSpPr>
          <p:nvPr>
            <p:ph type="ftr" sz="quarter" idx="11"/>
          </p:nvPr>
        </p:nvSpPr>
        <p:spPr>
          <a:xfrm>
            <a:off x="2581834" y="6041362"/>
            <a:ext cx="8454465" cy="490599"/>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000000"/>
              </a:solidFill>
              <a:effectLst/>
              <a:uLnTx/>
              <a:uFillTx/>
              <a:latin typeface="Poppins" panose="00000500000000000000" pitchFamily="2" charset="0"/>
              <a:ea typeface="+mn-ea"/>
              <a:cs typeface="Poppins" panose="00000500000000000000" pitchFamily="2" charset="0"/>
            </a:endParaRPr>
          </a:p>
        </p:txBody>
      </p:sp>
      <p:sp>
        <p:nvSpPr>
          <p:cNvPr id="2" name="Slide Number Placeholder 5">
            <a:extLst>
              <a:ext uri="{FF2B5EF4-FFF2-40B4-BE49-F238E27FC236}">
                <a16:creationId xmlns:a16="http://schemas.microsoft.com/office/drawing/2014/main" id="{70D497AC-3292-4171-D868-AE415DF99581}"/>
              </a:ext>
            </a:extLst>
          </p:cNvPr>
          <p:cNvSpPr>
            <a:spLocks noGrp="1"/>
          </p:cNvSpPr>
          <p:nvPr>
            <p:ph type="sldNum" sz="quarter" idx="12"/>
          </p:nvPr>
        </p:nvSpPr>
        <p:spPr>
          <a:xfrm>
            <a:off x="10917124" y="6161187"/>
            <a:ext cx="1062155" cy="490599"/>
          </a:xfrm>
        </p:spPr>
        <p:txBody>
          <a:bodyPr>
            <a:normAutofit/>
          </a:bodyPr>
          <a:lstStyle/>
          <a:p>
            <a:pPr marL="0" marR="0" lvl="0" indent="0" algn="r" defTabSz="914400" rtl="0" eaLnBrk="1" fontAlgn="auto" latinLnBrk="0" hangingPunct="1">
              <a:lnSpc>
                <a:spcPct val="90000"/>
              </a:lnSpc>
              <a:spcBef>
                <a:spcPts val="0"/>
              </a:spcBef>
              <a:spcAft>
                <a:spcPts val="600"/>
              </a:spcAft>
              <a:buClrTx/>
              <a:buSzTx/>
              <a:buFontTx/>
              <a:buNone/>
              <a:tabLst/>
              <a:defRPr/>
            </a:pPr>
            <a:fld id="{EE564337-EC0D-514C-8926-9471E1A66B46}" type="slidenum">
              <a:rPr kumimoji="0" lang="en-US" sz="2800" b="1" i="0" u="none" strike="noStrike" kern="1200" cap="none" spc="0" normalizeH="0" baseline="0" noProof="0" smtClean="0">
                <a:ln>
                  <a:noFill/>
                </a:ln>
                <a:solidFill>
                  <a:srgbClr val="000000"/>
                </a:solidFill>
                <a:effectLst/>
                <a:uLnTx/>
                <a:uFillTx/>
                <a:latin typeface="Poppins SemiBold" panose="00000700000000000000" pitchFamily="2" charset="0"/>
                <a:ea typeface="+mn-ea"/>
                <a:cs typeface="Poppins SemiBold" panose="00000700000000000000" pitchFamily="2" charset="0"/>
              </a:rPr>
              <a:pPr marL="0" marR="0" lvl="0" indent="0" algn="r" defTabSz="914400" rtl="0" eaLnBrk="1" fontAlgn="auto" latinLnBrk="0" hangingPunct="1">
                <a:lnSpc>
                  <a:spcPct val="90000"/>
                </a:lnSpc>
                <a:spcBef>
                  <a:spcPts val="0"/>
                </a:spcBef>
                <a:spcAft>
                  <a:spcPts val="600"/>
                </a:spcAft>
                <a:buClrTx/>
                <a:buSzTx/>
                <a:buFontTx/>
                <a:buNone/>
                <a:tabLst/>
                <a:defRPr/>
              </a:pPr>
              <a:t>5</a:t>
            </a:fld>
            <a:endParaRPr kumimoji="0" lang="en-US" sz="2800" b="1" i="0" u="none" strike="noStrike" kern="1200" cap="none" spc="0" normalizeH="0" baseline="0" noProof="0">
              <a:ln>
                <a:noFill/>
              </a:ln>
              <a:solidFill>
                <a:srgbClr val="000000"/>
              </a:solidFill>
              <a:effectLst/>
              <a:uLnTx/>
              <a:uFillTx/>
              <a:latin typeface="Poppins SemiBold" panose="00000700000000000000" pitchFamily="2" charset="0"/>
              <a:ea typeface="+mn-ea"/>
              <a:cs typeface="Poppins SemiBold" panose="00000700000000000000" pitchFamily="2" charset="0"/>
            </a:endParaRPr>
          </a:p>
        </p:txBody>
      </p:sp>
      <p:sp>
        <p:nvSpPr>
          <p:cNvPr id="6" name="Title 1">
            <a:extLst>
              <a:ext uri="{FF2B5EF4-FFF2-40B4-BE49-F238E27FC236}">
                <a16:creationId xmlns:a16="http://schemas.microsoft.com/office/drawing/2014/main" id="{46FD7570-863F-C4FF-E505-0EA909778C95}"/>
              </a:ext>
            </a:extLst>
          </p:cNvPr>
          <p:cNvSpPr txBox="1">
            <a:spLocks/>
          </p:cNvSpPr>
          <p:nvPr/>
        </p:nvSpPr>
        <p:spPr>
          <a:xfrm>
            <a:off x="809699" y="504317"/>
            <a:ext cx="10571998" cy="895955"/>
          </a:xfrm>
          <a:prstGeom prst="rect">
            <a:avLst/>
          </a:prstGeom>
          <a:effectLst/>
        </p:spPr>
        <p:txBody>
          <a:bodyPr vert="horz" lIns="91440" tIns="45720" rIns="91440" bIns="45720" rtlCol="0" anchor="t" anchorCtr="0">
            <a:noAutofit/>
          </a:bodyPr>
          <a:lstStyle>
            <a:lvl1pPr algn="l" defTabSz="457200" rtl="0" eaLnBrk="1" latinLnBrk="0" hangingPunct="1">
              <a:spcBef>
                <a:spcPct val="0"/>
              </a:spcBef>
              <a:buNone/>
              <a:defRPr sz="4000" b="1" kern="1200" cap="all" baseline="0">
                <a:solidFill>
                  <a:schemeClr val="bg2">
                    <a:lumMod val="50000"/>
                  </a:schemeClr>
                </a:solidFill>
                <a:latin typeface="Poppins SemiBold" panose="00000700000000000000" pitchFamily="2" charset="0"/>
                <a:ea typeface="+mj-ea"/>
                <a:cs typeface="Poppins SemiBold" panose="00000700000000000000" pitchFamily="2"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GB" sz="3200" b="1" i="0" u="none" strike="noStrike" kern="1200" cap="none" spc="0" normalizeH="0" baseline="0" noProof="0">
                <a:ln>
                  <a:noFill/>
                </a:ln>
                <a:solidFill>
                  <a:srgbClr val="0F0F55"/>
                </a:solidFill>
                <a:effectLst/>
                <a:uLnTx/>
                <a:uFillTx/>
                <a:latin typeface="Poppins SemiBold"/>
                <a:ea typeface="+mj-ea"/>
                <a:cs typeface="Poppins SemiBold"/>
              </a:rPr>
              <a:t>700 members milestone reached in November</a:t>
            </a:r>
            <a:endParaRPr kumimoji="0" lang="en-GB" sz="3200" b="1" i="0" u="none" strike="noStrike" kern="1200" cap="none" spc="0" normalizeH="0" baseline="0" noProof="0">
              <a:ln>
                <a:noFill/>
              </a:ln>
              <a:solidFill>
                <a:srgbClr val="0F0F55"/>
              </a:solidFill>
              <a:effectLst/>
              <a:highlight>
                <a:srgbClr val="FFFF00"/>
              </a:highlight>
              <a:uLnTx/>
              <a:uFillTx/>
              <a:latin typeface="Poppins SemiBold" panose="00000700000000000000" pitchFamily="2" charset="0"/>
              <a:ea typeface="+mj-ea"/>
              <a:cs typeface="Poppins SemiBold" panose="00000700000000000000" pitchFamily="2" charset="0"/>
            </a:endParaRPr>
          </a:p>
        </p:txBody>
      </p:sp>
      <p:sp>
        <p:nvSpPr>
          <p:cNvPr id="9" name="Rectangle: Rounded Corners 8">
            <a:extLst>
              <a:ext uri="{FF2B5EF4-FFF2-40B4-BE49-F238E27FC236}">
                <a16:creationId xmlns:a16="http://schemas.microsoft.com/office/drawing/2014/main" id="{3AC735BF-A436-1D3D-71B5-BC9E831491BD}"/>
              </a:ext>
            </a:extLst>
          </p:cNvPr>
          <p:cNvSpPr/>
          <p:nvPr/>
        </p:nvSpPr>
        <p:spPr>
          <a:xfrm>
            <a:off x="7601804" y="2006220"/>
            <a:ext cx="3616656" cy="3083257"/>
          </a:xfrm>
          <a:prstGeom prst="roundRect">
            <a:avLst/>
          </a:prstGeom>
          <a:noFill/>
          <a:ln w="38100">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a:extLst>
              <a:ext uri="{FF2B5EF4-FFF2-40B4-BE49-F238E27FC236}">
                <a16:creationId xmlns:a16="http://schemas.microsoft.com/office/drawing/2014/main" id="{EAB0C723-BDBB-39B4-2FAF-127A455F6E6F}"/>
              </a:ext>
            </a:extLst>
          </p:cNvPr>
          <p:cNvSpPr txBox="1"/>
          <p:nvPr/>
        </p:nvSpPr>
        <p:spPr>
          <a:xfrm>
            <a:off x="7765577" y="2305136"/>
            <a:ext cx="3270722" cy="1754326"/>
          </a:xfrm>
          <a:prstGeom prst="rect">
            <a:avLst/>
          </a:prstGeom>
          <a:noFill/>
        </p:spPr>
        <p:txBody>
          <a:bodyPr wrap="square" rtlCol="0">
            <a:spAutoFit/>
          </a:bodyPr>
          <a:lstStyle/>
          <a:p>
            <a:r>
              <a:rPr lang="en-GB">
                <a:solidFill>
                  <a:srgbClr val="002060"/>
                </a:solidFill>
                <a:latin typeface="Poppins" panose="00000500000000000000" pitchFamily="2" charset="0"/>
                <a:cs typeface="Poppins" panose="00000500000000000000" pitchFamily="2" charset="0"/>
              </a:rPr>
              <a:t>New countries have  joined the coalition since June 2024:</a:t>
            </a:r>
          </a:p>
          <a:p>
            <a:pPr marL="285750" indent="-285750">
              <a:buFont typeface="Arial" panose="020B0604020202020204" pitchFamily="34" charset="0"/>
              <a:buChar char="•"/>
            </a:pPr>
            <a:r>
              <a:rPr lang="en-GB" i="1">
                <a:solidFill>
                  <a:srgbClr val="002060"/>
                </a:solidFill>
                <a:latin typeface="Poppins" panose="00000500000000000000" pitchFamily="2" charset="0"/>
                <a:cs typeface="Poppins" panose="00000500000000000000" pitchFamily="2" charset="0"/>
              </a:rPr>
              <a:t>Kenya</a:t>
            </a:r>
          </a:p>
          <a:p>
            <a:pPr marL="285750" indent="-285750">
              <a:buFont typeface="Arial" panose="020B0604020202020204" pitchFamily="34" charset="0"/>
              <a:buChar char="•"/>
            </a:pPr>
            <a:r>
              <a:rPr lang="en-GB" i="1">
                <a:solidFill>
                  <a:srgbClr val="002060"/>
                </a:solidFill>
                <a:latin typeface="Poppins" panose="00000500000000000000" pitchFamily="2" charset="0"/>
                <a:cs typeface="Poppins" panose="00000500000000000000" pitchFamily="2" charset="0"/>
              </a:rPr>
              <a:t>Mexico</a:t>
            </a:r>
          </a:p>
          <a:p>
            <a:pPr marL="285750" indent="-285750">
              <a:buFont typeface="Arial" panose="020B0604020202020204" pitchFamily="34" charset="0"/>
              <a:buChar char="•"/>
            </a:pPr>
            <a:r>
              <a:rPr lang="en-GB" i="1">
                <a:solidFill>
                  <a:srgbClr val="002060"/>
                </a:solidFill>
                <a:latin typeface="Poppins" panose="00000500000000000000" pitchFamily="2" charset="0"/>
                <a:cs typeface="Poppins" panose="00000500000000000000" pitchFamily="2" charset="0"/>
              </a:rPr>
              <a:t>Tanzania</a:t>
            </a:r>
          </a:p>
        </p:txBody>
      </p:sp>
      <p:pic>
        <p:nvPicPr>
          <p:cNvPr id="1026" name="Picture 2" descr="Flag of Kenya - Wikipedia">
            <a:extLst>
              <a:ext uri="{FF2B5EF4-FFF2-40B4-BE49-F238E27FC236}">
                <a16:creationId xmlns:a16="http://schemas.microsoft.com/office/drawing/2014/main" id="{0A530963-3EE7-A53D-7281-15346A9D918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63049" y="4261116"/>
            <a:ext cx="822864" cy="54857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B34D32F4-C9DD-14BD-5946-556BEE54B3F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002063" y="4261117"/>
            <a:ext cx="933508" cy="53350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Flag of Tanzania - Wikipedia">
            <a:extLst>
              <a:ext uri="{FF2B5EF4-FFF2-40B4-BE49-F238E27FC236}">
                <a16:creationId xmlns:a16="http://schemas.microsoft.com/office/drawing/2014/main" id="{6634FA81-93BB-0950-A4EF-FDE69F49192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151721" y="4258108"/>
            <a:ext cx="822864" cy="548576"/>
          </a:xfrm>
          <a:prstGeom prst="rect">
            <a:avLst/>
          </a:prstGeom>
          <a:noFill/>
          <a:extLst>
            <a:ext uri="{909E8E84-426E-40DD-AFC4-6F175D3DCCD1}">
              <a14:hiddenFill xmlns:a14="http://schemas.microsoft.com/office/drawing/2010/main">
                <a:solidFill>
                  <a:srgbClr val="FFFFFF"/>
                </a:solidFill>
              </a14:hiddenFill>
            </a:ext>
          </a:extLst>
        </p:spPr>
      </p:pic>
      <p:pic>
        <p:nvPicPr>
          <p:cNvPr id="3" name="Image 2" descr="No alt text provided for this image">
            <a:extLst>
              <a:ext uri="{FF2B5EF4-FFF2-40B4-BE49-F238E27FC236}">
                <a16:creationId xmlns:a16="http://schemas.microsoft.com/office/drawing/2014/main" id="{4958ECFC-B879-665C-14D2-4833DEBE98EB}"/>
              </a:ext>
            </a:extLst>
          </p:cNvPr>
          <p:cNvPicPr>
            <a:picLocks noChangeAspect="1"/>
          </p:cNvPicPr>
          <p:nvPr/>
        </p:nvPicPr>
        <p:blipFill>
          <a:blip r:embed="rId8"/>
          <a:stretch>
            <a:fillRect/>
          </a:stretch>
        </p:blipFill>
        <p:spPr>
          <a:xfrm>
            <a:off x="806824" y="1813319"/>
            <a:ext cx="6118413" cy="3462619"/>
          </a:xfrm>
          <a:prstGeom prst="rect">
            <a:avLst/>
          </a:prstGeom>
        </p:spPr>
      </p:pic>
    </p:spTree>
    <p:extLst>
      <p:ext uri="{BB962C8B-B14F-4D97-AF65-F5344CB8AC3E}">
        <p14:creationId xmlns:p14="http://schemas.microsoft.com/office/powerpoint/2010/main" val="37390787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phique 7" descr="Amérique du Nord avec un remplissage uni">
            <a:extLst>
              <a:ext uri="{FF2B5EF4-FFF2-40B4-BE49-F238E27FC236}">
                <a16:creationId xmlns:a16="http://schemas.microsoft.com/office/drawing/2014/main" id="{AD01478B-2A5D-C702-5A87-C32305D7C8A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657767">
            <a:off x="1791671" y="-2214293"/>
            <a:ext cx="10616146" cy="10616146"/>
          </a:xfrm>
          <a:prstGeom prst="rect">
            <a:avLst/>
          </a:prstGeom>
        </p:spPr>
      </p:pic>
      <p:pic>
        <p:nvPicPr>
          <p:cNvPr id="32" name="Picture 31" descr="A person smiling for a picture&#10;&#10;Description automatically generated">
            <a:extLst>
              <a:ext uri="{FF2B5EF4-FFF2-40B4-BE49-F238E27FC236}">
                <a16:creationId xmlns:a16="http://schemas.microsoft.com/office/drawing/2014/main" id="{B042B328-5FAD-AC6A-1825-223B07A6CF3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89041" y="1505505"/>
            <a:ext cx="2012455" cy="1022997"/>
          </a:xfrm>
          <a:prstGeom prst="rect">
            <a:avLst/>
          </a:prstGeom>
          <a:ln>
            <a:noFill/>
          </a:ln>
          <a:effectLst>
            <a:outerShdw blurRad="292100" dist="139700" dir="2700000" algn="tl" rotWithShape="0">
              <a:srgbClr val="333333">
                <a:alpha val="65000"/>
              </a:srgbClr>
            </a:outerShdw>
          </a:effectLst>
        </p:spPr>
      </p:pic>
      <p:sp>
        <p:nvSpPr>
          <p:cNvPr id="13" name="Rectangle: Rounded Corners 12">
            <a:extLst>
              <a:ext uri="{FF2B5EF4-FFF2-40B4-BE49-F238E27FC236}">
                <a16:creationId xmlns:a16="http://schemas.microsoft.com/office/drawing/2014/main" id="{085F2119-330A-B90E-3323-4241FBDC021D}"/>
              </a:ext>
            </a:extLst>
          </p:cNvPr>
          <p:cNvSpPr/>
          <p:nvPr/>
        </p:nvSpPr>
        <p:spPr>
          <a:xfrm>
            <a:off x="424283" y="1454849"/>
            <a:ext cx="5511542" cy="4322528"/>
          </a:xfrm>
          <a:prstGeom prst="roundRect">
            <a:avLst/>
          </a:prstGeom>
          <a:solidFill>
            <a:schemeClr val="bg1"/>
          </a:solidFill>
          <a:ln w="28575">
            <a:solidFill>
              <a:srgbClr val="0F0F5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sp>
        <p:nvSpPr>
          <p:cNvPr id="2" name="Titre 1">
            <a:extLst>
              <a:ext uri="{FF2B5EF4-FFF2-40B4-BE49-F238E27FC236}">
                <a16:creationId xmlns:a16="http://schemas.microsoft.com/office/drawing/2014/main" id="{C4E4DD84-7443-B11B-9288-18FF5B575329}"/>
              </a:ext>
            </a:extLst>
          </p:cNvPr>
          <p:cNvSpPr>
            <a:spLocks noGrp="1"/>
          </p:cNvSpPr>
          <p:nvPr>
            <p:ph type="title"/>
          </p:nvPr>
        </p:nvSpPr>
        <p:spPr>
          <a:xfrm>
            <a:off x="876203" y="540459"/>
            <a:ext cx="10571998" cy="1172299"/>
          </a:xfrm>
          <a:effectLst/>
        </p:spPr>
        <p:txBody>
          <a:bodyPr vert="horz" lIns="91440" tIns="45720" rIns="91440" bIns="45720" rtlCol="0" anchor="t" anchorCtr="0">
            <a:noAutofit/>
          </a:bodyPr>
          <a:lstStyle/>
          <a:p>
            <a:r>
              <a:rPr lang="en-GB" sz="3600" cap="none">
                <a:solidFill>
                  <a:srgbClr val="0F0F55"/>
                </a:solidFill>
                <a:latin typeface="Poppins SemiBold"/>
                <a:cs typeface="Poppins SemiBold"/>
              </a:rPr>
              <a:t>Outreach</a:t>
            </a:r>
            <a:endParaRPr lang="en-US" sz="3600" cap="none">
              <a:solidFill>
                <a:srgbClr val="0F0F55"/>
              </a:solidFill>
              <a:latin typeface="Poppins SemiBold"/>
              <a:cs typeface="Poppins SemiBold"/>
            </a:endParaRPr>
          </a:p>
        </p:txBody>
      </p:sp>
      <p:sp>
        <p:nvSpPr>
          <p:cNvPr id="3" name="Espace réservé du contenu 2">
            <a:extLst>
              <a:ext uri="{FF2B5EF4-FFF2-40B4-BE49-F238E27FC236}">
                <a16:creationId xmlns:a16="http://schemas.microsoft.com/office/drawing/2014/main" id="{2F125F77-AAAC-DF41-6234-65D5D8BAD2EC}"/>
              </a:ext>
            </a:extLst>
          </p:cNvPr>
          <p:cNvSpPr>
            <a:spLocks noGrp="1"/>
          </p:cNvSpPr>
          <p:nvPr>
            <p:ph sz="half" idx="1"/>
          </p:nvPr>
        </p:nvSpPr>
        <p:spPr>
          <a:xfrm>
            <a:off x="823453" y="1905342"/>
            <a:ext cx="6042933" cy="3274963"/>
          </a:xfrm>
        </p:spPr>
        <p:txBody>
          <a:bodyPr lIns="91440" tIns="45720" rIns="91440" bIns="45720" anchor="t">
            <a:normAutofit/>
          </a:bodyPr>
          <a:lstStyle/>
          <a:p>
            <a:pPr marL="0" indent="0">
              <a:buClr>
                <a:srgbClr val="0F0F55"/>
              </a:buClr>
              <a:buSzPct val="142000"/>
              <a:buNone/>
            </a:pPr>
            <a:endParaRPr lang="en-US" sz="1400" b="1">
              <a:solidFill>
                <a:srgbClr val="0D29F9"/>
              </a:solidFill>
              <a:latin typeface="Poppins"/>
              <a:cs typeface="Poppins"/>
            </a:endParaRPr>
          </a:p>
          <a:p>
            <a:pPr marL="0" indent="0">
              <a:buNone/>
            </a:pPr>
            <a:endParaRPr lang="en-US" sz="1400" b="1">
              <a:solidFill>
                <a:srgbClr val="0D29F9"/>
              </a:solidFill>
            </a:endParaRPr>
          </a:p>
          <a:p>
            <a:pPr marL="0" indent="0">
              <a:buNone/>
            </a:pPr>
            <a:endParaRPr lang="en-US" sz="1400" b="1">
              <a:solidFill>
                <a:srgbClr val="0D29F9"/>
              </a:solidFill>
            </a:endParaRPr>
          </a:p>
        </p:txBody>
      </p:sp>
      <p:sp>
        <p:nvSpPr>
          <p:cNvPr id="6" name="Espace réservé du numéro de diapositive 5">
            <a:extLst>
              <a:ext uri="{FF2B5EF4-FFF2-40B4-BE49-F238E27FC236}">
                <a16:creationId xmlns:a16="http://schemas.microsoft.com/office/drawing/2014/main" id="{B051BE2B-A8B4-D7FD-E3C4-DAD2D5E943AB}"/>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54B4A22-FBA6-429C-8255-D00E9FC3C015}" type="slidenum">
              <a:rPr kumimoji="0" lang="en-US" sz="2800" b="1" i="0" u="none" strike="noStrike" kern="1200" cap="none" spc="0" normalizeH="0" baseline="0" noProof="0" smtClean="0">
                <a:ln>
                  <a:noFill/>
                </a:ln>
                <a:solidFill>
                  <a:srgbClr val="000000"/>
                </a:solidFill>
                <a:effectLst/>
                <a:uLnTx/>
                <a:uFillTx/>
                <a:latin typeface="Poppins SemiBold" panose="00000700000000000000" pitchFamily="2" charset="0"/>
                <a:ea typeface="+mn-ea"/>
                <a:cs typeface="Poppins SemiBold" panose="00000700000000000000" pitchFamily="2" charset="0"/>
              </a:rPr>
              <a:t>6</a:t>
            </a:fld>
            <a:endParaRPr kumimoji="0" lang="en-US" sz="2800" b="1" i="0" u="none" strike="noStrike" kern="1200" cap="none" spc="0" normalizeH="0" baseline="0" noProof="0">
              <a:ln>
                <a:noFill/>
              </a:ln>
              <a:solidFill>
                <a:srgbClr val="000000"/>
              </a:solidFill>
              <a:effectLst/>
              <a:uLnTx/>
              <a:uFillTx/>
              <a:latin typeface="Poppins SemiBold" panose="00000700000000000000" pitchFamily="2" charset="0"/>
              <a:ea typeface="+mn-ea"/>
              <a:cs typeface="Poppins SemiBold" panose="00000700000000000000" pitchFamily="2" charset="0"/>
            </a:endParaRPr>
          </a:p>
        </p:txBody>
      </p:sp>
      <p:sp>
        <p:nvSpPr>
          <p:cNvPr id="9" name="ZoneTexte 8">
            <a:extLst>
              <a:ext uri="{FF2B5EF4-FFF2-40B4-BE49-F238E27FC236}">
                <a16:creationId xmlns:a16="http://schemas.microsoft.com/office/drawing/2014/main" id="{6D977078-7F40-2428-DA0A-4012A50FDEDF}"/>
              </a:ext>
            </a:extLst>
          </p:cNvPr>
          <p:cNvSpPr txBox="1"/>
          <p:nvPr/>
        </p:nvSpPr>
        <p:spPr>
          <a:xfrm>
            <a:off x="639001" y="1749713"/>
            <a:ext cx="5244776" cy="421243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lnSpc>
                <a:spcPct val="120000"/>
              </a:lnSpc>
              <a:buFont typeface="Arial,Sans-Serif"/>
              <a:buChar char="•"/>
            </a:pPr>
            <a:r>
              <a:rPr lang="en-GB" sz="1600" b="1">
                <a:solidFill>
                  <a:srgbClr val="0F0F55"/>
                </a:solidFill>
                <a:latin typeface="Poppins"/>
                <a:cs typeface="Poppins"/>
              </a:rPr>
              <a:t>Public engagement </a:t>
            </a:r>
            <a:r>
              <a:rPr lang="en-GB" sz="1600">
                <a:solidFill>
                  <a:srgbClr val="0F0F55"/>
                </a:solidFill>
                <a:latin typeface="Poppins"/>
                <a:cs typeface="Poppins"/>
              </a:rPr>
              <a:t>in a diversity of contexts, stakeholders and geographical region</a:t>
            </a:r>
          </a:p>
          <a:p>
            <a:pPr>
              <a:lnSpc>
                <a:spcPct val="120000"/>
              </a:lnSpc>
            </a:pPr>
            <a:endParaRPr lang="en-GB" sz="1600">
              <a:solidFill>
                <a:srgbClr val="0F0F55"/>
              </a:solidFill>
              <a:latin typeface="Poppins"/>
              <a:cs typeface="Poppins"/>
            </a:endParaRPr>
          </a:p>
          <a:p>
            <a:pPr marL="285750" indent="-285750">
              <a:lnSpc>
                <a:spcPct val="120000"/>
              </a:lnSpc>
              <a:buFont typeface="Arial,Sans-Serif"/>
              <a:buChar char="•"/>
            </a:pPr>
            <a:r>
              <a:rPr lang="en-GB" sz="1600" err="1">
                <a:solidFill>
                  <a:srgbClr val="0F0F55"/>
                </a:solidFill>
                <a:latin typeface="Poppins"/>
                <a:cs typeface="Poppins"/>
              </a:rPr>
              <a:t>CoARA</a:t>
            </a:r>
            <a:r>
              <a:rPr lang="en-GB" sz="1600">
                <a:solidFill>
                  <a:srgbClr val="0F0F55"/>
                </a:solidFill>
                <a:latin typeface="Poppins"/>
                <a:cs typeface="Poppins"/>
              </a:rPr>
              <a:t> Boost WP6 works with the Steering Board to </a:t>
            </a:r>
            <a:r>
              <a:rPr lang="en-GB" sz="1600" b="1">
                <a:solidFill>
                  <a:srgbClr val="0F0F55"/>
                </a:solidFill>
                <a:latin typeface="Poppins"/>
                <a:cs typeface="Poppins"/>
              </a:rPr>
              <a:t>identify outreach priorities.</a:t>
            </a:r>
          </a:p>
          <a:p>
            <a:pPr marL="285750" indent="-285750">
              <a:lnSpc>
                <a:spcPct val="120000"/>
              </a:lnSpc>
              <a:buFont typeface="Arial,Sans-Serif"/>
              <a:buChar char="•"/>
            </a:pPr>
            <a:endParaRPr lang="en-GB" sz="1600">
              <a:solidFill>
                <a:srgbClr val="0F0F55"/>
              </a:solidFill>
              <a:latin typeface="Poppins" panose="00000500000000000000" pitchFamily="2" charset="0"/>
              <a:cs typeface="Poppins" panose="00000500000000000000" pitchFamily="2" charset="0"/>
            </a:endParaRPr>
          </a:p>
          <a:p>
            <a:pPr marL="285750" indent="-285750">
              <a:lnSpc>
                <a:spcPct val="120000"/>
              </a:lnSpc>
              <a:buFont typeface="Arial,Sans-Serif"/>
              <a:buChar char="•"/>
            </a:pPr>
            <a:r>
              <a:rPr lang="en-GB" sz="1600" b="1">
                <a:solidFill>
                  <a:srgbClr val="0F0F55"/>
                </a:solidFill>
                <a:latin typeface="Poppins"/>
                <a:cs typeface="Poppins"/>
              </a:rPr>
              <a:t>Target countries</a:t>
            </a:r>
            <a:r>
              <a:rPr lang="en-GB" sz="1600">
                <a:solidFill>
                  <a:srgbClr val="0F0F55"/>
                </a:solidFill>
                <a:latin typeface="Poppins"/>
                <a:cs typeface="Poppins"/>
              </a:rPr>
              <a:t> identified for scoping discussions and outreach: </a:t>
            </a:r>
          </a:p>
          <a:p>
            <a:pPr marL="742950" lvl="1" indent="-285750">
              <a:lnSpc>
                <a:spcPct val="120000"/>
              </a:lnSpc>
              <a:buFont typeface="Courier New" panose="02070309020205020404" pitchFamily="49" charset="0"/>
              <a:buChar char="o"/>
            </a:pPr>
            <a:r>
              <a:rPr lang="en-GB" sz="1600" b="1">
                <a:solidFill>
                  <a:srgbClr val="0F0F55"/>
                </a:solidFill>
                <a:latin typeface="Poppins"/>
                <a:cs typeface="Poppins"/>
              </a:rPr>
              <a:t>Europe</a:t>
            </a:r>
            <a:r>
              <a:rPr lang="en-GB" sz="1600">
                <a:solidFill>
                  <a:srgbClr val="0F0F55"/>
                </a:solidFill>
                <a:latin typeface="Poppins"/>
                <a:cs typeface="Poppins"/>
              </a:rPr>
              <a:t>: Greece, Germany, UK, Austria, Denmark</a:t>
            </a:r>
          </a:p>
          <a:p>
            <a:pPr marL="742950" lvl="1" indent="-285750">
              <a:lnSpc>
                <a:spcPct val="120000"/>
              </a:lnSpc>
              <a:buFont typeface="Courier New" panose="02070309020205020404" pitchFamily="49" charset="0"/>
              <a:buChar char="o"/>
            </a:pPr>
            <a:r>
              <a:rPr lang="en-GB" sz="1600" b="1">
                <a:solidFill>
                  <a:srgbClr val="0F0F55"/>
                </a:solidFill>
                <a:latin typeface="Poppins"/>
                <a:cs typeface="Poppins"/>
              </a:rPr>
              <a:t>Globally</a:t>
            </a:r>
            <a:r>
              <a:rPr lang="en-GB" sz="1600">
                <a:solidFill>
                  <a:srgbClr val="0F0F55"/>
                </a:solidFill>
                <a:latin typeface="Poppins"/>
                <a:cs typeface="Poppins"/>
              </a:rPr>
              <a:t>: USA, Brazil, Japan, Republic of Korea, Egypt, Australia, Turkey</a:t>
            </a:r>
          </a:p>
          <a:p>
            <a:pPr marL="285750" indent="-285750">
              <a:lnSpc>
                <a:spcPct val="120000"/>
              </a:lnSpc>
              <a:buFont typeface="Arial,Sans-Serif"/>
              <a:buChar char="•"/>
            </a:pPr>
            <a:endParaRPr lang="en-GB" sz="1600">
              <a:solidFill>
                <a:srgbClr val="0F0F55"/>
              </a:solidFill>
              <a:latin typeface="Poppins" panose="00000500000000000000" pitchFamily="2" charset="0"/>
              <a:cs typeface="Poppins" panose="00000500000000000000" pitchFamily="2" charset="0"/>
            </a:endParaRPr>
          </a:p>
          <a:p>
            <a:pPr marL="285750" indent="-285750">
              <a:lnSpc>
                <a:spcPct val="120000"/>
              </a:lnSpc>
              <a:buFont typeface="Arial,Sans-Serif"/>
              <a:buChar char="•"/>
            </a:pPr>
            <a:endParaRPr lang="en-GB" sz="1600">
              <a:solidFill>
                <a:srgbClr val="0F0F55"/>
              </a:solidFill>
              <a:latin typeface="Poppins" panose="00000500000000000000" pitchFamily="2" charset="0"/>
              <a:cs typeface="Poppins" panose="00000500000000000000" pitchFamily="2" charset="0"/>
            </a:endParaRPr>
          </a:p>
        </p:txBody>
      </p:sp>
      <p:grpSp>
        <p:nvGrpSpPr>
          <p:cNvPr id="11" name="Group 6">
            <a:extLst>
              <a:ext uri="{FF2B5EF4-FFF2-40B4-BE49-F238E27FC236}">
                <a16:creationId xmlns:a16="http://schemas.microsoft.com/office/drawing/2014/main" id="{2295680B-8C17-8B8D-AFDE-B8B902FCF8B6}"/>
              </a:ext>
            </a:extLst>
          </p:cNvPr>
          <p:cNvGrpSpPr/>
          <p:nvPr/>
        </p:nvGrpSpPr>
        <p:grpSpPr>
          <a:xfrm>
            <a:off x="5621392" y="6162875"/>
            <a:ext cx="4068197" cy="492110"/>
            <a:chOff x="2654890" y="6016587"/>
            <a:chExt cx="4370756" cy="671404"/>
          </a:xfrm>
        </p:grpSpPr>
        <p:pic>
          <p:nvPicPr>
            <p:cNvPr id="7" name="Picture 2">
              <a:extLst>
                <a:ext uri="{FF2B5EF4-FFF2-40B4-BE49-F238E27FC236}">
                  <a16:creationId xmlns:a16="http://schemas.microsoft.com/office/drawing/2014/main" id="{748906A3-035B-49F1-906E-BFCB894894B5}"/>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27015" b="34089"/>
            <a:stretch/>
          </p:blipFill>
          <p:spPr bwMode="auto">
            <a:xfrm>
              <a:off x="2654890" y="6016587"/>
              <a:ext cx="1726192" cy="67140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Funded by the EU">
              <a:extLst>
                <a:ext uri="{FF2B5EF4-FFF2-40B4-BE49-F238E27FC236}">
                  <a16:creationId xmlns:a16="http://schemas.microsoft.com/office/drawing/2014/main" id="{2C5AD64E-5D20-39F7-FBB6-64822F02E02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95722" y="6138000"/>
              <a:ext cx="2329924" cy="48928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2" name="Group 21">
            <a:extLst>
              <a:ext uri="{FF2B5EF4-FFF2-40B4-BE49-F238E27FC236}">
                <a16:creationId xmlns:a16="http://schemas.microsoft.com/office/drawing/2014/main" id="{E5B243A1-B29A-6C6C-8FFE-9B5E0305D798}"/>
              </a:ext>
            </a:extLst>
          </p:cNvPr>
          <p:cNvGrpSpPr/>
          <p:nvPr/>
        </p:nvGrpSpPr>
        <p:grpSpPr>
          <a:xfrm>
            <a:off x="6815241" y="3486816"/>
            <a:ext cx="4313105" cy="2278833"/>
            <a:chOff x="7175695" y="3093780"/>
            <a:chExt cx="4847396" cy="2561126"/>
          </a:xfrm>
        </p:grpSpPr>
        <p:pic>
          <p:nvPicPr>
            <p:cNvPr id="12" name="Picture 11">
              <a:extLst>
                <a:ext uri="{FF2B5EF4-FFF2-40B4-BE49-F238E27FC236}">
                  <a16:creationId xmlns:a16="http://schemas.microsoft.com/office/drawing/2014/main" id="{A0FC582C-6C91-42BA-445A-8D35368FB2FB}"/>
                </a:ext>
              </a:extLst>
            </p:cNvPr>
            <p:cNvPicPr>
              <a:picLocks noChangeAspect="1"/>
            </p:cNvPicPr>
            <p:nvPr/>
          </p:nvPicPr>
          <p:blipFill>
            <a:blip r:embed="rId8">
              <a:extLst>
                <a:ext uri="{BEBA8EAE-BF5A-486C-A8C5-ECC9F3942E4B}">
                  <a14:imgProps xmlns:a14="http://schemas.microsoft.com/office/drawing/2010/main">
                    <a14:imgLayer r:embed="rId9">
                      <a14:imgEffect>
                        <a14:brightnessContrast bright="-40000" contrast="-40000"/>
                      </a14:imgEffect>
                    </a14:imgLayer>
                  </a14:imgProps>
                </a:ext>
              </a:extLst>
            </a:blip>
            <a:stretch>
              <a:fillRect/>
            </a:stretch>
          </p:blipFill>
          <p:spPr>
            <a:xfrm>
              <a:off x="7175695" y="3861459"/>
              <a:ext cx="1107471" cy="548462"/>
            </a:xfrm>
            <a:prstGeom prst="rect">
              <a:avLst/>
            </a:prstGeom>
          </p:spPr>
        </p:pic>
        <p:pic>
          <p:nvPicPr>
            <p:cNvPr id="14" name="Picture 13">
              <a:extLst>
                <a:ext uri="{FF2B5EF4-FFF2-40B4-BE49-F238E27FC236}">
                  <a16:creationId xmlns:a16="http://schemas.microsoft.com/office/drawing/2014/main" id="{C23B0C5B-9CFF-7D3A-1F7A-9BD2192ACEA9}"/>
                </a:ext>
              </a:extLst>
            </p:cNvPr>
            <p:cNvPicPr>
              <a:picLocks noChangeAspect="1"/>
            </p:cNvPicPr>
            <p:nvPr/>
          </p:nvPicPr>
          <p:blipFill>
            <a:blip r:embed="rId10"/>
            <a:stretch>
              <a:fillRect/>
            </a:stretch>
          </p:blipFill>
          <p:spPr>
            <a:xfrm>
              <a:off x="8406372" y="5034116"/>
              <a:ext cx="1307075" cy="557074"/>
            </a:xfrm>
            <a:prstGeom prst="rect">
              <a:avLst/>
            </a:prstGeom>
          </p:spPr>
        </p:pic>
        <p:pic>
          <p:nvPicPr>
            <p:cNvPr id="15" name="Picture 14">
              <a:extLst>
                <a:ext uri="{FF2B5EF4-FFF2-40B4-BE49-F238E27FC236}">
                  <a16:creationId xmlns:a16="http://schemas.microsoft.com/office/drawing/2014/main" id="{80594ADE-BDC6-33C3-5517-487860EEB363}"/>
                </a:ext>
              </a:extLst>
            </p:cNvPr>
            <p:cNvPicPr>
              <a:picLocks noChangeAspect="1"/>
            </p:cNvPicPr>
            <p:nvPr/>
          </p:nvPicPr>
          <p:blipFill>
            <a:blip r:embed="rId11"/>
            <a:stretch>
              <a:fillRect/>
            </a:stretch>
          </p:blipFill>
          <p:spPr>
            <a:xfrm>
              <a:off x="9586696" y="3134419"/>
              <a:ext cx="703545" cy="562835"/>
            </a:xfrm>
            <a:prstGeom prst="rect">
              <a:avLst/>
            </a:prstGeom>
          </p:spPr>
        </p:pic>
        <p:pic>
          <p:nvPicPr>
            <p:cNvPr id="16" name="Picture 15">
              <a:extLst>
                <a:ext uri="{FF2B5EF4-FFF2-40B4-BE49-F238E27FC236}">
                  <a16:creationId xmlns:a16="http://schemas.microsoft.com/office/drawing/2014/main" id="{23737DB4-C43F-AA5B-1BFD-9E36F19211F0}"/>
                </a:ext>
              </a:extLst>
            </p:cNvPr>
            <p:cNvPicPr>
              <a:picLocks noChangeAspect="1"/>
            </p:cNvPicPr>
            <p:nvPr/>
          </p:nvPicPr>
          <p:blipFill>
            <a:blip r:embed="rId12"/>
            <a:stretch>
              <a:fillRect/>
            </a:stretch>
          </p:blipFill>
          <p:spPr>
            <a:xfrm>
              <a:off x="7329902" y="4541943"/>
              <a:ext cx="1630681" cy="409761"/>
            </a:xfrm>
            <a:prstGeom prst="rect">
              <a:avLst/>
            </a:prstGeom>
          </p:spPr>
        </p:pic>
        <p:pic>
          <p:nvPicPr>
            <p:cNvPr id="17" name="Picture 16">
              <a:extLst>
                <a:ext uri="{FF2B5EF4-FFF2-40B4-BE49-F238E27FC236}">
                  <a16:creationId xmlns:a16="http://schemas.microsoft.com/office/drawing/2014/main" id="{AE288DAA-F7B9-F287-AEDC-5DD3481FBE0F}"/>
                </a:ext>
              </a:extLst>
            </p:cNvPr>
            <p:cNvPicPr>
              <a:picLocks noChangeAspect="1"/>
            </p:cNvPicPr>
            <p:nvPr/>
          </p:nvPicPr>
          <p:blipFill>
            <a:blip r:embed="rId13"/>
            <a:stretch>
              <a:fillRect/>
            </a:stretch>
          </p:blipFill>
          <p:spPr>
            <a:xfrm>
              <a:off x="8496366" y="3814036"/>
              <a:ext cx="1376907" cy="594573"/>
            </a:xfrm>
            <a:prstGeom prst="rect">
              <a:avLst/>
            </a:prstGeom>
          </p:spPr>
        </p:pic>
        <p:pic>
          <p:nvPicPr>
            <p:cNvPr id="18" name="Picture 17">
              <a:extLst>
                <a:ext uri="{FF2B5EF4-FFF2-40B4-BE49-F238E27FC236}">
                  <a16:creationId xmlns:a16="http://schemas.microsoft.com/office/drawing/2014/main" id="{25810E2A-C3A5-88D7-8ED9-B674AB154520}"/>
                </a:ext>
              </a:extLst>
            </p:cNvPr>
            <p:cNvPicPr>
              <a:picLocks noChangeAspect="1"/>
            </p:cNvPicPr>
            <p:nvPr/>
          </p:nvPicPr>
          <p:blipFill>
            <a:blip r:embed="rId14"/>
            <a:stretch>
              <a:fillRect/>
            </a:stretch>
          </p:blipFill>
          <p:spPr>
            <a:xfrm>
              <a:off x="11207735" y="3878342"/>
              <a:ext cx="771544" cy="482215"/>
            </a:xfrm>
            <a:prstGeom prst="rect">
              <a:avLst/>
            </a:prstGeom>
          </p:spPr>
        </p:pic>
        <p:pic>
          <p:nvPicPr>
            <p:cNvPr id="19" name="Picture 18">
              <a:extLst>
                <a:ext uri="{FF2B5EF4-FFF2-40B4-BE49-F238E27FC236}">
                  <a16:creationId xmlns:a16="http://schemas.microsoft.com/office/drawing/2014/main" id="{4F121D45-0B25-6BF1-31D5-B987A1416767}"/>
                </a:ext>
              </a:extLst>
            </p:cNvPr>
            <p:cNvPicPr>
              <a:picLocks noChangeAspect="1"/>
            </p:cNvPicPr>
            <p:nvPr/>
          </p:nvPicPr>
          <p:blipFill>
            <a:blip r:embed="rId15"/>
            <a:stretch>
              <a:fillRect/>
            </a:stretch>
          </p:blipFill>
          <p:spPr>
            <a:xfrm>
              <a:off x="8605269" y="3225466"/>
              <a:ext cx="708824" cy="357282"/>
            </a:xfrm>
            <a:prstGeom prst="rect">
              <a:avLst/>
            </a:prstGeom>
          </p:spPr>
        </p:pic>
        <p:pic>
          <p:nvPicPr>
            <p:cNvPr id="20" name="Picture 19">
              <a:extLst>
                <a:ext uri="{FF2B5EF4-FFF2-40B4-BE49-F238E27FC236}">
                  <a16:creationId xmlns:a16="http://schemas.microsoft.com/office/drawing/2014/main" id="{FFC26B20-4B25-1D4A-A9F4-B8A8CB5A9EFA}"/>
                </a:ext>
              </a:extLst>
            </p:cNvPr>
            <p:cNvPicPr>
              <a:picLocks noChangeAspect="1"/>
            </p:cNvPicPr>
            <p:nvPr/>
          </p:nvPicPr>
          <p:blipFill>
            <a:blip r:embed="rId16"/>
            <a:stretch>
              <a:fillRect/>
            </a:stretch>
          </p:blipFill>
          <p:spPr>
            <a:xfrm>
              <a:off x="10488449" y="3134419"/>
              <a:ext cx="1534642" cy="666061"/>
            </a:xfrm>
            <a:prstGeom prst="rect">
              <a:avLst/>
            </a:prstGeom>
          </p:spPr>
        </p:pic>
        <p:pic>
          <p:nvPicPr>
            <p:cNvPr id="21" name="Picture 20">
              <a:extLst>
                <a:ext uri="{FF2B5EF4-FFF2-40B4-BE49-F238E27FC236}">
                  <a16:creationId xmlns:a16="http://schemas.microsoft.com/office/drawing/2014/main" id="{790B5888-C9B8-880A-BCEF-846F1925BC86}"/>
                </a:ext>
              </a:extLst>
            </p:cNvPr>
            <p:cNvPicPr>
              <a:picLocks noChangeAspect="1"/>
            </p:cNvPicPr>
            <p:nvPr/>
          </p:nvPicPr>
          <p:blipFill>
            <a:blip r:embed="rId17"/>
            <a:stretch>
              <a:fillRect/>
            </a:stretch>
          </p:blipFill>
          <p:spPr>
            <a:xfrm>
              <a:off x="9865027" y="4853164"/>
              <a:ext cx="1505710" cy="801742"/>
            </a:xfrm>
            <a:prstGeom prst="rect">
              <a:avLst/>
            </a:prstGeom>
          </p:spPr>
        </p:pic>
        <p:pic>
          <p:nvPicPr>
            <p:cNvPr id="23" name="Picture 22">
              <a:extLst>
                <a:ext uri="{FF2B5EF4-FFF2-40B4-BE49-F238E27FC236}">
                  <a16:creationId xmlns:a16="http://schemas.microsoft.com/office/drawing/2014/main" id="{4136C41F-3739-B742-FCF4-EEE6001A4666}"/>
                </a:ext>
              </a:extLst>
            </p:cNvPr>
            <p:cNvPicPr>
              <a:picLocks noChangeAspect="1"/>
            </p:cNvPicPr>
            <p:nvPr/>
          </p:nvPicPr>
          <p:blipFill>
            <a:blip r:embed="rId18">
              <a:extLst>
                <a:ext uri="{BEBA8EAE-BF5A-486C-A8C5-ECC9F3942E4B}">
                  <a14:imgProps xmlns:a14="http://schemas.microsoft.com/office/drawing/2010/main">
                    <a14:imgLayer r:embed="rId19">
                      <a14:imgEffect>
                        <a14:backgroundRemoval t="5085" b="97458" l="939" r="26761">
                          <a14:foregroundMark x1="21127" y1="27119" x2="21831" y2="19492"/>
                          <a14:foregroundMark x1="26995" y1="50000" x2="26995" y2="50000"/>
                          <a14:foregroundMark x1="14085" y1="97458" x2="14085" y2="97458"/>
                          <a14:foregroundMark x1="5164" y1="83898" x2="6103" y2="78814"/>
                          <a14:foregroundMark x1="939" y1="50847" x2="939" y2="50847"/>
                          <a14:foregroundMark x1="4695" y1="19492" x2="7746" y2="26271"/>
                          <a14:foregroundMark x1="14085" y1="5085" x2="14085" y2="5085"/>
                        </a14:backgroundRemoval>
                      </a14:imgEffect>
                    </a14:imgLayer>
                  </a14:imgProps>
                </a:ext>
              </a:extLst>
            </a:blip>
            <a:srcRect r="70818"/>
            <a:stretch/>
          </p:blipFill>
          <p:spPr>
            <a:xfrm>
              <a:off x="7494815" y="3093780"/>
              <a:ext cx="701715" cy="666061"/>
            </a:xfrm>
            <a:prstGeom prst="rect">
              <a:avLst/>
            </a:prstGeom>
          </p:spPr>
        </p:pic>
        <p:pic>
          <p:nvPicPr>
            <p:cNvPr id="24" name="Picture 23">
              <a:extLst>
                <a:ext uri="{FF2B5EF4-FFF2-40B4-BE49-F238E27FC236}">
                  <a16:creationId xmlns:a16="http://schemas.microsoft.com/office/drawing/2014/main" id="{1757B463-515B-6927-E9E4-DADD8B59276B}"/>
                </a:ext>
              </a:extLst>
            </p:cNvPr>
            <p:cNvPicPr>
              <a:picLocks noChangeAspect="1"/>
            </p:cNvPicPr>
            <p:nvPr/>
          </p:nvPicPr>
          <p:blipFill>
            <a:blip r:embed="rId20"/>
            <a:stretch>
              <a:fillRect/>
            </a:stretch>
          </p:blipFill>
          <p:spPr>
            <a:xfrm>
              <a:off x="10552014" y="4501359"/>
              <a:ext cx="1397692" cy="354919"/>
            </a:xfrm>
            <a:prstGeom prst="rect">
              <a:avLst/>
            </a:prstGeom>
          </p:spPr>
        </p:pic>
        <p:pic>
          <p:nvPicPr>
            <p:cNvPr id="25" name="Picture 24">
              <a:extLst>
                <a:ext uri="{FF2B5EF4-FFF2-40B4-BE49-F238E27FC236}">
                  <a16:creationId xmlns:a16="http://schemas.microsoft.com/office/drawing/2014/main" id="{E5B2BFEC-0D76-FE18-FD2D-562512429DE4}"/>
                </a:ext>
              </a:extLst>
            </p:cNvPr>
            <p:cNvPicPr>
              <a:picLocks noChangeAspect="1"/>
            </p:cNvPicPr>
            <p:nvPr/>
          </p:nvPicPr>
          <p:blipFill>
            <a:blip r:embed="rId21"/>
            <a:stretch>
              <a:fillRect/>
            </a:stretch>
          </p:blipFill>
          <p:spPr>
            <a:xfrm>
              <a:off x="9153936" y="4589561"/>
              <a:ext cx="1083703" cy="263603"/>
            </a:xfrm>
            <a:prstGeom prst="rect">
              <a:avLst/>
            </a:prstGeom>
          </p:spPr>
        </p:pic>
        <p:pic>
          <p:nvPicPr>
            <p:cNvPr id="26" name="Picture 25">
              <a:extLst>
                <a:ext uri="{FF2B5EF4-FFF2-40B4-BE49-F238E27FC236}">
                  <a16:creationId xmlns:a16="http://schemas.microsoft.com/office/drawing/2014/main" id="{34677ADA-9DBF-8BDE-24C8-04F2D655547A}"/>
                </a:ext>
              </a:extLst>
            </p:cNvPr>
            <p:cNvPicPr>
              <a:picLocks noChangeAspect="1"/>
            </p:cNvPicPr>
            <p:nvPr/>
          </p:nvPicPr>
          <p:blipFill>
            <a:blip r:embed="rId22"/>
            <a:srcRect b="38884"/>
            <a:stretch/>
          </p:blipFill>
          <p:spPr>
            <a:xfrm>
              <a:off x="10116063" y="3878206"/>
              <a:ext cx="878689" cy="406713"/>
            </a:xfrm>
            <a:prstGeom prst="rect">
              <a:avLst/>
            </a:prstGeom>
          </p:spPr>
        </p:pic>
      </p:grpSp>
      <p:pic>
        <p:nvPicPr>
          <p:cNvPr id="30" name="Picture 29" descr="A group of flags on a blue background&#10;&#10;Description automatically generated">
            <a:extLst>
              <a:ext uri="{FF2B5EF4-FFF2-40B4-BE49-F238E27FC236}">
                <a16:creationId xmlns:a16="http://schemas.microsoft.com/office/drawing/2014/main" id="{3F3258F9-7D84-3238-F5ED-5CD70AE7CBC3}"/>
              </a:ext>
            </a:extLst>
          </p:cNvPr>
          <p:cNvPicPr>
            <a:picLocks noChangeAspect="1"/>
          </p:cNvPicPr>
          <p:nvPr/>
        </p:nvPicPr>
        <p:blipFill>
          <a:blip r:embed="rId23">
            <a:extLst>
              <a:ext uri="{28A0092B-C50C-407E-A947-70E740481C1C}">
                <a14:useLocalDpi xmlns:a14="http://schemas.microsoft.com/office/drawing/2010/main" val="0"/>
              </a:ext>
            </a:extLst>
          </a:blip>
          <a:srcRect l="2113" r="4845"/>
          <a:stretch/>
        </p:blipFill>
        <p:spPr>
          <a:xfrm>
            <a:off x="9356091" y="2305079"/>
            <a:ext cx="2012456" cy="894028"/>
          </a:xfrm>
          <a:prstGeom prst="rect">
            <a:avLst/>
          </a:prstGeom>
          <a:ln>
            <a:noFill/>
          </a:ln>
          <a:effectLst>
            <a:outerShdw blurRad="292100" dist="139700" dir="2700000" algn="tl" rotWithShape="0">
              <a:srgbClr val="333333">
                <a:alpha val="65000"/>
              </a:srgbClr>
            </a:outerShdw>
          </a:effectLst>
        </p:spPr>
      </p:pic>
      <p:pic>
        <p:nvPicPr>
          <p:cNvPr id="4" name="Picture 3">
            <a:extLst>
              <a:ext uri="{FF2B5EF4-FFF2-40B4-BE49-F238E27FC236}">
                <a16:creationId xmlns:a16="http://schemas.microsoft.com/office/drawing/2014/main" id="{92BCD9C6-13E5-0027-3BEA-4B22BE745DB8}"/>
              </a:ext>
            </a:extLst>
          </p:cNvPr>
          <p:cNvPicPr>
            <a:picLocks noChangeAspect="1"/>
          </p:cNvPicPr>
          <p:nvPr/>
        </p:nvPicPr>
        <p:blipFill>
          <a:blip r:embed="rId24"/>
          <a:srcRect l="4174" r="28" b="5557"/>
          <a:stretch/>
        </p:blipFill>
        <p:spPr>
          <a:xfrm>
            <a:off x="6150543" y="1503385"/>
            <a:ext cx="3076290" cy="1707437"/>
          </a:xfrm>
          <a:prstGeom prst="rect">
            <a:avLst/>
          </a:prstGeom>
          <a:ln>
            <a:solidFill>
              <a:schemeClr val="tx1">
                <a:lumMod val="50000"/>
                <a:lumOff val="50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197275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292D858C-EFBF-FE2D-BA29-CC3460FB88ED}"/>
              </a:ext>
            </a:extLst>
          </p:cNvPr>
          <p:cNvSpPr>
            <a:spLocks noGrp="1"/>
          </p:cNvSpPr>
          <p:nvPr>
            <p:ph type="sldNum" sz="quarter" idx="12"/>
          </p:nvPr>
        </p:nvSpPr>
        <p:spPr>
          <a:xfrm>
            <a:off x="10917124" y="6161187"/>
            <a:ext cx="1062155" cy="490599"/>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564337-EC0D-514C-8926-9471E1A66B46}" type="slidenum">
              <a:rPr kumimoji="0" lang="en-US" sz="2800" b="1" i="0" u="none" strike="noStrike" kern="1200" cap="none" spc="0" normalizeH="0" baseline="0" noProof="0" smtClean="0">
                <a:ln>
                  <a:noFill/>
                </a:ln>
                <a:solidFill>
                  <a:srgbClr val="000000"/>
                </a:solidFill>
                <a:effectLst/>
                <a:uLnTx/>
                <a:uFillTx/>
                <a:latin typeface="Poppins SemiBold" panose="00000700000000000000" pitchFamily="2" charset="0"/>
                <a:ea typeface="+mn-ea"/>
                <a:cs typeface="Poppins SemiBold" panose="00000700000000000000" pitchFamily="2" charset="0"/>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2800" b="1" i="0" u="none" strike="noStrike" kern="1200" cap="none" spc="0" normalizeH="0" baseline="0" noProof="0">
              <a:ln>
                <a:noFill/>
              </a:ln>
              <a:solidFill>
                <a:srgbClr val="000000"/>
              </a:solidFill>
              <a:effectLst/>
              <a:uLnTx/>
              <a:uFillTx/>
              <a:latin typeface="Poppins SemiBold" panose="00000700000000000000" pitchFamily="2" charset="0"/>
              <a:ea typeface="+mn-ea"/>
              <a:cs typeface="Poppins SemiBold" panose="00000700000000000000" pitchFamily="2" charset="0"/>
            </a:endParaRPr>
          </a:p>
        </p:txBody>
      </p:sp>
      <p:pic>
        <p:nvPicPr>
          <p:cNvPr id="3" name="Image 2" descr="Une image contenant texte, capture d’écran, diagramme, Caractère coloré&#10;&#10;Description générée automatiquement">
            <a:extLst>
              <a:ext uri="{FF2B5EF4-FFF2-40B4-BE49-F238E27FC236}">
                <a16:creationId xmlns:a16="http://schemas.microsoft.com/office/drawing/2014/main" id="{B41A15B8-E1BC-ABE4-0824-987034084770}"/>
              </a:ext>
            </a:extLst>
          </p:cNvPr>
          <p:cNvPicPr>
            <a:picLocks noChangeAspect="1"/>
          </p:cNvPicPr>
          <p:nvPr/>
        </p:nvPicPr>
        <p:blipFill>
          <a:blip r:embed="rId3"/>
          <a:stretch>
            <a:fillRect/>
          </a:stretch>
        </p:blipFill>
        <p:spPr>
          <a:xfrm>
            <a:off x="241780" y="2034518"/>
            <a:ext cx="4598163" cy="3446585"/>
          </a:xfrm>
          <a:prstGeom prst="rect">
            <a:avLst/>
          </a:prstGeom>
        </p:spPr>
      </p:pic>
      <p:pic>
        <p:nvPicPr>
          <p:cNvPr id="4" name="Image 3" descr="Une image contenant capture d’écran, Caractère coloré, cercle, diagramme&#10;&#10;Description générée automatiquement">
            <a:extLst>
              <a:ext uri="{FF2B5EF4-FFF2-40B4-BE49-F238E27FC236}">
                <a16:creationId xmlns:a16="http://schemas.microsoft.com/office/drawing/2014/main" id="{5F90DC6E-8CD8-362A-4632-445D868A3F5F}"/>
              </a:ext>
            </a:extLst>
          </p:cNvPr>
          <p:cNvPicPr>
            <a:picLocks noChangeAspect="1"/>
          </p:cNvPicPr>
          <p:nvPr/>
        </p:nvPicPr>
        <p:blipFill>
          <a:blip r:embed="rId4"/>
          <a:stretch>
            <a:fillRect/>
          </a:stretch>
        </p:blipFill>
        <p:spPr>
          <a:xfrm>
            <a:off x="4091938" y="2592152"/>
            <a:ext cx="3708213" cy="2806003"/>
          </a:xfrm>
          <a:prstGeom prst="rect">
            <a:avLst/>
          </a:prstGeom>
        </p:spPr>
      </p:pic>
      <p:pic>
        <p:nvPicPr>
          <p:cNvPr id="13" name="Espace réservé du contenu 12" descr="Une image contenant diagramme, texte, carte&#10;&#10;Description générée automatiquement">
            <a:extLst>
              <a:ext uri="{FF2B5EF4-FFF2-40B4-BE49-F238E27FC236}">
                <a16:creationId xmlns:a16="http://schemas.microsoft.com/office/drawing/2014/main" id="{23AB996B-B7BB-D97D-5A20-E631655FD8A7}"/>
              </a:ext>
            </a:extLst>
          </p:cNvPr>
          <p:cNvPicPr>
            <a:picLocks noChangeAspect="1"/>
          </p:cNvPicPr>
          <p:nvPr/>
        </p:nvPicPr>
        <p:blipFill>
          <a:blip r:embed="rId5"/>
          <a:stretch>
            <a:fillRect/>
          </a:stretch>
        </p:blipFill>
        <p:spPr>
          <a:xfrm>
            <a:off x="8335456" y="2325528"/>
            <a:ext cx="3505884" cy="3101733"/>
          </a:xfrm>
          <a:prstGeom prst="rect">
            <a:avLst/>
          </a:prstGeom>
        </p:spPr>
      </p:pic>
      <p:pic>
        <p:nvPicPr>
          <p:cNvPr id="2" name="Image 1" descr="Une image contenant logo, Graphique, Police, graphisme&#10;&#10;Description générée automatiquement">
            <a:extLst>
              <a:ext uri="{FF2B5EF4-FFF2-40B4-BE49-F238E27FC236}">
                <a16:creationId xmlns:a16="http://schemas.microsoft.com/office/drawing/2014/main" id="{269906C9-DB17-F9CF-7168-2556683C3843}"/>
              </a:ext>
            </a:extLst>
          </p:cNvPr>
          <p:cNvPicPr>
            <a:picLocks noChangeAspect="1"/>
          </p:cNvPicPr>
          <p:nvPr/>
        </p:nvPicPr>
        <p:blipFill>
          <a:blip r:embed="rId6"/>
          <a:stretch>
            <a:fillRect/>
          </a:stretch>
        </p:blipFill>
        <p:spPr>
          <a:xfrm>
            <a:off x="9638459" y="6053137"/>
            <a:ext cx="1532405" cy="500343"/>
          </a:xfrm>
          <a:prstGeom prst="rect">
            <a:avLst/>
          </a:prstGeom>
        </p:spPr>
      </p:pic>
      <p:pic>
        <p:nvPicPr>
          <p:cNvPr id="5" name="Image 4" descr="Une image contenant symbole, logo, Graphique, Police&#10;&#10;Description générée automatiquement">
            <a:extLst>
              <a:ext uri="{FF2B5EF4-FFF2-40B4-BE49-F238E27FC236}">
                <a16:creationId xmlns:a16="http://schemas.microsoft.com/office/drawing/2014/main" id="{CD2F953B-1D89-DFA9-9977-A46F7BB0F3C6}"/>
              </a:ext>
            </a:extLst>
          </p:cNvPr>
          <p:cNvPicPr>
            <a:picLocks noChangeAspect="1"/>
          </p:cNvPicPr>
          <p:nvPr/>
        </p:nvPicPr>
        <p:blipFill>
          <a:blip r:embed="rId7"/>
          <a:stretch>
            <a:fillRect/>
          </a:stretch>
        </p:blipFill>
        <p:spPr>
          <a:xfrm>
            <a:off x="8842561" y="5970775"/>
            <a:ext cx="647700" cy="676275"/>
          </a:xfrm>
          <a:prstGeom prst="rect">
            <a:avLst/>
          </a:prstGeom>
        </p:spPr>
      </p:pic>
      <p:sp>
        <p:nvSpPr>
          <p:cNvPr id="7" name="ZoneTexte 6">
            <a:extLst>
              <a:ext uri="{FF2B5EF4-FFF2-40B4-BE49-F238E27FC236}">
                <a16:creationId xmlns:a16="http://schemas.microsoft.com/office/drawing/2014/main" id="{3E091070-5335-5389-F8F9-F9D6D961AA64}"/>
              </a:ext>
            </a:extLst>
          </p:cNvPr>
          <p:cNvSpPr txBox="1"/>
          <p:nvPr/>
        </p:nvSpPr>
        <p:spPr>
          <a:xfrm>
            <a:off x="6091452" y="6201079"/>
            <a:ext cx="174658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err="1">
                <a:solidFill>
                  <a:srgbClr val="002060"/>
                </a:solidFill>
                <a:latin typeface="Poppins"/>
                <a:cs typeface="Poppins"/>
              </a:rPr>
              <a:t>Powered</a:t>
            </a:r>
            <a:r>
              <a:rPr lang="fr-FR">
                <a:solidFill>
                  <a:srgbClr val="002060"/>
                </a:solidFill>
                <a:latin typeface="Poppins"/>
                <a:cs typeface="Poppins"/>
              </a:rPr>
              <a:t> by: </a:t>
            </a:r>
          </a:p>
        </p:txBody>
      </p:sp>
      <p:pic>
        <p:nvPicPr>
          <p:cNvPr id="10" name="Picture 2">
            <a:extLst>
              <a:ext uri="{FF2B5EF4-FFF2-40B4-BE49-F238E27FC236}">
                <a16:creationId xmlns:a16="http://schemas.microsoft.com/office/drawing/2014/main" id="{C988E558-DD6E-DD14-95DD-D3BB7F9CC670}"/>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t="27015" b="34089"/>
          <a:stretch/>
        </p:blipFill>
        <p:spPr bwMode="auto">
          <a:xfrm>
            <a:off x="2293245" y="6185287"/>
            <a:ext cx="1517052" cy="38005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Funded by the EU">
            <a:extLst>
              <a:ext uri="{FF2B5EF4-FFF2-40B4-BE49-F238E27FC236}">
                <a16:creationId xmlns:a16="http://schemas.microsoft.com/office/drawing/2014/main" id="{84D0CB45-3D54-2DA7-33A6-B9E8240FFB60}"/>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923861" y="6195835"/>
            <a:ext cx="2168639" cy="358624"/>
          </a:xfrm>
          <a:prstGeom prst="rect">
            <a:avLst/>
          </a:prstGeom>
          <a:noFill/>
          <a:extLst>
            <a:ext uri="{909E8E84-426E-40DD-AFC4-6F175D3DCCD1}">
              <a14:hiddenFill xmlns:a14="http://schemas.microsoft.com/office/drawing/2010/main">
                <a:solidFill>
                  <a:srgbClr val="FFFFFF"/>
                </a:solidFill>
              </a14:hiddenFill>
            </a:ext>
          </a:extLst>
        </p:spPr>
      </p:pic>
      <p:pic>
        <p:nvPicPr>
          <p:cNvPr id="14" name="Image 13" descr="recherche scientifique ...">
            <a:extLst>
              <a:ext uri="{FF2B5EF4-FFF2-40B4-BE49-F238E27FC236}">
                <a16:creationId xmlns:a16="http://schemas.microsoft.com/office/drawing/2014/main" id="{D38BF6DC-B59E-0746-F762-74BDECB3D605}"/>
              </a:ext>
            </a:extLst>
          </p:cNvPr>
          <p:cNvPicPr>
            <a:picLocks noChangeAspect="1"/>
          </p:cNvPicPr>
          <p:nvPr/>
        </p:nvPicPr>
        <p:blipFill>
          <a:blip r:embed="rId10"/>
          <a:stretch>
            <a:fillRect/>
          </a:stretch>
        </p:blipFill>
        <p:spPr>
          <a:xfrm>
            <a:off x="7825909" y="5965732"/>
            <a:ext cx="697566" cy="641537"/>
          </a:xfrm>
          <a:prstGeom prst="rect">
            <a:avLst/>
          </a:prstGeom>
        </p:spPr>
      </p:pic>
      <p:sp>
        <p:nvSpPr>
          <p:cNvPr id="9" name="Title 1">
            <a:extLst>
              <a:ext uri="{FF2B5EF4-FFF2-40B4-BE49-F238E27FC236}">
                <a16:creationId xmlns:a16="http://schemas.microsoft.com/office/drawing/2014/main" id="{65606910-B787-D926-4674-8FF772E6D979}"/>
              </a:ext>
            </a:extLst>
          </p:cNvPr>
          <p:cNvSpPr txBox="1">
            <a:spLocks/>
          </p:cNvSpPr>
          <p:nvPr/>
        </p:nvSpPr>
        <p:spPr>
          <a:xfrm>
            <a:off x="575346" y="484542"/>
            <a:ext cx="10571998" cy="1172299"/>
          </a:xfrm>
          <a:prstGeom prst="rect">
            <a:avLst/>
          </a:prstGeom>
          <a:effectLst/>
        </p:spPr>
        <p:txBody>
          <a:bodyPr vert="horz" lIns="91440" tIns="45720" rIns="91440" bIns="45720" rtlCol="0" anchor="t" anchorCtr="0">
            <a:noAutofit/>
          </a:bodyPr>
          <a:lstStyle>
            <a:lvl1pPr algn="l" defTabSz="457200" rtl="0" eaLnBrk="1" latinLnBrk="0" hangingPunct="1">
              <a:spcBef>
                <a:spcPct val="0"/>
              </a:spcBef>
              <a:buNone/>
              <a:defRPr sz="4000" b="1" kern="1200" cap="all" baseline="0">
                <a:solidFill>
                  <a:schemeClr val="bg2">
                    <a:lumMod val="50000"/>
                  </a:schemeClr>
                </a:solidFill>
                <a:latin typeface="Poppins SemiBold" panose="00000700000000000000" pitchFamily="2" charset="0"/>
                <a:ea typeface="+mj-ea"/>
                <a:cs typeface="Poppins SemiBold" panose="00000700000000000000" pitchFamily="2"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defRPr/>
            </a:pPr>
            <a:r>
              <a:rPr lang="en-GB" sz="3600" cap="none">
                <a:solidFill>
                  <a:srgbClr val="0F0F55"/>
                </a:solidFill>
                <a:latin typeface="Poppins SemiBold"/>
                <a:cs typeface="Poppins SemiBold"/>
              </a:rPr>
              <a:t>From Agreement to Action: a bird eye's view</a:t>
            </a:r>
            <a:endParaRPr lang="fr-FR" sz="3600" cap="none">
              <a:solidFill>
                <a:srgbClr val="0F0F55"/>
              </a:solidFill>
              <a:latin typeface="Poppins SemiBold"/>
              <a:cs typeface="Poppins SemiBold"/>
            </a:endParaRPr>
          </a:p>
          <a:p>
            <a:pPr marL="0" marR="0" lvl="0" indent="0" algn="l" defTabSz="457200" rtl="0" eaLnBrk="1" fontAlgn="auto" latinLnBrk="0" hangingPunct="1">
              <a:lnSpc>
                <a:spcPct val="100000"/>
              </a:lnSpc>
              <a:spcBef>
                <a:spcPct val="0"/>
              </a:spcBef>
              <a:spcAft>
                <a:spcPts val="0"/>
              </a:spcAft>
              <a:buClrTx/>
              <a:buSzTx/>
              <a:buFontTx/>
              <a:buNone/>
              <a:tabLst/>
              <a:defRPr/>
            </a:pPr>
            <a:r>
              <a:rPr lang="en-GB" sz="3600" cap="none">
                <a:solidFill>
                  <a:srgbClr val="44ADFF"/>
                </a:solidFill>
                <a:latin typeface="Poppins SemiBold"/>
                <a:cs typeface="Poppins SemiBold"/>
              </a:rPr>
              <a:t> </a:t>
            </a:r>
            <a:endParaRPr kumimoji="0" lang="fr-FR" sz="4000" b="1" i="0" u="none" strike="noStrike" kern="1200" cap="all" spc="0" normalizeH="0" baseline="0" noProof="0">
              <a:ln>
                <a:noFill/>
              </a:ln>
              <a:solidFill>
                <a:srgbClr val="636363">
                  <a:lumMod val="50000"/>
                </a:srgbClr>
              </a:solidFill>
              <a:effectLst/>
              <a:uLnTx/>
              <a:uFillTx/>
              <a:latin typeface="Poppins SemiBold" panose="00000700000000000000" pitchFamily="2" charset="0"/>
              <a:ea typeface="+mj-ea"/>
              <a:cs typeface="Poppins SemiBold" panose="00000700000000000000" pitchFamily="2" charset="0"/>
            </a:endParaRPr>
          </a:p>
        </p:txBody>
      </p:sp>
    </p:spTree>
    <p:extLst>
      <p:ext uri="{BB962C8B-B14F-4D97-AF65-F5344CB8AC3E}">
        <p14:creationId xmlns:p14="http://schemas.microsoft.com/office/powerpoint/2010/main" val="42782451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6B79F9EF-E57F-9DD7-9719-3CDF8D327280}"/>
              </a:ext>
            </a:extLst>
          </p:cNvPr>
          <p:cNvSpPr txBox="1">
            <a:spLocks/>
          </p:cNvSpPr>
          <p:nvPr/>
        </p:nvSpPr>
        <p:spPr>
          <a:xfrm>
            <a:off x="575346" y="484542"/>
            <a:ext cx="10571998" cy="1172299"/>
          </a:xfrm>
          <a:prstGeom prst="rect">
            <a:avLst/>
          </a:prstGeom>
          <a:effectLst/>
        </p:spPr>
        <p:txBody>
          <a:bodyPr vert="horz" lIns="91440" tIns="45720" rIns="91440" bIns="45720" rtlCol="0" anchor="t" anchorCtr="0">
            <a:noAutofit/>
          </a:bodyPr>
          <a:lstStyle>
            <a:lvl1pPr algn="l" defTabSz="457200" rtl="0" eaLnBrk="1" latinLnBrk="0" hangingPunct="1">
              <a:spcBef>
                <a:spcPct val="0"/>
              </a:spcBef>
              <a:buNone/>
              <a:defRPr sz="4000" b="1" kern="1200" cap="all" baseline="0">
                <a:solidFill>
                  <a:schemeClr val="bg2">
                    <a:lumMod val="50000"/>
                  </a:schemeClr>
                </a:solidFill>
                <a:latin typeface="Poppins SemiBold" panose="00000700000000000000" pitchFamily="2" charset="0"/>
                <a:ea typeface="+mj-ea"/>
                <a:cs typeface="Poppins SemiBold" panose="00000700000000000000" pitchFamily="2"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defRPr/>
            </a:pPr>
            <a:r>
              <a:rPr lang="en-GB" sz="3600" cap="none">
                <a:solidFill>
                  <a:srgbClr val="0F0F55"/>
                </a:solidFill>
                <a:latin typeface="Poppins SemiBold"/>
                <a:cs typeface="Poppins SemiBold"/>
              </a:rPr>
              <a:t>From Agreement to Action: a bird eye's view</a:t>
            </a:r>
            <a:endParaRPr lang="fr-FR" sz="3600" cap="none">
              <a:solidFill>
                <a:srgbClr val="0F0F55"/>
              </a:solidFill>
              <a:latin typeface="Poppins SemiBold"/>
              <a:cs typeface="Poppins SemiBold"/>
            </a:endParaRPr>
          </a:p>
          <a:p>
            <a:pPr marL="0" marR="0" lvl="0" indent="0" algn="l" defTabSz="457200" rtl="0" eaLnBrk="1" fontAlgn="auto" latinLnBrk="0" hangingPunct="1">
              <a:lnSpc>
                <a:spcPct val="100000"/>
              </a:lnSpc>
              <a:spcBef>
                <a:spcPct val="0"/>
              </a:spcBef>
              <a:spcAft>
                <a:spcPts val="0"/>
              </a:spcAft>
              <a:buClrTx/>
              <a:buSzTx/>
              <a:buFontTx/>
              <a:buNone/>
              <a:tabLst/>
              <a:defRPr/>
            </a:pPr>
            <a:r>
              <a:rPr lang="en-GB" sz="3600" cap="none">
                <a:solidFill>
                  <a:srgbClr val="44ADFF"/>
                </a:solidFill>
                <a:latin typeface="Poppins SemiBold"/>
                <a:cs typeface="Poppins SemiBold"/>
              </a:rPr>
              <a:t> </a:t>
            </a:r>
            <a:endParaRPr kumimoji="0" lang="fr-FR" sz="4000" b="1" i="0" u="none" strike="noStrike" kern="1200" cap="all" spc="0" normalizeH="0" baseline="0" noProof="0">
              <a:ln>
                <a:noFill/>
              </a:ln>
              <a:solidFill>
                <a:srgbClr val="636363">
                  <a:lumMod val="50000"/>
                </a:srgbClr>
              </a:solidFill>
              <a:effectLst/>
              <a:uLnTx/>
              <a:uFillTx/>
              <a:latin typeface="Poppins SemiBold" panose="00000700000000000000" pitchFamily="2" charset="0"/>
              <a:ea typeface="+mj-ea"/>
              <a:cs typeface="Poppins SemiBold" panose="00000700000000000000" pitchFamily="2" charset="0"/>
            </a:endParaRPr>
          </a:p>
        </p:txBody>
      </p:sp>
      <p:sp>
        <p:nvSpPr>
          <p:cNvPr id="11" name="Espace réservé du contenu 10">
            <a:extLst>
              <a:ext uri="{FF2B5EF4-FFF2-40B4-BE49-F238E27FC236}">
                <a16:creationId xmlns:a16="http://schemas.microsoft.com/office/drawing/2014/main" id="{B00666D1-FF61-02A9-E0A4-6F5A30682E1E}"/>
              </a:ext>
            </a:extLst>
          </p:cNvPr>
          <p:cNvSpPr>
            <a:spLocks noGrp="1"/>
          </p:cNvSpPr>
          <p:nvPr>
            <p:ph sz="half" idx="1"/>
          </p:nvPr>
        </p:nvSpPr>
        <p:spPr>
          <a:xfrm>
            <a:off x="834227" y="1739072"/>
            <a:ext cx="5097650" cy="3968751"/>
          </a:xfrm>
        </p:spPr>
        <p:txBody>
          <a:bodyPr lIns="91440" tIns="45720" rIns="91440" bIns="45720" anchor="t">
            <a:normAutofit/>
          </a:bodyPr>
          <a:lstStyle/>
          <a:p>
            <a:r>
              <a:rPr lang="fr-FR" err="1">
                <a:solidFill>
                  <a:srgbClr val="002060"/>
                </a:solidFill>
                <a:latin typeface="Poppins"/>
                <a:cs typeface="Poppins"/>
              </a:rPr>
              <a:t>Slower</a:t>
            </a:r>
            <a:r>
              <a:rPr lang="fr-FR">
                <a:solidFill>
                  <a:srgbClr val="002060"/>
                </a:solidFill>
                <a:latin typeface="Poppins"/>
                <a:cs typeface="Poppins"/>
              </a:rPr>
              <a:t> </a:t>
            </a:r>
            <a:r>
              <a:rPr lang="fr-FR" err="1">
                <a:solidFill>
                  <a:srgbClr val="002060"/>
                </a:solidFill>
                <a:latin typeface="Poppins"/>
                <a:cs typeface="Poppins"/>
              </a:rPr>
              <a:t>than</a:t>
            </a:r>
            <a:r>
              <a:rPr lang="fr-FR">
                <a:solidFill>
                  <a:srgbClr val="002060"/>
                </a:solidFill>
                <a:latin typeface="Poppins"/>
                <a:cs typeface="Poppins"/>
              </a:rPr>
              <a:t> </a:t>
            </a:r>
            <a:r>
              <a:rPr lang="fr-FR" err="1">
                <a:solidFill>
                  <a:srgbClr val="002060"/>
                </a:solidFill>
                <a:latin typeface="Poppins"/>
                <a:cs typeface="Poppins"/>
              </a:rPr>
              <a:t>expected</a:t>
            </a:r>
            <a:r>
              <a:rPr lang="fr-FR">
                <a:solidFill>
                  <a:srgbClr val="002060"/>
                </a:solidFill>
                <a:latin typeface="Poppins"/>
                <a:cs typeface="Poppins"/>
              </a:rPr>
              <a:t> pace </a:t>
            </a:r>
          </a:p>
          <a:p>
            <a:pPr marL="0" indent="0">
              <a:buNone/>
            </a:pPr>
            <a:r>
              <a:rPr lang="fr-FR" b="1" err="1">
                <a:solidFill>
                  <a:srgbClr val="002060"/>
                </a:solidFill>
                <a:latin typeface="Poppins"/>
                <a:cs typeface="Poppins"/>
              </a:rPr>
              <a:t>What</a:t>
            </a:r>
            <a:r>
              <a:rPr lang="fr-FR" b="1">
                <a:solidFill>
                  <a:srgbClr val="002060"/>
                </a:solidFill>
                <a:latin typeface="Poppins"/>
                <a:cs typeface="Poppins"/>
              </a:rPr>
              <a:t> to </a:t>
            </a:r>
            <a:r>
              <a:rPr lang="fr-FR" b="1" err="1">
                <a:solidFill>
                  <a:srgbClr val="002060"/>
                </a:solidFill>
                <a:latin typeface="Poppins"/>
                <a:cs typeface="Poppins"/>
              </a:rPr>
              <a:t>expect</a:t>
            </a:r>
            <a:r>
              <a:rPr lang="fr-FR" b="1">
                <a:solidFill>
                  <a:srgbClr val="002060"/>
                </a:solidFill>
                <a:latin typeface="Poppins"/>
                <a:cs typeface="Poppins"/>
              </a:rPr>
              <a:t> in 2025: </a:t>
            </a:r>
          </a:p>
          <a:p>
            <a:r>
              <a:rPr lang="fr-FR" err="1">
                <a:solidFill>
                  <a:srgbClr val="002060"/>
                </a:solidFill>
                <a:latin typeface="Poppins"/>
                <a:cs typeface="Poppins"/>
              </a:rPr>
              <a:t>Countinued</a:t>
            </a:r>
            <a:r>
              <a:rPr lang="fr-FR">
                <a:solidFill>
                  <a:srgbClr val="002060"/>
                </a:solidFill>
                <a:latin typeface="Poppins"/>
                <a:cs typeface="Poppins"/>
              </a:rPr>
              <a:t> support </a:t>
            </a:r>
            <a:r>
              <a:rPr lang="fr-FR" err="1">
                <a:solidFill>
                  <a:srgbClr val="002060"/>
                </a:solidFill>
                <a:latin typeface="Poppins"/>
                <a:cs typeface="Poppins"/>
              </a:rPr>
              <a:t>from</a:t>
            </a:r>
            <a:r>
              <a:rPr lang="fr-FR">
                <a:solidFill>
                  <a:srgbClr val="002060"/>
                </a:solidFill>
                <a:latin typeface="Poppins"/>
                <a:cs typeface="Poppins"/>
              </a:rPr>
              <a:t> the </a:t>
            </a:r>
            <a:r>
              <a:rPr lang="fr-FR" err="1">
                <a:solidFill>
                  <a:srgbClr val="002060"/>
                </a:solidFill>
                <a:latin typeface="Poppins"/>
                <a:cs typeface="Poppins"/>
              </a:rPr>
              <a:t>Secretariat</a:t>
            </a:r>
            <a:endParaRPr lang="fr-FR" err="1">
              <a:solidFill>
                <a:srgbClr val="002060"/>
              </a:solidFill>
            </a:endParaRPr>
          </a:p>
          <a:p>
            <a:r>
              <a:rPr lang="fr-FR">
                <a:solidFill>
                  <a:srgbClr val="002060"/>
                </a:solidFill>
                <a:latin typeface="Poppins"/>
                <a:cs typeface="Poppins"/>
              </a:rPr>
              <a:t>Due dates </a:t>
            </a:r>
            <a:r>
              <a:rPr lang="fr-FR" err="1">
                <a:solidFill>
                  <a:srgbClr val="002060"/>
                </a:solidFill>
                <a:latin typeface="Poppins"/>
                <a:cs typeface="Poppins"/>
              </a:rPr>
              <a:t>published</a:t>
            </a:r>
            <a:r>
              <a:rPr lang="fr-FR">
                <a:solidFill>
                  <a:srgbClr val="002060"/>
                </a:solidFill>
                <a:latin typeface="Poppins"/>
                <a:cs typeface="Poppins"/>
              </a:rPr>
              <a:t> on the </a:t>
            </a:r>
            <a:r>
              <a:rPr lang="fr-FR" err="1">
                <a:solidFill>
                  <a:srgbClr val="002060"/>
                </a:solidFill>
                <a:latin typeface="Poppins"/>
                <a:cs typeface="Poppins"/>
              </a:rPr>
              <a:t>CoARA</a:t>
            </a:r>
            <a:r>
              <a:rPr lang="fr-FR">
                <a:solidFill>
                  <a:srgbClr val="002060"/>
                </a:solidFill>
                <a:latin typeface="Poppins"/>
                <a:cs typeface="Poppins"/>
              </a:rPr>
              <a:t> </a:t>
            </a:r>
            <a:r>
              <a:rPr lang="fr-FR" err="1">
                <a:solidFill>
                  <a:srgbClr val="002060"/>
                </a:solidFill>
                <a:latin typeface="Poppins"/>
                <a:cs typeface="Poppins"/>
              </a:rPr>
              <a:t>website</a:t>
            </a:r>
            <a:endParaRPr lang="fr-FR">
              <a:solidFill>
                <a:srgbClr val="002060"/>
              </a:solidFill>
            </a:endParaRPr>
          </a:p>
          <a:p>
            <a:r>
              <a:rPr lang="fr-FR" err="1">
                <a:solidFill>
                  <a:srgbClr val="002060"/>
                </a:solidFill>
                <a:latin typeface="Poppins"/>
                <a:cs typeface="Poppins"/>
              </a:rPr>
              <a:t>Countinued</a:t>
            </a:r>
            <a:r>
              <a:rPr lang="fr-FR">
                <a:solidFill>
                  <a:srgbClr val="002060"/>
                </a:solidFill>
                <a:latin typeface="Poppins"/>
                <a:cs typeface="Poppins"/>
              </a:rPr>
              <a:t> </a:t>
            </a:r>
            <a:r>
              <a:rPr lang="fr-FR" err="1">
                <a:solidFill>
                  <a:srgbClr val="002060"/>
                </a:solidFill>
                <a:latin typeface="Poppins"/>
                <a:cs typeface="Poppins"/>
              </a:rPr>
              <a:t>reflections</a:t>
            </a:r>
            <a:r>
              <a:rPr lang="fr-FR">
                <a:solidFill>
                  <a:srgbClr val="002060"/>
                </a:solidFill>
                <a:latin typeface="Poppins"/>
                <a:cs typeface="Poppins"/>
              </a:rPr>
              <a:t> on how the first </a:t>
            </a:r>
            <a:r>
              <a:rPr lang="fr-FR" err="1">
                <a:solidFill>
                  <a:srgbClr val="002060"/>
                </a:solidFill>
                <a:latin typeface="Poppins"/>
                <a:cs typeface="Poppins"/>
              </a:rPr>
              <a:t>wave</a:t>
            </a:r>
            <a:r>
              <a:rPr lang="fr-FR">
                <a:solidFill>
                  <a:srgbClr val="002060"/>
                </a:solidFill>
                <a:latin typeface="Poppins"/>
                <a:cs typeface="Poppins"/>
              </a:rPr>
              <a:t> of action plans set the direction </a:t>
            </a:r>
            <a:endParaRPr lang="fr-FR">
              <a:solidFill>
                <a:srgbClr val="002060"/>
              </a:solidFill>
            </a:endParaRPr>
          </a:p>
          <a:p>
            <a:r>
              <a:rPr lang="fr-FR">
                <a:solidFill>
                  <a:srgbClr val="002060"/>
                </a:solidFill>
                <a:latin typeface="Poppins"/>
                <a:cs typeface="Poppins"/>
              </a:rPr>
              <a:t>Access to </a:t>
            </a:r>
            <a:r>
              <a:rPr lang="fr-FR" err="1">
                <a:solidFill>
                  <a:srgbClr val="002060"/>
                </a:solidFill>
                <a:latin typeface="Poppins"/>
                <a:cs typeface="Poppins"/>
              </a:rPr>
              <a:t>analysis</a:t>
            </a:r>
            <a:r>
              <a:rPr lang="fr-FR">
                <a:solidFill>
                  <a:srgbClr val="002060"/>
                </a:solidFill>
                <a:latin typeface="Poppins"/>
                <a:cs typeface="Poppins"/>
              </a:rPr>
              <a:t> platforms </a:t>
            </a:r>
            <a:r>
              <a:rPr lang="fr-FR" err="1">
                <a:solidFill>
                  <a:srgbClr val="002060"/>
                </a:solidFill>
                <a:latin typeface="Poppins"/>
                <a:cs typeface="Poppins"/>
              </a:rPr>
              <a:t>with</a:t>
            </a:r>
            <a:r>
              <a:rPr lang="fr-FR">
                <a:solidFill>
                  <a:srgbClr val="002060"/>
                </a:solidFill>
                <a:latin typeface="Poppins"/>
                <a:cs typeface="Poppins"/>
              </a:rPr>
              <a:t> </a:t>
            </a:r>
            <a:r>
              <a:rPr lang="fr-FR" err="1">
                <a:solidFill>
                  <a:srgbClr val="002060"/>
                </a:solidFill>
                <a:latin typeface="Poppins"/>
                <a:cs typeface="Poppins"/>
              </a:rPr>
              <a:t>tutorials</a:t>
            </a:r>
            <a:r>
              <a:rPr lang="fr-FR">
                <a:solidFill>
                  <a:srgbClr val="002060"/>
                </a:solidFill>
                <a:latin typeface="Poppins"/>
                <a:cs typeface="Poppins"/>
              </a:rPr>
              <a:t> to </a:t>
            </a:r>
            <a:r>
              <a:rPr lang="fr-FR" err="1">
                <a:solidFill>
                  <a:srgbClr val="002060"/>
                </a:solidFill>
                <a:latin typeface="Poppins"/>
                <a:cs typeface="Poppins"/>
              </a:rPr>
              <a:t>their</a:t>
            </a:r>
            <a:r>
              <a:rPr lang="fr-FR">
                <a:solidFill>
                  <a:srgbClr val="002060"/>
                </a:solidFill>
                <a:latin typeface="Poppins"/>
                <a:cs typeface="Poppins"/>
              </a:rPr>
              <a:t> use </a:t>
            </a:r>
            <a:endParaRPr lang="fr-FR">
              <a:solidFill>
                <a:srgbClr val="002060"/>
              </a:solidFill>
            </a:endParaRPr>
          </a:p>
          <a:p>
            <a:endParaRPr lang="fr-FR">
              <a:solidFill>
                <a:srgbClr val="002060"/>
              </a:solidFill>
            </a:endParaRPr>
          </a:p>
          <a:p>
            <a:endParaRPr lang="fr-FR"/>
          </a:p>
        </p:txBody>
      </p:sp>
      <p:sp>
        <p:nvSpPr>
          <p:cNvPr id="6" name="Slide Number Placeholder 5">
            <a:extLst>
              <a:ext uri="{FF2B5EF4-FFF2-40B4-BE49-F238E27FC236}">
                <a16:creationId xmlns:a16="http://schemas.microsoft.com/office/drawing/2014/main" id="{292D858C-EFBF-FE2D-BA29-CC3460FB88E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564337-EC0D-514C-8926-9471E1A66B46}" type="slidenum">
              <a:rPr kumimoji="0" lang="en-US" sz="2800" b="1" i="0" u="none" strike="noStrike" kern="1200" cap="none" spc="0" normalizeH="0" baseline="0" noProof="0" smtClean="0">
                <a:ln>
                  <a:noFill/>
                </a:ln>
                <a:solidFill>
                  <a:srgbClr val="000000"/>
                </a:solidFill>
                <a:effectLst/>
                <a:uLnTx/>
                <a:uFillTx/>
                <a:latin typeface="Poppins SemiBold" panose="00000700000000000000" pitchFamily="2" charset="0"/>
                <a:ea typeface="+mn-ea"/>
                <a:cs typeface="Poppins SemiBold" panose="00000700000000000000" pitchFamily="2" charset="0"/>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2800" b="1" i="0" u="none" strike="noStrike" kern="1200" cap="none" spc="0" normalizeH="0" baseline="0" noProof="0">
              <a:ln>
                <a:noFill/>
              </a:ln>
              <a:solidFill>
                <a:srgbClr val="000000"/>
              </a:solidFill>
              <a:effectLst/>
              <a:uLnTx/>
              <a:uFillTx/>
              <a:latin typeface="Poppins SemiBold" panose="00000700000000000000" pitchFamily="2" charset="0"/>
              <a:ea typeface="+mn-ea"/>
              <a:cs typeface="Poppins SemiBold" panose="00000700000000000000" pitchFamily="2" charset="0"/>
            </a:endParaRPr>
          </a:p>
        </p:txBody>
      </p:sp>
      <p:pic>
        <p:nvPicPr>
          <p:cNvPr id="7" name="Picture 6">
            <a:extLst>
              <a:ext uri="{FF2B5EF4-FFF2-40B4-BE49-F238E27FC236}">
                <a16:creationId xmlns:a16="http://schemas.microsoft.com/office/drawing/2014/main" id="{9160A6C3-3808-61EF-1FE9-37E23A245E1F}"/>
              </a:ext>
            </a:extLst>
          </p:cNvPr>
          <p:cNvPicPr>
            <a:picLocks noChangeAspect="1"/>
          </p:cNvPicPr>
          <p:nvPr/>
        </p:nvPicPr>
        <p:blipFill>
          <a:blip r:embed="rId3"/>
          <a:stretch>
            <a:fillRect/>
          </a:stretch>
        </p:blipFill>
        <p:spPr>
          <a:xfrm>
            <a:off x="6435969" y="2226699"/>
            <a:ext cx="5439508" cy="3059723"/>
          </a:xfrm>
          <a:prstGeom prst="rect">
            <a:avLst/>
          </a:prstGeom>
          <a:ln>
            <a:noFill/>
          </a:ln>
          <a:effectLst>
            <a:outerShdw blurRad="292100" dist="139700" dir="2700000" algn="tl" rotWithShape="0">
              <a:srgbClr val="333333">
                <a:alpha val="65000"/>
              </a:srgbClr>
            </a:outerShdw>
          </a:effectLst>
        </p:spPr>
      </p:pic>
      <p:sp>
        <p:nvSpPr>
          <p:cNvPr id="10" name="TextBox 9">
            <a:extLst>
              <a:ext uri="{FF2B5EF4-FFF2-40B4-BE49-F238E27FC236}">
                <a16:creationId xmlns:a16="http://schemas.microsoft.com/office/drawing/2014/main" id="{AC3A85FC-2A93-DF2E-C88B-74CA2FB4695D}"/>
              </a:ext>
            </a:extLst>
          </p:cNvPr>
          <p:cNvSpPr txBox="1"/>
          <p:nvPr/>
        </p:nvSpPr>
        <p:spPr>
          <a:xfrm>
            <a:off x="6157299" y="1415906"/>
            <a:ext cx="6137030" cy="646331"/>
          </a:xfrm>
          <a:prstGeom prst="rect">
            <a:avLst/>
          </a:prstGeom>
          <a:noFill/>
        </p:spPr>
        <p:txBody>
          <a:bodyPr wrap="square">
            <a:spAutoFit/>
          </a:bodyPr>
          <a:lstStyle/>
          <a:p>
            <a:pPr algn="ctr"/>
            <a:r>
              <a:rPr lang="fr-FR" err="1">
                <a:solidFill>
                  <a:srgbClr val="002060"/>
                </a:solidFill>
                <a:latin typeface="Poppins"/>
                <a:cs typeface="Poppins"/>
              </a:rPr>
              <a:t>Thank</a:t>
            </a:r>
            <a:r>
              <a:rPr lang="fr-FR">
                <a:solidFill>
                  <a:srgbClr val="002060"/>
                </a:solidFill>
                <a:latin typeface="Poppins"/>
                <a:cs typeface="Poppins"/>
              </a:rPr>
              <a:t> </a:t>
            </a:r>
            <a:r>
              <a:rPr lang="fr-FR" err="1">
                <a:solidFill>
                  <a:srgbClr val="002060"/>
                </a:solidFill>
                <a:latin typeface="Poppins"/>
                <a:cs typeface="Poppins"/>
              </a:rPr>
              <a:t>you</a:t>
            </a:r>
            <a:r>
              <a:rPr lang="fr-FR">
                <a:solidFill>
                  <a:srgbClr val="002060"/>
                </a:solidFill>
                <a:latin typeface="Poppins"/>
                <a:cs typeface="Poppins"/>
              </a:rPr>
              <a:t> to all the organisations </a:t>
            </a:r>
            <a:r>
              <a:rPr lang="fr-FR" err="1">
                <a:solidFill>
                  <a:srgbClr val="002060"/>
                </a:solidFill>
                <a:latin typeface="Poppins"/>
                <a:cs typeface="Poppins"/>
              </a:rPr>
              <a:t>who</a:t>
            </a:r>
            <a:r>
              <a:rPr lang="fr-FR">
                <a:solidFill>
                  <a:srgbClr val="002060"/>
                </a:solidFill>
                <a:latin typeface="Poppins"/>
                <a:cs typeface="Poppins"/>
              </a:rPr>
              <a:t> have </a:t>
            </a:r>
            <a:r>
              <a:rPr lang="fr-FR" err="1">
                <a:solidFill>
                  <a:srgbClr val="002060"/>
                </a:solidFill>
                <a:latin typeface="Poppins"/>
                <a:cs typeface="Poppins"/>
              </a:rPr>
              <a:t>submitted</a:t>
            </a:r>
            <a:r>
              <a:rPr lang="fr-FR">
                <a:solidFill>
                  <a:srgbClr val="002060"/>
                </a:solidFill>
                <a:latin typeface="Poppins"/>
                <a:cs typeface="Poppins"/>
              </a:rPr>
              <a:t> </a:t>
            </a:r>
            <a:r>
              <a:rPr lang="fr-FR" err="1">
                <a:solidFill>
                  <a:srgbClr val="002060"/>
                </a:solidFill>
                <a:latin typeface="Poppins"/>
                <a:cs typeface="Poppins"/>
              </a:rPr>
              <a:t>their</a:t>
            </a:r>
            <a:r>
              <a:rPr lang="fr-FR">
                <a:solidFill>
                  <a:srgbClr val="002060"/>
                </a:solidFill>
                <a:latin typeface="Poppins"/>
                <a:cs typeface="Poppins"/>
              </a:rPr>
              <a:t> Action Plans!</a:t>
            </a:r>
            <a:endParaRPr lang="en-GB"/>
          </a:p>
        </p:txBody>
      </p:sp>
    </p:spTree>
    <p:extLst>
      <p:ext uri="{BB962C8B-B14F-4D97-AF65-F5344CB8AC3E}">
        <p14:creationId xmlns:p14="http://schemas.microsoft.com/office/powerpoint/2010/main" val="33157231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6328F48A-52DF-752C-5D29-214257350023}"/>
              </a:ext>
            </a:extLst>
          </p:cNvPr>
          <p:cNvSpPr txBox="1"/>
          <p:nvPr/>
        </p:nvSpPr>
        <p:spPr>
          <a:xfrm>
            <a:off x="808687" y="1497241"/>
            <a:ext cx="4790008" cy="3968751"/>
          </a:xfrm>
          <a:prstGeom prst="rect">
            <a:avLst/>
          </a:prstGeom>
        </p:spPr>
        <p:txBody>
          <a:bodyPr lIns="91440" tIns="45720" rIns="91440" bIns="45720" anchor="t">
            <a:normAutofit/>
          </a:bodyPr>
          <a:lstStyle/>
          <a:p>
            <a:pPr marL="342900" indent="-342900" defTabSz="457200">
              <a:spcBef>
                <a:spcPct val="20000"/>
              </a:spcBef>
              <a:spcAft>
                <a:spcPts val="600"/>
              </a:spcAft>
              <a:buClr>
                <a:srgbClr val="48B9FF"/>
              </a:buClr>
              <a:buFont typeface="Arial" charset="0"/>
              <a:buChar char="•"/>
              <a:defRPr/>
            </a:pPr>
            <a:r>
              <a:rPr lang="en-US" sz="1600">
                <a:solidFill>
                  <a:srgbClr val="002060"/>
                </a:solidFill>
                <a:latin typeface="Poppins" panose="00000500000000000000" pitchFamily="2" charset="0"/>
                <a:cs typeface="Poppins" panose="00000500000000000000" pitchFamily="2" charset="0"/>
              </a:rPr>
              <a:t>Strengthening the discourse on the reform in languages other than English</a:t>
            </a:r>
          </a:p>
          <a:p>
            <a:pPr marL="342900" indent="-342900" defTabSz="457200">
              <a:spcBef>
                <a:spcPct val="20000"/>
              </a:spcBef>
              <a:spcAft>
                <a:spcPts val="600"/>
              </a:spcAft>
              <a:buClr>
                <a:srgbClr val="48B9FF"/>
              </a:buClr>
              <a:buFont typeface="Arial" charset="0"/>
              <a:buChar char="•"/>
              <a:defRPr/>
            </a:pPr>
            <a:r>
              <a:rPr lang="en-US" sz="1600" err="1">
                <a:solidFill>
                  <a:srgbClr val="002060"/>
                </a:solidFill>
                <a:latin typeface="Poppins" panose="00000500000000000000" pitchFamily="2" charset="0"/>
                <a:cs typeface="Poppins" panose="00000500000000000000" pitchFamily="2" charset="0"/>
              </a:rPr>
              <a:t>Contextualised</a:t>
            </a:r>
            <a:r>
              <a:rPr lang="en-US" sz="1600">
                <a:solidFill>
                  <a:srgbClr val="002060"/>
                </a:solidFill>
                <a:latin typeface="Poppins" panose="00000500000000000000" pitchFamily="2" charset="0"/>
                <a:cs typeface="Poppins" panose="00000500000000000000" pitchFamily="2" charset="0"/>
              </a:rPr>
              <a:t> outreach work, support with action plans</a:t>
            </a:r>
          </a:p>
          <a:p>
            <a:pPr marL="342900" indent="-342900" defTabSz="457200">
              <a:spcBef>
                <a:spcPts val="20"/>
              </a:spcBef>
              <a:spcAft>
                <a:spcPts val="600"/>
              </a:spcAft>
              <a:buClr>
                <a:srgbClr val="48B9FF"/>
              </a:buClr>
              <a:buFont typeface="Arial" charset="0"/>
              <a:buChar char="•"/>
              <a:defRPr/>
            </a:pPr>
            <a:r>
              <a:rPr lang="en-US" sz="1600">
                <a:solidFill>
                  <a:srgbClr val="002060"/>
                </a:solidFill>
                <a:latin typeface="Poppins" panose="00000500000000000000" pitchFamily="2" charset="0"/>
                <a:cs typeface="Poppins" panose="00000500000000000000" pitchFamily="2" charset="0"/>
              </a:rPr>
              <a:t>Overview of the </a:t>
            </a:r>
            <a:r>
              <a:rPr lang="en-US" sz="1600" err="1">
                <a:solidFill>
                  <a:srgbClr val="002060"/>
                </a:solidFill>
                <a:latin typeface="Poppins" panose="00000500000000000000" pitchFamily="2" charset="0"/>
                <a:cs typeface="Poppins" panose="00000500000000000000" pitchFamily="2" charset="0"/>
              </a:rPr>
              <a:t>CoARA</a:t>
            </a:r>
            <a:r>
              <a:rPr lang="en-US" sz="1600">
                <a:solidFill>
                  <a:srgbClr val="002060"/>
                </a:solidFill>
                <a:latin typeface="Poppins" panose="00000500000000000000" pitchFamily="2" charset="0"/>
                <a:cs typeface="Poppins" panose="00000500000000000000" pitchFamily="2" charset="0"/>
              </a:rPr>
              <a:t> National Chapters - printable booklet (DOI:10.5281/zenodo.1394141) </a:t>
            </a:r>
          </a:p>
          <a:p>
            <a:pPr marL="342900" indent="-342900" defTabSz="457200">
              <a:spcBef>
                <a:spcPct val="20000"/>
              </a:spcBef>
              <a:spcAft>
                <a:spcPts val="600"/>
              </a:spcAft>
              <a:buClr>
                <a:srgbClr val="48B9FF"/>
              </a:buClr>
              <a:buFont typeface="Arial" charset="0"/>
              <a:buChar char="•"/>
              <a:defRPr/>
            </a:pPr>
            <a:r>
              <a:rPr lang="en-US" sz="1600">
                <a:solidFill>
                  <a:srgbClr val="002060"/>
                </a:solidFill>
                <a:latin typeface="Poppins" panose="00000500000000000000" pitchFamily="2" charset="0"/>
                <a:cs typeface="Poppins" panose="00000500000000000000" pitchFamily="2" charset="0"/>
              </a:rPr>
              <a:t>From 2025: Collection of impact case studies begins</a:t>
            </a:r>
            <a:endParaRPr lang="en-US" sz="1600">
              <a:latin typeface="Poppins" panose="00000500000000000000" pitchFamily="2" charset="0"/>
              <a:cs typeface="Poppins" panose="00000500000000000000" pitchFamily="2" charset="0"/>
            </a:endParaRPr>
          </a:p>
          <a:p>
            <a:pPr marL="342900" indent="-342900" defTabSz="457200">
              <a:spcBef>
                <a:spcPct val="20000"/>
              </a:spcBef>
              <a:spcAft>
                <a:spcPts val="600"/>
              </a:spcAft>
              <a:buClr>
                <a:srgbClr val="48B9FF"/>
              </a:buClr>
              <a:buFont typeface="Arial" charset="0"/>
              <a:buChar char="•"/>
              <a:defRPr/>
            </a:pPr>
            <a:endParaRPr lang="en-US" b="1" i="0" u="none" strike="noStrike" cap="none" spc="0" normalizeH="0" noProof="0">
              <a:ln>
                <a:noFill/>
              </a:ln>
              <a:highlight>
                <a:srgbClr val="FFFF00"/>
              </a:highlight>
              <a:uLnTx/>
              <a:uFillTx/>
              <a:latin typeface="Poppins"/>
              <a:cs typeface="Poppins"/>
            </a:endParaRPr>
          </a:p>
        </p:txBody>
      </p:sp>
      <p:sp>
        <p:nvSpPr>
          <p:cNvPr id="12" name="Footer Placeholder 4">
            <a:extLst>
              <a:ext uri="{FF2B5EF4-FFF2-40B4-BE49-F238E27FC236}">
                <a16:creationId xmlns:a16="http://schemas.microsoft.com/office/drawing/2014/main" id="{95B335F4-112E-AE3D-70FD-DD4A96E86AA8}"/>
              </a:ext>
            </a:extLst>
          </p:cNvPr>
          <p:cNvSpPr>
            <a:spLocks noGrp="1"/>
          </p:cNvSpPr>
          <p:nvPr>
            <p:ph type="ftr" sz="quarter" idx="11"/>
          </p:nvPr>
        </p:nvSpPr>
        <p:spPr>
          <a:xfrm>
            <a:off x="2581834" y="6041362"/>
            <a:ext cx="8454465" cy="490599"/>
          </a:xfrm>
        </p:spPr>
        <p:txBody>
          <a:bodyPr/>
          <a:lstStyle/>
          <a:p>
            <a:endParaRPr lang="en-US"/>
          </a:p>
        </p:txBody>
      </p:sp>
      <p:sp>
        <p:nvSpPr>
          <p:cNvPr id="2" name="Slide Number Placeholder 5">
            <a:extLst>
              <a:ext uri="{FF2B5EF4-FFF2-40B4-BE49-F238E27FC236}">
                <a16:creationId xmlns:a16="http://schemas.microsoft.com/office/drawing/2014/main" id="{5B98977C-B6EF-0F32-4FD9-DF7B45691430}"/>
              </a:ext>
            </a:extLst>
          </p:cNvPr>
          <p:cNvSpPr>
            <a:spLocks noGrp="1"/>
          </p:cNvSpPr>
          <p:nvPr>
            <p:ph type="sldNum" sz="quarter" idx="12"/>
          </p:nvPr>
        </p:nvSpPr>
        <p:spPr>
          <a:xfrm>
            <a:off x="10917124" y="6161187"/>
            <a:ext cx="1062155" cy="490599"/>
          </a:xfrm>
        </p:spPr>
        <p:txBody>
          <a:bodyPr>
            <a:normAutofit/>
          </a:bodyPr>
          <a:lstStyle/>
          <a:p>
            <a:pPr marR="0" lvl="0" indent="0" fontAlgn="auto">
              <a:lnSpc>
                <a:spcPct val="90000"/>
              </a:lnSpc>
              <a:spcBef>
                <a:spcPts val="0"/>
              </a:spcBef>
              <a:spcAft>
                <a:spcPts val="600"/>
              </a:spcAft>
              <a:buClrTx/>
              <a:buSzTx/>
              <a:buFontTx/>
              <a:buNone/>
              <a:tabLst/>
              <a:defRPr/>
            </a:pPr>
            <a:fld id="{EE564337-EC0D-514C-8926-9471E1A66B46}" type="slidenum">
              <a:rPr kumimoji="0" lang="en-US" u="none" strike="noStrike" cap="none" spc="0" normalizeH="0" noProof="0" smtClean="0">
                <a:ln>
                  <a:noFill/>
                </a:ln>
                <a:effectLst/>
                <a:uLnTx/>
                <a:uFillTx/>
              </a:rPr>
              <a:pPr marR="0" lvl="0" indent="0" fontAlgn="auto">
                <a:lnSpc>
                  <a:spcPct val="90000"/>
                </a:lnSpc>
                <a:spcBef>
                  <a:spcPts val="0"/>
                </a:spcBef>
                <a:spcAft>
                  <a:spcPts val="600"/>
                </a:spcAft>
                <a:buClrTx/>
                <a:buSzTx/>
                <a:buFontTx/>
                <a:buNone/>
                <a:tabLst/>
                <a:defRPr/>
              </a:pPr>
              <a:t>9</a:t>
            </a:fld>
            <a:endParaRPr kumimoji="0" lang="en-US" u="none" strike="noStrike" cap="none" spc="0" normalizeH="0" noProof="0">
              <a:ln>
                <a:noFill/>
              </a:ln>
              <a:effectLst/>
              <a:uLnTx/>
              <a:uFillTx/>
            </a:endParaRPr>
          </a:p>
        </p:txBody>
      </p:sp>
      <p:sp>
        <p:nvSpPr>
          <p:cNvPr id="6" name="Title 1">
            <a:extLst>
              <a:ext uri="{FF2B5EF4-FFF2-40B4-BE49-F238E27FC236}">
                <a16:creationId xmlns:a16="http://schemas.microsoft.com/office/drawing/2014/main" id="{5EEA2729-CAD7-6AF9-7665-4F3A3EFEFF89}"/>
              </a:ext>
            </a:extLst>
          </p:cNvPr>
          <p:cNvSpPr txBox="1">
            <a:spLocks/>
          </p:cNvSpPr>
          <p:nvPr/>
        </p:nvSpPr>
        <p:spPr>
          <a:xfrm>
            <a:off x="809699" y="504317"/>
            <a:ext cx="10571998" cy="895955"/>
          </a:xfrm>
          <a:prstGeom prst="rect">
            <a:avLst/>
          </a:prstGeom>
          <a:effectLst/>
        </p:spPr>
        <p:txBody>
          <a:bodyPr vert="horz" lIns="91440" tIns="45720" rIns="91440" bIns="45720" rtlCol="0" anchor="t" anchorCtr="0">
            <a:noAutofit/>
          </a:bodyPr>
          <a:lstStyle>
            <a:lvl1pPr algn="l" defTabSz="457200" rtl="0" eaLnBrk="1" latinLnBrk="0" hangingPunct="1">
              <a:spcBef>
                <a:spcPct val="0"/>
              </a:spcBef>
              <a:buNone/>
              <a:defRPr sz="4000" b="1" kern="1200" cap="all" baseline="0">
                <a:solidFill>
                  <a:schemeClr val="bg2">
                    <a:lumMod val="50000"/>
                  </a:schemeClr>
                </a:solidFill>
                <a:latin typeface="Poppins SemiBold" panose="00000700000000000000" pitchFamily="2" charset="0"/>
                <a:ea typeface="+mj-ea"/>
                <a:cs typeface="Poppins SemiBold" panose="00000700000000000000" pitchFamily="2"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sz="3200" cap="none">
                <a:solidFill>
                  <a:srgbClr val="0F0F55"/>
                </a:solidFill>
                <a:latin typeface="Poppins SemiBold"/>
                <a:cs typeface="Poppins SemiBold"/>
              </a:rPr>
              <a:t>National Chapters: local hubs to </a:t>
            </a:r>
            <a:r>
              <a:rPr lang="en-GB" sz="3200" cap="none" err="1">
                <a:solidFill>
                  <a:srgbClr val="0F0F55"/>
                </a:solidFill>
                <a:latin typeface="Poppins SemiBold"/>
                <a:cs typeface="Poppins SemiBold"/>
              </a:rPr>
              <a:t>CoARA</a:t>
            </a:r>
            <a:endParaRPr lang="en-GB" sz="3200" cap="none">
              <a:solidFill>
                <a:srgbClr val="0F0F55"/>
              </a:solidFill>
              <a:highlight>
                <a:srgbClr val="FFFF00"/>
              </a:highlight>
            </a:endParaRPr>
          </a:p>
        </p:txBody>
      </p:sp>
      <p:pic>
        <p:nvPicPr>
          <p:cNvPr id="4" name="Image 3" descr="Une image contenant texte, capture d’écran, Graphique, graphisme&#10;&#10;Description générée automatiquement">
            <a:extLst>
              <a:ext uri="{FF2B5EF4-FFF2-40B4-BE49-F238E27FC236}">
                <a16:creationId xmlns:a16="http://schemas.microsoft.com/office/drawing/2014/main" id="{450F2D2B-3BF2-7CEE-98DA-840491A04DC6}"/>
              </a:ext>
            </a:extLst>
          </p:cNvPr>
          <p:cNvPicPr>
            <a:picLocks noChangeAspect="1"/>
          </p:cNvPicPr>
          <p:nvPr/>
        </p:nvPicPr>
        <p:blipFill>
          <a:blip r:embed="rId3"/>
          <a:stretch>
            <a:fillRect/>
          </a:stretch>
        </p:blipFill>
        <p:spPr>
          <a:xfrm>
            <a:off x="6160966" y="1630098"/>
            <a:ext cx="4275892" cy="2406566"/>
          </a:xfrm>
          <a:prstGeom prst="rect">
            <a:avLst/>
          </a:prstGeom>
          <a:ln>
            <a:noFill/>
          </a:ln>
          <a:effectLst>
            <a:outerShdw blurRad="190500" algn="tl" rotWithShape="0">
              <a:srgbClr val="000000">
                <a:alpha val="70000"/>
              </a:srgbClr>
            </a:outerShdw>
          </a:effectLst>
        </p:spPr>
      </p:pic>
      <p:grpSp>
        <p:nvGrpSpPr>
          <p:cNvPr id="23" name="Group 22">
            <a:extLst>
              <a:ext uri="{FF2B5EF4-FFF2-40B4-BE49-F238E27FC236}">
                <a16:creationId xmlns:a16="http://schemas.microsoft.com/office/drawing/2014/main" id="{3AAE6D86-6396-23B0-C606-B18E3D77F1FE}"/>
              </a:ext>
            </a:extLst>
          </p:cNvPr>
          <p:cNvGrpSpPr/>
          <p:nvPr/>
        </p:nvGrpSpPr>
        <p:grpSpPr>
          <a:xfrm>
            <a:off x="4754265" y="4465994"/>
            <a:ext cx="7089294" cy="1460784"/>
            <a:chOff x="4831617" y="4465994"/>
            <a:chExt cx="7089294" cy="1460784"/>
          </a:xfrm>
        </p:grpSpPr>
        <p:grpSp>
          <p:nvGrpSpPr>
            <p:cNvPr id="15" name="Group 14">
              <a:extLst>
                <a:ext uri="{FF2B5EF4-FFF2-40B4-BE49-F238E27FC236}">
                  <a16:creationId xmlns:a16="http://schemas.microsoft.com/office/drawing/2014/main" id="{50E50500-3CBD-8ACB-D3E3-429CC04DE97C}"/>
                </a:ext>
              </a:extLst>
            </p:cNvPr>
            <p:cNvGrpSpPr/>
            <p:nvPr/>
          </p:nvGrpSpPr>
          <p:grpSpPr>
            <a:xfrm>
              <a:off x="4831617" y="4466935"/>
              <a:ext cx="2322646" cy="1454602"/>
              <a:chOff x="4919809" y="4361532"/>
              <a:chExt cx="2490949" cy="1560005"/>
            </a:xfrm>
          </p:grpSpPr>
          <p:grpSp>
            <p:nvGrpSpPr>
              <p:cNvPr id="11" name="Group 10">
                <a:extLst>
                  <a:ext uri="{FF2B5EF4-FFF2-40B4-BE49-F238E27FC236}">
                    <a16:creationId xmlns:a16="http://schemas.microsoft.com/office/drawing/2014/main" id="{D262D041-474F-E824-3603-28287233FF2A}"/>
                  </a:ext>
                </a:extLst>
              </p:cNvPr>
              <p:cNvGrpSpPr/>
              <p:nvPr/>
            </p:nvGrpSpPr>
            <p:grpSpPr>
              <a:xfrm>
                <a:off x="4965561" y="4425227"/>
                <a:ext cx="2445197" cy="1494921"/>
                <a:chOff x="4965561" y="4425227"/>
                <a:chExt cx="2445197" cy="1494921"/>
              </a:xfrm>
            </p:grpSpPr>
            <p:pic>
              <p:nvPicPr>
                <p:cNvPr id="3" name="Image 2" descr="Une image contenant texte, capture d’écran, Police, graphisme&#10;&#10;Description générée automatiquement">
                  <a:extLst>
                    <a:ext uri="{FF2B5EF4-FFF2-40B4-BE49-F238E27FC236}">
                      <a16:creationId xmlns:a16="http://schemas.microsoft.com/office/drawing/2014/main" id="{58901A02-B57F-7D76-2778-2CC8ACD16C57}"/>
                    </a:ext>
                  </a:extLst>
                </p:cNvPr>
                <p:cNvPicPr>
                  <a:picLocks noChangeAspect="1"/>
                </p:cNvPicPr>
                <p:nvPr/>
              </p:nvPicPr>
              <p:blipFill>
                <a:blip r:embed="rId4"/>
                <a:srcRect b="34358"/>
                <a:stretch/>
              </p:blipFill>
              <p:spPr>
                <a:xfrm>
                  <a:off x="4965561" y="4425227"/>
                  <a:ext cx="2445197" cy="1161979"/>
                </a:xfrm>
                <a:prstGeom prst="rect">
                  <a:avLst/>
                </a:prstGeom>
              </p:spPr>
            </p:pic>
            <p:pic>
              <p:nvPicPr>
                <p:cNvPr id="9" name="Image 2" descr="Une image contenant texte, capture d’écran, Police, graphisme&#10;&#10;Description générée automatiquement">
                  <a:extLst>
                    <a:ext uri="{FF2B5EF4-FFF2-40B4-BE49-F238E27FC236}">
                      <a16:creationId xmlns:a16="http://schemas.microsoft.com/office/drawing/2014/main" id="{8BB5A9E6-9B5E-5A41-73B9-71E92D11D3B5}"/>
                    </a:ext>
                  </a:extLst>
                </p:cNvPr>
                <p:cNvPicPr>
                  <a:picLocks noChangeAspect="1"/>
                </p:cNvPicPr>
                <p:nvPr/>
              </p:nvPicPr>
              <p:blipFill>
                <a:blip r:embed="rId4"/>
                <a:srcRect t="72286"/>
                <a:stretch/>
              </p:blipFill>
              <p:spPr>
                <a:xfrm>
                  <a:off x="4965561" y="5429549"/>
                  <a:ext cx="2445197" cy="490599"/>
                </a:xfrm>
                <a:prstGeom prst="rect">
                  <a:avLst/>
                </a:prstGeom>
              </p:spPr>
            </p:pic>
          </p:grpSp>
          <p:sp>
            <p:nvSpPr>
              <p:cNvPr id="13" name="Rectangle 12">
                <a:extLst>
                  <a:ext uri="{FF2B5EF4-FFF2-40B4-BE49-F238E27FC236}">
                    <a16:creationId xmlns:a16="http://schemas.microsoft.com/office/drawing/2014/main" id="{BDC9C63A-CC47-6A6E-253B-72B2FB645AD9}"/>
                  </a:ext>
                </a:extLst>
              </p:cNvPr>
              <p:cNvSpPr/>
              <p:nvPr/>
            </p:nvSpPr>
            <p:spPr>
              <a:xfrm>
                <a:off x="4919809" y="4361532"/>
                <a:ext cx="2490949" cy="1560005"/>
              </a:xfrm>
              <a:prstGeom prst="rect">
                <a:avLst/>
              </a:prstGeom>
              <a:noFill/>
              <a:ln>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6" name="Group 15">
              <a:extLst>
                <a:ext uri="{FF2B5EF4-FFF2-40B4-BE49-F238E27FC236}">
                  <a16:creationId xmlns:a16="http://schemas.microsoft.com/office/drawing/2014/main" id="{A52EC0AC-2EC6-748F-C4DC-304EF2F837F4}"/>
                </a:ext>
              </a:extLst>
            </p:cNvPr>
            <p:cNvGrpSpPr/>
            <p:nvPr/>
          </p:nvGrpSpPr>
          <p:grpSpPr>
            <a:xfrm>
              <a:off x="7214941" y="4465994"/>
              <a:ext cx="2322646" cy="1460784"/>
              <a:chOff x="7502938" y="4361532"/>
              <a:chExt cx="2490949" cy="1566635"/>
            </a:xfrm>
          </p:grpSpPr>
          <p:pic>
            <p:nvPicPr>
              <p:cNvPr id="8" name="Image 7" descr="Une image contenant texte, capture d’écran, dessin humoristique, conception&#10;&#10;Description générée automatiquement">
                <a:extLst>
                  <a:ext uri="{FF2B5EF4-FFF2-40B4-BE49-F238E27FC236}">
                    <a16:creationId xmlns:a16="http://schemas.microsoft.com/office/drawing/2014/main" id="{0F206E7E-C2ED-DDBD-286F-1EA437F5AC2B}"/>
                  </a:ext>
                </a:extLst>
              </p:cNvPr>
              <p:cNvPicPr>
                <a:picLocks noChangeAspect="1"/>
              </p:cNvPicPr>
              <p:nvPr/>
            </p:nvPicPr>
            <p:blipFill>
              <a:blip r:embed="rId5"/>
              <a:srcRect b="13927"/>
              <a:stretch/>
            </p:blipFill>
            <p:spPr>
              <a:xfrm>
                <a:off x="7502938" y="4368161"/>
                <a:ext cx="2490949" cy="1560006"/>
              </a:xfrm>
              <a:prstGeom prst="rect">
                <a:avLst/>
              </a:prstGeom>
            </p:spPr>
          </p:pic>
          <p:sp>
            <p:nvSpPr>
              <p:cNvPr id="14" name="Rectangle 13">
                <a:extLst>
                  <a:ext uri="{FF2B5EF4-FFF2-40B4-BE49-F238E27FC236}">
                    <a16:creationId xmlns:a16="http://schemas.microsoft.com/office/drawing/2014/main" id="{6AB7EDC6-977D-C37F-457D-F50F42577D39}"/>
                  </a:ext>
                </a:extLst>
              </p:cNvPr>
              <p:cNvSpPr/>
              <p:nvPr/>
            </p:nvSpPr>
            <p:spPr>
              <a:xfrm>
                <a:off x="7502938" y="4361532"/>
                <a:ext cx="2490949" cy="1560005"/>
              </a:xfrm>
              <a:prstGeom prst="rect">
                <a:avLst/>
              </a:prstGeom>
              <a:noFill/>
              <a:ln>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9" name="Group 18">
              <a:extLst>
                <a:ext uri="{FF2B5EF4-FFF2-40B4-BE49-F238E27FC236}">
                  <a16:creationId xmlns:a16="http://schemas.microsoft.com/office/drawing/2014/main" id="{46C72A99-9675-F7F9-7647-024CF32DAEE2}"/>
                </a:ext>
              </a:extLst>
            </p:cNvPr>
            <p:cNvGrpSpPr/>
            <p:nvPr/>
          </p:nvGrpSpPr>
          <p:grpSpPr>
            <a:xfrm>
              <a:off x="9598265" y="4472176"/>
              <a:ext cx="2322646" cy="1454602"/>
              <a:chOff x="9765242" y="4472176"/>
              <a:chExt cx="2322646" cy="1454602"/>
            </a:xfrm>
          </p:grpSpPr>
          <p:sp>
            <p:nvSpPr>
              <p:cNvPr id="17" name="Rectangle 16">
                <a:extLst>
                  <a:ext uri="{FF2B5EF4-FFF2-40B4-BE49-F238E27FC236}">
                    <a16:creationId xmlns:a16="http://schemas.microsoft.com/office/drawing/2014/main" id="{0D3A70BC-CEA0-46A3-C629-8F6D8680FE75}"/>
                  </a:ext>
                </a:extLst>
              </p:cNvPr>
              <p:cNvSpPr/>
              <p:nvPr/>
            </p:nvSpPr>
            <p:spPr>
              <a:xfrm>
                <a:off x="9765242" y="4472176"/>
                <a:ext cx="2322646" cy="1454602"/>
              </a:xfrm>
              <a:prstGeom prst="rect">
                <a:avLst/>
              </a:prstGeom>
              <a:solidFill>
                <a:schemeClr val="bg1"/>
              </a:solidFill>
              <a:ln>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Image 4" descr="Une image contenant texte, capture d’écran, Police&#10;&#10;Description générée automatiquement">
                <a:extLst>
                  <a:ext uri="{FF2B5EF4-FFF2-40B4-BE49-F238E27FC236}">
                    <a16:creationId xmlns:a16="http://schemas.microsoft.com/office/drawing/2014/main" id="{6C6F348D-A96F-E006-2376-F81608B09FAA}"/>
                  </a:ext>
                </a:extLst>
              </p:cNvPr>
              <p:cNvPicPr>
                <a:picLocks noChangeAspect="1"/>
              </p:cNvPicPr>
              <p:nvPr/>
            </p:nvPicPr>
            <p:blipFill>
              <a:blip r:embed="rId6"/>
              <a:stretch>
                <a:fillRect/>
              </a:stretch>
            </p:blipFill>
            <p:spPr>
              <a:xfrm>
                <a:off x="10157382" y="4511939"/>
                <a:ext cx="1538365" cy="1362712"/>
              </a:xfrm>
              <a:prstGeom prst="rect">
                <a:avLst/>
              </a:prstGeom>
            </p:spPr>
          </p:pic>
        </p:grpSp>
      </p:grpSp>
      <p:sp>
        <p:nvSpPr>
          <p:cNvPr id="21" name="TextBox 20">
            <a:extLst>
              <a:ext uri="{FF2B5EF4-FFF2-40B4-BE49-F238E27FC236}">
                <a16:creationId xmlns:a16="http://schemas.microsoft.com/office/drawing/2014/main" id="{C5AD8601-F170-D4B4-93DC-7370E3489C0F}"/>
              </a:ext>
            </a:extLst>
          </p:cNvPr>
          <p:cNvSpPr txBox="1"/>
          <p:nvPr/>
        </p:nvSpPr>
        <p:spPr>
          <a:xfrm>
            <a:off x="4754265" y="4156489"/>
            <a:ext cx="7089294" cy="253916"/>
          </a:xfrm>
          <a:prstGeom prst="rect">
            <a:avLst/>
          </a:prstGeom>
          <a:noFill/>
        </p:spPr>
        <p:txBody>
          <a:bodyPr wrap="square" rtlCol="0">
            <a:spAutoFit/>
          </a:bodyPr>
          <a:lstStyle/>
          <a:p>
            <a:pPr algn="ctr"/>
            <a:r>
              <a:rPr lang="en-GB" sz="1050" b="1" u="sng">
                <a:solidFill>
                  <a:srgbClr val="002060"/>
                </a:solidFill>
                <a:latin typeface="Poppins" panose="00000500000000000000" pitchFamily="2" charset="0"/>
                <a:cs typeface="Poppins" panose="00000500000000000000" pitchFamily="2" charset="0"/>
              </a:rPr>
              <a:t>Agreement &amp; Commitments translated into Italian, Spanish, and French:</a:t>
            </a:r>
          </a:p>
        </p:txBody>
      </p:sp>
      <p:sp>
        <p:nvSpPr>
          <p:cNvPr id="22" name="TextBox 21">
            <a:extLst>
              <a:ext uri="{FF2B5EF4-FFF2-40B4-BE49-F238E27FC236}">
                <a16:creationId xmlns:a16="http://schemas.microsoft.com/office/drawing/2014/main" id="{F1DBAE24-321B-4F39-B0D1-515D89626C5F}"/>
              </a:ext>
            </a:extLst>
          </p:cNvPr>
          <p:cNvSpPr txBox="1"/>
          <p:nvPr/>
        </p:nvSpPr>
        <p:spPr>
          <a:xfrm>
            <a:off x="4754265" y="1285267"/>
            <a:ext cx="7089294" cy="253916"/>
          </a:xfrm>
          <a:prstGeom prst="rect">
            <a:avLst/>
          </a:prstGeom>
          <a:noFill/>
        </p:spPr>
        <p:txBody>
          <a:bodyPr wrap="square" rtlCol="0">
            <a:spAutoFit/>
          </a:bodyPr>
          <a:lstStyle/>
          <a:p>
            <a:pPr algn="ctr"/>
            <a:r>
              <a:rPr lang="en-GB" sz="1050" b="1" u="sng" err="1">
                <a:solidFill>
                  <a:srgbClr val="002060"/>
                </a:solidFill>
                <a:latin typeface="Poppins" panose="00000500000000000000" pitchFamily="2" charset="0"/>
                <a:cs typeface="Poppins" panose="00000500000000000000" pitchFamily="2" charset="0"/>
              </a:rPr>
              <a:t>Prinatable</a:t>
            </a:r>
            <a:r>
              <a:rPr lang="en-GB" sz="1050" b="1" u="sng">
                <a:solidFill>
                  <a:srgbClr val="002060"/>
                </a:solidFill>
                <a:latin typeface="Poppins" panose="00000500000000000000" pitchFamily="2" charset="0"/>
                <a:cs typeface="Poppins" panose="00000500000000000000" pitchFamily="2" charset="0"/>
              </a:rPr>
              <a:t> Booklet available on </a:t>
            </a:r>
            <a:r>
              <a:rPr lang="en-GB" sz="1050" b="1" u="sng" err="1">
                <a:solidFill>
                  <a:srgbClr val="002060"/>
                </a:solidFill>
                <a:latin typeface="Poppins" panose="00000500000000000000" pitchFamily="2" charset="0"/>
                <a:cs typeface="Poppins" panose="00000500000000000000" pitchFamily="2" charset="0"/>
              </a:rPr>
              <a:t>Zenodo</a:t>
            </a:r>
            <a:r>
              <a:rPr lang="en-GB" sz="1050" b="1" u="sng">
                <a:solidFill>
                  <a:srgbClr val="002060"/>
                </a:solidFill>
                <a:latin typeface="Poppins" panose="00000500000000000000" pitchFamily="2" charset="0"/>
                <a:cs typeface="Poppins" panose="00000500000000000000" pitchFamily="2" charset="0"/>
              </a:rPr>
              <a:t>:</a:t>
            </a:r>
          </a:p>
        </p:txBody>
      </p:sp>
    </p:spTree>
    <p:extLst>
      <p:ext uri="{BB962C8B-B14F-4D97-AF65-F5344CB8AC3E}">
        <p14:creationId xmlns:p14="http://schemas.microsoft.com/office/powerpoint/2010/main" val="2052299434"/>
      </p:ext>
    </p:extLst>
  </p:cSld>
  <p:clrMapOvr>
    <a:masterClrMapping/>
  </p:clrMapOvr>
</p:sld>
</file>

<file path=ppt/theme/_rels/theme10.xml.rels><?xml version="1.0" encoding="UTF-8" standalone="yes"?>
<Relationships xmlns="http://schemas.openxmlformats.org/package/2006/relationships"><Relationship Id="rId1" Type="http://schemas.openxmlformats.org/officeDocument/2006/relationships/image" Target="../media/image5.jpeg"/></Relationships>
</file>

<file path=ppt/theme/_rels/theme11.xml.rels><?xml version="1.0" encoding="UTF-8" standalone="yes"?>
<Relationships xmlns="http://schemas.openxmlformats.org/package/2006/relationships"><Relationship Id="rId1" Type="http://schemas.openxmlformats.org/officeDocument/2006/relationships/image" Target="../media/image5.jpeg"/></Relationships>
</file>

<file path=ppt/theme/_rels/theme12.xml.rels><?xml version="1.0" encoding="UTF-8" standalone="yes"?>
<Relationships xmlns="http://schemas.openxmlformats.org/package/2006/relationships"><Relationship Id="rId1" Type="http://schemas.openxmlformats.org/officeDocument/2006/relationships/image" Target="../media/image5.jpeg"/></Relationships>
</file>

<file path=ppt/theme/_rels/theme13.xml.rels><?xml version="1.0" encoding="UTF-8" standalone="yes"?>
<Relationships xmlns="http://schemas.openxmlformats.org/package/2006/relationships"><Relationship Id="rId1" Type="http://schemas.openxmlformats.org/officeDocument/2006/relationships/image" Target="../media/image5.jpeg"/></Relationships>
</file>

<file path=ppt/theme/_rels/theme14.xml.rels><?xml version="1.0" encoding="UTF-8" standalone="yes"?>
<Relationships xmlns="http://schemas.openxmlformats.org/package/2006/relationships"><Relationship Id="rId1" Type="http://schemas.openxmlformats.org/officeDocument/2006/relationships/image" Target="../media/image5.jpeg"/></Relationships>
</file>

<file path=ppt/theme/_rels/theme2.xml.rels><?xml version="1.0" encoding="UTF-8" standalone="yes"?>
<Relationships xmlns="http://schemas.openxmlformats.org/package/2006/relationships"><Relationship Id="rId1" Type="http://schemas.openxmlformats.org/officeDocument/2006/relationships/image" Target="../media/image5.jpeg"/></Relationships>
</file>

<file path=ppt/theme/_rels/theme3.xml.rels><?xml version="1.0" encoding="UTF-8" standalone="yes"?>
<Relationships xmlns="http://schemas.openxmlformats.org/package/2006/relationships"><Relationship Id="rId1" Type="http://schemas.openxmlformats.org/officeDocument/2006/relationships/image" Target="../media/image5.jpeg"/></Relationships>
</file>

<file path=ppt/theme/_rels/theme4.xml.rels><?xml version="1.0" encoding="UTF-8" standalone="yes"?>
<Relationships xmlns="http://schemas.openxmlformats.org/package/2006/relationships"><Relationship Id="rId1" Type="http://schemas.openxmlformats.org/officeDocument/2006/relationships/image" Target="../media/image5.jpeg"/></Relationships>
</file>

<file path=ppt/theme/_rels/theme5.xml.rels><?xml version="1.0" encoding="UTF-8" standalone="yes"?>
<Relationships xmlns="http://schemas.openxmlformats.org/package/2006/relationships"><Relationship Id="rId1" Type="http://schemas.openxmlformats.org/officeDocument/2006/relationships/image" Target="../media/image5.jpeg"/></Relationships>
</file>

<file path=ppt/theme/_rels/theme6.xml.rels><?xml version="1.0" encoding="UTF-8" standalone="yes"?>
<Relationships xmlns="http://schemas.openxmlformats.org/package/2006/relationships"><Relationship Id="rId1" Type="http://schemas.openxmlformats.org/officeDocument/2006/relationships/image" Target="../media/image5.jpeg"/></Relationships>
</file>

<file path=ppt/theme/_rels/theme7.xml.rels><?xml version="1.0" encoding="UTF-8" standalone="yes"?>
<Relationships xmlns="http://schemas.openxmlformats.org/package/2006/relationships"><Relationship Id="rId1" Type="http://schemas.openxmlformats.org/officeDocument/2006/relationships/image" Target="../media/image5.jpeg"/></Relationships>
</file>

<file path=ppt/theme/_rels/theme8.xml.rels><?xml version="1.0" encoding="UTF-8" standalone="yes"?>
<Relationships xmlns="http://schemas.openxmlformats.org/package/2006/relationships"><Relationship Id="rId1" Type="http://schemas.openxmlformats.org/officeDocument/2006/relationships/image" Target="../media/image5.jpeg"/></Relationships>
</file>

<file path=ppt/theme/_rels/theme9.xml.rels><?xml version="1.0" encoding="UTF-8" standalone="yes"?>
<Relationships xmlns="http://schemas.openxmlformats.org/package/2006/relationships"><Relationship Id="rId1" Type="http://schemas.openxmlformats.org/officeDocument/2006/relationships/image" Target="../media/image5.jpeg"/></Relationships>
</file>

<file path=ppt/theme/theme1.xml><?xml version="1.0" encoding="utf-8"?>
<a:theme xmlns:a="http://schemas.openxmlformats.org/drawingml/2006/main" name="Conception personnalisée">
  <a:themeElements>
    <a:clrScheme name="Science Europe">
      <a:dk1>
        <a:srgbClr val="000000"/>
      </a:dk1>
      <a:lt1>
        <a:srgbClr val="FFFFFF"/>
      </a:lt1>
      <a:dk2>
        <a:srgbClr val="44546A"/>
      </a:dk2>
      <a:lt2>
        <a:srgbClr val="E7E6E6"/>
      </a:lt2>
      <a:accent1>
        <a:srgbClr val="0D2BF9"/>
      </a:accent1>
      <a:accent2>
        <a:srgbClr val="FF7B38"/>
      </a:accent2>
      <a:accent3>
        <a:srgbClr val="A5A5A5"/>
      </a:accent3>
      <a:accent4>
        <a:srgbClr val="FFA161"/>
      </a:accent4>
      <a:accent5>
        <a:srgbClr val="48B9FF"/>
      </a:accent5>
      <a:accent6>
        <a:srgbClr val="79EF43"/>
      </a:accent6>
      <a:hlink>
        <a:srgbClr val="0D28F9"/>
      </a:hlink>
      <a:folHlink>
        <a:srgbClr val="F73749"/>
      </a:folHlink>
    </a:clrScheme>
    <a:fontScheme name="Bureau">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02001-Template-PowerPoint.pptx" id="{36BBF9F6-8A6A-4FCD-9370-6E6FEA191B33}" vid="{E1B315BA-4AAE-4D5D-99F2-1E8175BC6372}"/>
    </a:ext>
  </a:extLst>
</a:theme>
</file>

<file path=ppt/theme/theme10.xml><?xml version="1.0" encoding="utf-8"?>
<a:theme xmlns:a="http://schemas.openxmlformats.org/drawingml/2006/main" name="8_Concis">
  <a:themeElements>
    <a:clrScheme name="Science Europe 1">
      <a:dk1>
        <a:srgbClr val="000000"/>
      </a:dk1>
      <a:lt1>
        <a:srgbClr val="FFFFFF"/>
      </a:lt1>
      <a:dk2>
        <a:srgbClr val="212121"/>
      </a:dk2>
      <a:lt2>
        <a:srgbClr val="636363"/>
      </a:lt2>
      <a:accent1>
        <a:srgbClr val="00C6BB"/>
      </a:accent1>
      <a:accent2>
        <a:srgbClr val="6FEBA0"/>
      </a:accent2>
      <a:accent3>
        <a:srgbClr val="B6DF5E"/>
      </a:accent3>
      <a:accent4>
        <a:srgbClr val="EFB251"/>
      </a:accent4>
      <a:accent5>
        <a:srgbClr val="EF755F"/>
      </a:accent5>
      <a:accent6>
        <a:srgbClr val="ED515C"/>
      </a:accent6>
      <a:hlink>
        <a:srgbClr val="8F8F8F"/>
      </a:hlink>
      <a:folHlink>
        <a:srgbClr val="A5A5A5"/>
      </a:folHlink>
    </a:clrScheme>
    <a:fontScheme name="Quotable">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Quotable">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202001-Template-PowerPoint.pptx" id="{36BBF9F6-8A6A-4FCD-9370-6E6FEA191B33}" vid="{C9000AD6-237D-418E-80E6-B310E3187C3C}"/>
    </a:ext>
  </a:extLst>
</a:theme>
</file>

<file path=ppt/theme/theme11.xml><?xml version="1.0" encoding="utf-8"?>
<a:theme xmlns:a="http://schemas.openxmlformats.org/drawingml/2006/main" name="9_Concis">
  <a:themeElements>
    <a:clrScheme name="Science Europe 1">
      <a:dk1>
        <a:srgbClr val="000000"/>
      </a:dk1>
      <a:lt1>
        <a:srgbClr val="FFFFFF"/>
      </a:lt1>
      <a:dk2>
        <a:srgbClr val="212121"/>
      </a:dk2>
      <a:lt2>
        <a:srgbClr val="636363"/>
      </a:lt2>
      <a:accent1>
        <a:srgbClr val="00C6BB"/>
      </a:accent1>
      <a:accent2>
        <a:srgbClr val="6FEBA0"/>
      </a:accent2>
      <a:accent3>
        <a:srgbClr val="B6DF5E"/>
      </a:accent3>
      <a:accent4>
        <a:srgbClr val="EFB251"/>
      </a:accent4>
      <a:accent5>
        <a:srgbClr val="EF755F"/>
      </a:accent5>
      <a:accent6>
        <a:srgbClr val="ED515C"/>
      </a:accent6>
      <a:hlink>
        <a:srgbClr val="8F8F8F"/>
      </a:hlink>
      <a:folHlink>
        <a:srgbClr val="A5A5A5"/>
      </a:folHlink>
    </a:clrScheme>
    <a:fontScheme name="Quotable">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Quotable">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202001-Template-PowerPoint.pptx" id="{36BBF9F6-8A6A-4FCD-9370-6E6FEA191B33}" vid="{C9000AD6-237D-418E-80E6-B310E3187C3C}"/>
    </a:ext>
  </a:extLst>
</a:theme>
</file>

<file path=ppt/theme/theme12.xml><?xml version="1.0" encoding="utf-8"?>
<a:theme xmlns:a="http://schemas.openxmlformats.org/drawingml/2006/main" name="10_Concis">
  <a:themeElements>
    <a:clrScheme name="Science Europe 1">
      <a:dk1>
        <a:srgbClr val="000000"/>
      </a:dk1>
      <a:lt1>
        <a:srgbClr val="FFFFFF"/>
      </a:lt1>
      <a:dk2>
        <a:srgbClr val="212121"/>
      </a:dk2>
      <a:lt2>
        <a:srgbClr val="636363"/>
      </a:lt2>
      <a:accent1>
        <a:srgbClr val="00C6BB"/>
      </a:accent1>
      <a:accent2>
        <a:srgbClr val="6FEBA0"/>
      </a:accent2>
      <a:accent3>
        <a:srgbClr val="B6DF5E"/>
      </a:accent3>
      <a:accent4>
        <a:srgbClr val="EFB251"/>
      </a:accent4>
      <a:accent5>
        <a:srgbClr val="EF755F"/>
      </a:accent5>
      <a:accent6>
        <a:srgbClr val="ED515C"/>
      </a:accent6>
      <a:hlink>
        <a:srgbClr val="8F8F8F"/>
      </a:hlink>
      <a:folHlink>
        <a:srgbClr val="A5A5A5"/>
      </a:folHlink>
    </a:clrScheme>
    <a:fontScheme name="Quotable">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Quotable">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202001-Template-PowerPoint.pptx" id="{36BBF9F6-8A6A-4FCD-9370-6E6FEA191B33}" vid="{C9000AD6-237D-418E-80E6-B310E3187C3C}"/>
    </a:ext>
  </a:extLst>
</a:theme>
</file>

<file path=ppt/theme/theme13.xml><?xml version="1.0" encoding="utf-8"?>
<a:theme xmlns:a="http://schemas.openxmlformats.org/drawingml/2006/main" name="11_Concis">
  <a:themeElements>
    <a:clrScheme name="Science Europe 1">
      <a:dk1>
        <a:srgbClr val="000000"/>
      </a:dk1>
      <a:lt1>
        <a:srgbClr val="FFFFFF"/>
      </a:lt1>
      <a:dk2>
        <a:srgbClr val="212121"/>
      </a:dk2>
      <a:lt2>
        <a:srgbClr val="636363"/>
      </a:lt2>
      <a:accent1>
        <a:srgbClr val="00C6BB"/>
      </a:accent1>
      <a:accent2>
        <a:srgbClr val="6FEBA0"/>
      </a:accent2>
      <a:accent3>
        <a:srgbClr val="B6DF5E"/>
      </a:accent3>
      <a:accent4>
        <a:srgbClr val="EFB251"/>
      </a:accent4>
      <a:accent5>
        <a:srgbClr val="EF755F"/>
      </a:accent5>
      <a:accent6>
        <a:srgbClr val="ED515C"/>
      </a:accent6>
      <a:hlink>
        <a:srgbClr val="8F8F8F"/>
      </a:hlink>
      <a:folHlink>
        <a:srgbClr val="A5A5A5"/>
      </a:folHlink>
    </a:clrScheme>
    <a:fontScheme name="Quotable">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Quotable">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202001-Template-PowerPoint.pptx" id="{36BBF9F6-8A6A-4FCD-9370-6E6FEA191B33}" vid="{C9000AD6-237D-418E-80E6-B310E3187C3C}"/>
    </a:ext>
  </a:extLst>
</a:theme>
</file>

<file path=ppt/theme/theme14.xml><?xml version="1.0" encoding="utf-8"?>
<a:theme xmlns:a="http://schemas.openxmlformats.org/drawingml/2006/main" name="Concis">
  <a:themeElements>
    <a:clrScheme name="Science Europe 1">
      <a:dk1>
        <a:srgbClr val="000000"/>
      </a:dk1>
      <a:lt1>
        <a:srgbClr val="FFFFFF"/>
      </a:lt1>
      <a:dk2>
        <a:srgbClr val="212121"/>
      </a:dk2>
      <a:lt2>
        <a:srgbClr val="636363"/>
      </a:lt2>
      <a:accent1>
        <a:srgbClr val="00C6BB"/>
      </a:accent1>
      <a:accent2>
        <a:srgbClr val="6FEBA0"/>
      </a:accent2>
      <a:accent3>
        <a:srgbClr val="B6DF5E"/>
      </a:accent3>
      <a:accent4>
        <a:srgbClr val="EFB251"/>
      </a:accent4>
      <a:accent5>
        <a:srgbClr val="EF755F"/>
      </a:accent5>
      <a:accent6>
        <a:srgbClr val="ED515C"/>
      </a:accent6>
      <a:hlink>
        <a:srgbClr val="8F8F8F"/>
      </a:hlink>
      <a:folHlink>
        <a:srgbClr val="A5A5A5"/>
      </a:folHlink>
    </a:clrScheme>
    <a:fontScheme name="Quotable">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Quotable">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202001-Template-PowerPoint.pptx" id="{36BBF9F6-8A6A-4FCD-9370-6E6FEA191B33}" vid="{C9000AD6-237D-418E-80E6-B310E3187C3C}"/>
    </a:ext>
  </a:extLst>
</a:theme>
</file>

<file path=ppt/theme/theme15.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Concis">
  <a:themeElements>
    <a:clrScheme name="Science Europe 1">
      <a:dk1>
        <a:srgbClr val="000000"/>
      </a:dk1>
      <a:lt1>
        <a:srgbClr val="FFFFFF"/>
      </a:lt1>
      <a:dk2>
        <a:srgbClr val="212121"/>
      </a:dk2>
      <a:lt2>
        <a:srgbClr val="636363"/>
      </a:lt2>
      <a:accent1>
        <a:srgbClr val="00C6BB"/>
      </a:accent1>
      <a:accent2>
        <a:srgbClr val="6FEBA0"/>
      </a:accent2>
      <a:accent3>
        <a:srgbClr val="B6DF5E"/>
      </a:accent3>
      <a:accent4>
        <a:srgbClr val="EFB251"/>
      </a:accent4>
      <a:accent5>
        <a:srgbClr val="EF755F"/>
      </a:accent5>
      <a:accent6>
        <a:srgbClr val="ED515C"/>
      </a:accent6>
      <a:hlink>
        <a:srgbClr val="8F8F8F"/>
      </a:hlink>
      <a:folHlink>
        <a:srgbClr val="A5A5A5"/>
      </a:folHlink>
    </a:clrScheme>
    <a:fontScheme name="Quotable">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Quotable">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202001-Template-PowerPoint.pptx" id="{36BBF9F6-8A6A-4FCD-9370-6E6FEA191B33}" vid="{C9000AD6-237D-418E-80E6-B310E3187C3C}"/>
    </a:ext>
  </a:extLst>
</a:theme>
</file>

<file path=ppt/theme/theme3.xml><?xml version="1.0" encoding="utf-8"?>
<a:theme xmlns:a="http://schemas.openxmlformats.org/drawingml/2006/main" name="1_Concis">
  <a:themeElements>
    <a:clrScheme name="Science Europe 1">
      <a:dk1>
        <a:srgbClr val="000000"/>
      </a:dk1>
      <a:lt1>
        <a:srgbClr val="FFFFFF"/>
      </a:lt1>
      <a:dk2>
        <a:srgbClr val="212121"/>
      </a:dk2>
      <a:lt2>
        <a:srgbClr val="636363"/>
      </a:lt2>
      <a:accent1>
        <a:srgbClr val="00C6BB"/>
      </a:accent1>
      <a:accent2>
        <a:srgbClr val="6FEBA0"/>
      </a:accent2>
      <a:accent3>
        <a:srgbClr val="B6DF5E"/>
      </a:accent3>
      <a:accent4>
        <a:srgbClr val="EFB251"/>
      </a:accent4>
      <a:accent5>
        <a:srgbClr val="EF755F"/>
      </a:accent5>
      <a:accent6>
        <a:srgbClr val="ED515C"/>
      </a:accent6>
      <a:hlink>
        <a:srgbClr val="8F8F8F"/>
      </a:hlink>
      <a:folHlink>
        <a:srgbClr val="A5A5A5"/>
      </a:folHlink>
    </a:clrScheme>
    <a:fontScheme name="Quotable">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Quotable">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202001-Template-PowerPoint.pptx" id="{36BBF9F6-8A6A-4FCD-9370-6E6FEA191B33}" vid="{C9000AD6-237D-418E-80E6-B310E3187C3C}"/>
    </a:ext>
  </a:extLst>
</a:theme>
</file>

<file path=ppt/theme/theme4.xml><?xml version="1.0" encoding="utf-8"?>
<a:theme xmlns:a="http://schemas.openxmlformats.org/drawingml/2006/main" name="2_Concis">
  <a:themeElements>
    <a:clrScheme name="Science Europe 1">
      <a:dk1>
        <a:srgbClr val="000000"/>
      </a:dk1>
      <a:lt1>
        <a:srgbClr val="FFFFFF"/>
      </a:lt1>
      <a:dk2>
        <a:srgbClr val="212121"/>
      </a:dk2>
      <a:lt2>
        <a:srgbClr val="636363"/>
      </a:lt2>
      <a:accent1>
        <a:srgbClr val="00C6BB"/>
      </a:accent1>
      <a:accent2>
        <a:srgbClr val="6FEBA0"/>
      </a:accent2>
      <a:accent3>
        <a:srgbClr val="B6DF5E"/>
      </a:accent3>
      <a:accent4>
        <a:srgbClr val="EFB251"/>
      </a:accent4>
      <a:accent5>
        <a:srgbClr val="EF755F"/>
      </a:accent5>
      <a:accent6>
        <a:srgbClr val="ED515C"/>
      </a:accent6>
      <a:hlink>
        <a:srgbClr val="8F8F8F"/>
      </a:hlink>
      <a:folHlink>
        <a:srgbClr val="A5A5A5"/>
      </a:folHlink>
    </a:clrScheme>
    <a:fontScheme name="Quotable">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Quotable">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202001-Template-PowerPoint.pptx" id="{36BBF9F6-8A6A-4FCD-9370-6E6FEA191B33}" vid="{C9000AD6-237D-418E-80E6-B310E3187C3C}"/>
    </a:ext>
  </a:extLst>
</a:theme>
</file>

<file path=ppt/theme/theme5.xml><?xml version="1.0" encoding="utf-8"?>
<a:theme xmlns:a="http://schemas.openxmlformats.org/drawingml/2006/main" name="5_Concis">
  <a:themeElements>
    <a:clrScheme name="Science Europe 1">
      <a:dk1>
        <a:srgbClr val="000000"/>
      </a:dk1>
      <a:lt1>
        <a:srgbClr val="FFFFFF"/>
      </a:lt1>
      <a:dk2>
        <a:srgbClr val="212121"/>
      </a:dk2>
      <a:lt2>
        <a:srgbClr val="636363"/>
      </a:lt2>
      <a:accent1>
        <a:srgbClr val="00C6BB"/>
      </a:accent1>
      <a:accent2>
        <a:srgbClr val="6FEBA0"/>
      </a:accent2>
      <a:accent3>
        <a:srgbClr val="B6DF5E"/>
      </a:accent3>
      <a:accent4>
        <a:srgbClr val="EFB251"/>
      </a:accent4>
      <a:accent5>
        <a:srgbClr val="EF755F"/>
      </a:accent5>
      <a:accent6>
        <a:srgbClr val="ED515C"/>
      </a:accent6>
      <a:hlink>
        <a:srgbClr val="8F8F8F"/>
      </a:hlink>
      <a:folHlink>
        <a:srgbClr val="A5A5A5"/>
      </a:folHlink>
    </a:clrScheme>
    <a:fontScheme name="Quotable">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Quotable">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202001-Template-PowerPoint.pptx" id="{36BBF9F6-8A6A-4FCD-9370-6E6FEA191B33}" vid="{C9000AD6-237D-418E-80E6-B310E3187C3C}"/>
    </a:ext>
  </a:extLst>
</a:theme>
</file>

<file path=ppt/theme/theme6.xml><?xml version="1.0" encoding="utf-8"?>
<a:theme xmlns:a="http://schemas.openxmlformats.org/drawingml/2006/main" name="6_Concis">
  <a:themeElements>
    <a:clrScheme name="Science Europe 1">
      <a:dk1>
        <a:srgbClr val="000000"/>
      </a:dk1>
      <a:lt1>
        <a:srgbClr val="FFFFFF"/>
      </a:lt1>
      <a:dk2>
        <a:srgbClr val="212121"/>
      </a:dk2>
      <a:lt2>
        <a:srgbClr val="636363"/>
      </a:lt2>
      <a:accent1>
        <a:srgbClr val="00C6BB"/>
      </a:accent1>
      <a:accent2>
        <a:srgbClr val="6FEBA0"/>
      </a:accent2>
      <a:accent3>
        <a:srgbClr val="B6DF5E"/>
      </a:accent3>
      <a:accent4>
        <a:srgbClr val="EFB251"/>
      </a:accent4>
      <a:accent5>
        <a:srgbClr val="EF755F"/>
      </a:accent5>
      <a:accent6>
        <a:srgbClr val="ED515C"/>
      </a:accent6>
      <a:hlink>
        <a:srgbClr val="8F8F8F"/>
      </a:hlink>
      <a:folHlink>
        <a:srgbClr val="A5A5A5"/>
      </a:folHlink>
    </a:clrScheme>
    <a:fontScheme name="Quotable">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Quotable">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202001-Template-PowerPoint.pptx" id="{36BBF9F6-8A6A-4FCD-9370-6E6FEA191B33}" vid="{C9000AD6-237D-418E-80E6-B310E3187C3C}"/>
    </a:ext>
  </a:extLst>
</a:theme>
</file>

<file path=ppt/theme/theme7.xml><?xml version="1.0" encoding="utf-8"?>
<a:theme xmlns:a="http://schemas.openxmlformats.org/drawingml/2006/main" name="3_Concis">
  <a:themeElements>
    <a:clrScheme name="Science Europe 1">
      <a:dk1>
        <a:srgbClr val="000000"/>
      </a:dk1>
      <a:lt1>
        <a:srgbClr val="FFFFFF"/>
      </a:lt1>
      <a:dk2>
        <a:srgbClr val="212121"/>
      </a:dk2>
      <a:lt2>
        <a:srgbClr val="636363"/>
      </a:lt2>
      <a:accent1>
        <a:srgbClr val="00C6BB"/>
      </a:accent1>
      <a:accent2>
        <a:srgbClr val="6FEBA0"/>
      </a:accent2>
      <a:accent3>
        <a:srgbClr val="B6DF5E"/>
      </a:accent3>
      <a:accent4>
        <a:srgbClr val="EFB251"/>
      </a:accent4>
      <a:accent5>
        <a:srgbClr val="EF755F"/>
      </a:accent5>
      <a:accent6>
        <a:srgbClr val="ED515C"/>
      </a:accent6>
      <a:hlink>
        <a:srgbClr val="8F8F8F"/>
      </a:hlink>
      <a:folHlink>
        <a:srgbClr val="A5A5A5"/>
      </a:folHlink>
    </a:clrScheme>
    <a:fontScheme name="Quotable">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Quotable">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202001-Template-PowerPoint.pptx" id="{36BBF9F6-8A6A-4FCD-9370-6E6FEA191B33}" vid="{C9000AD6-237D-418E-80E6-B310E3187C3C}"/>
    </a:ext>
  </a:extLst>
</a:theme>
</file>

<file path=ppt/theme/theme8.xml><?xml version="1.0" encoding="utf-8"?>
<a:theme xmlns:a="http://schemas.openxmlformats.org/drawingml/2006/main" name="4_Concis">
  <a:themeElements>
    <a:clrScheme name="Science Europe 1">
      <a:dk1>
        <a:srgbClr val="000000"/>
      </a:dk1>
      <a:lt1>
        <a:srgbClr val="FFFFFF"/>
      </a:lt1>
      <a:dk2>
        <a:srgbClr val="212121"/>
      </a:dk2>
      <a:lt2>
        <a:srgbClr val="636363"/>
      </a:lt2>
      <a:accent1>
        <a:srgbClr val="00C6BB"/>
      </a:accent1>
      <a:accent2>
        <a:srgbClr val="6FEBA0"/>
      </a:accent2>
      <a:accent3>
        <a:srgbClr val="B6DF5E"/>
      </a:accent3>
      <a:accent4>
        <a:srgbClr val="EFB251"/>
      </a:accent4>
      <a:accent5>
        <a:srgbClr val="EF755F"/>
      </a:accent5>
      <a:accent6>
        <a:srgbClr val="ED515C"/>
      </a:accent6>
      <a:hlink>
        <a:srgbClr val="8F8F8F"/>
      </a:hlink>
      <a:folHlink>
        <a:srgbClr val="A5A5A5"/>
      </a:folHlink>
    </a:clrScheme>
    <a:fontScheme name="Quotable">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Quotable">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202001-Template-PowerPoint.pptx" id="{36BBF9F6-8A6A-4FCD-9370-6E6FEA191B33}" vid="{C9000AD6-237D-418E-80E6-B310E3187C3C}"/>
    </a:ext>
  </a:extLst>
</a:theme>
</file>

<file path=ppt/theme/theme9.xml><?xml version="1.0" encoding="utf-8"?>
<a:theme xmlns:a="http://schemas.openxmlformats.org/drawingml/2006/main" name="7_Concis">
  <a:themeElements>
    <a:clrScheme name="Science Europe 1">
      <a:dk1>
        <a:srgbClr val="000000"/>
      </a:dk1>
      <a:lt1>
        <a:srgbClr val="FFFFFF"/>
      </a:lt1>
      <a:dk2>
        <a:srgbClr val="212121"/>
      </a:dk2>
      <a:lt2>
        <a:srgbClr val="636363"/>
      </a:lt2>
      <a:accent1>
        <a:srgbClr val="00C6BB"/>
      </a:accent1>
      <a:accent2>
        <a:srgbClr val="6FEBA0"/>
      </a:accent2>
      <a:accent3>
        <a:srgbClr val="B6DF5E"/>
      </a:accent3>
      <a:accent4>
        <a:srgbClr val="EFB251"/>
      </a:accent4>
      <a:accent5>
        <a:srgbClr val="EF755F"/>
      </a:accent5>
      <a:accent6>
        <a:srgbClr val="ED515C"/>
      </a:accent6>
      <a:hlink>
        <a:srgbClr val="8F8F8F"/>
      </a:hlink>
      <a:folHlink>
        <a:srgbClr val="A5A5A5"/>
      </a:folHlink>
    </a:clrScheme>
    <a:fontScheme name="Quotable">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Quotable">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202001-Template-PowerPoint.pptx" id="{36BBF9F6-8A6A-4FCD-9370-6E6FEA191B33}" vid="{C9000AD6-237D-418E-80E6-B310E3187C3C}"/>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E7EED9236627B4A906E7D2446B0D603" ma:contentTypeVersion="15" ma:contentTypeDescription="Crée un document." ma:contentTypeScope="" ma:versionID="5122c4b0b4ba4d5bda701cd1cdecb9d7">
  <xsd:schema xmlns:xsd="http://www.w3.org/2001/XMLSchema" xmlns:xs="http://www.w3.org/2001/XMLSchema" xmlns:p="http://schemas.microsoft.com/office/2006/metadata/properties" xmlns:ns2="0964d442-1e21-43fe-a1eb-1f7f782a4530" xmlns:ns3="6438ae18-0b49-47c9-a0b5-f9fe6373451a" targetNamespace="http://schemas.microsoft.com/office/2006/metadata/properties" ma:root="true" ma:fieldsID="f3b2323e0471af8de6a703ac417d6bde" ns2:_="" ns3:_="">
    <xsd:import namespace="0964d442-1e21-43fe-a1eb-1f7f782a4530"/>
    <xsd:import namespace="6438ae18-0b49-47c9-a0b5-f9fe6373451a"/>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Location" minOccurs="0"/>
                <xsd:element ref="ns3:SharedWithUsers" minOccurs="0"/>
                <xsd:element ref="ns3:SharedWithDetails" minOccurs="0"/>
                <xsd:element ref="ns2:MediaServiceOCR" minOccurs="0"/>
                <xsd:element ref="ns2:MediaLengthInSecond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964d442-1e21-43fe-a1eb-1f7f782a453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Balises d’images" ma:readOnly="false" ma:fieldId="{5cf76f15-5ced-4ddc-b409-7134ff3c332f}" ma:taxonomyMulti="true" ma:sspId="9748fa32-2c86-4eb4-8a30-862adc17a02b" ma:termSetId="09814cd3-568e-fe90-9814-8d621ff8fb84" ma:anchorId="fba54fb3-c3e1-fe81-a776-ca4b69148c4d" ma:open="true" ma:isKeyword="false">
      <xsd:complexType>
        <xsd:sequence>
          <xsd:element ref="pc:Terms" minOccurs="0" maxOccurs="1"/>
        </xsd:sequence>
      </xsd:complex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Location" ma:index="16" nillable="true" ma:displayName="Location" ma:indexed="true" ma:internalName="MediaServiceLocation"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LengthInSeconds" ma:index="20" nillable="true" ma:displayName="MediaLengthInSeconds" ma:hidden="true" ma:internalName="MediaLengthInSeconds" ma:readOnly="true">
      <xsd:simpleType>
        <xsd:restriction base="dms:Unknow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438ae18-0b49-47c9-a0b5-f9fe6373451a"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618e031d-4c2c-44d2-b8f2-2d123c346ba3}" ma:internalName="TaxCatchAll" ma:showField="CatchAllData" ma:web="6438ae18-0b49-47c9-a0b5-f9fe6373451a">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Partagé avec dé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6438ae18-0b49-47c9-a0b5-f9fe6373451a" xsi:nil="true"/>
    <lcf76f155ced4ddcb4097134ff3c332f xmlns="0964d442-1e21-43fe-a1eb-1f7f782a4530">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122A6918-C904-438E-9B55-DEFDD30D9971}">
  <ds:schemaRefs>
    <ds:schemaRef ds:uri="http://schemas.microsoft.com/sharepoint/v3/contenttype/forms"/>
  </ds:schemaRefs>
</ds:datastoreItem>
</file>

<file path=customXml/itemProps2.xml><?xml version="1.0" encoding="utf-8"?>
<ds:datastoreItem xmlns:ds="http://schemas.openxmlformats.org/officeDocument/2006/customXml" ds:itemID="{A8931206-DB7B-46BA-82AD-A60CD0C6D026}">
  <ds:schemaRefs>
    <ds:schemaRef ds:uri="0964d442-1e21-43fe-a1eb-1f7f782a4530"/>
    <ds:schemaRef ds:uri="6438ae18-0b49-47c9-a0b5-f9fe6373451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BFDF0CC9-1E14-490E-AFCD-08542D7A5A26}">
  <ds:schemaRefs>
    <ds:schemaRef ds:uri="0964d442-1e21-43fe-a1eb-1f7f782a4530"/>
    <ds:schemaRef ds:uri="6438ae18-0b49-47c9-a0b5-f9fe6373451a"/>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1</TotalTime>
  <Words>2556</Words>
  <Application>Microsoft Office PowerPoint</Application>
  <PresentationFormat>Widescreen</PresentationFormat>
  <Paragraphs>211</Paragraphs>
  <Slides>17</Slides>
  <Notes>16</Notes>
  <HiddenSlides>0</HiddenSlides>
  <MMClips>0</MMClips>
  <ScaleCrop>false</ScaleCrop>
  <HeadingPairs>
    <vt:vector size="6" baseType="variant">
      <vt:variant>
        <vt:lpstr>Fonts Used</vt:lpstr>
      </vt:variant>
      <vt:variant>
        <vt:i4>14</vt:i4>
      </vt:variant>
      <vt:variant>
        <vt:lpstr>Theme</vt:lpstr>
      </vt:variant>
      <vt:variant>
        <vt:i4>14</vt:i4>
      </vt:variant>
      <vt:variant>
        <vt:lpstr>Slide Titles</vt:lpstr>
      </vt:variant>
      <vt:variant>
        <vt:i4>17</vt:i4>
      </vt:variant>
    </vt:vector>
  </HeadingPairs>
  <TitlesOfParts>
    <vt:vector size="45" baseType="lpstr">
      <vt:lpstr>Aptos</vt:lpstr>
      <vt:lpstr>Arial</vt:lpstr>
      <vt:lpstr>Arial,Sans-Serif</vt:lpstr>
      <vt:lpstr>Calibri</vt:lpstr>
      <vt:lpstr>Century Gothic</vt:lpstr>
      <vt:lpstr>Courier New</vt:lpstr>
      <vt:lpstr>Courier New,monospace</vt:lpstr>
      <vt:lpstr>Open Sans</vt:lpstr>
      <vt:lpstr>Poppins</vt:lpstr>
      <vt:lpstr>Poppins </vt:lpstr>
      <vt:lpstr>Poppins SemiBold</vt:lpstr>
      <vt:lpstr>Verdana</vt:lpstr>
      <vt:lpstr>Wingdings</vt:lpstr>
      <vt:lpstr>Wingdings 2</vt:lpstr>
      <vt:lpstr>Conception personnalisée</vt:lpstr>
      <vt:lpstr>Concis</vt:lpstr>
      <vt:lpstr>1_Concis</vt:lpstr>
      <vt:lpstr>2_Concis</vt:lpstr>
      <vt:lpstr>5_Concis</vt:lpstr>
      <vt:lpstr>6_Concis</vt:lpstr>
      <vt:lpstr>3_Concis</vt:lpstr>
      <vt:lpstr>4_Concis</vt:lpstr>
      <vt:lpstr>7_Concis</vt:lpstr>
      <vt:lpstr>8_Concis</vt:lpstr>
      <vt:lpstr>9_Concis</vt:lpstr>
      <vt:lpstr>10_Concis</vt:lpstr>
      <vt:lpstr>11_Concis</vt:lpstr>
      <vt:lpstr>Concis</vt:lpstr>
      <vt:lpstr>PowerPoint Presentation</vt:lpstr>
      <vt:lpstr>ACTIVITY REPORT</vt:lpstr>
      <vt:lpstr>Implementation of CoARA: current status</vt:lpstr>
      <vt:lpstr>PowerPoint Presentation</vt:lpstr>
      <vt:lpstr>PowerPoint Presentation</vt:lpstr>
      <vt:lpstr>Outreach</vt:lpstr>
      <vt:lpstr>PowerPoint Presentation</vt:lpstr>
      <vt:lpstr>PowerPoint Presentation</vt:lpstr>
      <vt:lpstr>PowerPoint Presentation</vt:lpstr>
      <vt:lpstr>PowerPoint Presentation</vt:lpstr>
      <vt:lpstr>Working Groups’ highlights</vt:lpstr>
      <vt:lpstr>1st Cascade Funding Call: facilitating institutional change</vt:lpstr>
      <vt:lpstr>PowerPoint Presentation</vt:lpstr>
      <vt:lpstr>CoARA in recently published policy documents (highlights) </vt:lpstr>
      <vt:lpstr>PowerPoint Presentation</vt:lpstr>
      <vt:lpstr>What to expect?  Outlook for the first quarter of 2025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Erzsébet TOTH CZIFRA</dc:creator>
  <cp:lastModifiedBy>Erzsébet TOTH CZIFRA</cp:lastModifiedBy>
  <cp:revision>3</cp:revision>
  <dcterms:created xsi:type="dcterms:W3CDTF">2024-11-27T11:10:03Z</dcterms:created>
  <dcterms:modified xsi:type="dcterms:W3CDTF">2024-12-18T09:50:50Z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0x010100CE7EED9236627B4A906E7D2446B0D603</vt:lpwstr>
  </property>
  <property fmtid="{D5CDD505-2E9C-101B-9397-08002B2CF9AE}" pid="3" name="MediaServiceImageTags">
    <vt:lpwstr/>
  </property>
</Properties>
</file>