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60" r:id="rId4"/>
    <p:sldId id="257" r:id="rId5"/>
    <p:sldId id="268" r:id="rId6"/>
    <p:sldId id="269" r:id="rId7"/>
    <p:sldId id="270" r:id="rId8"/>
    <p:sldId id="271" r:id="rId9"/>
    <p:sldId id="272" r:id="rId10"/>
    <p:sldId id="26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FB7E"/>
    <a:srgbClr val="20DDDD"/>
    <a:srgbClr val="D526D5"/>
    <a:srgbClr val="16FF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74F587-D92C-220B-BAD0-BDE3C13D93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3A8DE2B-8992-C61B-3CE1-F177ECED4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BE212C-BF32-7D71-03A7-C09A3C7BF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3FB428-84A3-A9F4-111B-23368938C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80B41E-B1A0-F049-D8B8-3898E9F99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09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8A31AA-7DFC-0BF3-D581-F6647C012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D94E7E-2A70-F052-A22E-BAA72967E2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2EFFE3-A5EB-937C-F737-17E9B4AA4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DC5AD1-7DF0-0E9E-50F0-765789886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C5386A-60F3-D076-B0E0-392CDB6D4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72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A58AF9E-0585-EE0E-E087-8953056DD8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DE03FE0-5253-25A1-9D82-33AD42400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976B0F-6C70-6C8B-5D67-F60A008D4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744BF6-25CA-7DAB-4C61-F9BDD2B9B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FD5D1C-AAC8-9C90-5B68-6B9E8E0C9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260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BE87E3-9035-EA8D-1213-AA9AF27D3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53C078-0D94-A057-938D-1AA68627C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F46765-A96A-CFAE-0813-3EF5D48C5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6E2A69-C337-8410-C211-64B2040C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EB0E80-05B9-EF1A-3D53-A3D3EF3E6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52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46D96-A269-EA70-5C1F-C841F3D5C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AA5AB0-05A0-FA1B-046A-3CE8C07F7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CA4051-9A43-C2CB-3269-04B34767E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ED8730-E374-834F-1A86-B6D8A7BC8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919C01-A816-9C09-3DF6-52E39A5FA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1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7A4166-535D-744C-1CE3-79C2E16B5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8F86E8-1981-F310-676C-766840649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1605C00-D060-7B5F-7E2A-A28E07636E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736B79-1835-AE82-387B-8D7FB7791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6AE56B-9C1D-7C2E-76AD-2E29F63FE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326CCB-6AB6-EE55-9C43-76A0A5386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531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E41AEF-8680-36EB-1C7D-B079C36B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3325B1-10D2-E76A-1E92-27ABEE7C4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CC9C9D-F9E3-9531-5462-C2213C333B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59B7958-C589-57A3-008D-3C5E41E420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9AE480D-FBA4-B622-0030-A511E5F2CA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EFF7137-E0B3-B73E-19DD-33E4F0223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B426C1B-BB3B-429A-27E5-6DCAB5D66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0C7D708-0280-F3F0-22AD-A57388E23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57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C49002-3273-6604-466A-28BDEE041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8CD5FFA-094E-866B-5FE0-1CA302149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BCB0E58-1A4F-A2E9-24ED-205C881B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C657961-BB4E-A366-2AF9-2777A4F37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525764F-0095-F9FE-F8B7-7058F0A09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28883B-005A-9C1F-09A0-B326AB389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0CDE15-35C0-C610-4FF5-4B4377C0B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379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43360E-2EE9-3803-3291-8FD1DA1CE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FCDC8D-9F43-87B8-3266-B8EDFB7E0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44781B3-A09D-4B6D-EABE-2594596C0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CAD261-2BF7-8700-F527-2CC146740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346DA7-E3A0-DC3D-2C8E-70BC81740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2F556A-7F68-4926-0B1B-C1702E7A4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569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14E96F-D37E-DF73-E2A8-06BB1ACB6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5771FB-C136-A9B4-4DED-CF97EFA023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81BA6B-3776-E91B-BB76-36D816AC8D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635C67-8FF8-23F6-6ADF-E6E62B09C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B5A41D-BFB8-91C4-251D-67D04F568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D9EE630-153E-7527-0171-98BBE4AAD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9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2E63C03-525F-45CD-BE8D-14777A690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907D3F-40BA-6309-DAFC-A3A8B5087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9F36B2-EEC6-9B27-C1A5-71E8993F59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730B4-4D89-43A7-BFFA-93C177F7EE17}" type="datetimeFigureOut">
              <a:rPr lang="zh-CN" altLang="en-US" smtClean="0"/>
              <a:t>2024/2/25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C45E37-F221-999B-28BC-58FE920024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BBCA5E-CA08-DB90-4681-ABF31B9A8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30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47EDB0-911D-AFA2-9801-FB6A50CC15BB}"/>
              </a:ext>
            </a:extLst>
          </p:cNvPr>
          <p:cNvSpPr txBox="1"/>
          <p:nvPr/>
        </p:nvSpPr>
        <p:spPr>
          <a:xfrm>
            <a:off x="4187244" y="2351782"/>
            <a:ext cx="419690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/>
              <a:t>H_D540G-dSLAM</a:t>
            </a:r>
            <a:r>
              <a:rPr lang="zh-CN" altLang="en-US" sz="3200" b="1" dirty="0"/>
              <a:t>复合物蛋白预测结构</a:t>
            </a:r>
          </a:p>
        </p:txBody>
      </p:sp>
    </p:spTree>
    <p:extLst>
      <p:ext uri="{BB962C8B-B14F-4D97-AF65-F5344CB8AC3E}">
        <p14:creationId xmlns:p14="http://schemas.microsoft.com/office/powerpoint/2010/main" val="693042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66F6E4E-3408-E4D6-70ED-BF7A51BA351D}"/>
              </a:ext>
            </a:extLst>
          </p:cNvPr>
          <p:cNvSpPr txBox="1"/>
          <p:nvPr/>
        </p:nvSpPr>
        <p:spPr>
          <a:xfrm>
            <a:off x="1313644" y="907961"/>
            <a:ext cx="10393252" cy="4447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dirty="0"/>
              <a:t>本结构采用本地</a:t>
            </a:r>
            <a:r>
              <a:rPr lang="en-US" altLang="zh-CN" dirty="0" err="1"/>
              <a:t>AlphaFold</a:t>
            </a:r>
            <a:r>
              <a:rPr lang="en-US" altLang="zh-CN" dirty="0"/>
              <a:t>/2.3.1</a:t>
            </a:r>
            <a:r>
              <a:rPr lang="zh-CN" altLang="en-US" dirty="0"/>
              <a:t>预测</a:t>
            </a:r>
            <a:endParaRPr lang="en-US" altLang="zh-CN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dirty="0"/>
              <a:t>新建一个文件夹，并将目标蛋白序列拷贝进去（</a:t>
            </a:r>
            <a:r>
              <a:rPr lang="en-US" altLang="zh-CN" dirty="0" err="1"/>
              <a:t>fasta</a:t>
            </a:r>
            <a:r>
              <a:rPr lang="zh-CN" altLang="en-US" dirty="0"/>
              <a:t>格式）。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在</a:t>
            </a:r>
            <a:r>
              <a:rPr lang="en-US" altLang="zh-CN" dirty="0" err="1"/>
              <a:t>linux</a:t>
            </a:r>
            <a:r>
              <a:rPr lang="zh-CN" altLang="en-US" dirty="0"/>
              <a:t>系统中右击打开</a:t>
            </a:r>
            <a:r>
              <a:rPr lang="en-US" altLang="zh-CN" dirty="0"/>
              <a:t>terminal</a:t>
            </a:r>
            <a:r>
              <a:rPr lang="zh-CN" altLang="en-US" dirty="0"/>
              <a:t>输入代码：</a:t>
            </a:r>
            <a:r>
              <a:rPr lang="en-US" altLang="zh-CN" dirty="0"/>
              <a:t>module load </a:t>
            </a:r>
            <a:r>
              <a:rPr lang="en-US" altLang="zh-CN" dirty="0" err="1"/>
              <a:t>alphafold</a:t>
            </a:r>
            <a:r>
              <a:rPr lang="en-US" altLang="zh-CN" dirty="0"/>
              <a:t>/2.3.1 , </a:t>
            </a:r>
            <a:r>
              <a:rPr lang="zh-CN" altLang="en-US" dirty="0"/>
              <a:t>加载</a:t>
            </a:r>
            <a:r>
              <a:rPr lang="en-US" altLang="zh-CN" dirty="0"/>
              <a:t>AlphaFold2</a:t>
            </a:r>
            <a:r>
              <a:rPr lang="zh-CN" altLang="en-US" dirty="0"/>
              <a:t>程序；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3. </a:t>
            </a:r>
            <a:r>
              <a:rPr lang="zh-CN" altLang="en-US" dirty="0"/>
              <a:t>接着输入以下代码，运行</a:t>
            </a:r>
            <a:r>
              <a:rPr lang="en-US" altLang="zh-CN" dirty="0"/>
              <a:t>AlphaFold2:</a:t>
            </a:r>
          </a:p>
          <a:p>
            <a:pPr>
              <a:lnSpc>
                <a:spcPct val="200000"/>
              </a:lnSpc>
            </a:pPr>
            <a:r>
              <a:rPr lang="en-US" altLang="zh-CN" dirty="0"/>
              <a:t>run_alphafold.sh -d /work/public/alphafolddatabase_2.3.1 -o /work/AlphaFold2/protein -f /work /AlphaFold2/protein/</a:t>
            </a:r>
            <a:r>
              <a:rPr lang="en-US" altLang="zh-CN" dirty="0" err="1"/>
              <a:t>protein.fasta</a:t>
            </a:r>
            <a:r>
              <a:rPr lang="en-US" altLang="zh-CN" dirty="0"/>
              <a:t> -t 2021-11-01 -m multimer</a:t>
            </a:r>
          </a:p>
          <a:p>
            <a:pPr>
              <a:lnSpc>
                <a:spcPct val="200000"/>
              </a:lnSpc>
            </a:pPr>
            <a:r>
              <a:rPr lang="en-US" altLang="zh-CN" dirty="0"/>
              <a:t>4. </a:t>
            </a:r>
            <a:r>
              <a:rPr lang="zh-CN" altLang="en-US" dirty="0"/>
              <a:t>等待运行结束，使用</a:t>
            </a:r>
            <a:r>
              <a:rPr lang="en-US" altLang="zh-CN" dirty="0" err="1"/>
              <a:t>PyMOL</a:t>
            </a:r>
            <a:r>
              <a:rPr lang="zh-CN" altLang="en-US" dirty="0"/>
              <a:t>软件对预测好的结构进行可视化。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5.</a:t>
            </a:r>
            <a:r>
              <a:rPr lang="zh-CN" altLang="en-US" dirty="0"/>
              <a:t>本地</a:t>
            </a:r>
            <a:r>
              <a:rPr lang="en-US" altLang="zh-CN" dirty="0"/>
              <a:t>AlphaFold2</a:t>
            </a:r>
            <a:r>
              <a:rPr lang="zh-CN" altLang="en-US" dirty="0"/>
              <a:t>运行教程：</a:t>
            </a:r>
            <a:r>
              <a:rPr lang="en-US" altLang="zh-CN" dirty="0"/>
              <a:t>https://github.com/kalininalab/alphafold_non_docker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B4E128-D2A6-CA81-1BC4-456ED4F0FC42}"/>
              </a:ext>
            </a:extLst>
          </p:cNvPr>
          <p:cNvSpPr txBox="1"/>
          <p:nvPr/>
        </p:nvSpPr>
        <p:spPr>
          <a:xfrm>
            <a:off x="5306096" y="300576"/>
            <a:ext cx="1700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实验方法</a:t>
            </a:r>
          </a:p>
        </p:txBody>
      </p:sp>
    </p:spTree>
    <p:extLst>
      <p:ext uri="{BB962C8B-B14F-4D97-AF65-F5344CB8AC3E}">
        <p14:creationId xmlns:p14="http://schemas.microsoft.com/office/powerpoint/2010/main" val="4098824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2960C9C2-93CF-6E3B-3FDC-C76ADB73BEBF}"/>
              </a:ext>
            </a:extLst>
          </p:cNvPr>
          <p:cNvSpPr txBox="1"/>
          <p:nvPr/>
        </p:nvSpPr>
        <p:spPr>
          <a:xfrm>
            <a:off x="3928057" y="5338292"/>
            <a:ext cx="4964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预测的蛋白结构的置信度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8388271-5D1B-E114-D02F-0D65656A3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01" y="906804"/>
            <a:ext cx="6381797" cy="418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55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E59A08E-4864-D85A-4AE2-84567123D282}"/>
              </a:ext>
            </a:extLst>
          </p:cNvPr>
          <p:cNvSpPr txBox="1"/>
          <p:nvPr/>
        </p:nvSpPr>
        <p:spPr>
          <a:xfrm>
            <a:off x="3928057" y="5569119"/>
            <a:ext cx="5376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预测的蛋白结构序列匹配度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B2CD932-2246-5AA4-E95D-44B2A76E0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478" y="1082819"/>
            <a:ext cx="6158496" cy="429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17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8DC281-620A-5698-5D60-C2B14E8D21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9" t="17747" r="11565" b="18870"/>
          <a:stretch/>
        </p:blipFill>
        <p:spPr>
          <a:xfrm>
            <a:off x="2981460" y="811367"/>
            <a:ext cx="5743978" cy="434681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358B0F2-F65E-0BBA-E0D9-DFA8D7442388}"/>
              </a:ext>
            </a:extLst>
          </p:cNvPr>
          <p:cNvGrpSpPr/>
          <p:nvPr/>
        </p:nvGrpSpPr>
        <p:grpSpPr>
          <a:xfrm>
            <a:off x="1279301" y="4536581"/>
            <a:ext cx="1856704" cy="467725"/>
            <a:chOff x="1446727" y="1458530"/>
            <a:chExt cx="1856704" cy="46772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D10063B-5431-FD63-0900-9E484B265FF4}"/>
                </a:ext>
              </a:extLst>
            </p:cNvPr>
            <p:cNvSpPr txBox="1"/>
            <p:nvPr/>
          </p:nvSpPr>
          <p:spPr>
            <a:xfrm>
              <a:off x="1446727" y="1526145"/>
              <a:ext cx="1603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N-terminal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D6514BC1-C44D-D842-BBEA-1074689D9B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71799" y="1458530"/>
              <a:ext cx="331632" cy="13522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551ADDC-1D15-7AF2-A279-B3CCC43F56F0}"/>
              </a:ext>
            </a:extLst>
          </p:cNvPr>
          <p:cNvSpPr txBox="1"/>
          <p:nvPr/>
        </p:nvSpPr>
        <p:spPr>
          <a:xfrm>
            <a:off x="4326227" y="5563863"/>
            <a:ext cx="403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预测的蛋白整体结构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A3E843E-87B2-6967-8A72-A642D6FE8442}"/>
              </a:ext>
            </a:extLst>
          </p:cNvPr>
          <p:cNvGrpSpPr/>
          <p:nvPr/>
        </p:nvGrpSpPr>
        <p:grpSpPr>
          <a:xfrm>
            <a:off x="6096000" y="583841"/>
            <a:ext cx="1603419" cy="1689281"/>
            <a:chOff x="1446727" y="1526145"/>
            <a:chExt cx="1603419" cy="168928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789B287-D500-1724-0967-98DFC15547E9}"/>
                </a:ext>
              </a:extLst>
            </p:cNvPr>
            <p:cNvSpPr txBox="1"/>
            <p:nvPr/>
          </p:nvSpPr>
          <p:spPr>
            <a:xfrm>
              <a:off x="1446727" y="1526145"/>
              <a:ext cx="1603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N-terminal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372E9292-2B60-A3B7-37F8-3CD1CD076D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29686" y="1926255"/>
              <a:ext cx="188889" cy="128917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284DD367-B396-02A1-DEAA-3C3CA331A7CF}"/>
              </a:ext>
            </a:extLst>
          </p:cNvPr>
          <p:cNvSpPr/>
          <p:nvPr/>
        </p:nvSpPr>
        <p:spPr>
          <a:xfrm>
            <a:off x="2804373" y="1364087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7445287" y="2353442"/>
            <a:ext cx="17652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D526D5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410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40729-4FB1-4CF8-3FF4-E25CBC9F0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5515754-27CC-F544-E657-047C1AC936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" t="18122" r="9876" b="16902"/>
          <a:stretch/>
        </p:blipFill>
        <p:spPr>
          <a:xfrm>
            <a:off x="3136005" y="1119800"/>
            <a:ext cx="5483180" cy="409610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F3402672-42BB-64E9-0769-720D4194CC8E}"/>
              </a:ext>
            </a:extLst>
          </p:cNvPr>
          <p:cNvGrpSpPr/>
          <p:nvPr/>
        </p:nvGrpSpPr>
        <p:grpSpPr>
          <a:xfrm>
            <a:off x="1279301" y="4536581"/>
            <a:ext cx="1856704" cy="467725"/>
            <a:chOff x="1446727" y="1458530"/>
            <a:chExt cx="1856704" cy="46772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539EA93-5E45-F1D6-5637-EE954D1BC456}"/>
                </a:ext>
              </a:extLst>
            </p:cNvPr>
            <p:cNvSpPr txBox="1"/>
            <p:nvPr/>
          </p:nvSpPr>
          <p:spPr>
            <a:xfrm>
              <a:off x="1446727" y="1526145"/>
              <a:ext cx="1603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N-terminal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AA8A6A15-FD11-D695-ABC2-E7A8A17379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71799" y="1458530"/>
              <a:ext cx="331632" cy="13522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5F240FF-2068-85A9-646D-D341D02B5D70}"/>
              </a:ext>
            </a:extLst>
          </p:cNvPr>
          <p:cNvSpPr txBox="1"/>
          <p:nvPr/>
        </p:nvSpPr>
        <p:spPr>
          <a:xfrm>
            <a:off x="4326227" y="5563863"/>
            <a:ext cx="403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预测的蛋白整体结构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E7ACC32-DF03-795F-BB14-8C440F0ACF85}"/>
              </a:ext>
            </a:extLst>
          </p:cNvPr>
          <p:cNvGrpSpPr/>
          <p:nvPr/>
        </p:nvGrpSpPr>
        <p:grpSpPr>
          <a:xfrm>
            <a:off x="6096000" y="583841"/>
            <a:ext cx="1603419" cy="1689281"/>
            <a:chOff x="1446727" y="1526145"/>
            <a:chExt cx="1603419" cy="168928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9DA1152-D5B2-A724-103D-10F8F04F9CFB}"/>
                </a:ext>
              </a:extLst>
            </p:cNvPr>
            <p:cNvSpPr txBox="1"/>
            <p:nvPr/>
          </p:nvSpPr>
          <p:spPr>
            <a:xfrm>
              <a:off x="1446727" y="1526145"/>
              <a:ext cx="1603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N-terminal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C4C9CA49-5A00-C03C-E555-BB4BD644F1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29686" y="1926255"/>
              <a:ext cx="188889" cy="128917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F12EF608-4122-69A9-46A0-A6191118DED3}"/>
              </a:ext>
            </a:extLst>
          </p:cNvPr>
          <p:cNvSpPr/>
          <p:nvPr/>
        </p:nvSpPr>
        <p:spPr>
          <a:xfrm>
            <a:off x="2804373" y="1364087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06438F0-8428-ECF4-356F-AA52208F30E2}"/>
              </a:ext>
            </a:extLst>
          </p:cNvPr>
          <p:cNvSpPr/>
          <p:nvPr/>
        </p:nvSpPr>
        <p:spPr>
          <a:xfrm>
            <a:off x="7445287" y="2353442"/>
            <a:ext cx="176525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D526D5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813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F775D4E0-B5F7-1CBF-E111-E120FEBC0B41}"/>
              </a:ext>
            </a:extLst>
          </p:cNvPr>
          <p:cNvGrpSpPr/>
          <p:nvPr/>
        </p:nvGrpSpPr>
        <p:grpSpPr>
          <a:xfrm>
            <a:off x="2434551" y="519448"/>
            <a:ext cx="7127569" cy="5001706"/>
            <a:chOff x="2595537" y="558084"/>
            <a:chExt cx="7127569" cy="500170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755070D-2543-15AF-130B-703FD9ABC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5537" y="1054375"/>
              <a:ext cx="7000926" cy="4105305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AF56435-521E-E512-F9D4-1A1AA3D1D5B1}"/>
                </a:ext>
              </a:extLst>
            </p:cNvPr>
            <p:cNvSpPr txBox="1"/>
            <p:nvPr/>
          </p:nvSpPr>
          <p:spPr>
            <a:xfrm>
              <a:off x="3365680" y="558084"/>
              <a:ext cx="1830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氢键相互作用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212E38D-9551-68DF-C172-B4D5834A96C0}"/>
                </a:ext>
              </a:extLst>
            </p:cNvPr>
            <p:cNvSpPr txBox="1"/>
            <p:nvPr/>
          </p:nvSpPr>
          <p:spPr>
            <a:xfrm>
              <a:off x="6963179" y="558084"/>
              <a:ext cx="1830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盐桥相互作用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EDFDAAF-9331-873F-9234-3C4582FD9A5A}"/>
                </a:ext>
              </a:extLst>
            </p:cNvPr>
            <p:cNvSpPr/>
            <p:nvPr/>
          </p:nvSpPr>
          <p:spPr>
            <a:xfrm>
              <a:off x="3190296" y="5159680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B73F9E4-468F-8BF8-0D0C-2F3F758FF7CC}"/>
                </a:ext>
              </a:extLst>
            </p:cNvPr>
            <p:cNvSpPr/>
            <p:nvPr/>
          </p:nvSpPr>
          <p:spPr>
            <a:xfrm>
              <a:off x="4945488" y="5159680"/>
              <a:ext cx="134110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D526D5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992E0DC-0494-3963-6AE4-5C0F30B393DD}"/>
                </a:ext>
              </a:extLst>
            </p:cNvPr>
            <p:cNvSpPr/>
            <p:nvPr/>
          </p:nvSpPr>
          <p:spPr>
            <a:xfrm>
              <a:off x="6626809" y="2594638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ABA93C7-92B6-417F-DD6A-77B85060D3F2}"/>
                </a:ext>
              </a:extLst>
            </p:cNvPr>
            <p:cNvSpPr/>
            <p:nvPr/>
          </p:nvSpPr>
          <p:spPr>
            <a:xfrm>
              <a:off x="8382001" y="2594638"/>
              <a:ext cx="134110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D526D5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9FCF697-3A49-F22E-47B9-FC83E3B0A3E0}"/>
              </a:ext>
            </a:extLst>
          </p:cNvPr>
          <p:cNvSpPr txBox="1"/>
          <p:nvPr/>
        </p:nvSpPr>
        <p:spPr>
          <a:xfrm>
            <a:off x="5072130" y="5969220"/>
            <a:ext cx="2550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</a:t>
            </a:r>
          </a:p>
        </p:txBody>
      </p:sp>
    </p:spTree>
    <p:extLst>
      <p:ext uri="{BB962C8B-B14F-4D97-AF65-F5344CB8AC3E}">
        <p14:creationId xmlns:p14="http://schemas.microsoft.com/office/powerpoint/2010/main" val="1407802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DF5E5FE8-E2E0-47FF-7C1C-FBEA5DC4BF76}"/>
              </a:ext>
            </a:extLst>
          </p:cNvPr>
          <p:cNvGrpSpPr/>
          <p:nvPr/>
        </p:nvGrpSpPr>
        <p:grpSpPr>
          <a:xfrm>
            <a:off x="331631" y="165278"/>
            <a:ext cx="11088708" cy="5340439"/>
            <a:chOff x="331631" y="165278"/>
            <a:chExt cx="11088708" cy="534043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EE65632-3AF2-1DF1-2345-E5B245C126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7" t="18778" r="4335" b="20376"/>
            <a:stretch/>
          </p:blipFill>
          <p:spPr>
            <a:xfrm>
              <a:off x="331631" y="1136560"/>
              <a:ext cx="4136876" cy="2772178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202AD37-496F-3C76-BEF0-AA7424ACE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244701"/>
              <a:ext cx="5125790" cy="5125790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6DA3884-F65E-BEEE-A186-48B5F17F9961}"/>
                </a:ext>
              </a:extLst>
            </p:cNvPr>
            <p:cNvSpPr/>
            <p:nvPr/>
          </p:nvSpPr>
          <p:spPr>
            <a:xfrm>
              <a:off x="1954368" y="2034862"/>
              <a:ext cx="708337" cy="57955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33F7935-FD19-0801-38C9-AB66304C1C25}"/>
                </a:ext>
              </a:extLst>
            </p:cNvPr>
            <p:cNvSpPr/>
            <p:nvPr/>
          </p:nvSpPr>
          <p:spPr>
            <a:xfrm>
              <a:off x="6041264" y="165278"/>
              <a:ext cx="5263165" cy="534043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F65B800-1EF7-52F1-D53E-3A37C6F8A28D}"/>
                </a:ext>
              </a:extLst>
            </p:cNvPr>
            <p:cNvCxnSpPr/>
            <p:nvPr/>
          </p:nvCxnSpPr>
          <p:spPr>
            <a:xfrm flipV="1">
              <a:off x="2662705" y="165278"/>
              <a:ext cx="3378559" cy="1869584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45C2807-B9A3-E3B7-5471-3BE745AD14D7}"/>
                </a:ext>
              </a:extLst>
            </p:cNvPr>
            <p:cNvCxnSpPr>
              <a:cxnSpLocks/>
            </p:cNvCxnSpPr>
            <p:nvPr/>
          </p:nvCxnSpPr>
          <p:spPr>
            <a:xfrm>
              <a:off x="2662704" y="2610120"/>
              <a:ext cx="3378560" cy="2895597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FFE3DAF-CFE6-84AE-3304-7A2336B44918}"/>
                </a:ext>
              </a:extLst>
            </p:cNvPr>
            <p:cNvSpPr/>
            <p:nvPr/>
          </p:nvSpPr>
          <p:spPr>
            <a:xfrm>
              <a:off x="539415" y="900015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3977AAB-3D99-2A81-F75C-C1D86CE309FE}"/>
                </a:ext>
              </a:extLst>
            </p:cNvPr>
            <p:cNvSpPr/>
            <p:nvPr/>
          </p:nvSpPr>
          <p:spPr>
            <a:xfrm>
              <a:off x="3050370" y="2322594"/>
              <a:ext cx="1765253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D526D5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68555D3-BC3D-01CA-4E18-EC53A61CA921}"/>
                </a:ext>
              </a:extLst>
            </p:cNvPr>
            <p:cNvSpPr/>
            <p:nvPr/>
          </p:nvSpPr>
          <p:spPr>
            <a:xfrm>
              <a:off x="6352080" y="482732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BAF4BE3-CAE9-4DAD-11C2-0286CD2398B3}"/>
                </a:ext>
              </a:extLst>
            </p:cNvPr>
            <p:cNvSpPr/>
            <p:nvPr/>
          </p:nvSpPr>
          <p:spPr>
            <a:xfrm>
              <a:off x="9655086" y="3972370"/>
              <a:ext cx="1765253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D526D5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4449647-A13E-A2FB-466F-81CB799251A4}"/>
              </a:ext>
            </a:extLst>
          </p:cNvPr>
          <p:cNvSpPr txBox="1"/>
          <p:nvPr/>
        </p:nvSpPr>
        <p:spPr>
          <a:xfrm>
            <a:off x="5007734" y="6038359"/>
            <a:ext cx="295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复合物相互作用残基展示</a:t>
            </a:r>
          </a:p>
        </p:txBody>
      </p:sp>
    </p:spTree>
    <p:extLst>
      <p:ext uri="{BB962C8B-B14F-4D97-AF65-F5344CB8AC3E}">
        <p14:creationId xmlns:p14="http://schemas.microsoft.com/office/powerpoint/2010/main" val="3421898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3AB16-CB86-0290-EDEF-C7693B8D6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AB97312-EBB0-7312-F4CF-39C5EEE80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506" y="165278"/>
            <a:ext cx="5340439" cy="5340439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E6269163-9DE8-A46E-7791-400BADE60C6D}"/>
              </a:ext>
            </a:extLst>
          </p:cNvPr>
          <p:cNvGrpSpPr/>
          <p:nvPr/>
        </p:nvGrpSpPr>
        <p:grpSpPr>
          <a:xfrm>
            <a:off x="305873" y="165278"/>
            <a:ext cx="11088708" cy="5340439"/>
            <a:chOff x="331631" y="165278"/>
            <a:chExt cx="11088708" cy="534043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660E72E-D71A-3E9D-19AF-324B6FF389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7" t="18778" r="4335" b="20376"/>
            <a:stretch/>
          </p:blipFill>
          <p:spPr>
            <a:xfrm>
              <a:off x="331631" y="1136560"/>
              <a:ext cx="4136876" cy="2772178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EA2037B-B26C-E9D9-79AA-C3CABF94DDB1}"/>
                </a:ext>
              </a:extLst>
            </p:cNvPr>
            <p:cNvSpPr/>
            <p:nvPr/>
          </p:nvSpPr>
          <p:spPr>
            <a:xfrm>
              <a:off x="1954368" y="2034862"/>
              <a:ext cx="708337" cy="57955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D4B8DF1-96D5-FDD6-910C-F3632733C07B}"/>
                </a:ext>
              </a:extLst>
            </p:cNvPr>
            <p:cNvSpPr/>
            <p:nvPr/>
          </p:nvSpPr>
          <p:spPr>
            <a:xfrm>
              <a:off x="6041264" y="165278"/>
              <a:ext cx="5263165" cy="534043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AD665D6-930A-C33B-9460-F8C8E0B885C3}"/>
                </a:ext>
              </a:extLst>
            </p:cNvPr>
            <p:cNvCxnSpPr/>
            <p:nvPr/>
          </p:nvCxnSpPr>
          <p:spPr>
            <a:xfrm flipV="1">
              <a:off x="2662705" y="165278"/>
              <a:ext cx="3378559" cy="1869584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EA7199C-F06F-F882-D373-60D9F509A0BC}"/>
                </a:ext>
              </a:extLst>
            </p:cNvPr>
            <p:cNvCxnSpPr>
              <a:cxnSpLocks/>
            </p:cNvCxnSpPr>
            <p:nvPr/>
          </p:nvCxnSpPr>
          <p:spPr>
            <a:xfrm>
              <a:off x="2662704" y="2610120"/>
              <a:ext cx="3378560" cy="2895597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8C61690-F05C-0599-466B-D2163BF0AD0D}"/>
                </a:ext>
              </a:extLst>
            </p:cNvPr>
            <p:cNvSpPr/>
            <p:nvPr/>
          </p:nvSpPr>
          <p:spPr>
            <a:xfrm>
              <a:off x="539415" y="900015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F8DB33A-E05C-16C3-C370-C424078D0260}"/>
                </a:ext>
              </a:extLst>
            </p:cNvPr>
            <p:cNvSpPr/>
            <p:nvPr/>
          </p:nvSpPr>
          <p:spPr>
            <a:xfrm>
              <a:off x="3050370" y="2322594"/>
              <a:ext cx="1765253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D526D5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9994467-4550-267E-E4DF-8A1D12B9986E}"/>
                </a:ext>
              </a:extLst>
            </p:cNvPr>
            <p:cNvSpPr/>
            <p:nvPr/>
          </p:nvSpPr>
          <p:spPr>
            <a:xfrm>
              <a:off x="6352080" y="482732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A0BE289-E436-D6D4-2710-0C2B76AB12D7}"/>
                </a:ext>
              </a:extLst>
            </p:cNvPr>
            <p:cNvSpPr/>
            <p:nvPr/>
          </p:nvSpPr>
          <p:spPr>
            <a:xfrm>
              <a:off x="9655086" y="3972370"/>
              <a:ext cx="1765253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D526D5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8F82BDB2-69A5-BAC6-BBD6-F4278A9012B4}"/>
              </a:ext>
            </a:extLst>
          </p:cNvPr>
          <p:cNvSpPr txBox="1"/>
          <p:nvPr/>
        </p:nvSpPr>
        <p:spPr>
          <a:xfrm>
            <a:off x="5007734" y="6038359"/>
            <a:ext cx="295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复合物相互作用残基展示</a:t>
            </a:r>
          </a:p>
        </p:txBody>
      </p:sp>
    </p:spTree>
    <p:extLst>
      <p:ext uri="{BB962C8B-B14F-4D97-AF65-F5344CB8AC3E}">
        <p14:creationId xmlns:p14="http://schemas.microsoft.com/office/powerpoint/2010/main" val="1970391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124BF-0E3E-42D5-061F-71B0E7284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445CFBC-D897-60E5-BEEA-1A6897639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409" y="171821"/>
            <a:ext cx="5333895" cy="533389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3577573C-8DE8-DA36-59A7-885890211316}"/>
              </a:ext>
            </a:extLst>
          </p:cNvPr>
          <p:cNvGrpSpPr/>
          <p:nvPr/>
        </p:nvGrpSpPr>
        <p:grpSpPr>
          <a:xfrm>
            <a:off x="331631" y="165278"/>
            <a:ext cx="11088708" cy="5340439"/>
            <a:chOff x="331631" y="165278"/>
            <a:chExt cx="11088708" cy="534043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48890D1-6537-B001-D386-7D61A8D4F1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7" t="18778" r="4335" b="20376"/>
            <a:stretch/>
          </p:blipFill>
          <p:spPr>
            <a:xfrm>
              <a:off x="331631" y="1136560"/>
              <a:ext cx="4136876" cy="2772178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503286C-EC5B-E287-412E-C413614794A4}"/>
                </a:ext>
              </a:extLst>
            </p:cNvPr>
            <p:cNvSpPr/>
            <p:nvPr/>
          </p:nvSpPr>
          <p:spPr>
            <a:xfrm>
              <a:off x="1954368" y="2034862"/>
              <a:ext cx="708337" cy="57955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83CA671-C003-7905-199F-7FD99739F387}"/>
                </a:ext>
              </a:extLst>
            </p:cNvPr>
            <p:cNvSpPr/>
            <p:nvPr/>
          </p:nvSpPr>
          <p:spPr>
            <a:xfrm>
              <a:off x="6041264" y="165278"/>
              <a:ext cx="5263165" cy="534043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B92D70B-3A88-6CEA-5E33-6CBA59F7453C}"/>
                </a:ext>
              </a:extLst>
            </p:cNvPr>
            <p:cNvCxnSpPr/>
            <p:nvPr/>
          </p:nvCxnSpPr>
          <p:spPr>
            <a:xfrm flipV="1">
              <a:off x="2662705" y="165278"/>
              <a:ext cx="3378559" cy="1869584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23699F0-2389-75C7-3A37-06762DC772C0}"/>
                </a:ext>
              </a:extLst>
            </p:cNvPr>
            <p:cNvCxnSpPr>
              <a:cxnSpLocks/>
            </p:cNvCxnSpPr>
            <p:nvPr/>
          </p:nvCxnSpPr>
          <p:spPr>
            <a:xfrm>
              <a:off x="2662704" y="2610120"/>
              <a:ext cx="3378560" cy="2895597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F3882EC-D630-5BA1-F277-4A08D262D6A4}"/>
                </a:ext>
              </a:extLst>
            </p:cNvPr>
            <p:cNvSpPr/>
            <p:nvPr/>
          </p:nvSpPr>
          <p:spPr>
            <a:xfrm>
              <a:off x="539415" y="900015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640AE62-A560-C484-9116-EDEF5BD36283}"/>
                </a:ext>
              </a:extLst>
            </p:cNvPr>
            <p:cNvSpPr/>
            <p:nvPr/>
          </p:nvSpPr>
          <p:spPr>
            <a:xfrm>
              <a:off x="3050370" y="2322594"/>
              <a:ext cx="1765253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D526D5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FCEF3A2-1FD4-A687-E5AA-0D70E4484837}"/>
                </a:ext>
              </a:extLst>
            </p:cNvPr>
            <p:cNvSpPr/>
            <p:nvPr/>
          </p:nvSpPr>
          <p:spPr>
            <a:xfrm>
              <a:off x="6352080" y="482732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F53065D-65C4-47F4-7F45-9DAC47C44963}"/>
                </a:ext>
              </a:extLst>
            </p:cNvPr>
            <p:cNvSpPr/>
            <p:nvPr/>
          </p:nvSpPr>
          <p:spPr>
            <a:xfrm>
              <a:off x="9655086" y="3972370"/>
              <a:ext cx="1765253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D526D5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dSLAM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D526D5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224EF2C-7CB6-6926-18EE-0E010B0284A0}"/>
              </a:ext>
            </a:extLst>
          </p:cNvPr>
          <p:cNvSpPr txBox="1"/>
          <p:nvPr/>
        </p:nvSpPr>
        <p:spPr>
          <a:xfrm>
            <a:off x="5007734" y="6038359"/>
            <a:ext cx="295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复合物相互作用残基展示</a:t>
            </a:r>
          </a:p>
        </p:txBody>
      </p:sp>
    </p:spTree>
    <p:extLst>
      <p:ext uri="{BB962C8B-B14F-4D97-AF65-F5344CB8AC3E}">
        <p14:creationId xmlns:p14="http://schemas.microsoft.com/office/powerpoint/2010/main" val="1953929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233</Words>
  <Application>Microsoft Office PowerPoint</Application>
  <PresentationFormat>宽屏</PresentationFormat>
  <Paragraphs>43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Guoqiang</dc:creator>
  <cp:lastModifiedBy>Guoqiang Lee</cp:lastModifiedBy>
  <cp:revision>16</cp:revision>
  <dcterms:created xsi:type="dcterms:W3CDTF">2023-05-05T09:48:39Z</dcterms:created>
  <dcterms:modified xsi:type="dcterms:W3CDTF">2024-02-25T14:05:27Z</dcterms:modified>
</cp:coreProperties>
</file>