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0"/>
  </p:notesMasterIdLst>
  <p:sldIdLst>
    <p:sldId id="256" r:id="rId2"/>
    <p:sldId id="283" r:id="rId3"/>
    <p:sldId id="280" r:id="rId4"/>
    <p:sldId id="284" r:id="rId5"/>
    <p:sldId id="285" r:id="rId6"/>
    <p:sldId id="258" r:id="rId7"/>
    <p:sldId id="281" r:id="rId8"/>
    <p:sldId id="264" r:id="rId9"/>
    <p:sldId id="277" r:id="rId10"/>
    <p:sldId id="287" r:id="rId11"/>
    <p:sldId id="269" r:id="rId12"/>
    <p:sldId id="263" r:id="rId13"/>
    <p:sldId id="286" r:id="rId14"/>
    <p:sldId id="279" r:id="rId15"/>
    <p:sldId id="282" r:id="rId16"/>
    <p:sldId id="278" r:id="rId17"/>
    <p:sldId id="276" r:id="rId18"/>
    <p:sldId id="260" r:id="rId19"/>
  </p:sldIdLst>
  <p:sldSz cx="9144000" cy="6858000" type="screen4x3"/>
  <p:notesSz cx="7099300" cy="10234613"/>
  <p:embeddedFontLst>
    <p:embeddedFont>
      <p:font typeface="VistaSansBold" panose="02000803040000020004" pitchFamily="2" charset="0"/>
      <p:bold r:id="rId21"/>
    </p:embeddedFont>
    <p:embeddedFont>
      <p:font typeface="VistaSansBook" panose="02000603050000020004" pitchFamily="2" charset="0"/>
      <p:regular r:id="rId22"/>
    </p:embeddedFont>
    <p:embeddedFont>
      <p:font typeface="ＭＳ Ｐゴシック" panose="020B0600070205080204" pitchFamily="34" charset="-128"/>
      <p:regular r:id="rId23"/>
    </p:embeddedFont>
    <p:embeddedFont>
      <p:font typeface="Calibri" panose="020F0502020204030204" pitchFamily="34" charset="0"/>
      <p:regular r:id="rId24"/>
      <p:bold r:id="rId25"/>
      <p:italic r:id="rId26"/>
      <p:boldItalic r:id="rId27"/>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4">
          <p15:clr>
            <a:srgbClr val="A4A3A4"/>
          </p15:clr>
        </p15:guide>
        <p15:guide id="2" orient="horz" pos="873">
          <p15:clr>
            <a:srgbClr val="A4A3A4"/>
          </p15:clr>
        </p15:guide>
        <p15:guide id="3" orient="horz" pos="182">
          <p15:clr>
            <a:srgbClr val="A4A3A4"/>
          </p15:clr>
        </p15:guide>
        <p15:guide id="4" orient="horz" pos="3952">
          <p15:clr>
            <a:srgbClr val="A4A3A4"/>
          </p15:clr>
        </p15:guide>
        <p15:guide id="5" pos="226">
          <p15:clr>
            <a:srgbClr val="A4A3A4"/>
          </p15:clr>
        </p15:guide>
        <p15:guide id="6" pos="55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581" autoAdjust="0"/>
  </p:normalViewPr>
  <p:slideViewPr>
    <p:cSldViewPr showGuides="1">
      <p:cViewPr varScale="1">
        <p:scale>
          <a:sx n="81" d="100"/>
          <a:sy n="81" d="100"/>
        </p:scale>
        <p:origin x="2358" y="96"/>
      </p:cViewPr>
      <p:guideLst>
        <p:guide orient="horz" pos="3684"/>
        <p:guide orient="horz" pos="873"/>
        <p:guide orient="horz" pos="182"/>
        <p:guide orient="horz" pos="3952"/>
        <p:guide pos="226"/>
        <p:guide pos="55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734539-349D-428A-AF0F-9E20428CDCA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de-DE"/>
        </a:p>
      </dgm:t>
    </dgm:pt>
    <dgm:pt modelId="{25EC96A6-CC2C-4CC4-A1A6-5E136A0B170A}">
      <dgm:prSet custT="1"/>
      <dgm:spPr/>
      <dgm:t>
        <a:bodyPr/>
        <a:lstStyle/>
        <a:p>
          <a:r>
            <a:rPr lang="de-DE" sz="1800" dirty="0" smtClean="0"/>
            <a:t>Förderung der Kompetenz, OER zu finden, zu lizenzieren und zu teilen</a:t>
          </a:r>
          <a:endParaRPr lang="de-DE" sz="1800" dirty="0"/>
        </a:p>
      </dgm:t>
    </dgm:pt>
    <dgm:pt modelId="{06CD7034-5DA7-475B-B15B-5BF36B4755B8}" type="parTrans" cxnId="{B44D292D-017B-407E-BA84-407512A8FCCA}">
      <dgm:prSet/>
      <dgm:spPr/>
      <dgm:t>
        <a:bodyPr/>
        <a:lstStyle/>
        <a:p>
          <a:endParaRPr lang="de-DE" sz="1800"/>
        </a:p>
      </dgm:t>
    </dgm:pt>
    <dgm:pt modelId="{5CC9E2E6-9AA3-4662-8A46-1EDC3A74D083}" type="sibTrans" cxnId="{B44D292D-017B-407E-BA84-407512A8FCCA}">
      <dgm:prSet/>
      <dgm:spPr/>
      <dgm:t>
        <a:bodyPr/>
        <a:lstStyle/>
        <a:p>
          <a:endParaRPr lang="de-DE" sz="1800"/>
        </a:p>
      </dgm:t>
    </dgm:pt>
    <dgm:pt modelId="{F62E8A0F-B82D-4A71-B173-928A9E116D7A}" type="pres">
      <dgm:prSet presAssocID="{56734539-349D-428A-AF0F-9E20428CDCAB}" presName="linear" presStyleCnt="0">
        <dgm:presLayoutVars>
          <dgm:animLvl val="lvl"/>
          <dgm:resizeHandles val="exact"/>
        </dgm:presLayoutVars>
      </dgm:prSet>
      <dgm:spPr/>
      <dgm:t>
        <a:bodyPr/>
        <a:lstStyle/>
        <a:p>
          <a:endParaRPr lang="de-DE"/>
        </a:p>
      </dgm:t>
    </dgm:pt>
    <dgm:pt modelId="{E7FA247E-5E8A-434C-BF60-B05C4FF5CA00}" type="pres">
      <dgm:prSet presAssocID="{25EC96A6-CC2C-4CC4-A1A6-5E136A0B170A}" presName="parentText" presStyleLbl="node1" presStyleIdx="0" presStyleCnt="1" custScaleY="101448" custLinFactNeighborX="5189" custLinFactNeighborY="-26878">
        <dgm:presLayoutVars>
          <dgm:chMax val="0"/>
          <dgm:bulletEnabled val="1"/>
        </dgm:presLayoutVars>
      </dgm:prSet>
      <dgm:spPr/>
      <dgm:t>
        <a:bodyPr/>
        <a:lstStyle/>
        <a:p>
          <a:endParaRPr lang="de-DE"/>
        </a:p>
      </dgm:t>
    </dgm:pt>
  </dgm:ptLst>
  <dgm:cxnLst>
    <dgm:cxn modelId="{BDDFE00A-B1FC-46DE-AB93-4BA2FB709E03}" type="presOf" srcId="{25EC96A6-CC2C-4CC4-A1A6-5E136A0B170A}" destId="{E7FA247E-5E8A-434C-BF60-B05C4FF5CA00}" srcOrd="0" destOrd="0" presId="urn:microsoft.com/office/officeart/2005/8/layout/vList2"/>
    <dgm:cxn modelId="{B44D292D-017B-407E-BA84-407512A8FCCA}" srcId="{56734539-349D-428A-AF0F-9E20428CDCAB}" destId="{25EC96A6-CC2C-4CC4-A1A6-5E136A0B170A}" srcOrd="0" destOrd="0" parTransId="{06CD7034-5DA7-475B-B15B-5BF36B4755B8}" sibTransId="{5CC9E2E6-9AA3-4662-8A46-1EDC3A74D083}"/>
    <dgm:cxn modelId="{B2C0F018-E587-43C1-AE1F-0979D75CDF1C}" type="presOf" srcId="{56734539-349D-428A-AF0F-9E20428CDCAB}" destId="{F62E8A0F-B82D-4A71-B173-928A9E116D7A}" srcOrd="0" destOrd="0" presId="urn:microsoft.com/office/officeart/2005/8/layout/vList2"/>
    <dgm:cxn modelId="{9C7402BF-FA90-4E8C-9760-5F925FEC702F}" type="presParOf" srcId="{F62E8A0F-B82D-4A71-B173-928A9E116D7A}" destId="{E7FA247E-5E8A-434C-BF60-B05C4FF5CA00}"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734539-349D-428A-AF0F-9E20428CDCA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de-DE"/>
        </a:p>
      </dgm:t>
    </dgm:pt>
    <dgm:pt modelId="{25EC96A6-CC2C-4CC4-A1A6-5E136A0B170A}">
      <dgm:prSet custT="1"/>
      <dgm:spPr/>
      <dgm:t>
        <a:bodyPr/>
        <a:lstStyle/>
        <a:p>
          <a:pPr rtl="0"/>
          <a:r>
            <a:rPr lang="de-DE" sz="1800" dirty="0" smtClean="0"/>
            <a:t>Produktion von OER</a:t>
          </a:r>
          <a:endParaRPr lang="de-DE" sz="1800" dirty="0"/>
        </a:p>
      </dgm:t>
    </dgm:pt>
    <dgm:pt modelId="{06CD7034-5DA7-475B-B15B-5BF36B4755B8}" type="parTrans" cxnId="{B44D292D-017B-407E-BA84-407512A8FCCA}">
      <dgm:prSet/>
      <dgm:spPr/>
      <dgm:t>
        <a:bodyPr/>
        <a:lstStyle/>
        <a:p>
          <a:endParaRPr lang="de-DE"/>
        </a:p>
      </dgm:t>
    </dgm:pt>
    <dgm:pt modelId="{5CC9E2E6-9AA3-4662-8A46-1EDC3A74D083}" type="sibTrans" cxnId="{B44D292D-017B-407E-BA84-407512A8FCCA}">
      <dgm:prSet/>
      <dgm:spPr/>
      <dgm:t>
        <a:bodyPr/>
        <a:lstStyle/>
        <a:p>
          <a:endParaRPr lang="de-DE"/>
        </a:p>
      </dgm:t>
    </dgm:pt>
    <dgm:pt modelId="{F62E8A0F-B82D-4A71-B173-928A9E116D7A}" type="pres">
      <dgm:prSet presAssocID="{56734539-349D-428A-AF0F-9E20428CDCAB}" presName="linear" presStyleCnt="0">
        <dgm:presLayoutVars>
          <dgm:animLvl val="lvl"/>
          <dgm:resizeHandles val="exact"/>
        </dgm:presLayoutVars>
      </dgm:prSet>
      <dgm:spPr/>
      <dgm:t>
        <a:bodyPr/>
        <a:lstStyle/>
        <a:p>
          <a:endParaRPr lang="de-DE"/>
        </a:p>
      </dgm:t>
    </dgm:pt>
    <dgm:pt modelId="{E7FA247E-5E8A-434C-BF60-B05C4FF5CA00}" type="pres">
      <dgm:prSet presAssocID="{25EC96A6-CC2C-4CC4-A1A6-5E136A0B170A}" presName="parentText" presStyleLbl="node1" presStyleIdx="0" presStyleCnt="1" custLinFactNeighborX="-3484">
        <dgm:presLayoutVars>
          <dgm:chMax val="0"/>
          <dgm:bulletEnabled val="1"/>
        </dgm:presLayoutVars>
      </dgm:prSet>
      <dgm:spPr/>
      <dgm:t>
        <a:bodyPr/>
        <a:lstStyle/>
        <a:p>
          <a:endParaRPr lang="de-DE"/>
        </a:p>
      </dgm:t>
    </dgm:pt>
  </dgm:ptLst>
  <dgm:cxnLst>
    <dgm:cxn modelId="{BDDFE00A-B1FC-46DE-AB93-4BA2FB709E03}" type="presOf" srcId="{25EC96A6-CC2C-4CC4-A1A6-5E136A0B170A}" destId="{E7FA247E-5E8A-434C-BF60-B05C4FF5CA00}" srcOrd="0" destOrd="0" presId="urn:microsoft.com/office/officeart/2005/8/layout/vList2"/>
    <dgm:cxn modelId="{B44D292D-017B-407E-BA84-407512A8FCCA}" srcId="{56734539-349D-428A-AF0F-9E20428CDCAB}" destId="{25EC96A6-CC2C-4CC4-A1A6-5E136A0B170A}" srcOrd="0" destOrd="0" parTransId="{06CD7034-5DA7-475B-B15B-5BF36B4755B8}" sibTransId="{5CC9E2E6-9AA3-4662-8A46-1EDC3A74D083}"/>
    <dgm:cxn modelId="{B2C0F018-E587-43C1-AE1F-0979D75CDF1C}" type="presOf" srcId="{56734539-349D-428A-AF0F-9E20428CDCAB}" destId="{F62E8A0F-B82D-4A71-B173-928A9E116D7A}" srcOrd="0" destOrd="0" presId="urn:microsoft.com/office/officeart/2005/8/layout/vList2"/>
    <dgm:cxn modelId="{9C7402BF-FA90-4E8C-9760-5F925FEC702F}" type="presParOf" srcId="{F62E8A0F-B82D-4A71-B173-928A9E116D7A}" destId="{E7FA247E-5E8A-434C-BF60-B05C4FF5CA00}" srcOrd="0"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6734539-349D-428A-AF0F-9E20428CDCA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de-DE"/>
        </a:p>
      </dgm:t>
    </dgm:pt>
    <dgm:pt modelId="{25EC96A6-CC2C-4CC4-A1A6-5E136A0B170A}">
      <dgm:prSet custT="1"/>
      <dgm:spPr/>
      <dgm:t>
        <a:bodyPr/>
        <a:lstStyle/>
        <a:p>
          <a:pPr rtl="0"/>
          <a:r>
            <a:rPr lang="de-DE" sz="1800" dirty="0" smtClean="0"/>
            <a:t>Entwicklung von Metadaten-standards und Metadatenvergabe</a:t>
          </a:r>
          <a:endParaRPr lang="de-DE" sz="1800" dirty="0"/>
        </a:p>
      </dgm:t>
    </dgm:pt>
    <dgm:pt modelId="{06CD7034-5DA7-475B-B15B-5BF36B4755B8}" type="parTrans" cxnId="{B44D292D-017B-407E-BA84-407512A8FCCA}">
      <dgm:prSet/>
      <dgm:spPr/>
      <dgm:t>
        <a:bodyPr/>
        <a:lstStyle/>
        <a:p>
          <a:endParaRPr lang="de-DE"/>
        </a:p>
      </dgm:t>
    </dgm:pt>
    <dgm:pt modelId="{5CC9E2E6-9AA3-4662-8A46-1EDC3A74D083}" type="sibTrans" cxnId="{B44D292D-017B-407E-BA84-407512A8FCCA}">
      <dgm:prSet/>
      <dgm:spPr/>
      <dgm:t>
        <a:bodyPr/>
        <a:lstStyle/>
        <a:p>
          <a:endParaRPr lang="de-DE"/>
        </a:p>
      </dgm:t>
    </dgm:pt>
    <dgm:pt modelId="{F62E8A0F-B82D-4A71-B173-928A9E116D7A}" type="pres">
      <dgm:prSet presAssocID="{56734539-349D-428A-AF0F-9E20428CDCAB}" presName="linear" presStyleCnt="0">
        <dgm:presLayoutVars>
          <dgm:animLvl val="lvl"/>
          <dgm:resizeHandles val="exact"/>
        </dgm:presLayoutVars>
      </dgm:prSet>
      <dgm:spPr/>
      <dgm:t>
        <a:bodyPr/>
        <a:lstStyle/>
        <a:p>
          <a:endParaRPr lang="de-DE"/>
        </a:p>
      </dgm:t>
    </dgm:pt>
    <dgm:pt modelId="{E7FA247E-5E8A-434C-BF60-B05C4FF5CA00}" type="pres">
      <dgm:prSet presAssocID="{25EC96A6-CC2C-4CC4-A1A6-5E136A0B170A}" presName="parentText" presStyleLbl="node1" presStyleIdx="0" presStyleCnt="1" custScaleY="320224" custLinFactNeighborX="1052" custLinFactNeighborY="-41490">
        <dgm:presLayoutVars>
          <dgm:chMax val="0"/>
          <dgm:bulletEnabled val="1"/>
        </dgm:presLayoutVars>
      </dgm:prSet>
      <dgm:spPr/>
      <dgm:t>
        <a:bodyPr/>
        <a:lstStyle/>
        <a:p>
          <a:endParaRPr lang="de-DE"/>
        </a:p>
      </dgm:t>
    </dgm:pt>
  </dgm:ptLst>
  <dgm:cxnLst>
    <dgm:cxn modelId="{BDDFE00A-B1FC-46DE-AB93-4BA2FB709E03}" type="presOf" srcId="{25EC96A6-CC2C-4CC4-A1A6-5E136A0B170A}" destId="{E7FA247E-5E8A-434C-BF60-B05C4FF5CA00}" srcOrd="0" destOrd="0" presId="urn:microsoft.com/office/officeart/2005/8/layout/vList2"/>
    <dgm:cxn modelId="{B44D292D-017B-407E-BA84-407512A8FCCA}" srcId="{56734539-349D-428A-AF0F-9E20428CDCAB}" destId="{25EC96A6-CC2C-4CC4-A1A6-5E136A0B170A}" srcOrd="0" destOrd="0" parTransId="{06CD7034-5DA7-475B-B15B-5BF36B4755B8}" sibTransId="{5CC9E2E6-9AA3-4662-8A46-1EDC3A74D083}"/>
    <dgm:cxn modelId="{B2C0F018-E587-43C1-AE1F-0979D75CDF1C}" type="presOf" srcId="{56734539-349D-428A-AF0F-9E20428CDCAB}" destId="{F62E8A0F-B82D-4A71-B173-928A9E116D7A}" srcOrd="0" destOrd="0" presId="urn:microsoft.com/office/officeart/2005/8/layout/vList2"/>
    <dgm:cxn modelId="{9C7402BF-FA90-4E8C-9760-5F925FEC702F}" type="presParOf" srcId="{F62E8A0F-B82D-4A71-B173-928A9E116D7A}" destId="{E7FA247E-5E8A-434C-BF60-B05C4FF5CA00}" srcOrd="0" destOrd="0" presId="urn:microsoft.com/office/officeart/2005/8/layout/vList2"/>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6734539-349D-428A-AF0F-9E20428CDCA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de-DE"/>
        </a:p>
      </dgm:t>
    </dgm:pt>
    <dgm:pt modelId="{25EC96A6-CC2C-4CC4-A1A6-5E136A0B170A}">
      <dgm:prSet/>
      <dgm:spPr/>
      <dgm:t>
        <a:bodyPr/>
        <a:lstStyle/>
        <a:p>
          <a:pPr rtl="0"/>
          <a:r>
            <a:rPr lang="de-DE" altLang="de-DE" dirty="0" smtClean="0">
              <a:ea typeface="ＭＳ Ｐゴシック" panose="020B0600070205080204" pitchFamily="34" charset="-128"/>
            </a:rPr>
            <a:t>Zugang zu und Bereitstellung von Open Content</a:t>
          </a:r>
          <a:endParaRPr lang="de-DE" dirty="0"/>
        </a:p>
      </dgm:t>
    </dgm:pt>
    <dgm:pt modelId="{06CD7034-5DA7-475B-B15B-5BF36B4755B8}" type="parTrans" cxnId="{B44D292D-017B-407E-BA84-407512A8FCCA}">
      <dgm:prSet/>
      <dgm:spPr/>
      <dgm:t>
        <a:bodyPr/>
        <a:lstStyle/>
        <a:p>
          <a:endParaRPr lang="de-DE"/>
        </a:p>
      </dgm:t>
    </dgm:pt>
    <dgm:pt modelId="{5CC9E2E6-9AA3-4662-8A46-1EDC3A74D083}" type="sibTrans" cxnId="{B44D292D-017B-407E-BA84-407512A8FCCA}">
      <dgm:prSet/>
      <dgm:spPr/>
      <dgm:t>
        <a:bodyPr/>
        <a:lstStyle/>
        <a:p>
          <a:endParaRPr lang="de-DE"/>
        </a:p>
      </dgm:t>
    </dgm:pt>
    <dgm:pt modelId="{F62E8A0F-B82D-4A71-B173-928A9E116D7A}" type="pres">
      <dgm:prSet presAssocID="{56734539-349D-428A-AF0F-9E20428CDCAB}" presName="linear" presStyleCnt="0">
        <dgm:presLayoutVars>
          <dgm:animLvl val="lvl"/>
          <dgm:resizeHandles val="exact"/>
        </dgm:presLayoutVars>
      </dgm:prSet>
      <dgm:spPr/>
      <dgm:t>
        <a:bodyPr/>
        <a:lstStyle/>
        <a:p>
          <a:endParaRPr lang="de-DE"/>
        </a:p>
      </dgm:t>
    </dgm:pt>
    <dgm:pt modelId="{E7FA247E-5E8A-434C-BF60-B05C4FF5CA00}" type="pres">
      <dgm:prSet presAssocID="{25EC96A6-CC2C-4CC4-A1A6-5E136A0B170A}" presName="parentText" presStyleLbl="node1" presStyleIdx="0" presStyleCnt="1" custLinFactNeighborX="39343" custLinFactNeighborY="25621">
        <dgm:presLayoutVars>
          <dgm:chMax val="0"/>
          <dgm:bulletEnabled val="1"/>
        </dgm:presLayoutVars>
      </dgm:prSet>
      <dgm:spPr/>
      <dgm:t>
        <a:bodyPr/>
        <a:lstStyle/>
        <a:p>
          <a:endParaRPr lang="de-DE"/>
        </a:p>
      </dgm:t>
    </dgm:pt>
  </dgm:ptLst>
  <dgm:cxnLst>
    <dgm:cxn modelId="{BDDFE00A-B1FC-46DE-AB93-4BA2FB709E03}" type="presOf" srcId="{25EC96A6-CC2C-4CC4-A1A6-5E136A0B170A}" destId="{E7FA247E-5E8A-434C-BF60-B05C4FF5CA00}" srcOrd="0" destOrd="0" presId="urn:microsoft.com/office/officeart/2005/8/layout/vList2"/>
    <dgm:cxn modelId="{B44D292D-017B-407E-BA84-407512A8FCCA}" srcId="{56734539-349D-428A-AF0F-9E20428CDCAB}" destId="{25EC96A6-CC2C-4CC4-A1A6-5E136A0B170A}" srcOrd="0" destOrd="0" parTransId="{06CD7034-5DA7-475B-B15B-5BF36B4755B8}" sibTransId="{5CC9E2E6-9AA3-4662-8A46-1EDC3A74D083}"/>
    <dgm:cxn modelId="{B2C0F018-E587-43C1-AE1F-0979D75CDF1C}" type="presOf" srcId="{56734539-349D-428A-AF0F-9E20428CDCAB}" destId="{F62E8A0F-B82D-4A71-B173-928A9E116D7A}" srcOrd="0" destOrd="0" presId="urn:microsoft.com/office/officeart/2005/8/layout/vList2"/>
    <dgm:cxn modelId="{9C7402BF-FA90-4E8C-9760-5F925FEC702F}" type="presParOf" srcId="{F62E8A0F-B82D-4A71-B173-928A9E116D7A}" destId="{E7FA247E-5E8A-434C-BF60-B05C4FF5CA00}" srcOrd="0" destOrd="0" presId="urn:microsoft.com/office/officeart/2005/8/layout/vList2"/>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236FAC5-9C39-4F87-95A7-A19320B82E1A}" type="doc">
      <dgm:prSet loTypeId="urn:microsoft.com/office/officeart/2005/8/layout/vList5" loCatId="list" qsTypeId="urn:microsoft.com/office/officeart/2005/8/quickstyle/simple1" qsCatId="simple" csTypeId="urn:microsoft.com/office/officeart/2005/8/colors/accent5_1" csCatId="accent5" phldr="1"/>
      <dgm:spPr/>
      <dgm:t>
        <a:bodyPr/>
        <a:lstStyle/>
        <a:p>
          <a:endParaRPr lang="de-DE"/>
        </a:p>
      </dgm:t>
    </dgm:pt>
    <dgm:pt modelId="{79F163A8-0348-4158-B2A3-81BF38B3C258}">
      <dgm:prSet phldrT="[Text]" custT="1"/>
      <dgm:spPr>
        <a:ln>
          <a:solidFill>
            <a:srgbClr val="FF0000"/>
          </a:solidFill>
        </a:ln>
      </dgm:spPr>
      <dgm:t>
        <a:bodyPr/>
        <a:lstStyle/>
        <a:p>
          <a:r>
            <a:rPr lang="de-DE" sz="2000" b="1" dirty="0" smtClean="0"/>
            <a:t>Rechenzentrum</a:t>
          </a:r>
          <a:endParaRPr lang="de-DE" sz="1400" b="1" dirty="0"/>
        </a:p>
      </dgm:t>
    </dgm:pt>
    <dgm:pt modelId="{BE8B76E3-79D4-44CB-A33C-1FC9EE630027}" type="parTrans" cxnId="{63D8FF75-23F1-4A6C-BE3E-494A1B91FC69}">
      <dgm:prSet/>
      <dgm:spPr/>
      <dgm:t>
        <a:bodyPr/>
        <a:lstStyle/>
        <a:p>
          <a:endParaRPr lang="de-DE" sz="3200"/>
        </a:p>
      </dgm:t>
    </dgm:pt>
    <dgm:pt modelId="{7F0862B8-6FCD-4A30-AFB7-1B083117AA54}" type="sibTrans" cxnId="{63D8FF75-23F1-4A6C-BE3E-494A1B91FC69}">
      <dgm:prSet/>
      <dgm:spPr/>
      <dgm:t>
        <a:bodyPr/>
        <a:lstStyle/>
        <a:p>
          <a:endParaRPr lang="de-DE" sz="3200"/>
        </a:p>
      </dgm:t>
    </dgm:pt>
    <dgm:pt modelId="{D634BB54-8944-4FAD-8987-7E1FD3FA5F82}">
      <dgm:prSet phldrT="[Text]" custT="1"/>
      <dgm:spPr>
        <a:ln>
          <a:solidFill>
            <a:srgbClr val="FF0000">
              <a:alpha val="90000"/>
            </a:srgbClr>
          </a:solidFill>
        </a:ln>
      </dgm:spPr>
      <dgm:t>
        <a:bodyPr/>
        <a:lstStyle/>
        <a:p>
          <a:r>
            <a:rPr lang="de-DE" sz="1800" dirty="0" smtClean="0"/>
            <a:t>Bereitstellung technischer Infrastruktur</a:t>
          </a:r>
          <a:endParaRPr lang="de-DE" sz="1800" dirty="0"/>
        </a:p>
      </dgm:t>
    </dgm:pt>
    <dgm:pt modelId="{D975E579-B16F-4008-9173-10BE066911CF}" type="parTrans" cxnId="{384B8714-CFE8-4FF4-B68A-37328DCB4F64}">
      <dgm:prSet/>
      <dgm:spPr/>
      <dgm:t>
        <a:bodyPr/>
        <a:lstStyle/>
        <a:p>
          <a:endParaRPr lang="de-DE" sz="3200"/>
        </a:p>
      </dgm:t>
    </dgm:pt>
    <dgm:pt modelId="{5518FF16-0703-46F5-B53A-A3ECACB8316F}" type="sibTrans" cxnId="{384B8714-CFE8-4FF4-B68A-37328DCB4F64}">
      <dgm:prSet/>
      <dgm:spPr/>
      <dgm:t>
        <a:bodyPr/>
        <a:lstStyle/>
        <a:p>
          <a:endParaRPr lang="de-DE" sz="3200"/>
        </a:p>
      </dgm:t>
    </dgm:pt>
    <dgm:pt modelId="{1D4BFBA5-018A-49DE-ADCF-8F5678D4B32A}">
      <dgm:prSet phldrT="[Text]" custT="1"/>
      <dgm:spPr>
        <a:ln>
          <a:solidFill>
            <a:srgbClr val="FF0000">
              <a:alpha val="90000"/>
            </a:srgbClr>
          </a:solidFill>
        </a:ln>
      </dgm:spPr>
      <dgm:t>
        <a:bodyPr/>
        <a:lstStyle/>
        <a:p>
          <a:r>
            <a:rPr lang="de-DE" sz="1800" dirty="0" smtClean="0"/>
            <a:t>Betrieb von Lernmanagementsystemen</a:t>
          </a:r>
          <a:endParaRPr lang="de-DE" sz="1800" dirty="0"/>
        </a:p>
      </dgm:t>
    </dgm:pt>
    <dgm:pt modelId="{65314CD4-0DA7-49E9-85CF-1EDBCCEB9783}" type="parTrans" cxnId="{2DC2ABE5-AEF8-4F9E-9948-F98F485EF3EE}">
      <dgm:prSet/>
      <dgm:spPr/>
      <dgm:t>
        <a:bodyPr/>
        <a:lstStyle/>
        <a:p>
          <a:endParaRPr lang="de-DE" sz="3200"/>
        </a:p>
      </dgm:t>
    </dgm:pt>
    <dgm:pt modelId="{7D8A3E60-7890-4FE1-AD37-1BDBB55365DD}" type="sibTrans" cxnId="{2DC2ABE5-AEF8-4F9E-9948-F98F485EF3EE}">
      <dgm:prSet/>
      <dgm:spPr/>
      <dgm:t>
        <a:bodyPr/>
        <a:lstStyle/>
        <a:p>
          <a:endParaRPr lang="de-DE" sz="3200"/>
        </a:p>
      </dgm:t>
    </dgm:pt>
    <dgm:pt modelId="{295070C2-F45F-49BE-8C96-A72EFA765335}">
      <dgm:prSet phldrT="[Text]" custT="1"/>
      <dgm:spPr>
        <a:ln>
          <a:solidFill>
            <a:srgbClr val="FF0000"/>
          </a:solidFill>
        </a:ln>
      </dgm:spPr>
      <dgm:t>
        <a:bodyPr/>
        <a:lstStyle/>
        <a:p>
          <a:r>
            <a:rPr lang="de-DE" sz="2000" b="1" dirty="0" smtClean="0"/>
            <a:t>Medienzentrum</a:t>
          </a:r>
          <a:endParaRPr lang="de-DE" sz="2000" b="1" dirty="0"/>
        </a:p>
      </dgm:t>
    </dgm:pt>
    <dgm:pt modelId="{4F43AFB0-B38A-4E46-A1F7-A711BB7F2114}" type="parTrans" cxnId="{9EC392CD-177C-4DD1-B117-492F080E0BA6}">
      <dgm:prSet/>
      <dgm:spPr/>
      <dgm:t>
        <a:bodyPr/>
        <a:lstStyle/>
        <a:p>
          <a:endParaRPr lang="de-DE" sz="3200"/>
        </a:p>
      </dgm:t>
    </dgm:pt>
    <dgm:pt modelId="{A73DD959-EE88-4521-8C18-935AE735964E}" type="sibTrans" cxnId="{9EC392CD-177C-4DD1-B117-492F080E0BA6}">
      <dgm:prSet/>
      <dgm:spPr/>
      <dgm:t>
        <a:bodyPr/>
        <a:lstStyle/>
        <a:p>
          <a:endParaRPr lang="de-DE" sz="3200"/>
        </a:p>
      </dgm:t>
    </dgm:pt>
    <dgm:pt modelId="{C0401C66-EC50-4126-A433-EB2732A4161F}">
      <dgm:prSet phldrT="[Text]" custT="1"/>
      <dgm:spPr>
        <a:ln>
          <a:solidFill>
            <a:srgbClr val="FF0000">
              <a:alpha val="90000"/>
            </a:srgbClr>
          </a:solidFill>
        </a:ln>
      </dgm:spPr>
      <dgm:t>
        <a:bodyPr/>
        <a:lstStyle/>
        <a:p>
          <a:r>
            <a:rPr lang="de-DE" sz="1800" dirty="0" smtClean="0"/>
            <a:t>Didaktische Beratung und Schulung</a:t>
          </a:r>
          <a:endParaRPr lang="de-DE" sz="1800" dirty="0"/>
        </a:p>
      </dgm:t>
    </dgm:pt>
    <dgm:pt modelId="{C4D2AFD6-A942-491C-BF7C-D5B00B565C7E}" type="parTrans" cxnId="{269B14BF-3199-4FA7-92A2-2EFBBCFAE6A2}">
      <dgm:prSet/>
      <dgm:spPr/>
      <dgm:t>
        <a:bodyPr/>
        <a:lstStyle/>
        <a:p>
          <a:endParaRPr lang="de-DE" sz="3200"/>
        </a:p>
      </dgm:t>
    </dgm:pt>
    <dgm:pt modelId="{0BFA94A4-8664-497C-94D7-C151E25AE2B4}" type="sibTrans" cxnId="{269B14BF-3199-4FA7-92A2-2EFBBCFAE6A2}">
      <dgm:prSet/>
      <dgm:spPr/>
      <dgm:t>
        <a:bodyPr/>
        <a:lstStyle/>
        <a:p>
          <a:endParaRPr lang="de-DE" sz="3200"/>
        </a:p>
      </dgm:t>
    </dgm:pt>
    <dgm:pt modelId="{1E64A66C-3EC1-46C2-8B4F-4BE312D2EE40}">
      <dgm:prSet phldrT="[Text]" custT="1"/>
      <dgm:spPr>
        <a:ln>
          <a:solidFill>
            <a:srgbClr val="FF0000">
              <a:alpha val="90000"/>
            </a:srgbClr>
          </a:solidFill>
        </a:ln>
      </dgm:spPr>
      <dgm:t>
        <a:bodyPr/>
        <a:lstStyle/>
        <a:p>
          <a:r>
            <a:rPr lang="de-DE" altLang="de-DE" sz="1800" dirty="0" smtClean="0"/>
            <a:t>Unterstützung bei der Produktion z.B. Erstellung von Videomittschnitten</a:t>
          </a:r>
          <a:r>
            <a:rPr lang="de-DE" altLang="de-DE" sz="1400" dirty="0" smtClean="0"/>
            <a:t> </a:t>
          </a:r>
          <a:endParaRPr lang="de-DE" sz="1800" dirty="0"/>
        </a:p>
      </dgm:t>
    </dgm:pt>
    <dgm:pt modelId="{AEA2BB07-A349-4FD3-B424-A2B21269483D}" type="parTrans" cxnId="{19DD7597-E1FC-4C78-8BB9-119EDEB7CAAF}">
      <dgm:prSet/>
      <dgm:spPr/>
      <dgm:t>
        <a:bodyPr/>
        <a:lstStyle/>
        <a:p>
          <a:endParaRPr lang="de-DE" sz="3200"/>
        </a:p>
      </dgm:t>
    </dgm:pt>
    <dgm:pt modelId="{B5C334F9-3777-4841-9EE8-6893EA7C4B71}" type="sibTrans" cxnId="{19DD7597-E1FC-4C78-8BB9-119EDEB7CAAF}">
      <dgm:prSet/>
      <dgm:spPr/>
      <dgm:t>
        <a:bodyPr/>
        <a:lstStyle/>
        <a:p>
          <a:endParaRPr lang="de-DE" sz="3200"/>
        </a:p>
      </dgm:t>
    </dgm:pt>
    <dgm:pt modelId="{B8FBF3DD-C5E3-42E2-8F90-E8746009CD60}" type="pres">
      <dgm:prSet presAssocID="{6236FAC5-9C39-4F87-95A7-A19320B82E1A}" presName="Name0" presStyleCnt="0">
        <dgm:presLayoutVars>
          <dgm:dir/>
          <dgm:animLvl val="lvl"/>
          <dgm:resizeHandles val="exact"/>
        </dgm:presLayoutVars>
      </dgm:prSet>
      <dgm:spPr/>
      <dgm:t>
        <a:bodyPr/>
        <a:lstStyle/>
        <a:p>
          <a:endParaRPr lang="de-DE"/>
        </a:p>
      </dgm:t>
    </dgm:pt>
    <dgm:pt modelId="{F013B6AC-9E40-42E0-9806-643DFC89411F}" type="pres">
      <dgm:prSet presAssocID="{79F163A8-0348-4158-B2A3-81BF38B3C258}" presName="linNode" presStyleCnt="0"/>
      <dgm:spPr/>
    </dgm:pt>
    <dgm:pt modelId="{DCB60D11-D32E-45FF-9551-09419A1E3057}" type="pres">
      <dgm:prSet presAssocID="{79F163A8-0348-4158-B2A3-81BF38B3C258}" presName="parentText" presStyleLbl="node1" presStyleIdx="0" presStyleCnt="2">
        <dgm:presLayoutVars>
          <dgm:chMax val="1"/>
          <dgm:bulletEnabled val="1"/>
        </dgm:presLayoutVars>
      </dgm:prSet>
      <dgm:spPr/>
      <dgm:t>
        <a:bodyPr/>
        <a:lstStyle/>
        <a:p>
          <a:endParaRPr lang="de-DE"/>
        </a:p>
      </dgm:t>
    </dgm:pt>
    <dgm:pt modelId="{7B57B640-C35C-47EA-B708-E2A8C038CB43}" type="pres">
      <dgm:prSet presAssocID="{79F163A8-0348-4158-B2A3-81BF38B3C258}" presName="descendantText" presStyleLbl="alignAccFollowNode1" presStyleIdx="0" presStyleCnt="2">
        <dgm:presLayoutVars>
          <dgm:bulletEnabled val="1"/>
        </dgm:presLayoutVars>
      </dgm:prSet>
      <dgm:spPr/>
      <dgm:t>
        <a:bodyPr/>
        <a:lstStyle/>
        <a:p>
          <a:endParaRPr lang="de-DE"/>
        </a:p>
      </dgm:t>
    </dgm:pt>
    <dgm:pt modelId="{9550B8BC-9CF8-4277-92F6-847593F40B6D}" type="pres">
      <dgm:prSet presAssocID="{7F0862B8-6FCD-4A30-AFB7-1B083117AA54}" presName="sp" presStyleCnt="0"/>
      <dgm:spPr/>
    </dgm:pt>
    <dgm:pt modelId="{024E1F1C-D77D-4E31-90D1-8173EED7C7C5}" type="pres">
      <dgm:prSet presAssocID="{295070C2-F45F-49BE-8C96-A72EFA765335}" presName="linNode" presStyleCnt="0"/>
      <dgm:spPr/>
    </dgm:pt>
    <dgm:pt modelId="{CF644CDF-A13D-453E-BDE4-50A18302D2D9}" type="pres">
      <dgm:prSet presAssocID="{295070C2-F45F-49BE-8C96-A72EFA765335}" presName="parentText" presStyleLbl="node1" presStyleIdx="1" presStyleCnt="2">
        <dgm:presLayoutVars>
          <dgm:chMax val="1"/>
          <dgm:bulletEnabled val="1"/>
        </dgm:presLayoutVars>
      </dgm:prSet>
      <dgm:spPr/>
      <dgm:t>
        <a:bodyPr/>
        <a:lstStyle/>
        <a:p>
          <a:endParaRPr lang="de-DE"/>
        </a:p>
      </dgm:t>
    </dgm:pt>
    <dgm:pt modelId="{CE441805-2BAA-4A7D-9181-1C8C5B3B498D}" type="pres">
      <dgm:prSet presAssocID="{295070C2-F45F-49BE-8C96-A72EFA765335}" presName="descendantText" presStyleLbl="alignAccFollowNode1" presStyleIdx="1" presStyleCnt="2">
        <dgm:presLayoutVars>
          <dgm:bulletEnabled val="1"/>
        </dgm:presLayoutVars>
      </dgm:prSet>
      <dgm:spPr/>
      <dgm:t>
        <a:bodyPr/>
        <a:lstStyle/>
        <a:p>
          <a:endParaRPr lang="de-DE"/>
        </a:p>
      </dgm:t>
    </dgm:pt>
  </dgm:ptLst>
  <dgm:cxnLst>
    <dgm:cxn modelId="{33281B07-D617-4702-867D-7FBB8DFBF7EC}" type="presOf" srcId="{1D4BFBA5-018A-49DE-ADCF-8F5678D4B32A}" destId="{7B57B640-C35C-47EA-B708-E2A8C038CB43}" srcOrd="0" destOrd="1" presId="urn:microsoft.com/office/officeart/2005/8/layout/vList5"/>
    <dgm:cxn modelId="{A023A628-0D29-409B-A3C1-D1FE7EA77E42}" type="presOf" srcId="{79F163A8-0348-4158-B2A3-81BF38B3C258}" destId="{DCB60D11-D32E-45FF-9551-09419A1E3057}" srcOrd="0" destOrd="0" presId="urn:microsoft.com/office/officeart/2005/8/layout/vList5"/>
    <dgm:cxn modelId="{63D8FF75-23F1-4A6C-BE3E-494A1B91FC69}" srcId="{6236FAC5-9C39-4F87-95A7-A19320B82E1A}" destId="{79F163A8-0348-4158-B2A3-81BF38B3C258}" srcOrd="0" destOrd="0" parTransId="{BE8B76E3-79D4-44CB-A33C-1FC9EE630027}" sibTransId="{7F0862B8-6FCD-4A30-AFB7-1B083117AA54}"/>
    <dgm:cxn modelId="{269B14BF-3199-4FA7-92A2-2EFBBCFAE6A2}" srcId="{295070C2-F45F-49BE-8C96-A72EFA765335}" destId="{C0401C66-EC50-4126-A433-EB2732A4161F}" srcOrd="0" destOrd="0" parTransId="{C4D2AFD6-A942-491C-BF7C-D5B00B565C7E}" sibTransId="{0BFA94A4-8664-497C-94D7-C151E25AE2B4}"/>
    <dgm:cxn modelId="{5FC1F844-B780-4F5E-86D9-944F4980C5C2}" type="presOf" srcId="{6236FAC5-9C39-4F87-95A7-A19320B82E1A}" destId="{B8FBF3DD-C5E3-42E2-8F90-E8746009CD60}" srcOrd="0" destOrd="0" presId="urn:microsoft.com/office/officeart/2005/8/layout/vList5"/>
    <dgm:cxn modelId="{F18DA741-A2F4-4B60-A5D6-95CD9EE3B9DC}" type="presOf" srcId="{295070C2-F45F-49BE-8C96-A72EFA765335}" destId="{CF644CDF-A13D-453E-BDE4-50A18302D2D9}" srcOrd="0" destOrd="0" presId="urn:microsoft.com/office/officeart/2005/8/layout/vList5"/>
    <dgm:cxn modelId="{BEE6729A-FCAB-4B86-8AA7-9C67A274822E}" type="presOf" srcId="{1E64A66C-3EC1-46C2-8B4F-4BE312D2EE40}" destId="{CE441805-2BAA-4A7D-9181-1C8C5B3B498D}" srcOrd="0" destOrd="1" presId="urn:microsoft.com/office/officeart/2005/8/layout/vList5"/>
    <dgm:cxn modelId="{EF38D098-2F1C-488D-AE02-CD7818392054}" type="presOf" srcId="{D634BB54-8944-4FAD-8987-7E1FD3FA5F82}" destId="{7B57B640-C35C-47EA-B708-E2A8C038CB43}" srcOrd="0" destOrd="0" presId="urn:microsoft.com/office/officeart/2005/8/layout/vList5"/>
    <dgm:cxn modelId="{50B37E9F-FF60-49F6-9AAB-1F9F665F7AE1}" type="presOf" srcId="{C0401C66-EC50-4126-A433-EB2732A4161F}" destId="{CE441805-2BAA-4A7D-9181-1C8C5B3B498D}" srcOrd="0" destOrd="0" presId="urn:microsoft.com/office/officeart/2005/8/layout/vList5"/>
    <dgm:cxn modelId="{2DC2ABE5-AEF8-4F9E-9948-F98F485EF3EE}" srcId="{79F163A8-0348-4158-B2A3-81BF38B3C258}" destId="{1D4BFBA5-018A-49DE-ADCF-8F5678D4B32A}" srcOrd="1" destOrd="0" parTransId="{65314CD4-0DA7-49E9-85CF-1EDBCCEB9783}" sibTransId="{7D8A3E60-7890-4FE1-AD37-1BDBB55365DD}"/>
    <dgm:cxn modelId="{384B8714-CFE8-4FF4-B68A-37328DCB4F64}" srcId="{79F163A8-0348-4158-B2A3-81BF38B3C258}" destId="{D634BB54-8944-4FAD-8987-7E1FD3FA5F82}" srcOrd="0" destOrd="0" parTransId="{D975E579-B16F-4008-9173-10BE066911CF}" sibTransId="{5518FF16-0703-46F5-B53A-A3ECACB8316F}"/>
    <dgm:cxn modelId="{9EC392CD-177C-4DD1-B117-492F080E0BA6}" srcId="{6236FAC5-9C39-4F87-95A7-A19320B82E1A}" destId="{295070C2-F45F-49BE-8C96-A72EFA765335}" srcOrd="1" destOrd="0" parTransId="{4F43AFB0-B38A-4E46-A1F7-A711BB7F2114}" sibTransId="{A73DD959-EE88-4521-8C18-935AE735964E}"/>
    <dgm:cxn modelId="{19DD7597-E1FC-4C78-8BB9-119EDEB7CAAF}" srcId="{295070C2-F45F-49BE-8C96-A72EFA765335}" destId="{1E64A66C-3EC1-46C2-8B4F-4BE312D2EE40}" srcOrd="1" destOrd="0" parTransId="{AEA2BB07-A349-4FD3-B424-A2B21269483D}" sibTransId="{B5C334F9-3777-4841-9EE8-6893EA7C4B71}"/>
    <dgm:cxn modelId="{5B047D87-8D9B-47EE-8363-5B23B53913DA}" type="presParOf" srcId="{B8FBF3DD-C5E3-42E2-8F90-E8746009CD60}" destId="{F013B6AC-9E40-42E0-9806-643DFC89411F}" srcOrd="0" destOrd="0" presId="urn:microsoft.com/office/officeart/2005/8/layout/vList5"/>
    <dgm:cxn modelId="{A8217257-3720-4732-9A96-044CD4900828}" type="presParOf" srcId="{F013B6AC-9E40-42E0-9806-643DFC89411F}" destId="{DCB60D11-D32E-45FF-9551-09419A1E3057}" srcOrd="0" destOrd="0" presId="urn:microsoft.com/office/officeart/2005/8/layout/vList5"/>
    <dgm:cxn modelId="{89CB093D-CA16-4F32-AF3A-9FA661857B3E}" type="presParOf" srcId="{F013B6AC-9E40-42E0-9806-643DFC89411F}" destId="{7B57B640-C35C-47EA-B708-E2A8C038CB43}" srcOrd="1" destOrd="0" presId="urn:microsoft.com/office/officeart/2005/8/layout/vList5"/>
    <dgm:cxn modelId="{F41227D5-702E-47C3-A57B-5CC4FF6FDA5F}" type="presParOf" srcId="{B8FBF3DD-C5E3-42E2-8F90-E8746009CD60}" destId="{9550B8BC-9CF8-4277-92F6-847593F40B6D}" srcOrd="1" destOrd="0" presId="urn:microsoft.com/office/officeart/2005/8/layout/vList5"/>
    <dgm:cxn modelId="{1B0BAF28-9F57-468A-9140-397EC496C508}" type="presParOf" srcId="{B8FBF3DD-C5E3-42E2-8F90-E8746009CD60}" destId="{024E1F1C-D77D-4E31-90D1-8173EED7C7C5}" srcOrd="2" destOrd="0" presId="urn:microsoft.com/office/officeart/2005/8/layout/vList5"/>
    <dgm:cxn modelId="{52C8CCC2-4D96-4751-8188-86AAD37F51E2}" type="presParOf" srcId="{024E1F1C-D77D-4E31-90D1-8173EED7C7C5}" destId="{CF644CDF-A13D-453E-BDE4-50A18302D2D9}" srcOrd="0" destOrd="0" presId="urn:microsoft.com/office/officeart/2005/8/layout/vList5"/>
    <dgm:cxn modelId="{83AA0C9E-76DA-45AC-BA50-45A7987EFA69}" type="presParOf" srcId="{024E1F1C-D77D-4E31-90D1-8173EED7C7C5}" destId="{CE441805-2BAA-4A7D-9181-1C8C5B3B498D}"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FA247E-5E8A-434C-BF60-B05C4FF5CA00}">
      <dsp:nvSpPr>
        <dsp:cNvPr id="0" name=""/>
        <dsp:cNvSpPr/>
      </dsp:nvSpPr>
      <dsp:spPr>
        <a:xfrm>
          <a:off x="0" y="0"/>
          <a:ext cx="3483961" cy="123441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de-DE" sz="1800" kern="1200" dirty="0" smtClean="0"/>
            <a:t>Förderung der Kompetenz, OER zu finden, zu lizenzieren und zu teilen</a:t>
          </a:r>
          <a:endParaRPr lang="de-DE" sz="1800" kern="1200" dirty="0"/>
        </a:p>
      </dsp:txBody>
      <dsp:txXfrm>
        <a:off x="60259" y="60259"/>
        <a:ext cx="3363443" cy="11139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FA247E-5E8A-434C-BF60-B05C4FF5CA00}">
      <dsp:nvSpPr>
        <dsp:cNvPr id="0" name=""/>
        <dsp:cNvSpPr/>
      </dsp:nvSpPr>
      <dsp:spPr>
        <a:xfrm>
          <a:off x="0" y="5795"/>
          <a:ext cx="2369459" cy="636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de-DE" sz="1800" kern="1200" dirty="0" smtClean="0"/>
            <a:t>Produktion von OER</a:t>
          </a:r>
          <a:endParaRPr lang="de-DE" sz="1800" kern="1200" dirty="0"/>
        </a:p>
      </dsp:txBody>
      <dsp:txXfrm>
        <a:off x="31070" y="36865"/>
        <a:ext cx="2307319" cy="5743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FA247E-5E8A-434C-BF60-B05C4FF5CA00}">
      <dsp:nvSpPr>
        <dsp:cNvPr id="0" name=""/>
        <dsp:cNvSpPr/>
      </dsp:nvSpPr>
      <dsp:spPr>
        <a:xfrm>
          <a:off x="0" y="22143"/>
          <a:ext cx="3168351" cy="7111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de-DE" sz="1800" kern="1200" dirty="0" smtClean="0"/>
            <a:t>Entwicklung von Metadaten-standards und Metadatenvergabe</a:t>
          </a:r>
          <a:endParaRPr lang="de-DE" sz="1800" kern="1200" dirty="0"/>
        </a:p>
      </dsp:txBody>
      <dsp:txXfrm>
        <a:off x="34716" y="56859"/>
        <a:ext cx="3098919" cy="6417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FA247E-5E8A-434C-BF60-B05C4FF5CA00}">
      <dsp:nvSpPr>
        <dsp:cNvPr id="0" name=""/>
        <dsp:cNvSpPr/>
      </dsp:nvSpPr>
      <dsp:spPr>
        <a:xfrm>
          <a:off x="0" y="5742"/>
          <a:ext cx="3456384" cy="64232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de-DE" altLang="de-DE" sz="1800" kern="1200" dirty="0" smtClean="0">
              <a:ea typeface="ＭＳ Ｐゴシック" panose="020B0600070205080204" pitchFamily="34" charset="-128"/>
            </a:rPr>
            <a:t>Zugang zu und Bereitstellung von Open Content</a:t>
          </a:r>
          <a:endParaRPr lang="de-DE" sz="1800" kern="1200" dirty="0"/>
        </a:p>
      </dsp:txBody>
      <dsp:txXfrm>
        <a:off x="31356" y="37098"/>
        <a:ext cx="3393672" cy="57961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57B640-C35C-47EA-B708-E2A8C038CB43}">
      <dsp:nvSpPr>
        <dsp:cNvPr id="0" name=""/>
        <dsp:cNvSpPr/>
      </dsp:nvSpPr>
      <dsp:spPr>
        <a:xfrm rot="5400000">
          <a:off x="4912681" y="-1581892"/>
          <a:ext cx="1872947" cy="5505086"/>
        </a:xfrm>
        <a:prstGeom prst="round2SameRect">
          <a:avLst/>
        </a:prstGeom>
        <a:solidFill>
          <a:schemeClr val="lt1">
            <a:alpha val="90000"/>
            <a:tint val="40000"/>
            <a:hueOff val="0"/>
            <a:satOff val="0"/>
            <a:lumOff val="0"/>
            <a:alphaOff val="0"/>
          </a:schemeClr>
        </a:solidFill>
        <a:ln w="25400" cap="flat" cmpd="sng" algn="ctr">
          <a:solidFill>
            <a:srgbClr val="FF000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de-DE" sz="1800" kern="1200" dirty="0" smtClean="0"/>
            <a:t>Bereitstellung technischer Infrastruktur</a:t>
          </a:r>
          <a:endParaRPr lang="de-DE" sz="1800" kern="1200" dirty="0"/>
        </a:p>
        <a:p>
          <a:pPr marL="171450" lvl="1" indent="-171450" algn="l" defTabSz="800100">
            <a:lnSpc>
              <a:spcPct val="90000"/>
            </a:lnSpc>
            <a:spcBef>
              <a:spcPct val="0"/>
            </a:spcBef>
            <a:spcAft>
              <a:spcPct val="15000"/>
            </a:spcAft>
            <a:buChar char="••"/>
          </a:pPr>
          <a:r>
            <a:rPr lang="de-DE" sz="1800" kern="1200" dirty="0" smtClean="0"/>
            <a:t>Betrieb von Lernmanagementsystemen</a:t>
          </a:r>
          <a:endParaRPr lang="de-DE" sz="1800" kern="1200" dirty="0"/>
        </a:p>
      </dsp:txBody>
      <dsp:txXfrm rot="-5400000">
        <a:off x="3096612" y="325607"/>
        <a:ext cx="5413656" cy="1690087"/>
      </dsp:txXfrm>
    </dsp:sp>
    <dsp:sp modelId="{DCB60D11-D32E-45FF-9551-09419A1E3057}">
      <dsp:nvSpPr>
        <dsp:cNvPr id="0" name=""/>
        <dsp:cNvSpPr/>
      </dsp:nvSpPr>
      <dsp:spPr>
        <a:xfrm>
          <a:off x="0" y="58"/>
          <a:ext cx="3096611" cy="2341183"/>
        </a:xfrm>
        <a:prstGeom prst="roundRect">
          <a:avLst/>
        </a:prstGeom>
        <a:solidFill>
          <a:schemeClr val="lt1">
            <a:hueOff val="0"/>
            <a:satOff val="0"/>
            <a:lumOff val="0"/>
            <a:alphaOff val="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de-DE" sz="2000" b="1" kern="1200" dirty="0" smtClean="0"/>
            <a:t>Rechenzentrum</a:t>
          </a:r>
          <a:endParaRPr lang="de-DE" sz="1400" b="1" kern="1200" dirty="0"/>
        </a:p>
      </dsp:txBody>
      <dsp:txXfrm>
        <a:off x="114287" y="114345"/>
        <a:ext cx="2868037" cy="2112609"/>
      </dsp:txXfrm>
    </dsp:sp>
    <dsp:sp modelId="{CE441805-2BAA-4A7D-9181-1C8C5B3B498D}">
      <dsp:nvSpPr>
        <dsp:cNvPr id="0" name=""/>
        <dsp:cNvSpPr/>
      </dsp:nvSpPr>
      <dsp:spPr>
        <a:xfrm rot="5400000">
          <a:off x="4912681" y="876350"/>
          <a:ext cx="1872947" cy="5505086"/>
        </a:xfrm>
        <a:prstGeom prst="round2SameRect">
          <a:avLst/>
        </a:prstGeom>
        <a:solidFill>
          <a:schemeClr val="lt1">
            <a:alpha val="90000"/>
            <a:tint val="40000"/>
            <a:hueOff val="0"/>
            <a:satOff val="0"/>
            <a:lumOff val="0"/>
            <a:alphaOff val="0"/>
          </a:schemeClr>
        </a:solidFill>
        <a:ln w="25400" cap="flat" cmpd="sng" algn="ctr">
          <a:solidFill>
            <a:srgbClr val="FF000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de-DE" sz="1800" kern="1200" dirty="0" smtClean="0"/>
            <a:t>Didaktische Beratung und Schulung</a:t>
          </a:r>
          <a:endParaRPr lang="de-DE" sz="1800" kern="1200" dirty="0"/>
        </a:p>
        <a:p>
          <a:pPr marL="171450" lvl="1" indent="-171450" algn="l" defTabSz="800100">
            <a:lnSpc>
              <a:spcPct val="90000"/>
            </a:lnSpc>
            <a:spcBef>
              <a:spcPct val="0"/>
            </a:spcBef>
            <a:spcAft>
              <a:spcPct val="15000"/>
            </a:spcAft>
            <a:buChar char="••"/>
          </a:pPr>
          <a:r>
            <a:rPr lang="de-DE" altLang="de-DE" sz="1800" kern="1200" dirty="0" smtClean="0"/>
            <a:t>Unterstützung bei der Produktion z.B. Erstellung von Videomittschnitten</a:t>
          </a:r>
          <a:r>
            <a:rPr lang="de-DE" altLang="de-DE" sz="1400" kern="1200" dirty="0" smtClean="0"/>
            <a:t> </a:t>
          </a:r>
          <a:endParaRPr lang="de-DE" sz="1800" kern="1200" dirty="0"/>
        </a:p>
      </dsp:txBody>
      <dsp:txXfrm rot="-5400000">
        <a:off x="3096612" y="2783849"/>
        <a:ext cx="5413656" cy="1690087"/>
      </dsp:txXfrm>
    </dsp:sp>
    <dsp:sp modelId="{CF644CDF-A13D-453E-BDE4-50A18302D2D9}">
      <dsp:nvSpPr>
        <dsp:cNvPr id="0" name=""/>
        <dsp:cNvSpPr/>
      </dsp:nvSpPr>
      <dsp:spPr>
        <a:xfrm>
          <a:off x="0" y="2458301"/>
          <a:ext cx="3096611" cy="2341183"/>
        </a:xfrm>
        <a:prstGeom prst="roundRect">
          <a:avLst/>
        </a:prstGeom>
        <a:solidFill>
          <a:schemeClr val="lt1">
            <a:hueOff val="0"/>
            <a:satOff val="0"/>
            <a:lumOff val="0"/>
            <a:alphaOff val="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de-DE" sz="2000" b="1" kern="1200" dirty="0" smtClean="0"/>
            <a:t>Medienzentrum</a:t>
          </a:r>
          <a:endParaRPr lang="de-DE" sz="2000" b="1" kern="1200" dirty="0"/>
        </a:p>
      </dsp:txBody>
      <dsp:txXfrm>
        <a:off x="114287" y="2572588"/>
        <a:ext cx="2868037" cy="211260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de-DE"/>
          </a:p>
        </p:txBody>
      </p:sp>
      <p:sp>
        <p:nvSpPr>
          <p:cNvPr id="3" name="Datumsplatzhalt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0E32E1B5-27D1-4480-B4E4-6E5C9A5730E0}" type="datetimeFigureOut">
              <a:rPr lang="de-DE" smtClean="0"/>
              <a:t>26.09.2018</a:t>
            </a:fld>
            <a:endParaRPr lang="de-DE"/>
          </a:p>
        </p:txBody>
      </p:sp>
      <p:sp>
        <p:nvSpPr>
          <p:cNvPr id="4" name="Folienbildplatzhalt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de-DE"/>
          </a:p>
        </p:txBody>
      </p:sp>
      <p:sp>
        <p:nvSpPr>
          <p:cNvPr id="5" name="Notizenplatzhalter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de-DE"/>
          </a:p>
        </p:txBody>
      </p:sp>
      <p:sp>
        <p:nvSpPr>
          <p:cNvPr id="7" name="Foliennummernplatzhalt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20920E09-FE0D-4F47-8848-542D6C53A253}" type="slidenum">
              <a:rPr lang="de-DE" smtClean="0"/>
              <a:t>‹Nr.›</a:t>
            </a:fld>
            <a:endParaRPr lang="de-DE"/>
          </a:p>
        </p:txBody>
      </p:sp>
    </p:spTree>
    <p:extLst>
      <p:ext uri="{BB962C8B-B14F-4D97-AF65-F5344CB8AC3E}">
        <p14:creationId xmlns:p14="http://schemas.microsoft.com/office/powerpoint/2010/main" val="2352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-bereits einige Vorträge zum Thema</a:t>
            </a:r>
            <a:r>
              <a:rPr lang="de-DE" sz="1200" kern="1200" baseline="0" dirty="0" smtClean="0">
                <a:solidFill>
                  <a:schemeClr val="tx1"/>
                </a:solidFill>
                <a:effectLst/>
                <a:latin typeface="+mn-lt"/>
                <a:ea typeface="+mn-ea"/>
                <a:cs typeface="+mn-cs"/>
              </a:rPr>
              <a:t> OER gehört und besonders spannende Ansätze aus dem Open Education Austria Projekt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baseline="0" dirty="0" smtClean="0">
                <a:solidFill>
                  <a:schemeClr val="tx1"/>
                </a:solidFill>
                <a:effectLst/>
                <a:latin typeface="+mn-lt"/>
                <a:ea typeface="+mn-ea"/>
                <a:cs typeface="+mn-cs"/>
              </a:rPr>
              <a:t>-wurde bereits vorgestellt, wie sich Bibliotheken in die Erschließung und Verwaltung von OER einbringen können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baseline="0" dirty="0" smtClean="0">
                <a:solidFill>
                  <a:schemeClr val="tx1"/>
                </a:solidFill>
                <a:effectLst/>
                <a:latin typeface="+mn-lt"/>
                <a:ea typeface="+mn-ea"/>
                <a:cs typeface="+mn-cs"/>
              </a:rPr>
              <a:t>-in meinem Vortrag Servicefelder, die darüber hinaus gehen und diese mit Praxisbeispielen aus der deutschen </a:t>
            </a:r>
            <a:r>
              <a:rPr lang="de-DE" sz="1200" kern="1200" baseline="0" smtClean="0">
                <a:solidFill>
                  <a:schemeClr val="tx1"/>
                </a:solidFill>
                <a:effectLst/>
                <a:latin typeface="+mn-lt"/>
                <a:ea typeface="+mn-ea"/>
                <a:cs typeface="+mn-cs"/>
              </a:rPr>
              <a:t>Bibliothekslandschaft unterlegen</a:t>
            </a:r>
            <a:endParaRPr lang="de-DE" baseline="0" dirty="0" smtClean="0"/>
          </a:p>
        </p:txBody>
      </p:sp>
      <p:sp>
        <p:nvSpPr>
          <p:cNvPr id="4" name="Foliennummernplatzhalter 3"/>
          <p:cNvSpPr>
            <a:spLocks noGrp="1"/>
          </p:cNvSpPr>
          <p:nvPr>
            <p:ph type="sldNum" sz="quarter" idx="10"/>
          </p:nvPr>
        </p:nvSpPr>
        <p:spPr/>
        <p:txBody>
          <a:bodyPr/>
          <a:lstStyle/>
          <a:p>
            <a:fld id="{20920E09-FE0D-4F47-8848-542D6C53A253}" type="slidenum">
              <a:rPr lang="de-DE" smtClean="0"/>
              <a:t>1</a:t>
            </a:fld>
            <a:endParaRPr lang="de-DE"/>
          </a:p>
        </p:txBody>
      </p:sp>
    </p:spTree>
    <p:extLst>
      <p:ext uri="{BB962C8B-B14F-4D97-AF65-F5344CB8AC3E}">
        <p14:creationId xmlns:p14="http://schemas.microsoft.com/office/powerpoint/2010/main" val="16446784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sz="1200" kern="1200" dirty="0" smtClean="0">
                <a:solidFill>
                  <a:schemeClr val="tx1"/>
                </a:solidFill>
                <a:effectLst/>
                <a:latin typeface="+mn-lt"/>
                <a:ea typeface="+mn-ea"/>
                <a:cs typeface="+mn-cs"/>
              </a:rPr>
              <a:t>Selbst wenn die</a:t>
            </a:r>
            <a:r>
              <a:rPr lang="de-DE" sz="1200" kern="1200" baseline="0" dirty="0" smtClean="0">
                <a:solidFill>
                  <a:schemeClr val="tx1"/>
                </a:solidFill>
                <a:effectLst/>
                <a:latin typeface="+mn-lt"/>
                <a:ea typeface="+mn-ea"/>
                <a:cs typeface="+mn-cs"/>
              </a:rPr>
              <a:t> Bibliothek nur </a:t>
            </a:r>
            <a:r>
              <a:rPr lang="de-DE" sz="1200" kern="1200" baseline="0" dirty="0" err="1" smtClean="0">
                <a:solidFill>
                  <a:schemeClr val="tx1"/>
                </a:solidFill>
                <a:effectLst/>
                <a:latin typeface="+mn-lt"/>
                <a:ea typeface="+mn-ea"/>
                <a:cs typeface="+mn-cs"/>
              </a:rPr>
              <a:t>Digitalisate</a:t>
            </a:r>
            <a:r>
              <a:rPr lang="de-DE" sz="1200" kern="1200" baseline="0" dirty="0" smtClean="0">
                <a:solidFill>
                  <a:schemeClr val="tx1"/>
                </a:solidFill>
                <a:effectLst/>
                <a:latin typeface="+mn-lt"/>
                <a:ea typeface="+mn-ea"/>
                <a:cs typeface="+mn-cs"/>
              </a:rPr>
              <a:t> bereitstellt, kann sie so die OER Produktion fördern</a:t>
            </a:r>
          </a:p>
          <a:p>
            <a:pPr marL="171450" indent="-171450">
              <a:buFontTx/>
              <a:buChar char="-"/>
            </a:pPr>
            <a:r>
              <a:rPr lang="de-DE" sz="1200" kern="1200" baseline="0" dirty="0" smtClean="0">
                <a:solidFill>
                  <a:schemeClr val="tx1"/>
                </a:solidFill>
                <a:effectLst/>
                <a:latin typeface="+mn-lt"/>
                <a:ea typeface="+mn-ea"/>
                <a:cs typeface="+mn-cs"/>
              </a:rPr>
              <a:t>SLUB rege Zusammenarbeit mit dem Schulportal Thüringen. Dort werden schulische OER veröffentlicht, die auf den </a:t>
            </a:r>
            <a:r>
              <a:rPr lang="de-DE" sz="1200" kern="1200" baseline="0" dirty="0" err="1" smtClean="0">
                <a:solidFill>
                  <a:schemeClr val="tx1"/>
                </a:solidFill>
                <a:effectLst/>
                <a:latin typeface="+mn-lt"/>
                <a:ea typeface="+mn-ea"/>
                <a:cs typeface="+mn-cs"/>
              </a:rPr>
              <a:t>Digitalisaten</a:t>
            </a:r>
            <a:r>
              <a:rPr lang="de-DE" sz="1200" kern="1200" baseline="0" dirty="0" smtClean="0">
                <a:solidFill>
                  <a:schemeClr val="tx1"/>
                </a:solidFill>
                <a:effectLst/>
                <a:latin typeface="+mn-lt"/>
                <a:ea typeface="+mn-ea"/>
                <a:cs typeface="+mn-cs"/>
              </a:rPr>
              <a:t> der SLUB basieren. Diese finden die Lehrer selbst und basteln daraus Bildungsmaterialien.  </a:t>
            </a:r>
            <a:endParaRPr lang="de-DE" baseline="0" dirty="0" smtClean="0"/>
          </a:p>
        </p:txBody>
      </p:sp>
      <p:sp>
        <p:nvSpPr>
          <p:cNvPr id="4" name="Foliennummernplatzhalter 3"/>
          <p:cNvSpPr>
            <a:spLocks noGrp="1"/>
          </p:cNvSpPr>
          <p:nvPr>
            <p:ph type="sldNum" sz="quarter" idx="10"/>
          </p:nvPr>
        </p:nvSpPr>
        <p:spPr/>
        <p:txBody>
          <a:bodyPr/>
          <a:lstStyle/>
          <a:p>
            <a:fld id="{20920E09-FE0D-4F47-8848-542D6C53A253}" type="slidenum">
              <a:rPr lang="de-DE" smtClean="0"/>
              <a:t>10</a:t>
            </a:fld>
            <a:endParaRPr lang="de-DE"/>
          </a:p>
        </p:txBody>
      </p:sp>
    </p:spTree>
    <p:extLst>
      <p:ext uri="{BB962C8B-B14F-4D97-AF65-F5344CB8AC3E}">
        <p14:creationId xmlns:p14="http://schemas.microsoft.com/office/powerpoint/2010/main" val="2522592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sz="1200" kern="1200" dirty="0" smtClean="0">
                <a:solidFill>
                  <a:schemeClr val="tx1"/>
                </a:solidFill>
                <a:effectLst/>
                <a:latin typeface="+mn-lt"/>
                <a:ea typeface="+mn-ea"/>
                <a:cs typeface="+mn-cs"/>
              </a:rPr>
              <a:t>Wenn</a:t>
            </a:r>
            <a:r>
              <a:rPr lang="de-DE" sz="1200" kern="1200" baseline="0" dirty="0" smtClean="0">
                <a:solidFill>
                  <a:schemeClr val="tx1"/>
                </a:solidFill>
                <a:effectLst/>
                <a:latin typeface="+mn-lt"/>
                <a:ea typeface="+mn-ea"/>
                <a:cs typeface="+mn-cs"/>
              </a:rPr>
              <a:t> man Akteur werden will, sollte man den Prozess </a:t>
            </a:r>
            <a:r>
              <a:rPr lang="de-DE" sz="1200" kern="1200" dirty="0" smtClean="0">
                <a:solidFill>
                  <a:schemeClr val="tx1"/>
                </a:solidFill>
                <a:effectLst/>
                <a:latin typeface="+mn-lt"/>
                <a:ea typeface="+mn-ea"/>
                <a:cs typeface="+mn-cs"/>
              </a:rPr>
              <a:t>durchlaufen haben, eine OER zu erstellen</a:t>
            </a:r>
          </a:p>
          <a:p>
            <a:pPr marL="171450" indent="-171450">
              <a:buFontTx/>
              <a:buChar char="-"/>
            </a:pPr>
            <a:r>
              <a:rPr lang="de-DE" sz="1200" kern="1200" dirty="0" smtClean="0">
                <a:solidFill>
                  <a:schemeClr val="tx1"/>
                </a:solidFill>
                <a:effectLst/>
                <a:latin typeface="+mn-lt"/>
                <a:ea typeface="+mn-ea"/>
                <a:cs typeface="+mn-cs"/>
              </a:rPr>
              <a:t>Erst dann Services anbieten, den es besteht</a:t>
            </a:r>
            <a:r>
              <a:rPr lang="de-DE" sz="1200" kern="1200" baseline="0" dirty="0" smtClean="0">
                <a:solidFill>
                  <a:schemeClr val="tx1"/>
                </a:solidFill>
                <a:effectLst/>
                <a:latin typeface="+mn-lt"/>
                <a:ea typeface="+mn-ea"/>
                <a:cs typeface="+mn-cs"/>
              </a:rPr>
              <a:t> Unterschied zur </a:t>
            </a:r>
            <a:r>
              <a:rPr lang="de-DE" sz="1200" kern="1200" baseline="0" dirty="0" err="1" smtClean="0">
                <a:solidFill>
                  <a:schemeClr val="tx1"/>
                </a:solidFill>
                <a:effectLst/>
                <a:latin typeface="+mn-lt"/>
                <a:ea typeface="+mn-ea"/>
                <a:cs typeface="+mn-cs"/>
              </a:rPr>
              <a:t>Erstelllung</a:t>
            </a:r>
            <a:r>
              <a:rPr lang="de-DE" sz="1200" kern="1200" baseline="0" dirty="0" smtClean="0">
                <a:solidFill>
                  <a:schemeClr val="tx1"/>
                </a:solidFill>
                <a:effectLst/>
                <a:latin typeface="+mn-lt"/>
                <a:ea typeface="+mn-ea"/>
                <a:cs typeface="+mn-cs"/>
              </a:rPr>
              <a:t> geschützter Materialien</a:t>
            </a:r>
          </a:p>
          <a:p>
            <a:pPr marL="171450" indent="-171450">
              <a:buFontTx/>
              <a:buChar char="-"/>
            </a:pPr>
            <a:r>
              <a:rPr lang="de-DE" sz="1200" kern="1200" dirty="0" smtClean="0">
                <a:solidFill>
                  <a:schemeClr val="tx1"/>
                </a:solidFill>
                <a:effectLst/>
                <a:latin typeface="+mn-lt"/>
                <a:ea typeface="+mn-ea"/>
                <a:cs typeface="+mn-cs"/>
              </a:rPr>
              <a:t>Ich habe hier nur einige Beispiele zur Verdeutlichung aufgeführt:</a:t>
            </a:r>
          </a:p>
          <a:p>
            <a:pPr marL="628650" lvl="1" indent="-171450">
              <a:buFontTx/>
              <a:buChar char="-"/>
            </a:pPr>
            <a:r>
              <a:rPr lang="de-DE" sz="1200" kern="1200" dirty="0" smtClean="0">
                <a:solidFill>
                  <a:schemeClr val="tx1"/>
                </a:solidFill>
                <a:effectLst/>
                <a:latin typeface="+mn-lt"/>
                <a:ea typeface="+mn-ea"/>
                <a:cs typeface="+mn-cs"/>
              </a:rPr>
              <a:t>TUM Zitierleitfaden</a:t>
            </a:r>
            <a:r>
              <a:rPr lang="de-DE" sz="1200" kern="1200" baseline="0" dirty="0" smtClean="0">
                <a:solidFill>
                  <a:schemeClr val="tx1"/>
                </a:solidFill>
                <a:effectLst/>
                <a:latin typeface="+mn-lt"/>
                <a:ea typeface="+mn-ea"/>
                <a:cs typeface="+mn-cs"/>
              </a:rPr>
              <a:t>  und andere Materialien auf der Webseite</a:t>
            </a:r>
          </a:p>
          <a:p>
            <a:pPr marL="628650" lvl="1" indent="-171450">
              <a:buFontTx/>
              <a:buChar char="-"/>
            </a:pPr>
            <a:r>
              <a:rPr lang="de-DE" sz="1200" kern="1200" baseline="0" dirty="0" smtClean="0">
                <a:solidFill>
                  <a:schemeClr val="tx1"/>
                </a:solidFill>
                <a:effectLst/>
                <a:latin typeface="+mn-lt"/>
                <a:ea typeface="+mn-ea"/>
                <a:cs typeface="+mn-cs"/>
              </a:rPr>
              <a:t>SLUB: Videos auf YouTube und H5P – </a:t>
            </a:r>
            <a:r>
              <a:rPr lang="de-DE" sz="1200" kern="1200" baseline="0" dirty="0" err="1" smtClean="0">
                <a:solidFill>
                  <a:schemeClr val="tx1"/>
                </a:solidFill>
                <a:effectLst/>
                <a:latin typeface="+mn-lt"/>
                <a:ea typeface="+mn-ea"/>
                <a:cs typeface="+mn-cs"/>
              </a:rPr>
              <a:t>download</a:t>
            </a:r>
            <a:r>
              <a:rPr lang="de-DE" sz="1200" kern="1200" baseline="0" dirty="0" smtClean="0">
                <a:solidFill>
                  <a:schemeClr val="tx1"/>
                </a:solidFill>
                <a:effectLst/>
                <a:latin typeface="+mn-lt"/>
                <a:ea typeface="+mn-ea"/>
                <a:cs typeface="+mn-cs"/>
              </a:rPr>
              <a:t> und einbettbar</a:t>
            </a:r>
          </a:p>
          <a:p>
            <a:pPr marL="628650" lvl="1" indent="-171450">
              <a:buFontTx/>
              <a:buChar char="-"/>
            </a:pPr>
            <a:r>
              <a:rPr lang="de-DE" sz="1200" kern="1200" dirty="0" smtClean="0">
                <a:solidFill>
                  <a:schemeClr val="tx1"/>
                </a:solidFill>
                <a:effectLst/>
                <a:latin typeface="+mn-lt"/>
                <a:ea typeface="+mn-ea"/>
                <a:cs typeface="+mn-cs"/>
              </a:rPr>
              <a:t>Citavi-Kurs von der UB Gießen, die alle Materialien frei zugänglich auf der Lernplattform Ilias zur Verfügung </a:t>
            </a:r>
          </a:p>
          <a:p>
            <a:pPr marL="628650" lvl="1" indent="-171450">
              <a:buFontTx/>
              <a:buChar char="-"/>
            </a:pPr>
            <a:endParaRPr lang="de-DE" sz="1200" kern="1200" dirty="0" smtClean="0">
              <a:solidFill>
                <a:schemeClr val="tx1"/>
              </a:solidFill>
              <a:effectLst/>
              <a:latin typeface="+mn-lt"/>
              <a:ea typeface="+mn-ea"/>
              <a:cs typeface="+mn-cs"/>
            </a:endParaRPr>
          </a:p>
          <a:p>
            <a:pPr marL="0" lvl="0" indent="0">
              <a:buFontTx/>
              <a:buNone/>
            </a:pPr>
            <a:r>
              <a:rPr lang="de-DE" sz="1200" kern="1200" dirty="0" smtClean="0">
                <a:solidFill>
                  <a:schemeClr val="tx1"/>
                </a:solidFill>
                <a:effectLst/>
                <a:latin typeface="+mn-lt"/>
                <a:ea typeface="+mn-ea"/>
                <a:cs typeface="+mn-cs"/>
              </a:rPr>
              <a:t>Wenn ich vor Bibliothekaren über OER spreche, kommt ganz oft die Reaktion: Aber das machen wir doch schon seit Jahren! Ich gebe meine Unterlagen doch gern an die Kollegen weiter. Tatsächlich ist der Sharing-Gedanke bei Bibliotheken sehr stark ausgeprägt.</a:t>
            </a:r>
            <a:r>
              <a:rPr lang="de-DE" sz="1200" kern="1200" baseline="0" dirty="0" smtClean="0">
                <a:solidFill>
                  <a:schemeClr val="tx1"/>
                </a:solidFill>
                <a:effectLst/>
                <a:latin typeface="+mn-lt"/>
                <a:ea typeface="+mn-ea"/>
                <a:cs typeface="+mn-cs"/>
              </a:rPr>
              <a:t> </a:t>
            </a:r>
            <a:r>
              <a:rPr lang="de-DE" sz="1200" kern="1200" dirty="0" smtClean="0">
                <a:solidFill>
                  <a:schemeClr val="tx1"/>
                </a:solidFill>
                <a:effectLst/>
                <a:latin typeface="+mn-lt"/>
                <a:ea typeface="+mn-ea"/>
                <a:cs typeface="+mn-cs"/>
              </a:rPr>
              <a:t>Das Neue ist lediglich, dass ich nicht mehr anfragen will. Stattdessen sollten Materialien direkt unter CC-Lizenz veröffentlicht und auch zugänglich gemacht werden, damit wir uns alle den Kommunikationsaufwand sparen. </a:t>
            </a:r>
          </a:p>
          <a:p>
            <a:endParaRPr lang="de-DE" baseline="0" dirty="0" smtClean="0"/>
          </a:p>
        </p:txBody>
      </p:sp>
      <p:sp>
        <p:nvSpPr>
          <p:cNvPr id="4" name="Foliennummernplatzhalter 3"/>
          <p:cNvSpPr>
            <a:spLocks noGrp="1"/>
          </p:cNvSpPr>
          <p:nvPr>
            <p:ph type="sldNum" sz="quarter" idx="10"/>
          </p:nvPr>
        </p:nvSpPr>
        <p:spPr/>
        <p:txBody>
          <a:bodyPr/>
          <a:lstStyle/>
          <a:p>
            <a:fld id="{20920E09-FE0D-4F47-8848-542D6C53A253}" type="slidenum">
              <a:rPr lang="de-DE" smtClean="0"/>
              <a:t>11</a:t>
            </a:fld>
            <a:endParaRPr lang="de-DE"/>
          </a:p>
        </p:txBody>
      </p:sp>
    </p:spTree>
    <p:extLst>
      <p:ext uri="{BB962C8B-B14F-4D97-AF65-F5344CB8AC3E}">
        <p14:creationId xmlns:p14="http://schemas.microsoft.com/office/powerpoint/2010/main" val="6910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n-lt"/>
                <a:ea typeface="+mn-ea"/>
                <a:cs typeface="+mn-cs"/>
              </a:rPr>
              <a:t>Indirekte Beteiligung: Bibliothek als Ort des Geschehens. Lab in der Zentralbibliothek der TU Kaiserslautern.</a:t>
            </a:r>
            <a:r>
              <a:rPr lang="de-DE" sz="1200" kern="1200" baseline="0" dirty="0" smtClean="0">
                <a:solidFill>
                  <a:schemeClr val="tx1"/>
                </a:solidFill>
                <a:effectLst/>
                <a:latin typeface="+mn-lt"/>
                <a:ea typeface="+mn-ea"/>
                <a:cs typeface="+mn-cs"/>
              </a:rPr>
              <a:t> Leider werden dort die Bibliothekare nicht zu Multiplikatoren ausgebildet oder als Trainer eingesetzt, sondern studentische Hilfskräfte.</a:t>
            </a:r>
          </a:p>
          <a:p>
            <a:r>
              <a:rPr lang="de-DE" sz="1200" kern="1200" baseline="0" dirty="0" smtClean="0">
                <a:solidFill>
                  <a:schemeClr val="tx1"/>
                </a:solidFill>
                <a:effectLst/>
                <a:latin typeface="+mn-lt"/>
                <a:ea typeface="+mn-ea"/>
                <a:cs typeface="+mn-cs"/>
              </a:rPr>
              <a:t>Weiterentwicklungspotenzial vorhanden</a:t>
            </a:r>
            <a:endParaRPr lang="de-DE" baseline="0" dirty="0" smtClean="0"/>
          </a:p>
        </p:txBody>
      </p:sp>
      <p:sp>
        <p:nvSpPr>
          <p:cNvPr id="4" name="Foliennummernplatzhalter 3"/>
          <p:cNvSpPr>
            <a:spLocks noGrp="1"/>
          </p:cNvSpPr>
          <p:nvPr>
            <p:ph type="sldNum" sz="quarter" idx="10"/>
          </p:nvPr>
        </p:nvSpPr>
        <p:spPr/>
        <p:txBody>
          <a:bodyPr/>
          <a:lstStyle/>
          <a:p>
            <a:fld id="{20920E09-FE0D-4F47-8848-542D6C53A253}" type="slidenum">
              <a:rPr lang="de-DE" smtClean="0"/>
              <a:t>12</a:t>
            </a:fld>
            <a:endParaRPr lang="de-DE"/>
          </a:p>
        </p:txBody>
      </p:sp>
    </p:spTree>
    <p:extLst>
      <p:ext uri="{BB962C8B-B14F-4D97-AF65-F5344CB8AC3E}">
        <p14:creationId xmlns:p14="http://schemas.microsoft.com/office/powerpoint/2010/main" val="3591687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n-lt"/>
                <a:ea typeface="+mn-ea"/>
                <a:cs typeface="+mn-cs"/>
              </a:rPr>
              <a:t>Schulungen werden meist von den Medien- oder E-Learning-Zentren durchgeführt. Allerdings könnten sich Bibliotheken hier noch viel mehr einbringen. Im Rahmen des OERsax-Projektes war ich z.B. an einem Webinar für Lehrende der TU Freiberg beteiligt. Die E-Learning-Koordinatorin</a:t>
            </a:r>
            <a:r>
              <a:rPr lang="de-DE" sz="1200" kern="1200" baseline="0" dirty="0" smtClean="0">
                <a:solidFill>
                  <a:schemeClr val="tx1"/>
                </a:solidFill>
                <a:effectLst/>
                <a:latin typeface="+mn-lt"/>
                <a:ea typeface="+mn-ea"/>
                <a:cs typeface="+mn-cs"/>
              </a:rPr>
              <a:t> hatte den allgemeine Teil bestritten und ich habe zur Recherche und den Lizenzen gesprochen. </a:t>
            </a:r>
          </a:p>
          <a:p>
            <a:r>
              <a:rPr lang="de-DE" sz="1200" kern="1200" baseline="0" dirty="0" smtClean="0">
                <a:solidFill>
                  <a:schemeClr val="tx1"/>
                </a:solidFill>
                <a:effectLst/>
                <a:latin typeface="+mn-lt"/>
                <a:ea typeface="+mn-ea"/>
                <a:cs typeface="+mn-cs"/>
              </a:rPr>
              <a:t>Beratung in der Wissensbar</a:t>
            </a:r>
            <a:endParaRPr lang="de-DE" baseline="0" dirty="0" smtClean="0"/>
          </a:p>
        </p:txBody>
      </p:sp>
      <p:sp>
        <p:nvSpPr>
          <p:cNvPr id="4" name="Foliennummernplatzhalter 3"/>
          <p:cNvSpPr>
            <a:spLocks noGrp="1"/>
          </p:cNvSpPr>
          <p:nvPr>
            <p:ph type="sldNum" sz="quarter" idx="10"/>
          </p:nvPr>
        </p:nvSpPr>
        <p:spPr/>
        <p:txBody>
          <a:bodyPr/>
          <a:lstStyle/>
          <a:p>
            <a:fld id="{20920E09-FE0D-4F47-8848-542D6C53A253}" type="slidenum">
              <a:rPr lang="de-DE" smtClean="0"/>
              <a:t>13</a:t>
            </a:fld>
            <a:endParaRPr lang="de-DE"/>
          </a:p>
        </p:txBody>
      </p:sp>
    </p:spTree>
    <p:extLst>
      <p:ext uri="{BB962C8B-B14F-4D97-AF65-F5344CB8AC3E}">
        <p14:creationId xmlns:p14="http://schemas.microsoft.com/office/powerpoint/2010/main" val="3302543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Das sollen erstmal einige Anregung und Impressionen zu OER in Bibliotheken aus dem deutschsprachigen Raum gewesen sein. Falls Sie gern mit aktiven Bibliothekaren in Kontakt treten möchten, kann ich Sie recht herzlich ins „OER Librarian Network: Chapter Germany“ einladen. Wir tauschen uns auf der Plattform </a:t>
            </a:r>
            <a:r>
              <a:rPr lang="de-DE" sz="1200" kern="1200" dirty="0" err="1" smtClean="0">
                <a:solidFill>
                  <a:schemeClr val="tx1"/>
                </a:solidFill>
                <a:effectLst/>
                <a:latin typeface="+mn-lt"/>
                <a:ea typeface="+mn-ea"/>
                <a:cs typeface="+mn-cs"/>
              </a:rPr>
              <a:t>discourse</a:t>
            </a:r>
            <a:r>
              <a:rPr lang="de-DE" sz="1200" kern="1200" dirty="0" smtClean="0">
                <a:solidFill>
                  <a:schemeClr val="tx1"/>
                </a:solidFill>
                <a:effectLst/>
                <a:latin typeface="+mn-lt"/>
                <a:ea typeface="+mn-ea"/>
                <a:cs typeface="+mn-cs"/>
              </a:rPr>
              <a:t> zu aktuellen Veranstaltungen aus, diskutieren offene Fragen und wir treffen uns jährlich auf dem Bibliothekartag. Es handelt sich dabei um eine Graswurzelbewegung. Wir haben uns mal spontan auf einem </a:t>
            </a:r>
            <a:r>
              <a:rPr lang="de-DE" sz="1200" kern="1200" dirty="0" err="1" smtClean="0">
                <a:solidFill>
                  <a:schemeClr val="tx1"/>
                </a:solidFill>
                <a:effectLst/>
                <a:latin typeface="+mn-lt"/>
                <a:ea typeface="+mn-ea"/>
                <a:cs typeface="+mn-cs"/>
              </a:rPr>
              <a:t>OERcamp</a:t>
            </a:r>
            <a:r>
              <a:rPr lang="de-DE" sz="1200" kern="1200" dirty="0" smtClean="0">
                <a:solidFill>
                  <a:schemeClr val="tx1"/>
                </a:solidFill>
                <a:effectLst/>
                <a:latin typeface="+mn-lt"/>
                <a:ea typeface="+mn-ea"/>
                <a:cs typeface="+mn-cs"/>
              </a:rPr>
              <a:t> in Berlin zusammengeschlossen.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Ich hoffe, dass ich Ihnen einige Anregungen mit auf den Weg geben konnte. Wir an der SLUB haben auch noch viel vor und sind noch längst nicht dort, wo wir gern sein würden. Wir haben OER zwar im Open Science Service verankert, müssen aber gerade die Lücke, die das Ende des OERsax-Projektes gerissen hat, füllen. Ich hoffe aber, dass OER trotz Ende der aktuellen Förderung in Bibliotheken die Stakeholder finde, die für eine nachhaltige Infrastruktur sorgen, damit aus </a:t>
            </a:r>
            <a:endParaRPr lang="de-DE"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kern="1200" dirty="0" smtClean="0">
              <a:solidFill>
                <a:schemeClr val="tx1"/>
              </a:solidFill>
              <a:effectLst/>
              <a:latin typeface="+mn-lt"/>
              <a:ea typeface="+mn-ea"/>
              <a:cs typeface="+mn-cs"/>
            </a:endParaRPr>
          </a:p>
          <a:p>
            <a:endParaRPr lang="de-DE" baseline="0" dirty="0" smtClean="0"/>
          </a:p>
        </p:txBody>
      </p:sp>
      <p:sp>
        <p:nvSpPr>
          <p:cNvPr id="4" name="Foliennummernplatzhalter 3"/>
          <p:cNvSpPr>
            <a:spLocks noGrp="1"/>
          </p:cNvSpPr>
          <p:nvPr>
            <p:ph type="sldNum" sz="quarter" idx="10"/>
          </p:nvPr>
        </p:nvSpPr>
        <p:spPr/>
        <p:txBody>
          <a:bodyPr/>
          <a:lstStyle/>
          <a:p>
            <a:fld id="{20920E09-FE0D-4F47-8848-542D6C53A253}" type="slidenum">
              <a:rPr lang="de-DE" smtClean="0"/>
              <a:t>14</a:t>
            </a:fld>
            <a:endParaRPr lang="de-DE"/>
          </a:p>
        </p:txBody>
      </p:sp>
    </p:spTree>
    <p:extLst>
      <p:ext uri="{BB962C8B-B14F-4D97-AF65-F5344CB8AC3E}">
        <p14:creationId xmlns:p14="http://schemas.microsoft.com/office/powerpoint/2010/main" val="12587345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Dem hier</a:t>
            </a:r>
          </a:p>
        </p:txBody>
      </p:sp>
      <p:sp>
        <p:nvSpPr>
          <p:cNvPr id="4" name="Foliennummernplatzhalter 3"/>
          <p:cNvSpPr>
            <a:spLocks noGrp="1"/>
          </p:cNvSpPr>
          <p:nvPr>
            <p:ph type="sldNum" sz="quarter" idx="10"/>
          </p:nvPr>
        </p:nvSpPr>
        <p:spPr/>
        <p:txBody>
          <a:bodyPr/>
          <a:lstStyle/>
          <a:p>
            <a:fld id="{20920E09-FE0D-4F47-8848-542D6C53A253}" type="slidenum">
              <a:rPr lang="de-DE" smtClean="0"/>
              <a:t>15</a:t>
            </a:fld>
            <a:endParaRPr lang="de-DE"/>
          </a:p>
        </p:txBody>
      </p:sp>
    </p:spTree>
    <p:extLst>
      <p:ext uri="{BB962C8B-B14F-4D97-AF65-F5344CB8AC3E}">
        <p14:creationId xmlns:p14="http://schemas.microsoft.com/office/powerpoint/2010/main" val="34770170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Eher so was wird</a:t>
            </a:r>
          </a:p>
        </p:txBody>
      </p:sp>
      <p:sp>
        <p:nvSpPr>
          <p:cNvPr id="4" name="Foliennummernplatzhalter 3"/>
          <p:cNvSpPr>
            <a:spLocks noGrp="1"/>
          </p:cNvSpPr>
          <p:nvPr>
            <p:ph type="sldNum" sz="quarter" idx="10"/>
          </p:nvPr>
        </p:nvSpPr>
        <p:spPr/>
        <p:txBody>
          <a:bodyPr/>
          <a:lstStyle/>
          <a:p>
            <a:fld id="{20920E09-FE0D-4F47-8848-542D6C53A253}" type="slidenum">
              <a:rPr lang="de-DE" smtClean="0"/>
              <a:t>16</a:t>
            </a:fld>
            <a:endParaRPr lang="de-DE"/>
          </a:p>
        </p:txBody>
      </p:sp>
    </p:spTree>
    <p:extLst>
      <p:ext uri="{BB962C8B-B14F-4D97-AF65-F5344CB8AC3E}">
        <p14:creationId xmlns:p14="http://schemas.microsoft.com/office/powerpoint/2010/main" val="2440962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Denn OER ist nicht </a:t>
            </a:r>
            <a:r>
              <a:rPr lang="de-DE" sz="1200" kern="1200" dirty="0" err="1" smtClean="0">
                <a:solidFill>
                  <a:schemeClr val="tx1"/>
                </a:solidFill>
                <a:effectLst/>
                <a:latin typeface="+mn-lt"/>
                <a:ea typeface="+mn-ea"/>
                <a:cs typeface="+mn-cs"/>
              </a:rPr>
              <a:t>schwoer</a:t>
            </a:r>
            <a:r>
              <a:rPr lang="de-DE" sz="1200" kern="1200" dirty="0" smtClean="0">
                <a:solidFill>
                  <a:schemeClr val="tx1"/>
                </a:solidFill>
                <a:effectLst/>
                <a:latin typeface="+mn-lt"/>
                <a:ea typeface="+mn-ea"/>
                <a:cs typeface="+mn-cs"/>
              </a:rPr>
              <a:t> und ein wenig </a:t>
            </a:r>
            <a:r>
              <a:rPr lang="de-DE" sz="1200" kern="1200" dirty="0" err="1" smtClean="0">
                <a:solidFill>
                  <a:schemeClr val="tx1"/>
                </a:solidFill>
                <a:effectLst/>
                <a:latin typeface="+mn-lt"/>
                <a:ea typeface="+mn-ea"/>
                <a:cs typeface="+mn-cs"/>
              </a:rPr>
              <a:t>noerdy</a:t>
            </a:r>
            <a:r>
              <a:rPr lang="de-DE" sz="1200" kern="1200" dirty="0" smtClean="0">
                <a:solidFill>
                  <a:schemeClr val="tx1"/>
                </a:solidFill>
                <a:effectLst/>
                <a:latin typeface="+mn-lt"/>
                <a:ea typeface="+mn-ea"/>
                <a:cs typeface="+mn-cs"/>
              </a:rPr>
              <a:t> zu </a:t>
            </a:r>
            <a:r>
              <a:rPr lang="de-DE" sz="1200" kern="1200" err="1" smtClean="0">
                <a:solidFill>
                  <a:schemeClr val="tx1"/>
                </a:solidFill>
                <a:effectLst/>
                <a:latin typeface="+mn-lt"/>
                <a:ea typeface="+mn-ea"/>
                <a:cs typeface="+mn-cs"/>
              </a:rPr>
              <a:t>sein</a:t>
            </a:r>
            <a:r>
              <a:rPr lang="de-DE" sz="1200" kern="1200" smtClean="0">
                <a:solidFill>
                  <a:schemeClr val="tx1"/>
                </a:solidFill>
                <a:effectLst/>
                <a:latin typeface="+mn-lt"/>
                <a:ea typeface="+mn-ea"/>
                <a:cs typeface="+mn-cs"/>
              </a:rPr>
              <a:t>, schadet </a:t>
            </a:r>
            <a:r>
              <a:rPr lang="de-DE" sz="1200" kern="1200" dirty="0" smtClean="0">
                <a:solidFill>
                  <a:schemeClr val="tx1"/>
                </a:solidFill>
                <a:effectLst/>
                <a:latin typeface="+mn-lt"/>
                <a:ea typeface="+mn-ea"/>
                <a:cs typeface="+mn-cs"/>
              </a:rPr>
              <a:t>nicht </a:t>
            </a:r>
            <a:r>
              <a:rPr lang="de-DE" sz="1200" kern="1200" dirty="0" smtClean="0">
                <a:solidFill>
                  <a:schemeClr val="tx1"/>
                </a:solidFill>
                <a:effectLst/>
                <a:latin typeface="+mn-lt"/>
                <a:ea typeface="+mn-ea"/>
                <a:cs typeface="+mn-cs"/>
                <a:sym typeface="Wingdings" panose="05000000000000000000" pitchFamily="2" charset="2"/>
              </a:rPr>
              <a:t></a:t>
            </a:r>
            <a:endParaRPr lang="de-DE" sz="1200" kern="1200" dirty="0" smtClean="0">
              <a:solidFill>
                <a:schemeClr val="tx1"/>
              </a:solidFill>
              <a:effectLst/>
              <a:latin typeface="+mn-lt"/>
              <a:ea typeface="+mn-ea"/>
              <a:cs typeface="+mn-cs"/>
            </a:endParaRPr>
          </a:p>
          <a:p>
            <a:endParaRPr lang="de-DE" baseline="0" dirty="0" smtClean="0"/>
          </a:p>
        </p:txBody>
      </p:sp>
      <p:sp>
        <p:nvSpPr>
          <p:cNvPr id="4" name="Foliennummernplatzhalter 3"/>
          <p:cNvSpPr>
            <a:spLocks noGrp="1"/>
          </p:cNvSpPr>
          <p:nvPr>
            <p:ph type="sldNum" sz="quarter" idx="10"/>
          </p:nvPr>
        </p:nvSpPr>
        <p:spPr/>
        <p:txBody>
          <a:bodyPr/>
          <a:lstStyle/>
          <a:p>
            <a:fld id="{20920E09-FE0D-4F47-8848-542D6C53A253}" type="slidenum">
              <a:rPr lang="de-DE" smtClean="0"/>
              <a:t>17</a:t>
            </a:fld>
            <a:endParaRPr lang="de-DE"/>
          </a:p>
        </p:txBody>
      </p:sp>
    </p:spTree>
    <p:extLst>
      <p:ext uri="{BB962C8B-B14F-4D97-AF65-F5344CB8AC3E}">
        <p14:creationId xmlns:p14="http://schemas.microsoft.com/office/powerpoint/2010/main" val="9754418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0920E09-FE0D-4F47-8848-542D6C53A253}" type="slidenum">
              <a:rPr lang="de-DE" smtClean="0"/>
              <a:t>18</a:t>
            </a:fld>
            <a:endParaRPr lang="de-DE"/>
          </a:p>
        </p:txBody>
      </p:sp>
    </p:spTree>
    <p:extLst>
      <p:ext uri="{BB962C8B-B14F-4D97-AF65-F5344CB8AC3E}">
        <p14:creationId xmlns:p14="http://schemas.microsoft.com/office/powerpoint/2010/main" val="1676147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-Bekanntheit</a:t>
            </a:r>
            <a:r>
              <a:rPr lang="de-DE" sz="1200" kern="1200" baseline="0" dirty="0" smtClean="0">
                <a:solidFill>
                  <a:schemeClr val="tx1"/>
                </a:solidFill>
                <a:effectLst/>
                <a:latin typeface="+mn-lt"/>
                <a:ea typeface="+mn-ea"/>
                <a:cs typeface="+mn-cs"/>
              </a:rPr>
              <a:t> durch </a:t>
            </a:r>
            <a:r>
              <a:rPr lang="de-DE" sz="1200" kern="1200" baseline="0" dirty="0" err="1" smtClean="0">
                <a:solidFill>
                  <a:schemeClr val="tx1"/>
                </a:solidFill>
                <a:effectLst/>
                <a:latin typeface="+mn-lt"/>
                <a:ea typeface="+mn-ea"/>
                <a:cs typeface="+mn-cs"/>
              </a:rPr>
              <a:t>Föderrichtlinie</a:t>
            </a:r>
            <a:r>
              <a:rPr lang="de-DE" sz="1200" kern="1200" baseline="0" dirty="0" smtClean="0">
                <a:solidFill>
                  <a:schemeClr val="tx1"/>
                </a:solidFill>
                <a:effectLst/>
                <a:latin typeface="+mn-lt"/>
                <a:ea typeface="+mn-ea"/>
                <a:cs typeface="+mn-cs"/>
              </a:rPr>
              <a:t> </a:t>
            </a:r>
            <a:r>
              <a:rPr lang="de-DE" sz="1200" kern="1200" baseline="0" dirty="0" smtClean="0">
                <a:solidFill>
                  <a:schemeClr val="tx1"/>
                </a:solidFill>
                <a:effectLst/>
                <a:latin typeface="+mn-lt"/>
                <a:ea typeface="+mn-ea"/>
                <a:cs typeface="+mn-cs"/>
              </a:rPr>
              <a:t>vom BMBF 2016</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baseline="0" dirty="0" smtClean="0">
                <a:solidFill>
                  <a:schemeClr val="tx1"/>
                </a:solidFill>
                <a:effectLst/>
                <a:latin typeface="+mn-lt"/>
                <a:ea typeface="+mn-ea"/>
                <a:cs typeface="+mn-cs"/>
              </a:rPr>
              <a:t>-</a:t>
            </a:r>
            <a:r>
              <a:rPr lang="de-DE" sz="1200" kern="1200" dirty="0" smtClean="0">
                <a:solidFill>
                  <a:schemeClr val="tx1"/>
                </a:solidFill>
                <a:effectLst/>
                <a:latin typeface="+mn-lt"/>
                <a:ea typeface="+mn-ea"/>
                <a:cs typeface="+mn-cs"/>
              </a:rPr>
              <a:t>Auf einmal </a:t>
            </a:r>
            <a:r>
              <a:rPr lang="de-DE" sz="1200" kern="1200" dirty="0" err="1" smtClean="0">
                <a:solidFill>
                  <a:schemeClr val="tx1"/>
                </a:solidFill>
                <a:effectLst/>
                <a:latin typeface="+mn-lt"/>
                <a:ea typeface="+mn-ea"/>
                <a:cs typeface="+mn-cs"/>
              </a:rPr>
              <a:t>ploppten</a:t>
            </a:r>
            <a:r>
              <a:rPr lang="de-DE" sz="1200" kern="1200" dirty="0" smtClean="0">
                <a:solidFill>
                  <a:schemeClr val="tx1"/>
                </a:solidFill>
                <a:effectLst/>
                <a:latin typeface="+mn-lt"/>
                <a:ea typeface="+mn-ea"/>
                <a:cs typeface="+mn-cs"/>
              </a:rPr>
              <a:t> überall OER-Projekte in den verschiedenen Bildungssektoren auf</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a:t>
            </a:r>
            <a:r>
              <a:rPr lang="de-DE" sz="1200" kern="1200" baseline="0" dirty="0" smtClean="0">
                <a:solidFill>
                  <a:schemeClr val="tx1"/>
                </a:solidFill>
                <a:effectLst/>
                <a:latin typeface="+mn-lt"/>
                <a:ea typeface="+mn-ea"/>
                <a:cs typeface="+mn-cs"/>
              </a:rPr>
              <a:t>auf Folie aktueller Screenshot </a:t>
            </a:r>
            <a:r>
              <a:rPr lang="de-DE" sz="1200" kern="1200" dirty="0" smtClean="0">
                <a:solidFill>
                  <a:schemeClr val="tx1"/>
                </a:solidFill>
                <a:effectLst/>
                <a:latin typeface="+mn-lt"/>
                <a:ea typeface="+mn-ea"/>
                <a:cs typeface="+mn-cs"/>
              </a:rPr>
              <a:t>aus der OER World </a:t>
            </a:r>
            <a:r>
              <a:rPr lang="de-DE" sz="1200" kern="1200" dirty="0" err="1" smtClean="0">
                <a:solidFill>
                  <a:schemeClr val="tx1"/>
                </a:solidFill>
                <a:effectLst/>
                <a:latin typeface="+mn-lt"/>
                <a:ea typeface="+mn-ea"/>
                <a:cs typeface="+mn-cs"/>
              </a:rPr>
              <a:t>Map</a:t>
            </a:r>
            <a:r>
              <a:rPr lang="de-DE" sz="1200" kern="1200" dirty="0" smtClean="0">
                <a:solidFill>
                  <a:schemeClr val="tx1"/>
                </a:solidFill>
                <a:effectLst/>
                <a:latin typeface="+mn-lt"/>
                <a:ea typeface="+mn-ea"/>
                <a:cs typeface="+mn-cs"/>
              </a:rPr>
              <a:t> inklusive Österreich und Schweiz</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Problem:</a:t>
            </a:r>
            <a:r>
              <a:rPr lang="de-DE" sz="1200" kern="1200" baseline="0" dirty="0" smtClean="0">
                <a:solidFill>
                  <a:schemeClr val="tx1"/>
                </a:solidFill>
                <a:effectLst/>
                <a:latin typeface="+mn-lt"/>
                <a:ea typeface="+mn-ea"/>
                <a:cs typeface="+mn-cs"/>
              </a:rPr>
              <a:t> </a:t>
            </a:r>
            <a:r>
              <a:rPr lang="de-DE" sz="1200" kern="1200" dirty="0" smtClean="0">
                <a:solidFill>
                  <a:schemeClr val="tx1"/>
                </a:solidFill>
                <a:effectLst/>
                <a:latin typeface="+mn-lt"/>
                <a:ea typeface="+mn-ea"/>
                <a:cs typeface="+mn-cs"/>
              </a:rPr>
              <a:t>Bibliotheken in Deutschland in Förderrichtlinie nicht mitgedacht</a:t>
            </a:r>
          </a:p>
          <a:p>
            <a:endParaRPr lang="de-DE" baseline="0" dirty="0" smtClean="0"/>
          </a:p>
        </p:txBody>
      </p:sp>
      <p:sp>
        <p:nvSpPr>
          <p:cNvPr id="4" name="Foliennummernplatzhalter 3"/>
          <p:cNvSpPr>
            <a:spLocks noGrp="1"/>
          </p:cNvSpPr>
          <p:nvPr>
            <p:ph type="sldNum" sz="quarter" idx="10"/>
          </p:nvPr>
        </p:nvSpPr>
        <p:spPr/>
        <p:txBody>
          <a:bodyPr/>
          <a:lstStyle/>
          <a:p>
            <a:fld id="{20920E09-FE0D-4F47-8848-542D6C53A253}" type="slidenum">
              <a:rPr lang="de-DE" smtClean="0"/>
              <a:t>2</a:t>
            </a:fld>
            <a:endParaRPr lang="de-DE"/>
          </a:p>
        </p:txBody>
      </p:sp>
    </p:spTree>
    <p:extLst>
      <p:ext uri="{BB962C8B-B14F-4D97-AF65-F5344CB8AC3E}">
        <p14:creationId xmlns:p14="http://schemas.microsoft.com/office/powerpoint/2010/main" val="959328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n-lt"/>
                <a:ea typeface="+mn-ea"/>
                <a:cs typeface="+mn-cs"/>
              </a:rPr>
              <a:t>Auf der aktuellen Folie sehen Sie einen Ausschnitt aus der OER World </a:t>
            </a:r>
            <a:r>
              <a:rPr lang="de-DE" sz="1200" kern="1200" dirty="0" err="1" smtClean="0">
                <a:solidFill>
                  <a:schemeClr val="tx1"/>
                </a:solidFill>
                <a:effectLst/>
                <a:latin typeface="+mn-lt"/>
                <a:ea typeface="+mn-ea"/>
                <a:cs typeface="+mn-cs"/>
              </a:rPr>
              <a:t>Map</a:t>
            </a:r>
            <a:r>
              <a:rPr lang="de-DE" sz="1200" kern="1200" dirty="0" smtClean="0">
                <a:solidFill>
                  <a:schemeClr val="tx1"/>
                </a:solidFill>
                <a:effectLst/>
                <a:latin typeface="+mn-lt"/>
                <a:ea typeface="+mn-ea"/>
                <a:cs typeface="+mn-cs"/>
              </a:rPr>
              <a:t>, wenn ich auf Bibliotheken einschränke. Da sind bestimmt nicht alle Bibliotheken drin, die sich mit OER beschäftigen, aber der Unterschied ist natürlich sehr deutlich. Dabei sind die Handlungsfelder schon seit längerem klar. Aber warum sollten sich Bibliotheken denn überhaupt mit OER beschäftigen?</a:t>
            </a:r>
            <a:endParaRPr lang="de-DE"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20920E09-FE0D-4F47-8848-542D6C53A253}" type="slidenum">
              <a:rPr lang="de-DE" smtClean="0"/>
              <a:t>3</a:t>
            </a:fld>
            <a:endParaRPr lang="de-DE"/>
          </a:p>
        </p:txBody>
      </p:sp>
    </p:spTree>
    <p:extLst>
      <p:ext uri="{BB962C8B-B14F-4D97-AF65-F5344CB8AC3E}">
        <p14:creationId xmlns:p14="http://schemas.microsoft.com/office/powerpoint/2010/main" val="3142748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n-lt"/>
                <a:ea typeface="+mn-ea"/>
                <a:cs typeface="+mn-cs"/>
              </a:rPr>
              <a:t>Schauen wir uns dafür mal die Agenda 2030 der Vereinten Nationen an. Sie haben dort 17 Ziele für eine nachhaltige Entwicklung beschrieben/definiert. Ziel 4, Quality Education, beschreibt dabei die Aufgabe für Bibliotheken, dafür zu sorgen, inklusive, gerechte und hochwertige Bildung zu gewährleisten und Möglichkeiten lebenslangen Lernens für alle zu fördern.</a:t>
            </a:r>
            <a:endParaRPr lang="de-DE"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20920E09-FE0D-4F47-8848-542D6C53A253}" type="slidenum">
              <a:rPr lang="de-DE" smtClean="0"/>
              <a:t>4</a:t>
            </a:fld>
            <a:endParaRPr lang="de-DE"/>
          </a:p>
        </p:txBody>
      </p:sp>
    </p:spTree>
    <p:extLst>
      <p:ext uri="{BB962C8B-B14F-4D97-AF65-F5344CB8AC3E}">
        <p14:creationId xmlns:p14="http://schemas.microsoft.com/office/powerpoint/2010/main" val="2787842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Und der BID schreibt in seinen ethischen Grundsätzen von 2017, dass Offenheit in all ihren Formen zum Bibliothekswesen gehört. </a:t>
            </a:r>
          </a:p>
          <a:p>
            <a:endParaRPr lang="de-DE" baseline="0" dirty="0" smtClean="0"/>
          </a:p>
        </p:txBody>
      </p:sp>
      <p:sp>
        <p:nvSpPr>
          <p:cNvPr id="4" name="Foliennummernplatzhalter 3"/>
          <p:cNvSpPr>
            <a:spLocks noGrp="1"/>
          </p:cNvSpPr>
          <p:nvPr>
            <p:ph type="sldNum" sz="quarter" idx="10"/>
          </p:nvPr>
        </p:nvSpPr>
        <p:spPr/>
        <p:txBody>
          <a:bodyPr/>
          <a:lstStyle/>
          <a:p>
            <a:fld id="{20920E09-FE0D-4F47-8848-542D6C53A253}" type="slidenum">
              <a:rPr lang="de-DE" smtClean="0"/>
              <a:t>5</a:t>
            </a:fld>
            <a:endParaRPr lang="de-DE"/>
          </a:p>
        </p:txBody>
      </p:sp>
    </p:spTree>
    <p:extLst>
      <p:ext uri="{BB962C8B-B14F-4D97-AF65-F5344CB8AC3E}">
        <p14:creationId xmlns:p14="http://schemas.microsoft.com/office/powerpoint/2010/main" val="1477729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sz="1200" kern="1200" dirty="0" smtClean="0">
                <a:solidFill>
                  <a:schemeClr val="tx1"/>
                </a:solidFill>
                <a:effectLst/>
                <a:latin typeface="+mn-lt"/>
                <a:ea typeface="+mn-ea"/>
                <a:cs typeface="+mn-cs"/>
              </a:rPr>
              <a:t>Expertise von Bibliothekare,</a:t>
            </a:r>
            <a:r>
              <a:rPr lang="de-DE" sz="1200" kern="1200" baseline="0" dirty="0" smtClean="0">
                <a:solidFill>
                  <a:schemeClr val="tx1"/>
                </a:solidFill>
                <a:effectLst/>
                <a:latin typeface="+mn-lt"/>
                <a:ea typeface="+mn-ea"/>
                <a:cs typeface="+mn-cs"/>
              </a:rPr>
              <a:t> die mit OER zusammenhängen:</a:t>
            </a:r>
          </a:p>
          <a:p>
            <a:pPr marL="628650" lvl="1" indent="-171450">
              <a:buFontTx/>
              <a:buChar char="-"/>
            </a:pPr>
            <a:r>
              <a:rPr lang="de-DE" sz="1200" kern="1200" baseline="0" dirty="0" smtClean="0">
                <a:solidFill>
                  <a:schemeClr val="tx1"/>
                </a:solidFill>
                <a:effectLst/>
                <a:latin typeface="+mn-lt"/>
                <a:ea typeface="+mn-ea"/>
                <a:cs typeface="+mn-cs"/>
              </a:rPr>
              <a:t>Metadatenstandards</a:t>
            </a:r>
          </a:p>
          <a:p>
            <a:pPr marL="628650" lvl="1" indent="-171450">
              <a:buFontTx/>
              <a:buChar char="-"/>
            </a:pPr>
            <a:r>
              <a:rPr lang="de-DE" sz="1200" kern="1200" baseline="0" dirty="0" smtClean="0">
                <a:solidFill>
                  <a:schemeClr val="tx1"/>
                </a:solidFill>
                <a:effectLst/>
                <a:latin typeface="+mn-lt"/>
                <a:ea typeface="+mn-ea"/>
                <a:cs typeface="+mn-cs"/>
              </a:rPr>
              <a:t>Dokumentenformate</a:t>
            </a:r>
          </a:p>
          <a:p>
            <a:pPr marL="628650" lvl="1" indent="-171450">
              <a:buFontTx/>
              <a:buChar char="-"/>
            </a:pPr>
            <a:r>
              <a:rPr lang="de-DE" sz="1200" kern="1200" baseline="0" dirty="0" smtClean="0">
                <a:solidFill>
                  <a:schemeClr val="tx1"/>
                </a:solidFill>
                <a:effectLst/>
                <a:latin typeface="+mn-lt"/>
                <a:ea typeface="+mn-ea"/>
                <a:cs typeface="+mn-cs"/>
              </a:rPr>
              <a:t>Urheberrecht und Informationskompetenz</a:t>
            </a:r>
          </a:p>
          <a:p>
            <a:pPr marL="628650" lvl="1" indent="-171450">
              <a:buFontTx/>
              <a:buChar char="-"/>
            </a:pPr>
            <a:r>
              <a:rPr lang="de-DE" sz="1200" kern="1200" baseline="0" dirty="0" smtClean="0">
                <a:solidFill>
                  <a:schemeClr val="tx1"/>
                </a:solidFill>
                <a:effectLst/>
                <a:latin typeface="+mn-lt"/>
                <a:ea typeface="+mn-ea"/>
                <a:cs typeface="+mn-cs"/>
              </a:rPr>
              <a:t>Repositorien und Schnittstellen</a:t>
            </a:r>
          </a:p>
          <a:p>
            <a:pPr marL="171450" lvl="0" indent="-171450">
              <a:buFontTx/>
              <a:buChar char="-"/>
            </a:pPr>
            <a:r>
              <a:rPr lang="de-DE" sz="1200" kern="1200" baseline="0" dirty="0" smtClean="0">
                <a:solidFill>
                  <a:schemeClr val="tx1"/>
                </a:solidFill>
                <a:effectLst/>
                <a:latin typeface="+mn-lt"/>
                <a:ea typeface="+mn-ea"/>
                <a:cs typeface="+mn-cs"/>
              </a:rPr>
              <a:t>Daher können Metadatenstandards </a:t>
            </a:r>
            <a:r>
              <a:rPr lang="de-DE" sz="1200" kern="1200" baseline="0" dirty="0" smtClean="0">
                <a:solidFill>
                  <a:schemeClr val="tx1"/>
                </a:solidFill>
                <a:effectLst/>
                <a:latin typeface="+mn-lt"/>
                <a:ea typeface="+mn-ea"/>
                <a:cs typeface="+mn-cs"/>
              </a:rPr>
              <a:t>entwickeln </a:t>
            </a:r>
            <a:r>
              <a:rPr lang="de-DE" sz="1200" kern="1200" baseline="0" dirty="0" smtClean="0">
                <a:solidFill>
                  <a:schemeClr val="tx1"/>
                </a:solidFill>
                <a:effectLst/>
                <a:latin typeface="+mn-lt"/>
                <a:ea typeface="+mn-ea"/>
                <a:cs typeface="+mn-cs"/>
              </a:rPr>
              <a:t>bzw. die Vergabe </a:t>
            </a:r>
            <a:r>
              <a:rPr lang="de-DE" sz="1200" kern="1200" baseline="0" dirty="0" smtClean="0">
                <a:solidFill>
                  <a:schemeClr val="tx1"/>
                </a:solidFill>
                <a:effectLst/>
                <a:latin typeface="+mn-lt"/>
                <a:ea typeface="+mn-ea"/>
                <a:cs typeface="+mn-cs"/>
              </a:rPr>
              <a:t>koordinieren</a:t>
            </a:r>
            <a:endParaRPr lang="de-DE" sz="1200" kern="1200" baseline="0" dirty="0" smtClean="0">
              <a:solidFill>
                <a:schemeClr val="tx1"/>
              </a:solidFill>
              <a:effectLst/>
              <a:latin typeface="+mn-lt"/>
              <a:ea typeface="+mn-ea"/>
              <a:cs typeface="+mn-cs"/>
            </a:endParaRPr>
          </a:p>
          <a:p>
            <a:pPr marL="171450" lvl="0" indent="-171450">
              <a:buFontTx/>
              <a:buChar char="-"/>
            </a:pPr>
            <a:r>
              <a:rPr lang="de-DE" sz="1200" kern="1200" baseline="0" dirty="0" smtClean="0">
                <a:solidFill>
                  <a:schemeClr val="tx1"/>
                </a:solidFill>
                <a:effectLst/>
                <a:latin typeface="+mn-lt"/>
                <a:ea typeface="+mn-ea"/>
                <a:cs typeface="+mn-cs"/>
              </a:rPr>
              <a:t>Sie haben auch die Expertise, um den Zugang und die Bereitstellung von OER u ermöglichen – ABER nicht nur OER </a:t>
            </a:r>
            <a:r>
              <a:rPr lang="de-DE" sz="1200" kern="1200" baseline="0" dirty="0" smtClean="0">
                <a:solidFill>
                  <a:schemeClr val="tx1"/>
                </a:solidFill>
                <a:effectLst/>
                <a:latin typeface="+mn-lt"/>
                <a:ea typeface="+mn-ea"/>
                <a:cs typeface="+mn-cs"/>
              </a:rPr>
              <a:t>sondern auch </a:t>
            </a:r>
            <a:r>
              <a:rPr lang="de-DE" sz="1200" kern="1200" baseline="0" dirty="0" smtClean="0">
                <a:solidFill>
                  <a:schemeClr val="tx1"/>
                </a:solidFill>
                <a:effectLst/>
                <a:latin typeface="+mn-lt"/>
                <a:ea typeface="+mn-ea"/>
                <a:cs typeface="+mn-cs"/>
              </a:rPr>
              <a:t>generell Open Content, wie </a:t>
            </a:r>
            <a:r>
              <a:rPr lang="de-DE" sz="1200" kern="1200" baseline="0" dirty="0" err="1" smtClean="0">
                <a:solidFill>
                  <a:schemeClr val="tx1"/>
                </a:solidFill>
                <a:effectLst/>
                <a:latin typeface="+mn-lt"/>
                <a:ea typeface="+mn-ea"/>
                <a:cs typeface="+mn-cs"/>
              </a:rPr>
              <a:t>Digitalisate</a:t>
            </a:r>
            <a:r>
              <a:rPr lang="de-DE" sz="1200" kern="1200" baseline="0" dirty="0" smtClean="0">
                <a:solidFill>
                  <a:schemeClr val="tx1"/>
                </a:solidFill>
                <a:effectLst/>
                <a:latin typeface="+mn-lt"/>
                <a:ea typeface="+mn-ea"/>
                <a:cs typeface="+mn-cs"/>
              </a:rPr>
              <a:t>, die Grundmaterial liefern</a:t>
            </a:r>
          </a:p>
          <a:p>
            <a:pPr marL="171450" lvl="0" indent="-171450">
              <a:buFontTx/>
              <a:buChar char="-"/>
            </a:pPr>
            <a:r>
              <a:rPr lang="de-DE" sz="1200" kern="1200" dirty="0" smtClean="0">
                <a:solidFill>
                  <a:schemeClr val="tx1"/>
                </a:solidFill>
                <a:effectLst/>
                <a:latin typeface="+mn-lt"/>
                <a:ea typeface="+mn-ea"/>
                <a:cs typeface="+mn-cs"/>
              </a:rPr>
              <a:t>OER selbst produzieren und ihre Materialien teilen,</a:t>
            </a:r>
            <a:r>
              <a:rPr lang="de-DE" sz="1200" kern="1200" baseline="0" dirty="0" smtClean="0">
                <a:solidFill>
                  <a:schemeClr val="tx1"/>
                </a:solidFill>
                <a:effectLst/>
                <a:latin typeface="+mn-lt"/>
                <a:ea typeface="+mn-ea"/>
                <a:cs typeface="+mn-cs"/>
              </a:rPr>
              <a:t> Beispiel Informationskompetenz-Kurse</a:t>
            </a:r>
          </a:p>
          <a:p>
            <a:pPr marL="171450" lvl="0" indent="-171450">
              <a:buFontTx/>
              <a:buChar char="-"/>
            </a:pPr>
            <a:r>
              <a:rPr lang="de-DE" sz="1200" kern="1200" dirty="0" smtClean="0">
                <a:solidFill>
                  <a:schemeClr val="tx1"/>
                </a:solidFill>
                <a:effectLst/>
                <a:latin typeface="+mn-lt"/>
                <a:ea typeface="+mn-ea"/>
                <a:cs typeface="+mn-cs"/>
              </a:rPr>
              <a:t>OER als neues Servicefeld: Beratung zum Thema Recherche und Lizenzvergabe -&gt; unterscheiden sich nicht sonderlich von den bisherigen Angeboten der meisten UBs. So wie die OA-Teams Publikationsberatung anbieten, können sie auch zur Lizenzvergabe zu OER beraten. So wie Urheberrechtsschulungen angeboten werden, kann das auch für OER erfolgen. Die Kompetenz ist in den meisten Häusern da und müsste für das spezifische Thema ggf. erweitert werden. </a:t>
            </a:r>
          </a:p>
          <a:p>
            <a:pPr marL="171450" lvl="0" indent="-171450">
              <a:buFontTx/>
              <a:buChar char="-"/>
            </a:pPr>
            <a:r>
              <a:rPr lang="de-DE" sz="1200" kern="1200" dirty="0" smtClean="0">
                <a:solidFill>
                  <a:schemeClr val="tx1"/>
                </a:solidFill>
                <a:effectLst/>
                <a:latin typeface="+mn-lt"/>
                <a:ea typeface="+mn-ea"/>
                <a:cs typeface="+mn-cs"/>
              </a:rPr>
              <a:t>OER-Produktion</a:t>
            </a:r>
            <a:r>
              <a:rPr lang="de-DE" sz="1200" kern="1200" baseline="0" dirty="0" smtClean="0">
                <a:solidFill>
                  <a:schemeClr val="tx1"/>
                </a:solidFill>
                <a:effectLst/>
                <a:latin typeface="+mn-lt"/>
                <a:ea typeface="+mn-ea"/>
                <a:cs typeface="+mn-cs"/>
              </a:rPr>
              <a:t> durch Schaffung von Räumen -&gt; Lehr-/Lernlabor</a:t>
            </a:r>
            <a:endParaRPr lang="de-DE" sz="1200" kern="1200" dirty="0" smtClean="0">
              <a:solidFill>
                <a:schemeClr val="tx1"/>
              </a:solidFill>
              <a:effectLst/>
              <a:latin typeface="+mn-lt"/>
              <a:ea typeface="+mn-ea"/>
              <a:cs typeface="+mn-cs"/>
            </a:endParaRPr>
          </a:p>
          <a:p>
            <a:endParaRPr lang="de-DE" baseline="0" dirty="0" smtClean="0"/>
          </a:p>
        </p:txBody>
      </p:sp>
      <p:sp>
        <p:nvSpPr>
          <p:cNvPr id="4" name="Foliennummernplatzhalter 3"/>
          <p:cNvSpPr>
            <a:spLocks noGrp="1"/>
          </p:cNvSpPr>
          <p:nvPr>
            <p:ph type="sldNum" sz="quarter" idx="10"/>
          </p:nvPr>
        </p:nvSpPr>
        <p:spPr/>
        <p:txBody>
          <a:bodyPr/>
          <a:lstStyle/>
          <a:p>
            <a:fld id="{20920E09-FE0D-4F47-8848-542D6C53A253}" type="slidenum">
              <a:rPr lang="de-DE" smtClean="0"/>
              <a:t>6</a:t>
            </a:fld>
            <a:endParaRPr lang="de-DE"/>
          </a:p>
        </p:txBody>
      </p:sp>
    </p:spTree>
    <p:extLst>
      <p:ext uri="{BB962C8B-B14F-4D97-AF65-F5344CB8AC3E}">
        <p14:creationId xmlns:p14="http://schemas.microsoft.com/office/powerpoint/2010/main" val="34043781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n-lt"/>
                <a:ea typeface="+mn-ea"/>
                <a:cs typeface="+mn-cs"/>
              </a:rPr>
              <a:t>Dabei sollten Bibliotheken gar nicht unbedingt allein agieren, sondern sich mit den zentralen Einrichtungen der Hochschulen wie den Rechen- und Medienzentren zusammentun. </a:t>
            </a:r>
          </a:p>
          <a:p>
            <a:r>
              <a:rPr lang="de-DE" sz="1200" kern="1200" dirty="0" smtClean="0">
                <a:solidFill>
                  <a:schemeClr val="tx1"/>
                </a:solidFill>
                <a:effectLst/>
                <a:latin typeface="+mn-lt"/>
                <a:ea typeface="+mn-ea"/>
                <a:cs typeface="+mn-cs"/>
              </a:rPr>
              <a:t>Rechenzentren und die IT-Abteilung sind vor allem für die technische Bereitstellung der Infrastruktur verantwortlich. Sie betreiben auch die Lernmanagementsysteme.</a:t>
            </a:r>
          </a:p>
          <a:p>
            <a:r>
              <a:rPr lang="de-DE" sz="1200" kern="1200" dirty="0" smtClean="0">
                <a:solidFill>
                  <a:schemeClr val="tx1"/>
                </a:solidFill>
                <a:effectLst/>
                <a:latin typeface="+mn-lt"/>
                <a:ea typeface="+mn-ea"/>
                <a:cs typeface="+mn-cs"/>
              </a:rPr>
              <a:t>Die Medienzentren und E-Learning-Koordinatoren unterstützen bei der Produktion von OER, bilden die Kontaktstelle zu den Lehrenden der Hochschule und bieten Schulungen zur Didaktik an. Sie haben auch die Möglichkeit Anreize zu schaffen, um die Lehrenden zur Produktion OER zu bewegen, z.B. durch zusätzliche Gelder. Es hat sich auch gezeigt, dass die die E-Learning-Stellen meist die erste Anlaufstelle der Lehrenden ist mit Fragen zum Thema Veröffentlichung und Lizenzierung. Kennen sich die die Verantwortlichkeiten, können solche Anfragen gut verteilt werden. </a:t>
            </a:r>
          </a:p>
          <a:p>
            <a:endParaRPr lang="de-DE" baseline="0" dirty="0" smtClean="0"/>
          </a:p>
        </p:txBody>
      </p:sp>
      <p:sp>
        <p:nvSpPr>
          <p:cNvPr id="4" name="Foliennummernplatzhalter 3"/>
          <p:cNvSpPr>
            <a:spLocks noGrp="1"/>
          </p:cNvSpPr>
          <p:nvPr>
            <p:ph type="sldNum" sz="quarter" idx="10"/>
          </p:nvPr>
        </p:nvSpPr>
        <p:spPr/>
        <p:txBody>
          <a:bodyPr/>
          <a:lstStyle/>
          <a:p>
            <a:fld id="{20920E09-FE0D-4F47-8848-542D6C53A253}" type="slidenum">
              <a:rPr lang="de-DE" smtClean="0"/>
              <a:t>7</a:t>
            </a:fld>
            <a:endParaRPr lang="de-DE"/>
          </a:p>
        </p:txBody>
      </p:sp>
    </p:spTree>
    <p:extLst>
      <p:ext uri="{BB962C8B-B14F-4D97-AF65-F5344CB8AC3E}">
        <p14:creationId xmlns:p14="http://schemas.microsoft.com/office/powerpoint/2010/main" val="3293329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Schauen wir uns nun ein paar Praxisbeispiele zu den jeweiligen identifizierten Handlungsfeldern an. Für den Zugang und die Bereitstellung gibt es in Deutschland eigentlich nur ein Vorzeigeprojekt und das wurde gerade im vorigen Vortrag ausführlich erläutert: ZOERR</a:t>
            </a:r>
          </a:p>
          <a:p>
            <a:endParaRPr lang="de-DE" baseline="0" dirty="0" smtClean="0"/>
          </a:p>
        </p:txBody>
      </p:sp>
      <p:sp>
        <p:nvSpPr>
          <p:cNvPr id="4" name="Foliennummernplatzhalter 3"/>
          <p:cNvSpPr>
            <a:spLocks noGrp="1"/>
          </p:cNvSpPr>
          <p:nvPr>
            <p:ph type="sldNum" sz="quarter" idx="10"/>
          </p:nvPr>
        </p:nvSpPr>
        <p:spPr/>
        <p:txBody>
          <a:bodyPr/>
          <a:lstStyle/>
          <a:p>
            <a:fld id="{20920E09-FE0D-4F47-8848-542D6C53A253}" type="slidenum">
              <a:rPr lang="de-DE" smtClean="0"/>
              <a:t>8</a:t>
            </a:fld>
            <a:endParaRPr lang="de-DE"/>
          </a:p>
        </p:txBody>
      </p:sp>
    </p:spTree>
    <p:extLst>
      <p:ext uri="{BB962C8B-B14F-4D97-AF65-F5344CB8AC3E}">
        <p14:creationId xmlns:p14="http://schemas.microsoft.com/office/powerpoint/2010/main" val="2778681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smtClean="0">
                <a:solidFill>
                  <a:schemeClr val="tx1"/>
                </a:solidFill>
                <a:effectLst/>
                <a:latin typeface="+mn-lt"/>
                <a:ea typeface="+mn-ea"/>
                <a:cs typeface="+mn-cs"/>
              </a:rPr>
              <a:t>Ein lokales Repositorium ist an sich schon mal eine tolle Sache. Im Projekt </a:t>
            </a:r>
            <a:r>
              <a:rPr lang="de-DE" sz="1200" kern="1200" dirty="0" err="1" smtClean="0">
                <a:solidFill>
                  <a:schemeClr val="tx1"/>
                </a:solidFill>
                <a:effectLst/>
                <a:latin typeface="+mn-lt"/>
                <a:ea typeface="+mn-ea"/>
                <a:cs typeface="+mn-cs"/>
              </a:rPr>
              <a:t>Jointly</a:t>
            </a:r>
            <a:r>
              <a:rPr lang="de-DE" sz="1200" kern="1200" dirty="0" smtClean="0">
                <a:solidFill>
                  <a:schemeClr val="tx1"/>
                </a:solidFill>
                <a:effectLst/>
                <a:latin typeface="+mn-lt"/>
                <a:ea typeface="+mn-ea"/>
                <a:cs typeface="+mn-cs"/>
              </a:rPr>
              <a:t> tüftelt man an den technischen Strukturen von </a:t>
            </a:r>
            <a:r>
              <a:rPr lang="de-DE" sz="1200" kern="1200" dirty="0" err="1" smtClean="0">
                <a:solidFill>
                  <a:schemeClr val="tx1"/>
                </a:solidFill>
                <a:effectLst/>
                <a:latin typeface="+mn-lt"/>
                <a:ea typeface="+mn-ea"/>
                <a:cs typeface="+mn-cs"/>
              </a:rPr>
              <a:t>edu-sharing</a:t>
            </a:r>
            <a:r>
              <a:rPr lang="de-DE" sz="1200" kern="1200" dirty="0" smtClean="0">
                <a:solidFill>
                  <a:schemeClr val="tx1"/>
                </a:solidFill>
                <a:effectLst/>
                <a:latin typeface="+mn-lt"/>
                <a:ea typeface="+mn-ea"/>
                <a:cs typeface="+mn-cs"/>
              </a:rPr>
              <a:t> aber weiter. Die Deutsche Digitale Bibliothek und das </a:t>
            </a:r>
            <a:r>
              <a:rPr lang="de-DE" sz="1200" kern="1200" dirty="0" err="1" smtClean="0">
                <a:solidFill>
                  <a:schemeClr val="tx1"/>
                </a:solidFill>
                <a:effectLst/>
                <a:latin typeface="+mn-lt"/>
                <a:ea typeface="+mn-ea"/>
                <a:cs typeface="+mn-cs"/>
              </a:rPr>
              <a:t>edu-sharing</a:t>
            </a:r>
            <a:r>
              <a:rPr lang="de-DE" sz="1200" kern="1200" dirty="0" smtClean="0">
                <a:solidFill>
                  <a:schemeClr val="tx1"/>
                </a:solidFill>
                <a:effectLst/>
                <a:latin typeface="+mn-lt"/>
                <a:ea typeface="+mn-ea"/>
                <a:cs typeface="+mn-cs"/>
              </a:rPr>
              <a:t> NETWORK haben sich zusammengetan und arbeiten an einem </a:t>
            </a:r>
            <a:r>
              <a:rPr lang="de-DE" sz="1200" kern="1200" dirty="0" err="1" smtClean="0">
                <a:solidFill>
                  <a:schemeClr val="tx1"/>
                </a:solidFill>
                <a:effectLst/>
                <a:latin typeface="+mn-lt"/>
                <a:ea typeface="+mn-ea"/>
                <a:cs typeface="+mn-cs"/>
              </a:rPr>
              <a:t>Plugin</a:t>
            </a:r>
            <a:r>
              <a:rPr lang="de-DE" sz="1200" kern="1200" dirty="0" smtClean="0">
                <a:solidFill>
                  <a:schemeClr val="tx1"/>
                </a:solidFill>
                <a:effectLst/>
                <a:latin typeface="+mn-lt"/>
                <a:ea typeface="+mn-ea"/>
                <a:cs typeface="+mn-cs"/>
              </a:rPr>
              <a:t>, welches die Lernplattformen miteinander über eine Metasuche miteinander verbinden soll. Dort wird auch ein Lizenzwähler implementiert. Sie forcieren alle großen Lernmanagementsysteme. Auch die Anbindung externer Datenquellen von Bibliotheken wurde mitgedacht. Die Deutsche Digitale Bibliothek wurde als Prototyp ausgewählt. Die </a:t>
            </a:r>
            <a:r>
              <a:rPr lang="de-DE" sz="1200" kern="1200" dirty="0" err="1" smtClean="0">
                <a:solidFill>
                  <a:schemeClr val="tx1"/>
                </a:solidFill>
                <a:effectLst/>
                <a:latin typeface="+mn-lt"/>
                <a:ea typeface="+mn-ea"/>
                <a:cs typeface="+mn-cs"/>
              </a:rPr>
              <a:t>Digitalisate</a:t>
            </a:r>
            <a:r>
              <a:rPr lang="de-DE" sz="1200" kern="1200" dirty="0" smtClean="0">
                <a:solidFill>
                  <a:schemeClr val="tx1"/>
                </a:solidFill>
                <a:effectLst/>
                <a:latin typeface="+mn-lt"/>
                <a:ea typeface="+mn-ea"/>
                <a:cs typeface="+mn-cs"/>
              </a:rPr>
              <a:t> sind bereits abrufbar. Natürlich wären darüber auch die anderen </a:t>
            </a:r>
            <a:r>
              <a:rPr lang="de-DE" sz="1200" kern="1200" dirty="0" err="1" smtClean="0">
                <a:solidFill>
                  <a:schemeClr val="tx1"/>
                </a:solidFill>
                <a:effectLst/>
                <a:latin typeface="+mn-lt"/>
                <a:ea typeface="+mn-ea"/>
                <a:cs typeface="+mn-cs"/>
              </a:rPr>
              <a:t>edu-sharing</a:t>
            </a:r>
            <a:r>
              <a:rPr lang="de-DE" sz="1200" kern="1200" dirty="0" smtClean="0">
                <a:solidFill>
                  <a:schemeClr val="tx1"/>
                </a:solidFill>
                <a:effectLst/>
                <a:latin typeface="+mn-lt"/>
                <a:ea typeface="+mn-ea"/>
                <a:cs typeface="+mn-cs"/>
              </a:rPr>
              <a:t> Instanzen bzw.</a:t>
            </a:r>
            <a:r>
              <a:rPr lang="de-DE" sz="1200" kern="1200" baseline="0" dirty="0" smtClean="0">
                <a:solidFill>
                  <a:schemeClr val="tx1"/>
                </a:solidFill>
                <a:effectLst/>
                <a:latin typeface="+mn-lt"/>
                <a:ea typeface="+mn-ea"/>
                <a:cs typeface="+mn-cs"/>
              </a:rPr>
              <a:t> Inhalte der LMS </a:t>
            </a:r>
            <a:r>
              <a:rPr lang="de-DE" sz="1200" kern="1200" dirty="0" smtClean="0">
                <a:solidFill>
                  <a:schemeClr val="tx1"/>
                </a:solidFill>
                <a:effectLst/>
                <a:latin typeface="+mn-lt"/>
                <a:ea typeface="+mn-ea"/>
                <a:cs typeface="+mn-cs"/>
              </a:rPr>
              <a:t>abrufbar. Dann habe ich als OER-Autor nicht nur Zugriff auf die lokalen Materialien, sondern die aller Inhalte, die über die Infrastruktur freigegeben wären. </a:t>
            </a:r>
            <a:endParaRPr lang="de-DE" baseline="0" dirty="0" smtClean="0"/>
          </a:p>
        </p:txBody>
      </p:sp>
      <p:sp>
        <p:nvSpPr>
          <p:cNvPr id="4" name="Foliennummernplatzhalter 3"/>
          <p:cNvSpPr>
            <a:spLocks noGrp="1"/>
          </p:cNvSpPr>
          <p:nvPr>
            <p:ph type="sldNum" sz="quarter" idx="10"/>
          </p:nvPr>
        </p:nvSpPr>
        <p:spPr/>
        <p:txBody>
          <a:bodyPr/>
          <a:lstStyle/>
          <a:p>
            <a:fld id="{20920E09-FE0D-4F47-8848-542D6C53A253}" type="slidenum">
              <a:rPr lang="de-DE" smtClean="0"/>
              <a:t>9</a:t>
            </a:fld>
            <a:endParaRPr lang="de-DE"/>
          </a:p>
        </p:txBody>
      </p:sp>
    </p:spTree>
    <p:extLst>
      <p:ext uri="{BB962C8B-B14F-4D97-AF65-F5344CB8AC3E}">
        <p14:creationId xmlns:p14="http://schemas.microsoft.com/office/powerpoint/2010/main" val="21796308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folie">
    <p:spTree>
      <p:nvGrpSpPr>
        <p:cNvPr id="1" name=""/>
        <p:cNvGrpSpPr/>
        <p:nvPr/>
      </p:nvGrpSpPr>
      <p:grpSpPr>
        <a:xfrm>
          <a:off x="0" y="0"/>
          <a:ext cx="0" cy="0"/>
          <a:chOff x="0" y="0"/>
          <a:chExt cx="0" cy="0"/>
        </a:xfrm>
      </p:grpSpPr>
      <p:pic>
        <p:nvPicPr>
          <p:cNvPr id="8" name="Grafik 7"/>
          <p:cNvPicPr>
            <a:picLocks noChangeAspect="1"/>
          </p:cNvPicPr>
          <p:nvPr userDrawn="1"/>
        </p:nvPicPr>
        <p:blipFill rotWithShape="1">
          <a:blip r:embed="rId2" cstate="print">
            <a:extLst>
              <a:ext uri="{28A0092B-C50C-407E-A947-70E740481C1C}">
                <a14:useLocalDpi xmlns:a14="http://schemas.microsoft.com/office/drawing/2010/main" val="0"/>
              </a:ext>
            </a:extLst>
          </a:blip>
          <a:srcRect l="469" t="610" r="312" b="263"/>
          <a:stretch/>
        </p:blipFill>
        <p:spPr>
          <a:xfrm>
            <a:off x="0" y="2750400"/>
            <a:ext cx="9144000" cy="4107600"/>
          </a:xfrm>
          <a:prstGeom prst="rect">
            <a:avLst/>
          </a:prstGeom>
        </p:spPr>
      </p:pic>
      <p:sp>
        <p:nvSpPr>
          <p:cNvPr id="3" name="Untertitel 2"/>
          <p:cNvSpPr>
            <a:spLocks noGrp="1"/>
          </p:cNvSpPr>
          <p:nvPr>
            <p:ph type="subTitle" idx="1" hasCustomPrompt="1"/>
          </p:nvPr>
        </p:nvSpPr>
        <p:spPr>
          <a:xfrm>
            <a:off x="827584" y="2988000"/>
            <a:ext cx="7488000" cy="936000"/>
          </a:xfrm>
        </p:spPr>
        <p:txBody>
          <a:bodyPr/>
          <a:lstStyle>
            <a:lvl1pPr marL="0" indent="0" algn="l">
              <a:spcBef>
                <a:spcPts val="0"/>
              </a:spcBef>
              <a:spcAft>
                <a:spcPts val="0"/>
              </a:spcAft>
              <a:buNone/>
              <a:defRPr sz="1800" b="0" cap="none" baseline="0">
                <a:solidFill>
                  <a:schemeClr val="bg1"/>
                </a:solidFill>
                <a:latin typeface="+mj-lt"/>
              </a:defRPr>
            </a:lvl1pPr>
            <a:lvl2pPr marL="0" indent="0" algn="l">
              <a:spcBef>
                <a:spcPts val="0"/>
              </a:spcBef>
              <a:spcAft>
                <a:spcPts val="0"/>
              </a:spcAft>
              <a:buNone/>
              <a:defRPr sz="1800" b="0" cap="none" baseline="0">
                <a:solidFill>
                  <a:schemeClr val="bg1"/>
                </a:solidFill>
                <a:latin typeface="+mn-lt"/>
              </a:defRPr>
            </a:lvl2pPr>
            <a:lvl3pPr marL="0" indent="0" algn="l">
              <a:spcBef>
                <a:spcPts val="0"/>
              </a:spcBef>
              <a:spcAft>
                <a:spcPts val="0"/>
              </a:spcAft>
              <a:buNone/>
              <a:defRPr sz="1800" b="0" cap="none" baseline="0">
                <a:solidFill>
                  <a:schemeClr val="bg1"/>
                </a:solidFill>
                <a:latin typeface="+mn-lt"/>
              </a:defRPr>
            </a:lvl3pPr>
            <a:lvl4pPr marL="0" indent="0" algn="l">
              <a:spcBef>
                <a:spcPts val="0"/>
              </a:spcBef>
              <a:spcAft>
                <a:spcPts val="0"/>
              </a:spcAft>
              <a:buNone/>
              <a:defRPr sz="1800" b="0" cap="none" baseline="0">
                <a:solidFill>
                  <a:schemeClr val="bg1"/>
                </a:solidFill>
                <a:latin typeface="+mn-lt"/>
              </a:defRPr>
            </a:lvl4pPr>
            <a:lvl5pPr marL="0" indent="0" algn="l">
              <a:spcBef>
                <a:spcPts val="0"/>
              </a:spcBef>
              <a:spcAft>
                <a:spcPts val="0"/>
              </a:spcAft>
              <a:buNone/>
              <a:defRPr sz="1800" b="0" cap="none" baseline="0">
                <a:solidFill>
                  <a:schemeClr val="bg1"/>
                </a:solidFill>
                <a:latin typeface="+mn-lt"/>
              </a:defRPr>
            </a:lvl5pPr>
            <a:lvl6pPr marL="0" indent="0" algn="l">
              <a:spcBef>
                <a:spcPts val="0"/>
              </a:spcBef>
              <a:spcAft>
                <a:spcPts val="0"/>
              </a:spcAft>
              <a:buNone/>
              <a:defRPr sz="1800" b="0" cap="none" baseline="0">
                <a:solidFill>
                  <a:schemeClr val="bg1"/>
                </a:solidFill>
                <a:latin typeface="+mn-lt"/>
              </a:defRPr>
            </a:lvl6pPr>
            <a:lvl7pPr marL="0" indent="0" algn="l">
              <a:spcBef>
                <a:spcPts val="0"/>
              </a:spcBef>
              <a:spcAft>
                <a:spcPts val="0"/>
              </a:spcAft>
              <a:buNone/>
              <a:defRPr sz="1800" b="0" cap="none" baseline="0">
                <a:solidFill>
                  <a:schemeClr val="bg1"/>
                </a:solidFill>
                <a:latin typeface="+mn-lt"/>
              </a:defRPr>
            </a:lvl7pPr>
            <a:lvl8pPr marL="0" indent="0" algn="l">
              <a:spcBef>
                <a:spcPts val="0"/>
              </a:spcBef>
              <a:spcAft>
                <a:spcPts val="0"/>
              </a:spcAft>
              <a:buNone/>
              <a:defRPr sz="1800" b="0" cap="none" baseline="0">
                <a:solidFill>
                  <a:schemeClr val="bg1"/>
                </a:solidFill>
                <a:latin typeface="+mn-lt"/>
              </a:defRPr>
            </a:lvl8pPr>
            <a:lvl9pPr marL="0" indent="0" algn="l">
              <a:spcBef>
                <a:spcPts val="0"/>
              </a:spcBef>
              <a:spcAft>
                <a:spcPts val="0"/>
              </a:spcAft>
              <a:buNone/>
              <a:defRPr sz="1800" b="0" cap="none" baseline="0">
                <a:solidFill>
                  <a:schemeClr val="bg1"/>
                </a:solidFill>
                <a:latin typeface="+mn-lt"/>
              </a:defRPr>
            </a:lvl9pPr>
          </a:lstStyle>
          <a:p>
            <a:pPr lvl="0"/>
            <a:r>
              <a:rPr lang="de-DE" dirty="0" smtClean="0"/>
              <a:t>Untertitel bearbeiten</a:t>
            </a:r>
          </a:p>
          <a:p>
            <a:pPr lvl="1"/>
            <a:r>
              <a:rPr lang="de-DE" dirty="0" smtClean="0"/>
              <a:t>Zweite Ebene</a:t>
            </a:r>
          </a:p>
        </p:txBody>
      </p:sp>
      <p:pic>
        <p:nvPicPr>
          <p:cNvPr id="4" name="Grafik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2000" y="360000"/>
            <a:ext cx="1944836" cy="554400"/>
          </a:xfrm>
          <a:prstGeom prst="rect">
            <a:avLst/>
          </a:prstGeom>
        </p:spPr>
      </p:pic>
      <p:sp>
        <p:nvSpPr>
          <p:cNvPr id="6" name="Datumsplatzhalter 5"/>
          <p:cNvSpPr>
            <a:spLocks noGrp="1"/>
          </p:cNvSpPr>
          <p:nvPr>
            <p:ph type="dt" sz="half" idx="10"/>
          </p:nvPr>
        </p:nvSpPr>
        <p:spPr>
          <a:xfrm>
            <a:off x="828000" y="6192000"/>
            <a:ext cx="1944000" cy="180000"/>
          </a:xfrm>
        </p:spPr>
        <p:txBody>
          <a:bodyPr/>
          <a:lstStyle>
            <a:lvl1pPr>
              <a:defRPr sz="1200">
                <a:solidFill>
                  <a:schemeClr val="bg1"/>
                </a:solidFill>
                <a:latin typeface="+mj-lt"/>
              </a:defRPr>
            </a:lvl1pPr>
          </a:lstStyle>
          <a:p>
            <a:fld id="{B090D2F3-50D9-4646-8BBE-45BEA46373B9}" type="datetime4">
              <a:rPr lang="de-DE" smtClean="0"/>
              <a:t>26. September 2018</a:t>
            </a:fld>
            <a:endParaRPr lang="de-DE" dirty="0"/>
          </a:p>
        </p:txBody>
      </p:sp>
      <p:sp>
        <p:nvSpPr>
          <p:cNvPr id="12" name="Textplatzhalter 11"/>
          <p:cNvSpPr>
            <a:spLocks noGrp="1"/>
          </p:cNvSpPr>
          <p:nvPr>
            <p:ph type="body" sz="quarter" idx="11"/>
          </p:nvPr>
        </p:nvSpPr>
        <p:spPr>
          <a:xfrm>
            <a:off x="827584" y="6376566"/>
            <a:ext cx="7488000" cy="216000"/>
          </a:xfrm>
        </p:spPr>
        <p:txBody>
          <a:bodyPr/>
          <a:lstStyle>
            <a:lvl1pPr marL="0" indent="0">
              <a:spcBef>
                <a:spcPts val="0"/>
              </a:spcBef>
              <a:spcAft>
                <a:spcPts val="0"/>
              </a:spcAft>
              <a:buFont typeface="Arial" pitchFamily="34" charset="0"/>
              <a:buNone/>
              <a:defRPr sz="1200" cap="none" baseline="0">
                <a:solidFill>
                  <a:schemeClr val="bg1"/>
                </a:solidFill>
                <a:latin typeface="+mn-lt"/>
              </a:defRPr>
            </a:lvl1pPr>
            <a:lvl2pPr marL="0" indent="0">
              <a:spcBef>
                <a:spcPts val="0"/>
              </a:spcBef>
              <a:spcAft>
                <a:spcPts val="0"/>
              </a:spcAft>
              <a:buFont typeface="Arial" pitchFamily="34" charset="0"/>
              <a:buNone/>
              <a:defRPr sz="1200" cap="none" baseline="0">
                <a:latin typeface="+mn-lt"/>
              </a:defRPr>
            </a:lvl2pPr>
            <a:lvl3pPr marL="0" indent="0">
              <a:spcBef>
                <a:spcPts val="0"/>
              </a:spcBef>
              <a:spcAft>
                <a:spcPts val="0"/>
              </a:spcAft>
              <a:buNone/>
              <a:defRPr sz="1200" cap="none" baseline="0">
                <a:latin typeface="+mn-lt"/>
              </a:defRPr>
            </a:lvl3pPr>
            <a:lvl4pPr marL="0" indent="0">
              <a:spcBef>
                <a:spcPts val="0"/>
              </a:spcBef>
              <a:spcAft>
                <a:spcPts val="0"/>
              </a:spcAft>
              <a:buNone/>
              <a:defRPr sz="1200" cap="none" baseline="0">
                <a:latin typeface="+mn-lt"/>
              </a:defRPr>
            </a:lvl4pPr>
            <a:lvl5pPr marL="0" indent="0">
              <a:spcBef>
                <a:spcPts val="0"/>
              </a:spcBef>
              <a:spcAft>
                <a:spcPts val="0"/>
              </a:spcAft>
              <a:buNone/>
              <a:defRPr sz="1200" cap="none" baseline="0">
                <a:latin typeface="+mn-lt"/>
              </a:defRPr>
            </a:lvl5pPr>
            <a:lvl6pPr marL="0" indent="0">
              <a:spcBef>
                <a:spcPts val="0"/>
              </a:spcBef>
              <a:spcAft>
                <a:spcPts val="0"/>
              </a:spcAft>
              <a:buNone/>
              <a:defRPr sz="1200" cap="none" baseline="0">
                <a:latin typeface="+mn-lt"/>
              </a:defRPr>
            </a:lvl6pPr>
            <a:lvl7pPr marL="0" indent="0">
              <a:spcBef>
                <a:spcPts val="0"/>
              </a:spcBef>
              <a:spcAft>
                <a:spcPts val="0"/>
              </a:spcAft>
              <a:buNone/>
              <a:defRPr sz="1200" cap="none" baseline="0">
                <a:latin typeface="+mn-lt"/>
              </a:defRPr>
            </a:lvl7pPr>
            <a:lvl8pPr marL="0" indent="0">
              <a:spcBef>
                <a:spcPts val="0"/>
              </a:spcBef>
              <a:spcAft>
                <a:spcPts val="0"/>
              </a:spcAft>
              <a:buNone/>
              <a:defRPr sz="1200" cap="none" baseline="0">
                <a:latin typeface="+mn-lt"/>
              </a:defRPr>
            </a:lvl8pPr>
            <a:lvl9pPr marL="0" indent="0">
              <a:spcBef>
                <a:spcPts val="0"/>
              </a:spcBef>
              <a:spcAft>
                <a:spcPts val="0"/>
              </a:spcAft>
              <a:buNone/>
              <a:defRPr sz="1200" cap="none" baseline="0">
                <a:latin typeface="+mn-lt"/>
              </a:defRPr>
            </a:lvl9pPr>
          </a:lstStyle>
          <a:p>
            <a:pPr lvl="0"/>
            <a:r>
              <a:rPr lang="de-DE" smtClean="0"/>
              <a:t>Formatvorlagen des Textmasters bearbeiten</a:t>
            </a:r>
          </a:p>
        </p:txBody>
      </p:sp>
      <p:sp>
        <p:nvSpPr>
          <p:cNvPr id="11" name="Textplatzhalter 10"/>
          <p:cNvSpPr>
            <a:spLocks noGrp="1"/>
          </p:cNvSpPr>
          <p:nvPr>
            <p:ph type="body" sz="quarter" idx="12" hasCustomPrompt="1"/>
          </p:nvPr>
        </p:nvSpPr>
        <p:spPr>
          <a:xfrm>
            <a:off x="827584" y="1296000"/>
            <a:ext cx="7488000" cy="1224136"/>
          </a:xfrm>
        </p:spPr>
        <p:txBody>
          <a:bodyPr anchor="b" anchorCtr="0"/>
          <a:lstStyle>
            <a:lvl1pPr marL="0" indent="0">
              <a:spcBef>
                <a:spcPts val="0"/>
              </a:spcBef>
              <a:spcAft>
                <a:spcPts val="0"/>
              </a:spcAft>
              <a:buFont typeface="Arial" pitchFamily="34" charset="0"/>
              <a:buNone/>
              <a:defRPr sz="2600" cap="none" baseline="0">
                <a:latin typeface="+mj-lt"/>
              </a:defRPr>
            </a:lvl1pPr>
            <a:lvl2pPr marL="0" indent="0">
              <a:spcBef>
                <a:spcPts val="0"/>
              </a:spcBef>
              <a:spcAft>
                <a:spcPts val="0"/>
              </a:spcAft>
              <a:buFont typeface="Arial" pitchFamily="34" charset="0"/>
              <a:buNone/>
              <a:defRPr sz="2600" cap="none" baseline="0">
                <a:latin typeface="+mn-lt"/>
              </a:defRPr>
            </a:lvl2pPr>
            <a:lvl3pPr marL="0" indent="0">
              <a:spcBef>
                <a:spcPts val="0"/>
              </a:spcBef>
              <a:spcAft>
                <a:spcPts val="0"/>
              </a:spcAft>
              <a:buNone/>
              <a:defRPr sz="2600" cap="none" baseline="0">
                <a:latin typeface="+mn-lt"/>
              </a:defRPr>
            </a:lvl3pPr>
            <a:lvl4pPr marL="0" indent="0">
              <a:spcBef>
                <a:spcPts val="0"/>
              </a:spcBef>
              <a:spcAft>
                <a:spcPts val="0"/>
              </a:spcAft>
              <a:buNone/>
              <a:defRPr sz="2600" cap="none" baseline="0">
                <a:latin typeface="+mn-lt"/>
              </a:defRPr>
            </a:lvl4pPr>
            <a:lvl5pPr marL="0" indent="0">
              <a:spcBef>
                <a:spcPts val="0"/>
              </a:spcBef>
              <a:spcAft>
                <a:spcPts val="0"/>
              </a:spcAft>
              <a:buNone/>
              <a:defRPr sz="2600" cap="none" baseline="0">
                <a:latin typeface="+mn-lt"/>
              </a:defRPr>
            </a:lvl5pPr>
            <a:lvl6pPr marL="0" indent="0">
              <a:spcBef>
                <a:spcPts val="0"/>
              </a:spcBef>
              <a:spcAft>
                <a:spcPts val="0"/>
              </a:spcAft>
              <a:buNone/>
              <a:defRPr sz="2600" cap="none" baseline="0">
                <a:latin typeface="+mn-lt"/>
              </a:defRPr>
            </a:lvl6pPr>
            <a:lvl7pPr marL="0" indent="0">
              <a:spcBef>
                <a:spcPts val="0"/>
              </a:spcBef>
              <a:spcAft>
                <a:spcPts val="0"/>
              </a:spcAft>
              <a:buNone/>
              <a:defRPr sz="2600" cap="none" baseline="0">
                <a:latin typeface="+mn-lt"/>
              </a:defRPr>
            </a:lvl7pPr>
            <a:lvl8pPr marL="0" indent="0">
              <a:spcBef>
                <a:spcPts val="0"/>
              </a:spcBef>
              <a:spcAft>
                <a:spcPts val="0"/>
              </a:spcAft>
              <a:buNone/>
              <a:defRPr sz="2600" cap="none" baseline="0">
                <a:latin typeface="+mn-lt"/>
              </a:defRPr>
            </a:lvl8pPr>
            <a:lvl9pPr marL="0" indent="0">
              <a:spcBef>
                <a:spcPts val="0"/>
              </a:spcBef>
              <a:spcAft>
                <a:spcPts val="0"/>
              </a:spcAft>
              <a:buNone/>
              <a:defRPr sz="2600" cap="none" baseline="0">
                <a:latin typeface="+mn-lt"/>
              </a:defRPr>
            </a:lvl9pPr>
          </a:lstStyle>
          <a:p>
            <a:pPr lvl="0"/>
            <a:r>
              <a:rPr lang="de-DE" dirty="0" smtClean="0"/>
              <a:t>Titel bearbeiten</a:t>
            </a:r>
          </a:p>
          <a:p>
            <a:pPr lvl="1"/>
            <a:r>
              <a:rPr lang="de-DE" dirty="0" smtClean="0"/>
              <a:t>Zweite Ebene</a:t>
            </a:r>
          </a:p>
        </p:txBody>
      </p:sp>
    </p:spTree>
    <p:extLst>
      <p:ext uri="{BB962C8B-B14F-4D97-AF65-F5344CB8AC3E}">
        <p14:creationId xmlns:p14="http://schemas.microsoft.com/office/powerpoint/2010/main" val="2462503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tartfolie ohne Hintergrund">
    <p:spTree>
      <p:nvGrpSpPr>
        <p:cNvPr id="1" name=""/>
        <p:cNvGrpSpPr/>
        <p:nvPr/>
      </p:nvGrpSpPr>
      <p:grpSpPr>
        <a:xfrm>
          <a:off x="0" y="0"/>
          <a:ext cx="0" cy="0"/>
          <a:chOff x="0" y="0"/>
          <a:chExt cx="0" cy="0"/>
        </a:xfrm>
      </p:grpSpPr>
      <p:sp>
        <p:nvSpPr>
          <p:cNvPr id="3" name="Untertitel 2"/>
          <p:cNvSpPr>
            <a:spLocks noGrp="1"/>
          </p:cNvSpPr>
          <p:nvPr>
            <p:ph type="subTitle" idx="1" hasCustomPrompt="1"/>
          </p:nvPr>
        </p:nvSpPr>
        <p:spPr>
          <a:xfrm>
            <a:off x="827584" y="2988000"/>
            <a:ext cx="7488000" cy="936000"/>
          </a:xfrm>
        </p:spPr>
        <p:txBody>
          <a:bodyPr/>
          <a:lstStyle>
            <a:lvl1pPr marL="0" indent="0" algn="l">
              <a:spcBef>
                <a:spcPts val="0"/>
              </a:spcBef>
              <a:spcAft>
                <a:spcPts val="0"/>
              </a:spcAft>
              <a:buNone/>
              <a:defRPr sz="1800" b="0" cap="none" baseline="0">
                <a:solidFill>
                  <a:schemeClr val="tx1"/>
                </a:solidFill>
                <a:latin typeface="+mj-lt"/>
              </a:defRPr>
            </a:lvl1pPr>
            <a:lvl2pPr marL="0" indent="0" algn="l">
              <a:spcBef>
                <a:spcPts val="0"/>
              </a:spcBef>
              <a:spcAft>
                <a:spcPts val="0"/>
              </a:spcAft>
              <a:buNone/>
              <a:defRPr sz="1800" b="0" cap="none" baseline="0">
                <a:solidFill>
                  <a:schemeClr val="tx1"/>
                </a:solidFill>
                <a:latin typeface="+mn-lt"/>
              </a:defRPr>
            </a:lvl2pPr>
            <a:lvl3pPr marL="0" indent="0" algn="l">
              <a:spcBef>
                <a:spcPts val="0"/>
              </a:spcBef>
              <a:spcAft>
                <a:spcPts val="0"/>
              </a:spcAft>
              <a:buNone/>
              <a:defRPr sz="1800" b="0" cap="none" baseline="0">
                <a:solidFill>
                  <a:schemeClr val="tx1"/>
                </a:solidFill>
                <a:latin typeface="+mn-lt"/>
              </a:defRPr>
            </a:lvl3pPr>
            <a:lvl4pPr marL="0" indent="0" algn="l">
              <a:spcBef>
                <a:spcPts val="0"/>
              </a:spcBef>
              <a:spcAft>
                <a:spcPts val="0"/>
              </a:spcAft>
              <a:buNone/>
              <a:defRPr sz="1800" b="0" cap="none" baseline="0">
                <a:solidFill>
                  <a:schemeClr val="tx1"/>
                </a:solidFill>
                <a:latin typeface="+mn-lt"/>
              </a:defRPr>
            </a:lvl4pPr>
            <a:lvl5pPr marL="0" indent="0" algn="l">
              <a:spcBef>
                <a:spcPts val="0"/>
              </a:spcBef>
              <a:spcAft>
                <a:spcPts val="0"/>
              </a:spcAft>
              <a:buNone/>
              <a:defRPr sz="1800" b="0" cap="none" baseline="0">
                <a:solidFill>
                  <a:schemeClr val="tx1"/>
                </a:solidFill>
                <a:latin typeface="+mn-lt"/>
              </a:defRPr>
            </a:lvl5pPr>
            <a:lvl6pPr marL="0" indent="0" algn="l">
              <a:spcBef>
                <a:spcPts val="0"/>
              </a:spcBef>
              <a:spcAft>
                <a:spcPts val="0"/>
              </a:spcAft>
              <a:buNone/>
              <a:defRPr sz="1800" b="0" cap="none" baseline="0">
                <a:solidFill>
                  <a:schemeClr val="tx1"/>
                </a:solidFill>
                <a:latin typeface="+mn-lt"/>
              </a:defRPr>
            </a:lvl6pPr>
            <a:lvl7pPr marL="0" indent="0" algn="l">
              <a:spcBef>
                <a:spcPts val="0"/>
              </a:spcBef>
              <a:spcAft>
                <a:spcPts val="0"/>
              </a:spcAft>
              <a:buNone/>
              <a:defRPr sz="1800" b="0" cap="none" baseline="0">
                <a:solidFill>
                  <a:schemeClr val="tx1"/>
                </a:solidFill>
                <a:latin typeface="+mn-lt"/>
              </a:defRPr>
            </a:lvl7pPr>
            <a:lvl8pPr marL="0" indent="0" algn="l">
              <a:spcBef>
                <a:spcPts val="0"/>
              </a:spcBef>
              <a:spcAft>
                <a:spcPts val="0"/>
              </a:spcAft>
              <a:buNone/>
              <a:defRPr sz="1800" b="0" cap="none" baseline="0">
                <a:solidFill>
                  <a:schemeClr val="tx1"/>
                </a:solidFill>
                <a:latin typeface="+mn-lt"/>
              </a:defRPr>
            </a:lvl8pPr>
            <a:lvl9pPr marL="0" indent="0" algn="l">
              <a:spcBef>
                <a:spcPts val="0"/>
              </a:spcBef>
              <a:spcAft>
                <a:spcPts val="0"/>
              </a:spcAft>
              <a:buNone/>
              <a:defRPr sz="1800" b="0" cap="none" baseline="0">
                <a:solidFill>
                  <a:schemeClr val="tx1"/>
                </a:solidFill>
                <a:latin typeface="+mn-lt"/>
              </a:defRPr>
            </a:lvl9pPr>
          </a:lstStyle>
          <a:p>
            <a:pPr lvl="0"/>
            <a:r>
              <a:rPr lang="de-DE" dirty="0" smtClean="0"/>
              <a:t>Untertitel bearbeiten</a:t>
            </a:r>
          </a:p>
          <a:p>
            <a:pPr lvl="1"/>
            <a:r>
              <a:rPr lang="de-DE" dirty="0" smtClean="0"/>
              <a:t>Zweite Ebene</a:t>
            </a:r>
          </a:p>
        </p:txBody>
      </p:sp>
      <p:sp>
        <p:nvSpPr>
          <p:cNvPr id="6" name="Datumsplatzhalter 5"/>
          <p:cNvSpPr>
            <a:spLocks noGrp="1"/>
          </p:cNvSpPr>
          <p:nvPr>
            <p:ph type="dt" sz="half" idx="10"/>
          </p:nvPr>
        </p:nvSpPr>
        <p:spPr>
          <a:xfrm>
            <a:off x="828000" y="6192000"/>
            <a:ext cx="1944000" cy="180000"/>
          </a:xfrm>
        </p:spPr>
        <p:txBody>
          <a:bodyPr/>
          <a:lstStyle>
            <a:lvl1pPr>
              <a:defRPr sz="1200">
                <a:solidFill>
                  <a:schemeClr val="tx1"/>
                </a:solidFill>
                <a:latin typeface="+mj-lt"/>
              </a:defRPr>
            </a:lvl1pPr>
          </a:lstStyle>
          <a:p>
            <a:fld id="{150F2EB4-D70C-4CB0-83D8-523B9C0C4DB1}" type="datetime4">
              <a:rPr lang="de-DE" smtClean="0"/>
              <a:t>26. September 2018</a:t>
            </a:fld>
            <a:endParaRPr lang="de-DE" dirty="0"/>
          </a:p>
        </p:txBody>
      </p:sp>
      <p:sp>
        <p:nvSpPr>
          <p:cNvPr id="12" name="Textplatzhalter 11"/>
          <p:cNvSpPr>
            <a:spLocks noGrp="1"/>
          </p:cNvSpPr>
          <p:nvPr>
            <p:ph type="body" sz="quarter" idx="11"/>
          </p:nvPr>
        </p:nvSpPr>
        <p:spPr>
          <a:xfrm>
            <a:off x="827584" y="6376566"/>
            <a:ext cx="7488000" cy="216000"/>
          </a:xfrm>
        </p:spPr>
        <p:txBody>
          <a:bodyPr/>
          <a:lstStyle>
            <a:lvl1pPr marL="0" indent="0">
              <a:spcBef>
                <a:spcPts val="0"/>
              </a:spcBef>
              <a:spcAft>
                <a:spcPts val="0"/>
              </a:spcAft>
              <a:buFont typeface="Arial" pitchFamily="34" charset="0"/>
              <a:buNone/>
              <a:defRPr sz="1200" cap="none" baseline="0">
                <a:solidFill>
                  <a:schemeClr val="tx1"/>
                </a:solidFill>
                <a:latin typeface="+mn-lt"/>
              </a:defRPr>
            </a:lvl1pPr>
            <a:lvl2pPr marL="0" indent="0">
              <a:spcBef>
                <a:spcPts val="0"/>
              </a:spcBef>
              <a:spcAft>
                <a:spcPts val="0"/>
              </a:spcAft>
              <a:buFont typeface="Arial" pitchFamily="34" charset="0"/>
              <a:buNone/>
              <a:defRPr sz="1200" cap="none" baseline="0">
                <a:solidFill>
                  <a:schemeClr val="tx1"/>
                </a:solidFill>
                <a:latin typeface="+mn-lt"/>
              </a:defRPr>
            </a:lvl2pPr>
            <a:lvl3pPr marL="0" indent="0">
              <a:spcBef>
                <a:spcPts val="0"/>
              </a:spcBef>
              <a:spcAft>
                <a:spcPts val="0"/>
              </a:spcAft>
              <a:buNone/>
              <a:defRPr sz="1200" cap="none" baseline="0">
                <a:solidFill>
                  <a:schemeClr val="tx1"/>
                </a:solidFill>
                <a:latin typeface="+mn-lt"/>
              </a:defRPr>
            </a:lvl3pPr>
            <a:lvl4pPr marL="0" indent="0">
              <a:spcBef>
                <a:spcPts val="0"/>
              </a:spcBef>
              <a:spcAft>
                <a:spcPts val="0"/>
              </a:spcAft>
              <a:buNone/>
              <a:defRPr sz="1200" cap="none" baseline="0">
                <a:solidFill>
                  <a:schemeClr val="tx1"/>
                </a:solidFill>
                <a:latin typeface="+mn-lt"/>
              </a:defRPr>
            </a:lvl4pPr>
            <a:lvl5pPr marL="0" indent="0">
              <a:spcBef>
                <a:spcPts val="0"/>
              </a:spcBef>
              <a:spcAft>
                <a:spcPts val="0"/>
              </a:spcAft>
              <a:buNone/>
              <a:defRPr sz="1200" cap="none" baseline="0">
                <a:solidFill>
                  <a:schemeClr val="tx1"/>
                </a:solidFill>
                <a:latin typeface="+mn-lt"/>
              </a:defRPr>
            </a:lvl5pPr>
            <a:lvl6pPr marL="0" indent="0">
              <a:spcBef>
                <a:spcPts val="0"/>
              </a:spcBef>
              <a:spcAft>
                <a:spcPts val="0"/>
              </a:spcAft>
              <a:buNone/>
              <a:defRPr sz="1200" cap="none" baseline="0">
                <a:solidFill>
                  <a:schemeClr val="tx1"/>
                </a:solidFill>
                <a:latin typeface="+mn-lt"/>
              </a:defRPr>
            </a:lvl6pPr>
            <a:lvl7pPr marL="0" indent="0">
              <a:spcBef>
                <a:spcPts val="0"/>
              </a:spcBef>
              <a:spcAft>
                <a:spcPts val="0"/>
              </a:spcAft>
              <a:buNone/>
              <a:defRPr sz="1200" cap="none" baseline="0">
                <a:solidFill>
                  <a:schemeClr val="tx1"/>
                </a:solidFill>
                <a:latin typeface="+mn-lt"/>
              </a:defRPr>
            </a:lvl7pPr>
            <a:lvl8pPr marL="0" indent="0">
              <a:spcBef>
                <a:spcPts val="0"/>
              </a:spcBef>
              <a:spcAft>
                <a:spcPts val="0"/>
              </a:spcAft>
              <a:buNone/>
              <a:defRPr sz="1200" cap="none" baseline="0">
                <a:solidFill>
                  <a:schemeClr val="tx1"/>
                </a:solidFill>
                <a:latin typeface="+mn-lt"/>
              </a:defRPr>
            </a:lvl8pPr>
            <a:lvl9pPr marL="0" indent="0">
              <a:spcBef>
                <a:spcPts val="0"/>
              </a:spcBef>
              <a:spcAft>
                <a:spcPts val="0"/>
              </a:spcAft>
              <a:buNone/>
              <a:defRPr sz="1200" cap="none" baseline="0">
                <a:solidFill>
                  <a:schemeClr val="tx1"/>
                </a:solidFill>
                <a:latin typeface="+mn-lt"/>
              </a:defRPr>
            </a:lvl9pPr>
          </a:lstStyle>
          <a:p>
            <a:pPr lvl="0"/>
            <a:r>
              <a:rPr lang="de-DE" smtClean="0"/>
              <a:t>Formatvorlagen des Textmasters bearbeiten</a:t>
            </a:r>
          </a:p>
        </p:txBody>
      </p:sp>
      <p:sp>
        <p:nvSpPr>
          <p:cNvPr id="11" name="Textplatzhalter 10"/>
          <p:cNvSpPr>
            <a:spLocks noGrp="1"/>
          </p:cNvSpPr>
          <p:nvPr>
            <p:ph type="body" sz="quarter" idx="12" hasCustomPrompt="1"/>
          </p:nvPr>
        </p:nvSpPr>
        <p:spPr>
          <a:xfrm>
            <a:off x="827584" y="1296000"/>
            <a:ext cx="7488000" cy="1224136"/>
          </a:xfrm>
        </p:spPr>
        <p:txBody>
          <a:bodyPr anchor="b" anchorCtr="0"/>
          <a:lstStyle>
            <a:lvl1pPr marL="0" indent="0">
              <a:spcBef>
                <a:spcPts val="0"/>
              </a:spcBef>
              <a:spcAft>
                <a:spcPts val="0"/>
              </a:spcAft>
              <a:buFont typeface="Arial" pitchFamily="34" charset="0"/>
              <a:buNone/>
              <a:defRPr sz="2600" cap="none" baseline="0">
                <a:latin typeface="+mj-lt"/>
              </a:defRPr>
            </a:lvl1pPr>
            <a:lvl2pPr marL="0" indent="0">
              <a:spcBef>
                <a:spcPts val="0"/>
              </a:spcBef>
              <a:spcAft>
                <a:spcPts val="0"/>
              </a:spcAft>
              <a:buFont typeface="Arial" pitchFamily="34" charset="0"/>
              <a:buNone/>
              <a:defRPr sz="2600" cap="none" baseline="0">
                <a:latin typeface="+mn-lt"/>
              </a:defRPr>
            </a:lvl2pPr>
            <a:lvl3pPr marL="0" indent="0">
              <a:spcBef>
                <a:spcPts val="0"/>
              </a:spcBef>
              <a:spcAft>
                <a:spcPts val="0"/>
              </a:spcAft>
              <a:buNone/>
              <a:defRPr sz="2600" cap="none" baseline="0">
                <a:latin typeface="+mn-lt"/>
              </a:defRPr>
            </a:lvl3pPr>
            <a:lvl4pPr marL="0" indent="0">
              <a:spcBef>
                <a:spcPts val="0"/>
              </a:spcBef>
              <a:spcAft>
                <a:spcPts val="0"/>
              </a:spcAft>
              <a:buNone/>
              <a:defRPr sz="2600" cap="none" baseline="0">
                <a:latin typeface="+mn-lt"/>
              </a:defRPr>
            </a:lvl4pPr>
            <a:lvl5pPr marL="0" indent="0">
              <a:spcBef>
                <a:spcPts val="0"/>
              </a:spcBef>
              <a:spcAft>
                <a:spcPts val="0"/>
              </a:spcAft>
              <a:buNone/>
              <a:defRPr sz="2600" cap="none" baseline="0">
                <a:latin typeface="+mn-lt"/>
              </a:defRPr>
            </a:lvl5pPr>
            <a:lvl6pPr marL="0" indent="0">
              <a:spcBef>
                <a:spcPts val="0"/>
              </a:spcBef>
              <a:spcAft>
                <a:spcPts val="0"/>
              </a:spcAft>
              <a:buNone/>
              <a:defRPr sz="2600" cap="none" baseline="0">
                <a:latin typeface="+mn-lt"/>
              </a:defRPr>
            </a:lvl6pPr>
            <a:lvl7pPr marL="0" indent="0">
              <a:spcBef>
                <a:spcPts val="0"/>
              </a:spcBef>
              <a:spcAft>
                <a:spcPts val="0"/>
              </a:spcAft>
              <a:buNone/>
              <a:defRPr sz="2600" cap="none" baseline="0">
                <a:latin typeface="+mn-lt"/>
              </a:defRPr>
            </a:lvl7pPr>
            <a:lvl8pPr marL="0" indent="0">
              <a:spcBef>
                <a:spcPts val="0"/>
              </a:spcBef>
              <a:spcAft>
                <a:spcPts val="0"/>
              </a:spcAft>
              <a:buNone/>
              <a:defRPr sz="2600" cap="none" baseline="0">
                <a:latin typeface="+mn-lt"/>
              </a:defRPr>
            </a:lvl8pPr>
            <a:lvl9pPr marL="0" indent="0">
              <a:spcBef>
                <a:spcPts val="0"/>
              </a:spcBef>
              <a:spcAft>
                <a:spcPts val="0"/>
              </a:spcAft>
              <a:buNone/>
              <a:defRPr sz="2600" cap="none" baseline="0">
                <a:latin typeface="+mn-lt"/>
              </a:defRPr>
            </a:lvl9pPr>
          </a:lstStyle>
          <a:p>
            <a:pPr lvl="0"/>
            <a:r>
              <a:rPr lang="de-DE" dirty="0" smtClean="0"/>
              <a:t>Titel bearbeiten</a:t>
            </a:r>
          </a:p>
          <a:p>
            <a:pPr lvl="1"/>
            <a:r>
              <a:rPr lang="de-DE" dirty="0" smtClean="0"/>
              <a:t>Zweite Ebene</a:t>
            </a:r>
          </a:p>
        </p:txBody>
      </p:sp>
      <p:pic>
        <p:nvPicPr>
          <p:cNvPr id="9" name="Grafik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2000" y="360000"/>
            <a:ext cx="1944836" cy="554400"/>
          </a:xfrm>
          <a:prstGeom prst="rect">
            <a:avLst/>
          </a:prstGeom>
        </p:spPr>
      </p:pic>
    </p:spTree>
    <p:extLst>
      <p:ext uri="{BB962C8B-B14F-4D97-AF65-F5344CB8AC3E}">
        <p14:creationId xmlns:p14="http://schemas.microsoft.com/office/powerpoint/2010/main" val="146904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tartfolie | Variante">
    <p:spTree>
      <p:nvGrpSpPr>
        <p:cNvPr id="1" name=""/>
        <p:cNvGrpSpPr/>
        <p:nvPr/>
      </p:nvGrpSpPr>
      <p:grpSpPr>
        <a:xfrm>
          <a:off x="0" y="0"/>
          <a:ext cx="0" cy="0"/>
          <a:chOff x="0" y="0"/>
          <a:chExt cx="0" cy="0"/>
        </a:xfrm>
      </p:grpSpPr>
      <p:sp>
        <p:nvSpPr>
          <p:cNvPr id="3" name="Untertitel 2"/>
          <p:cNvSpPr>
            <a:spLocks noGrp="1"/>
          </p:cNvSpPr>
          <p:nvPr>
            <p:ph type="subTitle" idx="1" hasCustomPrompt="1"/>
          </p:nvPr>
        </p:nvSpPr>
        <p:spPr>
          <a:xfrm>
            <a:off x="827584" y="4212000"/>
            <a:ext cx="7488000" cy="936000"/>
          </a:xfrm>
        </p:spPr>
        <p:txBody>
          <a:bodyPr/>
          <a:lstStyle>
            <a:lvl1pPr marL="0" indent="0" algn="l">
              <a:spcBef>
                <a:spcPts val="0"/>
              </a:spcBef>
              <a:spcAft>
                <a:spcPts val="0"/>
              </a:spcAft>
              <a:buNone/>
              <a:defRPr sz="1800" b="0" cap="none" baseline="0">
                <a:solidFill>
                  <a:schemeClr val="tx1"/>
                </a:solidFill>
                <a:latin typeface="+mj-lt"/>
              </a:defRPr>
            </a:lvl1pPr>
            <a:lvl2pPr marL="0" indent="0" algn="l">
              <a:spcBef>
                <a:spcPts val="0"/>
              </a:spcBef>
              <a:spcAft>
                <a:spcPts val="0"/>
              </a:spcAft>
              <a:buNone/>
              <a:defRPr sz="1800" b="0" cap="none" baseline="0">
                <a:solidFill>
                  <a:schemeClr val="tx1"/>
                </a:solidFill>
                <a:latin typeface="+mn-lt"/>
              </a:defRPr>
            </a:lvl2pPr>
            <a:lvl3pPr marL="0" indent="0" algn="l">
              <a:spcBef>
                <a:spcPts val="0"/>
              </a:spcBef>
              <a:spcAft>
                <a:spcPts val="0"/>
              </a:spcAft>
              <a:buNone/>
              <a:defRPr sz="1800" b="0" cap="none" baseline="0">
                <a:solidFill>
                  <a:schemeClr val="tx1"/>
                </a:solidFill>
                <a:latin typeface="+mn-lt"/>
              </a:defRPr>
            </a:lvl3pPr>
            <a:lvl4pPr marL="0" indent="0" algn="l">
              <a:spcBef>
                <a:spcPts val="0"/>
              </a:spcBef>
              <a:spcAft>
                <a:spcPts val="0"/>
              </a:spcAft>
              <a:buNone/>
              <a:defRPr sz="1800" b="0" cap="none" baseline="0">
                <a:solidFill>
                  <a:schemeClr val="tx1"/>
                </a:solidFill>
                <a:latin typeface="+mn-lt"/>
              </a:defRPr>
            </a:lvl4pPr>
            <a:lvl5pPr marL="0" indent="0" algn="l">
              <a:spcBef>
                <a:spcPts val="0"/>
              </a:spcBef>
              <a:spcAft>
                <a:spcPts val="0"/>
              </a:spcAft>
              <a:buNone/>
              <a:defRPr sz="1800" b="0" cap="none" baseline="0">
                <a:solidFill>
                  <a:schemeClr val="tx1"/>
                </a:solidFill>
                <a:latin typeface="+mn-lt"/>
              </a:defRPr>
            </a:lvl5pPr>
            <a:lvl6pPr marL="0" indent="0" algn="l">
              <a:spcBef>
                <a:spcPts val="0"/>
              </a:spcBef>
              <a:spcAft>
                <a:spcPts val="0"/>
              </a:spcAft>
              <a:buNone/>
              <a:defRPr sz="1800" b="0" cap="none" baseline="0">
                <a:solidFill>
                  <a:schemeClr val="tx1"/>
                </a:solidFill>
                <a:latin typeface="+mn-lt"/>
              </a:defRPr>
            </a:lvl6pPr>
            <a:lvl7pPr marL="0" indent="0" algn="l">
              <a:spcBef>
                <a:spcPts val="0"/>
              </a:spcBef>
              <a:spcAft>
                <a:spcPts val="0"/>
              </a:spcAft>
              <a:buNone/>
              <a:defRPr sz="1800" b="0" cap="none" baseline="0">
                <a:solidFill>
                  <a:schemeClr val="tx1"/>
                </a:solidFill>
                <a:latin typeface="+mn-lt"/>
              </a:defRPr>
            </a:lvl7pPr>
            <a:lvl8pPr marL="0" indent="0" algn="l">
              <a:spcBef>
                <a:spcPts val="0"/>
              </a:spcBef>
              <a:spcAft>
                <a:spcPts val="0"/>
              </a:spcAft>
              <a:buNone/>
              <a:defRPr sz="1800" b="0" cap="none" baseline="0">
                <a:solidFill>
                  <a:schemeClr val="tx1"/>
                </a:solidFill>
                <a:latin typeface="+mn-lt"/>
              </a:defRPr>
            </a:lvl8pPr>
            <a:lvl9pPr marL="0" indent="0" algn="l">
              <a:spcBef>
                <a:spcPts val="0"/>
              </a:spcBef>
              <a:spcAft>
                <a:spcPts val="0"/>
              </a:spcAft>
              <a:buNone/>
              <a:defRPr sz="1800" b="0" cap="none" baseline="0">
                <a:solidFill>
                  <a:schemeClr val="tx1"/>
                </a:solidFill>
                <a:latin typeface="+mn-lt"/>
              </a:defRPr>
            </a:lvl9pPr>
          </a:lstStyle>
          <a:p>
            <a:pPr lvl="0"/>
            <a:r>
              <a:rPr lang="de-DE" dirty="0" smtClean="0"/>
              <a:t>Untertitel bearbeiten</a:t>
            </a:r>
          </a:p>
          <a:p>
            <a:pPr lvl="1"/>
            <a:r>
              <a:rPr lang="de-DE" dirty="0" smtClean="0"/>
              <a:t>Zweite Ebene</a:t>
            </a:r>
          </a:p>
        </p:txBody>
      </p:sp>
      <p:sp>
        <p:nvSpPr>
          <p:cNvPr id="6" name="Datumsplatzhalter 5"/>
          <p:cNvSpPr>
            <a:spLocks noGrp="1"/>
          </p:cNvSpPr>
          <p:nvPr>
            <p:ph type="dt" sz="half" idx="10"/>
          </p:nvPr>
        </p:nvSpPr>
        <p:spPr>
          <a:xfrm>
            <a:off x="828000" y="6192000"/>
            <a:ext cx="1944000" cy="180000"/>
          </a:xfrm>
        </p:spPr>
        <p:txBody>
          <a:bodyPr/>
          <a:lstStyle>
            <a:lvl1pPr>
              <a:defRPr sz="1200">
                <a:solidFill>
                  <a:schemeClr val="tx1"/>
                </a:solidFill>
                <a:latin typeface="+mj-lt"/>
              </a:defRPr>
            </a:lvl1pPr>
          </a:lstStyle>
          <a:p>
            <a:fld id="{E8876E00-12AE-43EB-A2ED-19775D274471}" type="datetime4">
              <a:rPr lang="de-DE" smtClean="0"/>
              <a:t>26. September 2018</a:t>
            </a:fld>
            <a:endParaRPr lang="de-DE" dirty="0"/>
          </a:p>
        </p:txBody>
      </p:sp>
      <p:sp>
        <p:nvSpPr>
          <p:cNvPr id="12" name="Textplatzhalter 11"/>
          <p:cNvSpPr>
            <a:spLocks noGrp="1"/>
          </p:cNvSpPr>
          <p:nvPr>
            <p:ph type="body" sz="quarter" idx="11"/>
          </p:nvPr>
        </p:nvSpPr>
        <p:spPr>
          <a:xfrm>
            <a:off x="827584" y="6376566"/>
            <a:ext cx="7488000" cy="216000"/>
          </a:xfrm>
        </p:spPr>
        <p:txBody>
          <a:bodyPr/>
          <a:lstStyle>
            <a:lvl1pPr marL="0" indent="0">
              <a:spcBef>
                <a:spcPts val="0"/>
              </a:spcBef>
              <a:spcAft>
                <a:spcPts val="0"/>
              </a:spcAft>
              <a:buFont typeface="Arial" pitchFamily="34" charset="0"/>
              <a:buNone/>
              <a:defRPr sz="1200" cap="none" baseline="0">
                <a:solidFill>
                  <a:schemeClr val="tx1"/>
                </a:solidFill>
                <a:latin typeface="+mn-lt"/>
              </a:defRPr>
            </a:lvl1pPr>
            <a:lvl2pPr marL="0" indent="0">
              <a:spcBef>
                <a:spcPts val="0"/>
              </a:spcBef>
              <a:spcAft>
                <a:spcPts val="0"/>
              </a:spcAft>
              <a:buFont typeface="Arial" pitchFamily="34" charset="0"/>
              <a:buNone/>
              <a:defRPr sz="1200" cap="none" baseline="0">
                <a:solidFill>
                  <a:schemeClr val="tx1"/>
                </a:solidFill>
                <a:latin typeface="+mn-lt"/>
              </a:defRPr>
            </a:lvl2pPr>
            <a:lvl3pPr marL="0" indent="0">
              <a:spcBef>
                <a:spcPts val="0"/>
              </a:spcBef>
              <a:spcAft>
                <a:spcPts val="0"/>
              </a:spcAft>
              <a:buNone/>
              <a:defRPr sz="1200" cap="none" baseline="0">
                <a:solidFill>
                  <a:schemeClr val="tx1"/>
                </a:solidFill>
                <a:latin typeface="+mn-lt"/>
              </a:defRPr>
            </a:lvl3pPr>
            <a:lvl4pPr marL="0" indent="0">
              <a:spcBef>
                <a:spcPts val="0"/>
              </a:spcBef>
              <a:spcAft>
                <a:spcPts val="0"/>
              </a:spcAft>
              <a:buNone/>
              <a:defRPr sz="1200" cap="none" baseline="0">
                <a:solidFill>
                  <a:schemeClr val="tx1"/>
                </a:solidFill>
                <a:latin typeface="+mn-lt"/>
              </a:defRPr>
            </a:lvl4pPr>
            <a:lvl5pPr marL="0" indent="0">
              <a:spcBef>
                <a:spcPts val="0"/>
              </a:spcBef>
              <a:spcAft>
                <a:spcPts val="0"/>
              </a:spcAft>
              <a:buNone/>
              <a:defRPr sz="1200" cap="none" baseline="0">
                <a:solidFill>
                  <a:schemeClr val="tx1"/>
                </a:solidFill>
                <a:latin typeface="+mn-lt"/>
              </a:defRPr>
            </a:lvl5pPr>
            <a:lvl6pPr marL="0" indent="0">
              <a:spcBef>
                <a:spcPts val="0"/>
              </a:spcBef>
              <a:spcAft>
                <a:spcPts val="0"/>
              </a:spcAft>
              <a:buNone/>
              <a:defRPr sz="1200" cap="none" baseline="0">
                <a:solidFill>
                  <a:schemeClr val="tx1"/>
                </a:solidFill>
                <a:latin typeface="+mn-lt"/>
              </a:defRPr>
            </a:lvl6pPr>
            <a:lvl7pPr marL="0" indent="0">
              <a:spcBef>
                <a:spcPts val="0"/>
              </a:spcBef>
              <a:spcAft>
                <a:spcPts val="0"/>
              </a:spcAft>
              <a:buNone/>
              <a:defRPr sz="1200" cap="none" baseline="0">
                <a:solidFill>
                  <a:schemeClr val="tx1"/>
                </a:solidFill>
                <a:latin typeface="+mn-lt"/>
              </a:defRPr>
            </a:lvl7pPr>
            <a:lvl8pPr marL="0" indent="0">
              <a:spcBef>
                <a:spcPts val="0"/>
              </a:spcBef>
              <a:spcAft>
                <a:spcPts val="0"/>
              </a:spcAft>
              <a:buNone/>
              <a:defRPr sz="1200" cap="none" baseline="0">
                <a:solidFill>
                  <a:schemeClr val="tx1"/>
                </a:solidFill>
                <a:latin typeface="+mn-lt"/>
              </a:defRPr>
            </a:lvl8pPr>
            <a:lvl9pPr marL="0" indent="0">
              <a:spcBef>
                <a:spcPts val="0"/>
              </a:spcBef>
              <a:spcAft>
                <a:spcPts val="0"/>
              </a:spcAft>
              <a:buNone/>
              <a:defRPr sz="1200" cap="none" baseline="0">
                <a:solidFill>
                  <a:schemeClr val="tx1"/>
                </a:solidFill>
                <a:latin typeface="+mn-lt"/>
              </a:defRPr>
            </a:lvl9pPr>
          </a:lstStyle>
          <a:p>
            <a:pPr lvl="0"/>
            <a:r>
              <a:rPr lang="de-DE" smtClean="0"/>
              <a:t>Formatvorlagen des Textmasters bearbeiten</a:t>
            </a:r>
          </a:p>
        </p:txBody>
      </p:sp>
      <p:sp>
        <p:nvSpPr>
          <p:cNvPr id="8" name="Textplatzhalter 10"/>
          <p:cNvSpPr>
            <a:spLocks noGrp="1"/>
          </p:cNvSpPr>
          <p:nvPr>
            <p:ph type="body" sz="quarter" idx="13" hasCustomPrompt="1"/>
          </p:nvPr>
        </p:nvSpPr>
        <p:spPr>
          <a:xfrm>
            <a:off x="827584" y="2124170"/>
            <a:ext cx="7488000" cy="1728000"/>
          </a:xfrm>
        </p:spPr>
        <p:txBody>
          <a:bodyPr anchor="t" anchorCtr="0"/>
          <a:lstStyle>
            <a:lvl1pPr marL="0" indent="0">
              <a:spcBef>
                <a:spcPts val="0"/>
              </a:spcBef>
              <a:spcAft>
                <a:spcPts val="0"/>
              </a:spcAft>
              <a:buFont typeface="Arial" pitchFamily="34" charset="0"/>
              <a:buNone/>
              <a:defRPr sz="2600" cap="none" baseline="0">
                <a:latin typeface="+mj-lt"/>
              </a:defRPr>
            </a:lvl1pPr>
            <a:lvl2pPr marL="0" indent="0">
              <a:spcBef>
                <a:spcPts val="0"/>
              </a:spcBef>
              <a:spcAft>
                <a:spcPts val="0"/>
              </a:spcAft>
              <a:buFont typeface="Arial" pitchFamily="34" charset="0"/>
              <a:buNone/>
              <a:defRPr sz="2600" cap="none" baseline="0">
                <a:latin typeface="+mn-lt"/>
              </a:defRPr>
            </a:lvl2pPr>
            <a:lvl3pPr marL="0" indent="0">
              <a:spcBef>
                <a:spcPts val="0"/>
              </a:spcBef>
              <a:spcAft>
                <a:spcPts val="0"/>
              </a:spcAft>
              <a:buNone/>
              <a:defRPr sz="2600" cap="none" baseline="0">
                <a:latin typeface="+mn-lt"/>
              </a:defRPr>
            </a:lvl3pPr>
            <a:lvl4pPr marL="0" indent="0">
              <a:spcBef>
                <a:spcPts val="0"/>
              </a:spcBef>
              <a:spcAft>
                <a:spcPts val="0"/>
              </a:spcAft>
              <a:buNone/>
              <a:defRPr sz="2600" cap="none" baseline="0">
                <a:latin typeface="+mn-lt"/>
              </a:defRPr>
            </a:lvl4pPr>
            <a:lvl5pPr marL="0" indent="0">
              <a:spcBef>
                <a:spcPts val="0"/>
              </a:spcBef>
              <a:spcAft>
                <a:spcPts val="0"/>
              </a:spcAft>
              <a:buNone/>
              <a:defRPr sz="2600" cap="none" baseline="0">
                <a:latin typeface="+mn-lt"/>
              </a:defRPr>
            </a:lvl5pPr>
            <a:lvl6pPr marL="0" indent="0">
              <a:spcBef>
                <a:spcPts val="0"/>
              </a:spcBef>
              <a:spcAft>
                <a:spcPts val="0"/>
              </a:spcAft>
              <a:buNone/>
              <a:defRPr sz="2600" cap="none" baseline="0">
                <a:latin typeface="+mn-lt"/>
              </a:defRPr>
            </a:lvl6pPr>
            <a:lvl7pPr marL="0" indent="0">
              <a:spcBef>
                <a:spcPts val="0"/>
              </a:spcBef>
              <a:spcAft>
                <a:spcPts val="0"/>
              </a:spcAft>
              <a:buNone/>
              <a:defRPr sz="2600" cap="none" baseline="0">
                <a:latin typeface="+mn-lt"/>
              </a:defRPr>
            </a:lvl7pPr>
            <a:lvl8pPr marL="0" indent="0">
              <a:spcBef>
                <a:spcPts val="0"/>
              </a:spcBef>
              <a:spcAft>
                <a:spcPts val="0"/>
              </a:spcAft>
              <a:buNone/>
              <a:defRPr sz="2600" cap="none" baseline="0">
                <a:latin typeface="+mn-lt"/>
              </a:defRPr>
            </a:lvl8pPr>
            <a:lvl9pPr marL="0" indent="0">
              <a:spcBef>
                <a:spcPts val="0"/>
              </a:spcBef>
              <a:spcAft>
                <a:spcPts val="0"/>
              </a:spcAft>
              <a:buNone/>
              <a:defRPr sz="2600" cap="none" baseline="0">
                <a:latin typeface="+mn-lt"/>
              </a:defRPr>
            </a:lvl9pPr>
          </a:lstStyle>
          <a:p>
            <a:pPr lvl="0"/>
            <a:r>
              <a:rPr lang="de-DE" dirty="0" smtClean="0"/>
              <a:t>Titel bearbeiten</a:t>
            </a:r>
          </a:p>
          <a:p>
            <a:pPr lvl="1"/>
            <a:r>
              <a:rPr lang="de-DE" dirty="0" smtClean="0"/>
              <a:t>Zweite Ebene</a:t>
            </a:r>
          </a:p>
        </p:txBody>
      </p:sp>
      <p:pic>
        <p:nvPicPr>
          <p:cNvPr id="13" name="Grafik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2000" y="360000"/>
            <a:ext cx="1944836" cy="554400"/>
          </a:xfrm>
          <a:prstGeom prst="rect">
            <a:avLst/>
          </a:prstGeom>
        </p:spPr>
      </p:pic>
    </p:spTree>
    <p:extLst>
      <p:ext uri="{BB962C8B-B14F-4D97-AF65-F5344CB8AC3E}">
        <p14:creationId xmlns:p14="http://schemas.microsoft.com/office/powerpoint/2010/main" val="1809675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 Trennseite">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dirty="0" err="1" smtClean="0"/>
              <a:t>Agendatitel</a:t>
            </a:r>
            <a:r>
              <a:rPr lang="de-DE" dirty="0" smtClean="0"/>
              <a:t> bearbeiten</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t>26. September 2018</a:t>
            </a:fld>
            <a:r>
              <a:rPr lang="de-DE" smtClean="0"/>
              <a:t> | Seite </a:t>
            </a:r>
            <a:fld id="{0861B5AC-52B6-4940-A75B-038E30218B05}" type="slidenum">
              <a:rPr lang="de-DE" smtClean="0"/>
              <a:pPr/>
              <a:t>‹Nr.›</a:t>
            </a:fld>
            <a:r>
              <a:rPr lang="de-DE" smtClean="0"/>
              <a:t> </a:t>
            </a:r>
            <a:endParaRPr lang="de-DE" dirty="0"/>
          </a:p>
        </p:txBody>
      </p:sp>
      <p:sp>
        <p:nvSpPr>
          <p:cNvPr id="4" name="Fußzeilenplatzhalter 3"/>
          <p:cNvSpPr>
            <a:spLocks noGrp="1"/>
          </p:cNvSpPr>
          <p:nvPr>
            <p:ph type="ftr" sz="quarter" idx="11"/>
          </p:nvPr>
        </p:nvSpPr>
        <p:spPr/>
        <p:txBody>
          <a:bodyPr/>
          <a:lstStyle/>
          <a:p>
            <a:r>
              <a:rPr lang="de-DE" smtClean="0"/>
              <a:t>Autor | Abteilung</a:t>
            </a:r>
            <a:endParaRPr lang="de-DE" dirty="0"/>
          </a:p>
        </p:txBody>
      </p:sp>
      <p:sp>
        <p:nvSpPr>
          <p:cNvPr id="8" name="Textplatzhalter 7"/>
          <p:cNvSpPr>
            <a:spLocks noGrp="1"/>
          </p:cNvSpPr>
          <p:nvPr>
            <p:ph type="body" sz="quarter" idx="13" hasCustomPrompt="1"/>
          </p:nvPr>
        </p:nvSpPr>
        <p:spPr>
          <a:xfrm>
            <a:off x="358775" y="677650"/>
            <a:ext cx="8424000" cy="432000"/>
          </a:xfrm>
        </p:spPr>
        <p:txBody>
          <a:bodyPr/>
          <a:lstStyle>
            <a:lvl1pPr marL="0" indent="0">
              <a:spcBef>
                <a:spcPts val="0"/>
              </a:spcBef>
              <a:spcAft>
                <a:spcPts val="0"/>
              </a:spcAft>
              <a:buFont typeface="Arial" pitchFamily="34" charset="0"/>
              <a:buNone/>
              <a:defRPr sz="2600" cap="none" baseline="0">
                <a:latin typeface="+mn-lt"/>
              </a:defRPr>
            </a:lvl1pPr>
            <a:lvl2pPr marL="0" indent="0">
              <a:spcBef>
                <a:spcPts val="0"/>
              </a:spcBef>
              <a:spcAft>
                <a:spcPts val="0"/>
              </a:spcAft>
              <a:buFont typeface="Arial" pitchFamily="34" charset="0"/>
              <a:buNone/>
              <a:defRPr sz="2600" cap="none" baseline="0">
                <a:latin typeface="+mn-lt"/>
              </a:defRPr>
            </a:lvl2pPr>
            <a:lvl3pPr marL="0" indent="0">
              <a:spcBef>
                <a:spcPts val="0"/>
              </a:spcBef>
              <a:spcAft>
                <a:spcPts val="0"/>
              </a:spcAft>
              <a:buNone/>
              <a:defRPr sz="2600" cap="none" baseline="0">
                <a:latin typeface="+mn-lt"/>
              </a:defRPr>
            </a:lvl3pPr>
            <a:lvl4pPr marL="0" indent="0">
              <a:spcBef>
                <a:spcPts val="0"/>
              </a:spcBef>
              <a:spcAft>
                <a:spcPts val="0"/>
              </a:spcAft>
              <a:buNone/>
              <a:defRPr sz="2600" cap="none" baseline="0">
                <a:latin typeface="+mn-lt"/>
              </a:defRPr>
            </a:lvl4pPr>
            <a:lvl5pPr marL="0" indent="0">
              <a:spcBef>
                <a:spcPts val="0"/>
              </a:spcBef>
              <a:spcAft>
                <a:spcPts val="0"/>
              </a:spcAft>
              <a:buNone/>
              <a:defRPr sz="2600" cap="none" baseline="0">
                <a:latin typeface="+mn-lt"/>
              </a:defRPr>
            </a:lvl5pPr>
            <a:lvl6pPr marL="0" indent="0">
              <a:spcBef>
                <a:spcPts val="0"/>
              </a:spcBef>
              <a:spcAft>
                <a:spcPts val="0"/>
              </a:spcAft>
              <a:buNone/>
              <a:defRPr sz="2600" cap="none" baseline="0">
                <a:latin typeface="+mn-lt"/>
              </a:defRPr>
            </a:lvl6pPr>
            <a:lvl7pPr marL="0" indent="0">
              <a:spcBef>
                <a:spcPts val="0"/>
              </a:spcBef>
              <a:spcAft>
                <a:spcPts val="0"/>
              </a:spcAft>
              <a:buNone/>
              <a:defRPr sz="2600" cap="none" baseline="0">
                <a:latin typeface="+mn-lt"/>
              </a:defRPr>
            </a:lvl7pPr>
            <a:lvl8pPr marL="0" indent="0">
              <a:spcBef>
                <a:spcPts val="0"/>
              </a:spcBef>
              <a:spcAft>
                <a:spcPts val="0"/>
              </a:spcAft>
              <a:buNone/>
              <a:defRPr sz="2600" cap="none" baseline="0">
                <a:latin typeface="+mn-lt"/>
              </a:defRPr>
            </a:lvl8pPr>
            <a:lvl9pPr marL="0" indent="0">
              <a:spcBef>
                <a:spcPts val="0"/>
              </a:spcBef>
              <a:spcAft>
                <a:spcPts val="0"/>
              </a:spcAft>
              <a:buNone/>
              <a:defRPr sz="2600" cap="none" baseline="0">
                <a:latin typeface="+mn-lt"/>
              </a:defRPr>
            </a:lvl9pPr>
          </a:lstStyle>
          <a:p>
            <a:pPr lvl="0"/>
            <a:r>
              <a:rPr lang="de-DE" dirty="0" smtClean="0"/>
              <a:t>Untertitel bearbeiten</a:t>
            </a:r>
            <a:endParaRPr lang="de-DE" dirty="0"/>
          </a:p>
        </p:txBody>
      </p:sp>
      <p:sp>
        <p:nvSpPr>
          <p:cNvPr id="10" name="Textplatzhalter 9"/>
          <p:cNvSpPr>
            <a:spLocks noGrp="1"/>
          </p:cNvSpPr>
          <p:nvPr>
            <p:ph type="body" sz="quarter" idx="14" hasCustomPrompt="1"/>
          </p:nvPr>
        </p:nvSpPr>
        <p:spPr>
          <a:xfrm>
            <a:off x="358775" y="1385888"/>
            <a:ext cx="8424000" cy="4462461"/>
          </a:xfrm>
        </p:spPr>
        <p:txBody>
          <a:bodyPr/>
          <a:lstStyle>
            <a:lvl1pPr marL="0" indent="0">
              <a:spcBef>
                <a:spcPts val="0"/>
              </a:spcBef>
              <a:spcAft>
                <a:spcPts val="1100"/>
              </a:spcAft>
              <a:buFont typeface="Arial" pitchFamily="34" charset="0"/>
              <a:buNone/>
              <a:defRPr cap="none" baseline="0">
                <a:latin typeface="+mn-lt"/>
              </a:defRPr>
            </a:lvl1pPr>
            <a:lvl2pPr marL="0" indent="0">
              <a:spcBef>
                <a:spcPts val="0"/>
              </a:spcBef>
              <a:spcAft>
                <a:spcPts val="1100"/>
              </a:spcAft>
              <a:buFont typeface="Arial" pitchFamily="34" charset="0"/>
              <a:buNone/>
              <a:defRPr cap="none" baseline="0">
                <a:solidFill>
                  <a:schemeClr val="accent1"/>
                </a:solidFill>
                <a:latin typeface="+mj-lt"/>
              </a:defRPr>
            </a:lvl2pPr>
            <a:lvl3pPr marL="0" indent="0">
              <a:spcBef>
                <a:spcPts val="0"/>
              </a:spcBef>
              <a:spcAft>
                <a:spcPts val="1100"/>
              </a:spcAft>
              <a:buNone/>
              <a:defRPr cap="none" baseline="0">
                <a:solidFill>
                  <a:schemeClr val="accent1"/>
                </a:solidFill>
                <a:latin typeface="+mj-lt"/>
              </a:defRPr>
            </a:lvl3pPr>
            <a:lvl4pPr marL="0" indent="0">
              <a:spcBef>
                <a:spcPts val="0"/>
              </a:spcBef>
              <a:spcAft>
                <a:spcPts val="1100"/>
              </a:spcAft>
              <a:buNone/>
              <a:defRPr cap="none" baseline="0">
                <a:solidFill>
                  <a:schemeClr val="accent1"/>
                </a:solidFill>
                <a:latin typeface="+mj-lt"/>
              </a:defRPr>
            </a:lvl4pPr>
            <a:lvl5pPr marL="0" indent="0">
              <a:spcBef>
                <a:spcPts val="0"/>
              </a:spcBef>
              <a:spcAft>
                <a:spcPts val="1100"/>
              </a:spcAft>
              <a:buNone/>
              <a:defRPr cap="none" baseline="0">
                <a:solidFill>
                  <a:schemeClr val="accent1"/>
                </a:solidFill>
                <a:latin typeface="+mj-lt"/>
              </a:defRPr>
            </a:lvl5pPr>
            <a:lvl6pPr marL="0" indent="0">
              <a:spcBef>
                <a:spcPts val="0"/>
              </a:spcBef>
              <a:spcAft>
                <a:spcPts val="1100"/>
              </a:spcAft>
              <a:buNone/>
              <a:defRPr cap="none" baseline="0">
                <a:solidFill>
                  <a:schemeClr val="accent1"/>
                </a:solidFill>
                <a:latin typeface="+mj-lt"/>
              </a:defRPr>
            </a:lvl6pPr>
            <a:lvl7pPr marL="0" indent="0">
              <a:spcBef>
                <a:spcPts val="0"/>
              </a:spcBef>
              <a:spcAft>
                <a:spcPts val="1100"/>
              </a:spcAft>
              <a:buNone/>
              <a:defRPr cap="none" baseline="0">
                <a:solidFill>
                  <a:schemeClr val="accent1"/>
                </a:solidFill>
                <a:latin typeface="+mj-lt"/>
              </a:defRPr>
            </a:lvl7pPr>
            <a:lvl8pPr marL="0" indent="0">
              <a:spcBef>
                <a:spcPts val="0"/>
              </a:spcBef>
              <a:spcAft>
                <a:spcPts val="1100"/>
              </a:spcAft>
              <a:buNone/>
              <a:defRPr cap="none" baseline="0">
                <a:solidFill>
                  <a:schemeClr val="accent1"/>
                </a:solidFill>
                <a:latin typeface="+mj-lt"/>
              </a:defRPr>
            </a:lvl8pPr>
            <a:lvl9pPr marL="0" indent="0">
              <a:spcBef>
                <a:spcPts val="0"/>
              </a:spcBef>
              <a:spcAft>
                <a:spcPts val="1100"/>
              </a:spcAft>
              <a:buNone/>
              <a:defRPr cap="none" baseline="0">
                <a:solidFill>
                  <a:schemeClr val="accent1"/>
                </a:solidFill>
                <a:latin typeface="+mj-lt"/>
              </a:defRPr>
            </a:lvl9pPr>
          </a:lstStyle>
          <a:p>
            <a:pPr lvl="0"/>
            <a:r>
              <a:rPr lang="de-DE" dirty="0" smtClean="0"/>
              <a:t>Text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a:p>
            <a:pPr lvl="5"/>
            <a:r>
              <a:rPr lang="de-DE" dirty="0" smtClean="0"/>
              <a:t>Sechste Ebene</a:t>
            </a:r>
          </a:p>
          <a:p>
            <a:pPr lvl="6"/>
            <a:r>
              <a:rPr lang="de-DE" dirty="0" smtClean="0"/>
              <a:t>Siebte Ebene</a:t>
            </a:r>
          </a:p>
          <a:p>
            <a:pPr lvl="7"/>
            <a:r>
              <a:rPr lang="de-DE" dirty="0" smtClean="0"/>
              <a:t>Achte Ebene</a:t>
            </a:r>
          </a:p>
          <a:p>
            <a:pPr lvl="8"/>
            <a:r>
              <a:rPr lang="de-DE" dirty="0" smtClean="0"/>
              <a:t>Neunte Ebene</a:t>
            </a:r>
            <a:endParaRPr lang="de-DE" dirty="0"/>
          </a:p>
        </p:txBody>
      </p:sp>
    </p:spTree>
    <p:extLst>
      <p:ext uri="{BB962C8B-B14F-4D97-AF65-F5344CB8AC3E}">
        <p14:creationId xmlns:p14="http://schemas.microsoft.com/office/powerpoint/2010/main" val="540868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dirty="0" smtClean="0"/>
              <a:t>Titel bearbeiten</a:t>
            </a:r>
            <a:endParaRPr lang="de-DE" dirty="0"/>
          </a:p>
        </p:txBody>
      </p:sp>
      <p:sp>
        <p:nvSpPr>
          <p:cNvPr id="3" name="Datumsplatzhalter 2"/>
          <p:cNvSpPr>
            <a:spLocks noGrp="1"/>
          </p:cNvSpPr>
          <p:nvPr>
            <p:ph type="dt" sz="half" idx="10"/>
          </p:nvPr>
        </p:nvSpPr>
        <p:spPr/>
        <p:txBody>
          <a:bodyPr/>
          <a:lstStyle/>
          <a:p>
            <a:fld id="{CDFFEA3C-179A-44BB-ACEF-1EABE49F52A5}" type="datetime4">
              <a:rPr lang="de-DE" smtClean="0"/>
              <a:t>26. September 2018</a:t>
            </a:fld>
            <a:r>
              <a:rPr lang="de-DE" smtClean="0"/>
              <a:t> | Seite </a:t>
            </a:r>
            <a:fld id="{0861B5AC-52B6-4940-A75B-038E30218B05}" type="slidenum">
              <a:rPr lang="de-DE" smtClean="0"/>
              <a:pPr/>
              <a:t>‹Nr.›</a:t>
            </a:fld>
            <a:r>
              <a:rPr lang="de-DE" smtClean="0"/>
              <a:t> </a:t>
            </a:r>
            <a:endParaRPr lang="de-DE" dirty="0"/>
          </a:p>
        </p:txBody>
      </p:sp>
      <p:sp>
        <p:nvSpPr>
          <p:cNvPr id="4" name="Fußzeilenplatzhalter 3"/>
          <p:cNvSpPr>
            <a:spLocks noGrp="1"/>
          </p:cNvSpPr>
          <p:nvPr>
            <p:ph type="ftr" sz="quarter" idx="11"/>
          </p:nvPr>
        </p:nvSpPr>
        <p:spPr/>
        <p:txBody>
          <a:bodyPr/>
          <a:lstStyle/>
          <a:p>
            <a:r>
              <a:rPr lang="de-DE" smtClean="0"/>
              <a:t>Autor | Abteilung</a:t>
            </a:r>
            <a:endParaRPr lang="de-DE" dirty="0"/>
          </a:p>
        </p:txBody>
      </p:sp>
      <p:sp>
        <p:nvSpPr>
          <p:cNvPr id="5" name="Textplatzhalter 7"/>
          <p:cNvSpPr>
            <a:spLocks noGrp="1"/>
          </p:cNvSpPr>
          <p:nvPr>
            <p:ph type="body" sz="quarter" idx="13" hasCustomPrompt="1"/>
          </p:nvPr>
        </p:nvSpPr>
        <p:spPr>
          <a:xfrm>
            <a:off x="358775" y="677650"/>
            <a:ext cx="8424000" cy="432000"/>
          </a:xfrm>
        </p:spPr>
        <p:txBody>
          <a:bodyPr/>
          <a:lstStyle>
            <a:lvl1pPr marL="0" indent="0">
              <a:spcBef>
                <a:spcPts val="0"/>
              </a:spcBef>
              <a:spcAft>
                <a:spcPts val="0"/>
              </a:spcAft>
              <a:buFont typeface="Arial" pitchFamily="34" charset="0"/>
              <a:buNone/>
              <a:defRPr sz="2600" cap="none" baseline="0">
                <a:latin typeface="+mn-lt"/>
              </a:defRPr>
            </a:lvl1pPr>
            <a:lvl2pPr marL="0" indent="0">
              <a:spcBef>
                <a:spcPts val="0"/>
              </a:spcBef>
              <a:spcAft>
                <a:spcPts val="0"/>
              </a:spcAft>
              <a:buFont typeface="Arial" pitchFamily="34" charset="0"/>
              <a:buNone/>
              <a:defRPr sz="2600" cap="none" baseline="0">
                <a:latin typeface="+mn-lt"/>
              </a:defRPr>
            </a:lvl2pPr>
            <a:lvl3pPr marL="0" indent="0">
              <a:spcBef>
                <a:spcPts val="0"/>
              </a:spcBef>
              <a:spcAft>
                <a:spcPts val="0"/>
              </a:spcAft>
              <a:buNone/>
              <a:defRPr sz="2600" cap="none" baseline="0">
                <a:latin typeface="+mn-lt"/>
              </a:defRPr>
            </a:lvl3pPr>
            <a:lvl4pPr marL="0" indent="0">
              <a:spcBef>
                <a:spcPts val="0"/>
              </a:spcBef>
              <a:spcAft>
                <a:spcPts val="0"/>
              </a:spcAft>
              <a:buNone/>
              <a:defRPr sz="2600" cap="none" baseline="0">
                <a:latin typeface="+mn-lt"/>
              </a:defRPr>
            </a:lvl4pPr>
            <a:lvl5pPr marL="0" indent="0">
              <a:spcBef>
                <a:spcPts val="0"/>
              </a:spcBef>
              <a:spcAft>
                <a:spcPts val="0"/>
              </a:spcAft>
              <a:buNone/>
              <a:defRPr sz="2600" cap="none" baseline="0">
                <a:latin typeface="+mn-lt"/>
              </a:defRPr>
            </a:lvl5pPr>
            <a:lvl6pPr marL="0" indent="0">
              <a:spcBef>
                <a:spcPts val="0"/>
              </a:spcBef>
              <a:spcAft>
                <a:spcPts val="0"/>
              </a:spcAft>
              <a:buNone/>
              <a:defRPr sz="2600" cap="none" baseline="0">
                <a:latin typeface="+mn-lt"/>
              </a:defRPr>
            </a:lvl6pPr>
            <a:lvl7pPr marL="0" indent="0">
              <a:spcBef>
                <a:spcPts val="0"/>
              </a:spcBef>
              <a:spcAft>
                <a:spcPts val="0"/>
              </a:spcAft>
              <a:buNone/>
              <a:defRPr sz="2600" cap="none" baseline="0">
                <a:latin typeface="+mn-lt"/>
              </a:defRPr>
            </a:lvl7pPr>
            <a:lvl8pPr marL="0" indent="0">
              <a:spcBef>
                <a:spcPts val="0"/>
              </a:spcBef>
              <a:spcAft>
                <a:spcPts val="0"/>
              </a:spcAft>
              <a:buNone/>
              <a:defRPr sz="2600" cap="none" baseline="0">
                <a:latin typeface="+mn-lt"/>
              </a:defRPr>
            </a:lvl8pPr>
            <a:lvl9pPr marL="0" indent="0">
              <a:spcBef>
                <a:spcPts val="0"/>
              </a:spcBef>
              <a:spcAft>
                <a:spcPts val="0"/>
              </a:spcAft>
              <a:buNone/>
              <a:defRPr sz="2600" cap="none" baseline="0">
                <a:latin typeface="+mn-lt"/>
              </a:defRPr>
            </a:lvl9pPr>
          </a:lstStyle>
          <a:p>
            <a:pPr lvl="0"/>
            <a:r>
              <a:rPr lang="de-DE" dirty="0" smtClean="0"/>
              <a:t>Untertitel bearbeiten</a:t>
            </a:r>
            <a:endParaRPr lang="de-DE" dirty="0"/>
          </a:p>
        </p:txBody>
      </p:sp>
      <p:sp>
        <p:nvSpPr>
          <p:cNvPr id="9" name="Inhaltsplatzhalter 8"/>
          <p:cNvSpPr>
            <a:spLocks noGrp="1"/>
          </p:cNvSpPr>
          <p:nvPr>
            <p:ph sz="quarter" idx="14" hasCustomPrompt="1"/>
          </p:nvPr>
        </p:nvSpPr>
        <p:spPr>
          <a:xfrm>
            <a:off x="358775" y="1385186"/>
            <a:ext cx="8424000" cy="4463164"/>
          </a:xfrm>
        </p:spPr>
        <p:txBody>
          <a:bodyPr/>
          <a:lstStyle>
            <a:lvl1pPr>
              <a:defRPr/>
            </a:lvl1pPr>
          </a:lstStyle>
          <a:p>
            <a:pPr lvl="0"/>
            <a:r>
              <a:rPr lang="de-DE" dirty="0" smtClean="0"/>
              <a:t>Text | Inhalt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a:p>
            <a:pPr lvl="5"/>
            <a:r>
              <a:rPr lang="de-DE" dirty="0" smtClean="0"/>
              <a:t>Sechste Ebene</a:t>
            </a:r>
          </a:p>
          <a:p>
            <a:pPr lvl="6"/>
            <a:r>
              <a:rPr lang="de-DE" dirty="0" smtClean="0"/>
              <a:t>Siebte Ebene</a:t>
            </a:r>
          </a:p>
          <a:p>
            <a:pPr lvl="7"/>
            <a:r>
              <a:rPr lang="de-DE" dirty="0" smtClean="0"/>
              <a:t>Achte Ebene</a:t>
            </a:r>
          </a:p>
          <a:p>
            <a:pPr lvl="8"/>
            <a:r>
              <a:rPr lang="de-DE" dirty="0" smtClean="0"/>
              <a:t>Neunte Ebene</a:t>
            </a:r>
            <a:endParaRPr lang="de-DE" dirty="0"/>
          </a:p>
        </p:txBody>
      </p:sp>
    </p:spTree>
    <p:extLst>
      <p:ext uri="{BB962C8B-B14F-4D97-AF65-F5344CB8AC3E}">
        <p14:creationId xmlns:p14="http://schemas.microsoft.com/office/powerpoint/2010/main" val="1405997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 Inhalt und 2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dirty="0" smtClean="0"/>
              <a:t>Titel bearbeiten</a:t>
            </a:r>
            <a:endParaRPr lang="de-DE" dirty="0"/>
          </a:p>
        </p:txBody>
      </p:sp>
      <p:sp>
        <p:nvSpPr>
          <p:cNvPr id="3" name="Datumsplatzhalter 2"/>
          <p:cNvSpPr>
            <a:spLocks noGrp="1"/>
          </p:cNvSpPr>
          <p:nvPr>
            <p:ph type="dt" sz="half" idx="10"/>
          </p:nvPr>
        </p:nvSpPr>
        <p:spPr/>
        <p:txBody>
          <a:bodyPr/>
          <a:lstStyle/>
          <a:p>
            <a:fld id="{2332113A-9104-4B9B-B105-443F52D6B313}" type="datetime4">
              <a:rPr lang="de-DE" smtClean="0"/>
              <a:t>26. September 2018</a:t>
            </a:fld>
            <a:r>
              <a:rPr lang="de-DE" smtClean="0"/>
              <a:t> | Seite </a:t>
            </a:r>
            <a:fld id="{0861B5AC-52B6-4940-A75B-038E30218B05}" type="slidenum">
              <a:rPr lang="de-DE" smtClean="0"/>
              <a:pPr/>
              <a:t>‹Nr.›</a:t>
            </a:fld>
            <a:r>
              <a:rPr lang="de-DE" smtClean="0"/>
              <a:t> </a:t>
            </a:r>
            <a:endParaRPr lang="de-DE" dirty="0"/>
          </a:p>
        </p:txBody>
      </p:sp>
      <p:sp>
        <p:nvSpPr>
          <p:cNvPr id="4" name="Fußzeilenplatzhalter 3"/>
          <p:cNvSpPr>
            <a:spLocks noGrp="1"/>
          </p:cNvSpPr>
          <p:nvPr>
            <p:ph type="ftr" sz="quarter" idx="11"/>
          </p:nvPr>
        </p:nvSpPr>
        <p:spPr/>
        <p:txBody>
          <a:bodyPr/>
          <a:lstStyle/>
          <a:p>
            <a:r>
              <a:rPr lang="de-DE" smtClean="0"/>
              <a:t>Autor | Abteilung</a:t>
            </a:r>
            <a:endParaRPr lang="de-DE" dirty="0"/>
          </a:p>
        </p:txBody>
      </p:sp>
      <p:sp>
        <p:nvSpPr>
          <p:cNvPr id="5" name="Textplatzhalter 7"/>
          <p:cNvSpPr>
            <a:spLocks noGrp="1"/>
          </p:cNvSpPr>
          <p:nvPr>
            <p:ph type="body" sz="quarter" idx="13" hasCustomPrompt="1"/>
          </p:nvPr>
        </p:nvSpPr>
        <p:spPr>
          <a:xfrm>
            <a:off x="358775" y="677650"/>
            <a:ext cx="8424000" cy="432000"/>
          </a:xfrm>
        </p:spPr>
        <p:txBody>
          <a:bodyPr/>
          <a:lstStyle>
            <a:lvl1pPr marL="0" indent="0">
              <a:spcBef>
                <a:spcPts val="0"/>
              </a:spcBef>
              <a:spcAft>
                <a:spcPts val="0"/>
              </a:spcAft>
              <a:buFont typeface="Arial" pitchFamily="34" charset="0"/>
              <a:buNone/>
              <a:defRPr sz="2600" cap="none" baseline="0">
                <a:latin typeface="+mn-lt"/>
              </a:defRPr>
            </a:lvl1pPr>
            <a:lvl2pPr marL="0" indent="0">
              <a:spcBef>
                <a:spcPts val="0"/>
              </a:spcBef>
              <a:spcAft>
                <a:spcPts val="0"/>
              </a:spcAft>
              <a:buFont typeface="Arial" pitchFamily="34" charset="0"/>
              <a:buNone/>
              <a:defRPr sz="2600" cap="none" baseline="0">
                <a:latin typeface="+mn-lt"/>
              </a:defRPr>
            </a:lvl2pPr>
            <a:lvl3pPr marL="0" indent="0">
              <a:spcBef>
                <a:spcPts val="0"/>
              </a:spcBef>
              <a:spcAft>
                <a:spcPts val="0"/>
              </a:spcAft>
              <a:buNone/>
              <a:defRPr sz="2600" cap="none" baseline="0">
                <a:latin typeface="+mn-lt"/>
              </a:defRPr>
            </a:lvl3pPr>
            <a:lvl4pPr marL="0" indent="0">
              <a:spcBef>
                <a:spcPts val="0"/>
              </a:spcBef>
              <a:spcAft>
                <a:spcPts val="0"/>
              </a:spcAft>
              <a:buNone/>
              <a:defRPr sz="2600" cap="none" baseline="0">
                <a:latin typeface="+mn-lt"/>
              </a:defRPr>
            </a:lvl4pPr>
            <a:lvl5pPr marL="0" indent="0">
              <a:spcBef>
                <a:spcPts val="0"/>
              </a:spcBef>
              <a:spcAft>
                <a:spcPts val="0"/>
              </a:spcAft>
              <a:buNone/>
              <a:defRPr sz="2600" cap="none" baseline="0">
                <a:latin typeface="+mn-lt"/>
              </a:defRPr>
            </a:lvl5pPr>
            <a:lvl6pPr marL="0" indent="0">
              <a:spcBef>
                <a:spcPts val="0"/>
              </a:spcBef>
              <a:spcAft>
                <a:spcPts val="0"/>
              </a:spcAft>
              <a:buNone/>
              <a:defRPr sz="2600" cap="none" baseline="0">
                <a:latin typeface="+mn-lt"/>
              </a:defRPr>
            </a:lvl6pPr>
            <a:lvl7pPr marL="0" indent="0">
              <a:spcBef>
                <a:spcPts val="0"/>
              </a:spcBef>
              <a:spcAft>
                <a:spcPts val="0"/>
              </a:spcAft>
              <a:buNone/>
              <a:defRPr sz="2600" cap="none" baseline="0">
                <a:latin typeface="+mn-lt"/>
              </a:defRPr>
            </a:lvl7pPr>
            <a:lvl8pPr marL="0" indent="0">
              <a:spcBef>
                <a:spcPts val="0"/>
              </a:spcBef>
              <a:spcAft>
                <a:spcPts val="0"/>
              </a:spcAft>
              <a:buNone/>
              <a:defRPr sz="2600" cap="none" baseline="0">
                <a:latin typeface="+mn-lt"/>
              </a:defRPr>
            </a:lvl8pPr>
            <a:lvl9pPr marL="0" indent="0">
              <a:spcBef>
                <a:spcPts val="0"/>
              </a:spcBef>
              <a:spcAft>
                <a:spcPts val="0"/>
              </a:spcAft>
              <a:buNone/>
              <a:defRPr sz="2600" cap="none" baseline="0">
                <a:latin typeface="+mn-lt"/>
              </a:defRPr>
            </a:lvl9pPr>
          </a:lstStyle>
          <a:p>
            <a:pPr lvl="0"/>
            <a:r>
              <a:rPr lang="de-DE" dirty="0" smtClean="0"/>
              <a:t>Untertitel bearbeiten</a:t>
            </a:r>
            <a:endParaRPr lang="de-DE" dirty="0"/>
          </a:p>
        </p:txBody>
      </p:sp>
      <p:sp>
        <p:nvSpPr>
          <p:cNvPr id="9" name="Inhaltsplatzhalter 8"/>
          <p:cNvSpPr>
            <a:spLocks noGrp="1"/>
          </p:cNvSpPr>
          <p:nvPr>
            <p:ph sz="quarter" idx="14" hasCustomPrompt="1"/>
          </p:nvPr>
        </p:nvSpPr>
        <p:spPr>
          <a:xfrm>
            <a:off x="358775" y="1385186"/>
            <a:ext cx="4982400" cy="4463164"/>
          </a:xfrm>
        </p:spPr>
        <p:txBody>
          <a:bodyPr/>
          <a:lstStyle>
            <a:lvl1pPr>
              <a:defRPr/>
            </a:lvl1pPr>
          </a:lstStyle>
          <a:p>
            <a:pPr lvl="0"/>
            <a:r>
              <a:rPr lang="de-DE" dirty="0" smtClean="0"/>
              <a:t>Text | Inhalt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a:p>
            <a:pPr lvl="5"/>
            <a:r>
              <a:rPr lang="de-DE" dirty="0" smtClean="0"/>
              <a:t>Sechste Ebene</a:t>
            </a:r>
          </a:p>
          <a:p>
            <a:pPr lvl="6"/>
            <a:r>
              <a:rPr lang="de-DE" dirty="0" smtClean="0"/>
              <a:t>Siebte Ebene</a:t>
            </a:r>
          </a:p>
          <a:p>
            <a:pPr lvl="7"/>
            <a:r>
              <a:rPr lang="de-DE" dirty="0" smtClean="0"/>
              <a:t>Achte Ebene</a:t>
            </a:r>
          </a:p>
          <a:p>
            <a:pPr lvl="8"/>
            <a:r>
              <a:rPr lang="de-DE" dirty="0" smtClean="0"/>
              <a:t>Neunte Ebene</a:t>
            </a:r>
            <a:endParaRPr lang="de-DE" dirty="0"/>
          </a:p>
        </p:txBody>
      </p:sp>
      <p:sp>
        <p:nvSpPr>
          <p:cNvPr id="7" name="Bildplatzhalter 6"/>
          <p:cNvSpPr>
            <a:spLocks noGrp="1"/>
          </p:cNvSpPr>
          <p:nvPr>
            <p:ph type="pic" sz="quarter" idx="15" hasCustomPrompt="1"/>
          </p:nvPr>
        </p:nvSpPr>
        <p:spPr>
          <a:xfrm>
            <a:off x="5522400" y="1385888"/>
            <a:ext cx="3259650" cy="2142000"/>
          </a:xfrm>
        </p:spPr>
        <p:txBody>
          <a:bodyPr anchor="ctr" anchorCtr="0"/>
          <a:lstStyle>
            <a:lvl1pPr algn="ctr">
              <a:defRPr/>
            </a:lvl1pPr>
          </a:lstStyle>
          <a:p>
            <a:r>
              <a:rPr lang="de-DE" dirty="0" smtClean="0"/>
              <a:t>Bild einfügen</a:t>
            </a:r>
            <a:br>
              <a:rPr lang="de-DE" dirty="0" smtClean="0"/>
            </a:br>
            <a:r>
              <a:rPr lang="de-DE" dirty="0" smtClean="0"/>
              <a:t/>
            </a:r>
            <a:br>
              <a:rPr lang="de-DE" dirty="0" smtClean="0"/>
            </a:br>
            <a:r>
              <a:rPr lang="de-DE" dirty="0" smtClean="0"/>
              <a:t/>
            </a:r>
            <a:br>
              <a:rPr lang="de-DE" dirty="0" smtClean="0"/>
            </a:br>
            <a:endParaRPr lang="de-DE" dirty="0"/>
          </a:p>
        </p:txBody>
      </p:sp>
      <p:sp>
        <p:nvSpPr>
          <p:cNvPr id="8" name="Bildplatzhalter 6"/>
          <p:cNvSpPr>
            <a:spLocks noGrp="1"/>
          </p:cNvSpPr>
          <p:nvPr>
            <p:ph type="pic" sz="quarter" idx="16" hasCustomPrompt="1"/>
          </p:nvPr>
        </p:nvSpPr>
        <p:spPr>
          <a:xfrm>
            <a:off x="5520976" y="3708000"/>
            <a:ext cx="3259650" cy="2140350"/>
          </a:xfrm>
        </p:spPr>
        <p:txBody>
          <a:bodyPr anchor="ctr" anchorCtr="0"/>
          <a:lstStyle>
            <a:lvl1pPr algn="ctr">
              <a:defRPr/>
            </a:lvl1pPr>
          </a:lstStyle>
          <a:p>
            <a:r>
              <a:rPr lang="de-DE" dirty="0" smtClean="0"/>
              <a:t>Bild einfügen</a:t>
            </a:r>
            <a:br>
              <a:rPr lang="de-DE" dirty="0" smtClean="0"/>
            </a:br>
            <a:r>
              <a:rPr lang="de-DE" dirty="0" smtClean="0"/>
              <a:t/>
            </a:r>
            <a:br>
              <a:rPr lang="de-DE" dirty="0" smtClean="0"/>
            </a:br>
            <a:r>
              <a:rPr lang="de-DE" dirty="0" smtClean="0"/>
              <a:t/>
            </a:r>
            <a:br>
              <a:rPr lang="de-DE" dirty="0" smtClean="0"/>
            </a:br>
            <a:endParaRPr lang="de-DE" dirty="0"/>
          </a:p>
        </p:txBody>
      </p:sp>
    </p:spTree>
    <p:extLst>
      <p:ext uri="{BB962C8B-B14F-4D97-AF65-F5344CB8AC3E}">
        <p14:creationId xmlns:p14="http://schemas.microsoft.com/office/powerpoint/2010/main" val="3514717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dirty="0" smtClean="0"/>
              <a:t>Titel bearbeiten</a:t>
            </a:r>
            <a:endParaRPr lang="de-DE" dirty="0"/>
          </a:p>
        </p:txBody>
      </p:sp>
      <p:sp>
        <p:nvSpPr>
          <p:cNvPr id="3" name="Datumsplatzhalter 2"/>
          <p:cNvSpPr>
            <a:spLocks noGrp="1"/>
          </p:cNvSpPr>
          <p:nvPr>
            <p:ph type="dt" sz="half" idx="10"/>
          </p:nvPr>
        </p:nvSpPr>
        <p:spPr/>
        <p:txBody>
          <a:bodyPr/>
          <a:lstStyle/>
          <a:p>
            <a:fld id="{B0D66078-22AD-43B7-85AD-3BE131575A9E}" type="datetime4">
              <a:rPr lang="de-DE" smtClean="0"/>
              <a:t>26. September 2018</a:t>
            </a:fld>
            <a:r>
              <a:rPr lang="de-DE" smtClean="0"/>
              <a:t> | Seite </a:t>
            </a:r>
            <a:fld id="{0861B5AC-52B6-4940-A75B-038E30218B05}" type="slidenum">
              <a:rPr lang="de-DE" smtClean="0"/>
              <a:pPr/>
              <a:t>‹Nr.›</a:t>
            </a:fld>
            <a:r>
              <a:rPr lang="de-DE" smtClean="0"/>
              <a:t> </a:t>
            </a:r>
            <a:endParaRPr lang="de-DE" dirty="0"/>
          </a:p>
        </p:txBody>
      </p:sp>
      <p:sp>
        <p:nvSpPr>
          <p:cNvPr id="4" name="Fußzeilenplatzhalter 3"/>
          <p:cNvSpPr>
            <a:spLocks noGrp="1"/>
          </p:cNvSpPr>
          <p:nvPr>
            <p:ph type="ftr" sz="quarter" idx="11"/>
          </p:nvPr>
        </p:nvSpPr>
        <p:spPr/>
        <p:txBody>
          <a:bodyPr/>
          <a:lstStyle/>
          <a:p>
            <a:r>
              <a:rPr lang="de-DE" smtClean="0"/>
              <a:t>Autor | Abteilung</a:t>
            </a:r>
            <a:endParaRPr lang="de-DE" dirty="0"/>
          </a:p>
        </p:txBody>
      </p:sp>
      <p:sp>
        <p:nvSpPr>
          <p:cNvPr id="5" name="Textplatzhalter 7"/>
          <p:cNvSpPr>
            <a:spLocks noGrp="1"/>
          </p:cNvSpPr>
          <p:nvPr>
            <p:ph type="body" sz="quarter" idx="13" hasCustomPrompt="1"/>
          </p:nvPr>
        </p:nvSpPr>
        <p:spPr>
          <a:xfrm>
            <a:off x="358775" y="677650"/>
            <a:ext cx="8424000" cy="432000"/>
          </a:xfrm>
        </p:spPr>
        <p:txBody>
          <a:bodyPr/>
          <a:lstStyle>
            <a:lvl1pPr marL="0" indent="0">
              <a:spcBef>
                <a:spcPts val="0"/>
              </a:spcBef>
              <a:spcAft>
                <a:spcPts val="0"/>
              </a:spcAft>
              <a:buFont typeface="Arial" pitchFamily="34" charset="0"/>
              <a:buNone/>
              <a:defRPr sz="2600" cap="none" baseline="0">
                <a:latin typeface="+mn-lt"/>
              </a:defRPr>
            </a:lvl1pPr>
            <a:lvl2pPr marL="0" indent="0">
              <a:spcBef>
                <a:spcPts val="0"/>
              </a:spcBef>
              <a:spcAft>
                <a:spcPts val="0"/>
              </a:spcAft>
              <a:buFont typeface="Arial" pitchFamily="34" charset="0"/>
              <a:buNone/>
              <a:defRPr sz="2600" cap="none" baseline="0">
                <a:latin typeface="+mn-lt"/>
              </a:defRPr>
            </a:lvl2pPr>
            <a:lvl3pPr marL="0" indent="0">
              <a:spcBef>
                <a:spcPts val="0"/>
              </a:spcBef>
              <a:spcAft>
                <a:spcPts val="0"/>
              </a:spcAft>
              <a:buNone/>
              <a:defRPr sz="2600" cap="none" baseline="0">
                <a:latin typeface="+mn-lt"/>
              </a:defRPr>
            </a:lvl3pPr>
            <a:lvl4pPr marL="0" indent="0">
              <a:spcBef>
                <a:spcPts val="0"/>
              </a:spcBef>
              <a:spcAft>
                <a:spcPts val="0"/>
              </a:spcAft>
              <a:buNone/>
              <a:defRPr sz="2600" cap="none" baseline="0">
                <a:latin typeface="+mn-lt"/>
              </a:defRPr>
            </a:lvl4pPr>
            <a:lvl5pPr marL="0" indent="0">
              <a:spcBef>
                <a:spcPts val="0"/>
              </a:spcBef>
              <a:spcAft>
                <a:spcPts val="0"/>
              </a:spcAft>
              <a:buNone/>
              <a:defRPr sz="2600" cap="none" baseline="0">
                <a:latin typeface="+mn-lt"/>
              </a:defRPr>
            </a:lvl5pPr>
            <a:lvl6pPr marL="0" indent="0">
              <a:spcBef>
                <a:spcPts val="0"/>
              </a:spcBef>
              <a:spcAft>
                <a:spcPts val="0"/>
              </a:spcAft>
              <a:buNone/>
              <a:defRPr sz="2600" cap="none" baseline="0">
                <a:latin typeface="+mn-lt"/>
              </a:defRPr>
            </a:lvl6pPr>
            <a:lvl7pPr marL="0" indent="0">
              <a:spcBef>
                <a:spcPts val="0"/>
              </a:spcBef>
              <a:spcAft>
                <a:spcPts val="0"/>
              </a:spcAft>
              <a:buNone/>
              <a:defRPr sz="2600" cap="none" baseline="0">
                <a:latin typeface="+mn-lt"/>
              </a:defRPr>
            </a:lvl7pPr>
            <a:lvl8pPr marL="0" indent="0">
              <a:spcBef>
                <a:spcPts val="0"/>
              </a:spcBef>
              <a:spcAft>
                <a:spcPts val="0"/>
              </a:spcAft>
              <a:buNone/>
              <a:defRPr sz="2600" cap="none" baseline="0">
                <a:latin typeface="+mn-lt"/>
              </a:defRPr>
            </a:lvl8pPr>
            <a:lvl9pPr marL="0" indent="0">
              <a:spcBef>
                <a:spcPts val="0"/>
              </a:spcBef>
              <a:spcAft>
                <a:spcPts val="0"/>
              </a:spcAft>
              <a:buNone/>
              <a:defRPr sz="2600" cap="none" baseline="0">
                <a:latin typeface="+mn-lt"/>
              </a:defRPr>
            </a:lvl9pPr>
          </a:lstStyle>
          <a:p>
            <a:pPr lvl="0"/>
            <a:r>
              <a:rPr lang="de-DE" dirty="0" smtClean="0"/>
              <a:t>Untertitel bearbeiten</a:t>
            </a:r>
            <a:endParaRPr lang="de-DE" dirty="0"/>
          </a:p>
        </p:txBody>
      </p:sp>
      <p:sp>
        <p:nvSpPr>
          <p:cNvPr id="7" name="Bildplatzhalter 6"/>
          <p:cNvSpPr>
            <a:spLocks noGrp="1"/>
          </p:cNvSpPr>
          <p:nvPr>
            <p:ph type="pic" sz="quarter" idx="14" hasCustomPrompt="1"/>
          </p:nvPr>
        </p:nvSpPr>
        <p:spPr>
          <a:xfrm>
            <a:off x="358775" y="1385888"/>
            <a:ext cx="8423275" cy="4887912"/>
          </a:xfrm>
        </p:spPr>
        <p:txBody>
          <a:bodyPr anchor="ctr" anchorCtr="0"/>
          <a:lstStyle>
            <a:lvl1pPr algn="ctr">
              <a:defRPr/>
            </a:lvl1pPr>
          </a:lstStyle>
          <a:p>
            <a:r>
              <a:rPr lang="de-DE" dirty="0" smtClean="0"/>
              <a:t>Bild einfügen</a:t>
            </a:r>
            <a:br>
              <a:rPr lang="de-DE" dirty="0" smtClean="0"/>
            </a:br>
            <a:r>
              <a:rPr lang="de-DE" dirty="0" smtClean="0"/>
              <a:t/>
            </a:r>
            <a:br>
              <a:rPr lang="de-DE" dirty="0" smtClean="0"/>
            </a:br>
            <a:r>
              <a:rPr lang="de-DE" dirty="0" smtClean="0"/>
              <a:t/>
            </a:r>
            <a:br>
              <a:rPr lang="de-DE" dirty="0" smtClean="0"/>
            </a:br>
            <a:endParaRPr lang="de-DE" dirty="0"/>
          </a:p>
        </p:txBody>
      </p:sp>
      <p:pic>
        <p:nvPicPr>
          <p:cNvPr id="10" name="Grafik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0000" y="6390000"/>
            <a:ext cx="702280" cy="194400"/>
          </a:xfrm>
          <a:prstGeom prst="rect">
            <a:avLst/>
          </a:prstGeom>
        </p:spPr>
      </p:pic>
      <p:sp>
        <p:nvSpPr>
          <p:cNvPr id="11" name="Rechteck 10"/>
          <p:cNvSpPr/>
          <p:nvPr userDrawn="1"/>
        </p:nvSpPr>
        <p:spPr>
          <a:xfrm>
            <a:off x="1310400" y="6390000"/>
            <a:ext cx="3902400" cy="108000"/>
          </a:xfrm>
          <a:prstGeom prst="rect">
            <a:avLst/>
          </a:prstGeom>
        </p:spPr>
        <p:txBody>
          <a:bodyPr lIns="0" tIns="0" rIns="0" bIns="0">
            <a:noAutofit/>
          </a:bodyPr>
          <a:lstStyle/>
          <a:p>
            <a:r>
              <a:rPr lang="de-DE" sz="750" b="0" i="0" u="none" strike="noStrike" kern="1200" baseline="0" dirty="0" smtClean="0">
                <a:solidFill>
                  <a:schemeClr val="tx1"/>
                </a:solidFill>
                <a:latin typeface="+mj-lt"/>
                <a:ea typeface="+mn-ea"/>
                <a:cs typeface="+mn-cs"/>
              </a:rPr>
              <a:t>Sächsische Landesbibliothek – Staats- und Universitätsbibliothek Dresden</a:t>
            </a:r>
            <a:endParaRPr lang="de-DE" sz="750" b="0" dirty="0">
              <a:latin typeface="+mn-lt"/>
            </a:endParaRPr>
          </a:p>
        </p:txBody>
      </p:sp>
      <p:sp>
        <p:nvSpPr>
          <p:cNvPr id="12" name="Rechteck 11"/>
          <p:cNvSpPr/>
          <p:nvPr userDrawn="1"/>
        </p:nvSpPr>
        <p:spPr>
          <a:xfrm>
            <a:off x="7704000" y="6390000"/>
            <a:ext cx="1080000" cy="144000"/>
          </a:xfrm>
          <a:prstGeom prst="rect">
            <a:avLst/>
          </a:prstGeom>
        </p:spPr>
        <p:txBody>
          <a:bodyPr wrap="none" lIns="0" tIns="0" rIns="0" bIns="0">
            <a:noAutofit/>
          </a:bodyPr>
          <a:lstStyle/>
          <a:p>
            <a:pPr algn="r"/>
            <a:r>
              <a:rPr lang="de-DE" sz="750" b="1" i="0" u="none" strike="noStrike" kern="1200" baseline="0" dirty="0" smtClean="0">
                <a:solidFill>
                  <a:schemeClr val="accent1"/>
                </a:solidFill>
                <a:latin typeface="+mj-lt"/>
                <a:ea typeface="+mn-ea"/>
                <a:cs typeface="+mn-cs"/>
              </a:rPr>
              <a:t>slub-dresden.de</a:t>
            </a:r>
            <a:endParaRPr lang="de-DE" sz="750" dirty="0">
              <a:solidFill>
                <a:schemeClr val="accent1"/>
              </a:solidFill>
              <a:latin typeface="+mj-lt"/>
            </a:endParaRPr>
          </a:p>
        </p:txBody>
      </p:sp>
      <p:sp>
        <p:nvSpPr>
          <p:cNvPr id="13" name="Rechteck 12"/>
          <p:cNvSpPr/>
          <p:nvPr userDrawn="1"/>
        </p:nvSpPr>
        <p:spPr>
          <a:xfrm>
            <a:off x="5522400" y="6505200"/>
            <a:ext cx="1944000" cy="144000"/>
          </a:xfrm>
          <a:prstGeom prst="rect">
            <a:avLst/>
          </a:prstGeom>
        </p:spPr>
        <p:txBody>
          <a:bodyPr wrap="none" lIns="0" tIns="0" rIns="0" bIns="0">
            <a:noAutofit/>
          </a:bodyPr>
          <a:lstStyle/>
          <a:p>
            <a:r>
              <a:rPr lang="de-DE" sz="750" b="0" i="0" u="none" strike="noStrike" kern="1200" baseline="0" dirty="0" smtClean="0">
                <a:solidFill>
                  <a:schemeClr val="tx1"/>
                </a:solidFill>
                <a:latin typeface="+mn-lt"/>
                <a:ea typeface="+mn-ea"/>
                <a:cs typeface="+mn-cs"/>
              </a:rPr>
              <a:t>© </a:t>
            </a:r>
            <a:r>
              <a:rPr lang="de-DE" sz="750" b="0" i="0" u="none" strike="noStrike" kern="1200" baseline="0" dirty="0" err="1" smtClean="0">
                <a:solidFill>
                  <a:schemeClr val="tx1"/>
                </a:solidFill>
                <a:latin typeface="+mn-lt"/>
                <a:ea typeface="+mn-ea"/>
                <a:cs typeface="+mn-cs"/>
              </a:rPr>
              <a:t>by</a:t>
            </a:r>
            <a:r>
              <a:rPr lang="de-DE" sz="750" b="0" i="0" u="none" strike="noStrike" kern="1200" baseline="0" dirty="0" smtClean="0">
                <a:solidFill>
                  <a:schemeClr val="tx1"/>
                </a:solidFill>
                <a:latin typeface="+mn-lt"/>
                <a:ea typeface="+mn-ea"/>
                <a:cs typeface="+mn-cs"/>
              </a:rPr>
              <a:t> SLUB Dresden</a:t>
            </a:r>
            <a:endParaRPr lang="de-DE" sz="750" dirty="0">
              <a:latin typeface="+mn-lt"/>
            </a:endParaRPr>
          </a:p>
        </p:txBody>
      </p:sp>
    </p:spTree>
    <p:extLst>
      <p:ext uri="{BB962C8B-B14F-4D97-AF65-F5344CB8AC3E}">
        <p14:creationId xmlns:p14="http://schemas.microsoft.com/office/powerpoint/2010/main" val="4292604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Nur Bi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fld id="{963F1D06-5A61-4668-AB05-DA526D329F6F}" type="datetime4">
              <a:rPr lang="de-DE" smtClean="0"/>
              <a:t>26. September 2018</a:t>
            </a:fld>
            <a:r>
              <a:rPr lang="de-DE" smtClean="0"/>
              <a:t> | Seite </a:t>
            </a:r>
            <a:fld id="{0861B5AC-52B6-4940-A75B-038E30218B05}" type="slidenum">
              <a:rPr lang="de-DE" smtClean="0"/>
              <a:pPr/>
              <a:t>‹Nr.›</a:t>
            </a:fld>
            <a:r>
              <a:rPr lang="de-DE" smtClean="0"/>
              <a:t> </a:t>
            </a:r>
            <a:endParaRPr lang="de-DE" dirty="0"/>
          </a:p>
        </p:txBody>
      </p:sp>
      <p:sp>
        <p:nvSpPr>
          <p:cNvPr id="4" name="Fußzeilenplatzhalter 3"/>
          <p:cNvSpPr>
            <a:spLocks noGrp="1"/>
          </p:cNvSpPr>
          <p:nvPr>
            <p:ph type="ftr" sz="quarter" idx="11"/>
          </p:nvPr>
        </p:nvSpPr>
        <p:spPr/>
        <p:txBody>
          <a:bodyPr/>
          <a:lstStyle/>
          <a:p>
            <a:r>
              <a:rPr lang="de-DE" smtClean="0"/>
              <a:t>Autor | Abteilung</a:t>
            </a:r>
            <a:endParaRPr lang="de-DE" dirty="0"/>
          </a:p>
        </p:txBody>
      </p:sp>
      <p:sp>
        <p:nvSpPr>
          <p:cNvPr id="7" name="Bildplatzhalter 6"/>
          <p:cNvSpPr>
            <a:spLocks noGrp="1"/>
          </p:cNvSpPr>
          <p:nvPr>
            <p:ph type="pic" sz="quarter" idx="14" hasCustomPrompt="1"/>
          </p:nvPr>
        </p:nvSpPr>
        <p:spPr>
          <a:xfrm>
            <a:off x="358775" y="360000"/>
            <a:ext cx="8423275" cy="5913800"/>
          </a:xfrm>
        </p:spPr>
        <p:txBody>
          <a:bodyPr anchor="ctr" anchorCtr="0"/>
          <a:lstStyle>
            <a:lvl1pPr algn="ctr">
              <a:defRPr/>
            </a:lvl1pPr>
          </a:lstStyle>
          <a:p>
            <a:r>
              <a:rPr lang="de-DE" dirty="0" smtClean="0"/>
              <a:t>Bild einfügen</a:t>
            </a:r>
            <a:br>
              <a:rPr lang="de-DE" dirty="0" smtClean="0"/>
            </a:br>
            <a:r>
              <a:rPr lang="de-DE" dirty="0" smtClean="0"/>
              <a:t/>
            </a:r>
            <a:br>
              <a:rPr lang="de-DE" dirty="0" smtClean="0"/>
            </a:br>
            <a:r>
              <a:rPr lang="de-DE" dirty="0" smtClean="0"/>
              <a:t/>
            </a:r>
            <a:br>
              <a:rPr lang="de-DE" dirty="0" smtClean="0"/>
            </a:br>
            <a:endParaRPr lang="de-DE" dirty="0"/>
          </a:p>
        </p:txBody>
      </p:sp>
      <p:pic>
        <p:nvPicPr>
          <p:cNvPr id="8" name="Grafik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0000" y="6390000"/>
            <a:ext cx="702280" cy="194400"/>
          </a:xfrm>
          <a:prstGeom prst="rect">
            <a:avLst/>
          </a:prstGeom>
        </p:spPr>
      </p:pic>
      <p:sp>
        <p:nvSpPr>
          <p:cNvPr id="9" name="Rechteck 8"/>
          <p:cNvSpPr/>
          <p:nvPr userDrawn="1"/>
        </p:nvSpPr>
        <p:spPr>
          <a:xfrm>
            <a:off x="1310400" y="6390000"/>
            <a:ext cx="3902400" cy="108000"/>
          </a:xfrm>
          <a:prstGeom prst="rect">
            <a:avLst/>
          </a:prstGeom>
        </p:spPr>
        <p:txBody>
          <a:bodyPr lIns="0" tIns="0" rIns="0" bIns="0">
            <a:noAutofit/>
          </a:bodyPr>
          <a:lstStyle/>
          <a:p>
            <a:r>
              <a:rPr lang="de-DE" sz="750" b="0" i="0" u="none" strike="noStrike" kern="1200" baseline="0" dirty="0" smtClean="0">
                <a:solidFill>
                  <a:schemeClr val="tx1"/>
                </a:solidFill>
                <a:latin typeface="+mj-lt"/>
                <a:ea typeface="+mn-ea"/>
                <a:cs typeface="+mn-cs"/>
              </a:rPr>
              <a:t>Sächsische Landesbibliothek – Staats- und Universitätsbibliothek Dresden</a:t>
            </a:r>
            <a:endParaRPr lang="de-DE" sz="750" b="0" dirty="0">
              <a:latin typeface="+mn-lt"/>
            </a:endParaRPr>
          </a:p>
        </p:txBody>
      </p:sp>
      <p:sp>
        <p:nvSpPr>
          <p:cNvPr id="10" name="Rechteck 9"/>
          <p:cNvSpPr/>
          <p:nvPr userDrawn="1"/>
        </p:nvSpPr>
        <p:spPr>
          <a:xfrm>
            <a:off x="7704000" y="6390000"/>
            <a:ext cx="1080000" cy="144000"/>
          </a:xfrm>
          <a:prstGeom prst="rect">
            <a:avLst/>
          </a:prstGeom>
        </p:spPr>
        <p:txBody>
          <a:bodyPr wrap="none" lIns="0" tIns="0" rIns="0" bIns="0">
            <a:noAutofit/>
          </a:bodyPr>
          <a:lstStyle/>
          <a:p>
            <a:pPr algn="r"/>
            <a:r>
              <a:rPr lang="de-DE" sz="750" b="1" i="0" u="none" strike="noStrike" kern="1200" baseline="0" dirty="0" smtClean="0">
                <a:solidFill>
                  <a:schemeClr val="accent1"/>
                </a:solidFill>
                <a:latin typeface="+mj-lt"/>
                <a:ea typeface="+mn-ea"/>
                <a:cs typeface="+mn-cs"/>
              </a:rPr>
              <a:t>slub-dresden.de</a:t>
            </a:r>
            <a:endParaRPr lang="de-DE" sz="750" dirty="0">
              <a:solidFill>
                <a:schemeClr val="accent1"/>
              </a:solidFill>
              <a:latin typeface="+mj-lt"/>
            </a:endParaRPr>
          </a:p>
        </p:txBody>
      </p:sp>
      <p:sp>
        <p:nvSpPr>
          <p:cNvPr id="11" name="Rechteck 10"/>
          <p:cNvSpPr/>
          <p:nvPr userDrawn="1"/>
        </p:nvSpPr>
        <p:spPr>
          <a:xfrm>
            <a:off x="5522400" y="6505200"/>
            <a:ext cx="1944000" cy="144000"/>
          </a:xfrm>
          <a:prstGeom prst="rect">
            <a:avLst/>
          </a:prstGeom>
        </p:spPr>
        <p:txBody>
          <a:bodyPr wrap="none" lIns="0" tIns="0" rIns="0" bIns="0">
            <a:noAutofit/>
          </a:bodyPr>
          <a:lstStyle/>
          <a:p>
            <a:r>
              <a:rPr lang="de-DE" sz="750" b="0" i="0" u="none" strike="noStrike" kern="1200" baseline="0" dirty="0" smtClean="0">
                <a:solidFill>
                  <a:schemeClr val="tx1"/>
                </a:solidFill>
                <a:latin typeface="+mn-lt"/>
                <a:ea typeface="+mn-ea"/>
                <a:cs typeface="+mn-cs"/>
              </a:rPr>
              <a:t>© </a:t>
            </a:r>
            <a:r>
              <a:rPr lang="de-DE" sz="750" b="0" i="0" u="none" strike="noStrike" kern="1200" baseline="0" dirty="0" err="1" smtClean="0">
                <a:solidFill>
                  <a:schemeClr val="tx1"/>
                </a:solidFill>
                <a:latin typeface="+mn-lt"/>
                <a:ea typeface="+mn-ea"/>
                <a:cs typeface="+mn-cs"/>
              </a:rPr>
              <a:t>by</a:t>
            </a:r>
            <a:r>
              <a:rPr lang="de-DE" sz="750" b="0" i="0" u="none" strike="noStrike" kern="1200" baseline="0" dirty="0" smtClean="0">
                <a:solidFill>
                  <a:schemeClr val="tx1"/>
                </a:solidFill>
                <a:latin typeface="+mn-lt"/>
                <a:ea typeface="+mn-ea"/>
                <a:cs typeface="+mn-cs"/>
              </a:rPr>
              <a:t> SLUB Dresden</a:t>
            </a:r>
            <a:endParaRPr lang="de-DE" sz="750" dirty="0">
              <a:latin typeface="+mn-lt"/>
            </a:endParaRPr>
          </a:p>
        </p:txBody>
      </p:sp>
    </p:spTree>
    <p:extLst>
      <p:ext uri="{BB962C8B-B14F-4D97-AF65-F5344CB8AC3E}">
        <p14:creationId xmlns:p14="http://schemas.microsoft.com/office/powerpoint/2010/main" val="370602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Vollbild">
    <p:spTree>
      <p:nvGrpSpPr>
        <p:cNvPr id="1" name=""/>
        <p:cNvGrpSpPr/>
        <p:nvPr/>
      </p:nvGrpSpPr>
      <p:grpSpPr>
        <a:xfrm>
          <a:off x="0" y="0"/>
          <a:ext cx="0" cy="0"/>
          <a:chOff x="0" y="0"/>
          <a:chExt cx="0" cy="0"/>
        </a:xfrm>
      </p:grpSpPr>
      <p:sp>
        <p:nvSpPr>
          <p:cNvPr id="7" name="Bildplatzhalter 6"/>
          <p:cNvSpPr>
            <a:spLocks noGrp="1"/>
          </p:cNvSpPr>
          <p:nvPr>
            <p:ph type="pic" sz="quarter" idx="14" hasCustomPrompt="1"/>
          </p:nvPr>
        </p:nvSpPr>
        <p:spPr>
          <a:xfrm>
            <a:off x="0" y="0"/>
            <a:ext cx="9144000" cy="6858000"/>
          </a:xfrm>
        </p:spPr>
        <p:txBody>
          <a:bodyPr anchor="ctr" anchorCtr="0"/>
          <a:lstStyle>
            <a:lvl1pPr algn="ctr">
              <a:defRPr/>
            </a:lvl1pPr>
          </a:lstStyle>
          <a:p>
            <a:r>
              <a:rPr lang="de-DE" dirty="0" smtClean="0"/>
              <a:t>Bild einfügen</a:t>
            </a:r>
            <a:br>
              <a:rPr lang="de-DE" dirty="0" smtClean="0"/>
            </a:br>
            <a:r>
              <a:rPr lang="de-DE" dirty="0" smtClean="0"/>
              <a:t/>
            </a:r>
            <a:br>
              <a:rPr lang="de-DE" dirty="0" smtClean="0"/>
            </a:br>
            <a:r>
              <a:rPr lang="de-DE" dirty="0" smtClean="0"/>
              <a:t/>
            </a:r>
            <a:br>
              <a:rPr lang="de-DE" dirty="0" smtClean="0"/>
            </a:br>
            <a:endParaRPr lang="de-DE" dirty="0"/>
          </a:p>
        </p:txBody>
      </p:sp>
    </p:spTree>
    <p:extLst>
      <p:ext uri="{BB962C8B-B14F-4D97-AF65-F5344CB8AC3E}">
        <p14:creationId xmlns:p14="http://schemas.microsoft.com/office/powerpoint/2010/main" val="960172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creativecommons.org/licenses/by/4.0/"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w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358775" y="288925"/>
            <a:ext cx="8422435" cy="432000"/>
          </a:xfrm>
          <a:prstGeom prst="rect">
            <a:avLst/>
          </a:prstGeom>
        </p:spPr>
        <p:txBody>
          <a:bodyPr vert="horz" lIns="0" tIns="0" rIns="0" bIns="0" rtlCol="0" anchor="t" anchorCtr="0">
            <a:noAutofit/>
          </a:bodyPr>
          <a:lstStyle/>
          <a:p>
            <a:r>
              <a:rPr lang="de-DE" dirty="0" smtClean="0"/>
              <a:t>Titel</a:t>
            </a:r>
            <a:endParaRPr lang="de-DE" dirty="0"/>
          </a:p>
        </p:txBody>
      </p:sp>
      <p:sp>
        <p:nvSpPr>
          <p:cNvPr id="3" name="Textplatzhalter 2"/>
          <p:cNvSpPr>
            <a:spLocks noGrp="1"/>
          </p:cNvSpPr>
          <p:nvPr>
            <p:ph type="body" idx="1"/>
          </p:nvPr>
        </p:nvSpPr>
        <p:spPr>
          <a:xfrm>
            <a:off x="358775" y="1385889"/>
            <a:ext cx="8425225" cy="4464049"/>
          </a:xfrm>
          <a:prstGeom prst="rect">
            <a:avLst/>
          </a:prstGeom>
        </p:spPr>
        <p:txBody>
          <a:bodyPr vert="horz" lIns="0" tIns="0" rIns="0" bIns="0" rtlCol="0" anchor="t" anchorCtr="0">
            <a:noAutofit/>
          </a:bodyPr>
          <a:lstStyle/>
          <a:p>
            <a:pPr lvl="0"/>
            <a:r>
              <a:rPr lang="de-DE" dirty="0" smtClean="0"/>
              <a:t>Text</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a:p>
            <a:pPr lvl="5"/>
            <a:r>
              <a:rPr lang="de-DE" dirty="0" smtClean="0"/>
              <a:t>Sechste Ebene</a:t>
            </a:r>
          </a:p>
          <a:p>
            <a:pPr lvl="6"/>
            <a:r>
              <a:rPr lang="de-DE" dirty="0" smtClean="0"/>
              <a:t>Siebte Ebene</a:t>
            </a:r>
          </a:p>
          <a:p>
            <a:pPr lvl="7"/>
            <a:r>
              <a:rPr lang="de-DE" dirty="0" smtClean="0"/>
              <a:t>Achte Ebene</a:t>
            </a:r>
          </a:p>
          <a:p>
            <a:pPr lvl="8"/>
            <a:r>
              <a:rPr lang="de-DE" dirty="0" smtClean="0"/>
              <a:t>Neunte Ebene</a:t>
            </a:r>
            <a:endParaRPr lang="de-DE" dirty="0"/>
          </a:p>
        </p:txBody>
      </p:sp>
      <p:sp>
        <p:nvSpPr>
          <p:cNvPr id="4" name="Datumsplatzhalter 3"/>
          <p:cNvSpPr>
            <a:spLocks noGrp="1"/>
          </p:cNvSpPr>
          <p:nvPr>
            <p:ph type="dt" sz="half" idx="2"/>
          </p:nvPr>
        </p:nvSpPr>
        <p:spPr>
          <a:xfrm>
            <a:off x="5522400" y="6390000"/>
            <a:ext cx="1944000" cy="108000"/>
          </a:xfrm>
          <a:prstGeom prst="rect">
            <a:avLst/>
          </a:prstGeom>
        </p:spPr>
        <p:txBody>
          <a:bodyPr vert="horz" lIns="0" tIns="0" rIns="0" bIns="0" rtlCol="0" anchor="t" anchorCtr="0">
            <a:noAutofit/>
          </a:bodyPr>
          <a:lstStyle>
            <a:lvl1pPr marL="0" indent="0" algn="l">
              <a:lnSpc>
                <a:spcPct val="100000"/>
              </a:lnSpc>
              <a:spcBef>
                <a:spcPts val="0"/>
              </a:spcBef>
              <a:buFont typeface="Arial" pitchFamily="34" charset="0"/>
              <a:buNone/>
              <a:defRPr sz="750">
                <a:solidFill>
                  <a:schemeClr val="tx1"/>
                </a:solidFill>
                <a:latin typeface="+mn-lt"/>
              </a:defRPr>
            </a:lvl1pPr>
          </a:lstStyle>
          <a:p>
            <a:fld id="{5525094D-E08A-4FBC-A5CB-8147D72C56AC}" type="datetime4">
              <a:rPr lang="de-DE" smtClean="0"/>
              <a:t>26. September 2018</a:t>
            </a:fld>
            <a:r>
              <a:rPr lang="de-DE" smtClean="0"/>
              <a:t> </a:t>
            </a:r>
            <a:r>
              <a:rPr lang="de-DE" dirty="0" smtClean="0"/>
              <a:t>| Seite </a:t>
            </a:r>
            <a:fld id="{0861B5AC-52B6-4940-A75B-038E30218B05}" type="slidenum">
              <a:rPr lang="de-DE" smtClean="0"/>
              <a:pPr/>
              <a:t>‹Nr.›</a:t>
            </a:fld>
            <a:r>
              <a:rPr lang="de-DE" dirty="0" smtClean="0"/>
              <a:t> </a:t>
            </a:r>
            <a:endParaRPr lang="de-DE" dirty="0"/>
          </a:p>
        </p:txBody>
      </p:sp>
      <p:sp>
        <p:nvSpPr>
          <p:cNvPr id="5" name="Fußzeilenplatzhalter 4"/>
          <p:cNvSpPr>
            <a:spLocks noGrp="1"/>
          </p:cNvSpPr>
          <p:nvPr>
            <p:ph type="ftr" sz="quarter" idx="3"/>
          </p:nvPr>
        </p:nvSpPr>
        <p:spPr>
          <a:xfrm>
            <a:off x="1310400" y="6504110"/>
            <a:ext cx="3902400" cy="144000"/>
          </a:xfrm>
          <a:prstGeom prst="rect">
            <a:avLst/>
          </a:prstGeom>
        </p:spPr>
        <p:txBody>
          <a:bodyPr vert="horz" lIns="0" tIns="0" rIns="0" bIns="0" rtlCol="0" anchor="t" anchorCtr="0">
            <a:noAutofit/>
          </a:bodyPr>
          <a:lstStyle>
            <a:lvl1pPr marL="0" indent="0" algn="l">
              <a:lnSpc>
                <a:spcPct val="100000"/>
              </a:lnSpc>
              <a:spcBef>
                <a:spcPts val="0"/>
              </a:spcBef>
              <a:buFont typeface="Arial" pitchFamily="34" charset="0"/>
              <a:buNone/>
              <a:defRPr sz="750">
                <a:solidFill>
                  <a:schemeClr val="tx1"/>
                </a:solidFill>
                <a:latin typeface="+mn-lt"/>
              </a:defRPr>
            </a:lvl1pPr>
          </a:lstStyle>
          <a:p>
            <a:r>
              <a:rPr lang="de-DE" dirty="0" smtClean="0"/>
              <a:t>Autor | Abteilung</a:t>
            </a:r>
            <a:endParaRPr lang="de-DE" dirty="0"/>
          </a:p>
        </p:txBody>
      </p:sp>
      <p:pic>
        <p:nvPicPr>
          <p:cNvPr id="7" name="Grafik 6"/>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60000" y="6390000"/>
            <a:ext cx="702280" cy="194400"/>
          </a:xfrm>
          <a:prstGeom prst="rect">
            <a:avLst/>
          </a:prstGeom>
        </p:spPr>
      </p:pic>
      <p:sp>
        <p:nvSpPr>
          <p:cNvPr id="8" name="Rechteck 7"/>
          <p:cNvSpPr/>
          <p:nvPr userDrawn="1"/>
        </p:nvSpPr>
        <p:spPr>
          <a:xfrm>
            <a:off x="1310400" y="6390000"/>
            <a:ext cx="3902400" cy="108000"/>
          </a:xfrm>
          <a:prstGeom prst="rect">
            <a:avLst/>
          </a:prstGeom>
        </p:spPr>
        <p:txBody>
          <a:bodyPr lIns="0" tIns="0" rIns="0" bIns="0">
            <a:noAutofit/>
          </a:bodyPr>
          <a:lstStyle/>
          <a:p>
            <a:r>
              <a:rPr lang="de-DE" sz="750" b="0" i="0" u="none" strike="noStrike" kern="1200" baseline="0" dirty="0" smtClean="0">
                <a:solidFill>
                  <a:schemeClr val="tx1"/>
                </a:solidFill>
                <a:latin typeface="+mj-lt"/>
                <a:ea typeface="+mn-ea"/>
                <a:cs typeface="+mn-cs"/>
              </a:rPr>
              <a:t>Sächsische Landesbibliothek – Staats- und Universitätsbibliothek Dresden</a:t>
            </a:r>
            <a:endParaRPr lang="de-DE" sz="750" b="0" dirty="0">
              <a:latin typeface="+mn-lt"/>
            </a:endParaRPr>
          </a:p>
        </p:txBody>
      </p:sp>
      <p:sp>
        <p:nvSpPr>
          <p:cNvPr id="9" name="Rechteck 8"/>
          <p:cNvSpPr/>
          <p:nvPr userDrawn="1"/>
        </p:nvSpPr>
        <p:spPr>
          <a:xfrm>
            <a:off x="7704000" y="6390000"/>
            <a:ext cx="1080000" cy="144000"/>
          </a:xfrm>
          <a:prstGeom prst="rect">
            <a:avLst/>
          </a:prstGeom>
        </p:spPr>
        <p:txBody>
          <a:bodyPr wrap="none" lIns="0" tIns="0" rIns="0" bIns="0">
            <a:noAutofit/>
          </a:bodyPr>
          <a:lstStyle/>
          <a:p>
            <a:pPr algn="r"/>
            <a:r>
              <a:rPr lang="de-DE" sz="750" b="1" i="0" u="none" strike="noStrike" kern="1200" baseline="0" dirty="0" smtClean="0">
                <a:solidFill>
                  <a:schemeClr val="accent1"/>
                </a:solidFill>
                <a:latin typeface="+mj-lt"/>
                <a:ea typeface="+mn-ea"/>
                <a:cs typeface="+mn-cs"/>
              </a:rPr>
              <a:t>slub-dresden.de</a:t>
            </a:r>
            <a:endParaRPr lang="de-DE" sz="750" dirty="0">
              <a:solidFill>
                <a:schemeClr val="accent1"/>
              </a:solidFill>
              <a:latin typeface="+mj-lt"/>
            </a:endParaRPr>
          </a:p>
        </p:txBody>
      </p:sp>
      <p:sp>
        <p:nvSpPr>
          <p:cNvPr id="10" name="Rechteck 9"/>
          <p:cNvSpPr/>
          <p:nvPr userDrawn="1"/>
        </p:nvSpPr>
        <p:spPr>
          <a:xfrm>
            <a:off x="5522400" y="6505200"/>
            <a:ext cx="1944000" cy="144000"/>
          </a:xfrm>
          <a:prstGeom prst="rect">
            <a:avLst/>
          </a:prstGeom>
        </p:spPr>
        <p:txBody>
          <a:bodyPr wrap="none" lIns="0" tIns="0" rIns="0" bIns="0">
            <a:noAutofit/>
          </a:bodyPr>
          <a:lstStyle/>
          <a:p>
            <a:r>
              <a:rPr lang="de-DE" sz="750" b="0" i="0" u="none" strike="noStrike" kern="1200" baseline="0" dirty="0" smtClean="0">
                <a:solidFill>
                  <a:schemeClr val="tx1"/>
                </a:solidFill>
                <a:latin typeface="+mn-lt"/>
                <a:ea typeface="+mn-ea"/>
                <a:cs typeface="+mn-cs"/>
                <a:hlinkClick r:id="rId12"/>
              </a:rPr>
              <a:t>CC BY 4.0</a:t>
            </a:r>
            <a:endParaRPr lang="de-DE" sz="750" dirty="0">
              <a:latin typeface="+mn-lt"/>
            </a:endParaRPr>
          </a:p>
        </p:txBody>
      </p:sp>
      <p:cxnSp>
        <p:nvCxnSpPr>
          <p:cNvPr id="12" name="Gerade Verbindung 11"/>
          <p:cNvCxnSpPr/>
          <p:nvPr userDrawn="1"/>
        </p:nvCxnSpPr>
        <p:spPr>
          <a:xfrm>
            <a:off x="360000" y="6274800"/>
            <a:ext cx="84240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3786262"/>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7" r:id="rId3"/>
    <p:sldLayoutId id="2147483650" r:id="rId4"/>
    <p:sldLayoutId id="2147483651" r:id="rId5"/>
    <p:sldLayoutId id="2147483653" r:id="rId6"/>
    <p:sldLayoutId id="2147483652" r:id="rId7"/>
    <p:sldLayoutId id="2147483654" r:id="rId8"/>
    <p:sldLayoutId id="2147483655" r:id="rId9"/>
  </p:sldLayoutIdLst>
  <p:hf hdr="0"/>
  <p:txStyles>
    <p:titleStyle>
      <a:lvl1pPr marL="0" indent="0" algn="l" defTabSz="914400" rtl="0" eaLnBrk="1" latinLnBrk="0" hangingPunct="1">
        <a:lnSpc>
          <a:spcPct val="100000"/>
        </a:lnSpc>
        <a:spcBef>
          <a:spcPts val="0"/>
        </a:spcBef>
        <a:buFont typeface="Arial" pitchFamily="34" charset="0"/>
        <a:buNone/>
        <a:defRPr sz="2600"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100"/>
        </a:spcAft>
        <a:buFont typeface="Arial" pitchFamily="34" charset="0"/>
        <a:buNone/>
        <a:defRPr sz="1800" kern="1200">
          <a:solidFill>
            <a:schemeClr val="tx1"/>
          </a:solidFill>
          <a:latin typeface="+mn-lt"/>
          <a:ea typeface="+mn-ea"/>
          <a:cs typeface="+mn-cs"/>
        </a:defRPr>
      </a:lvl1pPr>
      <a:lvl2pPr marL="0" indent="0" algn="l" defTabSz="914400" rtl="0" eaLnBrk="1" latinLnBrk="0" hangingPunct="1">
        <a:lnSpc>
          <a:spcPct val="100000"/>
        </a:lnSpc>
        <a:spcBef>
          <a:spcPts val="0"/>
        </a:spcBef>
        <a:buFont typeface="Arial" pitchFamily="34" charset="0"/>
        <a:buNone/>
        <a:defRPr sz="1800" kern="1200" cap="all" baseline="0">
          <a:solidFill>
            <a:schemeClr val="tx1"/>
          </a:solidFill>
          <a:latin typeface="+mj-lt"/>
          <a:ea typeface="+mn-ea"/>
          <a:cs typeface="+mn-cs"/>
        </a:defRPr>
      </a:lvl2pPr>
      <a:lvl3pPr marL="108000" indent="-108000" algn="l" defTabSz="914400" rtl="0" eaLnBrk="1" latinLnBrk="0" hangingPunct="1">
        <a:lnSpc>
          <a:spcPct val="100000"/>
        </a:lnSpc>
        <a:spcBef>
          <a:spcPts val="1100"/>
        </a:spcBef>
        <a:buFont typeface="Arial" pitchFamily="34" charset="0"/>
        <a:buChar char="•"/>
        <a:defRPr sz="1800" kern="1200">
          <a:solidFill>
            <a:schemeClr val="tx1"/>
          </a:solidFill>
          <a:latin typeface="+mn-lt"/>
          <a:ea typeface="+mn-ea"/>
          <a:cs typeface="+mn-cs"/>
        </a:defRPr>
      </a:lvl3pPr>
      <a:lvl4pPr marL="108000" indent="-108000" algn="l" defTabSz="914400" rtl="0" eaLnBrk="1" latinLnBrk="0" hangingPunct="1">
        <a:lnSpc>
          <a:spcPct val="100000"/>
        </a:lnSpc>
        <a:spcBef>
          <a:spcPts val="1100"/>
        </a:spcBef>
        <a:buFont typeface="Arial" pitchFamily="34" charset="0"/>
        <a:buChar char="•"/>
        <a:defRPr sz="1800" kern="1200">
          <a:solidFill>
            <a:schemeClr val="tx1"/>
          </a:solidFill>
          <a:latin typeface="+mj-lt"/>
          <a:ea typeface="+mn-ea"/>
          <a:cs typeface="+mn-cs"/>
        </a:defRPr>
      </a:lvl4pPr>
      <a:lvl5pPr marL="252000" indent="-144000" algn="l" defTabSz="914400" rtl="0" eaLnBrk="1" latinLnBrk="0" hangingPunct="1">
        <a:lnSpc>
          <a:spcPct val="100000"/>
        </a:lnSpc>
        <a:spcBef>
          <a:spcPts val="0"/>
        </a:spcBef>
        <a:buFont typeface="VistaSansBook" pitchFamily="2" charset="0"/>
        <a:buChar char="−"/>
        <a:defRPr sz="1800" kern="1200" baseline="0">
          <a:solidFill>
            <a:schemeClr val="tx1"/>
          </a:solidFill>
          <a:latin typeface="+mn-lt"/>
          <a:ea typeface="+mn-ea"/>
          <a:cs typeface="+mn-cs"/>
        </a:defRPr>
      </a:lvl5pPr>
      <a:lvl6pPr marL="252000" indent="-144000" algn="l" defTabSz="914400" rtl="0" eaLnBrk="1" latinLnBrk="0" hangingPunct="1">
        <a:lnSpc>
          <a:spcPct val="100000"/>
        </a:lnSpc>
        <a:spcBef>
          <a:spcPts val="0"/>
        </a:spcBef>
        <a:buFont typeface="VistaSansBook" pitchFamily="2" charset="0"/>
        <a:buChar char="−"/>
        <a:defRPr sz="1800" kern="1200">
          <a:solidFill>
            <a:schemeClr val="tx1"/>
          </a:solidFill>
          <a:latin typeface="+mn-lt"/>
          <a:ea typeface="+mn-ea"/>
          <a:cs typeface="+mn-cs"/>
        </a:defRPr>
      </a:lvl6pPr>
      <a:lvl7pPr marL="252000" indent="-144000" algn="l" defTabSz="914400" rtl="0" eaLnBrk="1" latinLnBrk="0" hangingPunct="1">
        <a:lnSpc>
          <a:spcPct val="100000"/>
        </a:lnSpc>
        <a:spcBef>
          <a:spcPts val="0"/>
        </a:spcBef>
        <a:buFont typeface="VistaSansBook" pitchFamily="2" charset="0"/>
        <a:buChar char="−"/>
        <a:defRPr sz="1800" kern="1200">
          <a:solidFill>
            <a:schemeClr val="tx1"/>
          </a:solidFill>
          <a:latin typeface="+mn-lt"/>
          <a:ea typeface="+mn-ea"/>
          <a:cs typeface="+mn-cs"/>
        </a:defRPr>
      </a:lvl7pPr>
      <a:lvl8pPr marL="252000" indent="-144000" algn="l" defTabSz="914400" rtl="0" eaLnBrk="1" latinLnBrk="0" hangingPunct="1">
        <a:lnSpc>
          <a:spcPct val="100000"/>
        </a:lnSpc>
        <a:spcBef>
          <a:spcPts val="0"/>
        </a:spcBef>
        <a:buFont typeface="VistaSansBook" pitchFamily="2" charset="0"/>
        <a:buChar char="−"/>
        <a:defRPr sz="1800" kern="1200">
          <a:solidFill>
            <a:schemeClr val="tx1"/>
          </a:solidFill>
          <a:latin typeface="+mn-lt"/>
          <a:ea typeface="+mn-ea"/>
          <a:cs typeface="+mn-cs"/>
        </a:defRPr>
      </a:lvl8pPr>
      <a:lvl9pPr marL="252000" indent="-144000" algn="l" defTabSz="914400" rtl="0" eaLnBrk="1" latinLnBrk="0" hangingPunct="1">
        <a:lnSpc>
          <a:spcPct val="100000"/>
        </a:lnSpc>
        <a:spcBef>
          <a:spcPts val="0"/>
        </a:spcBef>
        <a:buFont typeface="VistaSansBook" pitchFamily="2"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schulportal-thueringen.de/web/guest/media/detail?tspi=6265"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twitter.com/ZwitscherListe/status/900993038016806913"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hyperlink" Target="https://oerlabs.de/wp-content/uploads/2018/04/Sketchnote_Medienp%C3%A4dagogik_im_Schulalltag.jpg"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21.jpe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hyperlink" Target="https://discourse.openbiblio.eu/tags/oer-netzwerk"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creativecommons.org/publicdomain/zero/1.0/deed.en"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hyperlink" Target="https://creativecommons.org/publicdomain/zero/1.0/deed.en"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hyperlink" Target="mailto:daniela.dobeleit@slub-dresden.de"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hyperlink" Target="http://creativecommons.org/licenses/by/4.0/"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creativecommons.org/publicdomain/zero/1.0/deed.en"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hyperlink" Target="https://creativecommons.org/publicdomain/zero/1.0/deed.en"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hyperlink" Target="https://media02.culturebase.org/data/docs-bideutschland/Ethische%20Grundsaetze.pdf"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18" Type="http://schemas.microsoft.com/office/2007/relationships/diagramDrawing" Target="../diagrams/drawing3.xml"/><Relationship Id="rId3" Type="http://schemas.openxmlformats.org/officeDocument/2006/relationships/image" Target="../media/image9.jpeg"/><Relationship Id="rId21" Type="http://schemas.openxmlformats.org/officeDocument/2006/relationships/diagramQuickStyle" Target="../diagrams/quickStyle4.xml"/><Relationship Id="rId7" Type="http://schemas.openxmlformats.org/officeDocument/2006/relationships/diagramColors" Target="../diagrams/colors1.xml"/><Relationship Id="rId12" Type="http://schemas.openxmlformats.org/officeDocument/2006/relationships/diagramColors" Target="../diagrams/colors2.xml"/><Relationship Id="rId17" Type="http://schemas.openxmlformats.org/officeDocument/2006/relationships/diagramColors" Target="../diagrams/colors3.xml"/><Relationship Id="rId2" Type="http://schemas.openxmlformats.org/officeDocument/2006/relationships/notesSlide" Target="../notesSlides/notesSlide6.xml"/><Relationship Id="rId16" Type="http://schemas.openxmlformats.org/officeDocument/2006/relationships/diagramQuickStyle" Target="../diagrams/quickStyle3.xml"/><Relationship Id="rId20" Type="http://schemas.openxmlformats.org/officeDocument/2006/relationships/diagramLayout" Target="../diagrams/layout4.xml"/><Relationship Id="rId1" Type="http://schemas.openxmlformats.org/officeDocument/2006/relationships/slideLayout" Target="../slideLayouts/slideLayout5.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5" Type="http://schemas.openxmlformats.org/officeDocument/2006/relationships/diagramLayout" Target="../diagrams/layout3.xml"/><Relationship Id="rId23" Type="http://schemas.microsoft.com/office/2007/relationships/diagramDrawing" Target="../diagrams/drawing4.xml"/><Relationship Id="rId10" Type="http://schemas.openxmlformats.org/officeDocument/2006/relationships/diagramLayout" Target="../diagrams/layout2.xml"/><Relationship Id="rId19" Type="http://schemas.openxmlformats.org/officeDocument/2006/relationships/diagramData" Target="../diagrams/data4.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diagramData" Target="../diagrams/data3.xml"/><Relationship Id="rId22" Type="http://schemas.openxmlformats.org/officeDocument/2006/relationships/diagramColors" Target="../diagrams/colors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hyperlink" Target="https://www.oerbw.de/edu-sharing/components/search"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hyperlink" Target="https://docs.google.com/presentation/d/1uoo-r6Byp7VlULm2awOBM8XEJBirCj7HoDKhrxVttgY/edit#slide=id.g37e5a50167_0_299"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ntertitel 6"/>
          <p:cNvSpPr>
            <a:spLocks noGrp="1"/>
          </p:cNvSpPr>
          <p:nvPr>
            <p:ph type="subTitle" idx="1"/>
          </p:nvPr>
        </p:nvSpPr>
        <p:spPr/>
        <p:txBody>
          <a:bodyPr/>
          <a:lstStyle/>
          <a:p>
            <a:r>
              <a:rPr lang="de-DE" dirty="0"/>
              <a:t>Open Access Tage </a:t>
            </a:r>
            <a:r>
              <a:rPr lang="de-DE" dirty="0" smtClean="0"/>
              <a:t>2018  </a:t>
            </a:r>
            <a:r>
              <a:rPr lang="de-DE" dirty="0"/>
              <a:t>- Graz</a:t>
            </a:r>
          </a:p>
        </p:txBody>
      </p:sp>
      <p:sp>
        <p:nvSpPr>
          <p:cNvPr id="3" name="Datumsplatzhalter 2"/>
          <p:cNvSpPr>
            <a:spLocks noGrp="1"/>
          </p:cNvSpPr>
          <p:nvPr>
            <p:ph type="dt" sz="half" idx="10"/>
          </p:nvPr>
        </p:nvSpPr>
        <p:spPr/>
        <p:txBody>
          <a:bodyPr/>
          <a:lstStyle/>
          <a:p>
            <a:fld id="{1903E4A7-1C19-40A3-BF12-A485CD138FED}" type="datetime4">
              <a:rPr lang="de-DE" smtClean="0"/>
              <a:pPr/>
              <a:t>26. September 2018</a:t>
            </a:fld>
            <a:endParaRPr lang="de-DE" dirty="0"/>
          </a:p>
        </p:txBody>
      </p:sp>
      <p:sp>
        <p:nvSpPr>
          <p:cNvPr id="8" name="Textplatzhalter 7"/>
          <p:cNvSpPr>
            <a:spLocks noGrp="1"/>
          </p:cNvSpPr>
          <p:nvPr>
            <p:ph type="body" sz="quarter" idx="11"/>
          </p:nvPr>
        </p:nvSpPr>
        <p:spPr/>
        <p:txBody>
          <a:bodyPr/>
          <a:lstStyle/>
          <a:p>
            <a:r>
              <a:rPr lang="de-DE" dirty="0" smtClean="0"/>
              <a:t>Twitter: @</a:t>
            </a:r>
            <a:r>
              <a:rPr lang="de-DE" dirty="0" err="1" smtClean="0"/>
              <a:t>Bibliomantin</a:t>
            </a:r>
            <a:endParaRPr lang="de-DE" dirty="0"/>
          </a:p>
        </p:txBody>
      </p:sp>
      <p:sp>
        <p:nvSpPr>
          <p:cNvPr id="9" name="Textplatzhalter 8"/>
          <p:cNvSpPr>
            <a:spLocks noGrp="1"/>
          </p:cNvSpPr>
          <p:nvPr>
            <p:ph type="body" sz="quarter" idx="12"/>
          </p:nvPr>
        </p:nvSpPr>
        <p:spPr/>
        <p:txBody>
          <a:bodyPr/>
          <a:lstStyle/>
          <a:p>
            <a:r>
              <a:rPr lang="en-US" dirty="0"/>
              <a:t>Open Educational Resources in </a:t>
            </a:r>
            <a:r>
              <a:rPr lang="en-US" dirty="0" err="1"/>
              <a:t>Bibliotheken</a:t>
            </a:r>
            <a:endParaRPr lang="de-DE" sz="2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080851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err="1" smtClean="0"/>
              <a:t>Digitalisate</a:t>
            </a:r>
            <a:r>
              <a:rPr lang="de-DE" dirty="0" smtClean="0"/>
              <a:t> als Grundlage für OER</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10</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sp>
        <p:nvSpPr>
          <p:cNvPr id="2" name="Textplatzhalter 1"/>
          <p:cNvSpPr>
            <a:spLocks noGrp="1"/>
          </p:cNvSpPr>
          <p:nvPr>
            <p:ph type="body" sz="quarter" idx="13"/>
          </p:nvPr>
        </p:nvSpPr>
        <p:spPr/>
        <p:txBody>
          <a:bodyPr/>
          <a:lstStyle/>
          <a:p>
            <a:r>
              <a:rPr lang="de-DE" dirty="0" smtClean="0"/>
              <a:t>Beispiel: Schulportal Thüringen und SLUB</a:t>
            </a:r>
            <a:endParaRPr lang="de-DE" dirty="0"/>
          </a:p>
        </p:txBody>
      </p:sp>
      <p:sp>
        <p:nvSpPr>
          <p:cNvPr id="5" name="Textfeld 4"/>
          <p:cNvSpPr txBox="1"/>
          <p:nvPr/>
        </p:nvSpPr>
        <p:spPr>
          <a:xfrm>
            <a:off x="358775" y="5877272"/>
            <a:ext cx="914400" cy="914400"/>
          </a:xfrm>
          <a:prstGeom prst="rect">
            <a:avLst/>
          </a:prstGeom>
          <a:noFill/>
        </p:spPr>
        <p:txBody>
          <a:bodyPr wrap="none" lIns="0" tIns="0" rIns="0" bIns="0" rtlCol="0">
            <a:noAutofit/>
          </a:bodyPr>
          <a:lstStyle/>
          <a:p>
            <a:endParaRPr lang="de-DE" sz="800" dirty="0"/>
          </a:p>
        </p:txBody>
      </p:sp>
      <p:sp>
        <p:nvSpPr>
          <p:cNvPr id="7" name="Rechteck 6"/>
          <p:cNvSpPr/>
          <p:nvPr/>
        </p:nvSpPr>
        <p:spPr>
          <a:xfrm>
            <a:off x="323383" y="5895528"/>
            <a:ext cx="5460552" cy="307777"/>
          </a:xfrm>
          <a:prstGeom prst="rect">
            <a:avLst/>
          </a:prstGeom>
        </p:spPr>
        <p:txBody>
          <a:bodyPr wrap="square">
            <a:spAutoFit/>
          </a:bodyPr>
          <a:lstStyle/>
          <a:p>
            <a:r>
              <a:rPr lang="de-DE" sz="700" b="1" dirty="0"/>
              <a:t>Screenshot </a:t>
            </a:r>
            <a:r>
              <a:rPr lang="de-DE" sz="700" b="1" dirty="0" smtClean="0"/>
              <a:t>:</a:t>
            </a:r>
            <a:r>
              <a:rPr lang="de-DE" sz="700" dirty="0" smtClean="0"/>
              <a:t> </a:t>
            </a:r>
            <a:r>
              <a:rPr lang="de-DE" sz="700" dirty="0">
                <a:hlinkClick r:id="rId3"/>
              </a:rPr>
              <a:t>https://</a:t>
            </a:r>
            <a:r>
              <a:rPr lang="de-DE" sz="700" dirty="0" smtClean="0">
                <a:hlinkClick r:id="rId3"/>
              </a:rPr>
              <a:t>www.schulportal-thueringen.de/web/guest/media/detail?tspi=6265</a:t>
            </a:r>
            <a:r>
              <a:rPr lang="de-DE" sz="700" dirty="0" smtClean="0"/>
              <a:t> Abgerufen am 22.09.3028</a:t>
            </a:r>
          </a:p>
          <a:p>
            <a:r>
              <a:rPr lang="de-DE" sz="700" b="1" dirty="0" smtClean="0"/>
              <a:t>Tweet</a:t>
            </a:r>
            <a:r>
              <a:rPr lang="de-DE" sz="700" dirty="0"/>
              <a:t>: </a:t>
            </a:r>
            <a:r>
              <a:rPr lang="de-DE" sz="700" dirty="0">
                <a:hlinkClick r:id="rId4"/>
              </a:rPr>
              <a:t>https://</a:t>
            </a:r>
            <a:r>
              <a:rPr lang="de-DE" sz="700" dirty="0" smtClean="0">
                <a:hlinkClick r:id="rId4"/>
              </a:rPr>
              <a:t>twitter.com/ZwitscherListe/status/900993038016806913</a:t>
            </a:r>
            <a:r>
              <a:rPr lang="de-DE" sz="700" dirty="0" smtClean="0"/>
              <a:t> Abgerufen am 22.09.2018</a:t>
            </a:r>
            <a:endParaRPr lang="de-DE" sz="700" dirty="0"/>
          </a:p>
        </p:txBody>
      </p:sp>
      <p:pic>
        <p:nvPicPr>
          <p:cNvPr id="6" name="Grafik 5"/>
          <p:cNvPicPr>
            <a:picLocks noChangeAspect="1"/>
          </p:cNvPicPr>
          <p:nvPr/>
        </p:nvPicPr>
        <p:blipFill>
          <a:blip r:embed="rId5"/>
          <a:stretch>
            <a:fillRect/>
          </a:stretch>
        </p:blipFill>
        <p:spPr>
          <a:xfrm>
            <a:off x="358775" y="1204414"/>
            <a:ext cx="7128792" cy="4522456"/>
          </a:xfrm>
          <a:prstGeom prst="rect">
            <a:avLst/>
          </a:prstGeom>
        </p:spPr>
      </p:pic>
      <p:pic>
        <p:nvPicPr>
          <p:cNvPr id="8" name="Grafik 7"/>
          <p:cNvPicPr>
            <a:picLocks noChangeAspect="1"/>
          </p:cNvPicPr>
          <p:nvPr/>
        </p:nvPicPr>
        <p:blipFill>
          <a:blip r:embed="rId6"/>
          <a:stretch>
            <a:fillRect/>
          </a:stretch>
        </p:blipFill>
        <p:spPr>
          <a:xfrm>
            <a:off x="3874706" y="1979369"/>
            <a:ext cx="4906504" cy="3897903"/>
          </a:xfrm>
          <a:prstGeom prst="rect">
            <a:avLst/>
          </a:prstGeom>
        </p:spPr>
      </p:pic>
    </p:spTree>
    <p:extLst>
      <p:ext uri="{BB962C8B-B14F-4D97-AF65-F5344CB8AC3E}">
        <p14:creationId xmlns:p14="http://schemas.microsoft.com/office/powerpoint/2010/main" val="127684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Bitte nachnutzen: OER von Bibliotheken</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11</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sp>
        <p:nvSpPr>
          <p:cNvPr id="6" name="AutoShape 4" descr="data:image/png;base64,iVBORw0KGgoAAAANSUhEUgAAAX0AAAJpCAYAAABB1uJBAAAgAElEQVR4XuydBZQdRfbGv0x8MpGJEgIswd1dAgR3dw9OCBLcncXd3RYWWNxhkcX54w4L7OLui+v//B6vJ939qrur+3U/mal7Tk4gr/RW99dVt+79bjc5cRpwGnAacBroMhro1mVm6ibqNOA04DTgNCAH+u4hcBpwGnAa6EIacKDfhRbbTdVpwGnAacCBvnsGnAacBpwGupAGHOhHL3Z7F3oO8pjql3k04tpwGnAaKFYDDvSj9NtTZ7YtpY31R7EL0PStd5O+f0bX//6ptpSctpp+Pd0EOr0GHOhHLXGLDhy0qQ5rHdvpn4GqJvjHd9InB+vS3z7VFg70q1Klq+w0UBMNONCPVvO2A9bWOf1Xq8k6NG0nvzvQb9q1cwPvmhpwoB+97iu2raQbBq6vXl3z0bCbtQN9Oz25Uk4DjaIBB/rRKzFNvyX19KAtNbAei1W6SvhV+uFJ6Zurpd8+jx9F93apdRmp3xipZaDUrUZ3ERag//afM6mQNSS9UA/duj6dBrqyBhzoR69+v94L6Jmh4zV9LR+QP/6Qvjpf+v6h6nrtOY00dF+ppeBzigXo/xay9XeX9Luk+SU9Xd0sXW2nAaeBtBpwoB+tsZ49Z9Rdw/bTkrVQ0h+/SR/tKv3+TdolTCjfQxp5htTSJ+d2y81ZgH644x6SfpHU4i5+i1kT16rTQJwGaoFnTbsC3UfqimH7asPuBRp4sMJ8frz0U8GGjm69pJFnSd2A3BwlA+jTO9OeT9JTOQ7FNeU04DRgoQEH+jFKahmgMwdP0A69Z7DQZIYiv34gfbyvXcXevXtryJAhmmmmmTR69Gj17NlTH374oV588cXS399//71VQ4M2l/rl6IZqAfpRtwsYntjxO3EacBqooQYc6Mcr+7D27XVg68L5r8iXF0jfPxDf7iyzzKKrrrpK/N3SgjUkXt555x3tsssuuuGGG2IL9phcGnF0PsYVC9C/ThJ2fQQj00KSrpW0fdJ83O9OA04D+WvAgX68TicOWF/H918pXzbSTw6VfvlPdMe77767jj/++KpW+8Ybb9R6662nn3/+2dhOt57SyPNV9cQsQN/UPzv8Nkk/VTVJV9lpwGkgtQYc6MerbI1+y+i6QZtWjY0dvXx8sPTrW+ZOt9hiC1100UWpFzGuwsknn6zddtvNXKSHNPkF1QG/BeivEDpTTCPpTEmzS3ox18m6xpwGnAYSNeBAP15FM7Qupafbt1S/PFhlPjtO+ikC5t59911NMcUUiQuWpQC7/eHDh+vrr7+uqN7S9qd3T1axAH2TTZ+dfu98DExZR+7qOQ10TQ040I9f9xF9F9AjgydompJneRXy7T3S15dWNtC3b199++23Vjb7KrovVV1qqaV0//33VzTTY0ppxBHZWrcA/f6S+kk6WSrFPJwg6YpsvblaTgNOA9VqwIF+vAZ79pxF/xw2UWOwgWeV376VPhpfWbtHjx4lm3u3brVbBuz811xzTcVgBk+Q+uJEmVIsQH+0pPANxrOS5k7ZlSvuNOA0kIMGaoc2OQy2Hk10H6Vrhu6udXoMyd77BztIf4Q8Knv16qUffvgh0w7/xx9/1C+//FKq26dPH3XvTpCrnfzxxx+affbZ9dJLL1VUGHWJXRv+Uhagj3mHyNt5y/X4tDxR9uRxF7npVe5qOA1UpQEH+knq663Th+2r8b3Yr2aQ7+6XvjLczeJXj2nHRn766ScddNBBOuecc4x2eYB/1lln1dlnn6355rPbrre2tpY+On7pNZ007ECbEU0qYwn6gyX5k6x8J2mMC85Kp2tX2mkgDw040E/W4tHt22nv1kWSC1aUaJHe37Sy3rnnnqttttnGqsEoO3xUZUxFX3zxhQYNGhTb/jfffKOBAytDjSc/TyJ611YsQZ944znKbeK187zb6dtq2JVzGshXAw70k/U5oW11nTpwreSC4RLfPyp9eba5Huadxx9/XHPOOafRps/unpMA5pgscthhh+nAA+O37Xx4zj///EDz3fpJk+NQaSkWoD9M0ieh5nBazXh2shyYK+Y04DRg1IAD/eQHY822FXXdwA2SCwbRU3p/82SnROzyBxxwgA499NCO6phdML9klXnmmUdPPZVMa8MHxRTpO/kl9r77FqDPNIjEvV4SH4CDJd2adW6untOA00B1GnCgn6y/efotpX8O2lLtaXz1f/9B+jAl0cAyyyyju+++uwTEWXf4nByefRbnGDvZYYcdSncBfmnfTrI1Z1mC/nuSCEIYKYnO9pH0it0IXSmnAaeBPDXgQD9Zm4P7LqzHBu+g6dOA/mcnSj89l9x4lhKbbLKJTj/9dOHyiRfOggsuWGpmxIgR+uijj1I3WeEy2lMaFbT6RLZpAfoMaIT+PDz4bVXwfXqcPKnH7Co4DTgNZNOAA30LvfWeTQ8N2VWLpvHVf5972hDtDbt3vGxefvlli17NRbiA7d+feKeg0C6Mm1l8/ocNG6bPPvss0OAUV0h/WHBgWoA+QE/CFDx2mDjPHC1DY/dkZkW4ik4DTgOZNOBA30Jt3Yfp78MP1fotxJXayB/S+1sECy688MJ65JFHOv5xp5120plnnpnKjPPYY4917OpthmFbZp999tExxxwTKD7iJKkHjpYJYgn6k0m6SdICvh3/rOWPQFIX7nenAaeBHDXQSKDPcR9nQSKN+MPRnz/sCi32nDlqJdxUi04bdqB26gVVmIX89o300YRgwVNOOUU777xzRe2HHnpIyy67rAi4spExY8bozjvvLAVl5SUEeuFN5Je2VaWB6yT3YAH6BGARz8yzRmTu1pLuleTMO8nqdSWcBnLXQD1Bf2pJx0paN8Ws4GHfW9KbKerkUfSI9u21vy2v/vePSV+eFewW8wlJUOIkjWlm8skn1zPPPFMiUqtWfv/994qo3l4zS8O4bk0QC9CnhY/LBGsED/AB+IukN5Ladr87DTgN5K+BWoP+UEk3SsoS6hSe/WOS2Iu+n79aKlqcMGAdndp/VbuevrlW+h/GDJ/YROCmAX2vaTx9HnjgAS2yyCKZ7PleO2Ti+vXXXztG3NJfGnl68nwtQT/cEB2RTMXZ9JNV7Eo4DeSqgVqB/uRlvhX+zlv+J2kmSR/k3bCvvQ3bVtElA9ct7VITxZQVCxMK3jZxkgX0/e0de+yx2nPPPRPHZypgomWw4eKxAP1bJK0cMShMP/nZqTLN3FVyGuhaGqgF6D9evsArWrOvSZpFqpYE2TjMufstrfsGbSarFOlfnCL9AMWYTzChxIH6//73Pw0YMCBSR4CybR7cjTfeWFA9pAnwgrYhzLefE+jjvYM57hvf5KBkeF0S5D87SuLU5sRpwGmgBhooEvRHSXpHUmxyV4AOkFp88cVFcBJ2by9KFA6Ze+65R/fee68uvfRSW9CDsz1ve3HvvovpP+1ba3IbFuQvzpF+mOSoU1pGTCdJbJhxHwXcPV9//fXSpe/bb79t9WhMPfXUpcjcwYOT3XD69etXod8cQX/aEL3yq+W7HDh5nDgNOA3UUANFgf5mkiKJeiH6AsRXW2211FO9+eabtdlmm+mrr76KqsvOEjcZC4u0dfctfebQo4N30wLdkvOT6+srpW/vCLYNtUKSx00c6PtPCt99952WWGIJK6oFRtHe3q677rorloEzbNPv1kea/Jxk/ViYd5IbcSWcBpwGaqaBIkD/IEmTiGR8U8HjBBfF0aOr59r65JNPSrzw/B0hp5XBPxdldh+hK4YfrA1tfPVNdMqcWgDfOIkD/TPOOEM77oglZJJwT7DffvtZJ1HHLfO0007TtttuG2jHxMHTc5Q0/Khk1XUS0OcoNJWkGcpUEXiWcd/wriQoJKCMgCTOnGU+WU21LoGXFA7GzIe5QH+BTzAus/8tm9uYW7PMp9b669T95Q36+0syJt5LQyecRuPXX3+91lorkgKT7K87pWkvqmxLf507ZE9t0wtnwwT57Qvpo1AucsxUY8eOzQz62OfZ4ZsE0CYb1gYbbGAd7LXLLrvoxBNPLJnSfvvtt4pL5n5LS4M4ryVIk4I+57VDypsCLlJs3wOSZpLl+BRJFybppsa/s9HaQxJJGtLMh7uwfctedTUesuuuHhqwfThsxgby4kcfEHav7MaHDsVbsxhJYKXctfySVtd5i44evIP27ktMaYLAhvxBKCJ3jTXWEB+oODFdpvrL45rJ3UecQMVAIhWomW0ERs699tqr9MHwy7CDJZtgNEvQ5zlbXRJRuADmtzZjK6DMnJIekBR9Y56uUwATigk8yOohS0q6PUcPKE40rFE2Pu96aMD1mVoDeYE+x+PPw71jTmB3muSqmHrUhgrYvLmwDHuglB9g9uccZ6uRfQdspCP7L2+3iyrRKvvE21HHDeDLL79MvHR966239Je/VB43brnlFk0//fSaccYZS10QDLbqqqsK6oYsMsXfpT8svhsWoA95RRjkSREf0lCWUVrXwXQDoGXnq47vilgRwPJr6xFVV5C+4M7uXV0zkbV5VzAN2YWJFzQI12wxGsgL9Am2CSRq5dISwPfztd94442pA4gwXSy//PKJl6Coh7LsliElM0i1c92wbUVdNnCD4DyjluWTw6RfQnHDn3/+eSKo2/jqL7300iJJCjt67kg23XRTffDBn2EKYS8h7P4HH3yw/vrXv9o/Qd2lUZbGCwvQh0IDMMS2zH9DOH1ymXKjFvQagOM89pOvquQVkjauqoXkypwuAOSihd0+TwG0GU46kQaqBUJUcXn4QQe4fv7558AOn90+tuOsYssvTzk8UQx9kaKP431Wmb11rJ5o39xud/Xrx9LHewW7Wn311XXDDTfE9o9XUtKFb9IEonR1//33i/SLSdJnHmnILkml/vzdAvQBD5Kn+Gk8SRO/WDlhul1H6Uu1ScLFKzZrPOayk08+WTPNNFNkXAOX8G+++aY233xzvfJKYhoAYg+KOFGgQ2iqY/3HcH/ed999Nd1006l3b/NBgBMllNzc6zz9dCigpFLPmK7yMoelX0VXI3cNVAv6GOo/DY/q3Xff1RRTkDNjktjsYONmx6nBNtiID07EA894K8xQllod2mdhPTVk+5KXR7JE5Me1+Xhxwbr77rsn9xFRAjMXp4oogXMfU9C335pN66MwvlhadS1BHyYiz/UIJMJsgNkH8C9CiNX4d1TDmMfgLcr6ceVUBaiGE8v7+kN7mDwj/YpTTpov9T1RF7TTTjttCbzjgvvi+uPODY+6mOA/LrB5d/zJ7VNOwRVvFA1UC/pse6BA6BBMCYccgmNEUDzQB5CuvPJKq/mfc845uu6660pl04A+5SO8eiD+guY3i/TtM4fuH7J7iR7YSr68UPr+X8GiBFfhMx8nfBjIXRt2rbTqtFzoyCOPLLlzxgmnjjXXXLOiiE1QllfJAvTZ0XN5igmQP3iXYO6Jz9yeZrLBsitKus1UnbwBBLaRezgP+fTTT5MI7+aSVG0qHcxFnKYrZLLJJtN///tfK9OnzXwTTpkAP2alWpMd2gzdlUmhgWpAn0weFcbzqJ2sB/o8qB9++KHVEOGROf7440tl04I+dejr44/B+YCwA8u0Y+kxjW4etrtWacFwYCPdpPcNbo+AhY03k83FrmkYDz/8cImALU5MdMqUH3681BNDgqVYgD4t+XfehHylTCRpOZg/aThwqax4rm+77TatuCLfg3yF533vvffWcccdF9UwR96spIBsMKAxqRA2DkSwV3uCDjfMfHbddVedeuqpUfOZshy7kK8iXWs100A1oI97ZsBBnpB/XABNUg/Q5xg+ahRsEAG5WVL6UGCMqW06e9gB2q4HoS6W8sUZ0g//V1k4iYvHX8PWzv+Pf/xDa6+9ttXIyKX7/PNccwQlzS6fmpagbzWmKgvxKTa6TuK+Gs4XUGVfFdUTdv3Y+LH1pxFOpMbdkQ2lR5qOTGXx/uJkFCGY6FxgV7VKrlP9akA/YPVta2sTpGFRUg/QZyxw+XARF5Ks8z5q8ETt2zfldXDYfZOxLLbYYnrwwQczLTsXsgA2tlw8eMiNm0b2339/HXVUZbjtZGdI3W1PMeUOI0CfY8bDCWOaN+eL3IpbCJ45ANLvQZZGT2nL8nGJodpI+8xVzId5MJ80u/vwyTtNXe6FIk6k3FXEh5enVZ4rXzMNpH0QvYFh28N1rEPwgMAbIAvokzYQ+3L4gXzttdc6yMU4mof9/SlPpG8c6F199dVaf/31w8Pigc1yybbXgA10TP+UVoIfnpO+OLFSM0QSX3ttRTxboYt/6623apVVVqnoo+/C0uAMRpcI0IeNFFBHoE4mu8AOZQoAIkdnlgTNdl5+4BC4/Rmg4JNa7PDDfWKGZANkENy2Ki9QzKsN9UPgiArgMx+bmBdMdwceeGCJciN8OcuF7QknnCCCBW0+ADHAf5GkcYU+rK7xQjSQFfTJeBUgbk/ii4/a6SdE0yZOGvdMvHXixPBwHy4JjqC0sm7bsrp64CZpq0mfHi79bOD+rGbHn3YU5513nvlyuKc06vy0rf1Z3sK8w44VAPPnOyDsizRieUTm8gGpyDSPR0qMeSLbZC1r4d6Jd49BbLzHjHZ8mzsti/uFwJAI9JtqqqkSwZ8ob3iuDMKNeF4fbkvtumLVaiAr6AeOnlAG+7MumQYVBfoWHhCxc7TpOyJGIMvcF20dq7vaN8/gh40LJ/siQzgS7q24uRYpnMKiLucmv0DqFp/fJXJolqDvJ7/D5xvvHS5dE53eLXSC22fAHefss8/WdtttZ1G1uCIR+sZ7KSkRT4VZBw82k5eVf/QA/qyzzmoTRxCYNCe/lVZaKVERm2yyif72t7+Fy+HRExsHkdiwK1BzDWQBPgYZeDDhbUlyw7QB/TQvK7ZTjrs2oL/yyisL742QZJn7FK1j9GT71hph68ce6LNH2ZsnIkYt7iI865PB8Zw8ulwcmySLHd/fjgXoH1wmN/NX42iWB4UA7qCBi5E03mFZdWpbj8tjTsAhwawV5b62ZZjIbeaZZ9bLL1ccZCqGEHVPYzNW4jXIp5AkmJgM3nlx80lq0v1eBw1kAT7qBBAEs8HWW8dHa9uAPjbInXayI8Uk+Aqzjg3o47N+wAEH5AH66rOAXh28g2a04dU3rSdfyw/Y8UcAPzbXRx99NPXlbLgvzAHQNTz+uNHjr1R8xPFSjxTumab5WIA+1RaVhAGJZwfbtkXKdau3ATNRL39JnAkibOpWDeZZiCC4kSMrXL3IgAMlRdTjEfh3G7POjz/+WFXsAe8QH6ckGz8fH04TIcFoiUuukybRQBbQryDQevbZZ4ULYJzUE/QfeeQRLboouBOQLHNXj2l06/D9tFK3pEN6nDJapA+2kf6IsYYSQHTTTTeVfLHTyJNPPlniKjJ4LAWaGXmu1JLDXtsS9LlkhfwHBMTUA0dNtVIRDT7vvPOK+TeSkEPCEJeCSSR89MKfP2Djw6TjBSfGzYmPXBTt9rrrrltiUYV2YYstQtSvvkZt4xiI+jV46fE2YLpy0gQayAJ8eL4EfCDfeecdTTklMRvRUk/Q/89//lNyb8wD9NVdp052vCZ0T85AmLj8X5wp/RC9Ee+oz50EJjQufQE2Lii5wGZeRGTed999JS+gCKK5wDi6D5EmM3gSJQ42ooAF6OOxQli1ZxLkmcvD5Y+w7gAftE3QG2au5557ruTyyn+zWZlrrrkS3Toxa/Ahxc0Wnc8222yljUQSNQgpLmeYoYIfjZC9y0IqJblJ4ATASZZ1TpKoHTrRx1zUesJlLJeyUWJDEcJHdf75YZMOyHqSrkkap/u9MTSQBfSHSwqEuQI2/fsToNuYoI/bmsFmmWXuTPDYIXtozz5GZ4b0i/rLR9InsCVk56Kz7rR9W6m14sBjXd1Y0AL0AXu4d/YuR5fiw09ENG6dRjpUyxEF7pWwnyflEIi42yl1x2U6dyrcf4SFDyo7ZhMo8kGGMgMytigxOBJw+Rw2ogfmQ1Dhe+/huRkvuGYecURl3iIoPKAx8QunR0xBUWIT9GXKslaOt/BcdJOG7H6vswayAF/FTh/bZVKAUD13+rw8hpNIlrmzXPv2X1tHDcgU0xu92l9fLX17azFPQ5/5pSHjU+RTSjEMS9AHSbG/c67BxZLbzTmq8N4hwjWQRsyUTtKbRgzzasVM//73vwfiOgh+42OQJESiR5XjRICJMST+56+C0iQ8jqj+uTPg/QtLGMBvv/32RC8dW0cCTjmYi2Lmk6Qu93sdNZAF+CpeOBgLOSLHST1Bn8vMhRZaKK+HdLu2VXTWwHXtkqmkXVsoG6BuyEP6ryYNsGNlyNydJegD8tjgsVmzo2WXb7Jr244D+0KA3CLutBnhRRPZFzZ4vIBw+yT4z1bIWbDPPpV31NjlDfQYfh93Yl6IfekQG1MLhaNMO/76th89Nm6mD0h4/jfffLNWW61i1wPlsyU3q61GXbkiNJAF9BlHYHHPOussbb99fDhnPUGfhCOwf+a0M1mybXndMXCjXFwOI9f095+kH5+Uvrpc+gPWFovXqVtvqW1lqd9YqTve8BZ1qn2oLEAfo/QtktYt++cTkIWR2451zzxA7BaB7O5RIHnKKaeUCMT8ctBBB+nQQwkMVsmuv+CCC3ZcABNU9X//938lW32YUgFQ5IPgPcuXX355KYENgukEemN4+cPCrttgm4dbxzOTQmo/d16gz078hRde6Ggu7L0G577B575U3uZjE+GVNLqcPL7aR8rVL1gDuYA+afnwNImTKND3k4kV5bJJ8AnH25xAf3i/ZfT6wE01IKvyUq9p2Un2j18l/vz22Z9/cynbAslB93JwVQ1APjx2C9BPPV2LClwEc1ooCeAcxW3vxXMklcUfntSSAwf+2ezhhx8uPg5+MZHk4aq81VZbaeGFF7Z6/n2FtvL55H9STjRT+tk21oCoY5NZNUzvET4NkGCIj5rpDsQG9Bmj4YSxrKR/WqydK1JnDWTFrcwRuXHzLQr0I473WeeuPvPqpSG7aJYid9K//yh9CFuNT3pOJQ07hBdO+uxE6adJmzm19JNax0gD8aOoodQJ9DktdFyE4oGD27BJwuBkG4EadrWcZpppStmzsooBJP0U04H52LqeRvjNa4899uiget5www3F/YAnBFHiCUZaUUM+aaudPm0ZLqd5Ws/Oqh9Xr3YayAp8R5e9MTpGmkQVHBHNF5hpUaBveOHYwsG/k0m6j9I/RhyhtbMGaNl0WgL97aSB60u955B+flP6ioylLdKoi6TPT5J+fFYafuSf//btndL390s9JpNGHGPTQz5lLEA/6vxRDcsmBi/OOCUZM2aM/vWvULaasumGwCO/4HZpkzGLHb/fBXabbbZJZd8Pa9fwDN4raelyOXy3OtIg2iTaoR5zXnLJJSsWErqNCRMmlMbvnVwohAebly0tgn3WGvQxV4WoV0h8EeDjyucJc63krYGsoD9NOIPOSSedVGE79Q+WhCAw+4WPjxzLvYCaIkAf2yW8ISHJnEil1E4fnT38EG3XMwWvftqF80B/8A5S3/IdtOfXP/lF0hen/An6oy6e5JXzxTnSD49Ik18odasRI4oF6BN/7AE/f+NHRBQtiReyOqrid9gRWrbccsvpzjvvrFCxKW2mLejjguxPJ7njjjsKD6GsYgB9XILmK7cX+DBGzSfcN4lUCMQLiwf64ZwJfr/9akHfcHo+RVLw8iSrsly9QjWQFfQZVOBB5SIrJsdm5CT8hGtFgD7pGfnghKSaeUs9dNKQnbVrn5S8+mlWsgL0e0gfjpd+/0qa/GLpi5MrQf/nt6RPD5ZGnCj1gMOyBmIB+qZRsFPHeJ41EUeAZC3OXTIMtgRlRTBGBsZJAByJRDzBZm9wu7TWsAH0CS7bqNxA4CPGxTL3C0nCxTGmoLCQKwE/fT8X/hxzzFEKSvMk4r2w3ukbzDtVnZ6T5up+z08D1YAflHveQ1saEZwxBtfI2NEWCfpECpMEOyQYODesUoVHDNpC+/cjXXVB4oF+uPkB60v9V5pk3vHv9H/7QvpoN2nI7lIfvOBrIBagj1++X0hugCsVbpdZORPI1tNBWk8MBmttkrBZkQtME2XBvffeq7Fjx3Y0YfKtN11ychkKD1SSGEAfWgoviTER7h1JSYgef+MNAw93qJN///vfmnHGijQCwo6P6YfMcZ6Eza/hk4xXzvYi12CuJTrt0iQ9uN/rr4FqQL+Cg4fp2D403tSLBH12OrBMhgSwCAT2ZFiGHfuvrtMGrDXJDpuhjdgqHTv9nSUSnJQEdpMyY4tn0/eDvrfTH3m21JJP7u/EaVmAvsmmzywgc87qb8SWNfBZi3ru2OH63ReZUJjewJ8vGE8vPNEwOYY3MJgKN9oosM+Rd+GLlxD5mOGmMYkB9DHteFFfJCTq4GqI80YKt23y0+e5959S/Be7Xn2DTb70k837G5EhDJdT82164lPkCtRSA9WAPuMkyWqAkGD8+PE6/fTTrefgB32OpLh/2ghuabysUSybhMZz+RaSOIZDm269Mov3W0b3Dtq0BFyFiMmm7+/IBPqfHiX9/FrQzl/I4HyNWoB+mMcT6gWic6sR3B0DaV/iwMoEjNAqEGCEyYY4E79gNpl77rlLz1aYkho/fgKwMBnuuWfw3jLqAhZb+tRTVxBr+mkoeGG46+gQG/ClcBIzpgnI/R+58CLY9PvKK69olllIhxAQvnbR+VKrWW1XN1cNVAv6eFBUJHxmZ0WAiI1E+Rrb1KUMx0z8jv1CAA07MINkTZNY8YC3LqF3Bo3TwGoVGDVPW9DvRSzQH9LvX0u/fiS1rSINJAyqRmIB+kWMpIL/6YEHHtDiiy9u7OuCCy5IpP72KhK4RNAVEpP6sKIfPIKimE2xscN3HxL/o1PBsAkxmoHGuKJf04fJX+iee+4JmK34LSoTFrEJBgryij4jEsQU9SoU8fx06TbzWChTkozSC5PEQIjmAWybvJ9Rq+R3Q6MMu4cJc7QAACAASURBVBgulcMfAknPlD1G8ljw3n3n0qPtEzV3t6wGioRREJH76UHSgA2kvoFYzT8rfnmB9PO/JzXSc2pp0OZSCyQZNZQ6gT4zDGg+zlefwpCmrbPOOrGa4XRIoJVfcEvE3GJ4njqKQUECFUmUQOLGiTYG9PG1ClAT44oJe2qScLr45z/NMVFRtArcGcDQGhZMoVzwJkn4kruc9jKecTGpUfd7zTSQB+gz2IDftDd628TUHKEhe7I5qvo1wy4fzw1PaIcX1JCtCIDo8IPOQbvdekyrW4btrZXy4KTPYTx1a6KOoA+fT8C8lhQrgpKgZLjqqqtK9neEHToXn0kmyWuuuUbHHntsB6kazx6XvbiKhuka/IthchstJ4pfPbRoFdsHG1PL+++/X2IINYmJHgVaaALNTGLTX4Q9H/PUhLo9hK7jVBrIC/QrdireKGqVyYiHkWQSEbl6R0gi1D036d6uS4YdpM3y4NXPbVB1aKiOoD+G+CT/lOHZ2Xnnneughegu99tvP0HEFhJTikES1QZ4Vk0Xx6aeojZLnLTx4PECtDC7crFtEmJZLrssTPFfWZJ7Mk5EIcnDOaKh1q0zDyYv0EdHuOYZk3nic4zvcVES5a9c7o+8o4Qw5S0nDDtUE3tFJb7Lu7cGba+OoI9GKnbHNrv9WqrSAMhRp84yw9Kk0eFhw0khSS699NJYPv+k+vxuw6VPOcN8OOXX2KhoMyNXJkoDeYI+fawoqSIDOT/gKXHjjTfmvhIkr+ChjxB4bosiJTh60Fbaq9+YYiiWc1dUQQ3WGfTZcgaM8NjkDTvRgmYf3yzMs+FEJpK40T0qoua1ktby/wYbaJj4zVQ3ygXTZuK2feAxd/3114ebJO7iapt+XJnG0EDeoM+siHC5J2p6tskhktRzxRVXCE+LGNlN0slJ7VTx+5b9ltcFgzZyoP/Jwbr0t09FAtaCrrUjVwk6hwr3TzzCuGysp8R4kMXlEYCGumJrb3M3FkHfnKgCgrRs0mxGpH0sbf4TO3EFGkoDRS0YYbDk/DS2zyUYPOTHHHNMYsYtv7agYZ44caIuueSSCv/pkFY5cdxRsKYXa11aD7Rv1rUf+jrv9FniMyWF+Ej/5MlP6xiQ1/NC30TpGu6XJko6KaEf/EUDuxnaiktz6LUHeMOeaXMhSx28jjCNJukJxwjGYGiXy+h4TvW8lOrayU0DRYG+twP4WlKsKxcfAFzIcD2D3wT3Nh5cyK7wTOChvPvuu/Xqq6/Gus2VNYJ9kS1etRG3Ngoe3bqEnm4fp0E2hTtrmQYAfVRbccLA9dAQjV2TZcCbhmfXIDbvG2UIPAmUhWqCIK8kgAaY2Uztu+++kXPF4eH+++838vaYKkVQNkAdUSOGp5osW5fpxOYhrFYZO0k6rdpGLOpD9xz9pFs0kLJIv76L6pXB22rKlPU6VfEGAX2yUFVk4gpnkKqF4iFzI/jJIGmYXSHUeTXchi37plePWJknnniiRMlA7Aobqvnnh/LIXkjo4rm3hmq5CFx7NTZUyVqAPhPGjnm/pMUKmD0ZmnENqsXuPjD83jPrvqH7qJLQvIBJNmqTDQL6qOdASYeF9QTQkd4vaYdcrX4x6RAFHgGQ/ixZtl1BVVzhf1ptMhfbzglG807chjprSrrBti1XrrE0UCvQ92YNHSGXq/EJde10ROYh+Luhpa2LtPTXBSNP0bjSJ62LSgOBPitwjaSKsFs8W9jtRpGhVbt0b731lqaffvqoGJFTJe2SsY/HJS0Qrot9HcoHm4j3LP1yOlhggYpuvaZILnxIlnZdncbQQK1B3z9rbOHLlX3obTghuR84QNJVkipi2uukzmOHHqw9e5sDHOs0pNp222Cgz+RhrpwUpu1TRxFuw/D9PPTQQ1FKJ9hqlSpXhNBhuIYqZMstt9SFF5JOLT/hctfPux9qmXgX4l6cNLEG6gn6JrXhsgZdAntnLrPgI8maXakWy3LgwA10WBu+Ql1UGhD0WQk8SiLpWqFTCDNkplk+LkuJD0mIYD1R0u5p2o0p+4okqPWMYuIMStMvXkYrrrhiJIdPua2iXaDTDNmVrUID9QJ9eCDhTml2u+CubcvrpIFBivUqlqP5qjYo6KNIIxGgX8N4jcHDY8o+ZVqJO+64QwQokeIzQVaTdHNSoZS/s6WP3WWTUAV3Zpvod+4gbrvtthIJHXEACULCTkxNTjqBBuoF+rjY4W1h5D9uIr2u17a8rnKgX7fgrKRHBZfCSTkPE0pDvjZy5MgSVw2+6bgNY6+38ZEvN83JFBflou6ZSLRCwhUrYT4kVOFvdvPMh4xc4RwBMY3hHNGRocyqU1eo4TVQC9D3HhrympbzPpX8qgF93B2x5/t/Q2n8GyYeohO9CEXa4aVizNT3XizKYhKqufcOCWTaltfzDvQbFvS9F9AYwJXj28nzuImkK3JsM64pSLWnL7Av5sN9m5mzucCOXdPFa6BI0Ccz0FehwBlSib9Q/jcA3O/3wsUuWZXIb+jlC2V8RNZiNedB5GH30sp54O8F5vD/3AkEeMmLVmHr4vqwfVtN1vE5K7rDBmu/gc07Jk09TSBqjtQBPHvn5uSNlmVl35Q0Osf5MIYjyw4TWcbj6jSBBooEfZI+8wCxE2dXDjcLOyF27rwsGBLJvIUbJ79DjoY7J4xOcHPzQLN7ZxdPGx64w6HO5S6kVdTxePL5/b3y6aFmqu8xve4acYiWre2npmbTS+yoyUDfmw/+78eWn73EOYYK8JxB08291INpKxdUnneNOwy4iNIKp28CwXYMU1WnbciVbw4NFAn6RCD6s5JjzpmubMrx2/Q9Sll2TNtJ4oSwt6TNJI0qJ2iBupU6fhpXPhQ85F7+KPh+ODlkefCrWa0TJztTu3UnTXwXlCYFff9KQY69lyR4ZLDHswnxkrbjbMAmhXsBLlLPyzsvQ86PDM8/J2E2Q0tLJYoQ5sI7AbgzH0ypuIHyvv2tgdyfc1aFay5KA0WCvtcn0bLs4Pmb/jyzjHeR6wd9qBTI4wbosxOD34PTgAf6JF4m/BvhA8ALmmdGrCxPyolD99Ruve1SAmdpv6HrdALQb2j9usE5DeStgSJB/xFJC0taVNKzZQAHpONA/4nybgpO8XckPRna6ftBn8yx2GjHl81Gb5d3LhxTayknDtxMu7Wxr+qC4kC/7ovOduNKSfyNZw+nZX9GMd6348qUDpwESD4BLYTnVMG/keB3dkkXSRpX9xm5ARSqgSJBn4H/n6R5y7txjpTTlu30mGo+kjSy/BHgAbxA0tZluzxmHeymhNUD6hxRuaDFpOOP3iUP3R7l398tB7BwfK2lHDlgbe3XH8/sLigO9Ou66Lwb5Kdlc8Q9BXw9MKpB+wD9A6dgTsQA+6bluzA+ELx/OD3wNyafbyXBp0MmdhK5xGeQr+uUXefVaqBo0K92fM1Qf7W2FXXjwA2aYaj5j9GBfv46TdEimyU2U2yePMFjDg+5xcunZjZS2PahMUG4wyDJEadpLnDZSHEfxsmajRNZ1h0upFiEZivqFrf6FRvatrw+HrixWmqeN6r6sVfdggP9qlWYtQHyRnAahuU1kCDe1yB3Yrg/R73ny0q6q3w3xoU17tHLO9DPuiTNUc+Bfg7r1Gd+vTZkF83Q0CxBOczT1IQD/YIUm9ws0exkaoFcDpu8STB1Yg6Nes898xB3bYA+Hj3bONBPVn4zl3Cgn8Pq9ZhGt4w4WCvn0FTTNeFAv25Lxg6enXyY2x7niUfLo8JDjgQz4fccbzg+CEtJute30/eI3Rwu1G1Zi+/YLW4OOu4+RJcOO0ibdu+CiRMd6OfwAGVvwotq995j/ubfuMDlv2HGhO0T+77H/0xMwjFlymeon7nMhTwfzznMRTzFtY51ya4BVzO1Bhzop1ZZZYWW3jpvyP7auhfXYV1MHOjXdcEJxPIuY/GUW6TslTOLJHbtCFHqeMORZwAwxzWTS11vi8JpgdiXx8ru1UQa/6Ous3KdF6qBeoM+vvb4Fa9UjsTF/oh7pufLjzsZdA1fSmJXQq5d72EuVDEpGz+9fQeNb4WAtouJA/26LzhAzo4egrQHJB1vIB/Eh5/dPbt66EuIofELvP8ke6EdYmqcdGIN1AP08QE+WxI0DVn7J3MWD+plDbI2Ow9YW6d0RV99B/oN8gS6YTgNWGogK+haNh8oBtCzq89bvKCuvNtN097KbSvqlq7oq+9AP81j4so6DdRfA7UAfY6Wz1exq7fREsdWIn+jXNds2qimzHStS+mp9i06eIGqaaup6jrQb6rlcoN1GshsXrFVHXw4U9kUnnXWWUtp3kaNGqXBgwfr448/1ueff64nn3xSzzxjjeVEFdbjOnVw30X01ODtStGOXUoc6Hep5XaT7QQaKGqnj8uYl+XKqKYppphCDz74oKae2h4nP/jgA40ZM0ZvvgnVfqSw6+dCODHxZ47r163XnHps6M5aoBvX0F1IHOh3ocV2U+0UGigC9HEFw9vGKJtssokuu6z6+9ddd91Vp5wCv1Sk4Kb2Qa1WqceUumn4AVq1G0TQXUgc6HehxXZT7RQayBv02bb/16SZaaaZJmmHnkmhc801l5577rmoutwnvJSp4bSVeuq04Ydpp57Nnuo95bwd6KdUmCvuNFBnDeQJ+l5YeMWUzjzzTO2www6FTfX222/XSivh6m8UGAihcS5WWnRM+9baq5XsAV1IHOh3ocV2U+0UGsgL9L3sVxVKeeONNzTttNDoFytff/21Bg2K5EGAT9xLGlHUQPZsW0nHDly/qOYbs10H+o25Lm5UTgNRGsgL9LlZnSbcyZdffhkHxB3Fv/32W7W1tVW9Sj///LN694YwsEK+KUf8Vt1HTAMb9ltelw/aqO7pG4ucY0XbDvRrqm7XmdNA1RrIA/RJxkC2nYC8+uqrmnHGGSMH+Mcff+iRRx7RKqusoq+++kotLS064IADtP/++6tXr+x8T5988olGjBhh6hca2TOr1lh0Awv0W1r/GrRZKadvlxEH+l1mqd1EO4kGqgV9XDN/C+vi7LPP1nbbmYNvAfuTTz5Ze+21l379Fa/OSuFy9uabbxZunVnkX//6l5ZcktwSFcLXBD6fImRA6xL6T/s4DSmi8UZts5OAfr9yxqjR5bgSKEIwB8JX/5+yFxieYEU9O3kvLwRq3GVhV8W1gD+MnRM5sSzMC9pl8wuY92hcew2lgWpB/ypJ6/lnNMccc0R602y88ca64oorUingxhtv1GqrpU9Au9FGG+nKK0kHGhBygI5NNQD7wj16za4Hh+2lhQq/PbAfU+ElmxT02aywKyHH8sCUSiIf7ZGSbkhZr+jiEyUdlGE+pFbcU9KdRQ/Qtd8YGqgG9EmsTLadgPz2228lU41JunXL3t0GG2ygSy+9VD170q2ddO/eXb//XnF/S/hUxenErsXYUt26D9KFI07UFt24Nu4i0mSgDxUxFMJ4muUhMFJC/1G0k0DUWOeTdLePJrnaOUG/DFesOwFUq8kGrp8dhaVjyzuEjukdc8wxJbNNlFQD+l6bU045pW644QbNMw9Z4uLluuuu09prrx0udKikQ5LqZvq9t04eurd26V28s1Km4RVRqUlAf8pysvC0u3pblWECgiYch4FayExlnqmi7o/ekjRrObtWLebj+qihBqoBfS9rT2m47O5/+eWXyF0+ZfIAfU83PXr00IQJE3TiiSQGihZOBoa7g2rmHd1Zi44etLn27me8TqjhqtawqyYAfUx6tVoRcswWwSTrX1HMMQQdFi3QmZwhaULRHbn2a6uBrOA3VBKc9h2yzTbb6NxzeeajJU/Q93oZOHBgyfsnSg4++GAddthh4Z/h5vmxAFUfMmAdHdx/1QJabtAmGxj08QH+PCn1HyR/Bx54oBZddNFI9+KPPvpITzzxhPbcc0+99tprSStBVirMR4BmnoJXAwSGZttpuafll19e++23n3CGGDCA+9xKee+993TvvfeWTuUQGyaIP8tWUln3exNoICvoE14bcH+EDG3kSBwGGgv0f/rpJ/XpU3EKXlHSHQWsz+b9V9XFA0gT00WkQUF/OkmvRy3BVFNNJTy80pD9+dt6+eWXtcACC+i7776L6oI7IzZG0buRdM8HNsproujJJ5tsstJHKau32/PPP19iuP3xx8h9EHcWfMhqZb5Kpx1XOpUGsoI+F7gdN6qYdrjATZJ67PQZk6Ff3NeyBwNET3TmthX08sANkzTReX5vQNAnbaDRE4X4DSLE8wgEZAXZ6EAFHiNcPFnzgke0g2cN92cVQgT6u+++m9t83nnnHf3lL5HM5AA/dwmRH9PO81R37plkBf3A0ZVdz+OPP56oqXqB/kILLWQaX9a5x82zX99F9PLgHTRV3fw5Elch3wINBvpEA5JDuWJtL774Ym2++eb5Th4bzh9/aJdddtFpp5G+2Sj4yOMTn0WMgY80dNVVV2m99QLe0lnar6jDfHB+uP7666Paw2b0v1w6c43URQNZgS8A+ieccIImTsRNuFK43IVhEztiEZJk06fP3Xff3XThm3XucdPo2Xs23Td0Xy3aVZzeGgj0seFjfqhYV5LxkJinSMHWP9NMbISN0irph5T94z3DpW3FfKAtaW1ttXKM4K6C6HgcH4499ljrD9///d//lUw+BuHd55SffLRPOWFXvDYayAJ8RC9+6x8eu3x2+34hqGqdddaJjLrNa3o2oH/bbbdp5ZVXDneZZe6Jw+4+XFcMO1AbdjffoSXWb7YCDQT6gFDFJSebDgCvaGGHjI2/f//+pq5I6JPGvdKYhIiTMvMh/iRJGI8pXoZI9fvuw6EpWd5///2oe4LPJA1LbsGVaEQNZAE+fJ0DF1TYAvGf96QIM06c8saNG6cLLiA/ulnY6cw888w1AX216bzhe2jrngT0dwFpENA3ujFyiV8Nj1OW5WMXHgH8f5dke9sDqFbQeUAoaBuceN5552nbbbc1ToEPgq18+umnGj58uKn4WZJ2tG3HlWscDWQBfZ6AgJ9X+OXKCvo81DPMMIPeeovYkHhhF3PRRRdp++231w8//HlyxkWNi7phw4KbkO+//179+nFACUiWuScNi99PGbyzdu5LnGYXkAYAfaOnDm6WEcR7ha/K66+/XnqODcKGKckDZg1JFQZ1nuG+ffE0tpMIGpJSZRtPO38vL774omaffXZTx5h5XPSu3ZI0TKkswIdxFP/nDoHZ0g+0WUHfvwM56qijhI99OLAKt9Cnn35auKn5Zemlly75HnvibyvCKyHL3G0W7uiBm2nvtqVtijZ/mQYAffwmsZl3yKmnnloK3KunsBk555xzwkNI8hoz5qXIcmkLWy3vkEk4jRg2QbHqwlR77bUVZLocGWLjBuq5Bq5vswayAB/WagI2OgS/Zb/5JA/Q9xoHsFdYYQW98gpOGRKEbg888ICw5SOAOzurZZZZpuS+ZgJ9PhLzzlux9c4yd5vnaN22lXX1wPwdK2z6rnmZOoM+PDGP+ifN5oNNSL2F5xJTjMGVmd1KVERUhXsmQVbPPJPe65OTjiluxta92qQ/6hpMQ9V4J9V7mbpk/1mAj1uxAMUszJkbbjjJXJkn6HurAnEaO/+jjz66tPvHR3nrrbcueeXwGw8kdM64Z+Ka5384I+ybWeZu85DM3G9ZPT9oExV/e2gzmoLL1Bn0A/EiTPWbb76JsqkXrInK5ol2DZ9IyzmkKxIOlWtXGNvTmnX8o+CEAFGhJ+zu3377bQ0Zko39+80339R002FNCwg0zdk40Gu+Iq5DNJAV+AIPJ0fZs87iXudPyQr6trZGLmaXWGKJ0o6OHf+tt95aCqNH+ABB4ewH/XXXXVf/+Mc/wiuede5JT87Q1sX0bPt2GtUVfPXrCPoVZsY555xTzz4L8WXjCKBvoDowpe/kEiDA8bD66quXyAWrFe9dyPpe+vvn3ux//6tw03e2/WoXqYb1swJfAPRJUegP4caH2LtctZkLF24AuPdwwoNP4EkURTNtepdl4eOmCfTZ2XzxxRe1Av1efebUg4N31QLduoC1s46gj8E84J4SvlsyPXucCv/zn/+UPg48O5gl+ZPkBklZOJ6gO8B0Mttss5X88nnW4yTiUhdahetC9QjgClxUpfHWoS3GiHMDHjc2sthii3VslmzKUwYz6yyzzBIuvoWkS2zbcOXqq4GsoH+TpACtWBh8eQGXW265yIQq7Dq22GILnXLKKR3H8bvvvrtkJiKYBllxxRV1+eWXGwNr0oC+YYdztaTCUpj3Gq1bhuyplVsqHIbqu9hF9F5H0A9sPHDNxIssSng+OQEaEuuUqhBASECSyfRxyy23lBL5mFwdsdvzjMZFxxInELLtfy8p/HQE5gOPjv+Oymbt8LDB0yaNJKU1DbcV4f//hqTp0/TrytZPA1lBf2FJj/iH/c9//lN40IQF+zu5b+HaR9rb20svHmyAUYIdc6211tKdd/5JoYItEhMOJh1PTKDPsZMgrAcffLDjBeW/x4wZE+6KJLrF3fa16vwRh2irHsZUvfVb7CJ6rhPoE+gUiHCN89hhdw84GxLqVKiEHAxrrrlmx79HUHhU1KPco48G7pST2vC/e0R0BVw5CShk05NGsphvjjvuOO2xxx5puim5bxo+LlmxJFXfrnD1GqhmoQI7k9GjR5eOzXFCNKFtcInXDncFO+44KQbEo3D2g/5///vf0qkCH32EhxLmQISjO7uZkGB4sY9QSavn7jptyC7aqc+caSs2X/k6gT6uWKQt7BBML55HV1iLmB8xldiKR9sAtchJJ51kW02nn366xo8fX1Ge+yTulULip/eGw+QE/+9pAqi8erUCfe4Z/B/Gcv/FvlPWq+AKJmmgGtDHj2wu2xcvaSBxv/MC8EFZaaWV9O9//7tUFDZAPBE4BRD+jv0fvvPDDz+848MSER1JYuhIKsFqxumru8+A9fXX/ivl1FoDN1Mn0MdrYHsbkMRXHkcDv8Aj7508MbtAIYJbL4J3ysMPP1z6gIQpuYlM/fDDDzvumvwbEmz7xImY+GrY7Bgig/2umxXvUiODfoQ7KDHoyVGVDfwsd5WhVQP6LHJgaw8/ObvuIgW77d577126C0Ag0rrpppuMF1ILL7ywHnuMlKgBIevQS0WOkfuCtlX194FdgFe/TqD/pT8vbNiRwL+2ALff1h9VdsYZZ9QjjzzSYdPno7DPPvsEHhNT/udNNtlEm222WemkGSeGXfiWki4u18HU2BFGjscPH5e0UqudPuMy9LWMpHvSjtmVr70GqgF9Rht4+fgHdkmLLLJI4TPxCK6iuNEjvCbSEl9lnceircvqrvZNgpGiWRtr5Hp1An0I/zouQmedddbIC8wwOHE3xIkxSbhIhXDMEy568VPPKgaQxPvIO4JwsdvBsTD33HN3nDzS9FdL0MfbKXRHgg12kt92moG7sjXVQLWgj+9Wxa45ratZETM2PJR0w+3xXUX0F2pzVOsYPdO+VednIqwT6HOJ28Faufjii5eitMMCKIVdMXHdxZkgSTDvEOjliU060Lg2DYAMZ4jn+UCCko53EVdKHBDSSi1B35B7+lBJh6Qdsytfew1UC/qMGCN7wF0L+2ZMKrnCZ4n/tCGXKREltSI87tl7Pj0zdCfNmjn8rXAt5dNBnUCfvH69vRlgWvE8vfyzYvOBOccvtqDPCdL/DHNBy0VtVjEAMnZ8MmshAacCPNvuuCN9Ns86gz433uakGlmV5uoVooE8QJ824DIPtEUeUi5aay1cpOFvbZBaZvxp6TWlrh92uFZzoF/IExAgWZtnnnn01FNPGTsKAyGOANNPn+xSDofPZ5/BcPynxLlk2szQAMh+qmXMjh3pO3mGDXdRid3UEvQNsQd7R6V1TBy4K1BTDeQB+gwYbxhucAPtwY/z5ZeY/WsjkKp5XhihHrlSraAILHJULQN13tC9tXXP2BSqRY6gNm3XaafPqY1MWSUhlwPEfCYJk4QRfOUHc68O5iF/PIfJP9/kUePxPiVp2wDIf5W0X7kedqSO7CtEvL70Unpfg1qCvqGvzSRdlqQH93v9NZAX6DOTM0xJFdgRcMzO8kDaqoeXEa7xiIjM2yUl39zZdmZbrrdOGDJeEzu7r36dQJ8gjADBe5SLI3QJYQANlyWA0IsfISKcCFts6mSZ8ss111xTygbnFz44pAIdOnRo6cMTxXlveP5JNfdEuS1cHTvciDEtGfhtEp+8LO9YluCsiPwUeSSBT5yjK1C9BvIEfUZTQc/gDRHPBzwg8pYIrnyvm5clkWu0HrL/oE11RD8c2Tqx1An0t5F0rl+tcX7tJjAE3GGgxNuM3LF+efLJJ0tU3KZ6JEeBpx5ywJ133jlQD6812gsLZk7cmUMyyEdRfkU4q1YWP31/+3EfgKjTju1jGpGJziZBjG0XrlyBGsgb9BnqvyRV8B7ww6hRo0p+/Gmjck3zJ+CFY7AXhWsoAwF/BTNUgboMN719/zV05oA1O7dVv06gD8HFR36FP/TQQ5HkYeeee26JdttGVl111VLcBwJpYBKhmtcmQYIEA5oEOvB99903/JP/3cMI+J6/QLUU0XGgT2yLx29lo5NwGT52p512Wtx8sjTr6tRIA0WAPkM/s+yDbGwfygYu3mxc58J64GGFRtngneMv+k9Jy9ZIh1HdjOm3nO4btHHnzixUJ9BH5wGPlyRaZbI+hU0z4YUj7wI5GvzCjhsTZRxvDyakF14gTa9ZwpfC5VL+dwOq5UDaQcjhMDNllSJB3zAfHDm6RP6IrOvRSPWKAn3mCME9zsaxfUCidsQRR5TC3wlz9x5W73gLWyd0rrvttlskY6dPoQDBVpIuagAlD+87Vv8dvIVaC2T5qfs06wj6gCRg2SEAc5Jde9y4caXcCt6unIhdeHEuuSSeGfiyyy4rUTeQJQ6hH7JaEcUbdgv1j4koXj4aIbklzFJr4oKqxsRTFOibzLj78AAAIABJREFU3GDLNNHQRTtpAg0UCfre9AMh5gXqBDehactRwgV2Y910W+959PDQ3TRHZ06mUkfQ55b1Pv9qnHHGGQFyPuuVKrAg2d4OO+ywcA9c2obdjbgg+JNbpCxRzLU2wy0K9HfYYQedffbZ4SEMl2RH4m8zeFemUA3UAvSZwBySYLQK7MxymhlHS7xzahFpm2bIPXqM1nXD99eq3cgr1EmljqCPRiuYUm12+7VcCgP4RiUTh6WSZ7lDuCfAiyfp9GKaT1Ggb2iXE1cnfsJr+bTUpq9agb43GxJ2XprTQ8ILMq7cXm20lbKXliG6eNg+2rwH+6BOKnUGffzCN/Grlgtbw060LtqPuPA8QtKBEQPCOT/gfHDhhRdqyy3hZksnRYA+iWJwWw2JC8pKtzR1L11r0PcmjJHzyPJlL0E2NokF4Sch5+HJ5ci/QHL2umvSNIAeOnnIRO3Sp15OozVQSp1BH44FKBkCEsetXwOVlLqA7iEiATnPfmBH7xsTbpwV0Yx4qhnuBWKnkjfoQ20+7bRYTyukXhhSq6XsdP00yoIRjTi5pJEEWJZpZj+QxB+oDj+WhD8cyTP4QHhBLY2+IEcP2kp79zM6sDb60O3GV2fQZ5Dnly/vOwZMFC4BV1nMInazji+FiQlXT0OwIFzNf6aQixaCCVfw/5wlWCtP0EeX5AMwXCxzyvpbHjpzbdROA40C+rYz9sLvm2XcW/VfXecPWMt2es1XrgFAH6VV2PZxK8Tzqx5Cgh8DLUSULT88RDY12MkDzzjZ4J577jnrD1meoB9mHC0P+Gt/ToN66Nn1mU0DRYKnZ7LhYacfzDMI/+3/f2/klPcoZv2/e2nY/C8N5bz2vXb95bJpI/9ai7atoIcGbph/w43SYoOAPqfESeT3ZeVk5aWvRrfEC3ipOkPtDE7hWUaizWfD41h99dVFqkIbyQv0J5988qiELrUkMLSZsitjqYEiQd9z1fRAH88dfL0Iofd2Z/CPkOt0iCQoDUm27mVgwSF6Ch8dMlwr/I4piHGz0+DBw0ZKPADJ2otNeG6pVF+xaVuX1OPt4zSks/rqNwjoo3L8IisuSNl1EwVetKkHkw5UC++++67pKdmh/OyneYIIcKReQKKoHsLlqgV94gu4k/j6a16zCllf0tVpJuPKNo4GagH6m0oiGOWr8jF8j3ISaOzy85UB3AN9/o0PAdzI85cDvAB6Lr6w63Pp64G+dxqAvxm/Z38mokbR8KC+8+mBwROC5GCNMrg8xtFAoM902AavHp4XwVOffvqp+vfvILLMY+odbQD08Eph+zYIHEF2HBCVlb33IPAL9wVcVsfRmfB7HPBHJZGnI0xTfMAigsOOllTBKZGrQl1jhWqgFqDv9bFR+dKHaFl2/QD9yiHQJ30c4O0Rt3l1Pb5xbPoe6KOYJSTdLwlqWgifGk56zqh7h03UUt068jw13BCrGlCDgT5zgXNpJtOkdtxxRxHAlaeQevH227l7NQqxI2Rrq0bIQ00+6gox0UZU0xF11157bV133XVRzVwlCbdrJ02sgVqCPkdCEkcQqOWXF8lvXjbvpAV9EjGPLZ8gCBCJcoWr2xK1DNHlww/Qxt2ZYSeUBgR9tHy3pEh+07POOkvbb++lp02/KJhydtppJ9FOjPB12Sl968Ya2Pex81cIVM6wgkI+WI1AsbzXXnvFNYH57OBq+nB1G0MDtQR9Zox9H+7ZxSQ9VI7SJfzcM++kAf1hkrg3OLxsy8VfuyO5dGOotzSKU4furwm9Z2igEeU4lAYFfWZIHIiXpMQ4Yy5dzz//fM03H1bGZIHJE9K2jz/G0hgrRdi8L5a0eVSvuFTyIZs4caK4x7ARMszBRWSRsGXNsunMpllXpsE1UGvQX07SnT6deH6+WUAfrx0+IpiK5pJEztHjJe3ZYDo/vH0rHdDaSX31Gxj0eQwqKIujng18+0eMGCG8Vcj4hj0bemPSK0KFYEl+hlGfrOtmjuXqH0yjV4+pWeYz88wzl+aE/Z7TCVnsyGvx4YcfxrKG+trj5EzAWFHzqV4jroXUGigS9FMPppNW2GrAmjq//xqdc3YNDvqe0uEOCKa8yn85YHe9MP9mjS1C1kYQY5GCA0Z2buciR+barkoDDvSrUp9V5WXbVtQtAzeYlPjaqlaTFGoS0Pe0+ZzhTqlaTQP0AH49BM+1qXLu2ET7nHMXrrl6asCBfvHan6nfknpw0JYaWnxXte+hyUDfU9DEsttwVoVxf7SKJBwJGkFOlTShyoG4xOZVKrBZqjvQL36levVdWK+2b6vR3Wxo5YofT649NCnoezrg+SdxM3w4K5bZX7kj8t4L7o2wa39fTswDQyakf40qjJ35wMu/VDlwkafOPx/mxEcLT7qDwmknG3Viblz5acCBfn66jGyp9/S6b8g+WrJbJ0wo1+SgX4PVd104DTSWBhzo12A9Wtp1yfDDtVn3YgJCazCD6C4c6NdV/f7OK0jnyj9CP/1zOYCRJ5DTgMdX5fH3E+NiDCdumNm5geSmgXqDPtw5pL3DPx/WeUKYoFpAeIhxFcMpmgs4LsweaEb3sZa+OmPwRO3YGX31Hejn9i5W2xDvyw+SWssNEaEO9QnBj/BWkcqHd+mpMv0JF8BcBBPPcEC1nbv6zaOBeoA+fr+QNS1tmTwlrE1srFA5wP8BSVvjS4sObd9aB7WSKr6TiQP9hlnQMOh7Gyf4exYsj/LKMo3C1JJeCFGaNMxE3ECK1UAtQR/6BQjVeuU0JR5yjq0zlncsOTVbSDO7DFhPJ/VfOciRXkhPNW7UgX6NFR7dHe+Dx2jrlTJxUvnNQKYE7Q0zITeQYjRQC9AnGxbcIUVmin1P0mxluuViNFVdqyu0La+bBm7U+RJIO9Cv7sHIsTZgDjGhl7KHTdZfJUHY5s9zSPY56MwhKsTDx0kX00DRoA8r33pJOh09erQWXXRRLbnkkiJDUHt7u8jJCQ/6bbfdppdffrkUPm4h+CvvYlGu1kVmah2rp9s3b0huoKp04UC/KvXlWdlk3gHYYaINv+eUPUrS/nkOwLXVHBooCvRpl6OldylboY1tttlGf/3rX6OSRxu1B/8J1K/XX399nHY/lxouEKq9zwJ6Ysj4wI6rOZ6QhFE60G+YZTSBPidg+Icc6DfMMtV/IEWAPkyX8N7jGhYQSKAA7NVWW63qmUNrC70tRFIG4R/xio9yY6u6/5QN9O49k24fso+W6laExlMOJs/iDvTz1GZVbZls+jSI08O4UMtup1+Vqpu7ct4QhP3+A5NKAOjTTjstV22x899www111VVYkSqEBxu3NT5AdZfuo3T1sL21bveGTPWSXT0O9LPrLuea04c2OTz/n5ZP3OGupitHFjdydHHO6nHNeRrIE/TJDYVffcUOn1R1Q4cWRz1DercIDnHcOzl5/FLvJW9p09lD9tB2vYw5kOo9uuz9O9DPrjtX02mgHhrIE/S9lIaBeZBgGbNO0UI/PXoYeQ74EDVCLOwRg3fW/n3xnehE4kC/Ey2mm0qX0EBeoE/y8oX9GhsyZEgpGXVccmaThjkRfP7555piiilEwuk0grmnra1N338PP1ZAIJfaME1bBZTdfcC6Or4/3IydSBzod6LFdFPpEhrIA/RJffigX1sA/a+//ppphz98+PDSx2KqqabS228TJZ5OYnb8sA/+N11ruZZes9+yum4QucI6kTjQ70SL6abSJTSQB+jjKRNo54cfflCfPpj400u1oE+PpLcbMABan4Awzor7hvQjzFxjztaxeqR9C7U2jE9R5qlMquhAPwcluiacBmqogWpBHz7uQ/3jvfLKK7XBBhtkmsIvv/xSylH62Weflcw75Cfl45HWRETnp556qnbZpSJOa1tJ52UaXPWVRvZdSA8PHq/RHRyH1bdZ9xYc6Nd9CdwAnAZSaaAa0KduwEm+X79++vbb9DmUDzzwQB1xBPkpogW//O23h4zTXlpbW8WpIyTVzNm+88qSLb3m1CNDJmjBFohsO4k40O8kC+mm0WU0UA0AYp2+zK8pduhc4NoKF6+9e/cWO3xbeemllzTLLLNYFYe6YbrpcEkOyOKSHrJqIOdCPabUdUP31JqdyVffgX7OD4lrzmmgYA1UA/oEdrR745tsssn04Ycfphpur169UgE+jUPD8I9//MO6n4EDB+qbb2CECEg187bu21Dw5OGHa5eeeaeyrmZEVdZ1oF+lAl11p4EaayAr+HEhGsi088gjj2jhhQNem7FT4QOB/T4snBTw3EE++OADffwxeR/+lPnmm09PPAE7s73wgVh33XUbBfSPat9e+7baq8l+onUq6UC/Top33ToNZNRAVtBfXtId/j4x1aSRjTbaSFz6+uX99983fgiw91933XV6+umn03TRUdZwETxZOYtQpvaqqLRr/zV00oA1q2ihwao60G+wBXHDcRpI0EBW0Cd9IXzdJcniUz/zzDPr1Vdf7Rhe1ktgmxU2mHjqxSW+fttKumLg+io+RNlGMTmU6SSgTx5Z2Cg5esI9z6aACD94pOCj57iJ7TLdziYH/WZsgpSJzIUkKcwLTixvPm9J+qj8B5qSZpB+5TWBxGSK8pyw2RK9yXxYm0+aaH3qqvOsoB94+I877jjtscceqSbChyIccXvZZZdpk03yj14aP368zjzzzPD4ss491TxDhRfsN1Z3DNpCg5oGPhJm26Sgz9qvLekCSRUBHQlTfkzSREmPVvMgFFB3M0kwGqadz8OSdpaU7RhdwETKTeL3fUY5b3aaXm6RdHADzifNHAotmxX4AqBPkhN27mlkzjnn1PPPP2+ssu222+qQQw4Rl8NZfPTDjT755JOaf/75GwH0B7curmcHba0psyo+jY5rUbbJQJ/sbS9Lsncxi1fiXZJWDt9v1ULv5T546e6TNCKnPvkAkE3L3p0up47LzZD9jlN4XutD4o316ziffLWTU2tZsIdQ24Dze1p7PmO//PLLtemmmyZOA7C+4IILShm1qhHDxyPL3KsZQqlu71n10JCJWrSbkRuu6uZr3kCTgD6mjhf93mY5K+rf+BnUkMYbP+SnMuzqbaf9mqS5JP1oW6HKcjOVUzhixilCSA+J+0TA+aSIjpqhzSzAx/Hxa//ksoA+9aeddtpSWkQbgUHz5ptv1vLLL59p998ooN99mP4+/Eit34IVuRNIE4A+Dgc4HhQtnH5J17lrwR0B9vMU3AfNM5/jJO1dcF/PlD8wBXdTms94SWcV3VGjt58F9DkiT/Kj5OlI6bnjV8rWW29d2snbCm6huIemlUYBffXWmcP20w69pk47g8Ys38CgT6rOzzhcxWlunnnm0e67765ll11Ww4YNMxaF+O/uu+/WMcccozfeeCNpIUhcwkWwMaVbUuWY37mQ5dIy9ow411xzad9999Vyyy2nQYMGGZsjaPGGG24omVAtIujRoVkxVUymbKsHR2Lns9hii5XuCxdffHENHjzY2CO5tG+//fbSfCBrTBB02MmyWiRNOfh7FtBH8+Sh7ZBqQJ9GfvrpJ22xxRb6+99hQE4WFniFFVZILugr0TCg36Ij2rfV/p3FV79BQR9G1TejHhDuiu68807NMUeHA1qqZ+nBBx/USiutFAeYeMWQNeirVA1HF15V0o2GXLelGiNHjix9lGadddZM3TEfPhI//hhpzWE+vPcVUY6ZOpSWlvTPqLo4eTCfGWaYIVPzd9xxh9Zaay0TBYvXHncWmKnz/jBnGm+tK2UBfXZQgRSE1YK+N2ny3b7wwgvC2+bhh7lTipa0fTYM6Et7DNxIx7XVwuBQg6epAUF/AUmPm6Y+YsQIvfLKK2pv7wgkr0pDL774YtJdEyjMxXE1sp2ks00NkDvirbfeSkV9EjeQxx57LC7AEoCcUVLiUSdhshBoGU0so0aNEjqNOqGkVeJ9992nsWPHRlVjPmBZBTlX2n6arXwW0MfHPODfW0R2LECdZCp89Q2kaUrT53fffVdKrhKSLHPPY303a1tN5w9cW52Cdq3BQJ8LwVdMi4QJcdy4cH7w6peT53TChAk64wy8C42CZw0+5FkEzyBcECvkiiuuKOWHLkLWXHPNkvknQsjynHXHv7okY8OXXHKJNtsMr9N8hfVZdNFF9eijkR629cKBfCeaorWsEw64bPJFXXLJJVN0m65o3759K46ekLRFpEesaPyaa67Reuut1yigP1frWD3UvrmK8lRIp9wqSzcQ6PNVB4wqnun33ntP7CKLFOhBFliAQ0aF8K6Qp5l0ommEDxinhIr5YLeGrsTGnZkPA2OD2BA2W1vac8wrmHwi5tMrgycMQW/GUwJUK+TRKFIuvvhibbnllqYu8OjpFBswW/3lAvrw1p988sm2faYut/nmm+vSSy8N1CMzV/fudjlR1lhjDd14IybRgGSde+rxhyq0tS6mNwZtoxH1GkC1E/DXbyDQ/9n08nLKg2K7aGFHCXhhXzfId2VTgu0wOE0DRoFHBJDn1AuAJwnj4f0Im0G5sL7rLsILkoV8FjPOiEWnQriA5bLaViq4uqjI+LhIzppwybZzr1yM+apLXe5mxZ1LJHWcxXgIYy6BItcGG35ETttAndGjR5dsl35JY9Pn4aIvnxwSTv6S9gGqonzPPrPr4cF7aP6syq+i79yrNgjo44ddkXK+VoDvV+qXX34Z5WXCO7OF5QK8I2nKcFneMRvAp97555+vbbbZxthdmncHz6Wppza6muGeWpGlKGJ+fCQqtvI4cMC0W0t55plnhMeWQfaT9NdajqVefWXFHQI38K/tkDQPEpWwyffs2bNjJzLbbLOVLnHDQvKUHXfcMfDP00wzjXA7s5GvvvrKdHGHL1sg1sCmrbzKdB+la4YfqHVaOPQ3uTQA6INIFbmPa2HSiVo6cj7wPBukv6SkLENGOz47YvipbMVEaOjVhb024kRibB6iw3nnrfimUhZ3yyT+ntXKnkeBtr///nthtrWVjz76qBSjw7r+/DOHOpVOCNC2HHvssSUssRWsBlgPDJIVD227bohy1UwyYNfHR/bgg6G8SBa+8NUc6dJ8YPDBPvHEE8ODqmbeyRNMKNEyUOcN3VNb96zYy1XddM0baADQx3QSsN+w3rvttlvNdeHvEPsxduSQAJBxfuk8lxVuhICUTfS6v6999tmnFFdgkrQfENpYeeWVddttt2UBygqSultvvbXk8pokvOcLLrigNZ36rrvuWnrXbe46iPfB3BOSlyQZv9ZJY22m36sBv39JGuNNtqWlRdjZbRTOLt/2EjasTHYdc889t5WOI+ya10iquNW1ajC/QkcPmai9+8yZX4P1aqnOoA/1QSDBAgE8eH3VW6Js6uVAJwKeTMKXKrBDmX766Uu5otNKVL4K3s+QqdO66Yh3O847aU9Jx/o7gHPr2WefTezz9ddfz+ynj6fOQgstlNhHxHzw30976Z7YVyMVqAb0oTiF2rRDLrroolKQlY3w4HFktHkAaI8F4oiX5pb/3HPP1Xbb4eYcEJy08wqasZmqqcwBAzfVYW3LVHpmZG2wXvXqDPoE2QR2zpjzoNJuBOFil0CwkODBMn3E+Cp2xWnNIP52zzvvPEFe6An2c3JWDB1K3Fh6ibjYhUcFzxyTVMzHxtWaWArblKhRs7Bh/n388cdNHwd4h/Cc6rRSDeijFLZUgdjoNKYXT6t8LDAPvfMO91dBwVaH/Y0HOI0wDk4fIcFfOi9GwjTDCZfdoN9y+tugjZufV7+OoF8RGU6E7XPPkeqhcQTQ92d/K48Mb5awGYcPQWBLv/rqq8f5y9dlkv379zdFImNQD5OZQXUQINbaaaeddNppsD9HC5fVaWz9cW0R6JUUpQxGGDAL4GiW3Ampn4NqQR9q10DEIZcthEFnFXby+CHjMQCnRlbBZ9qQWpE8jIHTSdb2q6w3d+tYPda+uWrrulDloE3V6wj6+AgHvEds/L05YXIZyK6VFx7SvymmmCLR/Rdg4C7qqaee0hdffCGcCaAJSLpAjNgdr2G43Hy/nPikQ81cWCa1718Txnjttdfqs8+irEfBFeQdifBkiXxSIi6piRILc6jA6RDwLbXZEEbktC6Nh/XiboEoW6KroY/gvgMvrShhveNMzhHpVHFUaazdQ47vbrWgz1DYPQcImQjsWGaZZTIN0wP9LNm4vA45ORiiL9+W1Cg0Z1P0XVSPD962lN2oqaWOoB/YiQGOnldHlEIjLldLxbGdk3dhwIDKHCT33HNPyXME00RY6JfgP3blUWLYTZLFKuyKE5gP3jV42aQRTjomD7i4NkhkxEfPViJO0JxQwg79gfnMNNNMJQqMpLF4+bHD5TBTnXPOOcbqgP+YMR3Xi4EyfEQw+cWJ4aMAB8xitjpptnJ5gL4xkISLmOmmg/Y7nVQL+jEBGOw6/vT1qr/06T23Hh2ys+bq1uSJE+sE+qxlgB2M4ECCBE3Cbg9wtrnAxENlxRVX7GiGYKZ//jOSG6yjHGyQgI9JIk6d/ncPV84AtQE70LXXJrmXvdg4UYRbs7F9h+vgjsqOPyT++ZAEJXDc4IMa4fbZ0Qx2fNOHgdMIJ6w4eeihh0pMnCZJOmHATGowC+aBjfaLV8OSeU0Mb5irwuNO6w9MffyLv/7669KFLTv2NBJDgAXrEhmGGkZ6TKNbh+2plVqKDxYtdM51An2iawIoQFBUFFEX7sGYZmzFuwyOc3s0tUVA1FZbbVXx09VXX6311yeBU0BwUvc+XHDwn+T/NQmoTP3XCvQxIa2zzjrhIfjt4OdKCkSG2cwHjz7TacqmLoOBSM+0q19iiSV0//0k5DLLKaecItw9Q2K6p7B9hBq6XF6gzyTZDkGZGhC+0Gnthlk0BkEURFEGwdZYDDNVloGW67S06pzhf9W23c2U51W0XNuqdQL908sJMTomGwUMF154YQUQ+y8UARlMO979EdHf7BrZdITt6fDdfPLJJx0OAscff7z23BOvRJWoHngGORmEBbOTIZIWtx4vLwX5aQN+yLZA5++rVqCPF50huIuLWy9sPpDohaCyKN5+j1iRv02eeXwIcD/F88hkevPPH/PP9ttD4hmUJNNfhHsrp5Uvavs21aa3PEGfEXNbX5GgAG5rdgdFSQwrIA8fvtyNKMcMmai9mt1Xv06gH/Aai6MBCZP1RZXFcQDzzJRT/hkxh9ljr732Cjw3JndDbPl4l/GMx4kBkKExuaxcJ0BTgMcPQJRWagX6jMvQF5d495THHHCl/ctf/lJBo+KfW1Lq1CTQ9tr63//+F/lhiPuI4hZriHb2zyftUjR0+bxBn8nytf+LadZZEqjHaQ87HIFaEQv6qqR02dpru1R7DVhHx/QnPUYTS51AHyqDjovQuEvCMDjddNNNWnXVZKVzuYlPuydpqD9My2kASTjydyiXDUQV80wThJhWagn6Bj4ruFI8nvzAJS5snSStiZMIL5rSDh83Ttu5RZVLYuU11MM8dX7aNWiG8kWAPvMmwMGY9oaISS5bOVJnFY7iXCbxhY6Qe02mpqz9FVRv07bldOnAjQtqvUbN1gn0SXxB5GRJuMB74IEHKmbMxW2YiTXO9u9vIOw6CHkZwX5ZxQAq3DF5GT7w2e94F+F/x8SUVmyB0d9ulotc6hvs734SwwDoEyB59tnGPDCBKYaBn7Ujyj+NROngtddei43wNdTjmEeO4E4nRYE+ijpSEsx1RuGhgduby7KkAAp28ux8DjrooCj+D38f/h1HIy/Y0v2W1i2DNpsEXo082Kix1Qn0Az7gUTtJE8eTLejD/ur3/yab2+mnc5WQTQygAmGhR/eYemdsGkUtQR+TSwiQiZvwCI8C88FMFsUDFJ6Hx3uPm6vpUjdJ+1E6wANr6aUrrhw7mjOcXPaXdFRSf834e5Ggjz7wi2fXnxiExEPEH2ywhIkToMWxjkswy689237uE7JmKar1+k3Rb0m9MGhLNfVVbp1AP2AOiXPpC4MAic0JyEoSnkE/hw8EXY888khStcjfDWDkdzDAtajjHYFkzEAGlth3LUHfsNPfR5LH8BYAfVxP2cXbCjZ+2DOzSJQOkkzLhno7S4oPH84ywAaoUzToe1OMzPOZkw7WlWT/VOXUabXN9FlEbw7eTtPUahGqHa+pfp1AnxzNHfkv4y4Kw4FRZNAiIjcsnCT9XmYm33rT3ZHn+2+g/Ah0YQCVoyXtWy6Ejz6++iXBX93gB5+4fLUEfUPAmf9iOgD6taTHiNJBHHd/BAGkfz6Jum+mArXGGxRJWF2HPbYKZRFohSvmdVW0UdeqPabWTcMP0ardar0KOc66TqD/oiSSjndIlHeGKeAn7IXD/+PVw99bb711yf4Mlcgqq6wS0JQpYIq7KU4PXPQ+//zzkZz3BjCCBtJL4B5wfsC0hCdKWqkV6Ee4oGKq8nJswJ/SEf1eK+bTOKK2OO8daDVwxw1Jp6ViqBfcsKs5XtIkCkC7JxwTDkFg4y2z2M/CPV/5QxPVA0El3NRzc1YRZmg3rIylWnTKZCdp52b21a8T6BN6G8jPGfVSYxo08deQmAdqBYCaPBD+aF0uUblMNYHoIossookTJ5YYX8nV4A/6gs7XlIAbqgMDvYA/kQ+mnkD0VhY/fb9jQ1zCFQDOIzf0zKppnmAuRfGYCol/PiRzJxlM4kfZK8BHbtiwAJtL6SfMSFE+/uEBcEd41VUVMaIlD6C44DyeASifQ9JIEfxpliexbL1APzwwCE/gbMAmzw4OThpSY0FDi+//65IiXXViZulFOsbNE1sqNlU+JGcmaizfAscOmag9m9lXv06gD1PqR/6lePjhhwUgm4RLRBwGbMRPGAjYwCppI3GxAhERn/5nkuCAAMUsIMiOP6vE7fqr3XmToMaQE9s/Hz5gAQK2pI+YydPKm3tSXa9cBGOmkiJyiS42xBGZmFCzLkdD1UsCfX5n8tjowmxT8JiH/92fPs2fDNnLYO5lDvLqeeUOfkp+AAAgAElEQVT5f3bc9Ofvx1/Przjq4cvl/e39Fh6TN36/35fHv+79Wz1B/6AB6+rQ/kErQkM9IEmDqRPoM6yA3TiJn4UdIDvBOCHtnhdh6y+XZDZJCj7y+KRCffvfPUL+A7xQZMqCQTKrFAn6FvOpWB9OU9Cnx0kUXcaZZ56pHXbwQhrMLcSlh0z6aHAqCrl/E6Bhz0KXdZHqVC8O9LG9Y37BhxhAZmc1suxmRqSr99LRhscjwr9xKcUWhX/nD6HMHP1o425JxKn7vS8oc70kaAopA+jzEtCv/8UGrPk3Lm2v9ukLdj926thF/f7OfDCIyWb3Th8kZmYOtOmNjTK0W6+d/h79V9OxA9Zu3mQqdQR9npMAXV0SjS7PDEyb2OY9d0zMB3iXXHnllbGvIB4lhx12WMl+D4gAqgRR3XfffbH0ABGXhLdKCn/qK/jbk8AqbsBFgX6EPZ97tTA7XCD2oPQV+COeop67lChwj/K6ok0+KIcffrhRHXhqUTdKIuZD9rLd64TJhXcbB/qs0B6STpCE983CkkiLxb/7s+WwuOxSuJzlN3yo+QhsKomtihfZ5g/N9nb2fBy4sQKwMe1AOoVJ5skyfYI3PnblhPRhJ/RAH28d/huhT8w/JNYgUhO6QxYNw6MH+hPK/Ose9SdjIDsyx9B6gf7Sbcvr9oEblT5yTSl1BH02D3f5lUbwFEFUjSSAEfElIeEZxHzpl4pUiffee6+WWmqpTNMpCvRhMj311FPDY2JD9WnoHyvs+jbusnHjZkc+YcIErbvuuiXX7uuvv74E+HEu3UkfGugzaCckjZBdL9O621SKAn12z9AYwAFJ9KMnHkgTx86iIvCH4FRLWwCp99X37HoecRHk4JwUED4AmFX4OADWAP0pkgBmnihvS+DRs5Lfzdude6DvXbTw73x4bpa0WmjSnAk90OcnPAwuLHN/85GqN+gPaF1GHw7aVK1JdjabxaxHmTqCPtOt2Dra7PZrqScDiHkbnvAwvFPupJetrU3ffPONNQWBv8GiQN/QLu+eZ4b1D8Ezm3b8mw23fRIPT5q1wzUXF90oiTiFsYENJH9J02czlI3CGrhz2H3DleCdjcg6BTEUu+oDyhG3zJEMM2SQ92z/fDZhn/JAn933l5LiQB+wJ9zRA30Uz0NjGp8H+t59gAf6pLbnNIIwHoLCtvaBPvPhCeBDw8mhEXb66jOvXhiyq2arSJ7XDE8PX9vvpE8O1qW/fdpxCqzlyCu8XqqNnM1z8Hj3nHhiIM85zXvPuakrLnP/ZHwrC3cR660Hc3k6KQL0yX99ySWXhAfix4Lwb4EgOn6E1I7cA3ESQ6BorQRcbrmUjxNOUQbKZcxUTesGbqOguA0mX3CAGhMJKRG52GA34vGeENbIH47YV0iCRQYgzQP0oW8gBJq0cvj+/l+Z/IgHLAz6zJMP0zTl8cxfdutkl8/8vJ0+NmDmxNENsMBURNwAPl71Mu+oxyhdO/wIrdWsyVTqDPoVyVR4GKr1fLF5cZLKkBMigt/f7+wQboa7LzZIAcF8EeYQSuo/b9CHfC4iw1YchnBCD5t9SuaYpPkceuihiRe/Jh3QLgmcoMiOk4g0llRp1kN30iPR8XvcBNmhs1tm4b4uE5hxgQvwExwDgyU7Zi5VPdowQP/GMljjKsHtmLfT96dVpB527LB5x/O/5uGHsY/TAv0B6hC40b53gggnOXhe0uzlMfGlphxumOysmOcS5YtkXjrvooa4eoymgL532rBWXh4FWwbqgmEHaFwPrKJNKHUGfTTGvRH3Rx2C6x7AkuR1U5S6MTHBr2/wDce4b75xnDQYyAIDhnx45PmIpJE8QR8zCL7uhsxjOEqYcxhOGiybNgKdOoSPB7ELSQJPElmtvJiCpPIkQuFklbTuUbEb5cvoTr3L7xJftaQHpe6/d9epQ3fXhN6B+NK6j8p6AA0A+oy1wraPWyGJ0usheIz85z/4OgQkypYfLoeZlDuvwIaMGARiEWwlT9CPyEgFvbVNEAObLMy1gfmk4ePhY4NnD4R35BkgOxbuneQdgBMJryp0ngT2nu4MZHH8RI4GNridXjr9UaYJVvDYQeO0R78lmvNY2SCgj2kv7A2jqAjZIp+JiHy4dEm4aSBvbMw4SPzzRPh3fNH/9re/WQ0/L9AnBiFipw1AApQ2Qkq7ih20P4OZTSPVlvGyc332mXEZ8PrLEgBa7bBqXt+Bfs1VXtHhTv1X06nN6qvfIKCPUrkD8gjMOpSMbffNN9+03gVmfRzYjdJXBEByv5RMKB/sHPNmRe6/FVZYQbfffnviMKsFfUw60DVEmJUw3VbyHcSP6g5JFTerK6+8sm65xXMETJxW5gLMB5MbfvkGYVwB99/MHTVBRQf69V+kxfotp38N2jgYaFT/YdmNoIFAnwHz4lYkqYUiAfAy5Km1m2RCqQ8++ECkWyQ7k0EAx/hQ4Oj2K3LnUhQfdeZj4hTymjIlCPd+44OA+2SUwCuE3T2Czx66YWiHs8jbkvACDAicO5htki53s3RIHZIuQYhnEExuf5UEd36XEQf69V/qEa2L6+X2bTS40jJd/8EljaDBQJ/h/rvsalwxdIKk8ArJU8iPG0OXcH/4UjZD30agpB0SsZOjN08hIjYmy9VtYSK1DH37HToC1XGfhCcnT1l//fV19dX+AP5A65eHnQDy7LtR23KgX/+V6ddnfj01ZIJmdKCf22IQkW10BmeXe/7552vcuHGZO8M2TDao44+HKDZSLob1IXMnwYoEShIwWSEQwuGiOGIEHHTZ5ZxzzhHMowYPHa9REqTYsdYlD8MfsxMoTfKaZ599NjaoKrl5lbx4iJOIkTznYzOkhinjQL8BlqLnTLpn2B4a260JyRgacKfvrSiR3TvF+V3j+YFHiD95StzjQOasjTfeWG+9RZxfrAD2gH6ewq40MqMy3ixQPrNTj/CnrxgL4LrtttvqiScq7ozDZYtIKMKpYcUoBWF/h/wO2gUD172x2osvviiC8wgAS6BfQI/EFnVJcaDfAMvevV2XDj9Sm7bgP9Bk0sCgjyaJKMfckyj49nMRO+WUU5ZAhh0v6RLZReP6GbMD9rdN/IkX15LYZ4YCC/gSr0RW5zTD/QW5p5kPNnNSj2LnZz78scw/W/R8sOVgAosV5sP9BQR3I0eOLKVT5UKW+ZAGEZu95Xy4xYXGnbicLisO9Btj6U8cfqR269mEZK4NDvre6kLRsWDBS00UOZeCtZBIO3+OnR8m6eAc24tqiuBLzFd8oIsUm8C4IvtvmLYd6DfGUhw9aAvt3S8boWJdZ9AkoI+OINgjAnvunBV2UZlJNpxvIuduKppjx0pkfICrJ4dO8QfldtjoipRD+1FNMB8YACbLuY9/ldkEar0+OU8jv+Yc6Oeny2pa2qptGZ0/MEAmUE1ztavbRKDvKYWdJZThXORlFQCRgCPs0vEk8Vl7sK9HBC9UIxU+/fZNlErCOAtjbr3nA7MvFOtpU6mGp8tNPfcq9Z5PymUovrgD/eJ1bNPDKv2W1k2DNmu+qNwmBH3/evABgK/pyARXRJhlufjD3PGezYLWqQynGU4ygDdkiFGCrR5eLHiA4LVqVGDklovLXlJuxRGVQKQIiSKEjNyyN+p86vRYBLt1oN8Qy6CZ+43Vk4M2L+UvaCppctBvKl27wToN5KEBB/p5aLH6Nvr2XULvDR5XYiRtKnGg3zDLFbW79aicIUhj5+x/5z1mWnJX1NqGb6O4ryT5Q4ePlbR3qKKXNhPenCb0f7NRQ75lHOjnq8/MrfWeVQ/0nk2LZ26gXhX/kL67r25JVOo160bsF9An14V3WgQsAU0uezFhEb1Fjmic8nH9nFwSCcCPk7RXA04IMxpjhHQchjRMa5h5SPBEshmETHjQvZ9XvkznMpj0q05iNOBAv3EeDx5obJPNKNjG4TdwttT6rV4Y9BkJ/0a+aRILITBdcgGNx89LZZ/1RsUAxh5OxcilNf/mPWevSyLfMM8f/44nVfZQ6/qtXU17btQFr6kSXGdOA51AAwAhf/zvtInz3v9hhoXsvw06dy6kIZxDPiwnObrWN1Yvp7AH9J4pyGFawoI6BTXoE++G5TSQUgOAORGnHqPnnGWTCLthss55spCkR0lXK2lMyj5qXXxIOf0qJxU8k5CRZTPVqpJuKp9WMOkcKImAMvJgw+3jJEIDDvTdo+E00Dk0YDLvQHEA1UH4Pacs+QcamVIY+zyUFl4KMpwcSNqCWWq2sl0fMxX3FAimHxLVQK8dnxG9c6x35lk40M+sOlfRaaChNGACfS48AcZmBH3mg2cO3kcIf+NhxMUtmcX4He8jP1scxHDQFjpci3k0nXIa6r11g3EayKwBk02fxkyc8c2w01+4TJvhVwjmK7yTtpN0Rtm7B3u/JzgTwLFDYFpFkuLMmu1kFR3od7IFddPpshogYjXs/QUgcsEZlpnLbpCfNoG2cNEE6L/0mXK4o8Cc80po/JwGIG7Dxt/IkdN1VbsD/bqq33XuNOA04DRQWw040K+tvl1vTgNOA04DddWAA/26qt917jTgNOA0UFsNONCvrb5db04DTgNOA3XVgAP9uqrfde404DTgNFBbDTjQr62+XW9OA04DTgN11YAD/bqq33XuNOA04DRQWw040K+tvl1vTgNOA04DddWAA/26qt917jTgNOA0UFsNONCvrb5tehvdhLz0PEeNStFro3NXxmmgy2jAgX6DLXX3njprzBpTbtpgw4ocDiQuLzz86TWff/AjyStcEpVmWTg3zi6rAQf6jbb0LTp9wonzjJ9rCbLENb58/80vOmyTRy/99N3vt2hi0IeZsV3SZJKmKjNT/lhOJwgfPfw1/GmWjxo5b6EihpoYnpopynw0b0viDzw2XzT+09Uxwt6SBvnWBs78r8vr80Z5bb5povWpq+od6NdV/cbOJ649YfoTVhoHUWDjSxOD/uqSTigzMqZRNAlIdvJldUpTt6iyvMcbSjpHUlvKTh6SNL5MU5yyaqHF15Z0qS/nr21nd0vaowHnYzv+wss50C9cxak7WH2FzUffsO6uM6auWI8KTQb67H5fK++A81DXjZLWLfO859Fe2jZgoOQjRDapPOReSSuWM3Dl0V7aNkiOcl+O63OlpM3ruD5p51+T8g70a6LmVJ3MNXb9KR/aeJ9Z+6WqVafCTQL6gD1mGv4uQl6VNK+k74to3NDm5JKeLWeKKqJLKIvnqiH4s8MhgXvaU4rt3Em2wvr8aluhM5dzoN94qzt00dVGPTfukNknb4b8P00A+jdIwpRTtGDvJ4kHf4qUxyUtUGQH5baZDwlJjii4rxfK6Q8L7qbUPMlXzq1FR43cR71Bv3/ZPjq2/CCTFzMs30nC7niLpPMk/dTICs1hbC1zLTn86fEnzD1nS0u9lyd5Ng0M+lzOctnXN24WM8wwg3bZZRetssoqmmoq7nAr5aWXXtINN9yg4447Tl9/TZOx8n75IjjvS1+ShJMP1ksfaBzETDPNVJrPyiuvrCmnJFNipbzyyiu6/PLLdeqpp+rbb79Nms/H5QvupHJpf8c09VZSpcUXX1wTJ07Ucsstp9ZWcqlUyocffqi//e1vpfm8++67SU3iWjxNUqHO/Hs9UGUWSZdJmqcKxT5TvrjCPtvZpNsU07Zde9CVi6zZvWdLw8+tQUEf9MZLxSjDhg0rgfgiiyySSb+33nqrNthggzjAJLcrIJ34hbAcAIm+b4/K/Tpy5Ehdd911WmihhSybCxa77bbbtNZaa+mnnyL3U8wH7yYyUuUhXNL+I6qhv/zlL7rllls022yY+NPLPffco9VWW03ffx9pbcPMwwbzh/StN3+NWoL+JpIuStqppFQpOTMnlvNlpqzauMX7tnY/fb/LFh4/+TRFmTjzm3sDgj6bCZJnVwg7xbfeekuAfh7y5JNPav75549ritR9uBRWI3jlXGFqoK2tTW+88YZGjBhRTfsdde+//34ttdRSUW1xcsGlrNogPDyfTjN1wsfr5Zdf1qBBeGdWL48++mjch5358CHL68Nc/YBr1EItQB/TDW5URW5byQ3K2/d0jfRWaDc9erUcu8XBs+658Eq4Ize2NBjoY894x6SxY445RnvttVchytxkk01K5oUI4Qvz2f+zdybgW0ztH7+VJBJCSVrsVLKU7EskW/aSpESJShGlRJGlbCUJIUt2kS37mi37vrzh5bVmee3exfu3/a/P9MxjlnNmzswz88w8v+a+ri7qOXPWme85516+d8yGdxWRh1TPzpw5U446ChV18rL77rvLgw8+qKuYE3LcE/9BInKLquI77rhD9ttvv+QHI2Kp7ridaYQYAA6PS4ykDfpY5LGaB0qDBg2kUaNGsu222wq7/dprry1ff/21oEt9/vnnrWvnr7/+GlYNv79dRaOQSX/ilhmz79Hrnr3PUevGfb5qz+UI9LkWcWrzHS4+/vhjrb4+iYn6888/5amnnpIdd9xRVR0HkmVjuA1uKCLvqFQ6n332mayxxhqy1FLBny/9OuKII6xvaIUVVrB047179w4dMs/df//9ll1AI9hLonrCkLj9LVV93333nay8Mofu9AT114EHolXyCaqrQDtJer3Kpua0QB/j2bdBRrS11lpL5s6dKxieAPwwQT/Hyzt06FBZuBAPOa2gmOS+W8vXtgF7DljrygOP3SDN21HYlBv9niPQRz8LuLoEw2uTJir/AKPhGRcCKFG1YBhWCO9iFJ0F3yWg6lv/n3/+WVDrhAn9qV+/vvBfp3DqnTdvXtjj1u9vvPGGbLLJJqqyn5WM1Ub1lEDVd2qrV6+e/Pvf/5Zll/Utm7be119/XbiJIMOHD5dx48aZ9kFeeOEF2XLLLVXlP4wRpGfcbt4KpgH6AO4XOqMTu+1NN90knO7jyu+//26dWrDWBwgW+kr1j3G7WOlz23Tr0/qJPie2y/0JJCeg/4CIYOx0yQ8//CArrrhipWsR6fl//vOf0qyZkkIDz7PBhpUBQhDvuYSDj8kBiYeuuuoqGThwoLI570YQ1Kf3339ft5ERzUzkq4ngAeSbFG7wyywDY4S5vPLKK9Kp02Llwfjx4+X00083f1jEOjButNFGqmfGisg5kSqr0cJJgz5KaE4BPuF08s0330jDhqjQkpHffvvNckv78ks82ZSShCEtmc5Gq6XJjge2+uSwCe1X/BPlQI4lB6Cv9NT58MMPhdtkFsKNVONJg4tymI8ktqkXvP3m21llFRyCzKRfv36WW6ZKFi1aZKlRTeWZZ56R7bbbTlWcQwnqkSBRGqKjbGDOyisFfepCw9CzZ09Vn5PGQ9Mprmq5JAeJjgafel+dY8aMkbPPPju1gV188cVyzDE4BfikVi30y7bfbtX5oy/ZYsvff0/a3TvZZcgB6EOE5jrOT5o0SU466aRkBxqxNo1xFxK3MF0mIOpS6/B+o9aMImPHjhWM1yr56aefLB1/FNljjz3kgQe4ULkElZraef6vYr4XGCMxfvdxxAn6EyZMkIkT48XCYX958sknvV3ABRxbSp2WJEEfHWR972xx6unSJf0Aws8//1zWXBMyQSXw51437ul1vZWaL3PF2XfteESDhr4pzdULmTHob+wl1sIgiGEwD6IxtHJc13VwUCkAsdx9bivcWqIKp/mWLdXeX1HUO852NeNBbfNPTf+OE5ELvL9dcMEFctxx/GQmf/zxhwwbNkxmzZolqHad/cdugZ7+jDPOkJ13xlHQTKgDm4JCKvFOMms841JJgb4ylPqrr77S6TdTGTYnGI0Ol9Nguu4BCY+oUeP6M0Zd3mVY242qq5OOOoyMQZ/oG9fJOQs9vm7O8EBT+NC/JyI6Nj3fqRhDpy4SNWytAEJOw07B5rDqqjAuRxeNYTfICBp4Td1hhx3kiSeeCOwIbpx33QWvnZlwKxoyZEioZxO1Pffcc7L11lt7Kw5aH7NO5LxUEqCv9CV++eWXZfPN/wq6XXfddeWDDz6IPR2mp5OAEz/+WrfH7kCVH1x66XpTB5218cgtupvrXqvcRau5DEEfbxh44cvSrl07y803T0IgGPp4j3B981prMEC4jvR4qeA6mSfBkPzLL2ipXKJy4STy3mgx2Bi5zXg3N+wI2BOiCqreiy5Sxn/5quK0r8CWJHAxarerVr7SwfG8z9Q4bdo0i//DKWE+xWEjjnLiIQy7W7duqipNDE9hXanW72cfPHrDMbse0rZa7cVqJ0PQR23g0hGY3CxRFaD6wCuFj52NAmBGTRAklMVx4MUXX5Rvv/1W1llnHVlvvfVCvdDeeust2XhjtFAuIQrJe3xd5KVIJjZl6aXNHbjo42233WbCD2R1BmNzVKoDjZEaY+3NnjGyM0Ty2gCAiaIlypm1jGJsttvu06eP3HijMoBZuby33nqrHHQQMWMuwWodfbeJ9QVV/6FKQX+WiLj8wjjRv/fee77rlQ36/NfUb/q///2v/N//LQ6WiwL6lN93333l7rvv9s4ox6Y9qz/NsVrs02PQOjfuPwwHpPxKhqDvUh0A2oBykBx55JGWXlglADgArXIhBIgg/kKf7BVcjzFMBtAXqFQNqKW81Nmu8XD6DfBKU44Bn3pUMFEEsrLVVydhmJlodOGodzt6anCNh2+eGAPTGzvrYH/7znrxzR85cqQVqwClxgknnGAFxiHwIeEOHlUUB1Iq3CFqPbVSvhLQ5wjiC7jQLao9sbxgvGgmMnr0aDn//POtolFBn2c0VzfV1dqkO9Uus/nu/du+3Gtkvp0JMgJ9nLtd7GBTp061wEAnbAqc8sMEPh3bD5yyISH85eqCVDHUh9eJR5zfHtFWLmqDW265RXUCDex+nNs0zKGjRpm62y9uvn379hZHTsB4yFtAcGZZULvhHz979mwZNGiQcgMNWxsdVQObMSf8OXPmhFWh/F2zWVaCjbH6Ua2HKhnYaSJyqrOjuMnhLqeSLECfXf+QQw7xdocQvsnVmuAK2ll5271bvjnorI4t/8ix22ZGoO/TFweF8qMr5tZoKpQlSpTAn1NPdb3igVXg/w1bpVfg5cGF0yOEodob1wgRudD5u+mJ2PlMtUBfoxLBFcY+3ZO20RWI5h3P448/btEifP+9yywTOL9p8fPgTUSwp0fiUE2YvmKZlqsE9Dk2uZ5nx9W4QZWvuNU86TOzXL8V1/5Kxl2tBVu2wzarPHrCzC22+SMs/KVaPVK0kxHoY6VzBWboQJLTn5dvhpPmFVcQICvWu4FbJHw2CG6OeHXwnnqjxlEpQOtgv+NO7xg2Cdrae++9fbOEmkIRlEjk+telwrCCuqjG8wz6qJ0U+naMTzadtYtza/nll9fSUOPhhBfPu++asaSj9iJegNN5nE1O9amgeYDLyCNBrrUZfnGVNx0X/PBldXHb9O3bVxsBSDeDTvqEY3/yiZ8cEdXO5ZcvTnTD9dD7EVInBrWgxUfnx9XfIwSUmB/9Kp/nWDW0Wq/x7aNnddl/+SbRQtVjNRbzoYxAH9VBOfUh74VK/8uQABwnrzq6YhVvPGCPbhiyP2TKlCk+tYfqULPbbrtZahgd5YE9rYp3lKO/Tc3poimIo893fmNRljKOekfTFk7y5LdFUPuWLdDw46N/DxLWiM3YVCfPOl5zzTWWWqdSoW3eE49A66FkOK20vayfjwv6vtBqMtZogqOsMepAHz1rmOdE0CQFnSJ4jpOZgp97fxEhjV6uZYWmDa468YotD88zr35GoA+VQfkrhbSPbFAq8YItyVMw8ocJ7zLuv7bEDZIKAP1LRcQOsyWSvRzZutlmm6lsAGFdjnXyjQv6ChsJY2FMiMuIC1snSVFM5ayzzpJTTjnFtLilmmGTrkQUmzLqqcXXwTomcUEfspty5gauuyrPBudc6UA/gKDKaKpNvDY0N4G4YzfqV0KFLjr+ks7HtN86XjBNQn0IrCYj0HcxauJZowiptwy33gMFOmSTJB1E9hLoZQueP/atM868Kt5BTsV2CKlLVQrF+NNPkyE0msRRd8QFfVxJPd88xg+b/cwF+vD+w/8fVR555BErA5apPQY3bSiUo1JM0C/F3JF84byofa6F8nGBz7WonTt3tvyXg8QE9Amq2HVXYr3CBSMQ+lgT0K9h6/xpfcdudOrOvUknmk/JCPRdPuDwuKiSfqDG8dL2moI++ns8xmyJEvCjWikFqJDy09bju74nvoGHHoquWagm6CtsZdNExHafco0HHqDJk+P7TnDjAvwVHlDKjwL9PCkgNbTQymcUnn4ni4jaKyWfn6JxrxIBfcjUIFWrFPSJotMQp/mqxjCGHtcE9AnLVpw04o7deHITKHjQXgPXvuWAY5Qc7QlUX3kVGYG+Sx1C5DcR4CZgS1S4rbcPGj1UBQRh2UI+3TjRofbzCkAmg9TBpd/x4ikbbuCSwZgcVaoJ+oqTPgBwbqnPLtDngEbQWKXC905SmIAsZa4m2JgI1NIwarrKKuYOjyqzsN5KB1bl5+MAH7rHv45AIhZ/Bhb4vII+oex77umLyYoz9iovj3Ta9ZA2Cw4evVFuLbkZgT4+7eVMIm3btpV//EOdOsF7gtPp5t98801X5CxRofjsO0XlUYMKyU5YYvL+O8pAgQmHO4JTRDnTS1w6iWqCvuJk3E9EbC5nF+jHtVEEzSdOHsTxmAplzz3X3pPcT6GmUkQ+9xeR60zrr6VycYAPBrC/lJ34aRmkozNR76R10scdDGOfR+KMvdpr22rbfVs+O3Dixi09CZCq3Q9texmBPpFBrkwYOhdH1t3rDuilN+Cjh1OGfx8xYoTl7cVBwet+qfITh0EW1WbHjh2tm4Auq5UCkGH6so/z7Fhlvg3qIHo1qlQL9DUuqGQ2sSPQcN0kz4El5AFQ8A9FHZ6y/NVXX22d/k0FPh/y5TpZAYjxUOQqQPWGCq7OSRzgI9Gz7V9sTYhJtGyWoI9BTpGDM87Yq/0CLLNZ1122sZkAACAASURBVGYvDD1vs03q1c9ndzMCfR9lrw70NQBlUfvibskJH08Rp8unzfeuAlEidAcPHmzRN7NBwOxqi862RQwAyX48AmGc7fZMKGkv5+9x/PSdgU5Nm5Y9Wn3vLL+R2hFhs4uSrpBnoFnZYAMfUajTr50s5K6rdZzxmH5scTY7+JZw0WUc/FehqaizCdPjIIkvxNokq0+WoK9h3owzdtP3MLFy63Rc8YETZnbZrWGjfPLqZwT6kMW4uDzgx9Fkq7Kiak3T6sHJDmEfgk7flIYYG5OCfdKqR5Pkx0kHwinfpZ8yzYWre9GCgBDQd9oror6smtgX5/dEGLwdg2BVHwf0eca23QX1MQ7o2/Xh7w8hnsImVCt0LVGXz5/lyqAGUu78dbwRsU5LYWx9WYK+M9uOY3w1AfrLrdDgiom3bTuoaTPz5NEGa5hYkYxA38IR5yDCuNkvu+wyOfroowPHzcZA3lWnaOI8XGWCbAoUJHpVQZ7mfP8I+V/MLFiSAQMGCKqLuJIm6BM8RiStR7zfk2t94mTPA5BRuSHcotjYnbp3NgVoVm6+2UvwKdYGjAePihbDYE5JCqNMdGzwbO6LxAE+3wtK+HmvXq7bqW/gWYI+njt48IS8pLlcrAYN6114zNTNR3TYJp+++nkBfWsXCDF8oLvnPQUM7KhcDJK4SM6bNy+QJpl3iKAhm66B9rAXkOBj/fX13lUaIyF5B/fwvHC+hCNh4wl6YdMCfUBYwUR6h4h4SYd8NC1RxqMjyOPf+cP4UMmp6vTaRF5//XUrx++//hWWnrg8o9eIyOG5BIQEOhUH9K3vy9l2kGXcLpcl6EMRoeDYjjv2BKY9QhX1ZFzv4zY4q3u/bJJ8h/U0Q9D3Je+BT4dQ/jwJwU8nnkicj0vWFRFvRiF83F18ISZecbqxpgX65MmYPn26t1lVykRI7V0cCYAvBu8w0SRqCXus/DunfAXXkaXSIlMWuRRCpM7y7jDuuMDn48rmGmx68nCeFNip7StcWt47Npd3LZ70RWTA3oPXuXq/Ifnk1c8Q9H2HD5PTftjXnvTvEaLB+RZd3M9EljoNxVH6lhboRxiPj/6aVKbOKOeg8Wg2y9ApgOMHrp8g4fZFoveHH35YVQw1W6TkL6GdylmBuKA/13md40UI4yo3MbakBfqKtp8UkR1ztha67uzcvV/be3sfv2EulfoZgz78SS4iHU7V55yDC3z2gh5b4RtOFpcjNb1DUY53XFlglMTLKKqkAfqaJDQTRQSadR2Aog4uy4IFC1R5abXD42RuEqgGV7+C4z9w2jSJltBTVx5JFnXBqlg+LuhvJSLPOvsZ5D1BOVgIr732WqUOzubwSAP0CbAh0MYj+M8t5tLNv6y5U89Wb/U7uX0uM6RnDPqcyHwJW2FNREWQpcAXo0hozg0ZENSRZa8sIt95+x1EWa4bY9KgH8CRFYQhvjzG9DfOeNDfv/baaxZxG5TWCO6z3AgUMTihS8+NgEA9hcTFxNA281KgkgG6VDykSTTQlfnG7XSLSwP08SpSJMt2JnzIy1ro+tFo0x2bPTf8ws07ui0p+eh2xqDPJEBn4EpyCuABLCa3yzRmEZUlgK9w4SSvry9bh6cPpOojR2tZUE+GqU+940gS9LnFQ2mguM0TErs4tZ1efLkCTKiWddW98MILAk0FgqeVqSuusz6NcZ0ivUUkXvqtNF6klOqsBPTJdE8Go7Kgf4zKcOc8QSQN+hqebAhV8ukKo17kpdfaeMV5p1y71e7xTTApvT0ikgPQZ3A+zxfcJInPyAL4ybdrBz95Zt7ke8M/HD9FV9kdd9xR5s+fb7yQSYK+xkWTPprQgyjTqsZ1SU0C9BW8Qcwrbui5vE0bL7phQZOXUFfVJiLymvNHLPNY6KNImqBPsmrFh7KtiCyI0sesy66yxrLXjLqsy2HN1ixTrmfdpXL7OQF9wkMXeiclzHc/6UnkhA/HE3p4hag8XHRd4CjrY1wbOnSoFehlIkmBPkmKPvzwQ1WT2B6+MelLyT31Pm9ZcvOinokilYA+NxXyb2iC6OBycnGKRelXLZWtBPQZpyuZBf8Q1VDjBH1cwXixTYTrcxDLpiaaEl1qOaOPSTt5KNNo+aUvOPrcTY7rsI3LxpeHruXlpM9coGZAdeJ6pwmzX7jQtx8kPncACid8DUBCG+HKgWvQgdkiAumXS6AYJjYgTCoFfcZDNLImh62TXC2sK/bvgL43NkH2339/iwPfVIivIL0hgj++acQ0WAHgK1KnUtVeIuLblEz7VGvlKgV9SK8gv3IJE+xNbaibmLSSqGhy4+4nIuFfTP5W8bQBE9qfuv3+Pv6WzHuak5O+PQ/44HXzTgouwqgeVb7bSUzgokWLhKhc2/XYUyeIdmDMdt4UkQ7eZ1Ghwv2jYIYsFw1y9WRDCFLDfvXVV1auYE1iJK4arvzEEcbmI8rjWYAbIA8aT4Q2fEVhYA2g0ybxCwlglhipFPSZKHLKubIKRzE86QixTFeAF8X7sZF5iBuHR34reU6YVp2ncsP3G7ru9L2PJKYnX5Iz0Gdy0EUo3TJgzxw50s7zkcw8Dh8+XGbMmKGrDA+3bSpsCRUKwUI+wc+cbFFJyrhx44ISnjwmIrtU2J4rv7GzLqKi8chJUjRupnYTt3qdAJJsO691JQH6PloGBhvFb/bMM8+U666LTl1NODaJlJ0ZckjYoLkuRtFB5m29dtm1b5tHDh7lYhPORR9zCPrMC5S4m6omiBsg7wycLHGNvOjuJ06caP0JkJtEBOKxJIQQUuWOj8EabqnVV4eDLr7MnTvXSvAeEG/DzjY8fguuJ11U0s5fGA8HNm5OlQiY4uVR8tRHViyyYy1xkgToM2kcN3zhbe3bt7fI2OJ+XFFXA30npwWFoOvFXa5Wpc2OB7R6/bAJ7VfMG69+TkGfdSap9UBd1DnvJME5uPzBsmgi8OZD2maQtg9mt8tM6oxQBjXR/rry2LhIS0jmOQWNuPIxgpngpIJaOIQXJ40k4WRKR5euFOieuZWRXzcswtauACcS4oF0WdQcDS0Rrpm6uU0K9KkfQxUpxlxCcgL09mkDP3ECpMJTCMl7u0T4uPJYdOXNd27+5PBpm3f443efd2Km/c0x6DMv6MPRixsJGaswxkI9zPuK3hyA//TTT8NA0a6fxWkuIrA0piHKw5WqIYLTCErEkM0mgAoUoyyxNARShkXQl+pEJYrX0fdpDEZECDVWujp522M9GE/r1q2t9cEgi+2BgC1sKoZkbgTyQQ3/35TGUxPVJgn6DPgZnQ6TD8j0BBJl5mDOg9ND8xJ/JSKV3XujdCa9svXW3XTl+0fN7Ny9QcN88ernHPTtFXlBRHxh2QkuF2APCxleOtUQV2aqlBrEG8o8H2H8TuBNh4E3TXIp1gddXKA+Lv4QauvJpEGf0WO8gqbBJ1DQelPXxZ0uQB7SpIceekhXxZclA3O+jsYxB9y8VaMbj790iz6rtsyXr36NgD6zDiUA76Yvb2bMJbEfwxiF+sNHB1FhvWGPtyilJ0z6UPOIiODlVm2fdZxBiN5Nejz3l8bjylcQNrl1+fc0QJ/5wugzTDdxe+21l8WhEUdwI9tvv/3CnidXJzk764zUqy/TT7yiy/D1NtOnwctisDUE+vb04HhwiohMqGC+iPdALwyPvIsZs4I64z5KUBGqVfNEseqWcMOcGcALFLd/UZ+Df+jKIPuFYYVHlerR8RwZVlP3iqUF+szUziKyOO+cRkhggbEXbwr+qxMMTv3797eMws5cppryGO+uqntLJecceWbHE7fay+Udm/kwaxD0nXMGYRsE7/DYu/huFBNLGivUA6hW8ipcA2GPZRMIU5cQr3JSKZI5r7dhNgCM16NwCAyYdGwPuF/C9omnU17Hk4v3Jk3QZ4BQHeKXWw3KQxYeI5qPpTAXM115J4bsfeQ6l+w3NOxbrryhKDXUOOhHGWpRtroz0LoE3p86ml2z9G/EBjkFVRfGLqipCzVOyDqlDfp28wNEJH7Cz/CXzYTtL7yWfJfo1v3Qtg/1PmHDaq2Z0WwUoG80TdUo5D3d8ncOQtxm+H909NwEnO+PHc9Arob/VaOTEdqwxwM5IgdHBC+i/4hIy9Lf4WxBlWyPiWdwbe0ZoZ0lrmi1AYTF4BqWlNT5hAeOiWrftWerJ/ud0r5pnnz1C9BP6lWuuB4AD1dE29LfRERIZ/eWiBCIgIEU0prnS44W3IpxdjChe664czEqsEHfmcnKCfoEW3KydyalIas9tApEZH8Uo80l4pFqg75zUvHP7WpIz2o/x2mErFf49y5persVt9y9xfODJ3fcIE8UywXo5wYnvKBPx/g3PGI6l3ppB0RhGPpbiUo4SwwImjz7poJLp52dywn6Ns9SLeXGyMXLkqcFh06WTYATCVe6RaU/L4nI07mYrYw7sVGXpk8Ov7DT9g2XzY+vfgH6Gb8UfzUPSPLH+U2jClne00O8jewyqgTteRkQY4FAiz4SIEafnaBvcxLlCcPyMneB/SgmrCaWaXEnm67R6MZTb9i6T+OVTHJXVGdgBehXZ54NWgEkUYX0LZXFZXmsiLzriU0gnwSHKACV/8+rMB6CPfEC5IaP8RbVFSosdPoF6MdcuaxAnwVFn4jVvRDDGajfoN7Foy7rPHT9HPnqF6BvuHjpF1Opd+zUi97vnLJ5JxyzQR9XWojRzizFRIAbgP61IgKvP4Zq22OH0xBG351Kaq30Z70GW8gS9DEq5cvpPOcLWK+enH74xI3Hb9PDdl7IvsMF6Ge/BqUeqEDfpmuoddBniLYND7UvHwBBdkRB/yAi65Q2BMi3UA0TfY0RuxDFDKQN+kT4DSr50GK4tTPn2Cd9XMb4t9tEBE8chJ39zhKHOFfT7UsEVjxDSDV/Z7Gx3vP/95aufZwECM6oyzL0wOHrX7znEWvnZowF6OdmKVQ6fTpHom+ih51SKyd9pwqqTckjxwZ9xoOHEkBPvgGwDFwAPzBeF6KZgTRB/0gRuVxEupd8hLlqwngIz7m9a5NRCJ0dlA2AP0Q6hE0D+oA4RlyCrVhU+xnImcgfOqa0GVwqIiR3wBX07FKUYV1d8AP2OHytG3uO2IArbS6kAP1cLAOdILLYSzkAQKoYMgl/hwkUl8dClrAZSBP0h4jIJaWXixM4OT9tEicAnJfOtsrjUcAGAV8GfeJ3rmlcT/k7BhzbhYtrHYIhByIaXLYQdHl4KhBoUlelXdderRYcOq79inkZYAH6eVmJoh/FDJjNQJqgTw8IlBhXUu8A2gSGbF0CcFunTx+coP9eSUeHhwEeCIC6DfokYl+hNDSucpx4f3UMlXrqMug33GqvFu8NOmOT1kulvXJm70+eEqMb9rgoVszAkj0DaUIHurVjHbp6Tvac3u2TvAr00fGjrrENMbhqcWW1Qf/nkh6PVbtbREioaZ/0UXR/Ugo9r6urWn+jLk0fP+HSLbZfql6aS2c+fcVJ33yuipLFDORhBtJEDpJWkLyCEzkuVZzQby7lDeXUrwJ9QsKJFKQ8YI8qh4g8e6Nwgj7/Rhn+4LtL/dgBCMWus7Jam0Y3jbtqq4ObNM2HWr8A/Tr7qhUDq6MzkCboM2WEjmLIBZAJtLDZ8UgYzWYAORJysIj8vWS4xXcfeljUOxBG8f+2dw+qnLmetSCFHLp9jLno+eu0NF65waXHXdT56LVyotYvQL9Ov27F4OrgDKQN+nVwyjIf0plDzt3k5M675iOurQD9zN+HogPFDESagQL0I01XLgqPPXjUhpN27ds2F2tXgH4u3omiE8UMGM9ALoDDuLdFQWbggO792szpffxGuWBdK0C/eCmLGaitGShAv7bWi95u0LVX69cPHdcuF5bcAvRr7wUqerxkz0AB+rW3/s222rPFC0dO2qRNHjIKFKBfey9Q0eMlewbyAvp46OxTSuYMpw6RtRAmQaaEVw8UC/BwFCLSsMM2qzx+7PROW9erb4coZDctBehnN/dFy8UMxJmBrEB/bxG53hFoFaXv+OofICKPRHmoLpVt277J3cdd1HnvFVbOnle/joA+3wGT2ajEPb+hiPxUIvji0GHHmtTKa8R4UP/BWUXqQAIXoUAhheDCUhyMM5I97+PidMP6QD/CWPgDp9A/SlQtjKUWx0OwKu9aWxH5qjSeD0tjSW081QR9Tu/QMED2lJTwYeK7SIagJUaWa1L/0pOu3vroNdZunPmYaxj0ydJ2RYnyI8o8wvRKQu685WDds3SQWjnKYETkLhEZUYpmj/hoqsWJvyE+JyrPFLE/I3M4noNKbAPEFEURAlpPKGURjPKctmw1QB8vEygTeCnTElg3oX3wsgym1V7W9U4ePm2zsZvuSG7rbKXGQJ9dEqoPUvAlIbzXUILbSTySqDNKHa1KB6mkgjbY0PbN8NTMqZegTG4oSQiA2T/D8cDzDytBVKDXjX2GiBxXKc6lDfpw48wzXb2GDRvK0ksvbf357bffrD//+x/0O8bCbor+v67L6J7Hrn/uHgOy59WvEdDnlvl+ipnaUJlsUkXw5zRPrgnsX2nIGyWyQyLiqyFw5b+tyOebVNuviEiXSsEyQmc4jfG+2eSQER41KnqfiOxlVFJRKE3QR+e+S1DHNt54Y5k8ebLsvvvuUr++3u38999/l1deeUWOOuooefVVDmqB8mJpgcPK1fLvPbv3bXNr71EbZT6GGgD9W0SEw0DaAp/UMSU68TTbwqEBptpqCKfKC1Nu6FkR2SrlNuzq0z4UgqfgD+zA1RByHEd2cEkL9EnOoDyFcIq/4YYb5KCD4n+H8+fPl27dugmbgUYw8iR1parG4kVtY8uuB7V69NBx7ZfP2m0zx6APUR8eYDC0amWttdaSI488Unr37i1rr62+Ob322mty6aWXyk033SQ//4wfQaDA9Iphzk76E1be9HeYZzH2aa33Sy21lDCe/v37y2GHHSZt29INv7zxxhsyc+ZMufbaa+Xf/7ZTXGi7kVZaU1IefloiU1Q2zng6d+4sgwcPlj59+sjyy3Nh88sHH3xgrQ/j+ec/IfPVCmuCYX5900mPUA4VG0lrAqVDhw5y9NFHy4EHHiirr766suzzzz8vF110kdxyyy2WtiNESDi1f1gh5+9Jgz718aEprzU333yz9XElJQ8++KB1S9AIela8MeDYr2uy5rb7tHx+4Okbr/Fn0tAScaZyCvp4RXDwUL7fTZs2lblz58pOO5E/O7rwMQ4cODAIMPlSOXSE7hCGrXMS5kSnHE+zZs2Eb6trV2zT0eXWW2+VQw89VP7v/7SmCcZDakLYbJMQjLQP6ypq2bKl3H333bL55pvHauuee+6xDpX//a+2u3jGYN9JyhaDy/l8XWebN28ud9xxh2y9dfQLGuptNrQTTzxRfv1V69CDIwvjMUKDpEGf1IY+7wF2tM8//1zq1Uver/zPP/+UjTbaSN59FxWnT1h1jgdGkxHrDcvooc13bvb6Ueds2nHppZOf0yhDyiHo4x32lmoM2Izee+89ad26dZQhassuWLBAtt2WG7ZWOM2Gnv5COsMpzmajdRXl5Pv+++9LixbJ2HEffvhh6d4dUlyl8A0xHk7+lchAEZmlqmDVVVe11mfllaM6IKm78+STT8qOO4LH2vEAlJV6/mnHs+KKK1rrs9pqyZheLr74YjnmGDSISsH4ySE3FOuSBH0yXq3n7c6+++4rd97JDSRdOemkk+Tss0mR65O0rqfpDiik9jXXazx33OytD2jYKFsKnpyBPqD0mWrqxowZo3s/Kl7HffbZR+bN0/orcOJX5ak1aVd7gjzrrLNk3DiS0iUv22yzjTz7LKp2pXCLJ4NdHMEzSAkGV155pRxxxBFx6gx9hhP2c8/h4KcUTk2hQKl5Vntjuf7666Vv376hfYtTYI011pAvvlDuvQB/aObApEB/rIhM9g5g0qRJAhhXQzjxX3LJJbqdEFen4dXoRxXbmHrWnduPXL2NWs9ZrX7kCPTRdXOz8119OD2ut57vPJLYFPHu3X///bLXXkqHCjuFZ9RgGzxaCD7yfaPosHX2B+eg6Nexxx4rL774onDqxBFi//3D1b88h8onQBVLcqNQZbNnglkADoY+AcB0+u2kFumKK66wbAMKYRx23u0ozeFeSsInl2CHQKuR1O1L16EJEybIGWecofqZ2KXA2IYkQB9rhG/bYddm9w6SP/74w9JXjR492jLUTJ8+XWusMV0NvIE0JyB8Zol2qyty9rApm43ZfOdsffVzBPpc07neuuS7775LTF0Q9uK888470r69MvYQOxeGWFNh42KT8G1gP/74ozRpgno9WABunCb4xpzSo0cPS18OOIUJBt9NNsET1ScYq9mUTAVQ9enP8djDMN6okW/ZtPW+/vrr5c0VVcfYsZw3zYTbC7cYhWDcjXIqwEnAt4k3aNBAfvjhB1luuUDfAbPOGpTCcI3BXiEklNJ6ToavfHjjdoLycslOnTrJSy+9pH2SFxEPA7x4vNKmTRu58cYbdYsT3hsRyyilqDvujm7UZgaFRvccsd65exzOXpad5AT0idw80DsL1QR8u+3PPvtMWrUiZson54iIKUJhoPJ5mOBpYwooV111lWVsVgkbgqkEAD+6VNNrPBnz1vC2+Z///CcS4PM8rtvgCzJ+/Hg5/fTTTYdilXvhhRdkyy23VD1zvIiQrtVE7HzfrrIYWtloqykBwL9fKdra151KQR8OHG/6Qut0oTpJYIlmwd5+mziMYMHoy6KedtppYUWVvzdu3FjlXXGiiJwXq8L8PTSox6C1L9t/2PqZWnJzAPpKPT6nbgz8Wchjjz0mu+yiPGhhOAzzkQTRfCemL7/8UvACMRVOgACCShYtWhRJ/YBNTqMWMlHzwLNF5LJLTG8s3ucqBX3qmz17tgwYMEA1NSZ4iK85sR8VjQfXUlyFP/roI/nXv/5lxSmtssoqsueee8opp5xiusxWuTPPPNPCSo9wxWMH8u3wJoMM6oDvlP/hhx9avsLKGTW4UqqeI4jrgQceEAwYpvLLL7+oThFMRLaWT9MBhJfbcte+rR87eFS76twlNf3JAehjJHWpTtI02oYvy+IS++23n9x1F7Q2LsEAGhalidrAdVycNm2apZuPIszBueeeq3wkDuBut9128swzpLl2iUk8jA90UC/tvTd7QXRxgv6pp54a+1CoMe4SiazUZzl66hsPLqIae45vgD179rTchcMEVRHrPnQoNE/hQkzGxx9/7C1IQz29/1gJ6EOF7Hqr8RPmlKMTEz1i0PBwubvwwgstg5SJYIiaM2eOtyj9NqaGMGknozIr73RQqw/6jW2/stp7uzq9yhj0fe6ZK620knz/fVxnmWTnTPO+B3nzwBMz29kL1J2cBqPKp59+qnVNjaLecbarGQ/+iN9o+od/4UXeOmbMmGEMZjyL5gDdPY4aaAvsgCW0Acsss4ylCkYjsP322xtPE3OgcSEP8k6aIiKogcqCzYPgvTDBewj3Xq+NJew5bgDczIjFCBJiLMBHhfgwvhLQ9+npwnSOlYK+c0CbbbaZpd8LEiJ2FTo2DEq5yDoVtuBhv2+yU7NXh0/dbNMk5zWsTe/vGYM+ngquk/M333xjXZPzIBrgfVNEOmr65ztFYuhEVRlHTj75ZMGDzin0ac0114xTnWWn22KLLbzP4pGzgel4nOU4lBFUFiSHH364XHPNNUb95TvASwcnEpNvQuPH/7qIbGo6HjagIAoZ6tHMm9GY7EL0NWxTI2L8kEMO8dZ7iYgMc/5jJaDvekHxWnjrLWVMTLk9k4WINBNwPay2mnz9NcGXamnXrp387W8+zypUPDUfqdu8daObT7tlu97LLJudxipD0MctjSQ7ZcEtE/fMPAkbEAZlj6jePzgTcNEsy6677ioPPfRQ7OFwmuWb4xTIqTYJI+Oyyy6rIkFU6fa1LpreAWF74QBH3U7Zeeed5fHHH488/gMOOMBIhULFCkwC11R2MqgEXDsUdoGrr746sH/cTLzjijyg0gPffvutEE0eJBqMdeF8XNAnft21GlxxNO5dqYI+/se4SemESN0NN8Sl1iVQ634Qd/Lz8txyKza4fOyVXY5suU6Ymji9HmcI+hjkRzlHZmrs5OP5xz/+YYW1w4Wywgrm8/f3v/9daAcdqsmJmYMQNimPoNC+x/NvvpuzySnSW/F9990n6OzDhA1hhx12MBqDsy6N26PKU8Rn7wvrE7/zva6//vrCjS1OJCu2FCgPTEVzOoYvwRvNxaS6fGVN1GR4WwXQQVhUIPwhCpkbwXXXXRfYdZ2TjP3QZZddZnH7eAQALFMWxAV9OK9d8ecmE5DGST8M9DW7eZ2I0l26Qb0pgyd3PL7TLmriJtMXv5JyGYK+66bJFTuMnIrgHK7/KsH5gFuC6jSMmx+GP5U+llMcdqwgXhXFew8gep3TXePBU4fNJYqg8jTRL8fZKO1nNLpwvI28eh/XeJgnnCtMBUOmimtm+PDhMmrUKCueB1UVXkq4lSJ4GN1+u5KxIrBZxfqAb14DgWs8HBbefBNNnV4++eQTwSajkhNOOEHOP/985W9s3DrD8FZbbRUULW3VpxgPnP5lP9W4oO+aAPySGWCYZAX6RMcpPqC4Yw8bZjV/P+3Qce0mdO3VOrOxZAT6RN+6Ei3wAfEh6YRNwcSI5nX11Hjh+JrBGwWvFJVowNi5ZijtXeRsxKoQsBhF4nxf5513ngWiUQR1zMKFpBBwiXM8eFO5rOncEPCPnzVrli4yNrQLeL2guvEK64qrIx5+caRjx44qAHeOx+cwYOIBBeCrcJH2CDILkoAgU61LvF0fGyIxEA5xBQfGBQsX6LP7Ek2rEk4G7MQw5pl8dFEXzeSkr/FZjjv2qF1Ms/zAvQatPfOAYetXNyLEMaKMQJ/AJRfDXpC+U/ERBK6JHWSDp9hxx0EpbyaAzm677eYrDA9Lv3795qZ0gAAAIABJREFUvP+OAtveuDC0QRVSFpObsw91Y7hExwF9WEYPPvhgb/NODpuZIuJysfOOB4Zc6IUNqJ3L7cBvRERx0sKBAVYAjzjtFFwPB0VdH90mbBrEhWeS6rYD4+Y55xDrpxb8/9lcPQJGWFz0cYCPl9XFWaryU8WAQbSc13sg6QUzAX2ic4nS9UicsSfd/Urr22qX3q3nHzK2XWbeSBmBPok9yOsaCpJc9wEXpzjVAHxU3FS/+gqq+sWOAehW0dd7vTJwiQOk7H+H7oMTGYI6Ak8U1UlU405HpJXtgYB6xJV4I8+gD1eOImYGQ7TtKE4ikc72nKPX1oE7J2G8Ukw0BdQH7fKjjz5q6f3j3GxUH5xmPNxWbOMI9C3l4CNsQD/9hOOYX1g3xkrfdF5XeGQB6PwJEpX3FeWhrfCc5F3V4LiCA4tHsEdYt8k4wIfVyzVijFvrrPMXHUAAC1ylIOd7ngnAjznIj1UzCXHGnnj/K6yw6bb7rLHwiIkdk+FujdGZjED/W2eSHPTwOq5xb2Q24KzijYfWl+QV9ns8depUn7oIF2CvbzfUvbgehgXRKAAK3Y3tDYLyvhxuy7tsb0JRliQOCMY56VvA4b9VQOZvc8q7AsygslYEDrmGhrETttJHHiHhXrgAmJQNc2MMr0ksAFUkaNGOB8cQhUdguSluDTp9PYV4Jw2S8Vi0zGxuus1FNzbNeHCrtVzb4gAfCSpc6Wm8vtFxXj4606tXL4vdz1QAfNsyzkvwxBNPCIYOr+Ddo+DojjN2065Vq1yjjbdf9Ynjpnf2OU9XqwMZgT6RrWV60aCP0Psu6vTC3vnipA9boi146+DxE1cU38SlImKHW0LNUI6sNolBUfUjzncXF/QVNhJ4kW3/RZf6F337vffeazx1YaDprYjALKJzKxHF3EHJaVv94e0q+0WHqVfoB2pB1INeYXOBdsFUdGsadBPkAKS4RZSDUuMAH6dKl2O816gR5+VjEuyBoO9jA9DthvCa4JZlu9oRbs5VyPbe4NRFwgFb6jDoS+t2K9w1emaXfZZbIQ47rOmrpy+XEeijXiw7dUMR8NRTT/k6iQ3Jq6IxJWHjkOB0BcbzB3e4uKL4JnB53rlUHzEj5W+RyM2nn8aBJJrE+e7igj63K0+6UlDXZj9zgX7cucN2QKBVkCrDOUPcFHDBNCWlcz6rmDsnTxe68LLv/gUXXGBk62FzYH5tMT3hh/TL+jkI9DVBqRiVrufZOKDvC4rx8pXHeflUA+EGgQeD88r38ssv+9KoMQFk/dljjz3KxmLnpOBpoCDfijP2aF9hFUo3bbbM1aNnbTmgWatsePUzAn2XDzjZnjgoeEUVGAOQYwcKE69aCBpf8pbGFcU3Qez+ZqX6XCCpG09Y23G+u7igj5rM4yI7TURGqsYDhYJt+wgbg+p31LfMCeoOE8FGg1FdodfWPo7azgOkbGD29cEF+lESvjB2jK4cUDkcR10jRb+sMQRFVqsOO6V8IpazQBzgw7/Y5Q9EonJnWrKoA7NXQrd7MQh2fTwg2MU4vTGRXKH4NwxoPIsvMEY6dntnXRq/1zhjN3nnql3m7BNndRmzQads8sBnBPoudQieYRwGVOJ9F00TkKDjxyPIFvhdFIRjxmut+CYghbITRuPFU7bq4doYkOlJ22ac7y4u6CtO+mNExGZ4c21iGNJvuw3268oEtQW5b00z8QGYqPNwuw0TxdzhKGDv8i7Qj5q1DNZMEp7EWR/dM0GBe/zGpuwReJ2syK+4wOda1IkTJwqZXGyJMzieNfFY4PSP2xZGN1vIIoTOEN0u/s2kKXPWNWzYMIusySNxxx72/lT795MPGbPhGbsc3DaT8WQE+nghlAlpCKyC3VUl3pPSBhtsoPIxt/7NGbnNRvLqq6+6qlS9nxxITHI/K74JJ7++i0OIE6oJ/bjvha6SyybtKk6gZfWBl863c+fOVvauJEXn2aJrA/phnlGJRh1SBslSlrCyTh8+IPIVpC2aflnNBmGlxluM1I6PJgb6XsNTXNDn9ACDJjozxU7lmmM+cjwtvD6vKtA3CCZJe/3SrL/fzr1bz+47tt2SBPqQKbm4NXQfAd4PXrUAH4Xz/QK4cQrg37mOAxC4IXtPiN4bLYtqUw5DacDBQ+emp/gmSOFkJ6KFRrMcuhnkEhj0IsX57uKc9DWggoumfd0iUrOcSQb+IQ5raUhIsnBfk6iA0Ro4qTdgZVVw2uBCazM6QtJYPjqH8X0lNU4CuDbdVM39FgT6GIoV1CJlNtS4QOFaVHZ9p1EHXSoBW7qQd3tSeA7LOx8avrKc4O3QZsKcuZrpXJZsdybv4FWgr/gYcJFrkdTiZFzPVl17tX7y0HHtMrHkZnTSJyP4Wc55130EOsIrrttwnnCiHjFihMuNEx58jIIqEEVVMWTIEEv1g56fZBi26Lxu8AJS8PQ4/cBxWXPxnpvcer3vnd0X+h3EW4ORGo4bBG+SqIZPbHjcmDwCtanNLIerzp4m65PEtxNns+N2iB0Ikj6M5grXT2Jf7BSPbM5lt0DUyEF8OoyJ6GxVohYOqSbumtTB+4lHolfwzOG91gmHD0UQG0Y/Sy0fF/TJruwiucCdDbc2r+BlQ+IAZzQuSZCZcMKRvcLLTtDL2WeTjU0s/T1GIG/EnA707TRx9kejCbzAayI6fV8Sb2jydbTdbt81njv8tI7maZUS7ENGoM+Gvcg5DHTgmjR41rsT5DftrIePHxpbJIg7xTuFOv9/ypEHWuHHX46QFBFSfL3jrNN7G4m6ZEFAyKnWaa+IWrdGteLEEiIhXcxhcTYxnuEGFsbZEwf07TGz4aHKU3hLOZlQCct2pVI0iaqN425p9wu8RPOhmjcYBoLopgF8hYtseX3igr4v0XGYmxnBGVwl8V0N45+2B84prEuXLmWXLVg8+bjZaZ2gz8QQeclk2JF/9mQNGjRIlaAdY7Q5+1PUr6K65ZftskeL1wef2XH9perFXc74Hc4I9Omwy67EqSiIhlcTau8aOIcNjHRO0ZzSXWXCEp0QRUoiDI84F8v3PRFKf/nll8demDRB32A8vvWJavykAid9Bm7a999/v0/tq+Pb5yROzA+5uGMIuihnwCMbAL76ZTGJ99CtAfYN7BxBQmwD41VJGPuqol1c7MuHwkpQwmVMo3NhnYkx+dYj6Kjg+rB3L/RVbB748I4cOdL6f3ZGTlszZ860rlW2cU1DtFXJuOMOI7Xn1u6w4r1jrtxyz6WXqX663LyAvoUyIQm/OTGSZAJvLvt6zHsCbz163iBXTrilAC5n7gYMv7jv4dmjE40nBQY1DGtO8SVQCRtP0AuVFuhrAn/IoOd1kXHFHpiwoDrHozvh8++czpkbqBBUzKreACjI3tg0wlQyjvbJgeslF3Ktj4mdAkoOFc0za4PLJZunSsh3i11JJXA7BRHLoeJTsBO4kthXAn5HiojrKBI3CMMUDQF2fPa9pFbQPnAlx4vH+bJrEgZDNh0/ysa0s1Us17BR/YunPLTT0EaNq6/WzxD09xWRO53TjFugl2dHtww2oEZVDTiB2ORZfPuxGXiE2Hqv0zlfucu9hIAzDMVxJC3Q16h24PZeTF70l0Bq79oIdCpg7/iaNGlirPdWzQ2HRC+tAuuGqhfXcmhjQsRpn7CLon5DDVeWsE05IIWhVQc3RA6tnOrZzLBHYmsKithVUYE4+8TmpkhZu7Iz4VAloE9bvtMJu2lSmWKCFoYoPZI/4+mjywikefGdbIBhi18rv5836vItRm20RfXTBGYI+r73j/VOg8m1kpdAE1yj+u54Ly0WRFvievHwfFqgr6hXl2nKR38dJX9xVJdMe87w6sNIGyTcDgBaAjoVAm+QigmNNXNl2+OQSdxHkET1Lgqqi5tNUMKfgCxdrvetUtDHOX+is6NRr3GVfFBBz3bq1EmVQ9cZEJNW01nUO3b/YetN7jHoL9K7anUiY9An+9RezrECFrqrcbXmxG6HoByvjaDETwNPjUrQJbt2bm62nN6iShqgz6l02jQCb13ijMT1/uY7FJros+1KONVi0wvLhU35dddd14q1MLUX8gxUL4qgMScRXuh4sC3Stk64DTAGmFsrEZP3QBVbUlJToa4qS6WgT0W+hTVJeFzJBIQ9S7QubqAKqYunfIZ59O7917q010hdfuqwGYv/e8ag76P5ZiRhV+D4ozV/UqP7pgJVPlm7Yq7hvoS6YWoEVa+SBn04izQJ54MwpJlC7RNqe1GNB1UJKlxcGO1NndM6Xn6KdJShCxVgoA8ajy85TBDDq90J1g9MjEIm6RwAaik8HoPEjltSlPGNJwnQX1uVbxbjqkKXGboYlRbAqo6LqEfYmKBK9Tu9VtpgPp7fY9dD29518AkbVl2pnzHoM/sYEWEQdElYLtE0l42PnCAtBVEYYeEkTAkScrOWU9tRMEmiLuqL6rLJeAA3hersJBFZ7FutF1JEuXyzK2EsJXWl7ZqLwZOcHVElINLVGVWsq9ZFG00hNh07ZWNQXzDeEhcQ5GPvfJ5AVRxTwiRgPKrcxbH99L39gNLSpokt/8bOhmHNxOAVNjCT3zF8ERmpEF48dWibScX5L9Oq28FtFvYZu9Fy/ntXup3PAegzQN9tE30rBrtqvXvOWcarxw5+8sy+ySEL90CAxVUWFY8p1zxtJnnSh8Dss88+875I2B9MMrb53FGpiOTdxC9ElSRAX5OsnMAlE9ZCxsz6uOT444+3YkFM3jc2UTwMifrGxZxNgE2VfrVv317mzJljnLCeujQ0IC43TWdnTV5C03WhEV8yDzh54OZJW2bMmGFFAStEZ5hJu0tVrb9L9+bvHX3eZuv96TI1pd+FnIC+L4cpI995552tLEvVEj5AWGFx/1SIM1NWWJe2FpEFKmCZMmVK2LPW70mAPuOBwkSzgaG6ceXVCOgYV29fogyy6p10EpcFc6kE9BkPnn6KfNkcGsgsZUp0f7yI+BYCDILnq1oSAPiMB24qFzGm3a8kQZ86aYTAJ5dg6CB022QXjDphXDkxlGhYFoFAwqldgRVR26iF8m07NLn3tJu23fP333yH3lS7nxPQZ4y44eJG7HqnTZJQJzFBvIcQpWkAEgOTPqmpugNk1bJZOMslTBkrKwV9xgOVA7p8hXCrj3pMZ/e18weUqySN6XXXuYJ3A5eDWAs70A1PliC6CWdFeOzgFqny6xcR3H/VWe31vflURNasZGOu5L0LGQ+W/8d09ScN+rTjSnBR3l2WWsqKpgWgkxKAPiSyrZwXMqk281pP/foy/dz7uw5fabXqpsvNEeizND59OP9I0B6uxFE8O6KsM2RiLVq00AEKYZUuHpoIdS8UEZ91Hh90uNmDxmPnadW1FcS3AwEZ1NIa99crvUnCI4wH/0ZsgC6hLU7faa1PgNGWExJ00EqvD4NxuTK42eXTPmgEGG3pwhki8hflsWIQaYA+zXwvIli6fYL+CfDfYov4Gf5ee+01wSUzwCebkz2+ttU99hq8JakVqSdTjr1g8+M77sCtu3qSM9Bn4MoTGD/Ay0TYfpJy7LHHCtG6GoF1MjjePrwzrnzAzuIq1s/w6oJLoI4lQEgjzmxfcZvi6oCXkk/SGA+2g4CMZ/CHHRh3IKXnXAl9nHVh3I3jWRTUHyLKyReiEa5MobwTaYE+fYKW1M4MpOwjXDn4VWPND6JSxv0N7h64UQzcnqCpDY7OqHCVc/r45ENO3HDsLn38pHdp9jeHoM9w3xIR9Pw+gaEQPT9cUXHVjehSAXqS+AQI0cIQEyYhJOdVLizfDoeo5s0r49vDqAizaIB7aCUnfO8cuFh6nT/CRsp4dBQFppNpEy8GlEcnP8q0vpByP5ZsAr5igD4RstxmKhG8IUPeN/IykuIxVNIEfRpHx4quNbQdPkBcyQB//gD06K3QKUaIsjzNGywWOgN1p8DY/YauO2nvI9cNneskh5xT0GeI6MQP0r17vG9kYcLJQEETrJwiaL8hQnMm8NHMJZ4LvItJyn0isoeuQvTbBIJBMGaSDpJ6OEhhSLUzzwV0Fg8JK9VegjJfRHbU1YcKi+A2qF0UXPfKx7AbYkhlUw+JbXAmcU9qSG+XaBqU3x901gS24a/fsKGZCpZoX9w22TRCxgNPkNJ7QDW4agEE+UA3SWp2FfVAYUgSijpvsA2Yw927H9rmnt4nbFTO8JPifJerzjHo00cMSH+lWAuZEPy/0cdyKiMY6KuvvrIiKYn0jCDQPpOvIQ0hHoG4hFCBCoWEIRiXAU3cAqFTJjEHrs2GvuK4ZRIVlE4GFJEDRGRu6GBKBbp27Wpt0ASJsT6Q3xGta+fgMKgHEnpUS9gd0xBcd0ixGIqrGKC7detmUUbw//DtsD6Qw/HOeZLO6/qKo8pyIqIn11c8Gdq5BGcGS/ebOl1/zHbQd5Lh5uOYz9elx1baqWerRf3Hd2j05x/VM2XkHPTt9fVl2kp44ZnwWSIyOOF6VdXh9466R03RmEwHGA/eOdXwP2Q8rE+aHCKMB/UHeXzTlhVEBEa3tI1rGJKOjTOYaoK+3T8CIGATPEZEmKCoAqUzV00iAcktWsjiGajfqVvzN4ZfsHm7arpt1gjoMz9rlHKEutIsJvDywCaJ8czUxzuBJq0q8IJ5pnQST6pO6iFqnUjOH5Ks1KAuCGwYT9Jg+bSI7JpB/gyikDF8NzUYe5Qi2Ip438DBWJIF6Ds7SnQbbjwQkqPfg7oUiweeP3xEX5TybuIFwbWW7NcuJsJYo66bDy3VesMV7jzl+m32qV+/estaQ6BvrzoKVTKlnFDBa4AaEYrua3LwPqJ+gd6hUqMxbotTVdGmFcxTnEcB/asrcHO12xxdynaVNV4kNR5iI6Cyr3g81UOHOMvvf4aTPbeDWut3MqMPqaVps2WuGXvN1oet0sIXH5da+zUI+s654F2Ct+MUZw5UzWTdKCLni8irqU1m5RUDMLBEopZZL6Q6DKnkGsbmUeU4buOBsqFhpDxKRIJuaOSyJS8vt3/oLPM6HtYHOwaG/qAbDcCO4R5/e1TiFQO9c8ZrDTxblQAfl69CPDNQv0G9GeOu2XJY23YrVm1uahz0qzZPRUORZ4BEM4C3M+MJen/089z4nYI7Kw4MEARFMmpG7lUdeCBN0AeY0WcRfs1pCp5wFvGRklcFV2M7pRC/sZAYZa8v7erbikhrESESAZ9/QrhR92ATINIW31gCI3BQJh6Akwu+xPBiLKky9fCJHUZut48vOjy1+ShAP7WpjVqx13rP36FF4TbD//+75Onh/OZfLAWP8U0peVqidiLB8vZ4nFmsCPqkn7YR2+sSzjPgRd8E+5FkVTie4D3EGrA5Yfi/1tGAM5EO+KYMcK20Q2mCvpeAjba4prAwPUrXF1Ks4eLGwuIWxm8YkfCxhiud6L3xJZ0lCTPQ+9vqHTYSjE72wkOsxjNLshy9x+FrXdpzRPV49QvQz83rxreDKyIufIjNZY96AKMiQMlJ+KnSIQxyRL5RvHR8DLk5GJUN+oCj/V07Qd/u/2wRGVDqL6HEqOo4+efNo8/GQ5t4D4MsnD/OVIbdReRBEUGVeEhp3InfXKoB+nYbvHhQHNt/Z6Ew2PB3G/Qnl/SMNke6XZaBQ6uAxdqp03dmGuJ6l1ddXrW+oa679Gnz2CEnulJ5ptr2v3/6Vc449Nlr//npf1jP6vmKpjqqmqzcC/oMgu8BGwQ3aARAAVjQleMmaZ868zhgxkP/Of3i7TepRO9in/TtsXgTI2GoTxwoE5ggtBI4rth01GCbfcOycQs2ATYz1NjcCrgJXJFA264qqgn6kJ5cpRiAE/TtpOUw3u3t2CB0oG8ncMHTJ477Z9LzmXV9bTvtvPq8ZRrVg1a1avLOC98++uM//8eNqwD9qs26ryHmnj/Ob9p58rcfcK6RKkF7diNwt0w/oZfm2sqhkHE5T/o2J1GaGJbkXGA0x2sMIXqXQ5IzhyLjAPzZ3NjkGD9jrIy/QQO4SQ7MWZd9nbEXhSsXQSUMgsGw4zFI/tgn/aigz8SgMuKUz4YyMK3B1Ei9zHX1XHfck5I3nXCNLFli3eRbwIsFtQDvAZz82Lc40bdztGKrRfHa2Sqx1pOviPHgtw9NMKdkVFM2RzyqqloDfWYIDGQj46bFGjFGVFesG7w50G+jnmOzhp119xK2JarBSHOX9II+g+bETgQerpe4mDBYrmNxQJ+rENQLPI9BCvURdRYBW8l/gEWN+Z8BlXoHgAH8vd85Ze0TZV5HZoP+diJCTkRse/wbzhyA/g2lDc6Zc5iDJN8/zKbv5GxggDuHUwzqCLZM6GNILgNHlH1Ts/GLsmxyoVTJUceZJugTqciutZunU6h5oDOFIMjOnoBqBuMtkbbscPincgqxecjxwWXSmDB0++yAGHbfLQXZMI55Jf1fXO7yqHNXlC9mIE8zoAJ9+2BU66DPPNtqKYAS0AfsOURy4odVl9/RJKATdxpH87JG9A8bpJ1dEByj/9B3wPZJBDQcZZ87Omyf9BPF6UQry8vsFv0oZmAJnAGVTp9pmKPIwFUrJ31uKrhuI9zq2cRs0OffcN0mMYut80ctsn0pij9vrwA83EQ8OzGXQyynebKfE4Bmq3bsvj9QOjQnuokVoJ+3V6PoTzED8Wagg8J7DYBUceig4+fUiQq2kOrNAJ5G3EpQSXNDwWUdsW0uXpUU9jnK69YxVs8L0I81bcVDxQwUM1DMQG3OQAH6tbluRa+LGShmoJiBWDNQgH6saSseKmagmIFiBmpzBgrQr811K3pdzEAxA8UMxJqBAvRjTVvxUDEDxQwUM1CbM1CAfm2uW9HrYgaKGShmINYMFKAfa9qKh4oZKGagmIHanIEC9Gtz3YpeFzNQzEAxA7FmoAD9WNNWPFTMQDEDxQzU5gwUoF+b61b0upiBYgaKGYg1AwXox5q24qFiBooZKGagNmegAP3aXLewXsNACHVutZKa0B7c7dVqL2z8cX+H+ZDEPPyB4pa8zfCe1KowHojKSKXGeCAn+7RWB1Ni1oSLZuMSpxDrA7NmIRFmoAD9CJNVQ0Xr7bCDPHzeebLzb7+l2+uffxYZNkyu/eADKxNQLYH+OiJCWs72EWeIrG5HlAizIj6aanF482FlhHkyisDnDsMjWanyJKR4fDxGRjwo2odoiObyNL7M+lKAfmZTn27DbdrIdc88I4e2hHk8RfnuO5EuXWoG9Emy8XIp4U4SszK3lAAj0cxGETrWVERIfL5GhGeCipLjgsxbWY6HhEjctJIQ8nOMqLHDSBLjDqyjAP3UpzibBlZYQWY++KActTXnvxSlRkCfBDyoAUhTl4aQzAd63GqBJRzscMvDI5+GkEpxmyqOhwThJA8h810a8lgp7WIadddcnQXo19ySGXd4+pw5MrxXL+PysQrWAOhfLyJ9Yw0u+kPM9m3RH4v0xFMiQgrBagjJ7snslKYwX2TSq4Zg21hYjYby3EYB+nlencr6durUqXLayJGVVRL2dI5BnxyjP4oIp0ittGzZUg455BAZPHiwrLvuuspyL730kkyZMkVuv/12+b//I61zoHACRz2RtH2DlKIkPsE4q5VmzZpJv379ZODAgbLRRmCcXx599FG5+uqrrfH8978kmwqUj0sJvcPKRf2d2wrjIaGIUpZaailZY401pFevXjJ06FBZb731lOUef/xxmTlzptx7773y73/bKWiVRVmT50q3mKj9rTPlC9CvM0vpG8heY8bIPWefne4Acwr6K5UMrWQq8kmTJk3ktttuk1133TXW5Fx77bXWJvG//5HiVCmYz1FV/CdWA/6HOpbypyq/15VWWkluvvlm2W03bzpqs9ZvuOEGOfzww+XXX38NGg+bZ+iOZ9aiYKR9SVd25ZVXlnnz5sm229qZEg1rFZHff/9dzj//fDn55JOt/9cIOx2bTrXUceYDqELJAvSrMMkZNbHWsGHy1owZVt7N1CSHoN9W58bXoEEDef/996VNG7wYK5cnn3xSdtxxx6CK0Ll/V2FL7EwPqepo1KiRfPjhh7L66smYKubOnSs9e/YM6i6bKbenSmRfEblTVcHyyy8vH3zwgTRv3ryS+svPXnXVVdaNRyNszHwb2p0ukU7ksJIC9HO4KAl1aaV+/eTVa68VQDA1yRnog35fqAY7fPhwmT59eirzAPCzAWgEF8qfYzbcWUTwZvHJkCFD5JJLLolZbfBjm2yyibzxxhu6Qt7k3VH6sEnpxuJ7Zty4cXLWWWdFqcu4bNu2beXjj9FS+QR1j/I2aFx5DRYsQL8GF82wy/X33lueve022WKZQC2wYW2aYjkCfQLEflF9xC+88IJsscUWlQ004Ok///xT5syZIwcffLCqFCoE9NZRIyZaiQhI5ftGFy5cKBtssEHoeOgXYPraa6/JiiuuaOnFd9hhh9DnKIDO/4gjCEdQCvaSqKoRnIc/U9XG7UtnTzHqrEGh8ePHy5lnnqkqiY4O764lRgrQr8NL3bGj3Dl/vuy78srpDTJHoM9pGj2tS77++mtZbbXV0psAR82cjjklK+RbEVk1Qif4LtkkXKdQDJvffPONNG2Ke36wAPgNGzb06en79Okj6PCpK0yef/552WqrrVTFMFYTGWsqbBK+Ta9evXrWeNDhV0Puu+8+2WuvvVRNvSJi2RmWCAlf+SViGurmIJdbTma+/rocpXFKSWTQOQF9okp9yuhvv/3WCCATmYhSJejY11mHYF+foLs4xbAt/P7X95b98ccfBSO0iVx33XXSv39/ZVE2BFN5/fXXZdNNN1UV59g83rAebiytvWV/+uknWWEFnJKqJ/Pnz5euXbuqGjxcRK6pXk+ya6kA/ezmPvWWGzSQ6XfeKcP33DO9pnIA+s1E5CvvCHGz7NQpm8NbwInSRB+u1Hv/4x//EHTTpjJgwACZPXu2sviiRYukRYsWplVZ9VCfQlCphamtuCo8631W3MGpAAAgAElEQVT2iy++SMwAbTyQUkFsB6ecotx/lwg8XCIGGfWlqCvl69WTUWecIeeNG5feiHIA+vh6uyJT0V1ffPHF6Q3aoOYePXpYfuMewfMFD5ggwZsEuoiynHfeeTJq1CiDVv8qMnr0aMt1USXff/+94OYZRbbeemt57jlc3F3ytYiEudqg+3fhzOWXXy5HHkncV3bSvn17eeedd7wduF9EUjwiZTdeZ8sF6OdjHdLqxUFjx8rNkyf7jYFJNZgx6BN95PpyGzduLD/DApcD0ejNUWD/oOkekcNEEJelVatW8sknn0QeDcbR9df3aYiseqKod1xgobYDYKvAZqGSwSJymfMHDLb0LWvBh3/ppV17q90lk9tL1t2vqP0C9Cuavtw/vMWIEfLEhRdKo7R6mjHoA54uvpbPP//ciuLMg2gMu6+JyGaa/vmU7T/88IPleRNHjjrqKOFU7ZS//e1vsuGGG8apThYsWKAKmILWQB36q4hK/uWXXywDcx7knnvukb333tvblSdEZKc89C+tPhSgn9bM5qPe1QcNkreuuCI1Yi7JEPTRj7ti7vNyinQuPZ42qFM8onJ5JGIMr5iyYHB87DG4wuIJJ3puG999950QmJaE0ZSAMIDbIxyZveGvvpiJ3r17W5HDeRLFbazO++4XoJ+nNzD5vjTYf395+fbbraQTqUiGoA/BxBjnoEwNlIDgRx99ZAEhxtEoYIhqAiMkOuFVVgknuXz11Vdl88039849foP3ef7R5+ECzcMyEYMsHn74YcHLx0Rwx1xzzTVNipbLPPXUUypf/z1KXP7OutiQXdHgqFRw08yTQKlx2GGHebsEyc/f89TPJPtSgH6Ss5m/uuq1by9zXntNDlSrLyvvcIag71KFACYBXCvWQEeMGCEXXXSRctAdOnSQN9+Emt4vuC127txZflNkpMHH/Nlnnw0MllKcJuF+8dJjuMZDbAExBlEEb6VXXsHl3Fy++uorgaTNVLg9KID7BRHZ0lOHazyQpb333numzVStnGY8dZqKuQD9qr1e2TS06qoy86GH5KjNdFrkCruVEej7gn3wVDnhhBO0o8FoF7Yp8LA32nXfffeVu+8mWVawEI170003KQttttlmVlSsR5zfHkFlLuvzrFmzgnhjlO2YBFx5H4zjGQR7J/MUMB6MoS5yNuwBeACZCJ5KJmsVVtfUqVONgtAMxhPWVE39XoB+TS1X9M4uv7ycP2uWnKBmCIhen/eJjEAf6mLyvZaFyE6duoWApigePbZ3C9w2w4YNM54kVB/bbeenuteoELBm2sBII2R5KkscD5tqgT6bG3TUAaB/qYgcHXc8yy67bBCDqfF6mKqTNH77ddaLpwB941eoZguefM45cuaJJ6bT/4xAf5qIHGsCKnCt77zzzq7B77nnnmUfevTmGFv/85/FLMhsEKhI1l57bZ8aA7UGfPr163PRIDfwsDLpGYAL/46KpRLKYoVuHv92W38DqRrkajUB+tg0FB5SGKJt31LUPWWyo+WWWy6M5961PtUGfc14uH0FkvOn80WlX2sB+unPcdYtDDzpJJk1aVI63cgI9PELdxHQ6E7G+O07E2tgvFUlQoHWFxdLm0Jh2rRpMtKTgQadvg349mxuvPHGFjGZt6zvGOz3cT9IRKCPQL50BjnF0edTSbVO+pq2cHPE3RFxBZi1bt1ax3KpfCmrDfr/+te/VMZ8OLO11KnpfE3VqbUA/erMc5atbHfssfLUNM7GKUhGoP8vZ0YsGCcVOmZrtF4g5DROJqYwISjqs8/+IoXEywcqhLiiAGRCho8p1ecaDzaAqAbZaoM+m98ff7iINp3cNS4jbvfu3eXBBx80njqMvgEJaozq4RAAnbKpt5BifeCdUPNYGPUgv4UK0M/v2iTVs1WOPFLeu/xy98k4qcozAn28X8p0uOjR0ad7ReWZgbumCasjZQiMsoVMWZdd5goujTSFClBxeoi4qArIGPX0009Hqr/aoK8wjEO+ZnMXu0AfygVvkFjkwaX8gGJ9UIiel3KzmVRfgH4m017VRpfr3l0efvBB2SaNVjMCfaKDymGdupMkQUQEEznFNMLVqxaqNAmLAlRedujxKzoZ2+OrpnoHNZnHhRVf2BGlvrjGM3bsWJk8eXIar19idXIj8KgIzxCRCYk1kKOKCtDP0WKk1JV6660n1z/3nPQxoGGP3IWMQN8V+EPw08svg6F+8QKhKVvlqquuKlAz27LNNtvIM888E3l+AgAZfT56fYREHuVUNwRN4fsfVaoJ+oqTPoFy56pAv2/fvnL99S5KoahDS728Yu7YwNRBHan3Jt0GCtBPd35zUfuqq8rljzwiR6rze1TWxYxA35UwBePr3/+uDqD0nuA6duwoBFt5heepx/74VSkDVcZi9No8Ewa4it8BSDui+CcRKRPLE+371ltvRV6YsD6oKozjp089ipNxPwdZnOuk36VLFyEhi6kQb+GxF5g+6ipn6qdPW14DvYiQjOC6WA3n/KEC9HO+QEl0r149ueCuu+S4Hj2SqM1dR0ag70syovPegY+HZNtOwXsH9YQtfPSogfh3gryOP/54ufPOO+WAAw5wPYeeHX27U+DHITEHKqbbb79d8AJSiQKQnd4uLgoG3EZNqRScbVUL9DUuqCQvsMOBPxWRMr8DEb9E/ppKtb134EZSZCPD5fQl0z7XUrkC9GtpteL39dxLLpHRQ4bEr0D3ZEagf7LDaGh1TQf6eIEAIl5wBNzx34d1kgQhTjfOuXPnWoCvOM0Kqgr0+wAFrpr4eNuiu0WgJkJd5BFcTm0mtntExJXHL05w1qefflq+ceB9pBOM1O++y74p1iaFH30U0dA2OymWHxKRXZ11RhlPtUH/7bffFmg4PMJLg9qtzkkB+nVuSZUD6nPyyXKjOi90ZROQEejDnfy5s+dByc+PPvpoY8+bLbfcspwsBJUP7oMmovP/59mZM2fKEP+O62Sm7CgiLp2T9zZi0gfvxqZ7hlOt014Rte4JEybIGWdg53SJE0vIkOLidM4z6Pfr109lc4iT/D3qVGZSvgD9TKa96o12OP54eXPKlOTbzQj0GYhLb9ytWzeBYVInEydOlNNOOy1wAo477ji54IILXGUgCSMOIEiaN28uX35JfJVavD7/pVLObw8jrutUySYBDURcCVL1VAr6BFtxqwgAfd/6nH322TJmjIsUVTs0oqFRIVUibDIknzHx0yeLmEedFjWRfSVdrfqzBehXfcozaXC1AQPk1auvlpZJt54X0LdQJiThN5G5ffr0EXLYOgm90MvDJwN464QN49JLL3UxXwJO+J/vsssu2udwa3TaD0oF54uINzu3L4FK2HiC1jIt0Nfo8+eJyD6e/rhiD6ChqDTgKul3l/o048GAq84qn0Ynqlxn3kAfvSBfnp3sGuuPLhVblaeqpptr1KOHzL/rLumSNJ15hqDf00FjYC3OHXfcIfvtt5/RQtmAGtX4yXN2chKTZ9koyNnrEa4OXp5hX34A3DZx34wjaYH+qaeeKqeffrq3SxwmFnn+EUqGHZz/RoRzy5aJnzviTE/5GY1qJygFZEXt5eHhLEH/wFLEW2sRWcxgFSycHIiDh2jLl3E67OEl/ffNN5e7H31U9o6YDzt02jIEffrmOh3jO16pWiB0wBELaCidVd8dOn6XToPkLj/9hDdndEkL9DX1qsbjU1lF9eKJPuroTyjGwxqUYyai15j/J6oN+jDxEXXSIoGpwW2CxA0+5WICdde5KlZfXa556ik5bN11kx1axqD/qIi4KDTR3WNozINoKHuvFRFfqqZSf78Rcae2fPTRR30soSZjSwP0TzzxRMGv3yMYHnT80z6VFZxCcAvlQciBcMstt3i7Umf98+2BVgv0uc6SRcLtO5fMysNJDsWAOiQzmTZqvpZ69WTGww/LMA/LcMXjyhj04VhYzInsEFMe9YoHH1AB3jeaBOBBPO2oFf7prTaObj9p0IezSJOvgPyHPnAvjWEtEfnQOR6CoFQZyNJcC1XdGN5btFCePauFidUecrm9agwQqsJqKPJwn0jiBpHZYqTc8EkzZsikCDlBjLqTMejTR3LNkqO1LCapE40GV0EhVDNQ9nrkChEZHFKtj1t/xRVXdJG/mXQradDHEKtQnXGl8vluevrny/3brl07wTc+KyEYD7WbYjN1MoVm1b3U200T9AFgr3HHNyCCQ0hGMXr0aFUAixWOjecErnSKj0g1QZwuPkp95mqvgUMnTJDrJk5MtuM5AH0G5DtpBlEzJDsD/to23XRTJdUDTM8Gbft0+zwTlb8mSdBXRTWXxmEyHl/qRJ499thjhZwFWQjR15DxeQSNQZnEL4t+VatNk0WL05eTRESbtmPNNdeUu+66SyDKiir4TZO3VMefXqqPtonaLOSvGdju+OPl4SlTklWx5QT0CW5Cfeh6n3fbbTd54IEHqvYOcHLEG+SGG25Qtbm6iJhyEZBz0ccVHYWtMgnQZzwkidGcyp2Zv8LmeJCIcMtxSVhe47BKo/7OePAeckZRl+rg0LCSiMSzmkftSMbl0wB9LCM2e6BreFx5YTnU5TKNMhfoTEnZFhBZ+LjXyBel/jpYdp0jjpBnrrzScolNTHIC+oznmpJvteudjkr2FXdiuJFClKY5jDi55k2buE1E8HBzSe/eveXmm28OraNS0AcgV199dVdcgqPR0SJyfmgn3AXQ57TzPjNo0CC54grffhCx6vDijAetwn//SyoGnxwsIj6LbnittVkiadDnw1N6Jrz44ovSubMrDWgiM0bUXZs2OAUpRRUEk0i7NVhJg5495bWbbpJ2S6NASEhyBPqM6FUR2dQ7NIyHBAYpmBQTmQXy60KS5gz4clQMaVc5X2zEBqGagHLCJagnUHUGRZsGBUKxIShy9pbboG7GozEgc405NOI47OI/kobY+yynbydvUMy6tY+RQ0GTOIcTPoFYOm+qpLuSi/qSBH0MVL7UQhhM+CgUUYmJTgDGLo1P86ki4osmSbTx2qhsqa22kgcff1x29fCPVdT7nIE+YyHZ+GqqQd16663KxOVxJwBQHD9+vOCaqRH4kTeOW3/pOSVQ8lsQ31CcNhnPRRddZOnbNQI/crxosb8qxNvKndmm9Bt00tyWkpRTTjklaH1w+e2WZHu1UFdSoO8jwGLwZB+C08KE/6LSyeKFJY8pJ3+FbCIib1TaRq0/37y5zHrpJRm4Zpn0tvIR5RD0GRTRrkqmNE64JEPp1KlTKAd+0Ozg342fd4BgTHB5FVUw21oPOAzWgL+CGjhSc0888YRARxHgHnoj9uRIleoLu3ICO4uhDcAOU6kKGKqNvfZyEZd6e+NMYpPQsGqjmiRAnzpcGZIZOvp7AN/WLWItv/vuu0P5UbzTxkvIyxjEi+J8hqviokVKpyEnq2FtrE7CvWzcWKbddpscu9tuyVWcU9BngLhy7q7zmOG9PPTQQ2XSpEmCY4GJwLp52GGHyYIFC8KKnyMiY8MKRfz9SRHZXvcM6hgI2qCE9qaI1D2DrzrG4WuvvTbsu4xjkwgb3t9EhPgdJQYxnhtvvFF22mknbY4CbwOoiLilgDMaVZv9yCkior2ehXW81n9PAvRJ8Owij1LpUFXc5FEmz85QZPIM/OAKgw2nv2C6RJPKa7hMvXpyyowZckaSvPo5Bn1WCpAELI1k++23ly222MIK2uGwAVfM448/Lm+++abR86VC3DDUabyi1KIu20dEOHGHCoFhuHniE7/aaqtZ+QIAeW4FsJEqXBZVdf5esimgMktDICW62KRiNmbyH5DRDDoHvm8SsxDhS8IbwwA2DqcEwNl5DEyarnNlKgV9mxjNNTEsBgvjFBNyqqDZhSHRNNmDhjmP6pd0H/6hp58uF40fL0RRJiI5B317jFp1TyKTsLiSajEzkvGEVGC4gKYlGDjniEig/iqhxhkPAVy+LDMJ1W9Xc5WIDEy4zpqsrlLQ90XbwSpI0gqv2KDPqeOpp3wuyMrJmzJlStmdKwroU9m9994rPfz5AeE2URr5anL1ond6lxEj5P4LL5S/cgVGr8P1RI2Avr3h35/CbY+bLtSe5O2tpmxU8uVfJeFG8TZCAfhdwvWGVddFRMgglvT3+YKIkCjUR28R1qG6+nsloM/iuK59GG5//ln97tugj++vIjhCOb9E6RLAgUQFfesrX2st+egjX3AukcL6jBd1daUXj6vVkCHyt0suEXUi1xhjryHQt0cHg+KlInJEjOHaj8DEiF6YtDSoQLIUKE6uLAF1Jf2A2hnd/W+VVJLAs3yf1ycQYwNwjPMylybQv5qvohLQ9+XBJHIPHaJKsgB91ExsMh55RkSIeFwSpckBB8iCuXMlMb+4GgR957oThUnyj2NCfOlRd5CWC4rJR3L84rABoMKAQ6ZtQD8ZD98BkesPqhwxcjJGaNcZC2PSJ/1d3FlO9JNFhIQuWW/EOZk+dTcqAX0X30lYCrYsQJ8hk5BaEbVbybhzvaAhnVu6Sxe5c8EC2au+SQYDg5HWOOgbjLAoktEMbFjiVFqcwX2xYCQHdzCUr+AJXOOGwrW+APyQBYsLfugT33HWjXsVqeh0EgT66O5xG/MKaqB//nOxKo5s9V5/f/5+zTXXWBZ9neC+BVePR9CDVltnmdG34252nXXk2ocfln5rYdJOQArQT2ASk6nCSzrH3+GSWbkElHZQlPObx/d06xKA+ihBk+lW7Frs8TR1eNvgdcM4uNEcICJzFbX3LhmhYzdc1x+MC/rTRWS4c3LgyA4Kc9eBPlG0RNPGFZNsSQrPoZkiMiRum7X8XJMmctG8eXLMDq5EdvFHVIB+/LlL+ElAEmIZvGEQgg9IMPR6iZoCVQmOFxieSeprc/fn1avFBn3oMO0IXhXoY6OxM47hW9uhlPmqsszqCS9OnqqLC/qupMdQLOAHHCQ60Ock73XvjDJBJkkZNDECcccepXt5LHvm1VfLyQMGJNO1AvSTmccEavGCPlWi6gD0bTpb7BEAPqR73NS58eb1O2A8qGwIqhxVMpqHgT554d4vET4ScVuIYgbiLrjrKtm/f3+ZPXt2xaA/Y8YMGWIYOUTUIRuNCeij3kHN45G4Y6/1F+noM86QS0/B9yQBKUA/gUlMpgq+SQ5jtpqGEzB/h+DMqed2gileF0TG5lFsYzOqZFRUxJaEgT7j4DmMuRjoC0kI9H20C1dddZUcfjhGdr2YnPQhezrmGBwpwoWIQ1PQJ9T+5JN99PpLKujvNnKkPDB1avgcm5QoQN9klqpSBrDjuk2OV97tbUteSag8yDdgCzmFIRqrhP2zGgOyQR9CNNRWkGqxgXl1+k71jo1N6Pp7VqOTtdhGHODDau5KNkBik/XWU/JbleckS9B/+eWXVbTOccZei2vs7fOGAwfK07NmuRNwxx1YAfpxZy7x51TqHVgxCXryvuuUzXuiIRv0ca+Gy+jE0in+C48h1wn6jNVmAuW/hSR00sea/q2zLjhKIDrL60n/888/V5FqLamgv2qvXvLUnDmCS1zFUoB+xVOYVAUq0CcpOX5atQ76zJFtR4RN0em9YxMpYsAmWJTAwyX12zZ6l+JMDkYgV0QrfPlhzH5ZnvQhZ1Lw9sQZu9Gk5r1Q164y/+67ZcfGjSvvaQH6lc9hQjUA+vzxvtd3lWginM3Uykkfl1LUVAjBZv8o5d1WuWwyJjx9IP3Km/tpQkucTDVxgM930ofSNIyeNkvQ12TXijP2ZGY941ratZNb77tPeuoTjpl3sAB987lKuSQGTy/FOYczkrB4BbZZbutwURWyhM1AHODjGvVv5zy99tprgQFSlM0S9AudvvutrldPLlywQEZsuWXlb3sB+pXPYVFDMQPVnIE4oE//XC6b06ZNC0qxZo0nS9CfPHmyjBsH95JL4o69muuTVluTrr9eTuqbQB6kAvTTWqKi3mIG0pmBuMDnAv2DDjpISB8XJDboE4i1cOHCclGSFq+99trW39Ny2ezWrZs8+iheagXol2bgmAkT5KKJEyt/qQrQr3wOixqKGajmDMQFfYI9yok4TAKkTJKopAX6mrbjjr2a65NWWz1Gj5Y7zj3XinasSArQr2j6ioeLGaj6DMQFvhNEZDHRfUnwkFl22WW1AzBJl5gG6MMJBE2ER5boHJkissmQIfLYJZcIRvmKpAD9iqaveLiYgarPQFzQx2XqM2dv0ZuTZFkn3333nUCz4M1lSXKU886Dpjwd9c5ll12myuQFj7rKq6HqC5BRgysMGCBvzJolbSulWC5AP6MVLJotZiDmDMQFfZpz6fWXWWYZ+d///he5G07CtTRO+k2aNFFl86pk3JHHmMcHdtlFnrz7btl+OZuTMWYnC9CPOXHFY8UMZDQDlYAflKwuwh2MpWSsjyJpgv7f/vY3VSavG0Tk0Ch9rItl27SRG159VQ5ZGSqrCqQA/Qomr3i0mIEMZqAS0Pf561vH/z+9uRyCR5Um6MPTD1+/R+AOWuIj9ho3lpkPPyxHbbVVZW9dAfqVzV/xdDED1Z6BSkCfvr7s4Oq2+j5gwAC5+uqrjcfhBH0yb3Xt2tXoWSiYf//9dy21MgnVSazukQ9EBM7tJV6WXlrOuPJKOaU/nIwVSAH6FUxe8WgxAxnMQKWgD8OdT5H/7LPPylaGR8ivv/5amjeHziee4BUE+DsFArhWrZR5lEnR5Tv6x2u55p867vzz5YIT8MOqQArQr2DyikeLGchgBioFfbp8fCmrjav7P//8szQ2YPT6448/AtMshs0JRGp4ANkC+dvyy0O055M7RWT/sPqWoN97nnSS3DBpkrBxx5Y6Bvr49uKZBk84KkA43D+PPTnZP0gcBmkTiX4kAQked4uTTtem4BPO+nCi4/DGeGDWrFVpWBrP+qX3jHct9dzdSYA+E05HfSZBkpwofOR9C0S5f/0rupqdoKuVHZbIX3/91WL79J78Sw0mNdZafcG8/d5o6FB54eKLpSKuzRoGfYD9mpJ6Uh9g4p61n0XkRhGZkEOwIQvWtaUcsYCJifDRkVZwTA43g86lxOctRMQXaKMZHOvDeODed9G/m0xGymVIZHNbiS3UdDw/iMiMUkxUYi7mSQGhnbHGN28//vij4DaZtnDC52ahMCRjWaYD0XeVtDudbf2NDzlE3rz+emm7VAVvQQ2C/lMlut4KRm0tHDpFPuKDM1xG3msyYGGnqnQ8MHReLCIjMhzP6iLyjCYHQNRusT6zROToqA8mWB69NePhplXp+jAeiFPOqLR/lXbE2T5JlpVUrffff7/svvvulfZV+/yrr74qm29u5372FSObzoupNV67FS/TvbvMf+AB2XoJAX0yLgEqacjfSyqhNOrW1clJtuKIak3lfC98N9USblpoCxql1ODTIrJ9SnWrqmU8X5UOm2k0S4L7XeNWnCTo04dOpZOHrz+bbLKJQMGcpHCqb9++veCPr5EjS7t9ks3Wmbo6dpTbHnxQDly9AiisgZP+BSJyXJUWjZPNgym39YSI7JByG3b1e4vIPSm39WQVARl8eiXl8TwnIgmQlhv1EntNZJtT0qBPTzctTayy7lmzZskRRxxRplo2GpqnEGB/3XXXyWGHHRb0+BEiYu47GqcjNf5M8+Zy2f33y+DNNos/kByDPu8fxr5AmwWqx169esmgQYO0Hmfz58+Xc889Vx566CGdvcg5gVDIktAkaeH0yHgC9cErrbSS4Po8bNgw60CkEm7e0JPce++9AjdViHxUUreElYv6O94WoSrXddZZx1qb4cOH6xw05JVXXrGoXO666y6BAyxAUPW+5UkUH7XfuvK8Z9gUAgVPxf79+8vgwYNl3XXV3uO33367XHjhhfLUU0+ZxD1hxwkEQm+H0gB92sCoi6qnzMTpbbh79+5y2223WXp4EwZOgB5jb+/evYWXNmRhMQKlvaOHrW8t/D7p7rvlpL05z8WUnII+hsz/6N4/iAFvvPFG2X//eM5cl19+uQwdOjRoA0D/iqri15jT6n0M7453dXUxHoBijz32iNUcGwCbhMYBgjrZGdh03L7RsVqzHsKo+boWPRs3tqjQu3SJp2HiQHj44YcHjQc3c4JLvZnG4o4ocDx4GN53332y4447Rq4fapuTTjpJLriAC6tW2DwJOjWStEDfbhzgR+8Y2A6Tsssuu8gBBxwgG2ywgay66qry1Vdfyccff2wFej333HMut8yAkbHTsuEk9XIaTWINFxo3Y4acOWxYfCNTDkHfl87TuT4ffvihrLUWucIrEw4h3ABCaEc4zbL5VCLblIyBvjrgu/r73/+ui0mJ3ObNN99s3RICJInx7Ccid6jaAAcWLVokRNInIZz899uP5pTCqZ/DQaUb8wElLyNfIw0bNhRihsCzJGTUqFEyZcoUXVVsZBw0QikR0gZ9Ooh3A25uabd1poiMT2Jyl6A6eg4fLnOmT4+/NjkDfbxZlK5tnPyuugq6qOQFJwKcCTTCiTJQ5xDQow1FRGmwOvTQQy0VZxqC2uGDDwheVwpxHXGBkhu40qliwoQJMjGJrD6KLhOoCfhqpBJc0m7IaY5nhRVW0Lm4E7AU6oJdyYCjvm8+graoFSjKs6thaNongbqWxCo6Hn20vHDppdaJJ5bkCPQJROK041MpohvdbrvtYo3P9KFrrrnGUikoBBUCQBn19rlayQPE942iw97MwBDDbWT69Ony9NNPW27T6JG3NEyMDA06enSFMA7GE1U10lZE/uGtD9UuG0wSt6+gtTrttNN0mwobWJwAxTYigr3DJYyH22Tbtgw3PWHTv+EGuCN9QvBds6CWqwn6dj9OLgVPVOK8T9ACSVzOSm9al4iaW/TvLy/Onm1FOcaSHIG+MkDwyy+/rIjmI8qkBLgOLypFXppWx3cJuLq+TwAF2hITdQGAj7rkl19+cbWJ8wMqUxM7GpvlDjsoHYWiuqjWL9kFXH2BQoU4Hsdo+MAAACAASURBVJPIffvBN998U/YuGaGOOeYYQeVhKhjid9ttN1Xxt0tBbaZVacdD3pCk1FNhneFmxGamkJtE5BDd81mAvrMvvUSEVcPJPih13/+JyLOl4BEi7gpJZgaW6dFDFtx+u3TyJxczayAnoK+8RX7xxReyeiX+qGZT4Cr19ttvS4cOHVRPRsnWhhOCz6eKfNKmgILqBy8RlUB9YgL6PIs9beutt1ZVM05EJhtOEXQWPjIs6FPYmKIIt5xOnfC8FBk/frycfvrpUR63PGI0G9kgEbnSsLIvRcRHGMYGix6/mqIhlqQLu4jIY6q+ZA361Zyfoi3FDHTpIvPuv196NI0Z5pMD0MdK5uOTeeaZZ2SbbVC5Vl/mzJljeZkpBETgABMk+FniVuiS999/X+vip6oMVc4VV1yhbAdjaYsWsBuYycyZMwVWW4VwUAtTW6FXIwraJXFvYJWCPp0gWdOIEb7AY1TFWm9DR+e7q2IxuIGtthoaueoLN56LLyaY2iWsC+69PsNuVqC/celleaf6U1S06JyBxo3l4rfekqFt0FDGkByAPoRbrq8Nv24d4MUYYqxHcM978knijlwSqm8tbQouX/xJkyZZbntRJMjT4/vvvxf8+aNI586d5eWXYVJ3iQlVuQ90UC9BwR5HnKB/6qmn6tQboVVvvPHG8tZbvr11voiEcbv7xnPTTTfJwQdnycYh0qxZM4Gm3iM40PT1/mNWoM/EERa/RujqFAXSnoFz7rpLTtwnpik8Y9DfQEQIhioLDKtxyPvSmGSNCiUoPzPIgT62LC1btgzyPNF2e+HChbLRRuoYsaiJjuxGNOOBfkXHDInKxHXdqF+/vmWA1NyElONBHTV16lQrQA4bAASNCDYB1EPEW4wZM0YbjKaqNIDdN+g2BvcNZHtladeunaDSy1rw5ydeQyE+jC9AP+vVyr79UWecIeedgsY5hmQM+j7+GWI7WrduHWMkyT/y4osvqgKMOC7juqgS3ykSw6CTSTZKL1UeHlChQIkSR5544gnZaaedvI/iq6ojvgr0Gec2QiRtkJx55pmW7t5E2AToo6mnFhHJPXr08FbN9UwXReUbjymTsEn/Ky2Dp9axxx7rrWaqiLiyZqQJ+mw7RIph6UaYMIw5cEXw/7gV2FsT7l/4l+LP7CXGGioil5aewcBlv2D0/dMSXzj1465nSpFb6fzWpecPOeEEueF8fKFiSIagTyCKK/Bp7bXXDvIvjzG6yh9BjcLp1CN8E16XR74NDJ5l2X777VUqIuNOcaLnDwZtDIwmXj9hlUNd7vUIKjlheHX7MDrxLYdKt27d5M477/TRLOACiytsVIkSw6C4veh0+3uKyL3OvvTt21euv/76qN1LtbzmNub2AkuxByghJznczqaJCH/wbWVi8Y/lw8WEiF52pIjcIiLstBBXoS+kHL9hKbd3WT4OEkIMLNVH+B5BCbx0UV2vUhx+zVS9/fDh8sD06VZYemTJEPRx18WDpCyffPKJUXQq6p9PP/3UCtNv06aNEOxiKviUA6KoTlZZBc1GsGhO+/AlPOB58kMvxw08Mporu7ZR6AsUeaGV5cluF8WgSyWPP/64KgoZ4+bDnkaIjg8NFHI+g14al0z+yw3HZH69A9tzzz0tTiFTmT17tsq+QG4Cb1AcbuKuUOG4ajLTvsUpN23aNBk5Eih1CTQe79v/kuZJn1h3XmTAmj+wA+5catip07e5+C8XkaNKv3O6xwCB+4Vt/LJvBzb9KjcFgipsF06oRnnJ4gRaxJnfuvJMi8GD5fXLLnMbQ00HlyHou67aqrSZ3jFgDD3nnHOUJFaoBHDnUwn68U033VTQm3oFl1DSgwYF4yhOXwCiN07FNZ6mTZvKt99GywOCK6JuDLr1xPgX5Qag0YW/oGCW9K0Pz5oIenqSLyluSHLggQdaRm026o8++sgCbDZhhPGj3okqivWhEq8eyzWeDTfcMIjdN2oXEivPRsS34BGXgTpN0KddXLrwXYPt0vZIoE0d6F8kIm+KyKkiAsMQrIJO0Hd+LKiCMLpAL+oUAmEKiTADBx4ob954o3RYJsZ2mRHo+4Jjzj77bMuYp5OA0HXXI++++66svz4Ho8XCFR5ytjAZOHCgwCCrEnTob7zxhvcn57fnY5yE1O3II2EGNxdT33tnjejUowQ48SyAxzx5xDkeHx0GmxEutHDHnHgiia2iC6dyb+wBIIdenVgCPHviiGI87E62WpoqsYi7PA2/+eYb45sIm1SctXGOhXGeddZZKkD3DRlnBpJKOYRbSjmzYZqgD3gzWUR7klAA/T4vdxDoo6bhboIKB2Y/tnCnescJ+qiAoNvED3iBiLxXChZJh2AlzttUI8906CBzFyyQAyJoOcojywj0yUTkIocJ8pOGzpbfTQW1D6clgPeoo+zLZ/jTutgADUWD00uE7E7YrcoSR3UQB1jigD7eN+jNA0Afp3Fu68rxMDZYQSF3I8WpqaBaUhiSTR/Xlps8ebKMG+fSFFKWQ6rNO83auDJwRQlw412Ks57eDjNXSy8dFMO6+Amo63GL9Ug5piJN0KduQNqZpRzjDhuA7qR/jCd4Bc8A+Pm5r/CM91r8kCeDDP7ayuxdFb8ZdbiCevXkwoULZcR6ZI2NKBmBPh4JLsWl7qNSRWBuu+22lhqAjxG9Od4xthsgqoWXXnrJ0tmrQPTnn3+2DI60x4bgPN1D6Kbi3+FjhRHTI9ip7J0I9cgWtQL6BHfhSuoRIj1sQ7RrPBh/PSfP8qMkQOKUrlLlqF5FWHgfe+wxyxYRZ5NT1akZj5NRFFshen5LoI3gPTCVaoM+8QfEIXiE25fV6TRB33ROinLZz8C5d98to+Pw6mcE+j5XTR3o84ES7m8LumIb4O1/s/WgTtplklgcd5w74RYJR/AzdwpJPgD/MJWFAqCg5LUphl0ea+jYFYE2oW9JHBCMc9K3gMOfYxM3RzsajRNyeaJwocWVNkhYEwy4puDPiZc611ij8lAfNiQ2co9AOmQbebiOlI/YrDmU1qZSbdDXjIcjndXpAvRNV65ulzt5yhQ58/jjow8yI9C3VYVWhzn9YWxViRecbrnlFjnooINCB+ql48XLB8NhXFGAJCoQbraIazwwaMbRT1cT9Nn8PIZZQmxnl8bjMnpG9ajBVRVmUFOZN2+e7LXXXhWd/BVzRzYqslIhrk2MDR6HAFOBL8l7WDB91i7HXGNHMFHvaG6WhF/OK0A/6szX3fLHjR8v559+ust4ZTTajEAfK1U5iTbqGhVIqDwZTCkIUPlAcGYLXDZkmIorClCBDAtSLATDYfkAhsET+0BUqSboAz6eTFtEUJHTAnGBPgZp7CNRhWfI6GWQ0tGqGk8envn/9s4E2orqSsO/j0lkeowPHjOKaQWJs1FMB8WmiSbOaEejGG0VUVucjRpj1HYW1AgCCWqcY0BFHINEFLTBiY4xRomKrYaoMc4hKoK9vkvVo27dGu+tOzze3muxUOrUGf5T969T++zzb77m0loAdqc7Sr5URTh4U0gMp4MDwiLTNlm28sxLwMuBTZicFrOt9MsGfbOqeJdJk/S7KVPS6+pXifQJ122SMyT15iOPFOYj5xAR/mSvJSV9fPvefKsIdOHyKdYCSMV7MjePJJH/ffhhfxh/fMuVJH2I1UfGRN65KmZ54znrrLPEZmmxhtuNMwVJXV4kgXnqqadSCaAFfLlc6JFcyCP9sL2bYseX9X0hYbUkR7jOSD9rtJtvfe2PPVbvXn+9OhW6aqMHVSXSJ1y36fQ1masCxMByHfcTYVKZBvzq3jj5YlffLnoBhMz5EtfPxAGApp1eCI7Y/7RWSdIPWOmjS+OKu+eRfpoTslFj5iWD8Nvvfx+aXrfg9pdeeilUg8hbOAA7XmC8yApW+sUI4KWdy1LKg1PA106T+81W+qWgu+Hcu9Hee+u5OXO0TYKIsLxRV4n08057Rm2s+TfRiJlHf8Zv7iau++NHSIvIEq8FbRbzKc09AQdi8u4NIJXLJbkHCziP0nQseNiwYUEKkLFPWyVJP2Bz8jBJriZBHumT4Hzp0qWx/U9TAJfRrFmzEodC4ppDfTVonkLcIUc654voVp5PP23qzdNPx1NUmvHssY+QZG+ATfEAXf89JC3ILYRK64rdvaEgMGyY5ixdqv0LgxiiR1gl0udI+WZxhMx10vD5N2D9UTh8DuMG4seCFv64ceM0Z84cHXjggXmDh7ggMK/hWpo/f35OuItN4rCkIAGE7E1ykZdkBL0e3FBprVKkH7JRiIicq71MQtqmmM5io5GSjJ8kKkgsJzXOBhDD7iVF9m4CRO0IoX3WqRdZz6aNAnTz05z7qHT0DjIjAdIiTeHsRvpJn5YNvFxDg2Y9/riO/AZixSmsSqSPvC3uhCYLC9kM+QHk5H1xC6HXQ/o9bxinG+ET9GPl5O0pp5ySI2Xkgf/yF/QD11lYFBFuogCpAzSnXGZHLAZBr9jxRE0NY4H4+UP0UZjxUnFPCPOSSqtxw1cRX1c+I5mNqxvBoUkOT5Y0nqSPYTEvO774HnzwwVzIJ660gIQ7uA9d3Y0lXpkJ9JC8+z1x/aw06YekhWw6d2CkHzdjLeR669aaMm+eJo3N+6nGD75KpM8qktVkkyFshr83yAjR/M1vkmXZHDFiRJPPGH8wrpYkho877HQpbghcCz7znvgk/5+7qswVS3r6MqxvUURYjK6Pt52Q3KxeLuEY8/RSSd/N8xtHsMWQvts3VvgcDuMF4DOvEirBzFd5r6eZn0qT/v7776977nGPgDT1uml+jPST/KJbRpmLZ87UWUcfnc7lVyXSZ0ZSRbwQ+jdt2rTImQzy1eL/J24+yiAOVCHDjBh/VuE+8/722MTNU3M78cQThT56sVZO0k8wnoL5KeYQGG4UYtMx0jWiIOk/2YzWPpr7fuNFce655+aSrxQhgcBkeiVUC2S8ia4KSbJe0Be+8kp5MeXA/PprkWIySZx+QCRSXsY2I/1if1Ub3n0TzjxTUy+9NFGe0KbR1wrp86OKU3HEzYKA2qOPPpoXY85KD19+v35+7b51w6ReSIevBa+vHfLjRcLhozALCZ8LStRRkKCjCLJav6yLCMMqZaUf4s/HPeXPRpIX5ghZB6mUhuGGyynoRcq/456C2N5+++1AeQdcVt5T2LNnz86lM/SdK4j6BXsjq9xyefODuqqr7llLVBAiSZ2XSMVIv5ZmrLp92fn44/X4ddet37BK0p0qkv44SXd5+zh37lztnTDvo0uoaVdgbmIS13cehxHaPAFqmUF67cRQH++t7+mnn9YOO+RJ8sQ1V3bSD8lkxQZCnrtNEnK+eRmoyGEQ9mL1Dsy7wk88YE/BIAVM5g1NJTbnA766/M0EaXhxHDsvk7QrzFdMH8t1DwEFAfkEvPst6T7ly9VRq7cmEGg84gg9f+ONuYQ1ia2KpE8f81ZfaVeTiQdZQkH6FODrD1pssXHI+YMmKzaKhwrK5d4JqTdoPBye4xBdk6XJ9xuU6jHJNETt7bj38xWw3XbbBclDU4TwzKAjvQXy14jyse9TK5Y0T66t9Gtlxqrfj0777KMn7rlHW6c5oFVl0kfKYDcvdBdeeGHOl1sLhj/51FPz0pPSLfRc0HUJMnyvrMqaDEXJ3XbLG2KioZWD9EP858gO58koezqYJ1TGvy9btiyXkCaJEXn1ne98J5EOEZr4HNALC5kNao/wzTvvvNN/6Tj/JrSnQIELjkxqpOmsBSMCKeBQX5P8gttHI/1amK0a6cPIkXrk4Yc1pmOKJHdVJn1SPK6X0HRwDFLDrDTEIQd+6AabtmEi8nxlvePvazG+/axJH/VLvjwCLCjfr1usIMoqKsopbI7AEl/1E088oYceeih3KAsbPXp0LnyWHLsB0tWRU46kA6qeARbFiUh6ro/RRQukXbtc+GZaN2HWz2NIGC3NFIzHSD9r9JtxfY2NuuHZZ/WjPn2SD6LKpE9HEan5d2+Pg+STk48om5J+wTanVlQoOQ4fZaR/ygsXgpzefZc0FMkta9InNj1gI5awGYTWooxkN3lL4bBT0UlGxz7HTjvtlCvKlweHs9Iam+uQdYCQW5M+TUSdeeJ4lONLjC+yalpIWChxwuvekB4z0q/mTNVe25cuXqwzR45M3rEaIH03x3Jep0shluSjDy4ZIQ2c5PeGP5kToHl2wgkn6Oc/d6Vg4nuYJekPHz5cf/wjeUQKLMl4CsJRqSWtPLHbchakT+RNwEsUzJtE/CIQLth7oSxnF847jzODlTdOkyMu6DMOyuW5Ct3rSSat8qOwFquFwDnXXKOL/svVSkzQixogfXrJ0g+Fsrzneb/99sul5aukEetPesQA82aWiuvSdyUVnBZKQyxZkD5uJU4tB2kVScLVsS4jebwdJakggTDnEDiPkMZKJX0SuhBFFGDkkF2vpR3dKRQ4CzaOOBC17777phlOyWVDAgWoFy0n8jQUmJF+ybBvUBWMP/FE3ZTmTFCNkD6TwBHEgl9cqeqYSWcXguT0rl+kzbnfq0CZtMr7Je3lL0z+U9enHVVRFqSPWylEzvjHki5NOhCnXF7KQffeCRMm6Prr89IDR1bLipb4fIw9hgB5i9D7Q1xUlD9U0u0px5OX+Ma9t1iXU8q2c8VDVvhc4rkpWDS4bRjpF4P2hnvPmOOO07xp09bL/MYNtYZIn66+Imlzf58hQFcNM248xVwnJBNCCTkchlRnU37VlPVzHNV7MjR3O6s7yC+K2OM2f6PuDTmA5XYdXZ3w02jRAwwkSg6LEVtfrs3QiFBGonGIporbZwkbVZ76plsIORBCR8tlbBxHRCmRKKUga723L0b65ZqZ5lnvkGOO0fMzZqhL0u7XGOnT7YL8ue5YUMMk0iMrg1iRFzjzTFchuaDm5eiwldge0UlEKRUYCbCTagMl6QPjIUFIgE6Qezua1NGaFPEN5WU98xZfvny5hg4llWs2xnjY6D3/fFfmv6Beb/ayYhvNO3nsrSTpYbQ0DZ999tlRCWlIh0haxEgz0o9DqGVdrzviCL05a5b61jUlh4sGoAZJnw6TAJqIkYLnm1Uyscz4qksxTv/G+G8fk7R7KW147i2I33evkSWKk6bkYS3FlixZklOajPhCwP2BGyQLw3ce2GFO7LKHkFb5098pQjuj5DGcPYajsxiMEzYc+GLmENjChQvVMU0cdECnbrnlFo0fPz5qfjidfnCS8RjpJ0GpBZUhVv+xxzQmaZrRGiV9ZmyRJOKQAp9xQtxY0ZKYIiT+vGDWifjgGH+CpN0opZ2U8WNDuqgRYXVCKshFjx07NnHM+ieffJLToicNZIw76GJJ52Q8noKcCN76O3TokPP1H3DAAYkPXKGtNHHixJxGUsx4TpZ0dcbj4QuTzeDA561z5865MwaEmyZJhELf0HlCKBCp7xhdKeJWEycVMNLPeOY3gOqmfPqpJiVdmNQw6TMVxO8nTjbLYZ/dd99dffr0ye0BoJU/b9680FSMIXP9L87eQjkeBU6LRkuFOq2yUj7kkENycgMNDQ258axcuTKX8OW+++5LKn5GTDpfTP9XjsFIIqUUGcRiDaJEV4kkNmjgs++wYsUKPf7440lewm79uGKIasmTu4htPHmBqRGnk/NqYU5YdGy11Va5r5pVq1bloooQA+QrMm5PxqmMPQkUQPMUWuO6a6Qfh1DLu37FggU6bfeEjokaJ3139grEssowrbMlIQJXbsONsEJS4HHSjBqHTB6VNCaj+qKqQdMG3WmSypTTbpF0eDkbcOomNp6XZKC7J8P2iUU+oJj6jPSLQW3Dvuf8Sy7RT886K9kgmwnpMxhSPc0ng2KykSUuRfITUh+S57aSNlzS4jDfeAkdIdro254sWCVUlepWXHFINJe2OVHY5B8cNx95lStp33dyBnfOuNEXnflJeqagoHkj/YxnZAOo7rRzztHlF12UTIG1GZG+OzWtJf1a0v4lzBUr4Ssl8WrEBVJNQ9aYTdZdS+zEjZLY2MQFUk0b5MxPfjLidD1ifmZI4phhmM5RuhqLL00IMc9bMpW58HY4zHBCFs+bkX7xk7mh3vn9007TPVdcIYS0Yq0Zkr53THyK88nPj2mA1JRAxv1duKqKEOHTkqZIwo1Tq0a8IxvIHFJDQckdR9B4CL9kw/lWv0R1DQ1uC0noxxBHj9pb0HiYI/68IOkaZzzVfnGFQQjxM5YfOBIJjMfLwe5Y+JsvSPZv7sj6xWWkX0NPeI10pf/JJ+u1yZOTJVNp5qRfI5BbNwIQYEMc8uPAnWu81Pg3QnK9xmYzX3D40lNtalYQecbDVyFnN1zj0B5fIkQy4QbySh1y8Iu9qMxfYEb6FZz15tLUuHH60113iYc01oz0YyGqVAG/1jv/zz4DYYT8t3vIy/ubf0rSzlE6LZXqfEA77njY4P3Quc7fHO5CshkjLwFuKe+YbpCE1k+tmTser8YP/4aUNmR/mHM62N/v/STdm+VgjPSzRHMDqWvECM25+27tvzqBN3TVKumgg3Tza6/lPlsLkkxsIJA0h2GAPaGIbtQIq19kjZdJ4iQaG9ivOyGsCLpBpsSW4z44pAYH6D5LyEcSloh5SR95CmQqIESIEXNTTuKqC1RVq+I43fHwt3v0MYj0cWN97PTTlaWmfGa/LSP9Kj4Ftdp0XZ2ubmzMxTMnsnff1T9Wr875kjN7MBM1bIW8CPhJn2u4BjjU5R4/5pTwKEnkgCXPH3/XKgcwHpYdSE27Ovde0ifSBw0gPyFC+ISA1poxHuaDvbKDJJF8PY70t3L2KtAOWZDVgGp1wrMan9VjCLQUBCAQfMbvOQNmxY+fm5Wj95uNcmjHo3PPCV9CGmvR6OeTkoY5YZyQu5f0XTG65sJhjIcXMKHDnE1wX1Z+9453pe9mhuMLJp0GdcSMNhfAavGhtD4ZArWEgEvmbr5acgwQgvmcpO09HR0rCaVM1+1TS2Pwf7lA+v/m+PFxdeDScX36rrBec+EwN8JoO8/mLRvTUaSP//8DJ2rslKwmqrkAltV4rR5DYENFIMi9s1QS8e7+3zlly6GnkyW27kqf8wfo5OA+5EsGkmQjF4ExTkDzNeNGuLB6Jq/kDk7kS5b9KbUul/S/6exD7ONUGEX6vLiXSOJFQRrNTMxIPxMYrRJDoOoIBJG+uxHY3EkfcN39opUO6btpGCFN/Phcx5dPJAznL/gSqCXzkr53PH7SdzNesXlNZjJOKGfK05lWVksIW18MgRaGAKTCH/9hn99KwqXjd500p5U+fScaifh8iNAN2SS2HXJnte8aIaisjmvN/KTvRlfFhWx2dMJtMxuPkX5mUFpFhkBVEUC+wC8JgT84KE8q+XrRbnFDA6vacWu8sggY6VcWb2vNEDAEDIGqImCkX1X4rXFDwBAwBCqLgJF+ZfG21gwBQ8AQqCoCRvpVhd8aNwQMAUOgsggY6VcWb2vNEDAEDIGqImCkX1X4rXFDwBAwBCqLgJF+ZfG21gwBQ8AQqCoCRvpVhd8aNwQMAUOgsggY6VcWb2vNEDAEDIGqImCkX1X4a75xtMyTWoKUK0mrsnKGgCFQLgSM9MuF7AZQb5109R6bbOKV5Q0c1TOff/7ih2vXHmdJVDaASbchbPAIGOlv8FNc/ADrpAtn9Olz7uH15HUItg/XrNHIFStufm31akuXWDzUdqchUDEEjPQrBnWzbOiMc3v0uOzCXr1CO//BmjXa8fXXjfSb5fRap1siAkb6LXHWk495/Ondu990eUODkX5yzKykIVDTCBjp1+b0MC97O5mByKlJYgU0w//ppIsj3d19TtLkco5gx5O6dVtyde/eoc+JrfTLCb/VbQhkj4CRfvaYFlMjad7IgXmhpI1TVkByhn9IGiyJZNFZWpuj6utX/rKxkUxEgWaknyXcVpchUH4EjPTLj3FUC/hNXnTSu2XRE14AN0k6MovKJLUau8kmix4aNIhsREb6GYFq1RgC1UTASL966JP2rXcZmydx9MGl1t+jrm7ma0OHHt25VSsj/VLBtPsNgRpAwEi/8pNwvqSfJm22rq5O7p+1a9dqzZo1+vprN0d0oloanbyiiQr7C20i/fyRQYNO2HWTTYz0i0LQbjIEagsBI/3KzQdYvy0JEg61UaNGacaMGdp8881je3b77bfrggsu0CuvvBJVljfELyQdG1thQIE6afJNffuefFiXLkb6xQBo9xgCNYaAkX5lJoTIm1WSAmUNunTpooULF2rrrbcuuje33XabjjjiCH311VdhdbzhbPambePSKxsazjy1e/diSP8aSWxSh9lSSbem7ZCVNwQMgeIRMNIvHrukd7ZzCL+A/Fq3bp1bpQ8ZMiRpXbHlpk2bpuOPPz6s3MeSwo/XBt918Fk9etx5ScgBrZjonS/DXnROUzdIOip2UFbAEDAEMkPASD8zKAMrAt+1QVfGjh2rhx4i3D57w+ffrVs3ffTRR0GVvylpYIpWNz+1e/eXr2xoCHxWLGQzBZJW1BCoAQSM9Ms7CZ9J6uBv4s4779TBB5ccWBPb83333Vdz584NKvd7SUl9SR0O7dLlxVv79h0UVFEC0ieEdLxzL0qcIyS9HNt5K2AIGAJlQcBIvyyw5iolZHKcv/oHH3xQ3/3ud8vXqq/m4447TtOnTw9q74eSbkvQkdaj27efP3/w4FFBD0sM6c+QdIyk5ZI4WfyhJDYHCAX6PEHbVsQQMAQyRsBIP2NAneq2CpJIuP/++7XXXnslahFf/9VXX60bb7xRq1evFuGaGOGbbdu21fe+9z2df/75GjZsWGx9hxxyiO64446gcnyFsMEcaVu2bXvXwkGDxvVszX50vsWQPsQ+UdKvJP3d2U/g3zg8dntcu3bdEDAEskfASD97TKmxIJD+jDPO0GWXXRbb2g033KCjjkq3t3nddddFbd7m2uTl8NJLL/nbZwX+jbhOdaurm7VwNkpYbQAAFDNJREFU8OAjt2rHnnQq0kcr6GLnj0v6YDNa0u/i2rXrhoAhkD0CRvrZY3qapCu81fbq1UvvvvtuZEtffPGF+vbtq7//HW5Mb6z+33vvPRH+GWRs7vKVEGCQPuQfanXS1Hv795/4/U7ovqUifUI2CSXibeHGkuLXb5t+hHaHIWAIZIGAkX4WKObXUbDK/+yzz9ShQ8F+btNdf/rTn7Tllltm0pMFCxZo9913D6zrueee0/bbFyTC+lRS55jGz5zS0HDppIBY/QQbuWTUwre/QNIiST+TtCaTwVolhoAhkBoBI/3UkEXe8F+SWN022aRJkzRlypTQm1auXJlb4Wdpixcv1siRIwOr5Kvjb3/7m/8am6sfRPThgB/36DH74oBY/QSkn+XQrC5DwBAoEQEj/RIB9N2ODztPGjlKJ4fN2VYhQmb+brmuGXdDN6rbbdq00Zdfci6q0F5//XVtuimBNHn2G0kHRdS57Ynduj1xbe/eBZ8rMaSPlgQaEV84uGzD9oKdws32obPaDIE0CBjpp0Erumx7fyTMD37wA6GPE2bt27fX55+HRy4iy8ABrt6914tx8hJ5++23deCBB+rpp58uqPrKK6/UqaeeGtnTjTYqmHZcUlFyCY1H1Nc/fWNjY8EnSQzpuy9BPi1mOtE7+Pj7OzpE2aFvNRkChkAiBIz0E8GUqNB/SzrbW3LVqlWC2INs5syZOvbYcA20N998U/37w43h9te//jXnGuJF0KdPH73xxhu5cM44u/baa3XSSSf5i3WVFHiElxfCfh07Lrurf/8RrX0vjASkz0bxXyRB/N2c0E02u2+M66ddNwQMgewRMNLPDlMUNJtWwh07dtSnn7JHGmzo7iCT7DdW4cTlJ3X74O559dVXE6lyum2FRPL8yEnAEtjhndq1e2TB4MFjOvgigGJIH3fOQkmEFHHQgEB/Bn2ApLuzg95qMgQMgaQIGOknRSq+XF7UzujRo/Xoo48G3gVJDx06NPAaIZvo5pTbAlw8yyRtG9Zu17q6Gc8NGXLMYN+XRAzpE55ZeKJrXc5fJCrMDAFDoMIIGOlnB3ge6T/55JPaZZddAms//PDDdcsttxRc69evn956663sehRR0xZbbKGXX86TwMH90ivslvZ1dVf/pm/fk/byxerHkP5s52CWN+3WMxUZoDViCBgCgQgY6WfzYODWwb3TZJA3JB5krOQ//BAZmnxLmRGrpJ6HiLFFPQ9nX9qr13+f2SM/R3qCkE32CZBz7ilpiRPSem1JnbebDQFDoGgEjPSLhi7vxuGS/uD9F/zy+O2DLMC1kitWSdInyuf000/3d48InrBcjD86p0ePX17Uq1delE8M6aPmiaomzxn14tfnfoveyea5s1oMgdQIGOmnhizwhp2cVWzTxTACj5BDqCjpz549W+PGFYiAuhutQYPcbVLXrg9P6dMnLzwogeAaGtJkyCIRPGcY3pHE2+aX2UBvtRgChkAaBIz006AVXhbn/ZPey1Gr9lpY6c+ZMycX6++zKNJvOLa+fvn0xsY8yYYEpL+nJKRFT/Gs+Gl4TjbQWy2GgCGQBgEj/TRohZf9pqT/9V7mRCwnY2vVvTN16lSdcMIJ/u6x4RqY6UtS+707dlwyd8AA3DVNFkP6z3kigkjVyAldlOcI4fwkG+itFkPAEEiDgJF+GrTCyw6W9Lr38jvvvKOGhobAO+rr6/Xxx3BgvlXSpz9hwgTNmIEOWp5FPQ+tt27Xbvazm266jzcUJ8FGLnH6ZN3ikBZyDOx/vJgN7FaLIWAIpEXASD8tYsHlC3LhRoVsjhkzRvPnzy+oadtttxVKmJWwHXfcUc88kxc9Sdx8oXaypzP9WrX65SMDBx615cbr5YUSkL73HUFtrPQ5uYxPP+yrohIQWBuGQItEwEg/u2nPi3rZe++9w/LTaunSpfrWt74V2HKUWyi7riqnu//JJ3keFoL2t4hqo700+fZ+/U7et/N6t34M6ZOgd++IOu35y3JSrS5DIAEC9qNLAFLCIrgumiJbINWPPgqTslFOZiFIMZN//+orN99IspbR+NlkE9LOJreAzeTzJF0YU8MFU/v0+cnErsj0rLMY0kfqE7fXHz31srGLe+dNSTdLCszcnnwkVtIQMATSIGCknwat6LJkH89TUIuK1SdGnlj5IGMDmMQrceJpaPd07949tz9w6KGH6tZbb000moULF2q33Xbzl+Xw1PsxFRz7s549p5/Xk6KJSJ/6CNkkgYprDzpJVYzsE82WFTIEskXASD87PF0FyaYa44g4bLXvVnDYYYeJ/LedPe4UrvFCuOqqq3KJ0f2Gnz4gO1ZesSFDhmjFihXef4uTVnbL7nxy9+5PTfZsUCfw6WeHsNVkCBgCJSNgpF8yhHkVFAiMRUXk4JaJSqPo1szKn9O9JFLB588XRJQht4zmfpCFtPmapM0SQNH3yPr6ZbMaG5uW+kb6CVCzIoZADSFgpJ/tZPxK0uHeKidPnqyTTz45tBWSpOy5J27u7Cyqzf3220/33nuvvzFSaeWFnIb0ptO+HTsuumfgwG/q63X71kb62c2b1WQIVAIBI/1sUS4I3aR6fO9uusOg5ubNmyeifbKwyy+/PEhTZx1Bf/BBbg8gwBI/BztvvPFD9w8cOLabk+YxAelT91GSxki6wGL0s5hlq8MQKB6BxD/24ptocXfeJukQ76g322wz/fnPf44E4v3331dPzwZpMagtW7ZMpFgMM+qnHZ/9m6Rg4f+Aiga2anXLA4MG/XBYu3ZJV/p+ATe+KAqS9BYzXrvHEDAE0iNgpJ8esyR3FChVRq3A3Qrx/0+cOFHTpxMIlNwOPvhg3XHHHQrT9KEmNoUDonvQd06VsaVOuvaRgQNP3KPDuhzpMSt93jAUJLCfjQhXroLTucuTj9BKGgKGQFYIGOlnhWR+PQdJ+rW/6sWLF2vkyJGxLUL+ixYt0qhRo0KVN3EXPfHEE7lELVFkT2MkZyeSKMBImkLylDR2+U2NjaePr0ciP5b0ObswTNKrngbIl3uu5chNA7mVNQSyQ8BIPzss/TWRfrDA1/L8889rm21IHVsZi0jATrznz4roxdHn9Ogx86Je65Jsxaz0SRL8uZNAheIo0HFgi7SM4GNmCBgCFUbASL+8gJMEPC/pCM3ddNNNGj9+fFlb5muB1T1unwD7P0cErZg+7HpKt26PX9W7d25cMaSP4/+fjqSy2xar//XiPcX0wO4xBAyBohEw0i8ausQ3IipWgPPw4cP1wgsvxLpmErfiKYiMQ/v27cPkHP4hqWMx9Tr3DDm6vn7JTCdWP0H0Dhr9rOobJV3vuHZKaN5uNQQMgVIQMNIvBb1k96IyySZmINavvPKKNt8cmfls7Be/+IWOOeaYsMpYdacT6SmsqdOBnTo9eWe/flu12mijoJU+44wbENmzCrWls4HAajEEDIEIBIz0K/N4IMTGCjswaS6nbR977DHtuuuuRfWGlT3a+AFJUbz1vSVpQFEN+G76dvv2j84bOHB0l7q6INJHnjkuQcqRtpGbxUxYHYZAegSM9NNjVuwdEP5KST3CVv1UvMcee+j666/XgAEDIgXXPv30Uy1YsCB32veNN96I69Pdkg6IK5T0eu9WrW5aOmTI+AFt2oSt9EmaguHaIi5/tCQ6+Z+SziQLl6R0UqJJO2flDAFDIBIBI/3KPyCTJYXrMgT0xxuSmTK7FqS7g6TnsxxmO2nqQwMHTtytQ4e4jVwSs5A03iutTOw+h9d+m2WfrC5DwBBIhoCRfjKcsi6Fu4cImt5ZV+zUx+EwdIB+VI7666SfTu3d+/wJ3brFkT57CHzdIOZGn9hAJozTEqOXY2KsTkMgAQJG+glAKmORgZIWS+qXYRvEaB6G5E+GdfqrOvKCnj1n/aRnzzjS5yvjad/NbGo3JZspYx+takPAEAjyHBgqNYEAceuXSpogaZ2oTTpDGhl1z6fS3VZ06TGndO8+96qGho0ThGySZotsMazyecFd56z6i27cbjQEDIHiEbCVfvHYlfNOjuyOkrSfI05GjDtGBNB7khY5ImkPcD6qnB0JqXuzY+rrl85obOyWgPRHSJrluLIWOl8hVeiyNWkIGAIgYKRfmefgBUlbOXjPJ0hHEvH7bLRGGX5wZAyIdokyJDzxmwfNJ18RT0jaMcOhtju4U6cXb+/Xb7OP1q7Vjq+/fvNrq1cfEbCCJycjqRIZJyd4Xelpxm5mCBgCVUDASL8yoP+vozAJ3mlIH58/vvngNFjr+06icYTNguaTUEnqyXKuW++88cYPLBo8eMzH0aS/StLvJO3j5N9FzJ/xpJJzrswUWSuGQMtAIEsiaBmIRY8S/zV+a06koiyJi+ZdSUlIn9X6YEmuHj/x/EgfEwGzTsdYIpn4XpLQXib2HdUziNQl/ZMkXSHpZeclw3+f6hA+ZMtZAb4yyKBO/YRy/qvzNZFq/ga1afOrxwYOPLxzq1ZRK33E1b7jbOb+XRLSnGjvELI5J1WDVtgQMAQyQcBIPxMYc5WAJcRKiCLSyk86bg1cGUlJ3w1tpB4UKXHvsFqG9HmJkHzkh5LGOatn/Ple0seNwzkA8iH+wXlBLHF0b3DvoGH/kXMalhcH5YmkKRCFi4Olvq7u53MHDDhheLt2UaTPwSxeZLxsIHteYGzoMjY7nBUHsl03BMqAgJF+tqDie8cHD8lBsJxMBeM0pO8lRC/p898POkROr/l/P+m780lYJJu+rKxd4uUaq3v08/mC+LEkTuqm1dN3ETvvV42NP/tep05RpE9Zxr6dQ/Jo6SOrzGa0mSFgCFQBASP9bEEn7SAuHfzoEC6r8LSk750TP+mjf48OPgZxs0HqXenHkT73kU0F945rxapuTrqkV6/Jx3TtulHERm626FpthoAhUDICRvolQ9hUAZEqbFriKoGsiZ0fkjHp4zrq67RYzEofVxMSEMTNYz9xkpWjvInrJY39+6Ru3R78Sc+edUb6aWCzsoZAdREw0s8Of7+6JH55SDarlT4pBi/0dJf6kSeOW+m74aLcysEvfOt+K+Y5GDCxvn75RQ0N7XYID9mkraDTt6aymd1zZzUZAqkQKObHnqqBFlYYn/lFpKWV9JLz3z+VdJwjtYDK5GlOdM+xvrh2CL2ncyrXhe1GZyP3eOcfOOjEfac7G7Lo2ED65zmbtZzoxaY55O4Ku13s+Pj5my8ETu/u4oie4dcvxrr+R+fOS6c1Ng7d4bXXwuL0SQjsbhLT7r6SIPxUydiL6ZzdYwgYAsEIGOk3nyfDzcBFmGZnJ5qHCKHiRPhLH3fbUe3bP/zrAQN22yV8pR/UCglUiNtfWnoXrAZDwBBIi4CRflrEqlcevzvRL2wQ8wIgKYqrW1+VXm3eps0ddw8Y8B/7vPlm2Er/+75wUDa5J0kiQfDNVem0NWoItHAEjPRb+ANQyvA71tVdd3f//scft3JlGOkH+fR5YZkMQynA272GQAkIGOmXAJ7dqsum9+lzxhXvvx9G+hwq8z5jbD6njRIymA0BQyBDBIz0MwSzBVY18dTu3afe+8knYaTfAiGxIRsCtY2AkX5tz08le0eWLUI6kWdIanue0r37A3ON9JPiZeUMgaojYKRf9SmomQ4giEYoZZpnYsSErl0Xzf/ss3tDpJVrZnDWEUPAEFiHQJofuGEWj8D2kv4qCbVNDk4RYYN9QxK69r/3VUFEzhaS0MrhEJXXEF/jwBf3uLr7xLyTYAV1TP4mzy4RPCQeR/MHG+609azz/2yabu3o9KzwtYHPnfZpg1DKtKTf+9AuXZ5csmrVYiP9+IfDShgCtYCAkX52s+AmCEF3ByJ+09Gxh9ARYMM4oMQBLFbVaMr/1td8F0mfOAev+G/XqA+C5yWBVo7bBuGPqGr+2pErdttAkXOopH9xDom584y4GnH+GPH9ZOByDdVL+pnqmRjbseP//PmLL5Yb6Wf3IFlNhkA5EUj1Ay9nRzaAul3SZyiu/g4CaZyWxVeOtjyk/75D/I87WvbuHKA7Dwkjm3yn5x6+HFDe5LSvS/ooZyKzjLlJWaiHRCpo6/NVQbgk7blE78pE7CnpIeekL/dTJwbpu7IRiadji7Zt7/ry66//aaSfGDIraAhUFQEj/ezgd0kfFwpCaxjhiRA+7hiuk1wFQobEv+3o2bs9WCYJ99B9kiBm/h8j65Wr1umSPlIMM53rvR2XUn9JuHQaPKt1SB/9fF4SGC6hec6JWK7dL4kDVBjJXvgKSPtMXLNpmzb1RvrZPUhWkyFQTgTS/sDL2ZfmXrdL+vjH8aFj+PRJao6P34s1/n4M8icDFpo5SBOgj49mPolScO/473FJ359uEBcSbiHaQdsHlw8GsT/mJFh38WVFj4uIa0ghfMu5UMxGLrdevFmbNv1eXb2aU7bUaWYIGAI1jICRfnaTE0T6yA5AumjgI2fMZimZrCBtl2Rx07DK/szRyOeFgf8e0TaIFHfQc87LIYz0z5J0iTMU75zi6tnS+fLY2VHp5CuBZOXPOF8WuITYM3gg4P4k6Jy0edu22y//8ktE3Iz0kyBmZQyBKiJgpJ8d+C7pk6YQNUzX8OnzB385xI5vHn87/89mbx9nRe9NZkLM/AznSwAlTcpw3SX9MY4v39t7CJcviwGef6RPvEBw/RAB9LAn8xbFXJcO/SLDFZu7aZ+JA/u3arXnW2vWHGWkn93DZDUZAuVCIO0PvFz9sHqbLwLbdKyrO/qztWuRf7aVfvOdR+t5C0HASL+FTHQZh0msPzkETjHSLyPKVrUhkBECRvoZAdnCq7naScNoK/0W/iDY8GsfASP92p+j5tDDayWdZCv95jBV1seWjoCRfkt/ArIZ/xmSrjDSzwZMq8UQKCcCRvrlRNfqNgQMAUOgxhAw0q+xCbHuGAKGgCFQTgT+H5hpREY3erljAAAAAElFTkSuQmCC"/>
          <p:cNvSpPr>
            <a:spLocks noChangeAspect="1" noChangeArrowheads="1"/>
          </p:cNvSpPr>
          <p:nvPr/>
        </p:nvSpPr>
        <p:spPr bwMode="auto">
          <a:xfrm>
            <a:off x="155575" y="-2819400"/>
            <a:ext cx="3629025" cy="58769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2" name="Grafik 1"/>
          <p:cNvPicPr>
            <a:picLocks noChangeAspect="1"/>
          </p:cNvPicPr>
          <p:nvPr/>
        </p:nvPicPr>
        <p:blipFill>
          <a:blip r:embed="rId3"/>
          <a:stretch>
            <a:fillRect/>
          </a:stretch>
        </p:blipFill>
        <p:spPr>
          <a:xfrm>
            <a:off x="5524970" y="980728"/>
            <a:ext cx="3256240" cy="4604784"/>
          </a:xfrm>
          <a:prstGeom prst="rect">
            <a:avLst/>
          </a:prstGeom>
          <a:ln>
            <a:solidFill>
              <a:schemeClr val="tx1"/>
            </a:solidFill>
          </a:ln>
        </p:spPr>
      </p:pic>
      <p:pic>
        <p:nvPicPr>
          <p:cNvPr id="7" name="Grafik 6"/>
          <p:cNvPicPr>
            <a:picLocks noChangeAspect="1"/>
          </p:cNvPicPr>
          <p:nvPr/>
        </p:nvPicPr>
        <p:blipFill>
          <a:blip r:embed="rId4"/>
          <a:stretch>
            <a:fillRect/>
          </a:stretch>
        </p:blipFill>
        <p:spPr>
          <a:xfrm>
            <a:off x="335386" y="801471"/>
            <a:ext cx="4907158" cy="3424354"/>
          </a:xfrm>
          <a:prstGeom prst="rect">
            <a:avLst/>
          </a:prstGeom>
        </p:spPr>
      </p:pic>
      <p:pic>
        <p:nvPicPr>
          <p:cNvPr id="5" name="Grafik 4"/>
          <p:cNvPicPr>
            <a:picLocks noChangeAspect="1"/>
          </p:cNvPicPr>
          <p:nvPr/>
        </p:nvPicPr>
        <p:blipFill>
          <a:blip r:embed="rId5"/>
          <a:stretch>
            <a:fillRect/>
          </a:stretch>
        </p:blipFill>
        <p:spPr>
          <a:xfrm>
            <a:off x="899592" y="3227832"/>
            <a:ext cx="6785422" cy="2938018"/>
          </a:xfrm>
          <a:prstGeom prst="rect">
            <a:avLst/>
          </a:prstGeom>
        </p:spPr>
      </p:pic>
    </p:spTree>
    <p:extLst>
      <p:ext uri="{BB962C8B-B14F-4D97-AF65-F5344CB8AC3E}">
        <p14:creationId xmlns:p14="http://schemas.microsoft.com/office/powerpoint/2010/main" val="321499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Ort des Geschehens: </a:t>
            </a:r>
            <a:r>
              <a:rPr lang="de-DE" dirty="0" err="1" smtClean="0"/>
              <a:t>OERlab</a:t>
            </a:r>
            <a:r>
              <a:rPr lang="de-DE" dirty="0" smtClean="0"/>
              <a:t> in einer Bibliothek</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12</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sp>
        <p:nvSpPr>
          <p:cNvPr id="12" name="Rechteck 11"/>
          <p:cNvSpPr/>
          <p:nvPr/>
        </p:nvSpPr>
        <p:spPr>
          <a:xfrm>
            <a:off x="323399" y="6037785"/>
            <a:ext cx="5760769" cy="200055"/>
          </a:xfrm>
          <a:prstGeom prst="rect">
            <a:avLst/>
          </a:prstGeom>
        </p:spPr>
        <p:txBody>
          <a:bodyPr wrap="square">
            <a:spAutoFit/>
          </a:bodyPr>
          <a:lstStyle/>
          <a:p>
            <a:r>
              <a:rPr lang="de-DE" sz="700" dirty="0" smtClean="0"/>
              <a:t>Quelle: </a:t>
            </a:r>
            <a:r>
              <a:rPr lang="de-DE" sz="700" dirty="0">
                <a:hlinkClick r:id="rId3"/>
              </a:rPr>
              <a:t>https://</a:t>
            </a:r>
            <a:r>
              <a:rPr lang="de-DE" sz="700" dirty="0" smtClean="0">
                <a:hlinkClick r:id="rId3"/>
              </a:rPr>
              <a:t>oerlabs.de/wp-content/uploads/2018/04/Sketchnote_Medienp%C3%A4dagogik_im_Schulalltag.jpg</a:t>
            </a:r>
            <a:r>
              <a:rPr lang="de-DE" sz="700" dirty="0" smtClean="0"/>
              <a:t> Abgerufen am 22.09.2018</a:t>
            </a:r>
            <a:endParaRPr lang="de-DE" sz="700" dirty="0"/>
          </a:p>
        </p:txBody>
      </p:sp>
      <p:pic>
        <p:nvPicPr>
          <p:cNvPr id="8" name="Grafik 7"/>
          <p:cNvPicPr>
            <a:picLocks noChangeAspect="1"/>
          </p:cNvPicPr>
          <p:nvPr/>
        </p:nvPicPr>
        <p:blipFill>
          <a:blip r:embed="rId4"/>
          <a:stretch>
            <a:fillRect/>
          </a:stretch>
        </p:blipFill>
        <p:spPr>
          <a:xfrm>
            <a:off x="467545" y="1281315"/>
            <a:ext cx="6696744" cy="4756470"/>
          </a:xfrm>
          <a:prstGeom prst="rect">
            <a:avLst/>
          </a:prstGeom>
        </p:spPr>
      </p:pic>
      <p:pic>
        <p:nvPicPr>
          <p:cNvPr id="1026" name="Picture 2" descr="OERlab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5217" y="964386"/>
            <a:ext cx="3055993" cy="1168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13104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Schulung und Beratung zum Kompetenzaufbau</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13</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grpSp>
        <p:nvGrpSpPr>
          <p:cNvPr id="10" name="Gruppieren 9"/>
          <p:cNvGrpSpPr/>
          <p:nvPr/>
        </p:nvGrpSpPr>
        <p:grpSpPr>
          <a:xfrm>
            <a:off x="358775" y="825306"/>
            <a:ext cx="5003799" cy="4003551"/>
            <a:chOff x="4283968" y="2379966"/>
            <a:chExt cx="4719159" cy="3667611"/>
          </a:xfrm>
        </p:grpSpPr>
        <p:pic>
          <p:nvPicPr>
            <p:cNvPr id="14" name="Grafik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8" y="3077961"/>
              <a:ext cx="4719159" cy="2969616"/>
            </a:xfrm>
            <a:prstGeom prst="rect">
              <a:avLst/>
            </a:prstGeom>
          </p:spPr>
        </p:pic>
        <p:pic>
          <p:nvPicPr>
            <p:cNvPr id="2" name="Grafik 1"/>
            <p:cNvPicPr>
              <a:picLocks noChangeAspect="1"/>
            </p:cNvPicPr>
            <p:nvPr/>
          </p:nvPicPr>
          <p:blipFill>
            <a:blip r:embed="rId4"/>
            <a:stretch>
              <a:fillRect/>
            </a:stretch>
          </p:blipFill>
          <p:spPr>
            <a:xfrm>
              <a:off x="4283968" y="2379966"/>
              <a:ext cx="4371288" cy="765878"/>
            </a:xfrm>
            <a:prstGeom prst="rect">
              <a:avLst/>
            </a:prstGeom>
          </p:spPr>
        </p:pic>
      </p:grpSp>
      <p:pic>
        <p:nvPicPr>
          <p:cNvPr id="1026" name="Picture 2" descr="https://blog.slub-dresden.de/fileadmin/_migrated/RTE/RTEmagicC_Umgesetzt1.JP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26739" y="3356992"/>
            <a:ext cx="3642345" cy="2721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80810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3"/>
          <a:stretch>
            <a:fillRect/>
          </a:stretch>
        </p:blipFill>
        <p:spPr>
          <a:xfrm>
            <a:off x="341622" y="904590"/>
            <a:ext cx="7326721" cy="5240426"/>
          </a:xfrm>
          <a:prstGeom prst="rect">
            <a:avLst/>
          </a:prstGeom>
        </p:spPr>
      </p:pic>
      <p:sp>
        <p:nvSpPr>
          <p:cNvPr id="9" name="Titel 8"/>
          <p:cNvSpPr>
            <a:spLocks noGrp="1"/>
          </p:cNvSpPr>
          <p:nvPr>
            <p:ph type="title"/>
          </p:nvPr>
        </p:nvSpPr>
        <p:spPr/>
        <p:txBody>
          <a:bodyPr/>
          <a:lstStyle/>
          <a:p>
            <a:r>
              <a:rPr lang="de-DE" dirty="0" smtClean="0"/>
              <a:t>OER Librarian Network: Chapter Germany</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14</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sp>
        <p:nvSpPr>
          <p:cNvPr id="13" name="Rechteck 12"/>
          <p:cNvSpPr/>
          <p:nvPr/>
        </p:nvSpPr>
        <p:spPr>
          <a:xfrm rot="16200000">
            <a:off x="5106343" y="3475294"/>
            <a:ext cx="5124000" cy="215444"/>
          </a:xfrm>
          <a:prstGeom prst="rect">
            <a:avLst/>
          </a:prstGeom>
        </p:spPr>
        <p:txBody>
          <a:bodyPr wrap="square">
            <a:spAutoFit/>
          </a:bodyPr>
          <a:lstStyle/>
          <a:p>
            <a:r>
              <a:rPr lang="de-DE" sz="800" dirty="0"/>
              <a:t>Screenshot </a:t>
            </a:r>
            <a:r>
              <a:rPr lang="de-DE" sz="800" dirty="0">
                <a:hlinkClick r:id="rId4"/>
              </a:rPr>
              <a:t>https://</a:t>
            </a:r>
            <a:r>
              <a:rPr lang="de-DE" sz="800" dirty="0" smtClean="0">
                <a:hlinkClick r:id="rId4"/>
              </a:rPr>
              <a:t>discourse.openbiblio.eu/tags/oer-netzwerk</a:t>
            </a:r>
            <a:r>
              <a:rPr lang="de-DE" sz="800" dirty="0" smtClean="0"/>
              <a:t> Abgerufen am 22.09.2018</a:t>
            </a:r>
            <a:endParaRPr lang="de-DE" sz="800" dirty="0"/>
          </a:p>
        </p:txBody>
      </p:sp>
    </p:spTree>
    <p:extLst>
      <p:ext uri="{BB962C8B-B14F-4D97-AF65-F5344CB8AC3E}">
        <p14:creationId xmlns:p14="http://schemas.microsoft.com/office/powerpoint/2010/main" val="13621772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Bibliotheken in der OER World </a:t>
            </a:r>
            <a:r>
              <a:rPr lang="de-DE" dirty="0" err="1" smtClean="0"/>
              <a:t>Map</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15</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sp>
        <p:nvSpPr>
          <p:cNvPr id="14" name="Rechteck 13"/>
          <p:cNvSpPr/>
          <p:nvPr/>
        </p:nvSpPr>
        <p:spPr>
          <a:xfrm>
            <a:off x="358774" y="5981152"/>
            <a:ext cx="4854025" cy="246221"/>
          </a:xfrm>
          <a:prstGeom prst="rect">
            <a:avLst/>
          </a:prstGeom>
        </p:spPr>
        <p:txBody>
          <a:bodyPr wrap="square">
            <a:spAutoFit/>
          </a:bodyPr>
          <a:lstStyle/>
          <a:p>
            <a:r>
              <a:rPr lang="de-DE" sz="1000" dirty="0" smtClean="0"/>
              <a:t>OER World </a:t>
            </a:r>
            <a:r>
              <a:rPr lang="de-DE" sz="1000" dirty="0" err="1" smtClean="0"/>
              <a:t>Map</a:t>
            </a:r>
            <a:r>
              <a:rPr lang="de-DE" sz="1000" dirty="0" smtClean="0"/>
              <a:t> (Stand: 22.09.2018) ist lizenziert unter</a:t>
            </a:r>
            <a:r>
              <a:rPr lang="de-DE" sz="1000" dirty="0"/>
              <a:t> </a:t>
            </a:r>
            <a:r>
              <a:rPr lang="de-DE" sz="1000" u="sng" dirty="0">
                <a:hlinkClick r:id="rId3"/>
              </a:rPr>
              <a:t>CC0 1.0 Universal (CC0 1.0)</a:t>
            </a:r>
            <a:endParaRPr lang="de-DE" sz="1000" dirty="0"/>
          </a:p>
        </p:txBody>
      </p:sp>
      <p:pic>
        <p:nvPicPr>
          <p:cNvPr id="2" name="Grafik 1"/>
          <p:cNvPicPr>
            <a:picLocks noChangeAspect="1"/>
          </p:cNvPicPr>
          <p:nvPr/>
        </p:nvPicPr>
        <p:blipFill>
          <a:blip r:embed="rId4"/>
          <a:stretch>
            <a:fillRect/>
          </a:stretch>
        </p:blipFill>
        <p:spPr>
          <a:xfrm>
            <a:off x="358774" y="894723"/>
            <a:ext cx="8340166" cy="5086429"/>
          </a:xfrm>
          <a:prstGeom prst="rect">
            <a:avLst/>
          </a:prstGeom>
        </p:spPr>
      </p:pic>
    </p:spTree>
    <p:extLst>
      <p:ext uri="{BB962C8B-B14F-4D97-AF65-F5344CB8AC3E}">
        <p14:creationId xmlns:p14="http://schemas.microsoft.com/office/powerpoint/2010/main" val="20446171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Zukunftsmusik?</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16</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sp>
        <p:nvSpPr>
          <p:cNvPr id="14" name="Rechteck 13"/>
          <p:cNvSpPr/>
          <p:nvPr/>
        </p:nvSpPr>
        <p:spPr>
          <a:xfrm>
            <a:off x="358774" y="5981152"/>
            <a:ext cx="4854025" cy="246221"/>
          </a:xfrm>
          <a:prstGeom prst="rect">
            <a:avLst/>
          </a:prstGeom>
        </p:spPr>
        <p:txBody>
          <a:bodyPr wrap="square">
            <a:spAutoFit/>
          </a:bodyPr>
          <a:lstStyle/>
          <a:p>
            <a:r>
              <a:rPr lang="de-DE" sz="1000" dirty="0" smtClean="0"/>
              <a:t>OER World </a:t>
            </a:r>
            <a:r>
              <a:rPr lang="de-DE" sz="1000" dirty="0" err="1" smtClean="0"/>
              <a:t>Map</a:t>
            </a:r>
            <a:r>
              <a:rPr lang="de-DE" sz="1000" dirty="0" smtClean="0"/>
              <a:t> (Stand: 22.09.2018) ist lizenziert unter</a:t>
            </a:r>
            <a:r>
              <a:rPr lang="de-DE" sz="1000" dirty="0"/>
              <a:t> </a:t>
            </a:r>
            <a:r>
              <a:rPr lang="de-DE" sz="1000" u="sng" dirty="0">
                <a:hlinkClick r:id="rId3"/>
              </a:rPr>
              <a:t>CC0 1.0 Universal (CC0 1.0)</a:t>
            </a:r>
            <a:endParaRPr lang="de-DE" sz="1000" dirty="0"/>
          </a:p>
        </p:txBody>
      </p:sp>
      <p:pic>
        <p:nvPicPr>
          <p:cNvPr id="5" name="Grafik 4"/>
          <p:cNvPicPr>
            <a:picLocks noChangeAspect="1"/>
          </p:cNvPicPr>
          <p:nvPr/>
        </p:nvPicPr>
        <p:blipFill>
          <a:blip r:embed="rId4"/>
          <a:stretch>
            <a:fillRect/>
          </a:stretch>
        </p:blipFill>
        <p:spPr>
          <a:xfrm>
            <a:off x="416179" y="859774"/>
            <a:ext cx="8064896" cy="4982529"/>
          </a:xfrm>
          <a:prstGeom prst="rect">
            <a:avLst/>
          </a:prstGeom>
        </p:spPr>
      </p:pic>
    </p:spTree>
    <p:extLst>
      <p:ext uri="{BB962C8B-B14F-4D97-AF65-F5344CB8AC3E}">
        <p14:creationId xmlns:p14="http://schemas.microsoft.com/office/powerpoint/2010/main" val="30020082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17</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pic>
        <p:nvPicPr>
          <p:cNvPr id="5" name="Grafik 4"/>
          <p:cNvPicPr>
            <a:picLocks noChangeAspect="1"/>
          </p:cNvPicPr>
          <p:nvPr/>
        </p:nvPicPr>
        <p:blipFill rotWithShape="1">
          <a:blip r:embed="rId3" cstate="print">
            <a:extLst>
              <a:ext uri="{28A0092B-C50C-407E-A947-70E740481C1C}">
                <a14:useLocalDpi xmlns:a14="http://schemas.microsoft.com/office/drawing/2010/main" val="0"/>
              </a:ext>
            </a:extLst>
          </a:blip>
          <a:srcRect l="8000" t="31334" r="2751" b="42532"/>
          <a:stretch/>
        </p:blipFill>
        <p:spPr>
          <a:xfrm rot="10800000">
            <a:off x="611560" y="1412776"/>
            <a:ext cx="7869426" cy="1296142"/>
          </a:xfrm>
          <a:prstGeom prst="rect">
            <a:avLst/>
          </a:prstGeom>
        </p:spPr>
      </p:pic>
      <p:pic>
        <p:nvPicPr>
          <p:cNvPr id="6" name="Grafik 5"/>
          <p:cNvPicPr>
            <a:picLocks noChangeAspect="1"/>
          </p:cNvPicPr>
          <p:nvPr/>
        </p:nvPicPr>
        <p:blipFill rotWithShape="1">
          <a:blip r:embed="rId4" cstate="print">
            <a:extLst>
              <a:ext uri="{28A0092B-C50C-407E-A947-70E740481C1C}">
                <a14:useLocalDpi xmlns:a14="http://schemas.microsoft.com/office/drawing/2010/main" val="0"/>
              </a:ext>
            </a:extLst>
          </a:blip>
          <a:srcRect l="16050" t="21601" r="7302" b="31733"/>
          <a:stretch/>
        </p:blipFill>
        <p:spPr>
          <a:xfrm rot="10800000">
            <a:off x="1917981" y="3706414"/>
            <a:ext cx="5256584" cy="1800200"/>
          </a:xfrm>
          <a:prstGeom prst="rect">
            <a:avLst/>
          </a:prstGeom>
        </p:spPr>
      </p:pic>
    </p:spTree>
    <p:extLst>
      <p:ext uri="{BB962C8B-B14F-4D97-AF65-F5344CB8AC3E}">
        <p14:creationId xmlns:p14="http://schemas.microsoft.com/office/powerpoint/2010/main" val="21521483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Kontakt und Impressum</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18</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sp>
        <p:nvSpPr>
          <p:cNvPr id="10" name="Textplatzhalter 9"/>
          <p:cNvSpPr>
            <a:spLocks noGrp="1"/>
          </p:cNvSpPr>
          <p:nvPr>
            <p:ph type="body" sz="quarter" idx="13"/>
          </p:nvPr>
        </p:nvSpPr>
        <p:spPr/>
        <p:txBody>
          <a:bodyPr/>
          <a:lstStyle/>
          <a:p>
            <a:endParaRPr lang="de-DE"/>
          </a:p>
        </p:txBody>
      </p:sp>
      <p:sp>
        <p:nvSpPr>
          <p:cNvPr id="11" name="Textplatzhalter 10"/>
          <p:cNvSpPr>
            <a:spLocks noGrp="1"/>
          </p:cNvSpPr>
          <p:nvPr>
            <p:ph type="body" sz="quarter" idx="14"/>
          </p:nvPr>
        </p:nvSpPr>
        <p:spPr/>
        <p:txBody>
          <a:bodyPr/>
          <a:lstStyle/>
          <a:p>
            <a:r>
              <a:rPr lang="de-DE" b="1" dirty="0"/>
              <a:t>Daniela Dobeleit</a:t>
            </a:r>
          </a:p>
          <a:p>
            <a:r>
              <a:rPr lang="de-DE" dirty="0" smtClean="0"/>
              <a:t>Makerspace – E-Learning </a:t>
            </a:r>
            <a:r>
              <a:rPr lang="de-DE" dirty="0"/>
              <a:t>– Open Educational </a:t>
            </a:r>
            <a:r>
              <a:rPr lang="de-DE" dirty="0" smtClean="0"/>
              <a:t>Resources</a:t>
            </a:r>
            <a:endParaRPr lang="de-DE" dirty="0"/>
          </a:p>
          <a:p>
            <a:endParaRPr lang="de-DE" dirty="0"/>
          </a:p>
          <a:p>
            <a:r>
              <a:rPr lang="de-DE" dirty="0"/>
              <a:t>E-Mail: </a:t>
            </a:r>
            <a:r>
              <a:rPr lang="de-DE" dirty="0">
                <a:hlinkClick r:id="rId3"/>
              </a:rPr>
              <a:t>daniela.dobeleit@slub-dresden.de</a:t>
            </a:r>
            <a:endParaRPr lang="de-DE" dirty="0"/>
          </a:p>
          <a:p>
            <a:r>
              <a:rPr lang="de-DE" dirty="0"/>
              <a:t>Tel.: +49 351 </a:t>
            </a:r>
            <a:r>
              <a:rPr lang="de-DE" dirty="0" smtClean="0"/>
              <a:t>4677-789</a:t>
            </a:r>
          </a:p>
          <a:p>
            <a:endParaRPr lang="de-DE" b="1" dirty="0" smtClean="0"/>
          </a:p>
          <a:p>
            <a:r>
              <a:rPr lang="de-DE" b="1" dirty="0" smtClean="0"/>
              <a:t>So </a:t>
            </a:r>
            <a:r>
              <a:rPr lang="de-DE" b="1" dirty="0"/>
              <a:t>bitte zitieren:</a:t>
            </a:r>
            <a:endParaRPr lang="de-DE" dirty="0"/>
          </a:p>
          <a:p>
            <a:pPr fontAlgn="ctr"/>
            <a:r>
              <a:rPr lang="de-DE" dirty="0" smtClean="0"/>
              <a:t>OER in Bibliotheken von</a:t>
            </a:r>
            <a:r>
              <a:rPr lang="de-DE" dirty="0"/>
              <a:t> Daniela Dobeleit / SLUB Dresden ist lizenziert unter einer </a:t>
            </a:r>
            <a:r>
              <a:rPr lang="de-DE" dirty="0">
                <a:hlinkClick r:id="rId4"/>
              </a:rPr>
              <a:t>Creative Commons Namensnennung 4.0 International Lizenz</a:t>
            </a:r>
            <a:r>
              <a:rPr lang="de-DE" dirty="0"/>
              <a:t>.</a:t>
            </a:r>
          </a:p>
          <a:p>
            <a:pPr fontAlgn="ctr"/>
            <a:endParaRPr lang="de-DE" dirty="0"/>
          </a:p>
          <a:p>
            <a:pPr fontAlgn="ctr"/>
            <a:r>
              <a:rPr lang="de-DE" dirty="0" smtClean="0"/>
              <a:t>Logos sind urheberrechtlich geschützt. Abbildungen </a:t>
            </a:r>
            <a:r>
              <a:rPr lang="de-DE" dirty="0"/>
              <a:t>unterliegen je eigenen Bedingungen, die jeweils dort angegeben sind.</a:t>
            </a:r>
          </a:p>
          <a:p>
            <a:endParaRPr lang="de-DE" dirty="0"/>
          </a:p>
          <a:p>
            <a:endParaRPr lang="de-DE" dirty="0"/>
          </a:p>
        </p:txBody>
      </p:sp>
    </p:spTree>
    <p:extLst>
      <p:ext uri="{BB962C8B-B14F-4D97-AF65-F5344CB8AC3E}">
        <p14:creationId xmlns:p14="http://schemas.microsoft.com/office/powerpoint/2010/main" val="18299448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Projektlandschaft auf der OER World </a:t>
            </a:r>
            <a:r>
              <a:rPr lang="de-DE" dirty="0" err="1" smtClean="0"/>
              <a:t>Map</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2</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sp>
        <p:nvSpPr>
          <p:cNvPr id="14" name="Rechteck 13"/>
          <p:cNvSpPr/>
          <p:nvPr/>
        </p:nvSpPr>
        <p:spPr>
          <a:xfrm>
            <a:off x="358774" y="5981152"/>
            <a:ext cx="4854025" cy="246221"/>
          </a:xfrm>
          <a:prstGeom prst="rect">
            <a:avLst/>
          </a:prstGeom>
        </p:spPr>
        <p:txBody>
          <a:bodyPr wrap="square">
            <a:spAutoFit/>
          </a:bodyPr>
          <a:lstStyle/>
          <a:p>
            <a:r>
              <a:rPr lang="de-DE" sz="1000" dirty="0" smtClean="0"/>
              <a:t>OER World </a:t>
            </a:r>
            <a:r>
              <a:rPr lang="de-DE" sz="1000" dirty="0" err="1" smtClean="0"/>
              <a:t>Map</a:t>
            </a:r>
            <a:r>
              <a:rPr lang="de-DE" sz="1000" dirty="0" smtClean="0"/>
              <a:t> (Stand: 22.09.2018) ist lizenziert unter</a:t>
            </a:r>
            <a:r>
              <a:rPr lang="de-DE" sz="1000" dirty="0"/>
              <a:t> </a:t>
            </a:r>
            <a:r>
              <a:rPr lang="de-DE" sz="1000" u="sng" dirty="0">
                <a:hlinkClick r:id="rId3"/>
              </a:rPr>
              <a:t>CC0 1.0 Universal (CC0 1.0)</a:t>
            </a:r>
            <a:endParaRPr lang="de-DE" sz="1000" dirty="0"/>
          </a:p>
        </p:txBody>
      </p:sp>
      <p:pic>
        <p:nvPicPr>
          <p:cNvPr id="5" name="Grafik 4"/>
          <p:cNvPicPr>
            <a:picLocks noChangeAspect="1"/>
          </p:cNvPicPr>
          <p:nvPr/>
        </p:nvPicPr>
        <p:blipFill>
          <a:blip r:embed="rId4"/>
          <a:stretch>
            <a:fillRect/>
          </a:stretch>
        </p:blipFill>
        <p:spPr>
          <a:xfrm>
            <a:off x="416179" y="859774"/>
            <a:ext cx="8064896" cy="4982529"/>
          </a:xfrm>
          <a:prstGeom prst="rect">
            <a:avLst/>
          </a:prstGeom>
        </p:spPr>
      </p:pic>
    </p:spTree>
    <p:extLst>
      <p:ext uri="{BB962C8B-B14F-4D97-AF65-F5344CB8AC3E}">
        <p14:creationId xmlns:p14="http://schemas.microsoft.com/office/powerpoint/2010/main" val="39857406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Bibliotheken auf der OER World </a:t>
            </a:r>
            <a:r>
              <a:rPr lang="de-DE" dirty="0" err="1" smtClean="0"/>
              <a:t>Map</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3</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sp>
        <p:nvSpPr>
          <p:cNvPr id="14" name="Rechteck 13"/>
          <p:cNvSpPr/>
          <p:nvPr/>
        </p:nvSpPr>
        <p:spPr>
          <a:xfrm>
            <a:off x="358774" y="5981152"/>
            <a:ext cx="4854025" cy="246221"/>
          </a:xfrm>
          <a:prstGeom prst="rect">
            <a:avLst/>
          </a:prstGeom>
        </p:spPr>
        <p:txBody>
          <a:bodyPr wrap="square">
            <a:spAutoFit/>
          </a:bodyPr>
          <a:lstStyle/>
          <a:p>
            <a:r>
              <a:rPr lang="de-DE" sz="1000" dirty="0" smtClean="0"/>
              <a:t>OER World </a:t>
            </a:r>
            <a:r>
              <a:rPr lang="de-DE" sz="1000" dirty="0" err="1" smtClean="0"/>
              <a:t>Map</a:t>
            </a:r>
            <a:r>
              <a:rPr lang="de-DE" sz="1000" dirty="0" smtClean="0"/>
              <a:t> (Stand: 22.09.2018) ist lizenziert unter</a:t>
            </a:r>
            <a:r>
              <a:rPr lang="de-DE" sz="1000" dirty="0"/>
              <a:t> </a:t>
            </a:r>
            <a:r>
              <a:rPr lang="de-DE" sz="1000" u="sng" dirty="0">
                <a:hlinkClick r:id="rId3"/>
              </a:rPr>
              <a:t>CC0 1.0 Universal (CC0 1.0)</a:t>
            </a:r>
            <a:endParaRPr lang="de-DE" sz="1000" dirty="0"/>
          </a:p>
        </p:txBody>
      </p:sp>
      <p:pic>
        <p:nvPicPr>
          <p:cNvPr id="2" name="Grafik 1"/>
          <p:cNvPicPr>
            <a:picLocks noChangeAspect="1"/>
          </p:cNvPicPr>
          <p:nvPr/>
        </p:nvPicPr>
        <p:blipFill>
          <a:blip r:embed="rId4"/>
          <a:stretch>
            <a:fillRect/>
          </a:stretch>
        </p:blipFill>
        <p:spPr>
          <a:xfrm>
            <a:off x="358774" y="894723"/>
            <a:ext cx="8340166" cy="5086429"/>
          </a:xfrm>
          <a:prstGeom prst="rect">
            <a:avLst/>
          </a:prstGeom>
        </p:spPr>
      </p:pic>
    </p:spTree>
    <p:extLst>
      <p:ext uri="{BB962C8B-B14F-4D97-AF65-F5344CB8AC3E}">
        <p14:creationId xmlns:p14="http://schemas.microsoft.com/office/powerpoint/2010/main" val="4257111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Sind OER überhaupt ein Thema für Bibliotheken?</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4</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sp>
        <p:nvSpPr>
          <p:cNvPr id="14" name="Rechteck 13"/>
          <p:cNvSpPr/>
          <p:nvPr/>
        </p:nvSpPr>
        <p:spPr>
          <a:xfrm>
            <a:off x="358774" y="5981152"/>
            <a:ext cx="8314496" cy="215444"/>
          </a:xfrm>
          <a:prstGeom prst="rect">
            <a:avLst/>
          </a:prstGeom>
        </p:spPr>
        <p:txBody>
          <a:bodyPr wrap="square">
            <a:spAutoFit/>
          </a:bodyPr>
          <a:lstStyle/>
          <a:p>
            <a:r>
              <a:rPr lang="de-DE" sz="800" dirty="0" smtClean="0"/>
              <a:t>Nach einer Vorlage von </a:t>
            </a:r>
            <a:r>
              <a:rPr lang="de-DE" altLang="de-DE" sz="800" dirty="0"/>
              <a:t>Sabine Stummeyer / TIB </a:t>
            </a:r>
            <a:r>
              <a:rPr lang="de-DE" altLang="de-DE" sz="800" dirty="0" smtClean="0"/>
              <a:t>Hannover:</a:t>
            </a:r>
            <a:r>
              <a:rPr lang="de-DE" sz="800" dirty="0" smtClean="0"/>
              <a:t> </a:t>
            </a:r>
            <a:r>
              <a:rPr lang="de-DE" altLang="de-DE" sz="800" dirty="0"/>
              <a:t>Welche Dienstleistungen </a:t>
            </a:r>
            <a:r>
              <a:rPr lang="de-DE" altLang="de-DE" sz="800" dirty="0" err="1"/>
              <a:t>könn</a:t>
            </a:r>
            <a:r>
              <a:rPr lang="de-DE" altLang="de-DE" sz="800" dirty="0"/>
              <a:t>[t]en Bibliotheken rund um OER anbieten? </a:t>
            </a:r>
            <a:r>
              <a:rPr lang="de-DE" altLang="de-DE" sz="800" dirty="0" smtClean="0"/>
              <a:t>Lizenziert unter CC BY 3.0</a:t>
            </a:r>
            <a:endParaRPr lang="de-DE" sz="800" dirty="0"/>
          </a:p>
        </p:txBody>
      </p:sp>
      <p:pic>
        <p:nvPicPr>
          <p:cNvPr id="7" name="Inhaltsplatzhalter 10">
            <a:extLst>
              <a:ext uri="{FF2B5EF4-FFF2-40B4-BE49-F238E27FC236}">
                <a16:creationId xmlns:a16="http://schemas.microsoft.com/office/drawing/2014/main" id="{D1DD234B-DCAD-FE4D-9A1D-7C3095161AFE}"/>
              </a:ext>
            </a:extLst>
          </p:cNvPr>
          <p:cNvPicPr>
            <a:picLocks noGrp="1" noChangeAspect="1"/>
          </p:cNvPicPr>
          <p:nvPr/>
        </p:nvPicPr>
        <p:blipFill>
          <a:blip r:embed="rId3">
            <a:extLst>
              <a:ext uri="{28A0092B-C50C-407E-A947-70E740481C1C}">
                <a14:useLocalDpi xmlns:a14="http://schemas.microsoft.com/office/drawing/2010/main" val="0"/>
              </a:ext>
            </a:extLst>
          </a:blip>
          <a:stretch>
            <a:fillRect/>
          </a:stretch>
        </p:blipFill>
        <p:spPr bwMode="gray">
          <a:xfrm>
            <a:off x="405320" y="1197677"/>
            <a:ext cx="4191000" cy="299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Grafik 9">
            <a:extLst>
              <a:ext uri="{FF2B5EF4-FFF2-40B4-BE49-F238E27FC236}">
                <a16:creationId xmlns:a16="http://schemas.microsoft.com/office/drawing/2014/main" id="{2E7BCAC6-D006-8945-BE62-AE0610D5BE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1530" y="3832051"/>
            <a:ext cx="6301740" cy="1592580"/>
          </a:xfrm>
          <a:prstGeom prst="rect">
            <a:avLst/>
          </a:prstGeom>
        </p:spPr>
      </p:pic>
    </p:spTree>
    <p:extLst>
      <p:ext uri="{BB962C8B-B14F-4D97-AF65-F5344CB8AC3E}">
        <p14:creationId xmlns:p14="http://schemas.microsoft.com/office/powerpoint/2010/main" val="3869645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Sind OER überhaupt ein Thema für Bibliotheken?</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5</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sp>
        <p:nvSpPr>
          <p:cNvPr id="14" name="Rechteck 13"/>
          <p:cNvSpPr/>
          <p:nvPr/>
        </p:nvSpPr>
        <p:spPr>
          <a:xfrm>
            <a:off x="337047" y="6047142"/>
            <a:ext cx="8314496" cy="215444"/>
          </a:xfrm>
          <a:prstGeom prst="rect">
            <a:avLst/>
          </a:prstGeom>
        </p:spPr>
        <p:txBody>
          <a:bodyPr wrap="square">
            <a:spAutoFit/>
          </a:bodyPr>
          <a:lstStyle/>
          <a:p>
            <a:r>
              <a:rPr lang="de-DE" sz="800" dirty="0" smtClean="0"/>
              <a:t>Nach einer Vorlage von </a:t>
            </a:r>
            <a:r>
              <a:rPr lang="de-DE" altLang="de-DE" sz="800" dirty="0"/>
              <a:t>Sabine Stummeyer / TIB </a:t>
            </a:r>
            <a:r>
              <a:rPr lang="de-DE" altLang="de-DE" sz="800" dirty="0" smtClean="0"/>
              <a:t>Hannover:</a:t>
            </a:r>
            <a:r>
              <a:rPr lang="de-DE" sz="800" dirty="0" smtClean="0"/>
              <a:t> </a:t>
            </a:r>
            <a:r>
              <a:rPr lang="de-DE" altLang="de-DE" sz="800" dirty="0"/>
              <a:t>Welche Dienstleistungen </a:t>
            </a:r>
            <a:r>
              <a:rPr lang="de-DE" altLang="de-DE" sz="800" dirty="0" err="1"/>
              <a:t>könn</a:t>
            </a:r>
            <a:r>
              <a:rPr lang="de-DE" altLang="de-DE" sz="800" dirty="0"/>
              <a:t>[t]en Bibliotheken rund um OER anbieten? </a:t>
            </a:r>
            <a:r>
              <a:rPr lang="de-DE" altLang="de-DE" sz="800" dirty="0" smtClean="0"/>
              <a:t>Lizenziert unter CC BY 3.0</a:t>
            </a:r>
            <a:endParaRPr lang="de-DE" sz="800" dirty="0"/>
          </a:p>
        </p:txBody>
      </p:sp>
      <p:sp>
        <p:nvSpPr>
          <p:cNvPr id="2" name="Rechteck 1"/>
          <p:cNvSpPr/>
          <p:nvPr/>
        </p:nvSpPr>
        <p:spPr>
          <a:xfrm>
            <a:off x="3461077" y="5310434"/>
            <a:ext cx="5217322" cy="507831"/>
          </a:xfrm>
          <a:prstGeom prst="rect">
            <a:avLst/>
          </a:prstGeom>
        </p:spPr>
        <p:txBody>
          <a:bodyPr wrap="square">
            <a:spAutoFit/>
          </a:bodyPr>
          <a:lstStyle/>
          <a:p>
            <a:r>
              <a:rPr lang="de-DE" sz="900" dirty="0" smtClean="0"/>
              <a:t>Auszug aus: Ethische </a:t>
            </a:r>
            <a:r>
              <a:rPr lang="de-DE" sz="900" dirty="0"/>
              <a:t>Grundsätze von Bibliothek und Information Deutschland (2017)</a:t>
            </a:r>
          </a:p>
          <a:p>
            <a:r>
              <a:rPr lang="de-DE" sz="900" dirty="0">
                <a:hlinkClick r:id="rId3"/>
              </a:rPr>
              <a:t>https://</a:t>
            </a:r>
            <a:r>
              <a:rPr lang="de-DE" sz="900" dirty="0" smtClean="0">
                <a:hlinkClick r:id="rId3"/>
              </a:rPr>
              <a:t>media02.culturebase.org/data/docs-bideutschland/Ethische%20Grundsaetze.pdf</a:t>
            </a:r>
            <a:r>
              <a:rPr lang="de-DE" sz="900" dirty="0" smtClean="0"/>
              <a:t> (Abgerufen am 23.09.2018)</a:t>
            </a:r>
            <a:endParaRPr lang="de-DE" sz="900" dirty="0"/>
          </a:p>
        </p:txBody>
      </p:sp>
      <p:pic>
        <p:nvPicPr>
          <p:cNvPr id="11" name="Inhaltsplatzhalter 3">
            <a:extLst>
              <a:ext uri="{FF2B5EF4-FFF2-40B4-BE49-F238E27FC236}">
                <a16:creationId xmlns:a16="http://schemas.microsoft.com/office/drawing/2014/main" id="{69CF1C43-D0C5-0E4C-B548-89113AC294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8775" y="899872"/>
            <a:ext cx="2887472" cy="3012694"/>
          </a:xfrm>
          <a:prstGeom prst="rect">
            <a:avLst/>
          </a:prstGeom>
        </p:spPr>
      </p:pic>
      <p:sp>
        <p:nvSpPr>
          <p:cNvPr id="12" name="Textfeld 11">
            <a:extLst>
              <a:ext uri="{FF2B5EF4-FFF2-40B4-BE49-F238E27FC236}">
                <a16:creationId xmlns:a16="http://schemas.microsoft.com/office/drawing/2014/main" id="{496EF1C2-FED4-ED49-BF59-46804B849033}"/>
              </a:ext>
            </a:extLst>
          </p:cNvPr>
          <p:cNvSpPr txBox="1"/>
          <p:nvPr/>
        </p:nvSpPr>
        <p:spPr>
          <a:xfrm>
            <a:off x="3452618" y="3222251"/>
            <a:ext cx="5328592" cy="2031325"/>
          </a:xfrm>
          <a:prstGeom prst="rect">
            <a:avLst/>
          </a:prstGeom>
          <a:noFill/>
        </p:spPr>
        <p:txBody>
          <a:bodyPr wrap="square" rtlCol="0">
            <a:spAutoFit/>
          </a:bodyPr>
          <a:lstStyle/>
          <a:p>
            <a:r>
              <a:rPr lang="de-DE" dirty="0" smtClean="0">
                <a:solidFill>
                  <a:schemeClr val="tx2"/>
                </a:solidFill>
              </a:rPr>
              <a:t>„Wir </a:t>
            </a:r>
            <a:r>
              <a:rPr lang="de-DE" dirty="0">
                <a:solidFill>
                  <a:schemeClr val="tx2"/>
                </a:solidFill>
              </a:rPr>
              <a:t>handeln nach dem </a:t>
            </a:r>
            <a:r>
              <a:rPr lang="de-DE" b="1" dirty="0">
                <a:solidFill>
                  <a:schemeClr val="tx2"/>
                </a:solidFill>
              </a:rPr>
              <a:t>Grundsatz der Offenheit </a:t>
            </a:r>
            <a:r>
              <a:rPr lang="de-DE" b="1" dirty="0"/>
              <a:t>(Openness)</a:t>
            </a:r>
            <a:r>
              <a:rPr lang="de-DE" dirty="0"/>
              <a:t>, wie er sich u.a. in Open Access, Open Source, </a:t>
            </a:r>
            <a:r>
              <a:rPr lang="de-DE" b="1" dirty="0">
                <a:solidFill>
                  <a:schemeClr val="tx2"/>
                </a:solidFill>
              </a:rPr>
              <a:t>Open Educational Resources </a:t>
            </a:r>
            <a:r>
              <a:rPr lang="de-DE" dirty="0"/>
              <a:t>und Open License konkretisiert, um einen </a:t>
            </a:r>
            <a:r>
              <a:rPr lang="de-DE" dirty="0">
                <a:solidFill>
                  <a:schemeClr val="tx2"/>
                </a:solidFill>
              </a:rPr>
              <a:t>bestmöglichen Zugang zu Informationen zu ermöglichen und die </a:t>
            </a:r>
            <a:r>
              <a:rPr lang="de-DE" b="1" dirty="0">
                <a:solidFill>
                  <a:schemeClr val="tx2"/>
                </a:solidFill>
              </a:rPr>
              <a:t>Prinzipien der Partizipation und Kollaboration </a:t>
            </a:r>
            <a:r>
              <a:rPr lang="de-DE" dirty="0">
                <a:solidFill>
                  <a:schemeClr val="tx2"/>
                </a:solidFill>
              </a:rPr>
              <a:t>zu verwirklichen</a:t>
            </a:r>
            <a:r>
              <a:rPr lang="de-DE" dirty="0" smtClean="0"/>
              <a:t>.“</a:t>
            </a:r>
            <a:endParaRPr lang="de-DE" dirty="0"/>
          </a:p>
        </p:txBody>
      </p:sp>
    </p:spTree>
    <p:extLst>
      <p:ext uri="{BB962C8B-B14F-4D97-AF65-F5344CB8AC3E}">
        <p14:creationId xmlns:p14="http://schemas.microsoft.com/office/powerpoint/2010/main" val="26537827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Handlungsfelder für Bibliotheken</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6</a:t>
            </a:fld>
            <a:r>
              <a:rPr lang="de-DE" smtClean="0"/>
              <a:t> </a:t>
            </a:r>
            <a:endParaRPr lang="de-DE" dirty="0"/>
          </a:p>
        </p:txBody>
      </p:sp>
      <p:sp>
        <p:nvSpPr>
          <p:cNvPr id="4" name="Fußzeilenplatzhalter 3"/>
          <p:cNvSpPr>
            <a:spLocks noGrp="1"/>
          </p:cNvSpPr>
          <p:nvPr>
            <p:ph type="ftr" sz="quarter" idx="11"/>
          </p:nvPr>
        </p:nvSpPr>
        <p:spPr/>
        <p:txBody>
          <a:bodyPr/>
          <a:lstStyle/>
          <a:p>
            <a:r>
              <a:rPr lang="de-DE" smtClean="0"/>
              <a:t>Daniela Dobeleit | Abteilung Benutzung und Information</a:t>
            </a:r>
            <a:endParaRPr lang="de-DE" dirty="0"/>
          </a:p>
        </p:txBody>
      </p:sp>
      <p:pic>
        <p:nvPicPr>
          <p:cNvPr id="15" name="Grafik 14"/>
          <p:cNvPicPr>
            <a:picLocks noChangeAspect="1"/>
          </p:cNvPicPr>
          <p:nvPr/>
        </p:nvPicPr>
        <p:blipFill rotWithShape="1">
          <a:blip r:embed="rId3" cstate="print">
            <a:extLst>
              <a:ext uri="{28A0092B-C50C-407E-A947-70E740481C1C}">
                <a14:useLocalDpi xmlns:a14="http://schemas.microsoft.com/office/drawing/2010/main" val="0"/>
              </a:ext>
            </a:extLst>
          </a:blip>
          <a:srcRect l="4473" t="25391" r="4473" b="10626"/>
          <a:stretch/>
        </p:blipFill>
        <p:spPr>
          <a:xfrm>
            <a:off x="4716016" y="2783880"/>
            <a:ext cx="3888432" cy="2732412"/>
          </a:xfrm>
          <a:prstGeom prst="rect">
            <a:avLst/>
          </a:prstGeom>
        </p:spPr>
      </p:pic>
      <p:graphicFrame>
        <p:nvGraphicFramePr>
          <p:cNvPr id="19" name="Diagramm 18"/>
          <p:cNvGraphicFramePr/>
          <p:nvPr>
            <p:extLst>
              <p:ext uri="{D42A27DB-BD31-4B8C-83A1-F6EECF244321}">
                <p14:modId xmlns:p14="http://schemas.microsoft.com/office/powerpoint/2010/main" val="3622066332"/>
              </p:ext>
            </p:extLst>
          </p:nvPr>
        </p:nvGraphicFramePr>
        <p:xfrm>
          <a:off x="358775" y="3939378"/>
          <a:ext cx="3483961" cy="14676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2" name="Diagramm 21"/>
          <p:cNvGraphicFramePr/>
          <p:nvPr>
            <p:extLst>
              <p:ext uri="{D42A27DB-BD31-4B8C-83A1-F6EECF244321}">
                <p14:modId xmlns:p14="http://schemas.microsoft.com/office/powerpoint/2010/main" val="3861082267"/>
              </p:ext>
            </p:extLst>
          </p:nvPr>
        </p:nvGraphicFramePr>
        <p:xfrm>
          <a:off x="646862" y="2607709"/>
          <a:ext cx="2369460" cy="64807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21" name="Diagramm 20"/>
          <p:cNvGraphicFramePr/>
          <p:nvPr>
            <p:extLst>
              <p:ext uri="{D42A27DB-BD31-4B8C-83A1-F6EECF244321}">
                <p14:modId xmlns:p14="http://schemas.microsoft.com/office/powerpoint/2010/main" val="635490033"/>
              </p:ext>
            </p:extLst>
          </p:nvPr>
        </p:nvGraphicFramePr>
        <p:xfrm>
          <a:off x="5745408" y="914381"/>
          <a:ext cx="3168352" cy="939734"/>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23" name="Diagramm 22"/>
          <p:cNvGraphicFramePr/>
          <p:nvPr>
            <p:extLst>
              <p:ext uri="{D42A27DB-BD31-4B8C-83A1-F6EECF244321}">
                <p14:modId xmlns:p14="http://schemas.microsoft.com/office/powerpoint/2010/main" val="671962032"/>
              </p:ext>
            </p:extLst>
          </p:nvPr>
        </p:nvGraphicFramePr>
        <p:xfrm>
          <a:off x="1533408" y="1559400"/>
          <a:ext cx="3456384" cy="648072"/>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grpSp>
        <p:nvGrpSpPr>
          <p:cNvPr id="11" name="Gruppieren 10"/>
          <p:cNvGrpSpPr/>
          <p:nvPr/>
        </p:nvGrpSpPr>
        <p:grpSpPr>
          <a:xfrm>
            <a:off x="1542797" y="5436577"/>
            <a:ext cx="4646744" cy="714176"/>
            <a:chOff x="0" y="5795"/>
            <a:chExt cx="2369459" cy="636480"/>
          </a:xfrm>
        </p:grpSpPr>
        <p:sp>
          <p:nvSpPr>
            <p:cNvPr id="12" name="Abgerundetes Rechteck 11"/>
            <p:cNvSpPr/>
            <p:nvPr/>
          </p:nvSpPr>
          <p:spPr>
            <a:xfrm>
              <a:off x="0" y="5795"/>
              <a:ext cx="2369459"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Abgerundetes Rechteck 4"/>
            <p:cNvSpPr txBox="1"/>
            <p:nvPr/>
          </p:nvSpPr>
          <p:spPr>
            <a:xfrm>
              <a:off x="31070" y="36865"/>
              <a:ext cx="2307319"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de-DE" sz="1800" kern="1200" dirty="0" smtClean="0"/>
                <a:t>Bibliothek als Lehr- und Lernort etablieren</a:t>
              </a:r>
              <a:endParaRPr lang="de-DE" sz="1800" kern="1200" dirty="0"/>
            </a:p>
          </p:txBody>
        </p:sp>
      </p:grpSp>
    </p:spTree>
    <p:extLst>
      <p:ext uri="{BB962C8B-B14F-4D97-AF65-F5344CB8AC3E}">
        <p14:creationId xmlns:p14="http://schemas.microsoft.com/office/powerpoint/2010/main" val="1095375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Graphic spid="22" grpId="0">
        <p:bldAsOne/>
      </p:bldGraphic>
      <p:bldGraphic spid="21" grpId="0">
        <p:bldAsOne/>
      </p:bldGraphic>
      <p:bldGraphic spid="23"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Abgrenzung von bibliothekarischen Handlungsfelder zu weiteren Akteuren</a:t>
            </a:r>
            <a:endParaRPr lang="de-DE" dirty="0"/>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7</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sp>
        <p:nvSpPr>
          <p:cNvPr id="11" name="Textplatzhalter 10"/>
          <p:cNvSpPr>
            <a:spLocks noGrp="1"/>
          </p:cNvSpPr>
          <p:nvPr>
            <p:ph type="body" sz="quarter" idx="14"/>
          </p:nvPr>
        </p:nvSpPr>
        <p:spPr/>
        <p:txBody>
          <a:bodyPr/>
          <a:lstStyle/>
          <a:p>
            <a:endParaRPr lang="de-DE" dirty="0"/>
          </a:p>
          <a:p>
            <a:endParaRPr lang="de-DE" dirty="0"/>
          </a:p>
        </p:txBody>
      </p:sp>
      <p:graphicFrame>
        <p:nvGraphicFramePr>
          <p:cNvPr id="8" name="Diagramm 7"/>
          <p:cNvGraphicFramePr/>
          <p:nvPr>
            <p:extLst>
              <p:ext uri="{D42A27DB-BD31-4B8C-83A1-F6EECF244321}">
                <p14:modId xmlns:p14="http://schemas.microsoft.com/office/powerpoint/2010/main" val="4079739713"/>
              </p:ext>
            </p:extLst>
          </p:nvPr>
        </p:nvGraphicFramePr>
        <p:xfrm>
          <a:off x="179512" y="1376686"/>
          <a:ext cx="8601698" cy="4799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570357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a:t>Zugang zu und Bereitstellung von OER</a:t>
            </a:r>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8</a:t>
            </a:fld>
            <a:r>
              <a:rPr lang="de-DE" smtClean="0"/>
              <a:t> </a:t>
            </a:r>
            <a:endParaRPr lang="de-DE" dirty="0"/>
          </a:p>
        </p:txBody>
      </p:sp>
      <p:sp>
        <p:nvSpPr>
          <p:cNvPr id="4" name="Fußzeilenplatzhalter 3"/>
          <p:cNvSpPr>
            <a:spLocks noGrp="1"/>
          </p:cNvSpPr>
          <p:nvPr>
            <p:ph type="ftr" sz="quarter" idx="11"/>
          </p:nvPr>
        </p:nvSpPr>
        <p:spPr/>
        <p:txBody>
          <a:bodyPr/>
          <a:lstStyle/>
          <a:p>
            <a:r>
              <a:rPr lang="de-DE" smtClean="0"/>
              <a:t>Daniela Dobeleit | Abteilung Benutzung und Information</a:t>
            </a:r>
            <a:endParaRPr lang="de-DE" dirty="0"/>
          </a:p>
        </p:txBody>
      </p:sp>
      <p:sp>
        <p:nvSpPr>
          <p:cNvPr id="10" name="Textplatzhalter 9"/>
          <p:cNvSpPr>
            <a:spLocks noGrp="1"/>
          </p:cNvSpPr>
          <p:nvPr>
            <p:ph type="body" sz="quarter" idx="13"/>
          </p:nvPr>
        </p:nvSpPr>
        <p:spPr/>
        <p:txBody>
          <a:bodyPr/>
          <a:lstStyle/>
          <a:p>
            <a:r>
              <a:rPr lang="de-DE" dirty="0" smtClean="0"/>
              <a:t>ZOERR</a:t>
            </a:r>
            <a:endParaRPr lang="de-DE" dirty="0"/>
          </a:p>
        </p:txBody>
      </p:sp>
      <p:pic>
        <p:nvPicPr>
          <p:cNvPr id="12" name="Grafik 11"/>
          <p:cNvPicPr>
            <a:picLocks noChangeAspect="1"/>
          </p:cNvPicPr>
          <p:nvPr/>
        </p:nvPicPr>
        <p:blipFill rotWithShape="1">
          <a:blip r:embed="rId3"/>
          <a:srcRect r="16273"/>
          <a:stretch/>
        </p:blipFill>
        <p:spPr>
          <a:xfrm>
            <a:off x="251520" y="1412776"/>
            <a:ext cx="8742008" cy="4267877"/>
          </a:xfrm>
          <a:prstGeom prst="rect">
            <a:avLst/>
          </a:prstGeom>
        </p:spPr>
      </p:pic>
      <p:sp>
        <p:nvSpPr>
          <p:cNvPr id="15" name="Rechteck 14"/>
          <p:cNvSpPr/>
          <p:nvPr/>
        </p:nvSpPr>
        <p:spPr>
          <a:xfrm>
            <a:off x="358775" y="5912216"/>
            <a:ext cx="5616624" cy="215444"/>
          </a:xfrm>
          <a:prstGeom prst="rect">
            <a:avLst/>
          </a:prstGeom>
        </p:spPr>
        <p:txBody>
          <a:bodyPr wrap="square">
            <a:spAutoFit/>
          </a:bodyPr>
          <a:lstStyle/>
          <a:p>
            <a:r>
              <a:rPr lang="de-DE" sz="800" b="1" dirty="0" smtClean="0"/>
              <a:t>Screenshot von </a:t>
            </a:r>
            <a:r>
              <a:rPr lang="de-DE" sz="800" dirty="0">
                <a:hlinkClick r:id="rId4"/>
              </a:rPr>
              <a:t>https://</a:t>
            </a:r>
            <a:r>
              <a:rPr lang="de-DE" sz="800" dirty="0" smtClean="0">
                <a:hlinkClick r:id="rId4"/>
              </a:rPr>
              <a:t>www.oerbw.de/edu-sharing/components/search</a:t>
            </a:r>
            <a:r>
              <a:rPr lang="de-DE" sz="800" dirty="0" smtClean="0"/>
              <a:t> Abruf am 22.09.2018 </a:t>
            </a:r>
            <a:endParaRPr lang="de-DE" sz="800" dirty="0"/>
          </a:p>
        </p:txBody>
      </p:sp>
    </p:spTree>
    <p:extLst>
      <p:ext uri="{BB962C8B-B14F-4D97-AF65-F5344CB8AC3E}">
        <p14:creationId xmlns:p14="http://schemas.microsoft.com/office/powerpoint/2010/main" val="30704948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a:t>Vernetzung von Bibliotheks- und E-Learning-Strukturen</a:t>
            </a:r>
          </a:p>
        </p:txBody>
      </p:sp>
      <p:sp>
        <p:nvSpPr>
          <p:cNvPr id="3" name="Datumsplatzhalter 2"/>
          <p:cNvSpPr>
            <a:spLocks noGrp="1"/>
          </p:cNvSpPr>
          <p:nvPr>
            <p:ph type="dt" sz="half" idx="10"/>
          </p:nvPr>
        </p:nvSpPr>
        <p:spPr/>
        <p:txBody>
          <a:bodyPr/>
          <a:lstStyle/>
          <a:p>
            <a:fld id="{768B9D47-7C84-4E9D-92DE-00CD6FA682EF}" type="datetime4">
              <a:rPr lang="de-DE" smtClean="0"/>
              <a:pPr/>
              <a:t>26. September 2018</a:t>
            </a:fld>
            <a:r>
              <a:rPr lang="de-DE" smtClean="0"/>
              <a:t> | Seite </a:t>
            </a:r>
            <a:fld id="{0861B5AC-52B6-4940-A75B-038E30218B05}" type="slidenum">
              <a:rPr lang="de-DE" smtClean="0"/>
              <a:pPr/>
              <a:t>9</a:t>
            </a:fld>
            <a:r>
              <a:rPr lang="de-DE" smtClean="0"/>
              <a:t> </a:t>
            </a:r>
            <a:endParaRPr lang="de-DE" dirty="0"/>
          </a:p>
        </p:txBody>
      </p:sp>
      <p:sp>
        <p:nvSpPr>
          <p:cNvPr id="4" name="Fußzeilenplatzhalter 3"/>
          <p:cNvSpPr>
            <a:spLocks noGrp="1"/>
          </p:cNvSpPr>
          <p:nvPr>
            <p:ph type="ftr" sz="quarter" idx="11"/>
          </p:nvPr>
        </p:nvSpPr>
        <p:spPr/>
        <p:txBody>
          <a:bodyPr/>
          <a:lstStyle/>
          <a:p>
            <a:r>
              <a:rPr lang="de-DE" dirty="0" smtClean="0"/>
              <a:t>Daniela Dobeleit | Abteilung Benutzung und Information</a:t>
            </a:r>
            <a:endParaRPr lang="de-DE" dirty="0"/>
          </a:p>
        </p:txBody>
      </p:sp>
      <p:sp>
        <p:nvSpPr>
          <p:cNvPr id="2" name="Textplatzhalter 1"/>
          <p:cNvSpPr>
            <a:spLocks noGrp="1"/>
          </p:cNvSpPr>
          <p:nvPr>
            <p:ph type="body" sz="quarter" idx="13"/>
          </p:nvPr>
        </p:nvSpPr>
        <p:spPr/>
        <p:txBody>
          <a:bodyPr/>
          <a:lstStyle/>
          <a:p>
            <a:r>
              <a:rPr lang="de-DE" dirty="0" smtClean="0"/>
              <a:t>Projekt JOINTLY: </a:t>
            </a:r>
            <a:r>
              <a:rPr lang="de-DE" dirty="0"/>
              <a:t>DDB / </a:t>
            </a:r>
            <a:r>
              <a:rPr lang="de-DE" dirty="0" err="1"/>
              <a:t>edu-sharing</a:t>
            </a:r>
            <a:r>
              <a:rPr lang="de-DE" dirty="0"/>
              <a:t> NETWORK</a:t>
            </a:r>
          </a:p>
        </p:txBody>
      </p:sp>
      <p:pic>
        <p:nvPicPr>
          <p:cNvPr id="4098" name="Picture 2" descr="https://lh5.googleusercontent.com/HtOKMSbMO6y0eRcztqqsDKgVeF8H2Xlf5t6ZCBJhZM9i5wGrGQZ5cENMOYipLVTjHhYZrVZKsS9UwQEMaOieNU4of7T3m-VBxUaU8v-geQW5UaJTCqIJXA_VJge5DVl3g0UPLm65WA4"/>
          <p:cNvPicPr>
            <a:picLocks noChangeAspect="1" noChangeArrowheads="1"/>
          </p:cNvPicPr>
          <p:nvPr/>
        </p:nvPicPr>
        <p:blipFill rotWithShape="1">
          <a:blip r:embed="rId3">
            <a:extLst>
              <a:ext uri="{28A0092B-C50C-407E-A947-70E740481C1C}">
                <a14:useLocalDpi xmlns:a14="http://schemas.microsoft.com/office/drawing/2010/main" val="0"/>
              </a:ext>
            </a:extLst>
          </a:blip>
          <a:srcRect l="3308" r="2894"/>
          <a:stretch/>
        </p:blipFill>
        <p:spPr bwMode="auto">
          <a:xfrm>
            <a:off x="388611" y="1079382"/>
            <a:ext cx="8362761" cy="4864671"/>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p:cNvSpPr txBox="1"/>
          <p:nvPr/>
        </p:nvSpPr>
        <p:spPr>
          <a:xfrm>
            <a:off x="358775" y="5877272"/>
            <a:ext cx="914400" cy="914400"/>
          </a:xfrm>
          <a:prstGeom prst="rect">
            <a:avLst/>
          </a:prstGeom>
          <a:noFill/>
        </p:spPr>
        <p:txBody>
          <a:bodyPr wrap="none" lIns="0" tIns="0" rIns="0" bIns="0" rtlCol="0">
            <a:noAutofit/>
          </a:bodyPr>
          <a:lstStyle/>
          <a:p>
            <a:endParaRPr lang="de-DE" sz="800" dirty="0"/>
          </a:p>
        </p:txBody>
      </p:sp>
      <p:sp>
        <p:nvSpPr>
          <p:cNvPr id="7" name="Rechteck 6"/>
          <p:cNvSpPr/>
          <p:nvPr/>
        </p:nvSpPr>
        <p:spPr>
          <a:xfrm>
            <a:off x="323383" y="5895528"/>
            <a:ext cx="5460552" cy="307777"/>
          </a:xfrm>
          <a:prstGeom prst="rect">
            <a:avLst/>
          </a:prstGeom>
        </p:spPr>
        <p:txBody>
          <a:bodyPr wrap="square">
            <a:spAutoFit/>
          </a:bodyPr>
          <a:lstStyle/>
          <a:p>
            <a:r>
              <a:rPr lang="de-DE" sz="700" b="1" dirty="0"/>
              <a:t>Screenshot aus: </a:t>
            </a:r>
            <a:r>
              <a:rPr lang="de-DE" sz="700" dirty="0"/>
              <a:t>Stephan </a:t>
            </a:r>
            <a:r>
              <a:rPr lang="de-DE" sz="700" dirty="0" err="1"/>
              <a:t>Bartholmei</a:t>
            </a:r>
            <a:r>
              <a:rPr lang="de-DE" sz="700" dirty="0"/>
              <a:t>  und  Annett Zobel: Vernetzte Bildungs-Infrastrukturen</a:t>
            </a:r>
            <a:r>
              <a:rPr lang="de-DE" sz="700" dirty="0" smtClean="0"/>
              <a:t>., S. 35</a:t>
            </a:r>
          </a:p>
          <a:p>
            <a:r>
              <a:rPr lang="de-DE" sz="700" dirty="0"/>
              <a:t>URL: </a:t>
            </a:r>
            <a:r>
              <a:rPr lang="de-DE" sz="700" dirty="0">
                <a:hlinkClick r:id="rId4"/>
              </a:rPr>
              <a:t>https://</a:t>
            </a:r>
            <a:r>
              <a:rPr lang="de-DE" sz="700" dirty="0" smtClean="0">
                <a:hlinkClick r:id="rId4"/>
              </a:rPr>
              <a:t>docs.google.com/presentation/d/1uoo-r6Byp7VlULm2awOBM8XEJBirCj7HoDKhrxVttgY/edit#slide=id.g37e5a50167_0_299</a:t>
            </a:r>
            <a:r>
              <a:rPr lang="de-DE" sz="700" dirty="0" smtClean="0"/>
              <a:t> </a:t>
            </a:r>
            <a:endParaRPr lang="de-DE" sz="700" dirty="0"/>
          </a:p>
        </p:txBody>
      </p:sp>
    </p:spTree>
    <p:extLst>
      <p:ext uri="{BB962C8B-B14F-4D97-AF65-F5344CB8AC3E}">
        <p14:creationId xmlns:p14="http://schemas.microsoft.com/office/powerpoint/2010/main" val="1811212315"/>
      </p:ext>
    </p:extLst>
  </p:cSld>
  <p:clrMapOvr>
    <a:masterClrMapping/>
  </p:clrMapOvr>
  <p:timing>
    <p:tnLst>
      <p:par>
        <p:cTn id="1" dur="indefinite" restart="never" nodeType="tmRoot"/>
      </p:par>
    </p:tnLst>
  </p:timing>
</p:sld>
</file>

<file path=ppt/theme/theme1.xml><?xml version="1.0" encoding="utf-8"?>
<a:theme xmlns:a="http://schemas.openxmlformats.org/drawingml/2006/main" name="Sächsische Landesbibliothek Dresden PPT Master">
  <a:themeElements>
    <a:clrScheme name="Sächsische Landesbibliothek Dresden DC PPT">
      <a:dk1>
        <a:sysClr val="windowText" lastClr="000000"/>
      </a:dk1>
      <a:lt1>
        <a:sysClr val="window" lastClr="FFFFFF"/>
      </a:lt1>
      <a:dk2>
        <a:srgbClr val="000000"/>
      </a:dk2>
      <a:lt2>
        <a:srgbClr val="FFFFFF"/>
      </a:lt2>
      <a:accent1>
        <a:srgbClr val="E10019"/>
      </a:accent1>
      <a:accent2>
        <a:srgbClr val="E10019"/>
      </a:accent2>
      <a:accent3>
        <a:srgbClr val="E10019"/>
      </a:accent3>
      <a:accent4>
        <a:srgbClr val="E10019"/>
      </a:accent4>
      <a:accent5>
        <a:srgbClr val="E10019"/>
      </a:accent5>
      <a:accent6>
        <a:srgbClr val="E10019"/>
      </a:accent6>
      <a:hlink>
        <a:srgbClr val="E10019"/>
      </a:hlink>
      <a:folHlink>
        <a:srgbClr val="E10019"/>
      </a:folHlink>
    </a:clrScheme>
    <a:fontScheme name="Sächsische Landesbibliothek Dresden DF PPT">
      <a:majorFont>
        <a:latin typeface="VistaSansBold"/>
        <a:ea typeface=""/>
        <a:cs typeface=""/>
      </a:majorFont>
      <a:minorFont>
        <a:latin typeface="VistaSansBook"/>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sz="2000">
            <a:latin typeface="+mn-lt"/>
          </a:defRPr>
        </a:defPPr>
      </a:lstStyle>
    </a:tx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SLUB-Powerpoint-Vorlage</Template>
  <TotalTime>0</TotalTime>
  <Words>1833</Words>
  <Application>Microsoft Office PowerPoint</Application>
  <PresentationFormat>Bildschirmpräsentation (4:3)</PresentationFormat>
  <Paragraphs>157</Paragraphs>
  <Slides>18</Slides>
  <Notes>18</Notes>
  <HiddenSlides>2</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18</vt:i4>
      </vt:variant>
    </vt:vector>
  </HeadingPairs>
  <TitlesOfParts>
    <vt:vector size="26" baseType="lpstr">
      <vt:lpstr>VistaSansBold</vt:lpstr>
      <vt:lpstr>Wingdings</vt:lpstr>
      <vt:lpstr>Times New Roman</vt:lpstr>
      <vt:lpstr>Arial</vt:lpstr>
      <vt:lpstr>VistaSansBook</vt:lpstr>
      <vt:lpstr>ＭＳ Ｐゴシック</vt:lpstr>
      <vt:lpstr>Calibri</vt:lpstr>
      <vt:lpstr>Sächsische Landesbibliothek Dresden PPT Master</vt:lpstr>
      <vt:lpstr>PowerPoint-Präsentation</vt:lpstr>
      <vt:lpstr>Projektlandschaft auf der OER World Map</vt:lpstr>
      <vt:lpstr>Bibliotheken auf der OER World Map</vt:lpstr>
      <vt:lpstr>Sind OER überhaupt ein Thema für Bibliotheken?</vt:lpstr>
      <vt:lpstr>Sind OER überhaupt ein Thema für Bibliotheken?</vt:lpstr>
      <vt:lpstr>Handlungsfelder für Bibliotheken</vt:lpstr>
      <vt:lpstr>Abgrenzung von bibliothekarischen Handlungsfelder zu weiteren Akteuren</vt:lpstr>
      <vt:lpstr>Zugang zu und Bereitstellung von OER</vt:lpstr>
      <vt:lpstr>Vernetzung von Bibliotheks- und E-Learning-Strukturen</vt:lpstr>
      <vt:lpstr>Digitalisate als Grundlage für OER</vt:lpstr>
      <vt:lpstr>Bitte nachnutzen: OER von Bibliotheken</vt:lpstr>
      <vt:lpstr>Ort des Geschehens: OERlab in einer Bibliothek</vt:lpstr>
      <vt:lpstr>Schulung und Beratung zum Kompetenzaufbau</vt:lpstr>
      <vt:lpstr>OER Librarian Network: Chapter Germany</vt:lpstr>
      <vt:lpstr>Bibliotheken in der OER World Map</vt:lpstr>
      <vt:lpstr>Zukunftsmusik?</vt:lpstr>
      <vt:lpstr>PowerPoint-Präsentation</vt:lpstr>
      <vt:lpstr>Kontakt und Impressum</vt:lpstr>
    </vt:vector>
  </TitlesOfParts>
  <Company>SLUB Dresden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Dobeleit, Daniela</dc:creator>
  <cp:lastModifiedBy>Dobeleit, Daniela</cp:lastModifiedBy>
  <cp:revision>92</cp:revision>
  <cp:lastPrinted>2018-06-19T14:35:50Z</cp:lastPrinted>
  <dcterms:created xsi:type="dcterms:W3CDTF">2018-01-31T08:21:29Z</dcterms:created>
  <dcterms:modified xsi:type="dcterms:W3CDTF">2018-09-26T08:42:37Z</dcterms:modified>
</cp:coreProperties>
</file>