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7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8.xml" ContentType="application/vnd.openxmlformats-officedocument.theme+xml"/>
  <Override PartName="/ppt/slideLayouts/slideLayout6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  <p:sldMasterId id="2147483710" r:id="rId2"/>
    <p:sldMasterId id="2147483695" r:id="rId3"/>
    <p:sldMasterId id="2147483732" r:id="rId4"/>
    <p:sldMasterId id="2147483771" r:id="rId5"/>
    <p:sldMasterId id="2147483735" r:id="rId6"/>
    <p:sldMasterId id="2147483738" r:id="rId7"/>
    <p:sldMasterId id="2147483741" r:id="rId8"/>
    <p:sldMasterId id="2147483789" r:id="rId9"/>
  </p:sldMasterIdLst>
  <p:notesMasterIdLst>
    <p:notesMasterId r:id="rId15"/>
  </p:notesMasterIdLst>
  <p:handoutMasterIdLst>
    <p:handoutMasterId r:id="rId16"/>
  </p:handoutMasterIdLst>
  <p:sldIdLst>
    <p:sldId id="256" r:id="rId10"/>
    <p:sldId id="257" r:id="rId11"/>
    <p:sldId id="261" r:id="rId12"/>
    <p:sldId id="258" r:id="rId13"/>
    <p:sldId id="259" r:id="rId14"/>
  </p:sldIdLst>
  <p:sldSz cx="11520488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AF04B6F-F57A-4ED1-A08A-4D293B8D57F6}">
          <p14:sldIdLst>
            <p14:sldId id="256"/>
            <p14:sldId id="257"/>
            <p14:sldId id="261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810" userDrawn="1">
          <p15:clr>
            <a:srgbClr val="A4A3A4"/>
          </p15:clr>
        </p15:guide>
        <p15:guide id="2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DA37D80-6434-44D0-A028-1B22A696006F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5BE263C-DBD7-4A20-BB59-AAB30ACAA65A}" styleName="Mittlere Formatvorlage 3 - 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7" autoAdjust="0"/>
    <p:restoredTop sz="92744" autoAdjust="0"/>
  </p:normalViewPr>
  <p:slideViewPr>
    <p:cSldViewPr snapToObjects="1" showGuides="1">
      <p:cViewPr varScale="1">
        <p:scale>
          <a:sx n="50" d="100"/>
          <a:sy n="50" d="100"/>
        </p:scale>
        <p:origin x="356" y="36"/>
      </p:cViewPr>
      <p:guideLst>
        <p:guide orient="horz" pos="3810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 showGuides="1">
      <p:cViewPr varScale="1">
        <p:scale>
          <a:sx n="113" d="100"/>
          <a:sy n="113" d="100"/>
        </p:scale>
        <p:origin x="357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906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egoe UI" panose="020B0502040204020203" pitchFamily="34" charset="0"/>
              </a:defRPr>
            </a:lvl1pPr>
          </a:lstStyle>
          <a:p>
            <a:r>
              <a:rPr lang="de-DE" dirty="0"/>
              <a:t>TEST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egoe UI" panose="020B0502040204020203" pitchFamily="34" charset="0"/>
              </a:defRPr>
            </a:lvl1pPr>
          </a:lstStyle>
          <a:p>
            <a:fld id="{54D3A734-2D61-4142-A445-70B62BD442B6}" type="datetimeFigureOut">
              <a:rPr lang="de-DE" smtClean="0"/>
              <a:pPr/>
              <a:t>04.12.2024</a:t>
            </a:fld>
            <a:endParaRPr lang="de-DE" dirty="0"/>
          </a:p>
        </p:txBody>
      </p:sp>
      <p:sp>
        <p:nvSpPr>
          <p:cNvPr id="8" name="Folienbildplatzhalter 7">
            <a:extLst>
              <a:ext uri="{FF2B5EF4-FFF2-40B4-BE49-F238E27FC236}">
                <a16:creationId xmlns:a16="http://schemas.microsoft.com/office/drawing/2014/main" id="{0A3240C2-4D07-B927-AC10-EE3CC45091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10" name="Notizenplatzhalter 9">
            <a:extLst>
              <a:ext uri="{FF2B5EF4-FFF2-40B4-BE49-F238E27FC236}">
                <a16:creationId xmlns:a16="http://schemas.microsoft.com/office/drawing/2014/main" id="{F841A342-6C68-D40C-64EC-40ADC74783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810746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9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8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9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8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353" y="1530430"/>
            <a:ext cx="10440987" cy="349877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12300"/>
              </a:lnSpc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br>
              <a:rPr lang="de-DE" dirty="0">
                <a:effectLst/>
                <a:latin typeface="Segoe UI" panose="020B0502040204020203" pitchFamily="34" charset="0"/>
              </a:rPr>
            </a:br>
            <a:r>
              <a:rPr lang="de-DE" dirty="0"/>
              <a:t>TITELSEITE</a:t>
            </a:r>
            <a:endParaRPr lang="en-US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EFA97F7-3989-9E5D-523F-03EC737E1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42EE70F2-D3DB-C8D3-A2AB-918639D4767F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B87D772-84A5-9532-F332-A2EAFFC60A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Textplatzhalter 19">
            <a:extLst>
              <a:ext uri="{FF2B5EF4-FFF2-40B4-BE49-F238E27FC236}">
                <a16:creationId xmlns:a16="http://schemas.microsoft.com/office/drawing/2014/main" id="{3850A58C-A016-27C3-9B24-7FF0E7B7F4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4342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29" userDrawn="1">
          <p15:clr>
            <a:srgbClr val="FBAE40"/>
          </p15:clr>
        </p15:guide>
        <p15:guide id="2" orient="horz" pos="381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83257"/>
            <a:ext cx="7829551" cy="77104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2600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</a:t>
            </a:r>
          </a:p>
          <a:p>
            <a:pPr lvl="0"/>
            <a:r>
              <a:rPr lang="de-DE" dirty="0"/>
              <a:t>auch zweizeilig möglich.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A258ED6-9388-3026-42FA-42EEE0360599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626320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488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C20A54-617B-8C29-88C9-C5964F9D96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7861" r="14980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10834"/>
            <a:ext cx="7829551" cy="33647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9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 einzeilig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7E56B75-8D17-9A9D-FF30-B324C2247184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237022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042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E1C3390-F88D-3BD1-B5B0-4FC5009EF2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7861" r="14980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83257"/>
            <a:ext cx="7829551" cy="77104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2600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</a:t>
            </a:r>
          </a:p>
          <a:p>
            <a:pPr lvl="0"/>
            <a:r>
              <a:rPr lang="de-DE" dirty="0"/>
              <a:t>auch zweizeilig möglich.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DB71379-708E-573E-3095-500F83DD5D9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626320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4463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C20A54-617B-8C29-88C9-C5964F9D96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8816" r="24026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10834"/>
            <a:ext cx="7829551" cy="33647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9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 einzeilig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87E71C7-C475-80B8-3B10-C0249846A5E9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237022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3231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313EB9CF-1C04-BA68-6CE3-8198DDCD07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8816" r="24026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83257"/>
            <a:ext cx="7829551" cy="77104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2600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</a:t>
            </a:r>
          </a:p>
          <a:p>
            <a:pPr lvl="0"/>
            <a:r>
              <a:rPr lang="de-DE" dirty="0"/>
              <a:t>auch zweizeilig möglich.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969D4A-9290-EC49-C035-6A0C5F18E22B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627971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664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C20A54-617B-8C29-88C9-C5964F9D96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532" r="19310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10834"/>
            <a:ext cx="7829551" cy="33647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9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 einzeilig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716A7EE-1A3F-B7A4-6A31-32AD98BFF63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237022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3592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C2A944FF-E77F-FF8F-BA11-9AD84FFF2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532" r="19310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83257"/>
            <a:ext cx="7829551" cy="77104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2600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</a:t>
            </a:r>
          </a:p>
          <a:p>
            <a:pPr lvl="0"/>
            <a:r>
              <a:rPr lang="de-DE" dirty="0"/>
              <a:t>auch zweizeilig möglich.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D4BBB92-8226-565A-E3F8-57CDCE5E07F1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627044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980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C20A54-617B-8C29-88C9-C5964F9D96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7125" r="15717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10834"/>
            <a:ext cx="7829551" cy="33647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9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 einzeilig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4F9C87E-E16C-992A-03E8-D01D457D9F59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237022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6555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7AFC5AAC-9A60-56DA-8BD6-1C96258D29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7125" r="15717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11271-DE27-FE59-E718-CFD39E66B7DA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626320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83257"/>
            <a:ext cx="7829551" cy="77104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2600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</a:t>
            </a:r>
          </a:p>
          <a:p>
            <a:pPr lvl="0"/>
            <a:r>
              <a:rPr lang="de-DE" dirty="0"/>
              <a:t>auch zweizeilig möglich.</a:t>
            </a:r>
          </a:p>
        </p:txBody>
      </p:sp>
    </p:spTree>
    <p:extLst>
      <p:ext uri="{BB962C8B-B14F-4D97-AF65-F5344CB8AC3E}">
        <p14:creationId xmlns:p14="http://schemas.microsoft.com/office/powerpoint/2010/main" val="4283995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B2F1784-B308-3C6A-8FBA-6A25D4BBE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140" t="10406" b="1266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135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0534D5A-B2A4-ECA9-9162-C6677E0E86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7859" r="20380"/>
          <a:stretch/>
        </p:blipFill>
        <p:spPr>
          <a:xfrm>
            <a:off x="-1" y="0"/>
            <a:ext cx="11520490" cy="500888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EB287DD-6B6A-0822-DD94-738ABB8657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B65C6F09-F6DE-BEB7-E958-949BD2EE4597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73D6906-CF0C-419F-81C8-E7ADCC2295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530430"/>
            <a:ext cx="7854950" cy="309923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marR="0" indent="0" algn="l" defTabSz="864094" rtl="0" eaLnBrk="1" fontAlgn="auto" latinLnBrk="0" hangingPunct="1">
              <a:lnSpc>
                <a:spcPts val="1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864094" rtl="0" eaLnBrk="1" fontAlgn="auto" latinLnBrk="0" hangingPunct="1">
              <a:lnSpc>
                <a:spcPts val="1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br>
              <a:rPr lang="de-DE" dirty="0">
                <a:effectLst/>
                <a:latin typeface="Segoe UI" panose="020B0502040204020203" pitchFamily="34" charset="0"/>
              </a:rPr>
            </a:br>
            <a:r>
              <a:rPr lang="de-DE" dirty="0"/>
              <a:t>TITELSEITE</a:t>
            </a:r>
            <a:endParaRPr lang="en-US" dirty="0"/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255CA34A-F946-7068-A0AF-6D4683D57F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7AD4C62C-E517-6F1B-01BA-051BF0D68972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4" name="Textplatzhalter 19">
            <a:extLst>
              <a:ext uri="{FF2B5EF4-FFF2-40B4-BE49-F238E27FC236}">
                <a16:creationId xmlns:a16="http://schemas.microsoft.com/office/drawing/2014/main" id="{18D5AED5-03C4-AECD-B82A-98AC361AA9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20489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B2F1784-B308-3C6A-8FBA-6A25D4BBE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669" t="6983" b="1314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10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B2F1784-B308-3C6A-8FBA-6A25D4BBE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5" b="2761"/>
          <a:stretch/>
        </p:blipFill>
        <p:spPr>
          <a:xfrm>
            <a:off x="0" y="0"/>
            <a:ext cx="11520488" cy="63012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28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auf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6" name="Datumsplatzhalter 2">
            <a:extLst>
              <a:ext uri="{FF2B5EF4-FFF2-40B4-BE49-F238E27FC236}">
                <a16:creationId xmlns:a16="http://schemas.microsoft.com/office/drawing/2014/main" id="{D13C0143-B8CE-46ED-9163-B92794C925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F053CE7A-3BA8-3919-F797-9BF0FBF85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665EC-8F94-AD8A-F26D-4CF3E80C50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756" y="1361295"/>
            <a:ext cx="10440987" cy="4184741"/>
          </a:xfrm>
          <a:prstGeom prst="rect">
            <a:avLst/>
          </a:prstGeom>
        </p:spPr>
        <p:txBody>
          <a:bodyPr lIns="0" tIns="0" rIns="0" bIns="0" numCol="2"/>
          <a:lstStyle>
            <a:lvl1pPr marL="514397" marR="0" indent="-514397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AutoNum type="arabicPlain"/>
              <a:tabLst>
                <a:tab pos="703324" algn="l"/>
                <a:tab pos="927184" algn="l"/>
              </a:tabLst>
              <a:defRPr lang="de-DE" sz="2600" b="1" i="0" smtClean="0">
                <a:solidFill>
                  <a:schemeClr val="accent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1838" indent="0">
              <a:buNone/>
              <a:tabLst>
                <a:tab pos="927184" algn="l"/>
                <a:tab pos="2127439" algn="l"/>
              </a:tabLst>
              <a:defRPr sz="1890" b="0" i="0"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marL="514397" marR="0" lvl="0" indent="-514397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lain"/>
              <a:tabLst>
                <a:tab pos="703324" algn="l"/>
                <a:tab pos="927184" algn="l"/>
              </a:tabLst>
              <a:defRPr/>
            </a:pPr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</p:txBody>
      </p:sp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C7246AF8-4909-DA69-4F6D-4876C8793210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895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auf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E493D2E9-8732-92E7-B82C-CB7602980037}"/>
              </a:ext>
            </a:extLst>
          </p:cNvPr>
          <p:cNvSpPr/>
          <p:nvPr userDrawn="1"/>
        </p:nvSpPr>
        <p:spPr>
          <a:xfrm>
            <a:off x="-795" y="1"/>
            <a:ext cx="11520488" cy="6310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B09CC1D8-CF5B-58F7-E6BC-F334A3874CD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60241E5-C0DC-0BE7-5CC3-F65C8BB655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756" y="1361295"/>
            <a:ext cx="10440987" cy="4171488"/>
          </a:xfrm>
          <a:prstGeom prst="rect">
            <a:avLst/>
          </a:prstGeom>
        </p:spPr>
        <p:txBody>
          <a:bodyPr lIns="0" tIns="0" rIns="0" bIns="0" numCol="2"/>
          <a:lstStyle>
            <a:lvl1pPr marL="514397" marR="0" indent="-514397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>
                <a:schemeClr val="bg1"/>
              </a:buClr>
              <a:buSzTx/>
              <a:buFont typeface="Arial" panose="020B0604020202020204" pitchFamily="34" charset="0"/>
              <a:buAutoNum type="arabicPlain"/>
              <a:tabLst>
                <a:tab pos="703324" algn="l"/>
                <a:tab pos="927184" algn="l"/>
              </a:tabLst>
              <a:defRPr lang="de-DE" sz="2600" b="1" i="0" smtClean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1838" indent="0">
              <a:buClr>
                <a:schemeClr val="bg1"/>
              </a:buClr>
              <a:buNone/>
              <a:tabLst>
                <a:tab pos="927184" algn="l"/>
                <a:tab pos="2127439" algn="l"/>
              </a:tabLst>
              <a:defRPr sz="1890" b="0" i="0">
                <a:solidFill>
                  <a:schemeClr val="bg1"/>
                </a:solidFill>
                <a:latin typeface="Segoe UI" panose="020B0502040204020203" pitchFamily="34" charset="0"/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marL="514397" marR="0" lvl="0" indent="-514397" algn="l" defTabSz="864094" rtl="0" eaLnBrk="1" fontAlgn="auto" latinLnBrk="0" hangingPunct="1">
              <a:lnSpc>
                <a:spcPct val="7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lain"/>
              <a:tabLst>
                <a:tab pos="703324" algn="l"/>
                <a:tab pos="927184" algn="l"/>
              </a:tabLst>
              <a:defRPr/>
            </a:pPr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  <a:p>
            <a:pPr lvl="1"/>
            <a:endParaRPr lang="de-DE" dirty="0"/>
          </a:p>
          <a:p>
            <a:pPr lvl="0"/>
            <a:r>
              <a:rPr lang="de-DE" dirty="0"/>
              <a:t>›		Kapitelname</a:t>
            </a:r>
          </a:p>
          <a:p>
            <a:pPr lvl="1"/>
            <a:r>
              <a:rPr lang="de-DE" dirty="0"/>
              <a:t>	Hier ein kleiner Beschreibungstext</a:t>
            </a: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F139B109-4B5A-F316-D02C-34D03B61EA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60233194-0FE9-973F-A5BB-F87B80651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FCB15FC9-BE87-7349-B7E1-F24D72273FEA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47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Aufzählungs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6D5BB7-6078-73B8-9D91-F9240B4C1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6" name="Datumsplatzhalter 2">
            <a:extLst>
              <a:ext uri="{FF2B5EF4-FFF2-40B4-BE49-F238E27FC236}">
                <a16:creationId xmlns:a16="http://schemas.microsoft.com/office/drawing/2014/main" id="{2F4F81F2-DF16-A40F-D3B1-D7EE8AA99E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DEECFDC2-E5E7-5A64-5B88-BD8572444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0C5A3B72-2434-CFD2-3DDE-E4CF53DAC71E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516231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Nummeri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17E2ED-8187-F6D3-070D-1721350B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062FD5BB-F64D-8BDC-F8C3-8E5AD5A86AF4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2E32B03D-3062-DBA7-A879-E83C110542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/>
        <p:txBody>
          <a:bodyPr>
            <a:noAutofit/>
          </a:bodyPr>
          <a:lstStyle>
            <a:lvl1pPr marL="342930" indent="-342930">
              <a:buFont typeface="+mj-lt"/>
              <a:buAutoNum type="arabicPeriod"/>
              <a:defRPr/>
            </a:lvl1pPr>
            <a:lvl2pPr marL="0" indent="-252024">
              <a:buSzPct val="100000"/>
              <a:buFont typeface="+mj-lt"/>
              <a:buAutoNum type="arabicPeriod"/>
              <a:defRPr/>
            </a:lvl2pPr>
            <a:lvl3pPr marL="558972" indent="-288026">
              <a:buSzPct val="100000"/>
              <a:buFont typeface="+mj-lt"/>
              <a:buAutoNum type="arabicPeriod"/>
              <a:defRPr/>
            </a:lvl3pPr>
            <a:lvl4pPr marL="864077" indent="-288026">
              <a:buSzPct val="100000"/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702963" indent="-342930">
              <a:buSzPct val="100000"/>
              <a:buFont typeface="+mj-lt"/>
              <a:buAutoNum type="arabicPeriod"/>
              <a:defRPr/>
            </a:lvl5pPr>
            <a:lvl6pPr marL="1152104" indent="-288026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6pPr>
            <a:lvl7pPr marL="1440128" indent="-288026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7pPr>
          </a:lstStyle>
          <a:p>
            <a:pPr lvl="1"/>
            <a:r>
              <a:rPr lang="de-DE" dirty="0"/>
              <a:t>Erste Ebene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5"/>
            <a:r>
              <a:rPr lang="de-DE" dirty="0"/>
              <a:t>Vierte Ebene</a:t>
            </a:r>
          </a:p>
          <a:p>
            <a:pPr lvl="6"/>
            <a:r>
              <a:rPr lang="de-DE" dirty="0"/>
              <a:t>Fünfte Ebene</a:t>
            </a: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0B2C6A9C-BE33-8044-E925-10E5A76732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61299775-7C59-76FA-D1F1-6B8779666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047B4413-A0DE-B47E-B762-652058E2CD8C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0550435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6D5BB7-6078-73B8-9D91-F9240B4C10C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numCol="2" spcCol="180000" rtlCol="0">
            <a:noAutofit/>
          </a:bodyPr>
          <a:lstStyle/>
          <a:p>
            <a:pPr lvl="0"/>
            <a:r>
              <a:rPr lang="de-DE" dirty="0"/>
              <a:t>Mastertextformat bearbeiten zweispaltig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6" name="Datumsplatzhalter 2">
            <a:extLst>
              <a:ext uri="{FF2B5EF4-FFF2-40B4-BE49-F238E27FC236}">
                <a16:creationId xmlns:a16="http://schemas.microsoft.com/office/drawing/2014/main" id="{EF3ED3A8-9FDB-0C44-41CC-0024782249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8B83FA90-47F8-3085-7E30-CF371ECFF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175D9CD7-80DB-C4B8-8AE7-8D613D51C1D2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6964918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17E2ED-8187-F6D3-070D-1721350B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062FD5BB-F64D-8BDC-F8C3-8E5AD5A86AF4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417BD7EE-2690-961F-F3F8-4C7B87872A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numCol="3" spcCol="180000" rtlCol="0">
            <a:noAutofit/>
          </a:bodyPr>
          <a:lstStyle/>
          <a:p>
            <a:pPr lvl="0"/>
            <a:r>
              <a:rPr lang="de-DE" dirty="0"/>
              <a:t>Mastertextformat bearbeiten dreispaltig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Datumsplatzhalter 2">
            <a:extLst>
              <a:ext uri="{FF2B5EF4-FFF2-40B4-BE49-F238E27FC236}">
                <a16:creationId xmlns:a16="http://schemas.microsoft.com/office/drawing/2014/main" id="{2EAD5873-92E1-E2A8-F37C-F30F275E8A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8EA8EF16-5021-BF37-3FBE-7C4C48FA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DBC1A047-238F-AC9A-D119-50AAB2CF9A24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2258779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4" y="1263653"/>
            <a:ext cx="5056080" cy="435905"/>
          </a:xfrm>
        </p:spPr>
        <p:txBody>
          <a:bodyPr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3" name="Inhaltsplatzhalter 17">
            <a:extLst>
              <a:ext uri="{FF2B5EF4-FFF2-40B4-BE49-F238E27FC236}">
                <a16:creationId xmlns:a16="http://schemas.microsoft.com/office/drawing/2014/main" id="{147BFB93-33E0-43BD-DDA2-FF994976A57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940424" y="1079501"/>
            <a:ext cx="5580062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8CCAC5BC-20C7-F6C1-F0F0-BE6727F19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908176"/>
            <a:ext cx="5056080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51F8BFF-39A4-C365-53A2-D1F4DD11A5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55026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7FCACA-1F4B-B5EC-57F4-506CDF561B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E5D26E2F-CE41-21E5-0091-1A3B9288E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7E75B928-A5CA-56C9-8F4F-CB3423A9AD24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0163848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merierun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4" y="1263653"/>
            <a:ext cx="5056080" cy="435905"/>
          </a:xfrm>
        </p:spPr>
        <p:txBody>
          <a:bodyPr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3" name="Inhaltsplatzhalter 17">
            <a:extLst>
              <a:ext uri="{FF2B5EF4-FFF2-40B4-BE49-F238E27FC236}">
                <a16:creationId xmlns:a16="http://schemas.microsoft.com/office/drawing/2014/main" id="{147BFB93-33E0-43BD-DDA2-FF994976A57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940424" y="1079501"/>
            <a:ext cx="5580062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D9F195C-B159-7B88-87D4-684EF1281E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1" y="1908176"/>
            <a:ext cx="5040313" cy="3419474"/>
          </a:xfrm>
        </p:spPr>
        <p:txBody>
          <a:bodyPr>
            <a:noAutofit/>
          </a:bodyPr>
          <a:lstStyle>
            <a:lvl1pPr marL="342930" indent="-342930">
              <a:buFont typeface="+mj-lt"/>
              <a:buAutoNum type="arabicPeriod"/>
              <a:defRPr/>
            </a:lvl1pPr>
            <a:lvl2pPr marL="0" indent="-252024">
              <a:buSzPct val="100000"/>
              <a:buFont typeface="+mj-lt"/>
              <a:buAutoNum type="arabicPeriod"/>
              <a:defRPr/>
            </a:lvl2pPr>
            <a:lvl3pPr marL="558972" indent="-288026">
              <a:buSzPct val="100000"/>
              <a:buFont typeface="+mj-lt"/>
              <a:buAutoNum type="arabicPeriod"/>
              <a:defRPr/>
            </a:lvl3pPr>
            <a:lvl4pPr marL="864077" indent="-288026">
              <a:buSzPct val="100000"/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702963" indent="-342930">
              <a:buSzPct val="100000"/>
              <a:buFont typeface="+mj-lt"/>
              <a:buAutoNum type="arabicPeriod"/>
              <a:defRPr/>
            </a:lvl5pPr>
            <a:lvl6pPr marL="1152104" indent="-288026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6pPr>
            <a:lvl7pPr marL="1440128" indent="-288026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7pPr>
          </a:lstStyle>
          <a:p>
            <a:pPr lvl="1"/>
            <a:r>
              <a:rPr lang="de-DE" dirty="0"/>
              <a:t>Erste Ebene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5"/>
            <a:r>
              <a:rPr lang="de-DE" dirty="0"/>
              <a:t>Vierte Ebene</a:t>
            </a:r>
          </a:p>
          <a:p>
            <a:pPr lvl="6"/>
            <a:r>
              <a:rPr lang="de-DE" dirty="0"/>
              <a:t>Fünfte Ebene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90C9FE61-EB22-18F4-72BE-613AA19C25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55026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8F42E0-A4B2-BD05-407C-146CD62B4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id="{393CFEF6-1C0B-6350-FD9B-40FE4D64E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7FF591A3-87D3-224A-21C2-9E83CB99A0C0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40692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Computer enthält.&#10;&#10;Automatisch generierte Beschreibung">
            <a:extLst>
              <a:ext uri="{FF2B5EF4-FFF2-40B4-BE49-F238E27FC236}">
                <a16:creationId xmlns:a16="http://schemas.microsoft.com/office/drawing/2014/main" id="{369EFA2C-4918-4370-42A1-128798AD94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7776" r="10775" b="695"/>
          <a:stretch/>
        </p:blipFill>
        <p:spPr>
          <a:xfrm>
            <a:off x="0" y="2"/>
            <a:ext cx="11520488" cy="500589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EB287DD-6B6A-0822-DD94-738ABB8657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B65C6F09-F6DE-BEB7-E958-949BD2EE4597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73D6906-CF0C-419F-81C8-E7ADCC2295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530431"/>
            <a:ext cx="7854950" cy="3123949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marR="0" indent="0" algn="l" defTabSz="864094" rtl="0" eaLnBrk="1" fontAlgn="auto" latinLnBrk="0" hangingPunct="1">
              <a:lnSpc>
                <a:spcPts val="1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864094" rtl="0" eaLnBrk="1" fontAlgn="auto" latinLnBrk="0" hangingPunct="1">
              <a:lnSpc>
                <a:spcPts val="1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br>
              <a:rPr lang="de-DE" dirty="0">
                <a:effectLst/>
                <a:latin typeface="Segoe UI" panose="020B0502040204020203" pitchFamily="34" charset="0"/>
              </a:rPr>
            </a:br>
            <a:r>
              <a:rPr lang="de-DE" dirty="0"/>
              <a:t>TITELSEITE</a:t>
            </a:r>
            <a:endParaRPr lang="en-US" dirty="0"/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947BEFAD-3D17-A29B-82D3-45D75FE75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DFA536AD-2096-2D52-4FFE-C13706245B48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4" name="Textplatzhalter 19">
            <a:extLst>
              <a:ext uri="{FF2B5EF4-FFF2-40B4-BE49-F238E27FC236}">
                <a16:creationId xmlns:a16="http://schemas.microsoft.com/office/drawing/2014/main" id="{BF50D2D4-4390-36ED-19F6-B1022C832E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04869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4736" y="1263653"/>
            <a:ext cx="5056080" cy="435905"/>
          </a:xfrm>
        </p:spPr>
        <p:txBody>
          <a:bodyPr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9" name="Inhaltsplatzhalter 17">
            <a:extLst>
              <a:ext uri="{FF2B5EF4-FFF2-40B4-BE49-F238E27FC236}">
                <a16:creationId xmlns:a16="http://schemas.microsoft.com/office/drawing/2014/main" id="{46DB0341-E39E-D654-40AD-54BD9CEE06A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079501"/>
            <a:ext cx="5589987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E9FF6ADB-C48A-FC8D-7002-8E38E5A30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426" y="1908176"/>
            <a:ext cx="5056080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33F2226D-2E3A-6924-BC29-03842E2189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7B2BD89-CED5-D8AF-3A8D-50F43BAB05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D48741A8-B61B-76E9-498E-10AFA10DC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E80671E4-4FDB-9DEB-56A5-3248D5355DFB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904649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merierung mit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4736" y="1263653"/>
            <a:ext cx="5056080" cy="435905"/>
          </a:xfrm>
        </p:spPr>
        <p:txBody>
          <a:bodyPr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9" name="Inhaltsplatzhalter 17">
            <a:extLst>
              <a:ext uri="{FF2B5EF4-FFF2-40B4-BE49-F238E27FC236}">
                <a16:creationId xmlns:a16="http://schemas.microsoft.com/office/drawing/2014/main" id="{46DB0341-E39E-D654-40AD-54BD9CEE06A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079501"/>
            <a:ext cx="5589987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3A068491-309B-AD0F-1C69-CB90D858705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24659" y="1908176"/>
            <a:ext cx="5056080" cy="3419474"/>
          </a:xfrm>
        </p:spPr>
        <p:txBody>
          <a:bodyPr>
            <a:noAutofit/>
          </a:bodyPr>
          <a:lstStyle>
            <a:lvl1pPr marL="342930" indent="-342930">
              <a:buFont typeface="+mj-lt"/>
              <a:buAutoNum type="arabicPeriod"/>
              <a:defRPr/>
            </a:lvl1pPr>
            <a:lvl2pPr marL="0" indent="-252024">
              <a:buSzPct val="100000"/>
              <a:buFont typeface="+mj-lt"/>
              <a:buAutoNum type="arabicPeriod"/>
              <a:defRPr/>
            </a:lvl2pPr>
            <a:lvl3pPr marL="558972" indent="-288026">
              <a:buSzPct val="100000"/>
              <a:buFont typeface="+mj-lt"/>
              <a:buAutoNum type="arabicPeriod"/>
              <a:defRPr/>
            </a:lvl3pPr>
            <a:lvl4pPr marL="864077" indent="-288026">
              <a:buSzPct val="100000"/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702963" indent="-342930">
              <a:buSzPct val="100000"/>
              <a:buFont typeface="+mj-lt"/>
              <a:buAutoNum type="arabicPeriod"/>
              <a:defRPr/>
            </a:lvl5pPr>
            <a:lvl6pPr marL="1152104" indent="-288026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6pPr>
            <a:lvl7pPr marL="1440128" indent="-288026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+mj-lt"/>
              <a:buAutoNum type="arabicPeriod"/>
              <a:defRPr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7pPr>
          </a:lstStyle>
          <a:p>
            <a:pPr lvl="1"/>
            <a:r>
              <a:rPr lang="de-DE" dirty="0"/>
              <a:t>Erste Ebene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5"/>
            <a:r>
              <a:rPr lang="de-DE" dirty="0"/>
              <a:t>Vierte Ebene</a:t>
            </a:r>
          </a:p>
          <a:p>
            <a:pPr lvl="6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DB11A3D-2087-9526-8512-762A4549F4E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9750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22C8734-6822-DF6D-1469-7B57798044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8C419924-8072-8019-410C-90B4FE709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86F5B2D8-9347-07FD-7ED2-164260987EE3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635913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ößere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6" y="1263653"/>
            <a:ext cx="3255855" cy="435905"/>
          </a:xfrm>
        </p:spPr>
        <p:txBody>
          <a:bodyPr>
            <a:noAutofit/>
          </a:bodyPr>
          <a:lstStyle/>
          <a:p>
            <a:r>
              <a:rPr lang="de-DE" dirty="0"/>
              <a:t>Mastertitelformat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2" name="Inhaltsplatzhalter 17">
            <a:extLst>
              <a:ext uri="{FF2B5EF4-FFF2-40B4-BE49-F238E27FC236}">
                <a16:creationId xmlns:a16="http://schemas.microsoft.com/office/drawing/2014/main" id="{66AF990F-C9AE-43C9-ADA2-65E4023A6A3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140199" y="1079501"/>
            <a:ext cx="7380289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4EAD1BE-2984-7B30-2D4C-F3DA0D9E1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908176"/>
            <a:ext cx="3240088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255695F7-E8C5-1A16-2832-50E9D8599DF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97451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0CC7A7-6BD6-9983-FDDA-69F5DBD456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309E0047-1B3C-9F36-914A-DE43095AB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4BE80A0F-7793-163D-E65E-3B98B2ACAEB5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6319131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ößerem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8447" y="1263653"/>
            <a:ext cx="3255855" cy="435905"/>
          </a:xfrm>
        </p:spPr>
        <p:txBody>
          <a:bodyPr>
            <a:noAutofit/>
          </a:bodyPr>
          <a:lstStyle/>
          <a:p>
            <a:r>
              <a:rPr lang="de-DE" dirty="0"/>
              <a:t>Mastertitelformat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9" name="Inhaltsplatzhalter 17">
            <a:extLst>
              <a:ext uri="{FF2B5EF4-FFF2-40B4-BE49-F238E27FC236}">
                <a16:creationId xmlns:a16="http://schemas.microsoft.com/office/drawing/2014/main" id="{66682374-BA33-ED85-F5B3-23D2B08FBEEC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079501"/>
            <a:ext cx="7380289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EAEEA59C-1C78-9606-2731-C1DFAA41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653" y="1908176"/>
            <a:ext cx="3240088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5AF182-55AA-7E64-C09B-757B054D8D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276AB1-B177-DA4B-FB6E-64DF97ACA7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BD926E04-3AB6-3B24-836A-7BB6F226F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2E017836-F7A1-6DE6-FA12-1669ADF1E0C0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3433964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flächiges Med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448694BF-0797-2A8A-DABF-3872BF5CD2B8}"/>
              </a:ext>
            </a:extLst>
          </p:cNvPr>
          <p:cNvSpPr/>
          <p:nvPr userDrawn="1"/>
        </p:nvSpPr>
        <p:spPr>
          <a:xfrm>
            <a:off x="2" y="8542"/>
            <a:ext cx="3168650" cy="1070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Inhaltsplatzhalter 17">
            <a:extLst>
              <a:ext uri="{FF2B5EF4-FFF2-40B4-BE49-F238E27FC236}">
                <a16:creationId xmlns:a16="http://schemas.microsoft.com/office/drawing/2014/main" id="{1515CEBB-3CF3-1F08-756E-ED9509DF2A4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8543"/>
            <a:ext cx="11520488" cy="6297769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2" name="Textplatzhalter 9">
            <a:extLst>
              <a:ext uri="{FF2B5EF4-FFF2-40B4-BE49-F238E27FC236}">
                <a16:creationId xmlns:a16="http://schemas.microsoft.com/office/drawing/2014/main" id="{3C89B91F-7919-FECF-6640-D08963D6B7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5401792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</p:spTree>
    <p:extLst>
      <p:ext uri="{BB962C8B-B14F-4D97-AF65-F5344CB8AC3E}">
        <p14:creationId xmlns:p14="http://schemas.microsoft.com/office/powerpoint/2010/main" val="41250130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CE3350B8-F33D-A1C9-557F-431CC2834FF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1650343" y="1079501"/>
            <a:ext cx="8194675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D3A83451-D2BA-3842-9859-484F600873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08377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5681DB86-06DC-DB54-E228-AFB1E677BE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A5D5C9B9-F44C-373F-ABAE-0BDA75676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D11C04EB-89D3-162B-6E97-67BC4B887D8F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6024244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CE3350B8-F33D-A1C9-557F-431CC2834FF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39754" y="1079501"/>
            <a:ext cx="10440987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7AF31595-C80B-3370-90A0-307178DFD3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325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744DFF2F-F5EE-DC93-ADB2-D95375278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338E922-CA7B-3B23-84E3-2386C8FB8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AEAE704C-0652-3320-C904-4E892E4FC89E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4792038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CE3350B8-F33D-A1C9-557F-431CC2834FF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39754" y="1908176"/>
            <a:ext cx="10440987" cy="3671888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de-DE" dirty="0"/>
              <a:t>Bild, Tabelle, Diagramm etc.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CFEB711-74B9-46B5-BB6F-D5054DB90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7" y="1263653"/>
            <a:ext cx="9936162" cy="435905"/>
          </a:xfrm>
        </p:spPr>
        <p:txBody>
          <a:bodyPr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43842668-E9CB-F4B0-F5DB-325F9A9C7C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7099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743E44F-F54F-E5C0-3AD6-63B9E0F3FA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BEF3DA6-640C-B041-EA5A-8B63272C1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CF559BD6-A47B-27EA-F2F1-DCB8667BAF95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3210671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mit Titel und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AB4B2-D7E8-2C26-40F2-68EAA800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17">
            <a:extLst>
              <a:ext uri="{FF2B5EF4-FFF2-40B4-BE49-F238E27FC236}">
                <a16:creationId xmlns:a16="http://schemas.microsoft.com/office/drawing/2014/main" id="{4ECBA260-2C6E-7F65-1D92-CC419F5214B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39754" y="1908177"/>
            <a:ext cx="10440987" cy="3075949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pPr lvl="0"/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83953BFC-AFD1-C195-3995-3BC333F0D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5132232"/>
            <a:ext cx="6840538" cy="4478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0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8B4EB8C3-A2D5-D723-C5B6-B500CABAC9AF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CFB1CDA6-34A0-0AFA-50AC-6C98A981D9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EA2F08D9-AA3E-C4C2-BB6E-CD1FF288D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CF3BCC28-9FE2-2E09-659C-7BE57D90AD9C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9701073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2B5C05F-6CCC-D5C4-A6EE-8C5E577372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079501"/>
            <a:ext cx="5580062" cy="4248149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6823A08B-9542-41E2-1FE3-9ABF519AE3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940428" y="1079501"/>
            <a:ext cx="5580062" cy="4248149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DB4CD4E8-53E6-B0B1-48A2-55894ABEF8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4594482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B89BE848-E90E-FC83-A731-A7A84DCCF0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86861" y="4594482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7F7C9952-668A-37AA-6777-060358599A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B272F74D-1C2A-370C-54E2-F30B69383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B73383D3-E27D-D1C1-9074-2202E5EE3706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680521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369EFA2C-4918-4370-42A1-128798AD94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3273" r="24779"/>
          <a:stretch/>
        </p:blipFill>
        <p:spPr>
          <a:xfrm>
            <a:off x="0" y="2"/>
            <a:ext cx="11520488" cy="500589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EB287DD-6B6A-0822-DD94-738ABB8657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B65C6F09-F6DE-BEB7-E958-949BD2EE4597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73D6906-CF0C-419F-81C8-E7ADCC2295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530431"/>
            <a:ext cx="7854950" cy="3123949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marR="0" indent="0" algn="l" defTabSz="864094" rtl="0" eaLnBrk="1" fontAlgn="auto" latinLnBrk="0" hangingPunct="1">
              <a:lnSpc>
                <a:spcPts val="1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864094" rtl="0" eaLnBrk="1" fontAlgn="auto" latinLnBrk="0" hangingPunct="1">
              <a:lnSpc>
                <a:spcPts val="1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br>
              <a:rPr lang="de-DE" dirty="0">
                <a:effectLst/>
                <a:latin typeface="Segoe UI" panose="020B0502040204020203" pitchFamily="34" charset="0"/>
              </a:rPr>
            </a:br>
            <a:r>
              <a:rPr lang="de-DE" dirty="0"/>
              <a:t>TITELSEITE</a:t>
            </a:r>
            <a:endParaRPr lang="en-US" dirty="0"/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CC32907B-A1F1-3E66-0503-80B55047EF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DE04541A-5A14-1DE5-D4C4-270FD4B6F759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4" name="Textplatzhalter 19">
            <a:extLst>
              <a:ext uri="{FF2B5EF4-FFF2-40B4-BE49-F238E27FC236}">
                <a16:creationId xmlns:a16="http://schemas.microsoft.com/office/drawing/2014/main" id="{AAADCE7D-7252-C992-9088-5DEC39835A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874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2B5C05F-6CCC-D5C4-A6EE-8C5E577372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92975" y="1079501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2" name="Bildplatzhalter 9">
            <a:extLst>
              <a:ext uri="{FF2B5EF4-FFF2-40B4-BE49-F238E27FC236}">
                <a16:creationId xmlns:a16="http://schemas.microsoft.com/office/drawing/2014/main" id="{69F131A2-8B72-9CD3-E245-A99969CD42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492977" y="3419476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5BD5DF4E-50D5-21E4-0A84-CEEE1DE6A42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3152" y="1079501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A9ADD823-3029-AB69-F0B6-6248EF4218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63152" y="3419476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8817E429-91C8-98FB-2C79-C9776D4379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3867" y="4866619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AA454429-42A1-9830-AE98-AA01AC07D6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94336" y="4866619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D3F348FE-AE41-4A9D-D0DF-1FC75B8CA7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50343" y="249824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5" name="Textplatzhalter 9">
            <a:extLst>
              <a:ext uri="{FF2B5EF4-FFF2-40B4-BE49-F238E27FC236}">
                <a16:creationId xmlns:a16="http://schemas.microsoft.com/office/drawing/2014/main" id="{1E783DE0-B4F8-0592-AB69-6154A80ECD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10812" y="249824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41EEECD-6FC5-6675-76D4-0001A5ACBA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F8F8A9BA-3076-8974-6473-95C7470C3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112D043-CE12-A099-F2BD-9B0A180C7ABD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9636497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Aufzählungspunkte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6D5BB7-6078-73B8-9D91-F9240B4C1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3BD02C8D-72A2-3F73-251A-767BC3C9683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6" name="Datumsplatzhalter 2">
            <a:extLst>
              <a:ext uri="{FF2B5EF4-FFF2-40B4-BE49-F238E27FC236}">
                <a16:creationId xmlns:a16="http://schemas.microsoft.com/office/drawing/2014/main" id="{CC9AC2B6-B401-6AF2-92AB-09CE123C44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B12C7E59-FCDE-8E28-8CF8-456A6D33B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00341BB0-D28D-5E70-C25A-468207824AB4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669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Nummerierung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17E2ED-8187-F6D3-070D-1721350B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2E32B03D-3062-DBA7-A879-E83C110542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/>
        <p:txBody>
          <a:bodyPr>
            <a:noAutofit/>
          </a:bodyPr>
          <a:lstStyle>
            <a:lvl1pPr marL="342930" indent="-342930">
              <a:buFont typeface="+mj-lt"/>
              <a:buAutoNum type="arabicPeriod"/>
              <a:defRPr/>
            </a:lvl1pPr>
            <a:lvl2pPr marL="0" indent="-252024">
              <a:buClr>
                <a:schemeClr val="bg1"/>
              </a:buClr>
              <a:buSzPct val="100000"/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558972" indent="-288026">
              <a:buClr>
                <a:schemeClr val="bg1"/>
              </a:buClr>
              <a:buSzPct val="100000"/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 marL="864077" indent="-288026">
              <a:buClr>
                <a:schemeClr val="bg1"/>
              </a:buClr>
              <a:buSzPct val="100000"/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702963" indent="-342930">
              <a:buSzPct val="100000"/>
              <a:buFont typeface="+mj-lt"/>
              <a:buAutoNum type="arabicPeriod"/>
              <a:defRPr/>
            </a:lvl5pPr>
            <a:lvl6pPr marL="1152104" indent="-288026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6pPr>
            <a:lvl7pPr marL="1440128" indent="-288026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7pPr>
          </a:lstStyle>
          <a:p>
            <a:pPr lvl="1"/>
            <a:r>
              <a:rPr lang="de-DE" dirty="0"/>
              <a:t>Erste Ebene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5"/>
            <a:r>
              <a:rPr lang="de-DE" dirty="0"/>
              <a:t>Vierte Ebene</a:t>
            </a:r>
          </a:p>
          <a:p>
            <a:pPr lvl="6"/>
            <a:r>
              <a:rPr lang="de-DE" dirty="0"/>
              <a:t>Fünfte Ebene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31F8E5CE-CD93-C19D-63A4-D6434847D8E2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4C38D750-0960-8E23-ECF3-367602A374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2A6E14C0-045D-1FD5-FEE6-9C8C3EA9F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80C58D62-43DC-58D6-06C7-5883DD816A24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9477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spaltig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6D5BB7-6078-73B8-9D91-F9240B4C10C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numCol="2" spcCol="18000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 zweispaltig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2EB8C09A-ACB0-DEC1-2A4A-EBF0F35F6AE4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A7D9AACE-4E89-D4AB-F14B-0AFACF06BB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59CB6596-7058-1862-B9B1-AA327444C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5C32D7EB-AAF4-AECF-7685-8D75E84ECC1F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3559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spaltig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17E2ED-8187-F6D3-070D-1721350B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417BD7EE-2690-961F-F3F8-4C7B87872A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numCol="3" spcCol="18000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 dreispaltig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15CF130E-25B3-6FAA-F469-DCD96B363C29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41A0A682-D777-F160-A0B6-AB72F634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3BF53A4D-4A35-29F4-4150-688D56CD1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C574795A-F6AD-B85F-2C8B-5B24E4D5711C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592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Bild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4" y="1263653"/>
            <a:ext cx="5056080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Inhaltsplatzhalter 17">
            <a:extLst>
              <a:ext uri="{FF2B5EF4-FFF2-40B4-BE49-F238E27FC236}">
                <a16:creationId xmlns:a16="http://schemas.microsoft.com/office/drawing/2014/main" id="{147BFB93-33E0-43BD-DDA2-FF994976A57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940424" y="1079501"/>
            <a:ext cx="5580062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8CCAC5BC-20C7-F6C1-F0F0-BE6727F19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908176"/>
            <a:ext cx="5056080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51F8BFF-39A4-C365-53A2-D1F4DD11A5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55026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CD6AFABE-F9EF-473B-B9BA-CCA79986A4E3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9E42F986-46A1-210F-8820-2564E2A28D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EBFC059C-D998-5EB3-2CEF-A9DC2FCEA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452CAF85-8011-B968-23DC-484C69D80A6D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045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merierung mit Bild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4" y="1263653"/>
            <a:ext cx="5056080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Inhaltsplatzhalter 17">
            <a:extLst>
              <a:ext uri="{FF2B5EF4-FFF2-40B4-BE49-F238E27FC236}">
                <a16:creationId xmlns:a16="http://schemas.microsoft.com/office/drawing/2014/main" id="{147BFB93-33E0-43BD-DDA2-FF994976A57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940424" y="1079501"/>
            <a:ext cx="5580062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2D9F195C-B159-7B88-87D4-684EF1281E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1" y="1908176"/>
            <a:ext cx="5040313" cy="3419474"/>
          </a:xfrm>
        </p:spPr>
        <p:txBody>
          <a:bodyPr>
            <a:noAutofit/>
          </a:bodyPr>
          <a:lstStyle>
            <a:lvl1pPr marL="342930" indent="-342930">
              <a:buFont typeface="+mj-lt"/>
              <a:buAutoNum type="arabicPeriod"/>
              <a:defRPr/>
            </a:lvl1pPr>
            <a:lvl2pPr marL="0" indent="-252024">
              <a:buClr>
                <a:schemeClr val="bg1"/>
              </a:buClr>
              <a:buSzPct val="100000"/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558972" indent="-288026">
              <a:buClr>
                <a:schemeClr val="bg1"/>
              </a:buClr>
              <a:buSzPct val="100000"/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 marL="864077" indent="-288026">
              <a:buClr>
                <a:schemeClr val="bg1"/>
              </a:buClr>
              <a:buSzPct val="100000"/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702963" indent="-342930">
              <a:buSzPct val="100000"/>
              <a:buFont typeface="+mj-lt"/>
              <a:buAutoNum type="arabicPeriod"/>
              <a:defRPr/>
            </a:lvl5pPr>
            <a:lvl6pPr marL="1152104" indent="-288026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6pPr>
            <a:lvl7pPr marL="1440128" indent="-288026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7pPr>
          </a:lstStyle>
          <a:p>
            <a:pPr lvl="1"/>
            <a:r>
              <a:rPr lang="de-DE" dirty="0"/>
              <a:t>Erste Ebene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5"/>
            <a:r>
              <a:rPr lang="de-DE" dirty="0"/>
              <a:t>Vierte Ebene</a:t>
            </a:r>
          </a:p>
          <a:p>
            <a:pPr lvl="6"/>
            <a:r>
              <a:rPr lang="de-DE" dirty="0"/>
              <a:t>Fünfte Ebene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90C9FE61-EB22-18F4-72BE-613AA19C25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55026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EA2D23F2-8F9B-7C35-FA1B-F55579F2DC76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0E8B7EEB-1D75-D449-ABE7-5F27964CEE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45348DBD-FBFD-E4AC-60EC-39C73B22B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72F065B4-8AB2-EE02-1989-5FBDDEE3A33B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3909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Bild links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4736" y="1263653"/>
            <a:ext cx="5056080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9" name="Inhaltsplatzhalter 17">
            <a:extLst>
              <a:ext uri="{FF2B5EF4-FFF2-40B4-BE49-F238E27FC236}">
                <a16:creationId xmlns:a16="http://schemas.microsoft.com/office/drawing/2014/main" id="{46DB0341-E39E-D654-40AD-54BD9CEE06A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079501"/>
            <a:ext cx="5589987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E9FF6ADB-C48A-FC8D-7002-8E38E5A30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426" y="1908176"/>
            <a:ext cx="5056080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33F2226D-2E3A-6924-BC29-03842E2189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A24E908E-340F-2F3B-EA08-8AA5D22B8DCE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90E3D7A9-CC12-11EF-78D4-22F13662B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2FC60D07-343E-AB3F-02CD-F0C12E006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686DEB82-8C7E-C598-2435-17BD469CC872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953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merierung mit Bild links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4736" y="1263653"/>
            <a:ext cx="5056080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9" name="Inhaltsplatzhalter 17">
            <a:extLst>
              <a:ext uri="{FF2B5EF4-FFF2-40B4-BE49-F238E27FC236}">
                <a16:creationId xmlns:a16="http://schemas.microsoft.com/office/drawing/2014/main" id="{46DB0341-E39E-D654-40AD-54BD9CEE06A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079501"/>
            <a:ext cx="5589987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id="{3A068491-309B-AD0F-1C69-CB90D858705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24659" y="1908176"/>
            <a:ext cx="5056080" cy="3419474"/>
          </a:xfrm>
        </p:spPr>
        <p:txBody>
          <a:bodyPr>
            <a:noAutofit/>
          </a:bodyPr>
          <a:lstStyle>
            <a:lvl1pPr marL="342930" indent="-342930">
              <a:buFont typeface="+mj-lt"/>
              <a:buAutoNum type="arabicPeriod"/>
              <a:defRPr/>
            </a:lvl1pPr>
            <a:lvl2pPr marL="0" indent="-252024">
              <a:buClr>
                <a:schemeClr val="bg1"/>
              </a:buClr>
              <a:buSzPct val="100000"/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558972" indent="-288026">
              <a:buClr>
                <a:schemeClr val="bg1"/>
              </a:buClr>
              <a:buSzPct val="100000"/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 marL="864077" indent="-288026">
              <a:buClr>
                <a:schemeClr val="bg1"/>
              </a:buClr>
              <a:buSzPct val="100000"/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702963" indent="-342930">
              <a:buSzPct val="100000"/>
              <a:buFont typeface="+mj-lt"/>
              <a:buAutoNum type="arabicPeriod"/>
              <a:defRPr/>
            </a:lvl5pPr>
            <a:lvl6pPr marL="1152104" indent="-288026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6pPr>
            <a:lvl7pPr marL="1440128" indent="-288026">
              <a:lnSpc>
                <a:spcPct val="120000"/>
              </a:lnSpc>
              <a:spcBef>
                <a:spcPts val="0"/>
              </a:spcBef>
              <a:buClr>
                <a:schemeClr val="bg1"/>
              </a:buClr>
              <a:buFont typeface="+mj-lt"/>
              <a:buAutoNum type="arabicPeriod"/>
              <a:defRPr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7pPr>
          </a:lstStyle>
          <a:p>
            <a:pPr lvl="1"/>
            <a:r>
              <a:rPr lang="de-DE" dirty="0"/>
              <a:t>Erste Ebene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3"/>
            <a:r>
              <a:rPr lang="de-DE" dirty="0"/>
              <a:t>Dritte Ebene</a:t>
            </a:r>
          </a:p>
          <a:p>
            <a:pPr lvl="5"/>
            <a:r>
              <a:rPr lang="de-DE" dirty="0"/>
              <a:t>Vierte Ebene</a:t>
            </a:r>
          </a:p>
          <a:p>
            <a:pPr lvl="6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DB11A3D-2087-9526-8512-762A4549F4E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9750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81B62A64-5DAF-8A8D-7173-A221EA3D43C0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72314C75-0E04-6F2A-F618-DC4560669D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585FB7C4-4655-270D-FDD8-CB8586F2F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055D29A3-9B33-B93D-3CC4-E64BB131B3D4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473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ößerem Bild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6" y="1263653"/>
            <a:ext cx="3255855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sp>
        <p:nvSpPr>
          <p:cNvPr id="12" name="Inhaltsplatzhalter 17">
            <a:extLst>
              <a:ext uri="{FF2B5EF4-FFF2-40B4-BE49-F238E27FC236}">
                <a16:creationId xmlns:a16="http://schemas.microsoft.com/office/drawing/2014/main" id="{66AF990F-C9AE-43C9-ADA2-65E4023A6A3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140199" y="1079501"/>
            <a:ext cx="7380289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4EAD1BE-2984-7B30-2D4C-F3DA0D9E1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908176"/>
            <a:ext cx="3240088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255695F7-E8C5-1A16-2832-50E9D8599DF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97451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04B672CD-F6C6-29DC-64E2-68BE9D0F85EC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72C2DF6B-C5C2-34AC-7A48-2EC29DAD28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39F676DB-C1D0-72CC-2DC4-CBD5C7AC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C0FAA427-2F09-34CB-F80A-24AD93A26D35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121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530429"/>
            <a:ext cx="7854950" cy="148709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12300"/>
              </a:lnSpc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751" y="3574618"/>
            <a:ext cx="7829551" cy="9866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1" i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Folienüberschrift</a:t>
            </a:r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1673FC21-64BB-7A3E-116B-0EEAEF7041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94D5316A-76E8-669A-CF8B-B13C2AB7267C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4" name="Textplatzhalter 19">
            <a:extLst>
              <a:ext uri="{FF2B5EF4-FFF2-40B4-BE49-F238E27FC236}">
                <a16:creationId xmlns:a16="http://schemas.microsoft.com/office/drawing/2014/main" id="{E6B7125B-F7DF-6F79-8A02-FA1ECA9106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1849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ößerem Bild links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BE9C6-9B95-9D21-105A-288EDE9AF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8447" y="1263653"/>
            <a:ext cx="3255855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sp>
        <p:nvSpPr>
          <p:cNvPr id="9" name="Inhaltsplatzhalter 17">
            <a:extLst>
              <a:ext uri="{FF2B5EF4-FFF2-40B4-BE49-F238E27FC236}">
                <a16:creationId xmlns:a16="http://schemas.microsoft.com/office/drawing/2014/main" id="{66682374-BA33-ED85-F5B3-23D2B08FBEEC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0" y="1079501"/>
            <a:ext cx="7380289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EAEEA59C-1C78-9606-2731-C1DFAA41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653" y="1908176"/>
            <a:ext cx="3240088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65AF182-55AA-7E64-C09B-757B054D8D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D7F4401E-4E4A-CA1F-ED31-A5BD415CCC1C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6F20D55E-611B-7DCE-7238-976EC851C5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142F56A7-7D66-3076-6B89-F2E7FA1BB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C3B847FA-A523-EA1E-787F-96DC5EBFFD9A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365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flächiges Medium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448694BF-0797-2A8A-DABF-3872BF5CD2B8}"/>
              </a:ext>
            </a:extLst>
          </p:cNvPr>
          <p:cNvSpPr/>
          <p:nvPr userDrawn="1"/>
        </p:nvSpPr>
        <p:spPr>
          <a:xfrm>
            <a:off x="2" y="8542"/>
            <a:ext cx="3168650" cy="107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Inhaltsplatzhalter 17">
            <a:extLst>
              <a:ext uri="{FF2B5EF4-FFF2-40B4-BE49-F238E27FC236}">
                <a16:creationId xmlns:a16="http://schemas.microsoft.com/office/drawing/2014/main" id="{1515CEBB-3CF3-1F08-756E-ED9509DF2A4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" y="8543"/>
            <a:ext cx="11520486" cy="6297769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2" name="Textplatzhalter 9">
            <a:extLst>
              <a:ext uri="{FF2B5EF4-FFF2-40B4-BE49-F238E27FC236}">
                <a16:creationId xmlns:a16="http://schemas.microsoft.com/office/drawing/2014/main" id="{3C89B91F-7919-FECF-6640-D08963D6B7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5401792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</p:spTree>
    <p:extLst>
      <p:ext uri="{BB962C8B-B14F-4D97-AF65-F5344CB8AC3E}">
        <p14:creationId xmlns:p14="http://schemas.microsoft.com/office/powerpoint/2010/main" val="17896405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CE3350B8-F33D-A1C9-557F-431CC2834FF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1650343" y="1079501"/>
            <a:ext cx="8194675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D3A83451-D2BA-3842-9859-484F600873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08377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06FFDA0B-CA25-4C7D-5AF9-F69227DFBFB7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0B90DA51-2104-0F43-741E-FBB2C05F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333BADA3-DD24-E70D-D1C4-17542C6BA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D9C59A69-C32E-2094-0BC1-807D465F5009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7855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2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CE3350B8-F33D-A1C9-557F-431CC2834FF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39754" y="1079501"/>
            <a:ext cx="10440987" cy="4500563"/>
          </a:xfrm>
          <a:noFill/>
        </p:spPr>
        <p:txBody>
          <a:bodyPr anchor="ctr"/>
          <a:lstStyle>
            <a:lvl1pPr marL="0" marR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ctr" defTabSz="86409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Tx/>
              <a:buNone/>
              <a:tabLst/>
              <a:defRPr/>
            </a:pPr>
            <a:r>
              <a:rPr lang="de-DE" dirty="0"/>
              <a:t>Bild, Tabelle, Diagramm etc.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7AF31595-C80B-3370-90A0-307178DFD3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325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58B355ED-AB11-4C22-D8F7-7C8DC2D2D9DA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58110859-D35C-E187-4951-1E3FA0B838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16A05173-5411-C30A-B3A7-5486E9572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2EDCDB0E-DEAE-040F-22D1-907C4141B207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702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mit Titel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CE3350B8-F33D-A1C9-557F-431CC2834FF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39754" y="1908176"/>
            <a:ext cx="10440987" cy="3671888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de-DE" dirty="0"/>
              <a:t>Bild, Tabelle, Diagramm etc.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CFEB711-74B9-46B5-BB6F-D5054DB90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7" y="1263653"/>
            <a:ext cx="9936162" cy="43590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43842668-E9CB-F4B0-F5DB-325F9A9C7C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7099" y="486633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7D19E28E-BE97-E90D-7206-1AEF4DE50812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ADA13F10-7780-2412-E392-E98F6AA976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10B5552B-B588-D2C5-658E-7D1D255EE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C2F956BC-BF5B-CA82-7C06-07A966C7B4D7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348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roß mit Titel und Untertitel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AB4B2-D7E8-2C26-40F2-68EAA800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17">
            <a:extLst>
              <a:ext uri="{FF2B5EF4-FFF2-40B4-BE49-F238E27FC236}">
                <a16:creationId xmlns:a16="http://schemas.microsoft.com/office/drawing/2014/main" id="{4ECBA260-2C6E-7F65-1D92-CC419F5214B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39754" y="1908177"/>
            <a:ext cx="10440987" cy="3075949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pPr lvl="0"/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83953BFC-AFD1-C195-3995-3BC333F0D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5132232"/>
            <a:ext cx="6840538" cy="4478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3" name="Datumsplatzhalter 3">
            <a:extLst>
              <a:ext uri="{FF2B5EF4-FFF2-40B4-BE49-F238E27FC236}">
                <a16:creationId xmlns:a16="http://schemas.microsoft.com/office/drawing/2014/main" id="{F007F505-A4F4-8482-D1DA-9C19DFA1F2D9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6" name="Datumsplatzhalter 2">
            <a:extLst>
              <a:ext uri="{FF2B5EF4-FFF2-40B4-BE49-F238E27FC236}">
                <a16:creationId xmlns:a16="http://schemas.microsoft.com/office/drawing/2014/main" id="{7D0DA720-1A36-8440-E56E-C70A7DF46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CAACABE7-FF28-23F9-EBE6-1A47C9203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831FF7BE-A337-B4D3-3354-680ED3324117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170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2B5C05F-6CCC-D5C4-A6EE-8C5E577372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079501"/>
            <a:ext cx="5580062" cy="4248149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6823A08B-9542-41E2-1FE3-9ABF519AE3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940428" y="1079501"/>
            <a:ext cx="5580062" cy="4248149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DB4CD4E8-53E6-B0B1-48A2-55894ABEF8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4594482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B89BE848-E90E-FC83-A731-A7A84DCCF0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86861" y="4594482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7933890A-254E-5690-1803-698DFAED3BBC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A62D2F17-0CAF-37B8-5301-8945BFEFD5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58249468-1180-BADE-3AD9-8AA082448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9F479105-12E2-3430-B14E-48B18E2D927B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033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F2B5C05F-6CCC-D5C4-A6EE-8C5E577372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92975" y="1079501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2" name="Bildplatzhalter 9">
            <a:extLst>
              <a:ext uri="{FF2B5EF4-FFF2-40B4-BE49-F238E27FC236}">
                <a16:creationId xmlns:a16="http://schemas.microsoft.com/office/drawing/2014/main" id="{69F131A2-8B72-9CD3-E245-A99969CD42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492977" y="3419476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5BD5DF4E-50D5-21E4-0A84-CEEE1DE6A42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3152" y="1079501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A9ADD823-3029-AB69-F0B6-6248EF4218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63152" y="3419476"/>
            <a:ext cx="4164359" cy="2160587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endParaRPr lang="de-DE" dirty="0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8817E429-91C8-98FB-2C79-C9776D4379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3867" y="4866619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AA454429-42A1-9830-AE98-AA01AC07D6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94336" y="4866619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D3F348FE-AE41-4A9D-D0DF-1FC75B8CA7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50343" y="249824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5" name="Textplatzhalter 9">
            <a:extLst>
              <a:ext uri="{FF2B5EF4-FFF2-40B4-BE49-F238E27FC236}">
                <a16:creationId xmlns:a16="http://schemas.microsoft.com/office/drawing/2014/main" id="{1E783DE0-B4F8-0592-AB69-6154A80ECD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10812" y="2498241"/>
            <a:ext cx="3443201" cy="596900"/>
          </a:xfrm>
        </p:spPr>
        <p:txBody>
          <a:bodyPr anchor="b"/>
          <a:lstStyle>
            <a:lvl1pPr>
              <a:defRPr sz="800"/>
            </a:lvl1pPr>
          </a:lstStyle>
          <a:p>
            <a:pPr lvl="0"/>
            <a:r>
              <a:rPr lang="de-DE" dirty="0"/>
              <a:t>Bildlizenz / Herkunft</a:t>
            </a:r>
          </a:p>
        </p:txBody>
      </p:sp>
      <p:sp>
        <p:nvSpPr>
          <p:cNvPr id="18" name="Datumsplatzhalter 3">
            <a:extLst>
              <a:ext uri="{FF2B5EF4-FFF2-40B4-BE49-F238E27FC236}">
                <a16:creationId xmlns:a16="http://schemas.microsoft.com/office/drawing/2014/main" id="{BBA3C4CF-A793-C92D-EBE3-6A4C2D73CF64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DD687AE4-669A-328F-C9E5-44CC43578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B43B1D0E-57BB-F16C-C5A3-82EC9702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11689CD6-CFAD-86DF-66C2-8F9449868752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9251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groß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6CFBAB27-CD0D-A00F-4816-B7B008014C2F}"/>
              </a:ext>
            </a:extLst>
          </p:cNvPr>
          <p:cNvSpPr/>
          <p:nvPr userDrawn="1"/>
        </p:nvSpPr>
        <p:spPr>
          <a:xfrm>
            <a:off x="-795" y="1"/>
            <a:ext cx="11520488" cy="6310265"/>
          </a:xfrm>
          <a:prstGeom prst="rect">
            <a:avLst/>
          </a:prstGeom>
          <a:solidFill>
            <a:schemeClr val="accent2">
              <a:alpha val="29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solidFill>
                <a:schemeClr val="accent2"/>
              </a:solidFill>
              <a:latin typeface="Segoe UI Semibold" panose="020B0502040204020203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2345485-19CA-6D98-F735-6B54E5AFC2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37135" y="3789418"/>
            <a:ext cx="1181534" cy="98089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4E2E977-26C8-09DE-7682-5390A57F18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9143" y="1678707"/>
            <a:ext cx="1181534" cy="980895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3140479C-D417-31E7-3E62-F8BDB7AD3C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57424" y="1760221"/>
            <a:ext cx="6830416" cy="2941319"/>
          </a:xfrm>
          <a:prstGeom prst="rect">
            <a:avLst/>
          </a:prstGeom>
        </p:spPr>
        <p:txBody>
          <a:bodyPr wrap="square" lIns="0" tIns="0" rIns="0" bIns="0" anchor="ctr"/>
          <a:lstStyle>
            <a:lvl1pPr marL="0" indent="0" algn="l">
              <a:lnSpc>
                <a:spcPct val="90000"/>
              </a:lnSpc>
              <a:buNone/>
              <a:defRPr sz="4200" b="1" i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FA58DF25-2CE5-ECFE-164A-E528CE3F98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47986" y="5026611"/>
            <a:ext cx="3939857" cy="31210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buNone/>
              <a:defRPr sz="1399" b="1" i="0">
                <a:solidFill>
                  <a:schemeClr val="accent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/>
            </a:lvl2pPr>
            <a:lvl3pPr marL="864094" indent="0">
              <a:buNone/>
              <a:defRPr/>
            </a:lvl3pPr>
            <a:lvl4pPr marL="1296140" indent="0">
              <a:buNone/>
              <a:defRPr/>
            </a:lvl4pPr>
            <a:lvl5pPr marL="1728187" indent="0">
              <a:buNone/>
              <a:defRPr/>
            </a:lvl5pPr>
          </a:lstStyle>
          <a:p>
            <a:pPr lvl="0"/>
            <a:r>
              <a:rPr lang="de-DE" b="1" dirty="0"/>
              <a:t>— </a:t>
            </a:r>
            <a:r>
              <a:rPr lang="de-DE" dirty="0"/>
              <a:t>Vorname Nachname, Jahr</a:t>
            </a: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3B65B095-8C5A-47D3-5690-DB8492A2EA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22E8A66D-B502-1A1E-7683-810CE289D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0B442D0D-64E0-E6D6-E840-50EB38F7C89F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42680361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groß dun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6CFBAB27-CD0D-A00F-4816-B7B008014C2F}"/>
              </a:ext>
            </a:extLst>
          </p:cNvPr>
          <p:cNvSpPr/>
          <p:nvPr userDrawn="1"/>
        </p:nvSpPr>
        <p:spPr>
          <a:xfrm>
            <a:off x="-795" y="1"/>
            <a:ext cx="11520488" cy="6310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solidFill>
                <a:schemeClr val="accent2"/>
              </a:solidFill>
              <a:latin typeface="Segoe UI Semibold" panose="020B0502040204020203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2345485-19CA-6D98-F735-6B54E5AFC2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7135" y="3789418"/>
            <a:ext cx="1181534" cy="98089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4E2E977-26C8-09DE-7682-5390A57F18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143" y="1678707"/>
            <a:ext cx="1181534" cy="980895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3140479C-D417-31E7-3E62-F8BDB7AD3C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57424" y="1760221"/>
            <a:ext cx="6830416" cy="2941319"/>
          </a:xfrm>
          <a:prstGeom prst="rect">
            <a:avLst/>
          </a:prstGeom>
        </p:spPr>
        <p:txBody>
          <a:bodyPr wrap="square" lIns="0" tIns="0" rIns="0" bIns="0" anchor="ctr"/>
          <a:lstStyle>
            <a:lvl1pPr marL="0" indent="0" algn="l">
              <a:lnSpc>
                <a:spcPct val="90000"/>
              </a:lnSpc>
              <a:buNone/>
              <a:defRPr sz="42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FA58DF25-2CE5-ECFE-164A-E528CE3F98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47986" y="5026611"/>
            <a:ext cx="3939857" cy="31210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buNone/>
              <a:defRPr sz="1399" b="1" i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/>
            </a:lvl2pPr>
            <a:lvl3pPr marL="864094" indent="0">
              <a:buNone/>
              <a:defRPr/>
            </a:lvl3pPr>
            <a:lvl4pPr marL="1296140" indent="0">
              <a:buNone/>
              <a:defRPr/>
            </a:lvl4pPr>
            <a:lvl5pPr marL="1728187" indent="0">
              <a:buNone/>
              <a:defRPr/>
            </a:lvl5pPr>
          </a:lstStyle>
          <a:p>
            <a:pPr lvl="0"/>
            <a:r>
              <a:rPr lang="de-DE" b="1" dirty="0"/>
              <a:t>— </a:t>
            </a:r>
            <a:r>
              <a:rPr lang="de-DE" dirty="0"/>
              <a:t>Vorname Nachname, Jahr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AEA49C6-D2B5-7993-1B31-14499C24FD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3C6CEB5C-9E14-C070-C2EA-62EC213620D1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788822-EE2D-9A01-5F68-0D2F395E40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8A68AFF-F253-CFA0-716B-C2BBE1ACD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8FE44B0D-14D1-36E0-8341-F52DBAEA8DC9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37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B2D6F27-7D11-4CC6-3990-AB44E29666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7859" r="20380"/>
          <a:stretch/>
        </p:blipFill>
        <p:spPr>
          <a:xfrm>
            <a:off x="-1" y="0"/>
            <a:ext cx="11520490" cy="500888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9751" y="3574618"/>
            <a:ext cx="7829551" cy="9866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1" i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Folienüberschrift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2" y="1530429"/>
            <a:ext cx="7854950" cy="148709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12300"/>
              </a:lnSpc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4A542556-0A47-C203-D660-F701D14DC5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5E8D2B3-0CC1-A2AB-75EA-7D77FA94BE41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5" name="Textplatzhalter 19">
            <a:extLst>
              <a:ext uri="{FF2B5EF4-FFF2-40B4-BE49-F238E27FC236}">
                <a16:creationId xmlns:a16="http://schemas.microsoft.com/office/drawing/2014/main" id="{18EBB6AB-6BE5-10FB-EE3A-7D75F88D1C7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39674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klein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6CFBAB27-CD0D-A00F-4816-B7B008014C2F}"/>
              </a:ext>
            </a:extLst>
          </p:cNvPr>
          <p:cNvSpPr/>
          <p:nvPr userDrawn="1"/>
        </p:nvSpPr>
        <p:spPr>
          <a:xfrm>
            <a:off x="-795" y="1"/>
            <a:ext cx="11520488" cy="6310265"/>
          </a:xfrm>
          <a:prstGeom prst="rect">
            <a:avLst/>
          </a:prstGeom>
          <a:solidFill>
            <a:schemeClr val="accent2">
              <a:alpha val="29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solidFill>
                <a:schemeClr val="accent2"/>
              </a:solidFill>
              <a:latin typeface="Segoe UI Semibold" panose="020B0502040204020203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2345485-19CA-6D98-F735-6B54E5AFC2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37135" y="3789418"/>
            <a:ext cx="1181534" cy="98089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4E2E977-26C8-09DE-7682-5390A57F18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9143" y="1678707"/>
            <a:ext cx="1181534" cy="980895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3140479C-D417-31E7-3E62-F8BDB7AD3C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88824" y="1775461"/>
            <a:ext cx="7399021" cy="2941319"/>
          </a:xfrm>
          <a:prstGeom prst="rect">
            <a:avLst/>
          </a:prstGeom>
        </p:spPr>
        <p:txBody>
          <a:bodyPr wrap="square" lIns="0" tIns="0" rIns="0" bIns="0" anchor="ctr"/>
          <a:lstStyle>
            <a:lvl1pPr marL="0" indent="0" algn="l">
              <a:lnSpc>
                <a:spcPct val="90000"/>
              </a:lnSpc>
              <a:buNone/>
              <a:defRPr sz="2800" b="1" i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FA58DF25-2CE5-ECFE-164A-E528CE3F98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47986" y="5026611"/>
            <a:ext cx="3939857" cy="31210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buNone/>
              <a:defRPr sz="1399" b="1" i="0">
                <a:solidFill>
                  <a:schemeClr val="accent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/>
            </a:lvl2pPr>
            <a:lvl3pPr marL="864094" indent="0">
              <a:buNone/>
              <a:defRPr/>
            </a:lvl3pPr>
            <a:lvl4pPr marL="1296140" indent="0">
              <a:buNone/>
              <a:defRPr/>
            </a:lvl4pPr>
            <a:lvl5pPr marL="1728187" indent="0">
              <a:buNone/>
              <a:defRPr/>
            </a:lvl5pPr>
          </a:lstStyle>
          <a:p>
            <a:pPr lvl="0"/>
            <a:r>
              <a:rPr lang="de-DE" b="1" dirty="0"/>
              <a:t>— </a:t>
            </a:r>
            <a:r>
              <a:rPr lang="de-DE" dirty="0"/>
              <a:t>Vorname Nachname, Jahr</a:t>
            </a: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07A47569-CAB3-3C25-C9EF-9472D60055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CC16BA62-ED37-6891-2F98-C5B4AEC87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232DF92D-C894-A4E9-CE55-68643C121E69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8078583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klein dun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6CFBAB27-CD0D-A00F-4816-B7B008014C2F}"/>
              </a:ext>
            </a:extLst>
          </p:cNvPr>
          <p:cNvSpPr/>
          <p:nvPr userDrawn="1"/>
        </p:nvSpPr>
        <p:spPr>
          <a:xfrm>
            <a:off x="-795" y="1"/>
            <a:ext cx="11520488" cy="6310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solidFill>
                <a:schemeClr val="accent2"/>
              </a:solidFill>
              <a:latin typeface="Segoe UI Semibold" panose="020B0502040204020203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2345485-19CA-6D98-F735-6B54E5AFC2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7135" y="3789418"/>
            <a:ext cx="1181534" cy="98089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4E2E977-26C8-09DE-7682-5390A57F18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143" y="1678707"/>
            <a:ext cx="1181534" cy="980895"/>
          </a:xfrm>
          <a:prstGeom prst="rect">
            <a:avLst/>
          </a:prstGeom>
        </p:spPr>
      </p:pic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FA58DF25-2CE5-ECFE-164A-E528CE3F98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47986" y="5026611"/>
            <a:ext cx="3939857" cy="31210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buNone/>
              <a:defRPr sz="1399" b="1" i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/>
            </a:lvl2pPr>
            <a:lvl3pPr marL="864094" indent="0">
              <a:buNone/>
              <a:defRPr/>
            </a:lvl3pPr>
            <a:lvl4pPr marL="1296140" indent="0">
              <a:buNone/>
              <a:defRPr/>
            </a:lvl4pPr>
            <a:lvl5pPr marL="1728187" indent="0">
              <a:buNone/>
              <a:defRPr/>
            </a:lvl5pPr>
          </a:lstStyle>
          <a:p>
            <a:pPr lvl="0"/>
            <a:r>
              <a:rPr lang="de-DE" b="1" dirty="0"/>
              <a:t>— </a:t>
            </a:r>
            <a:r>
              <a:rPr lang="de-DE" dirty="0"/>
              <a:t>Vorname Nachname, Jahr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AEA49C6-D2B5-7993-1B31-14499C24FD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3C6CEB5C-9E14-C070-C2EA-62EC213620D1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bg1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2" name="Textplatzhalter 14">
            <a:extLst>
              <a:ext uri="{FF2B5EF4-FFF2-40B4-BE49-F238E27FC236}">
                <a16:creationId xmlns:a16="http://schemas.microsoft.com/office/drawing/2014/main" id="{FC19CEF3-BA73-2350-0FB1-4086496466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88824" y="1775461"/>
            <a:ext cx="7399021" cy="2941319"/>
          </a:xfrm>
          <a:prstGeom prst="rect">
            <a:avLst/>
          </a:prstGeom>
        </p:spPr>
        <p:txBody>
          <a:bodyPr wrap="square" lIns="0" tIns="0" rIns="0" bIns="0" anchor="ctr"/>
          <a:lstStyle>
            <a:lvl1pPr marL="0" indent="0" algn="l">
              <a:lnSpc>
                <a:spcPct val="90000"/>
              </a:lnSpc>
              <a:buNone/>
              <a:defRPr sz="28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712D212D-A702-9502-0265-935C0CCBB9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EFDDAF99-210C-0160-3126-7F33E9F70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C45155A6-6DE1-EE58-C46F-097B1C555FCE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· </a:t>
            </a:r>
            <a:r>
              <a:rPr lang="de-DE" sz="1100" b="1" dirty="0">
                <a:solidFill>
                  <a:schemeClr val="bg1"/>
                </a:solidFill>
              </a:rPr>
              <a:t> </a:t>
            </a:r>
            <a:endParaRPr lang="de-D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6146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übersicht Bildplatzh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8CBA2D5E-7AA3-9A44-EF58-367FC03A136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962151" y="1908175"/>
            <a:ext cx="2286000" cy="1152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6AF0B768-C2FD-6C20-A268-9AAE62D682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17246" y="1908175"/>
            <a:ext cx="2286000" cy="1152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4" name="Bildplatzhalter 11">
            <a:extLst>
              <a:ext uri="{FF2B5EF4-FFF2-40B4-BE49-F238E27FC236}">
                <a16:creationId xmlns:a16="http://schemas.microsoft.com/office/drawing/2014/main" id="{DAC47B34-785E-0182-FAD1-E09CC442F57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52830" y="1908175"/>
            <a:ext cx="2286000" cy="1152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5" name="Bildplatzhalter 11">
            <a:extLst>
              <a:ext uri="{FF2B5EF4-FFF2-40B4-BE49-F238E27FC236}">
                <a16:creationId xmlns:a16="http://schemas.microsoft.com/office/drawing/2014/main" id="{DF10B7D0-20D8-8EFA-8268-B109BEDA6BC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962151" y="3419488"/>
            <a:ext cx="2286000" cy="1152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6" name="Bildplatzhalter 11">
            <a:extLst>
              <a:ext uri="{FF2B5EF4-FFF2-40B4-BE49-F238E27FC236}">
                <a16:creationId xmlns:a16="http://schemas.microsoft.com/office/drawing/2014/main" id="{7CB3892A-3950-6B70-CB5C-14308A2176A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617246" y="3419488"/>
            <a:ext cx="2286000" cy="1152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7" name="Bildplatzhalter 11">
            <a:extLst>
              <a:ext uri="{FF2B5EF4-FFF2-40B4-BE49-F238E27FC236}">
                <a16:creationId xmlns:a16="http://schemas.microsoft.com/office/drawing/2014/main" id="{CD99FB5A-87ED-E7DB-AAB3-11646061C65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252830" y="3419488"/>
            <a:ext cx="2286000" cy="1152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1F055AF6-38F3-1DE1-84E8-06226F71D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691D1B46-C58E-564D-A1B6-8C14A865F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C53796DF-DD14-5014-AA95-C45EC7405163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604575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03" userDrawn="1">
          <p15:clr>
            <a:srgbClr val="5ACBF0"/>
          </p15:clr>
        </p15:guide>
        <p15:guide id="2" pos="4354" userDrawn="1">
          <p15:clr>
            <a:srgbClr val="5ACBF0"/>
          </p15:clr>
        </p15:guide>
        <p15:guide id="3" pos="4557" userDrawn="1">
          <p15:clr>
            <a:srgbClr val="5ACBF0"/>
          </p15:clr>
        </p15:guide>
        <p15:guide id="4" pos="6011" userDrawn="1">
          <p15:clr>
            <a:srgbClr val="5ACBF0"/>
          </p15:clr>
        </p15:guide>
        <p15:guide id="5" pos="2676" userDrawn="1">
          <p15:clr>
            <a:srgbClr val="5ACBF0"/>
          </p15:clr>
        </p15:guide>
        <p15:guide id="6" pos="1225" userDrawn="1">
          <p15:clr>
            <a:srgbClr val="5ACBF0"/>
          </p15:clr>
        </p15:guide>
        <p15:guide id="7" orient="horz" pos="1202" userDrawn="1">
          <p15:clr>
            <a:srgbClr val="5ACBF0"/>
          </p15:clr>
        </p15:guide>
        <p15:guide id="8" orient="horz" pos="1928" userDrawn="1">
          <p15:clr>
            <a:srgbClr val="5ACBF0"/>
          </p15:clr>
        </p15:guide>
        <p15:guide id="9" orient="horz" pos="2154" userDrawn="1">
          <p15:clr>
            <a:srgbClr val="5ACBF0"/>
          </p15:clr>
        </p15:guide>
        <p15:guide id="10" orient="horz" pos="2880" userDrawn="1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übersicht R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91B0139B-6F0D-1AA2-695D-C7E86224B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AA360E47-10E8-B9A6-52B8-3AEBC62E9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9B979B67-48C6-24EC-F64A-21D3BF73BE25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274893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03" userDrawn="1">
          <p15:clr>
            <a:srgbClr val="5ACBF0"/>
          </p15:clr>
        </p15:guide>
        <p15:guide id="2" pos="4354" userDrawn="1">
          <p15:clr>
            <a:srgbClr val="5ACBF0"/>
          </p15:clr>
        </p15:guide>
        <p15:guide id="3" pos="4557" userDrawn="1">
          <p15:clr>
            <a:srgbClr val="5ACBF0"/>
          </p15:clr>
        </p15:guide>
        <p15:guide id="4" pos="6011" userDrawn="1">
          <p15:clr>
            <a:srgbClr val="5ACBF0"/>
          </p15:clr>
        </p15:guide>
        <p15:guide id="5" pos="2676" userDrawn="1">
          <p15:clr>
            <a:srgbClr val="5ACBF0"/>
          </p15:clr>
        </p15:guide>
        <p15:guide id="6" pos="1225" userDrawn="1">
          <p15:clr>
            <a:srgbClr val="5ACBF0"/>
          </p15:clr>
        </p15:guide>
        <p15:guide id="7" orient="horz" pos="1202" userDrawn="1">
          <p15:clr>
            <a:srgbClr val="5ACBF0"/>
          </p15:clr>
        </p15:guide>
        <p15:guide id="8" orient="horz" pos="1928" userDrawn="1">
          <p15:clr>
            <a:srgbClr val="5ACBF0"/>
          </p15:clr>
        </p15:guide>
        <p15:guide id="9" orient="horz" pos="2154" userDrawn="1">
          <p15:clr>
            <a:srgbClr val="5ACBF0"/>
          </p15:clr>
        </p15:guide>
        <p15:guide id="10" orient="horz" pos="2880" userDrawn="1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übersicht Bildplatzhal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1" name="Bildplatzhalter 11">
            <a:extLst>
              <a:ext uri="{FF2B5EF4-FFF2-40B4-BE49-F238E27FC236}">
                <a16:creationId xmlns:a16="http://schemas.microsoft.com/office/drawing/2014/main" id="{965E2FC1-7491-D244-2BEB-3EB3C9754FB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40430" y="1187452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FD59931A-4FEA-E5BA-1A5B-4C2A1A3BC5E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9752" y="1187452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92874B98-87F4-E8BF-EA34-FB54B447F27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40090" y="1187452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4" name="Bildplatzhalter 11">
            <a:extLst>
              <a:ext uri="{FF2B5EF4-FFF2-40B4-BE49-F238E27FC236}">
                <a16:creationId xmlns:a16="http://schemas.microsoft.com/office/drawing/2014/main" id="{64E5F82F-A16A-ACE9-6B0C-97D82AE89BC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640765" y="1187451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5" name="Bildplatzhalter 11">
            <a:extLst>
              <a:ext uri="{FF2B5EF4-FFF2-40B4-BE49-F238E27FC236}">
                <a16:creationId xmlns:a16="http://schemas.microsoft.com/office/drawing/2014/main" id="{703E7C5C-90E1-BF69-45A2-DF7FBE16A50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940430" y="2648783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6" name="Bildplatzhalter 11">
            <a:extLst>
              <a:ext uri="{FF2B5EF4-FFF2-40B4-BE49-F238E27FC236}">
                <a16:creationId xmlns:a16="http://schemas.microsoft.com/office/drawing/2014/main" id="{257D7766-8D5E-DDBC-1FA4-93297ED0CB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39752" y="2648783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7" name="Bildplatzhalter 11">
            <a:extLst>
              <a:ext uri="{FF2B5EF4-FFF2-40B4-BE49-F238E27FC236}">
                <a16:creationId xmlns:a16="http://schemas.microsoft.com/office/drawing/2014/main" id="{108536AE-A05A-DBF7-149A-9A999261B9B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240090" y="2648783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8" name="Bildplatzhalter 11">
            <a:extLst>
              <a:ext uri="{FF2B5EF4-FFF2-40B4-BE49-F238E27FC236}">
                <a16:creationId xmlns:a16="http://schemas.microsoft.com/office/drawing/2014/main" id="{97A8B4A4-96FE-CC34-220D-0C686F153A9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640765" y="2648782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9" name="Bildplatzhalter 11">
            <a:extLst>
              <a:ext uri="{FF2B5EF4-FFF2-40B4-BE49-F238E27FC236}">
                <a16:creationId xmlns:a16="http://schemas.microsoft.com/office/drawing/2014/main" id="{29D38B50-4745-D221-8476-AAD73E1F3B2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940430" y="4104230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20" name="Bildplatzhalter 11">
            <a:extLst>
              <a:ext uri="{FF2B5EF4-FFF2-40B4-BE49-F238E27FC236}">
                <a16:creationId xmlns:a16="http://schemas.microsoft.com/office/drawing/2014/main" id="{0AF7BCA0-FF18-8E43-D5A7-6012BA53181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39752" y="4104230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AC0BD624-D2D7-417F-93E0-6C8FBEE2D2B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240090" y="4104230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22" name="Bildplatzhalter 11">
            <a:extLst>
              <a:ext uri="{FF2B5EF4-FFF2-40B4-BE49-F238E27FC236}">
                <a16:creationId xmlns:a16="http://schemas.microsoft.com/office/drawing/2014/main" id="{B44F1624-521D-FF8D-4646-FB74E99FA92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640765" y="4104229"/>
            <a:ext cx="2339974" cy="11160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399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7434E93F-C11F-0BFC-300B-493F561B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749684E8-120B-5797-E9CE-1E7298A96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669AAF87-DD82-F1E9-2775-466276AEA58F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021746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41" userDrawn="1">
          <p15:clr>
            <a:srgbClr val="5ACBF0"/>
          </p15:clr>
        </p15:guide>
        <p15:guide id="2" pos="3514" userDrawn="1">
          <p15:clr>
            <a:srgbClr val="5ACBF0"/>
          </p15:clr>
        </p15:guide>
        <p15:guide id="3" pos="3743" userDrawn="1">
          <p15:clr>
            <a:srgbClr val="5ACBF0"/>
          </p15:clr>
        </p15:guide>
        <p15:guide id="4" pos="5216" userDrawn="1">
          <p15:clr>
            <a:srgbClr val="5ACBF0"/>
          </p15:clr>
        </p15:guide>
        <p15:guide id="5" pos="1814" userDrawn="1">
          <p15:clr>
            <a:srgbClr val="5ACBF0"/>
          </p15:clr>
        </p15:guide>
        <p15:guide id="6" pos="5443" userDrawn="1">
          <p15:clr>
            <a:srgbClr val="5ACBF0"/>
          </p15:clr>
        </p15:guide>
        <p15:guide id="7" orient="horz" pos="746" userDrawn="1">
          <p15:clr>
            <a:srgbClr val="5ACBF0"/>
          </p15:clr>
        </p15:guide>
        <p15:guide id="8" orient="horz" pos="1451" userDrawn="1">
          <p15:clr>
            <a:srgbClr val="5ACBF0"/>
          </p15:clr>
        </p15:guide>
        <p15:guide id="9" orient="horz" pos="1665" userDrawn="1">
          <p15:clr>
            <a:srgbClr val="5ACBF0"/>
          </p15:clr>
        </p15:guide>
        <p15:guide id="10" orient="horz" pos="2381" userDrawn="1">
          <p15:clr>
            <a:srgbClr val="5ACBF0"/>
          </p15:clr>
        </p15:guide>
        <p15:guide id="11" orient="horz" pos="2585" userDrawn="1">
          <p15:clr>
            <a:srgbClr val="5ACBF0"/>
          </p15:clr>
        </p15:guide>
        <p15:guide id="12" orient="horz" pos="3288" userDrawn="1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übersicht Ra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F4346F-EC1E-F3FC-97AA-123327A39E2B}"/>
              </a:ext>
            </a:extLst>
          </p:cNvPr>
          <p:cNvSpPr txBox="1">
            <a:spLocks/>
          </p:cNvSpPr>
          <p:nvPr userDrawn="1"/>
        </p:nvSpPr>
        <p:spPr>
          <a:xfrm>
            <a:off x="526866" y="5805305"/>
            <a:ext cx="340473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84B944-F9D1-B24E-B093-408FE9F5DF0D}" type="slidenum">
              <a:rPr lang="de-DE" sz="1100" b="1" i="0" smtClean="0">
                <a:solidFill>
                  <a:schemeClr val="accent3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pPr marL="0" marR="0" lvl="0" indent="0" algn="l" defTabSz="4572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1100" b="1" i="0" dirty="0">
              <a:solidFill>
                <a:schemeClr val="accent3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5" name="Datumsplatzhalter 2">
            <a:extLst>
              <a:ext uri="{FF2B5EF4-FFF2-40B4-BE49-F238E27FC236}">
                <a16:creationId xmlns:a16="http://schemas.microsoft.com/office/drawing/2014/main" id="{0564745E-3A8E-F7A3-544A-DD854ABE44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2422" y="5799876"/>
            <a:ext cx="731378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7FCB6B46-8B32-713C-3604-6C272F6D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1742" y="5799876"/>
            <a:ext cx="9407097" cy="360000"/>
          </a:xfrm>
          <a:prstGeom prst="rect">
            <a:avLst/>
          </a:prstGeom>
        </p:spPr>
        <p:txBody>
          <a:bodyPr wrap="none" lIns="0" tIns="0" rIns="0" bIns="0" anchor="ctr"/>
          <a:lstStyle>
            <a:lvl1pPr marL="279475" indent="-279475" algn="l">
              <a:buSzPct val="130000"/>
              <a:buFont typeface="Systemschrift"/>
              <a:buChar char="|"/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indent="0">
              <a:buFont typeface="Systemschrift"/>
              <a:buNone/>
            </a:pPr>
            <a:r>
              <a:rPr lang="de-DE"/>
              <a:t>Dr. Wiebke Breustedt, Qualitätsmanagerin der Geschäftsstelle ORCA.nrw</a:t>
            </a:r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F7066737-4414-D4A4-8E25-A6E7609C3684}"/>
              </a:ext>
            </a:extLst>
          </p:cNvPr>
          <p:cNvSpPr txBox="1">
            <a:spLocks/>
          </p:cNvSpPr>
          <p:nvPr userDrawn="1"/>
        </p:nvSpPr>
        <p:spPr>
          <a:xfrm>
            <a:off x="1544160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284199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41" userDrawn="1">
          <p15:clr>
            <a:srgbClr val="5ACBF0"/>
          </p15:clr>
        </p15:guide>
        <p15:guide id="2" pos="3514" userDrawn="1">
          <p15:clr>
            <a:srgbClr val="5ACBF0"/>
          </p15:clr>
        </p15:guide>
        <p15:guide id="3" pos="3743" userDrawn="1">
          <p15:clr>
            <a:srgbClr val="5ACBF0"/>
          </p15:clr>
        </p15:guide>
        <p15:guide id="4" pos="5216" userDrawn="1">
          <p15:clr>
            <a:srgbClr val="5ACBF0"/>
          </p15:clr>
        </p15:guide>
        <p15:guide id="5" pos="1814" userDrawn="1">
          <p15:clr>
            <a:srgbClr val="5ACBF0"/>
          </p15:clr>
        </p15:guide>
        <p15:guide id="6" pos="5443" userDrawn="1">
          <p15:clr>
            <a:srgbClr val="5ACBF0"/>
          </p15:clr>
        </p15:guide>
        <p15:guide id="7" orient="horz" pos="746" userDrawn="1">
          <p15:clr>
            <a:srgbClr val="5ACBF0"/>
          </p15:clr>
        </p15:guide>
        <p15:guide id="8" orient="horz" pos="1451" userDrawn="1">
          <p15:clr>
            <a:srgbClr val="5ACBF0"/>
          </p15:clr>
        </p15:guide>
        <p15:guide id="9" orient="horz" pos="1665" userDrawn="1">
          <p15:clr>
            <a:srgbClr val="5ACBF0"/>
          </p15:clr>
        </p15:guide>
        <p15:guide id="10" orient="horz" pos="2381" userDrawn="1">
          <p15:clr>
            <a:srgbClr val="5ACBF0"/>
          </p15:clr>
        </p15:guide>
        <p15:guide id="11" orient="horz" pos="2585" userDrawn="1">
          <p15:clr>
            <a:srgbClr val="5ACBF0"/>
          </p15:clr>
        </p15:guide>
        <p15:guide id="12" orient="horz" pos="3288" userDrawn="1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Ein Bild, das Text, Computer enthält.&#10;&#10;Automatisch generierte Beschreibung">
            <a:extLst>
              <a:ext uri="{FF2B5EF4-FFF2-40B4-BE49-F238E27FC236}">
                <a16:creationId xmlns:a16="http://schemas.microsoft.com/office/drawing/2014/main" id="{0457A3B1-3A08-9C52-9238-67B96CE3DC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7776" r="10775" b="695"/>
          <a:stretch/>
        </p:blipFill>
        <p:spPr>
          <a:xfrm>
            <a:off x="0" y="2"/>
            <a:ext cx="11520488" cy="500589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09E049-107C-AEBF-6906-2DDA310AB4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749" y="1798003"/>
            <a:ext cx="5220495" cy="41687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6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E890B636-DAD2-7624-C6F1-EF29644828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95269" y="2525343"/>
            <a:ext cx="4376495" cy="14977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1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B6FB795-BCBD-8139-E2C6-D62522D2604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2452" y="2547607"/>
            <a:ext cx="1396627" cy="139521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599" b="0" i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r>
              <a:rPr lang="de-DE" dirty="0"/>
              <a:t>Bild</a:t>
            </a:r>
          </a:p>
        </p:txBody>
      </p:sp>
    </p:spTree>
    <p:extLst>
      <p:ext uri="{BB962C8B-B14F-4D97-AF65-F5344CB8AC3E}">
        <p14:creationId xmlns:p14="http://schemas.microsoft.com/office/powerpoint/2010/main" val="20701024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Ein Bild, das Text, Computer enthält.&#10;&#10;Automatisch generierte Beschreibung">
            <a:extLst>
              <a:ext uri="{FF2B5EF4-FFF2-40B4-BE49-F238E27FC236}">
                <a16:creationId xmlns:a16="http://schemas.microsoft.com/office/drawing/2014/main" id="{0457A3B1-3A08-9C52-9238-67B96CE3DC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7776" r="10775" b="695"/>
          <a:stretch/>
        </p:blipFill>
        <p:spPr>
          <a:xfrm>
            <a:off x="0" y="2"/>
            <a:ext cx="11520488" cy="500589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09E049-107C-AEBF-6906-2DDA310AB4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749" y="1798003"/>
            <a:ext cx="5220495" cy="41687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6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E890B636-DAD2-7624-C6F1-EF29644828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749" y="2525344"/>
            <a:ext cx="3036571" cy="18733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1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DBEE27F1-BD50-A57F-4EE7-1A28AE0026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95750" y="2525344"/>
            <a:ext cx="3036571" cy="18733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1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9801598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A09E049-107C-AEBF-6906-2DDA310AB4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749" y="2204404"/>
            <a:ext cx="1748000" cy="41687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6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12">
            <a:extLst>
              <a:ext uri="{FF2B5EF4-FFF2-40B4-BE49-F238E27FC236}">
                <a16:creationId xmlns:a16="http://schemas.microsoft.com/office/drawing/2014/main" id="{E890B636-DAD2-7624-C6F1-EF29644828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90888" y="2301824"/>
            <a:ext cx="3036571" cy="20610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1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5" name="Textplatzhalter 12">
            <a:extLst>
              <a:ext uri="{FF2B5EF4-FFF2-40B4-BE49-F238E27FC236}">
                <a16:creationId xmlns:a16="http://schemas.microsoft.com/office/drawing/2014/main" id="{DBEE27F1-BD50-A57F-4EE7-1A28AE0026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9128" y="2301824"/>
            <a:ext cx="3036571" cy="20610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1" b="0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 algn="l">
              <a:buNone/>
              <a:defRPr/>
            </a:lvl2pPr>
            <a:lvl3pPr marL="864094" indent="0" algn="l">
              <a:buNone/>
              <a:defRPr/>
            </a:lvl3pPr>
            <a:lvl4pPr marL="1296140" indent="0" algn="l">
              <a:buNone/>
              <a:defRPr/>
            </a:lvl4pPr>
            <a:lvl5pPr marL="1728187" indent="0" algn="l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6167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EC97C9-A60E-5C76-1736-797ABE89D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4" y="360366"/>
            <a:ext cx="10440987" cy="5759449"/>
          </a:xfrm>
          <a:prstGeom prst="rect">
            <a:avLst/>
          </a:prstGeom>
        </p:spPr>
        <p:txBody>
          <a:bodyPr anchor="ctr"/>
          <a:lstStyle>
            <a:lvl1pPr algn="ctr">
              <a:defRPr sz="2401" b="1" i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6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in Bild, das Text, Computer enthält.&#10;&#10;Automatisch generierte Beschreibung">
            <a:extLst>
              <a:ext uri="{FF2B5EF4-FFF2-40B4-BE49-F238E27FC236}">
                <a16:creationId xmlns:a16="http://schemas.microsoft.com/office/drawing/2014/main" id="{1E347356-2C5C-69E6-B0C4-5832D9BE8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7776" r="10775" b="695"/>
          <a:stretch/>
        </p:blipFill>
        <p:spPr>
          <a:xfrm>
            <a:off x="0" y="2"/>
            <a:ext cx="11520488" cy="500589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530429"/>
            <a:ext cx="7854950" cy="148709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12300"/>
              </a:lnSpc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5AB638-8435-3D63-9490-06A067EFD2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751" y="3574618"/>
            <a:ext cx="7829551" cy="9866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1" i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Folienüberschrift</a:t>
            </a:r>
          </a:p>
        </p:txBody>
      </p:sp>
      <p:sp>
        <p:nvSpPr>
          <p:cNvPr id="2" name="Datumsplatzhalter 2">
            <a:extLst>
              <a:ext uri="{FF2B5EF4-FFF2-40B4-BE49-F238E27FC236}">
                <a16:creationId xmlns:a16="http://schemas.microsoft.com/office/drawing/2014/main" id="{A074117B-147E-63FA-2D16-EEB629473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561EE604-92E5-F9D1-9050-9A51D4ADC2AA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4" name="Textplatzhalter 19">
            <a:extLst>
              <a:ext uri="{FF2B5EF4-FFF2-40B4-BE49-F238E27FC236}">
                <a16:creationId xmlns:a16="http://schemas.microsoft.com/office/drawing/2014/main" id="{58D92AE6-89D2-0170-6F04-D6BFFB637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146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5EFA206-B15A-5396-B00A-30110059C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3273" r="24779"/>
          <a:stretch/>
        </p:blipFill>
        <p:spPr>
          <a:xfrm>
            <a:off x="0" y="2"/>
            <a:ext cx="11520488" cy="500589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530429"/>
            <a:ext cx="7854950" cy="148709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12300"/>
              </a:lnSpc>
              <a:defRPr sz="70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ÜBERSCHRIFT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9751" y="3095146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5AB638-8435-3D63-9490-06A067EFD2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751" y="3574618"/>
            <a:ext cx="7829551" cy="9866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1" i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Folienüberschrift</a:t>
            </a:r>
          </a:p>
        </p:txBody>
      </p:sp>
      <p:sp>
        <p:nvSpPr>
          <p:cNvPr id="17" name="Datumsplatzhalter 2">
            <a:extLst>
              <a:ext uri="{FF2B5EF4-FFF2-40B4-BE49-F238E27FC236}">
                <a16:creationId xmlns:a16="http://schemas.microsoft.com/office/drawing/2014/main" id="{2D822A99-C56D-F706-0855-8B844B1381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3659" y="5799876"/>
            <a:ext cx="666310" cy="360000"/>
          </a:xfrm>
          <a:prstGeom prst="rect">
            <a:avLst/>
          </a:prstGeom>
        </p:spPr>
        <p:txBody>
          <a:bodyPr wrap="none" lIns="0" tIns="0" rIns="0" bIns="0" anchor="ctr" anchorCtr="0"/>
          <a:lstStyle>
            <a:lvl1pPr algn="r">
              <a:defRPr sz="1100" b="0" i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18" name="Datumsplatzhalter 3">
            <a:extLst>
              <a:ext uri="{FF2B5EF4-FFF2-40B4-BE49-F238E27FC236}">
                <a16:creationId xmlns:a16="http://schemas.microsoft.com/office/drawing/2014/main" id="{317BCFC6-D851-CBBC-4E63-8A9458A36C0A}"/>
              </a:ext>
            </a:extLst>
          </p:cNvPr>
          <p:cNvSpPr txBox="1">
            <a:spLocks/>
          </p:cNvSpPr>
          <p:nvPr userDrawn="1"/>
        </p:nvSpPr>
        <p:spPr>
          <a:xfrm>
            <a:off x="1188774" y="5809786"/>
            <a:ext cx="214280" cy="346075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l" defTabSz="457200" rtl="0" eaLnBrk="1" latinLnBrk="0" hangingPunct="1">
              <a:defRPr sz="1200" b="0" i="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i="0" kern="1200" dirty="0">
                <a:solidFill>
                  <a:schemeClr val="tx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de-DE" sz="1100" b="1" i="0" kern="1200" dirty="0">
                <a:solidFill>
                  <a:schemeClr val="accent3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· </a:t>
            </a:r>
            <a:r>
              <a:rPr lang="de-DE" sz="1100" b="1" dirty="0"/>
              <a:t> </a:t>
            </a:r>
            <a:endParaRPr lang="de-DE" sz="1100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70FA6A31-DAF2-CFE8-163A-638E908690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31045" y="5803893"/>
            <a:ext cx="5221287" cy="355985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864094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296140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728187" indent="0">
              <a:buFontTx/>
              <a:buNone/>
              <a:defRPr sz="1100" b="0" i="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de-DE" dirty="0"/>
              <a:t>Name Nachname, Position bei </a:t>
            </a:r>
            <a:r>
              <a:rPr lang="de-DE" dirty="0" err="1"/>
              <a:t>ORCA.nrw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7061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FB67F48-C035-ACCF-A5CC-BF2CC517C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26A0B12-848D-3687-033D-3825816C60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4350" y="1276541"/>
            <a:ext cx="7854950" cy="184056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6001"/>
              </a:lnSpc>
              <a:defRPr sz="6400" b="1" i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DE" b="1" dirty="0">
                <a:effectLst/>
                <a:latin typeface="Segoe UI" panose="020B0502040204020203" pitchFamily="34" charset="0"/>
              </a:rPr>
              <a:t>KAPITEL 01</a:t>
            </a:r>
            <a:endParaRPr lang="de-DE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A6F0A0A-B085-6B90-214E-E7A7FB77C5E1}"/>
              </a:ext>
            </a:extLst>
          </p:cNvPr>
          <p:cNvSpPr/>
          <p:nvPr userDrawn="1"/>
        </p:nvSpPr>
        <p:spPr>
          <a:xfrm>
            <a:off x="530699" y="3258108"/>
            <a:ext cx="1067212" cy="1087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90C49A6-5784-AD09-2AAC-7E6664F325B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0698" y="3610834"/>
            <a:ext cx="7829551" cy="33647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64094" rtl="0" eaLnBrk="1" fontAlgn="auto" latinLnBrk="0" hangingPunct="1">
              <a:lnSpc>
                <a:spcPct val="90000"/>
              </a:lnSpc>
              <a:spcBef>
                <a:spcPts val="94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b="1" i="0" smtClean="0">
                <a:solidFill>
                  <a:schemeClr val="bg1"/>
                </a:solidFill>
                <a:effectLst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Untertitel zur Kapitelüberschrift einzeilig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3A1C2C-C7D0-68E8-AB66-95C54B13D83A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540213" y="4237022"/>
            <a:ext cx="5220031" cy="128593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de-DE" sz="1700" b="0" i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3204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94" indent="0">
              <a:buNone/>
              <a:defRPr sz="1702">
                <a:solidFill>
                  <a:schemeClr val="tx1">
                    <a:tint val="75000"/>
                  </a:schemeClr>
                </a:solidFill>
              </a:defRPr>
            </a:lvl3pPr>
            <a:lvl4pPr marL="129614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18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232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28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327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374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40" rtl="0" eaLnBrk="1" fontAlgn="auto" latinLnBrk="0" hangingPunct="1">
              <a:lnSpc>
                <a:spcPts val="22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Beschreibungstext...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Lorem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ipsum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sit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amet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</a:t>
            </a:r>
            <a:b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</a:b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consectetuer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adipiscing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elit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, sed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diam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nonummy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nibh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euismod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tincidunt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ut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laoreet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dolore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 magna </a:t>
            </a:r>
            <a:r>
              <a:rPr lang="de-DE" sz="1700" dirty="0" err="1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aliquam</a:t>
            </a:r>
            <a:r>
              <a:rPr lang="de-DE" sz="17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925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image" Target="../media/image16.sv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20" Type="http://schemas.openxmlformats.org/officeDocument/2006/relationships/image" Target="../media/image9.sv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F3583437-9D60-14D2-FB19-1494883E8ED0}"/>
              </a:ext>
            </a:extLst>
          </p:cNvPr>
          <p:cNvSpPr/>
          <p:nvPr userDrawn="1"/>
        </p:nvSpPr>
        <p:spPr>
          <a:xfrm>
            <a:off x="-795" y="0"/>
            <a:ext cx="11520488" cy="5188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60EA411-4B03-BC4D-AB3C-D69F65264D91}"/>
              </a:ext>
            </a:extLst>
          </p:cNvPr>
          <p:cNvSpPr/>
          <p:nvPr userDrawn="1"/>
        </p:nvSpPr>
        <p:spPr>
          <a:xfrm>
            <a:off x="0" y="5006976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C41B641-B9E7-E16D-870D-251F7D99FC4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828825" y="5700460"/>
            <a:ext cx="2151914" cy="44126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1D20DAE-EC76-C4D7-308A-DD504D48B5E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966717" y="5486510"/>
            <a:ext cx="1252807" cy="688865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EAFCF803-507A-2CEC-2A61-E1E2E140F546}"/>
              </a:ext>
            </a:extLst>
          </p:cNvPr>
          <p:cNvSpPr txBox="1"/>
          <p:nvPr userDrawn="1"/>
        </p:nvSpPr>
        <p:spPr>
          <a:xfrm>
            <a:off x="8823329" y="5464177"/>
            <a:ext cx="163512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b="0" i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Gefördert durch:</a:t>
            </a:r>
          </a:p>
        </p:txBody>
      </p:sp>
      <p:cxnSp>
        <p:nvCxnSpPr>
          <p:cNvPr id="2" name="Gerade Verbindung 1">
            <a:extLst>
              <a:ext uri="{FF2B5EF4-FFF2-40B4-BE49-F238E27FC236}">
                <a16:creationId xmlns:a16="http://schemas.microsoft.com/office/drawing/2014/main" id="{35AF4766-E6AA-1D40-E408-4BB302F6BD58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7C623B34-3057-C904-456C-83F37826FEAC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967B0AF-30A1-D1D9-C8A5-204C02EFAED3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5F94F6F-20FC-C4BE-8ED8-0FF863C36FF4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79E9AFE-15CF-85A5-44D9-ADAC4577B01B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6960C60-565B-4B5C-87BB-4E3107D135C8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730AC0-6E51-DFA2-AA39-28F449B341C9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CBF36DE-163E-E558-ED7E-4C2F92F8332B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51817FD-3B2F-9576-9BAE-2C90331B516E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0D6C30F-43FC-1B13-0BFE-BE1196BD4A91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5230D1-A7AE-C2BB-CC7F-C0880A083A1B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E51337E-B5FB-18E9-8400-3C36B4F3087F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A5248D2-021D-EAA3-B04B-519132F06CCA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C8489170-3C07-508D-314D-E4B9A3D9DA83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FFBBFC31-511E-3C29-C82C-4D90CB26CED4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22" name="Gerade Verbindung 21">
              <a:extLst>
                <a:ext uri="{FF2B5EF4-FFF2-40B4-BE49-F238E27FC236}">
                  <a16:creationId xmlns:a16="http://schemas.microsoft.com/office/drawing/2014/main" id="{F80B674D-EF1D-46AE-657A-F7DAF8FC515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>
              <a:extLst>
                <a:ext uri="{FF2B5EF4-FFF2-40B4-BE49-F238E27FC236}">
                  <a16:creationId xmlns:a16="http://schemas.microsoft.com/office/drawing/2014/main" id="{52B49DC6-EE5C-8661-3801-3A537BDBDC8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>
              <a:extLst>
                <a:ext uri="{FF2B5EF4-FFF2-40B4-BE49-F238E27FC236}">
                  <a16:creationId xmlns:a16="http://schemas.microsoft.com/office/drawing/2014/main" id="{59DF1372-EB5A-5295-480B-99E0461FAB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1AA63A46-53D2-875E-CA51-C909FA0C207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217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1984" userDrawn="1">
          <p15:clr>
            <a:srgbClr val="F26B43"/>
          </p15:clr>
        </p15:guide>
        <p15:guide id="8" pos="527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9CCBF806-8711-481C-947E-14A25B350EA4}"/>
              </a:ext>
            </a:extLst>
          </p:cNvPr>
          <p:cNvSpPr/>
          <p:nvPr userDrawn="1"/>
        </p:nvSpPr>
        <p:spPr>
          <a:xfrm>
            <a:off x="-795" y="1"/>
            <a:ext cx="11520488" cy="6310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A6DE094-4541-80A5-5097-42CDC9FC579F}"/>
              </a:ext>
            </a:extLst>
          </p:cNvPr>
          <p:cNvSpPr/>
          <p:nvPr userDrawn="1"/>
        </p:nvSpPr>
        <p:spPr>
          <a:xfrm>
            <a:off x="0" y="6299199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cxnSp>
        <p:nvCxnSpPr>
          <p:cNvPr id="2" name="Gerade Verbindung 1">
            <a:extLst>
              <a:ext uri="{FF2B5EF4-FFF2-40B4-BE49-F238E27FC236}">
                <a16:creationId xmlns:a16="http://schemas.microsoft.com/office/drawing/2014/main" id="{B225F480-A49E-AC4B-2075-D3A00BC1D7D0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6805DE4B-6345-94E3-319B-A39FD7544A19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A121D9E-EF89-E716-E6FE-424473134CDE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32DCA39-13A5-1429-FB01-2EF3C45D8C1F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42FB536-D0DD-83EB-AB23-CF503BE59C94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3F688D-2523-78DC-1614-D4387797EA5E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1535416-5B90-96AD-0C9D-A121BC8324DB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88E9B73-9670-F9C8-93EA-47EBD882F124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1585E92-6AD4-9CB6-9953-B742F47CF3C1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8E29DDF-5424-02EF-7C29-F58DF1F474D3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7556B2C-E0ED-06CB-19CD-A70B61240642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2055BED-1577-E079-35D0-8A8B3742FEA8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17" name="Gerade Verbindung 16">
            <a:extLst>
              <a:ext uri="{FF2B5EF4-FFF2-40B4-BE49-F238E27FC236}">
                <a16:creationId xmlns:a16="http://schemas.microsoft.com/office/drawing/2014/main" id="{D4190F6D-99CB-A47C-B47C-04F615374DB3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65ADC0A2-FFB1-20AE-9639-EA84C1DA3211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19" name="Gerade Verbindung 18">
              <a:extLst>
                <a:ext uri="{FF2B5EF4-FFF2-40B4-BE49-F238E27FC236}">
                  <a16:creationId xmlns:a16="http://schemas.microsoft.com/office/drawing/2014/main" id="{D5AC77E4-7943-33A2-5BCD-8CE39BF1F6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>
              <a:extLst>
                <a:ext uri="{FF2B5EF4-FFF2-40B4-BE49-F238E27FC236}">
                  <a16:creationId xmlns:a16="http://schemas.microsoft.com/office/drawing/2014/main" id="{7B534CEC-02B1-0923-4422-78482AB736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>
              <a:extLst>
                <a:ext uri="{FF2B5EF4-FFF2-40B4-BE49-F238E27FC236}">
                  <a16:creationId xmlns:a16="http://schemas.microsoft.com/office/drawing/2014/main" id="{CCBC15AE-944D-C703-DD21-20CA3E5F1C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>
              <a:extLst>
                <a:ext uri="{FF2B5EF4-FFF2-40B4-BE49-F238E27FC236}">
                  <a16:creationId xmlns:a16="http://schemas.microsoft.com/office/drawing/2014/main" id="{55E8042E-1C87-502A-67C8-A564B17463E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feld 22">
            <a:extLst>
              <a:ext uri="{FF2B5EF4-FFF2-40B4-BE49-F238E27FC236}">
                <a16:creationId xmlns:a16="http://schemas.microsoft.com/office/drawing/2014/main" id="{27FA65E9-9BE7-3D53-B355-CF2A4EFDAE2E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226523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1984" userDrawn="1">
          <p15:clr>
            <a:srgbClr val="F26B43"/>
          </p15:clr>
        </p15:guide>
        <p15:guide id="8" pos="527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AA6DE094-4541-80A5-5097-42CDC9FC579F}"/>
              </a:ext>
            </a:extLst>
          </p:cNvPr>
          <p:cNvSpPr/>
          <p:nvPr userDrawn="1"/>
        </p:nvSpPr>
        <p:spPr>
          <a:xfrm>
            <a:off x="0" y="6299199"/>
            <a:ext cx="11520488" cy="1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cxnSp>
        <p:nvCxnSpPr>
          <p:cNvPr id="2" name="Gerade Verbindung 1">
            <a:extLst>
              <a:ext uri="{FF2B5EF4-FFF2-40B4-BE49-F238E27FC236}">
                <a16:creationId xmlns:a16="http://schemas.microsoft.com/office/drawing/2014/main" id="{1F85A1D4-9BA0-F0BC-2896-C68F7386B482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136FABC3-09D8-CDE4-23EB-2C822BCC0399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904B587-79FA-428E-BF8E-C49F9E10AF7B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565BECB-C628-D147-FB59-1D9FB7C030F8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5F36F2D-F416-CA82-BE4B-C3356D9E3250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0CE4A9-4783-812C-6770-A8FCDE88B241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A0A91F6-1477-EEA5-9D92-9FFA26274700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91331DA-F5DC-BCA7-6261-CDF50FC15A67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CAEC460-6306-BAD6-AD17-622D3CBBF0BD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686455E-3833-9413-B0E2-4FFEE894B3D8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0786D39-D0D3-FE67-EBA1-1503B5D0AD3D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216E3C8-5596-B111-4305-B71E1C95784C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16" name="Gerade Verbindung 15">
            <a:extLst>
              <a:ext uri="{FF2B5EF4-FFF2-40B4-BE49-F238E27FC236}">
                <a16:creationId xmlns:a16="http://schemas.microsoft.com/office/drawing/2014/main" id="{95644177-696F-3641-4B67-1EA194EA7E2F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FD9B7EAC-E76E-9A35-ACA4-5290BAFC8AB5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18" name="Gerade Verbindung 17">
              <a:extLst>
                <a:ext uri="{FF2B5EF4-FFF2-40B4-BE49-F238E27FC236}">
                  <a16:creationId xmlns:a16="http://schemas.microsoft.com/office/drawing/2014/main" id="{244552E7-0F52-70D6-6DF6-7C7792F8A2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>
              <a:extLst>
                <a:ext uri="{FF2B5EF4-FFF2-40B4-BE49-F238E27FC236}">
                  <a16:creationId xmlns:a16="http://schemas.microsoft.com/office/drawing/2014/main" id="{D8E37672-64B0-0C9B-A85F-25384C0AD6E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>
              <a:extLst>
                <a:ext uri="{FF2B5EF4-FFF2-40B4-BE49-F238E27FC236}">
                  <a16:creationId xmlns:a16="http://schemas.microsoft.com/office/drawing/2014/main" id="{9133CBFF-7F06-82F4-72F3-D864B59CD1E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>
              <a:extLst>
                <a:ext uri="{FF2B5EF4-FFF2-40B4-BE49-F238E27FC236}">
                  <a16:creationId xmlns:a16="http://schemas.microsoft.com/office/drawing/2014/main" id="{C914D3AC-AF28-2CD0-56AD-596A241A23A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136F9796-5D58-DE51-CA01-C6AD8509ACF0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134013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6" r:id="rId2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1984" userDrawn="1">
          <p15:clr>
            <a:srgbClr val="F26B43"/>
          </p15:clr>
        </p15:guide>
        <p15:guide id="8" pos="527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AA6DE094-4541-80A5-5097-42CDC9FC579F}"/>
              </a:ext>
            </a:extLst>
          </p:cNvPr>
          <p:cNvSpPr/>
          <p:nvPr userDrawn="1"/>
        </p:nvSpPr>
        <p:spPr>
          <a:xfrm>
            <a:off x="0" y="6299199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0F17503-3FA1-D9B8-39C2-793CB639E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7" y="1263653"/>
            <a:ext cx="9936162" cy="43590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DF2CD16-51D5-BF37-9DEF-B602BB5BF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7FE0191-ED67-322B-3C0E-45EA7082180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482863" y="303673"/>
            <a:ext cx="1782030" cy="315452"/>
          </a:xfrm>
          <a:prstGeom prst="rect">
            <a:avLst/>
          </a:prstGeom>
        </p:spPr>
      </p:pic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CDE6F142-EEED-2432-58B2-C93ADFFC07AA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7E3E5BA-C144-0ACF-22E9-E28567DEB202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38EFB86-9AFA-B17F-EB0D-8FB372B08917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CA2E198-4A12-9919-2943-4FA896EDDDF0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F2F5C64-9254-AC63-5E2A-824B035934E9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2939D50-17A2-69E6-821B-8A8A09841657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669E900-6404-C75B-FC80-D5FA8BC64B5E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040290B-D2BB-A781-35FA-ED29F5E85CB4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F53FF86-E158-62A7-49F4-04EDD51BA735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C20236-73BC-3405-A92E-0921C8561E21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781ED8B-1842-439A-FE16-7501B139DB84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C3E61D3-D691-1415-1001-EF57EE8BDFA9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E0BA4126-CFFF-E98F-6B55-FD131752E383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C770F79-53FB-CD52-A60C-ED5B75C7D972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21" name="Gerade Verbindung 20">
              <a:extLst>
                <a:ext uri="{FF2B5EF4-FFF2-40B4-BE49-F238E27FC236}">
                  <a16:creationId xmlns:a16="http://schemas.microsoft.com/office/drawing/2014/main" id="{827CB188-1DCA-3881-95B2-E75AD9663F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>
              <a:extLst>
                <a:ext uri="{FF2B5EF4-FFF2-40B4-BE49-F238E27FC236}">
                  <a16:creationId xmlns:a16="http://schemas.microsoft.com/office/drawing/2014/main" id="{CFBBFAC1-7298-E500-46EB-ED110C654AE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>
              <a:extLst>
                <a:ext uri="{FF2B5EF4-FFF2-40B4-BE49-F238E27FC236}">
                  <a16:creationId xmlns:a16="http://schemas.microsoft.com/office/drawing/2014/main" id="{A4E84798-A3F6-A103-80CB-83CF6A14269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>
              <a:extLst>
                <a:ext uri="{FF2B5EF4-FFF2-40B4-BE49-F238E27FC236}">
                  <a16:creationId xmlns:a16="http://schemas.microsoft.com/office/drawing/2014/main" id="{A2BECEBF-8882-65EA-42F0-883B2E5139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8B7424DF-787E-EE57-C82A-42308313BE5D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1875209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66" r:id="rId3"/>
    <p:sldLayoutId id="2147483770" r:id="rId4"/>
    <p:sldLayoutId id="2147483653" r:id="rId5"/>
    <p:sldLayoutId id="2147483664" r:id="rId6"/>
    <p:sldLayoutId id="2147483655" r:id="rId7"/>
    <p:sldLayoutId id="2147483665" r:id="rId8"/>
    <p:sldLayoutId id="2147483654" r:id="rId9"/>
    <p:sldLayoutId id="2147483656" r:id="rId10"/>
    <p:sldLayoutId id="2147483659" r:id="rId11"/>
    <p:sldLayoutId id="2147483660" r:id="rId12"/>
    <p:sldLayoutId id="2147483662" r:id="rId13"/>
    <p:sldLayoutId id="2147483663" r:id="rId14"/>
    <p:sldLayoutId id="2147483661" r:id="rId15"/>
    <p:sldLayoutId id="2147483657" r:id="rId16"/>
    <p:sldLayoutId id="2147483658" r:id="rId17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2651" b="1" i="0" kern="1200">
          <a:solidFill>
            <a:schemeClr val="accent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0" indent="0" algn="l" defTabSz="864094" rtl="0" eaLnBrk="1" latinLnBrk="0" hangingPunct="1">
        <a:lnSpc>
          <a:spcPct val="120000"/>
        </a:lnSpc>
        <a:spcBef>
          <a:spcPts val="0"/>
        </a:spcBef>
        <a:buClr>
          <a:schemeClr val="accent3"/>
        </a:buClr>
        <a:buSzPct val="100000"/>
        <a:buFontTx/>
        <a:buNone/>
        <a:defRPr sz="1700" b="0" i="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12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accent3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360055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accent3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540048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accent3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540048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accent3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5ACBF0"/>
          </p15:clr>
        </p15:guide>
        <p15:guide id="2" pos="3629" userDrawn="1">
          <p15:clr>
            <a:srgbClr val="5ACBF0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1996" userDrawn="1">
          <p15:clr>
            <a:srgbClr val="F26B43"/>
          </p15:clr>
        </p15:guide>
        <p15:guide id="8" pos="5261" userDrawn="1">
          <p15:clr>
            <a:srgbClr val="F26B43"/>
          </p15:clr>
        </p15:guide>
        <p15:guide id="9" orient="horz" pos="998" userDrawn="1">
          <p15:clr>
            <a:srgbClr val="A4A3A4"/>
          </p15:clr>
        </p15:guide>
        <p15:guide id="10" orient="horz" pos="1202" userDrawn="1">
          <p15:clr>
            <a:srgbClr val="A4A3A4"/>
          </p15:clr>
        </p15:guide>
        <p15:guide id="11" orient="horz" pos="3356" userDrawn="1">
          <p15:clr>
            <a:srgbClr val="A4A3A4"/>
          </p15:clr>
        </p15:guide>
        <p15:guide id="12" orient="horz" pos="680" userDrawn="1">
          <p15:clr>
            <a:srgbClr val="9FCC3B"/>
          </p15:clr>
        </p15:guide>
        <p15:guide id="13" orient="horz" pos="3515" userDrawn="1">
          <p15:clr>
            <a:srgbClr val="9FCC3B"/>
          </p15:clr>
        </p15:guide>
        <p15:guide id="14" pos="3743" userDrawn="1">
          <p15:clr>
            <a:srgbClr val="FDE53C"/>
          </p15:clr>
        </p15:guide>
        <p15:guide id="15" pos="3514" userDrawn="1">
          <p15:clr>
            <a:srgbClr val="FDE53C"/>
          </p15:clr>
        </p15:guide>
        <p15:guide id="16" pos="2380" userDrawn="1">
          <p15:clr>
            <a:srgbClr val="FBAE40"/>
          </p15:clr>
        </p15:guide>
        <p15:guide id="17" pos="4877" userDrawn="1">
          <p15:clr>
            <a:srgbClr val="FBAE40"/>
          </p15:clr>
        </p15:guide>
        <p15:guide id="18" pos="2609" userDrawn="1">
          <p15:clr>
            <a:srgbClr val="FDE53C"/>
          </p15:clr>
        </p15:guide>
        <p15:guide id="19" pos="4648" userDrawn="1">
          <p15:clr>
            <a:srgbClr val="FDE53C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FA36CA1-25F2-FE35-E1D9-668A60BDAFC7}"/>
              </a:ext>
            </a:extLst>
          </p:cNvPr>
          <p:cNvSpPr/>
          <p:nvPr userDrawn="1"/>
        </p:nvSpPr>
        <p:spPr>
          <a:xfrm>
            <a:off x="0" y="1"/>
            <a:ext cx="11520488" cy="62912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A6DE094-4541-80A5-5097-42CDC9FC579F}"/>
              </a:ext>
            </a:extLst>
          </p:cNvPr>
          <p:cNvSpPr/>
          <p:nvPr userDrawn="1"/>
        </p:nvSpPr>
        <p:spPr>
          <a:xfrm>
            <a:off x="0" y="6299199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0F17503-3FA1-D9B8-39C2-793CB639E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7" y="1263653"/>
            <a:ext cx="9936162" cy="43590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DF2CD16-51D5-BF37-9DEF-B602BB5BF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754" y="1908176"/>
            <a:ext cx="10440987" cy="34194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1B74BAF-7FB8-6538-1A78-EC13E97E1A1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501077" y="318419"/>
            <a:ext cx="1748000" cy="607200"/>
          </a:xfrm>
          <a:prstGeom prst="rect">
            <a:avLst/>
          </a:prstGeom>
        </p:spPr>
      </p:pic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CADDB044-922C-4444-DBCE-7680AE7F3343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818592D-182D-70C1-501B-1CAA13C0FD6B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8F631CC-EBD1-5650-9A9F-F2769CA46EFE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1DA2A53-2A78-C440-89E3-B7DC7C269F56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E9C635C-AC4E-93B7-F3EA-FA1E52D75DAE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2B87DC6-7834-0637-D60F-6E156EC83879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2CA1A82-AE15-C5AB-DC15-49F69C68A993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641D43D-9364-5580-1F0D-1F568B915F60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05E6A58-137D-6A71-A895-6D6B2C12691D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EEC48B5-6C22-485B-61E5-73C82A440E20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3D15A8F-BBE8-3A94-D9EB-E813D99B8D86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B562758-5459-0395-A5B8-427F3EF4BFD1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21" name="Gerade Verbindung 20">
            <a:extLst>
              <a:ext uri="{FF2B5EF4-FFF2-40B4-BE49-F238E27FC236}">
                <a16:creationId xmlns:a16="http://schemas.microsoft.com/office/drawing/2014/main" id="{7BE3CBE9-3A44-54CF-93A2-8A6A59BAF96A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0BAF163-9508-174A-7A54-52AB62450B1D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23" name="Gerade Verbindung 22">
              <a:extLst>
                <a:ext uri="{FF2B5EF4-FFF2-40B4-BE49-F238E27FC236}">
                  <a16:creationId xmlns:a16="http://schemas.microsoft.com/office/drawing/2014/main" id="{55A3E0DF-5D32-72B0-ABE6-3AA8F1EF933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>
              <a:extLst>
                <a:ext uri="{FF2B5EF4-FFF2-40B4-BE49-F238E27FC236}">
                  <a16:creationId xmlns:a16="http://schemas.microsoft.com/office/drawing/2014/main" id="{CB9313A4-D851-696C-5CD1-C25D77064D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84DBF56A-F054-C079-82FD-322F2FEC0C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>
              <a:extLst>
                <a:ext uri="{FF2B5EF4-FFF2-40B4-BE49-F238E27FC236}">
                  <a16:creationId xmlns:a16="http://schemas.microsoft.com/office/drawing/2014/main" id="{AFCBCDDB-EA8F-CA8C-DBD6-20990E56D0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10995246-E6BB-532F-81F3-DE0BFE69F782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91562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88" r:id="rId17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2651" b="1" i="0" kern="1200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0" indent="0" algn="l" defTabSz="864094" rtl="0" eaLnBrk="1" latinLnBrk="0" hangingPunct="1">
        <a:lnSpc>
          <a:spcPct val="120000"/>
        </a:lnSpc>
        <a:spcBef>
          <a:spcPts val="0"/>
        </a:spcBef>
        <a:buClr>
          <a:schemeClr val="bg1"/>
        </a:buClr>
        <a:buSzPct val="100000"/>
        <a:buFontTx/>
        <a:buNone/>
        <a:defRPr sz="1700" b="0" i="0" kern="1200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12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bg1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360055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bg1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540048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bg1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540048" indent="-180016" algn="l" defTabSz="864094" rtl="0" eaLnBrk="1" latinLnBrk="0" hangingPunct="1">
        <a:lnSpc>
          <a:spcPct val="120000"/>
        </a:lnSpc>
        <a:spcBef>
          <a:spcPts val="0"/>
        </a:spcBef>
        <a:buClr>
          <a:schemeClr val="bg1"/>
        </a:buClr>
        <a:buSzPct val="150000"/>
        <a:buFont typeface="Segoe UI" panose="020B0502040204020203" pitchFamily="34" charset="0"/>
        <a:buChar char="›"/>
        <a:defRPr sz="1700" b="0" i="0" kern="1200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5ACBF0"/>
          </p15:clr>
        </p15:guide>
        <p15:guide id="2" pos="3629" userDrawn="1">
          <p15:clr>
            <a:srgbClr val="5ACBF0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1996" userDrawn="1">
          <p15:clr>
            <a:srgbClr val="F26B43"/>
          </p15:clr>
        </p15:guide>
        <p15:guide id="8" pos="5261" userDrawn="1">
          <p15:clr>
            <a:srgbClr val="F26B43"/>
          </p15:clr>
        </p15:guide>
        <p15:guide id="9" orient="horz" pos="998" userDrawn="1">
          <p15:clr>
            <a:srgbClr val="A4A3A4"/>
          </p15:clr>
        </p15:guide>
        <p15:guide id="10" orient="horz" pos="1202" userDrawn="1">
          <p15:clr>
            <a:srgbClr val="A4A3A4"/>
          </p15:clr>
        </p15:guide>
        <p15:guide id="11" orient="horz" pos="3356" userDrawn="1">
          <p15:clr>
            <a:srgbClr val="A4A3A4"/>
          </p15:clr>
        </p15:guide>
        <p15:guide id="12" orient="horz" pos="680" userDrawn="1">
          <p15:clr>
            <a:srgbClr val="9FCC3B"/>
          </p15:clr>
        </p15:guide>
        <p15:guide id="13" orient="horz" pos="3515" userDrawn="1">
          <p15:clr>
            <a:srgbClr val="9FCC3B"/>
          </p15:clr>
        </p15:guide>
        <p15:guide id="14" pos="3743" userDrawn="1">
          <p15:clr>
            <a:srgbClr val="FDE53C"/>
          </p15:clr>
        </p15:guide>
        <p15:guide id="15" pos="3514" userDrawn="1">
          <p15:clr>
            <a:srgbClr val="FDE53C"/>
          </p15:clr>
        </p15:guide>
        <p15:guide id="16" pos="2380" userDrawn="1">
          <p15:clr>
            <a:srgbClr val="FBAE40"/>
          </p15:clr>
        </p15:guide>
        <p15:guide id="17" pos="4877" userDrawn="1">
          <p15:clr>
            <a:srgbClr val="FBAE40"/>
          </p15:clr>
        </p15:guide>
        <p15:guide id="18" pos="2609" userDrawn="1">
          <p15:clr>
            <a:srgbClr val="FDE53C"/>
          </p15:clr>
        </p15:guide>
        <p15:guide id="19" pos="4648" userDrawn="1">
          <p15:clr>
            <a:srgbClr val="FDE53C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AA6DE094-4541-80A5-5097-42CDC9FC579F}"/>
              </a:ext>
            </a:extLst>
          </p:cNvPr>
          <p:cNvSpPr/>
          <p:nvPr userDrawn="1"/>
        </p:nvSpPr>
        <p:spPr>
          <a:xfrm>
            <a:off x="0" y="6299199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cxnSp>
        <p:nvCxnSpPr>
          <p:cNvPr id="2" name="Gerade Verbindung 1">
            <a:extLst>
              <a:ext uri="{FF2B5EF4-FFF2-40B4-BE49-F238E27FC236}">
                <a16:creationId xmlns:a16="http://schemas.microsoft.com/office/drawing/2014/main" id="{0E93141B-DB04-B1A5-8B2F-36C29EDB2F23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76577A6D-70DA-C8AF-5075-E30D313ED473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037B1BA-9CB9-9E1E-8F5D-2B41B4DD7E5B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5579C1A-DB2C-1C5B-7920-16B235000E5E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069C3C8-19FE-C491-80EA-BEDC412C3C20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DF17B38-B42B-2E3C-524A-D065A12BF758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A330666-D3E2-B56E-37AD-B47E48C339B9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81DCFCD-ADD7-569F-C6E7-21A8AA789D4E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2FD265-70EB-CE9A-B566-0B7EF9FFF78C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69DBD1E-CB7E-5770-09D3-A4691C2631F2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244AF95-2D54-FB06-83FA-5C1B1BCFA36F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89E59E74-91F5-6532-B468-F6E096453E89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16" name="Gerade Verbindung 15">
            <a:extLst>
              <a:ext uri="{FF2B5EF4-FFF2-40B4-BE49-F238E27FC236}">
                <a16:creationId xmlns:a16="http://schemas.microsoft.com/office/drawing/2014/main" id="{641C59A6-8ECD-58A2-AE57-D7798E7380D9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08F612D-8B08-6041-7C2C-65A23E38A438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18" name="Gerade Verbindung 17">
              <a:extLst>
                <a:ext uri="{FF2B5EF4-FFF2-40B4-BE49-F238E27FC236}">
                  <a16:creationId xmlns:a16="http://schemas.microsoft.com/office/drawing/2014/main" id="{6A496E92-7839-E84D-2112-1DBD09F7923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>
              <a:extLst>
                <a:ext uri="{FF2B5EF4-FFF2-40B4-BE49-F238E27FC236}">
                  <a16:creationId xmlns:a16="http://schemas.microsoft.com/office/drawing/2014/main" id="{BE11AB59-AD2D-963F-4DDA-761D7F668A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>
              <a:extLst>
                <a:ext uri="{FF2B5EF4-FFF2-40B4-BE49-F238E27FC236}">
                  <a16:creationId xmlns:a16="http://schemas.microsoft.com/office/drawing/2014/main" id="{B97C1F56-BC20-5FD9-EFD9-4A922B48510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>
              <a:extLst>
                <a:ext uri="{FF2B5EF4-FFF2-40B4-BE49-F238E27FC236}">
                  <a16:creationId xmlns:a16="http://schemas.microsoft.com/office/drawing/2014/main" id="{8AF780F3-44A1-D1A6-16B9-C1648DC583A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808C6659-0D8D-D761-97FB-70A6E6CF17A0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380649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5" r:id="rId2"/>
    <p:sldLayoutId id="2147483744" r:id="rId3"/>
    <p:sldLayoutId id="2147483747" r:id="rId4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1984" userDrawn="1">
          <p15:clr>
            <a:srgbClr val="F26B43"/>
          </p15:clr>
        </p15:guide>
        <p15:guide id="8" pos="527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AA6DE094-4541-80A5-5097-42CDC9FC579F}"/>
              </a:ext>
            </a:extLst>
          </p:cNvPr>
          <p:cNvSpPr/>
          <p:nvPr userDrawn="1"/>
        </p:nvSpPr>
        <p:spPr>
          <a:xfrm>
            <a:off x="0" y="6299199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1" i="0" dirty="0">
              <a:latin typeface="Segoe UI Semibold" panose="020B0502040204020203" pitchFamily="34" charset="0"/>
            </a:endParaRPr>
          </a:p>
        </p:txBody>
      </p:sp>
      <p:cxnSp>
        <p:nvCxnSpPr>
          <p:cNvPr id="2" name="Gerade Verbindung 1">
            <a:extLst>
              <a:ext uri="{FF2B5EF4-FFF2-40B4-BE49-F238E27FC236}">
                <a16:creationId xmlns:a16="http://schemas.microsoft.com/office/drawing/2014/main" id="{B37610C6-8090-34C3-D711-63B63CBE4030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92E06ED9-D8A7-AF70-D8B5-2FC1746C50AF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A830B19-4991-BB05-C922-284902B7C159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62FDCCC-A3DE-4CF9-C3E6-EEF842E6ABD5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9D84F46-6B03-AFD5-0996-C33A17D1C729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3F0FABC-3BEC-52C5-71D4-16C9A0C1E937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C093A23-7EC2-D556-ED38-2A1B275CF6D2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6CB0732-8413-78BF-E5CF-449F32D03C8E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2F4B356-357C-0798-40E5-07AB8BCA7725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C6173D0-E25B-9073-6E46-78E6ACEDEE51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933BA4F-3C52-D7F8-77AE-7B80DD487A35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10A715F-3CEF-FAA9-B07C-92A523F4A354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16" name="Gerade Verbindung 15">
            <a:extLst>
              <a:ext uri="{FF2B5EF4-FFF2-40B4-BE49-F238E27FC236}">
                <a16:creationId xmlns:a16="http://schemas.microsoft.com/office/drawing/2014/main" id="{18BD881E-EE76-2248-FF19-C7674D7C9EDB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6F395B0C-21BB-2CD6-6168-350FD381D9C5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18" name="Gerade Verbindung 17">
              <a:extLst>
                <a:ext uri="{FF2B5EF4-FFF2-40B4-BE49-F238E27FC236}">
                  <a16:creationId xmlns:a16="http://schemas.microsoft.com/office/drawing/2014/main" id="{FCF8AB17-A0C5-49F7-5AB8-D8FCD059D62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>
              <a:extLst>
                <a:ext uri="{FF2B5EF4-FFF2-40B4-BE49-F238E27FC236}">
                  <a16:creationId xmlns:a16="http://schemas.microsoft.com/office/drawing/2014/main" id="{C5212BE8-5331-2527-837F-F62FF39C39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>
              <a:extLst>
                <a:ext uri="{FF2B5EF4-FFF2-40B4-BE49-F238E27FC236}">
                  <a16:creationId xmlns:a16="http://schemas.microsoft.com/office/drawing/2014/main" id="{234F227D-BCF5-07D9-1B32-A93FC8EF57F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>
              <a:extLst>
                <a:ext uri="{FF2B5EF4-FFF2-40B4-BE49-F238E27FC236}">
                  <a16:creationId xmlns:a16="http://schemas.microsoft.com/office/drawing/2014/main" id="{124069D7-2C88-14EA-29B8-AC4AA724223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994747D2-0CF2-822A-A7E5-F5C7133F5F08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382088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8" r:id="rId2"/>
    <p:sldLayoutId id="2147483749" r:id="rId3"/>
    <p:sldLayoutId id="2147483750" r:id="rId4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4B55BFF-EDD0-BFC3-C303-208149A7BF0C}"/>
              </a:ext>
            </a:extLst>
          </p:cNvPr>
          <p:cNvSpPr/>
          <p:nvPr userDrawn="1"/>
        </p:nvSpPr>
        <p:spPr>
          <a:xfrm>
            <a:off x="-795" y="0"/>
            <a:ext cx="11520488" cy="5188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C9BE7EC-34C3-FB78-9DBD-EACC8AE258A1}"/>
              </a:ext>
            </a:extLst>
          </p:cNvPr>
          <p:cNvSpPr/>
          <p:nvPr userDrawn="1"/>
        </p:nvSpPr>
        <p:spPr>
          <a:xfrm>
            <a:off x="0" y="5006976"/>
            <a:ext cx="11520488" cy="180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1E69006-2C5E-69A5-BD0B-80EA5780E8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28825" y="5700460"/>
            <a:ext cx="2151914" cy="44126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7E1F2CC-A1C5-6C72-8571-47B94A20186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66717" y="5486510"/>
            <a:ext cx="1252807" cy="68886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798BC04-69B9-20FA-7BA2-74D02A68B4BD}"/>
              </a:ext>
            </a:extLst>
          </p:cNvPr>
          <p:cNvSpPr txBox="1"/>
          <p:nvPr userDrawn="1"/>
        </p:nvSpPr>
        <p:spPr>
          <a:xfrm>
            <a:off x="8823329" y="5464177"/>
            <a:ext cx="163512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600" b="0" i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Gefördert durch:</a:t>
            </a:r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9955C05C-852F-6FC0-6181-E17C77F4A514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0CE4148F-011E-E326-ADA3-1AF634717C81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8C5E8E4-9666-476F-BC15-4674605C3904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27346D-AC43-F449-70BE-98C5045B2000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0C0B7E9-6B5D-6C97-5AEA-FABA52F0C36B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B334E15-4372-96FD-F9C5-9A6C50453401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1658F7-4C73-037F-0165-17C684B4E1A1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C83A02-5FE9-01CD-F779-8971349DB0E5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6C1A3F7-831F-8A06-6407-AE9AB03D1BE1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10A8C85-D702-5FA9-EF6F-AD8F61D3DA10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594496E-D432-8A4E-8E8C-94A8688BB414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b="0" i="0" dirty="0">
              <a:latin typeface="Segoe UI" panose="020B0502040204020203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8C26A1A5-E30C-9207-C6EE-F1C54A408FAF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6E50D7F4-78B5-EFC5-EFE2-D4788076A3C0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9E7CC348-6B0C-BA07-851A-D5EA4F17D2E0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22" name="Gerade Verbindung 21">
              <a:extLst>
                <a:ext uri="{FF2B5EF4-FFF2-40B4-BE49-F238E27FC236}">
                  <a16:creationId xmlns:a16="http://schemas.microsoft.com/office/drawing/2014/main" id="{9F7EFED5-7994-3E42-D48E-0CB212D7ADC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>
              <a:extLst>
                <a:ext uri="{FF2B5EF4-FFF2-40B4-BE49-F238E27FC236}">
                  <a16:creationId xmlns:a16="http://schemas.microsoft.com/office/drawing/2014/main" id="{AB9AC097-15BF-B4FD-9378-BE7B35993F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>
              <a:extLst>
                <a:ext uri="{FF2B5EF4-FFF2-40B4-BE49-F238E27FC236}">
                  <a16:creationId xmlns:a16="http://schemas.microsoft.com/office/drawing/2014/main" id="{79070EA3-1ABE-BD09-E72F-4E7D2AA3955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FBDEFBF0-E477-B881-68CF-D8EA2F73DA2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548E7BB3-1353-2390-3E05-A579222AB46F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244273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43" r:id="rId2"/>
    <p:sldLayoutId id="2147483752" r:id="rId3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4989" userDrawn="1">
          <p15:clr>
            <a:srgbClr val="F26B43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2449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32C7BE56-D62D-2E89-341D-505768577060}"/>
              </a:ext>
            </a:extLst>
          </p:cNvPr>
          <p:cNvCxnSpPr>
            <a:cxnSpLocks/>
          </p:cNvCxnSpPr>
          <p:nvPr userDrawn="1"/>
        </p:nvCxnSpPr>
        <p:spPr>
          <a:xfrm>
            <a:off x="2898421" y="-1440781"/>
            <a:ext cx="19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A8786052-CD0C-F95F-747F-C9A40ED388B8}"/>
              </a:ext>
            </a:extLst>
          </p:cNvPr>
          <p:cNvSpPr/>
          <p:nvPr userDrawn="1"/>
        </p:nvSpPr>
        <p:spPr>
          <a:xfrm>
            <a:off x="540600" y="-1339701"/>
            <a:ext cx="786808" cy="786809"/>
          </a:xfrm>
          <a:prstGeom prst="ellips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891C1EB-8AF6-0CB6-D0B5-A3EA1B76DCA3}"/>
              </a:ext>
            </a:extLst>
          </p:cNvPr>
          <p:cNvSpPr/>
          <p:nvPr userDrawn="1"/>
        </p:nvSpPr>
        <p:spPr>
          <a:xfrm>
            <a:off x="1490444" y="-1339702"/>
            <a:ext cx="786808" cy="786809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148EB84-645B-4C15-99FF-732C1A86D443}"/>
              </a:ext>
            </a:extLst>
          </p:cNvPr>
          <p:cNvSpPr/>
          <p:nvPr userDrawn="1"/>
        </p:nvSpPr>
        <p:spPr>
          <a:xfrm>
            <a:off x="5458048" y="-1339703"/>
            <a:ext cx="786808" cy="786809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04E0E3A-8537-DD5C-2635-DF847417BC1C}"/>
              </a:ext>
            </a:extLst>
          </p:cNvPr>
          <p:cNvSpPr/>
          <p:nvPr userDrawn="1"/>
        </p:nvSpPr>
        <p:spPr>
          <a:xfrm>
            <a:off x="6407890" y="-1339703"/>
            <a:ext cx="786808" cy="786809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C98A71C-733C-99F6-0367-245AE71E6F59}"/>
              </a:ext>
            </a:extLst>
          </p:cNvPr>
          <p:cNvSpPr/>
          <p:nvPr userDrawn="1"/>
        </p:nvSpPr>
        <p:spPr>
          <a:xfrm>
            <a:off x="7357734" y="-1339704"/>
            <a:ext cx="786808" cy="786809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52EDCD5-3987-CCBF-3E96-BEFBBD6B3636}"/>
              </a:ext>
            </a:extLst>
          </p:cNvPr>
          <p:cNvSpPr/>
          <p:nvPr userDrawn="1"/>
        </p:nvSpPr>
        <p:spPr>
          <a:xfrm>
            <a:off x="8307573" y="-1339705"/>
            <a:ext cx="786808" cy="786809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E46D4C-0476-83B0-5331-A8A1677DA760}"/>
              </a:ext>
            </a:extLst>
          </p:cNvPr>
          <p:cNvSpPr/>
          <p:nvPr userDrawn="1"/>
        </p:nvSpPr>
        <p:spPr>
          <a:xfrm>
            <a:off x="9243241" y="-1339706"/>
            <a:ext cx="786808" cy="786809"/>
          </a:xfrm>
          <a:prstGeom prst="ellipse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E72A5A-8BB1-60D4-CA41-0A4C6891E854}"/>
              </a:ext>
            </a:extLst>
          </p:cNvPr>
          <p:cNvSpPr/>
          <p:nvPr userDrawn="1"/>
        </p:nvSpPr>
        <p:spPr>
          <a:xfrm>
            <a:off x="10178903" y="-1339706"/>
            <a:ext cx="786808" cy="786809"/>
          </a:xfrm>
          <a:prstGeom prst="ellipse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B3E115B-0B51-92B5-2CAD-CAC163180AA2}"/>
              </a:ext>
            </a:extLst>
          </p:cNvPr>
          <p:cNvSpPr/>
          <p:nvPr userDrawn="1"/>
        </p:nvSpPr>
        <p:spPr>
          <a:xfrm>
            <a:off x="3004754" y="-1339707"/>
            <a:ext cx="786808" cy="786809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7E528B4-FD78-9F6B-4D78-5053C5990E9E}"/>
              </a:ext>
            </a:extLst>
          </p:cNvPr>
          <p:cNvSpPr/>
          <p:nvPr userDrawn="1"/>
        </p:nvSpPr>
        <p:spPr>
          <a:xfrm>
            <a:off x="3940416" y="-1339708"/>
            <a:ext cx="786808" cy="786809"/>
          </a:xfrm>
          <a:prstGeom prst="ellipse">
            <a:avLst/>
          </a:prstGeom>
          <a:solidFill>
            <a:schemeClr val="tx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1D7823B-6528-CB2B-80C7-A50E2E3BA90A}"/>
              </a:ext>
            </a:extLst>
          </p:cNvPr>
          <p:cNvSpPr txBox="1"/>
          <p:nvPr userDrawn="1"/>
        </p:nvSpPr>
        <p:spPr>
          <a:xfrm>
            <a:off x="2898412" y="-2243244"/>
            <a:ext cx="1935133" cy="61407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Zusätzliche Akzentfarben, 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die händisch ausgewählt werden können</a:t>
            </a:r>
          </a:p>
        </p:txBody>
      </p: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604C10C8-6A84-5172-FA18-25A84003643E}"/>
              </a:ext>
            </a:extLst>
          </p:cNvPr>
          <p:cNvCxnSpPr>
            <a:cxnSpLocks/>
          </p:cNvCxnSpPr>
          <p:nvPr userDrawn="1"/>
        </p:nvCxnSpPr>
        <p:spPr>
          <a:xfrm>
            <a:off x="5330453" y="-1463890"/>
            <a:ext cx="5773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A9F89410-F201-5360-4A52-57316C470AFC}"/>
              </a:ext>
            </a:extLst>
          </p:cNvPr>
          <p:cNvGrpSpPr/>
          <p:nvPr userDrawn="1"/>
        </p:nvGrpSpPr>
        <p:grpSpPr>
          <a:xfrm>
            <a:off x="2898421" y="-1463889"/>
            <a:ext cx="8205520" cy="600164"/>
            <a:chOff x="2898420" y="-1793502"/>
            <a:chExt cx="8205521" cy="974787"/>
          </a:xfrm>
        </p:grpSpPr>
        <p:cxnSp>
          <p:nvCxnSpPr>
            <p:cNvPr id="22" name="Gerade Verbindung 21">
              <a:extLst>
                <a:ext uri="{FF2B5EF4-FFF2-40B4-BE49-F238E27FC236}">
                  <a16:creationId xmlns:a16="http://schemas.microsoft.com/office/drawing/2014/main" id="{3AEFE51B-1045-521D-7394-640210F56DE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98420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>
              <a:extLst>
                <a:ext uri="{FF2B5EF4-FFF2-40B4-BE49-F238E27FC236}">
                  <a16:creationId xmlns:a16="http://schemas.microsoft.com/office/drawing/2014/main" id="{6B4CA680-273C-3FCE-020A-4279988409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33554" y="-1770393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>
              <a:extLst>
                <a:ext uri="{FF2B5EF4-FFF2-40B4-BE49-F238E27FC236}">
                  <a16:creationId xmlns:a16="http://schemas.microsoft.com/office/drawing/2014/main" id="{5CEB00E7-0DDD-783D-24C9-B4F22B963C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30453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0A7263AA-CC2D-813B-E93B-8485FC3785E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03941" y="-1793502"/>
              <a:ext cx="0" cy="951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EDC1CA4E-E1C3-73A4-54F1-0B2A8AA5394C}"/>
              </a:ext>
            </a:extLst>
          </p:cNvPr>
          <p:cNvSpPr txBox="1"/>
          <p:nvPr userDrawn="1"/>
        </p:nvSpPr>
        <p:spPr>
          <a:xfrm>
            <a:off x="6182834" y="-2060052"/>
            <a:ext cx="3923415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Akzentfarben, automatisch für Diagramme etc.</a:t>
            </a:r>
          </a:p>
          <a:p>
            <a:pPr algn="ctr"/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Reihenfolge sollte eingehalten werden</a:t>
            </a:r>
          </a:p>
        </p:txBody>
      </p:sp>
    </p:spTree>
    <p:extLst>
      <p:ext uri="{BB962C8B-B14F-4D97-AF65-F5344CB8AC3E}">
        <p14:creationId xmlns:p14="http://schemas.microsoft.com/office/powerpoint/2010/main" val="90634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</p:sldLayoutIdLst>
  <p:hf sldNum="0" hdr="0"/>
  <p:txStyles>
    <p:titleStyle>
      <a:lvl1pPr algn="l" defTabSz="864094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23" indent="-216023" algn="l" defTabSz="864094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70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11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164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944209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376257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80830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240351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672396" indent="-216023" algn="l" defTabSz="86409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1pPr>
      <a:lvl2pPr marL="43204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2pPr>
      <a:lvl3pPr marL="86409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3pPr>
      <a:lvl4pPr marL="1296140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4pPr>
      <a:lvl5pPr marL="172818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5pPr>
      <a:lvl6pPr marL="2160232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6pPr>
      <a:lvl7pPr marL="2592281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7pPr>
      <a:lvl8pPr marL="3024327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8pPr>
      <a:lvl9pPr marL="3456374" algn="l" defTabSz="864094" rtl="0" eaLnBrk="1" latinLnBrk="0" hangingPunct="1">
        <a:defRPr sz="17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4989" userDrawn="1">
          <p15:clr>
            <a:srgbClr val="F26B43"/>
          </p15:clr>
        </p15:guide>
        <p15:guide id="3" pos="339" userDrawn="1">
          <p15:clr>
            <a:srgbClr val="000000"/>
          </p15:clr>
        </p15:guide>
        <p15:guide id="4" pos="6918" userDrawn="1">
          <p15:clr>
            <a:srgbClr val="000000"/>
          </p15:clr>
        </p15:guide>
        <p15:guide id="5" orient="horz" pos="227" userDrawn="1">
          <p15:clr>
            <a:srgbClr val="000000"/>
          </p15:clr>
        </p15:guide>
        <p15:guide id="6" orient="horz" pos="3855" userDrawn="1">
          <p15:clr>
            <a:srgbClr val="000000"/>
          </p15:clr>
        </p15:guide>
        <p15:guide id="7" pos="24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creativecommons.org/licenses/by/4.0/legalcode.d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creativecommons.org/licenses/by/4.0/legalcode.de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ini-ag-kim.github.io/amb/latest/" TargetMode="External"/><Relationship Id="rId2" Type="http://schemas.openxmlformats.org/officeDocument/2006/relationships/hyperlink" Target="https://oersi.org/resources/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pad.lobid.org/p/2024-11-05-oersi#/2" TargetMode="External"/><Relationship Id="rId5" Type="http://schemas.openxmlformats.org/officeDocument/2006/relationships/hyperlink" Target="https://creativecommons.org/publicdomain/zero/1.0/legalcode.de" TargetMode="Externa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creativecommons.org/licenses/by/4.0/legalcode.de" TargetMode="Externa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legalcode.de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AF490B0F-1880-E2CF-BD00-6D9B6163CE09}"/>
              </a:ext>
            </a:extLst>
          </p:cNvPr>
          <p:cNvSpPr txBox="1"/>
          <p:nvPr/>
        </p:nvSpPr>
        <p:spPr>
          <a:xfrm>
            <a:off x="1250108" y="5434007"/>
            <a:ext cx="547260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Sofern nicht anders gekennzeichnet stehen der Foliensatz „OER-Report“ insgesamt und seine Texte als Gesamtwerk von Dr. Wiebke Breustedt für die Geschäftsstelle des Landesportals ORCA.nrw unter der Lizenz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CC BY 4.0</a:t>
            </a:r>
            <a:r>
              <a:rPr lang="de-DE" sz="11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 Ausgenommen von der Lizenz sind alle Logos.</a:t>
            </a:r>
          </a:p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BC80B4-5F69-3C2B-8A8B-E6E0A1B0AD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OER-Report</a:t>
            </a:r>
            <a:br>
              <a:rPr lang="de-DE" dirty="0"/>
            </a:br>
            <a:r>
              <a:rPr lang="de-DE" sz="4000" dirty="0"/>
              <a:t>Barcamp-Session auf dem </a:t>
            </a:r>
            <a:r>
              <a:rPr lang="de-DE" sz="4000" dirty="0" err="1"/>
              <a:t>OERcamp</a:t>
            </a:r>
            <a:r>
              <a:rPr lang="de-DE" sz="4000" dirty="0"/>
              <a:t> 2024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21E0659-D072-3762-4BD8-23C852978F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5574" y="5990326"/>
            <a:ext cx="666310" cy="360000"/>
          </a:xfrm>
        </p:spPr>
        <p:txBody>
          <a:bodyPr/>
          <a:lstStyle/>
          <a:p>
            <a:r>
              <a:rPr lang="de-DE" dirty="0"/>
              <a:t>19.11.2024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F57B0A8-BB99-E0DC-A56A-C1B192897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14" y="5544858"/>
            <a:ext cx="822431" cy="28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5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AFC998-A9EF-BB57-96D7-466BF437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Anlass und Aufbau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A823B7-907B-6E1D-99CC-9606E1E3D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/>
              <a:t>Wieso</a:t>
            </a:r>
          </a:p>
          <a:p>
            <a:pPr lvl="1"/>
            <a:r>
              <a:rPr lang="de-DE" dirty="0"/>
              <a:t>Veröffentlichung von OER an den NRW-Hochschulen</a:t>
            </a:r>
          </a:p>
          <a:p>
            <a:pPr lvl="1"/>
            <a:r>
              <a:rPr lang="de-DE" dirty="0"/>
              <a:t>OER-</a:t>
            </a:r>
            <a:r>
              <a:rPr lang="de-DE" dirty="0" err="1"/>
              <a:t>Policies</a:t>
            </a:r>
            <a:endParaRPr lang="de-DE" dirty="0"/>
          </a:p>
          <a:p>
            <a:pPr lvl="1"/>
            <a:r>
              <a:rPr lang="de-DE" dirty="0"/>
              <a:t>Hochschulspezifische Dienstleistung der Geschäftsstelle ORCA.nrw zur Unterstützung der OER-</a:t>
            </a:r>
            <a:r>
              <a:rPr lang="de-DE" dirty="0" err="1"/>
              <a:t>Policies</a:t>
            </a:r>
            <a:r>
              <a:rPr lang="de-DE" dirty="0"/>
              <a:t> und Etablierung von OER im Lehr-/Lernalltag</a:t>
            </a:r>
          </a:p>
          <a:p>
            <a:endParaRPr lang="de-DE" sz="800" b="1" dirty="0"/>
          </a:p>
          <a:p>
            <a:r>
              <a:rPr lang="de-DE" b="1" dirty="0"/>
              <a:t>Was</a:t>
            </a:r>
          </a:p>
          <a:p>
            <a:pPr lvl="1"/>
            <a:r>
              <a:rPr lang="de-DE" dirty="0"/>
              <a:t>Jährlicher, einseitiger, aussagekräftiger, übersichtlicher, hochschulspezifischer Statistik-Bericht</a:t>
            </a:r>
          </a:p>
          <a:p>
            <a:pPr lvl="1"/>
            <a:r>
              <a:rPr lang="de-DE" dirty="0"/>
              <a:t>Stand und Entwicklung von OER von Autor*innen der 37 ORCA.nrw-Hochschulen</a:t>
            </a:r>
          </a:p>
          <a:p>
            <a:pPr lvl="2"/>
            <a:r>
              <a:rPr lang="de-DE" sz="1599" dirty="0"/>
              <a:t>Anzahl, Fachgebiet, Lizenz, Materialart, Sprache</a:t>
            </a:r>
          </a:p>
          <a:p>
            <a:pPr lvl="1"/>
            <a:r>
              <a:rPr lang="de-DE" dirty="0"/>
              <a:t>PDF-Format </a:t>
            </a:r>
          </a:p>
          <a:p>
            <a:pPr lvl="1"/>
            <a:r>
              <a:rPr lang="de-DE" dirty="0"/>
              <a:t>Quelle: OERSI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DF0629-17E9-C67B-1747-DAED12EC0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671F2E-2982-18AC-90B9-F95676698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86267" y="5799874"/>
            <a:ext cx="5806697" cy="360001"/>
          </a:xfrm>
        </p:spPr>
        <p:txBody>
          <a:bodyPr/>
          <a:lstStyle/>
          <a:p>
            <a:pPr marL="0" indent="0" rtl="0">
              <a:lnSpc>
                <a:spcPct val="100000"/>
              </a:lnSpc>
              <a:buNone/>
            </a:pPr>
            <a:r>
              <a:rPr lang="de-DE" dirty="0">
                <a:effectLst/>
              </a:rPr>
              <a:t>Folie „Anlass und Aufbau“ von Dr. Wiebke Breustedt für ORCA.nrw lizenziert unter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CC BY 4.0</a:t>
            </a:r>
            <a:r>
              <a:rPr lang="de-DE" dirty="0">
                <a:effectLst/>
              </a:rPr>
              <a:t>. </a:t>
            </a:r>
          </a:p>
          <a:p>
            <a:pPr marL="0" indent="0" rtl="0">
              <a:lnSpc>
                <a:spcPct val="100000"/>
              </a:lnSpc>
              <a:buNone/>
            </a:pPr>
            <a:r>
              <a:rPr lang="de-DE" dirty="0">
                <a:effectLst/>
              </a:rPr>
              <a:t>Ausgenommen von der Lizenz ist das ORCA.nrw Logo.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1C230A8-C934-E95D-3DEA-7B01E6597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600" y="5872515"/>
            <a:ext cx="613705" cy="21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7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AFC998-A9EF-BB57-96D7-466BF437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A823B7-907B-6E1D-99CC-9606E1E3D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/>
              <a:t>OERSI</a:t>
            </a:r>
          </a:p>
          <a:p>
            <a:pPr lvl="1"/>
            <a:r>
              <a:rPr lang="de-DE" dirty="0"/>
              <a:t>Open Educational Resources Search Index (</a:t>
            </a:r>
            <a:r>
              <a:rPr lang="de-DE" dirty="0">
                <a:hlinkClick r:id="rId2"/>
              </a:rPr>
              <a:t>oersi.org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Seit 2020 kooperativ vom </a:t>
            </a:r>
            <a:r>
              <a:rPr lang="de-DE" dirty="0" err="1"/>
              <a:t>hbz</a:t>
            </a:r>
            <a:r>
              <a:rPr lang="de-DE" dirty="0"/>
              <a:t> NRW (Hochschulbibliothekszentrum NRW) und dem TIB (Leibniz-Informationszentrum Technik und Naturwissenschaften Universitätsbibliothek) entwickelt</a:t>
            </a:r>
          </a:p>
          <a:p>
            <a:pPr lvl="1"/>
            <a:r>
              <a:rPr lang="de-DE" dirty="0"/>
              <a:t>44 Quellen aus aller Welt</a:t>
            </a:r>
          </a:p>
          <a:p>
            <a:pPr lvl="2"/>
            <a:r>
              <a:rPr lang="de-DE" dirty="0"/>
              <a:t>U.a. ORCA.nrw, </a:t>
            </a:r>
            <a:r>
              <a:rPr lang="de-DE" dirty="0" err="1"/>
              <a:t>twillo</a:t>
            </a:r>
            <a:r>
              <a:rPr lang="de-DE" dirty="0"/>
              <a:t>, BASE (Bielefeld Academic Search Engine)</a:t>
            </a:r>
          </a:p>
          <a:p>
            <a:pPr lvl="1"/>
            <a:r>
              <a:rPr lang="de-DE" dirty="0"/>
              <a:t>Knapp 90.000 Ressourcen</a:t>
            </a:r>
          </a:p>
          <a:p>
            <a:pPr lvl="1"/>
            <a:r>
              <a:rPr lang="de-DE" dirty="0"/>
              <a:t>Nutzeroberfläche in Deutsch, Englisch, Niederländisch, Ukrainisch und Tschechisch</a:t>
            </a:r>
          </a:p>
          <a:p>
            <a:pPr lvl="1"/>
            <a:r>
              <a:rPr lang="de-DE" dirty="0"/>
              <a:t>Verwendet das </a:t>
            </a:r>
            <a:r>
              <a:rPr lang="de-DE" dirty="0">
                <a:hlinkClick r:id="rId3"/>
              </a:rPr>
              <a:t>Allgemeine Metadatenprofil für Bildungsressourcen</a:t>
            </a:r>
            <a:endParaRPr lang="de-DE" dirty="0"/>
          </a:p>
          <a:p>
            <a:pPr lvl="1"/>
            <a:r>
              <a:rPr lang="de-DE" dirty="0"/>
              <a:t>Eine im OERSI verzeichnete OER ist nicht nur unter oersi.org auffindbar, sondern über alle Quellen die OERSI integrieren</a:t>
            </a:r>
          </a:p>
          <a:p>
            <a:pPr marL="0" lvl="1" indent="0">
              <a:buNone/>
            </a:pPr>
            <a:endParaRPr lang="de-DE" sz="1400" dirty="0"/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DF0629-17E9-C67B-1747-DAED12EC0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19.11.2024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707C23F-1BDE-F0DA-635A-4FF2E0570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168" y="5872515"/>
            <a:ext cx="613705" cy="21624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6CB08EA-48C3-AC48-A8FD-9ED97FB7B70C}"/>
              </a:ext>
            </a:extLst>
          </p:cNvPr>
          <p:cNvSpPr txBox="1"/>
          <p:nvPr/>
        </p:nvSpPr>
        <p:spPr>
          <a:xfrm>
            <a:off x="2315777" y="5799600"/>
            <a:ext cx="9204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Folie „Quelle“ von Dr. Wiebke Breustedt für ORCA.nrw lizenziert unter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CC 0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. Basierend auf der 3. Folie aus der Präsentation „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6"/>
              </a:rPr>
              <a:t>Verbesserte Suche und Auffindbarkeit mit OERSI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“ von Adrian Pohl (</a:t>
            </a:r>
            <a:r>
              <a:rPr lang="de-DE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hbz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 NRW) lizenziert unter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CC0</a:t>
            </a:r>
            <a:r>
              <a:rPr lang="de-DE" sz="1100" u="sng" dirty="0">
                <a:solidFill>
                  <a:srgbClr val="467886"/>
                </a:solidFill>
                <a:latin typeface="Segoe UI" panose="020B0502040204020203" pitchFamily="34" charset="0"/>
                <a:ea typeface="Aptos" panose="020B0004020202020204" pitchFamily="34" charset="0"/>
                <a:cs typeface="Segoe UI" panose="020B0502040204020203" pitchFamily="34" charset="0"/>
              </a:rPr>
              <a:t>.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</a:rPr>
              <a:t>Ausgenommen von der Lizenz ist das ORCA.nrw Logo.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6668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AFC998-A9EF-BB57-96D7-466BF4375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Zielgruppe und Nutzen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A823B7-907B-6E1D-99CC-9606E1E3D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/>
              <a:t>Für wen</a:t>
            </a:r>
          </a:p>
          <a:p>
            <a:pPr lvl="1"/>
            <a:r>
              <a:rPr lang="de-DE" dirty="0"/>
              <a:t>Hochschulleitungen der 37 ORCA.nrw-Hochschulen</a:t>
            </a:r>
          </a:p>
          <a:p>
            <a:endParaRPr lang="de-DE" b="1" dirty="0"/>
          </a:p>
          <a:p>
            <a:r>
              <a:rPr lang="de-DE" b="1" dirty="0"/>
              <a:t>Wozu</a:t>
            </a:r>
          </a:p>
          <a:p>
            <a:pPr lvl="1"/>
            <a:r>
              <a:rPr lang="de-DE" dirty="0"/>
              <a:t>Information für die Hochschulen</a:t>
            </a:r>
          </a:p>
          <a:p>
            <a:pPr lvl="1"/>
            <a:r>
              <a:rPr lang="de-DE" dirty="0"/>
              <a:t>Beitrag zum Monitoring der Umsetzung der OER-Policy an den Hochschulen (die eine OER-Policy haben)</a:t>
            </a:r>
          </a:p>
          <a:p>
            <a:pPr marL="0" lvl="1" indent="0">
              <a:buNone/>
            </a:pPr>
            <a:endParaRPr lang="de-DE" dirty="0"/>
          </a:p>
          <a:p>
            <a:pPr marL="0" lvl="1" indent="0">
              <a:buNone/>
            </a:pP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DF0629-17E9-C67B-1747-DAED12EC0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19.11.2024</a:t>
            </a:r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1414E509-1531-54E5-DD7F-08B76ED76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86800" y="5799875"/>
            <a:ext cx="9407097" cy="360000"/>
          </a:xfrm>
        </p:spPr>
        <p:txBody>
          <a:bodyPr/>
          <a:lstStyle/>
          <a:p>
            <a:pPr marL="0" indent="0" rtl="0">
              <a:lnSpc>
                <a:spcPct val="100000"/>
              </a:lnSpc>
              <a:buNone/>
            </a:pPr>
            <a:r>
              <a:rPr lang="de-DE" dirty="0">
                <a:effectLst/>
              </a:rPr>
              <a:t>Folie „Zielgruppe und Nutzen“ von Dr. Wiebke Breustedt für ORCA.nrw lizenziert unter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CC BY 4.0</a:t>
            </a:r>
            <a:r>
              <a:rPr lang="de-DE" dirty="0">
                <a:effectLst/>
              </a:rPr>
              <a:t>. </a:t>
            </a:r>
          </a:p>
          <a:p>
            <a:pPr marL="0" indent="0" rtl="0">
              <a:lnSpc>
                <a:spcPct val="100000"/>
              </a:lnSpc>
              <a:buNone/>
            </a:pPr>
            <a:r>
              <a:rPr lang="de-DE" dirty="0">
                <a:effectLst/>
              </a:rPr>
              <a:t>Ausgenommen von der Lizenz ist das ORCA.nrw Logo.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3D222D1-4D95-E7B6-5A9F-833223596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600" y="5872515"/>
            <a:ext cx="613705" cy="21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56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D9690D-8E7A-5F6A-947B-E3714F2C9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19.11.2024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AFB0FAC-DD2C-CF9A-BF4F-B900DB711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988" y="83980"/>
            <a:ext cx="4176464" cy="5720443"/>
          </a:xfrm>
          <a:prstGeom prst="rect">
            <a:avLst/>
          </a:prstGeom>
        </p:spPr>
      </p:pic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C1487E17-9123-64B6-7180-ECA37C740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86800" y="5799875"/>
            <a:ext cx="9407097" cy="360000"/>
          </a:xfrm>
        </p:spPr>
        <p:txBody>
          <a:bodyPr/>
          <a:lstStyle/>
          <a:p>
            <a:pPr marL="0" indent="0" rtl="0">
              <a:lnSpc>
                <a:spcPct val="100000"/>
              </a:lnSpc>
              <a:buNone/>
            </a:pPr>
            <a:r>
              <a:rPr lang="de-DE" dirty="0">
                <a:effectLst/>
              </a:rPr>
              <a:t>Folie „Vorlage“ von Dr. Wiebke Breustedt für ORCA.nrw lizenziert unter </a:t>
            </a:r>
            <a:r>
              <a:rPr lang="de-DE" sz="1100" dirty="0"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CC BY 4.0</a:t>
            </a:r>
            <a:r>
              <a:rPr lang="de-DE" dirty="0">
                <a:effectLst/>
              </a:rPr>
              <a:t>. </a:t>
            </a:r>
          </a:p>
          <a:p>
            <a:pPr marL="0" indent="0" rtl="0">
              <a:lnSpc>
                <a:spcPct val="100000"/>
              </a:lnSpc>
              <a:buNone/>
            </a:pPr>
            <a:r>
              <a:rPr lang="de-DE" dirty="0">
                <a:effectLst/>
              </a:rPr>
              <a:t>Ausgenommen von der Lizenz ist das ORCA.nrw Logo.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582B877-6104-A971-D6F8-F6D1ED047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600" y="5871600"/>
            <a:ext cx="613705" cy="214721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D47F499-7AA8-3EBD-9977-040BF1D10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7" y="1263653"/>
            <a:ext cx="9936162" cy="435905"/>
          </a:xfrm>
        </p:spPr>
        <p:txBody>
          <a:bodyPr/>
          <a:lstStyle/>
          <a:p>
            <a:r>
              <a:rPr lang="de-DE" dirty="0"/>
              <a:t>Vorlage</a:t>
            </a:r>
          </a:p>
        </p:txBody>
      </p:sp>
    </p:spTree>
    <p:extLst>
      <p:ext uri="{BB962C8B-B14F-4D97-AF65-F5344CB8AC3E}">
        <p14:creationId xmlns:p14="http://schemas.microsoft.com/office/powerpoint/2010/main" val="1457235101"/>
      </p:ext>
    </p:extLst>
  </p:cSld>
  <p:clrMapOvr>
    <a:masterClrMapping/>
  </p:clrMapOvr>
</p:sld>
</file>

<file path=ppt/theme/theme1.xml><?xml version="1.0" encoding="utf-8"?>
<a:theme xmlns:a="http://schemas.openxmlformats.org/drawingml/2006/main" name="1_Titelfolien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32D8A87B-5D2B-42F5-B848-1B4749D9E8D9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Kapiteltrenner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CC58874F-4076-4D9D-9440-685F57516EBD}"/>
    </a:ext>
  </a:extLst>
</a:theme>
</file>

<file path=ppt/theme/theme3.xml><?xml version="1.0" encoding="utf-8"?>
<a:theme xmlns:a="http://schemas.openxmlformats.org/drawingml/2006/main" name="3_Inhaltsverzeichnis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FFC0CB7E-9003-46D8-8352-C54D9EF94E1C}"/>
    </a:ext>
  </a:extLst>
</a:theme>
</file>

<file path=ppt/theme/theme4.xml><?xml version="1.0" encoding="utf-8"?>
<a:theme xmlns:a="http://schemas.openxmlformats.org/drawingml/2006/main" name="4_Inhaltsseiten auf weiß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EA48E8F5-82DD-4CF5-AE2F-A2DD3F046D08}"/>
    </a:ext>
  </a:extLst>
</a:theme>
</file>

<file path=ppt/theme/theme5.xml><?xml version="1.0" encoding="utf-8"?>
<a:theme xmlns:a="http://schemas.openxmlformats.org/drawingml/2006/main" name="5_Inhaltsseiten auf blau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40118AAA-2374-4F98-8CEF-776B75AF681C}"/>
    </a:ext>
  </a:extLst>
</a:theme>
</file>

<file path=ppt/theme/theme6.xml><?xml version="1.0" encoding="utf-8"?>
<a:theme xmlns:a="http://schemas.openxmlformats.org/drawingml/2006/main" name="6_Zitate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9D5488A1-1D25-4C79-A3AC-63C282ED7EA8}"/>
    </a:ext>
  </a:extLst>
</a:theme>
</file>

<file path=ppt/theme/theme7.xml><?xml version="1.0" encoding="utf-8"?>
<a:theme xmlns:a="http://schemas.openxmlformats.org/drawingml/2006/main" name="7_Logoübersicht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0FCB6E1A-ECE4-4A0C-A17E-FE06F9E2939E}"/>
    </a:ext>
  </a:extLst>
</a:theme>
</file>

<file path=ppt/theme/theme8.xml><?xml version="1.0" encoding="utf-8"?>
<a:theme xmlns:a="http://schemas.openxmlformats.org/drawingml/2006/main" name="8_Abschluss/Kontakt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3FF2FF48-FB1A-4FB6-A44E-6DC6E6FF282F}"/>
    </a:ext>
  </a:extLst>
</a:theme>
</file>

<file path=ppt/theme/theme9.xml><?xml version="1.0" encoding="utf-8"?>
<a:theme xmlns:a="http://schemas.openxmlformats.org/drawingml/2006/main" name="9_leer">
  <a:themeElements>
    <a:clrScheme name="ORCAnrw">
      <a:dk1>
        <a:srgbClr val="000000"/>
      </a:dk1>
      <a:lt1>
        <a:srgbClr val="FFFFFF"/>
      </a:lt1>
      <a:dk2>
        <a:srgbClr val="DFB3A3"/>
      </a:dk2>
      <a:lt2>
        <a:srgbClr val="47617F"/>
      </a:lt2>
      <a:accent1>
        <a:srgbClr val="002B44"/>
      </a:accent1>
      <a:accent2>
        <a:srgbClr val="BED3DC"/>
      </a:accent2>
      <a:accent3>
        <a:srgbClr val="A80D00"/>
      </a:accent3>
      <a:accent4>
        <a:srgbClr val="C97069"/>
      </a:accent4>
      <a:accent5>
        <a:srgbClr val="821C86"/>
      </a:accent5>
      <a:accent6>
        <a:srgbClr val="75AAB6"/>
      </a:accent6>
      <a:hlink>
        <a:srgbClr val="000000"/>
      </a:hlink>
      <a:folHlink>
        <a:srgbClr val="000000"/>
      </a:folHlink>
    </a:clrScheme>
    <a:fontScheme name="Segoe UI ORCA.nrw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CAnrw_Powerpoint_Master_12-20_leer" id="{06688969-B3F7-499D-99DA-F9B384F2C02B}" vid="{FB4E4750-1A88-49BA-A681-62EDA70D04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ORCAnrw_Powerpoint_Master_12-20_leer</Template>
  <TotalTime>0</TotalTime>
  <Words>404</Words>
  <Application>Microsoft Office PowerPoint</Application>
  <PresentationFormat>Benutzerdefiniert</PresentationFormat>
  <Paragraphs>46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5</vt:i4>
      </vt:variant>
    </vt:vector>
  </HeadingPairs>
  <TitlesOfParts>
    <vt:vector size="18" baseType="lpstr">
      <vt:lpstr>Arial</vt:lpstr>
      <vt:lpstr>Segoe UI</vt:lpstr>
      <vt:lpstr>Segoe UI Semibold</vt:lpstr>
      <vt:lpstr>Systemschrift</vt:lpstr>
      <vt:lpstr>1_Titelfolien</vt:lpstr>
      <vt:lpstr>2_Kapiteltrenner</vt:lpstr>
      <vt:lpstr>3_Inhaltsverzeichnis</vt:lpstr>
      <vt:lpstr>4_Inhaltsseiten auf weiß</vt:lpstr>
      <vt:lpstr>5_Inhaltsseiten auf blau</vt:lpstr>
      <vt:lpstr>6_Zitate</vt:lpstr>
      <vt:lpstr>7_Logoübersicht</vt:lpstr>
      <vt:lpstr>8_Abschluss/Kontakt</vt:lpstr>
      <vt:lpstr>9_leer</vt:lpstr>
      <vt:lpstr>OER-Report Barcamp-Session auf dem OERcamp 2024</vt:lpstr>
      <vt:lpstr>Anlass und Aufbau</vt:lpstr>
      <vt:lpstr>Quelle</vt:lpstr>
      <vt:lpstr>Zielgruppe und Nutzen</vt:lpstr>
      <vt:lpstr>Vorlage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Breustedt, Wiebke</dc:creator>
  <cp:lastModifiedBy>Breustedt, Wiebke</cp:lastModifiedBy>
  <cp:revision>6</cp:revision>
  <dcterms:created xsi:type="dcterms:W3CDTF">2024-10-04T14:22:46Z</dcterms:created>
  <dcterms:modified xsi:type="dcterms:W3CDTF">2024-12-04T10:38:15Z</dcterms:modified>
</cp:coreProperties>
</file>