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7.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8.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9.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0.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 id="2147483687" r:id="rId4"/>
    <p:sldMasterId id="2147483700" r:id="rId5"/>
    <p:sldMasterId id="2147483713" r:id="rId6"/>
    <p:sldMasterId id="2147483726" r:id="rId7"/>
    <p:sldMasterId id="2147483739" r:id="rId8"/>
    <p:sldMasterId id="2147483752" r:id="rId9"/>
    <p:sldMasterId id="2147483765" r:id="rId10"/>
    <p:sldMasterId id="2147483778" r:id="rId11"/>
  </p:sldMasterIdLst>
  <p:notesMasterIdLst>
    <p:notesMasterId r:id="rId80"/>
  </p:notesMasterIdLst>
  <p:sldIdLst>
    <p:sldId id="256" r:id="rId12"/>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 id="298" r:id="rId54"/>
    <p:sldId id="299" r:id="rId55"/>
    <p:sldId id="300" r:id="rId56"/>
    <p:sldId id="301" r:id="rId57"/>
    <p:sldId id="302" r:id="rId58"/>
    <p:sldId id="303" r:id="rId59"/>
    <p:sldId id="304" r:id="rId60"/>
    <p:sldId id="305" r:id="rId61"/>
    <p:sldId id="306" r:id="rId62"/>
    <p:sldId id="307" r:id="rId63"/>
    <p:sldId id="308" r:id="rId64"/>
    <p:sldId id="309" r:id="rId65"/>
    <p:sldId id="310" r:id="rId66"/>
    <p:sldId id="311" r:id="rId67"/>
    <p:sldId id="312" r:id="rId68"/>
    <p:sldId id="313" r:id="rId69"/>
    <p:sldId id="314" r:id="rId70"/>
    <p:sldId id="315" r:id="rId71"/>
    <p:sldId id="316" r:id="rId72"/>
    <p:sldId id="317" r:id="rId73"/>
    <p:sldId id="318" r:id="rId74"/>
    <p:sldId id="319" r:id="rId75"/>
    <p:sldId id="320" r:id="rId76"/>
    <p:sldId id="321" r:id="rId77"/>
    <p:sldId id="322" r:id="rId78"/>
    <p:sldId id="323" r:id="rId79"/>
  </p:sldIdLst>
  <p:sldSz cx="12192000" cy="6858000"/>
  <p:notesSz cx="7559675" cy="10691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DB42436-E3AC-4E5B-8771-650D0125CDB6}" v="20" dt="2024-11-22T11:26:48.35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slide" Target="slides/slide52.xml"/><Relationship Id="rId68" Type="http://schemas.openxmlformats.org/officeDocument/2006/relationships/slide" Target="slides/slide57.xml"/><Relationship Id="rId84" Type="http://schemas.openxmlformats.org/officeDocument/2006/relationships/tableStyles" Target="tableStyles.xml"/><Relationship Id="rId16" Type="http://schemas.openxmlformats.org/officeDocument/2006/relationships/slide" Target="slides/slide5.xml"/><Relationship Id="rId11" Type="http://schemas.openxmlformats.org/officeDocument/2006/relationships/slideMaster" Target="slideMasters/slideMaster11.xml"/><Relationship Id="rId32" Type="http://schemas.openxmlformats.org/officeDocument/2006/relationships/slide" Target="slides/slide21.xml"/><Relationship Id="rId37" Type="http://schemas.openxmlformats.org/officeDocument/2006/relationships/slide" Target="slides/slide26.xml"/><Relationship Id="rId53" Type="http://schemas.openxmlformats.org/officeDocument/2006/relationships/slide" Target="slides/slide42.xml"/><Relationship Id="rId58" Type="http://schemas.openxmlformats.org/officeDocument/2006/relationships/slide" Target="slides/slide47.xml"/><Relationship Id="rId74" Type="http://schemas.openxmlformats.org/officeDocument/2006/relationships/slide" Target="slides/slide63.xml"/><Relationship Id="rId79" Type="http://schemas.openxmlformats.org/officeDocument/2006/relationships/slide" Target="slides/slide68.xml"/><Relationship Id="rId5" Type="http://schemas.openxmlformats.org/officeDocument/2006/relationships/slideMaster" Target="slideMasters/slideMaster5.xml"/><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slide" Target="slides/slide53.xml"/><Relationship Id="rId69" Type="http://schemas.openxmlformats.org/officeDocument/2006/relationships/slide" Target="slides/slide58.xml"/><Relationship Id="rId77" Type="http://schemas.openxmlformats.org/officeDocument/2006/relationships/slide" Target="slides/slide66.xml"/><Relationship Id="rId8" Type="http://schemas.openxmlformats.org/officeDocument/2006/relationships/slideMaster" Target="slideMasters/slideMaster8.xml"/><Relationship Id="rId51" Type="http://schemas.openxmlformats.org/officeDocument/2006/relationships/slide" Target="slides/slide40.xml"/><Relationship Id="rId72" Type="http://schemas.openxmlformats.org/officeDocument/2006/relationships/slide" Target="slides/slide61.xml"/><Relationship Id="rId80" Type="http://schemas.openxmlformats.org/officeDocument/2006/relationships/notesMaster" Target="notesMasters/notesMaster1.xml"/><Relationship Id="rId85" Type="http://schemas.microsoft.com/office/2016/11/relationships/changesInfo" Target="changesInfos/changesInfo1.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slide" Target="slides/slide56.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slide" Target="slides/slide59.xml"/><Relationship Id="rId75" Type="http://schemas.openxmlformats.org/officeDocument/2006/relationships/slide" Target="slides/slide6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10.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slide" Target="slides/slide54.xml"/><Relationship Id="rId73" Type="http://schemas.openxmlformats.org/officeDocument/2006/relationships/slide" Target="slides/slide62.xml"/><Relationship Id="rId78" Type="http://schemas.openxmlformats.org/officeDocument/2006/relationships/slide" Target="slides/slide67.xml"/><Relationship Id="rId81" Type="http://schemas.openxmlformats.org/officeDocument/2006/relationships/presProps" Target="presProps.xml"/><Relationship Id="rId86" Type="http://schemas.microsoft.com/office/2015/10/relationships/revisionInfo" Target="revisionInfo.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slide" Target="slides/slide65.xml"/><Relationship Id="rId7" Type="http://schemas.openxmlformats.org/officeDocument/2006/relationships/slideMaster" Target="slideMasters/slideMaster7.xml"/><Relationship Id="rId71" Type="http://schemas.openxmlformats.org/officeDocument/2006/relationships/slide" Target="slides/slide60.xml"/><Relationship Id="rId2" Type="http://schemas.openxmlformats.org/officeDocument/2006/relationships/slideMaster" Target="slideMasters/slideMaster2.xml"/><Relationship Id="rId29" Type="http://schemas.openxmlformats.org/officeDocument/2006/relationships/slide" Target="slides/slide18.xml"/><Relationship Id="rId24" Type="http://schemas.openxmlformats.org/officeDocument/2006/relationships/slide" Target="slides/slide13.xml"/><Relationship Id="rId40" Type="http://schemas.openxmlformats.org/officeDocument/2006/relationships/slide" Target="slides/slide29.xml"/><Relationship Id="rId45" Type="http://schemas.openxmlformats.org/officeDocument/2006/relationships/slide" Target="slides/slide34.xml"/><Relationship Id="rId66" Type="http://schemas.openxmlformats.org/officeDocument/2006/relationships/slide" Target="slides/slide55.xml"/><Relationship Id="rId61" Type="http://schemas.openxmlformats.org/officeDocument/2006/relationships/slide" Target="slides/slide50.xml"/><Relationship Id="rId8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nathan England" userId="S::jonathan.england@openaire.eu::50d4288b-83e3-4614-8a6e-38535132ef62" providerId="AD" clId="Web-{FDB42436-E3AC-4E5B-8771-650D0125CDB6}"/>
    <pc:docChg chg="modSld">
      <pc:chgData name="Jonathan England" userId="S::jonathan.england@openaire.eu::50d4288b-83e3-4614-8a6e-38535132ef62" providerId="AD" clId="Web-{FDB42436-E3AC-4E5B-8771-650D0125CDB6}" dt="2024-11-22T11:26:47.873" v="16" actId="20577"/>
      <pc:docMkLst>
        <pc:docMk/>
      </pc:docMkLst>
      <pc:sldChg chg="modSp">
        <pc:chgData name="Jonathan England" userId="S::jonathan.england@openaire.eu::50d4288b-83e3-4614-8a6e-38535132ef62" providerId="AD" clId="Web-{FDB42436-E3AC-4E5B-8771-650D0125CDB6}" dt="2024-11-22T11:25:56.777" v="6" actId="20577"/>
        <pc:sldMkLst>
          <pc:docMk/>
          <pc:sldMk cId="0" sldId="257"/>
        </pc:sldMkLst>
        <pc:spChg chg="mod">
          <ac:chgData name="Jonathan England" userId="S::jonathan.england@openaire.eu::50d4288b-83e3-4614-8a6e-38535132ef62" providerId="AD" clId="Web-{FDB42436-E3AC-4E5B-8771-650D0125CDB6}" dt="2024-11-22T11:25:51.886" v="5" actId="20577"/>
          <ac:spMkLst>
            <pc:docMk/>
            <pc:sldMk cId="0" sldId="257"/>
            <ac:spMk id="490" creationId="{00000000-0000-0000-0000-000000000000}"/>
          </ac:spMkLst>
        </pc:spChg>
        <pc:spChg chg="mod">
          <ac:chgData name="Jonathan England" userId="S::jonathan.england@openaire.eu::50d4288b-83e3-4614-8a6e-38535132ef62" providerId="AD" clId="Web-{FDB42436-E3AC-4E5B-8771-650D0125CDB6}" dt="2024-11-22T11:25:56.777" v="6" actId="20577"/>
          <ac:spMkLst>
            <pc:docMk/>
            <pc:sldMk cId="0" sldId="257"/>
            <ac:spMk id="493" creationId="{00000000-0000-0000-0000-000000000000}"/>
          </ac:spMkLst>
        </pc:spChg>
      </pc:sldChg>
      <pc:sldChg chg="modSp">
        <pc:chgData name="Jonathan England" userId="S::jonathan.england@openaire.eu::50d4288b-83e3-4614-8a6e-38535132ef62" providerId="AD" clId="Web-{FDB42436-E3AC-4E5B-8771-650D0125CDB6}" dt="2024-11-22T11:26:13.746" v="7" actId="1076"/>
        <pc:sldMkLst>
          <pc:docMk/>
          <pc:sldMk cId="0" sldId="274"/>
        </pc:sldMkLst>
        <pc:spChg chg="mod">
          <ac:chgData name="Jonathan England" userId="S::jonathan.england@openaire.eu::50d4288b-83e3-4614-8a6e-38535132ef62" providerId="AD" clId="Web-{FDB42436-E3AC-4E5B-8771-650D0125CDB6}" dt="2024-11-22T11:26:13.746" v="7" actId="1076"/>
          <ac:spMkLst>
            <pc:docMk/>
            <pc:sldMk cId="0" sldId="274"/>
            <ac:spMk id="598" creationId="{00000000-0000-0000-0000-000000000000}"/>
          </ac:spMkLst>
        </pc:spChg>
      </pc:sldChg>
      <pc:sldChg chg="modSp">
        <pc:chgData name="Jonathan England" userId="S::jonathan.england@openaire.eu::50d4288b-83e3-4614-8a6e-38535132ef62" providerId="AD" clId="Web-{FDB42436-E3AC-4E5B-8771-650D0125CDB6}" dt="2024-11-22T11:26:36.997" v="14" actId="20577"/>
        <pc:sldMkLst>
          <pc:docMk/>
          <pc:sldMk cId="0" sldId="275"/>
        </pc:sldMkLst>
        <pc:spChg chg="mod">
          <ac:chgData name="Jonathan England" userId="S::jonathan.england@openaire.eu::50d4288b-83e3-4614-8a6e-38535132ef62" providerId="AD" clId="Web-{FDB42436-E3AC-4E5B-8771-650D0125CDB6}" dt="2024-11-22T11:26:36.997" v="14" actId="20577"/>
          <ac:spMkLst>
            <pc:docMk/>
            <pc:sldMk cId="0" sldId="275"/>
            <ac:spMk id="599" creationId="{00000000-0000-0000-0000-000000000000}"/>
          </ac:spMkLst>
        </pc:spChg>
      </pc:sldChg>
      <pc:sldChg chg="modSp">
        <pc:chgData name="Jonathan England" userId="S::jonathan.england@openaire.eu::50d4288b-83e3-4614-8a6e-38535132ef62" providerId="AD" clId="Web-{FDB42436-E3AC-4E5B-8771-650D0125CDB6}" dt="2024-11-22T11:26:47.873" v="16" actId="20577"/>
        <pc:sldMkLst>
          <pc:docMk/>
          <pc:sldMk cId="0" sldId="276"/>
        </pc:sldMkLst>
        <pc:spChg chg="mod">
          <ac:chgData name="Jonathan England" userId="S::jonathan.england@openaire.eu::50d4288b-83e3-4614-8a6e-38535132ef62" providerId="AD" clId="Web-{FDB42436-E3AC-4E5B-8771-650D0125CDB6}" dt="2024-11-22T11:26:47.873" v="16" actId="20577"/>
          <ac:spMkLst>
            <pc:docMk/>
            <pc:sldMk cId="0" sldId="276"/>
            <ac:spMk id="601" creationId="{00000000-0000-0000-0000-000000000000}"/>
          </ac:spMkLst>
        </pc:spChg>
      </pc:sldChg>
      <pc:sldChg chg="modSp">
        <pc:chgData name="Jonathan England" userId="S::jonathan.england@openaire.eu::50d4288b-83e3-4614-8a6e-38535132ef62" providerId="AD" clId="Web-{FDB42436-E3AC-4E5B-8771-650D0125CDB6}" dt="2024-11-22T11:25:39.589" v="4" actId="1076"/>
        <pc:sldMkLst>
          <pc:docMk/>
          <pc:sldMk cId="0" sldId="293"/>
        </pc:sldMkLst>
        <pc:spChg chg="mod">
          <ac:chgData name="Jonathan England" userId="S::jonathan.england@openaire.eu::50d4288b-83e3-4614-8a6e-38535132ef62" providerId="AD" clId="Web-{FDB42436-E3AC-4E5B-8771-650D0125CDB6}" dt="2024-11-22T11:25:39.589" v="4" actId="1076"/>
          <ac:spMkLst>
            <pc:docMk/>
            <pc:sldMk cId="0" sldId="293"/>
            <ac:spMk id="665"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81"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r>
              <a:rPr lang="en-US" sz="1790" b="0" strike="noStrike" spc="-1">
                <a:solidFill>
                  <a:srgbClr val="222080"/>
                </a:solidFill>
                <a:latin typeface="Calibri"/>
              </a:rPr>
              <a:t>Click to move the slide</a:t>
            </a:r>
          </a:p>
        </p:txBody>
      </p:sp>
      <p:sp>
        <p:nvSpPr>
          <p:cNvPr id="482"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r>
              <a:rPr lang="en-GB" sz="2000" b="0" strike="noStrike" spc="-1">
                <a:latin typeface="Arial"/>
              </a:rPr>
              <a:t>Click to edit the notes format</a:t>
            </a:r>
          </a:p>
        </p:txBody>
      </p:sp>
      <p:sp>
        <p:nvSpPr>
          <p:cNvPr id="483" name="PlaceHolder 3"/>
          <p:cNvSpPr>
            <a:spLocks noGrp="1"/>
          </p:cNvSpPr>
          <p:nvPr>
            <p:ph type="hdr"/>
          </p:nvPr>
        </p:nvSpPr>
        <p:spPr>
          <a:xfrm>
            <a:off x="0" y="0"/>
            <a:ext cx="3280680" cy="534240"/>
          </a:xfrm>
          <a:prstGeom prst="rect">
            <a:avLst/>
          </a:prstGeom>
          <a:noFill/>
          <a:ln w="0">
            <a:noFill/>
          </a:ln>
        </p:spPr>
        <p:txBody>
          <a:bodyPr lIns="0" tIns="0" rIns="0" bIns="0" anchor="t">
            <a:noAutofit/>
          </a:bodyPr>
          <a:lstStyle/>
          <a:p>
            <a:r>
              <a:rPr lang="en-GB" sz="1400" b="0" strike="noStrike" spc="-1">
                <a:latin typeface="Times New Roman"/>
              </a:rPr>
              <a:t>&lt;header&gt;</a:t>
            </a:r>
          </a:p>
        </p:txBody>
      </p:sp>
      <p:sp>
        <p:nvSpPr>
          <p:cNvPr id="484" name="PlaceHolder 4"/>
          <p:cNvSpPr>
            <a:spLocks noGrp="1"/>
          </p:cNvSpPr>
          <p:nvPr>
            <p:ph type="dt" idx="11"/>
          </p:nvPr>
        </p:nvSpPr>
        <p:spPr>
          <a:xfrm>
            <a:off x="4278960" y="0"/>
            <a:ext cx="3280680" cy="534240"/>
          </a:xfrm>
          <a:prstGeom prst="rect">
            <a:avLst/>
          </a:prstGeom>
          <a:noFill/>
          <a:ln w="0">
            <a:noFill/>
          </a:ln>
        </p:spPr>
        <p:txBody>
          <a:bodyPr lIns="0" tIns="0" rIns="0" bIns="0" anchor="t">
            <a:noAutofit/>
          </a:bodyPr>
          <a:lstStyle>
            <a:lvl1pPr algn="r">
              <a:buNone/>
              <a:defRPr lang="en-GB" sz="1400" b="0" strike="noStrike" spc="-1">
                <a:latin typeface="Times New Roman"/>
              </a:defRPr>
            </a:lvl1pPr>
          </a:lstStyle>
          <a:p>
            <a:pPr algn="r">
              <a:buNone/>
            </a:pPr>
            <a:r>
              <a:rPr lang="en-GB" sz="1400" b="0" strike="noStrike" spc="-1">
                <a:latin typeface="Times New Roman"/>
              </a:rPr>
              <a:t>&lt;date/time&gt;</a:t>
            </a:r>
          </a:p>
        </p:txBody>
      </p:sp>
      <p:sp>
        <p:nvSpPr>
          <p:cNvPr id="485" name="PlaceHolder 5"/>
          <p:cNvSpPr>
            <a:spLocks noGrp="1"/>
          </p:cNvSpPr>
          <p:nvPr>
            <p:ph type="ftr" idx="12"/>
          </p:nvPr>
        </p:nvSpPr>
        <p:spPr>
          <a:xfrm>
            <a:off x="0" y="10157400"/>
            <a:ext cx="3280680" cy="534240"/>
          </a:xfrm>
          <a:prstGeom prst="rect">
            <a:avLst/>
          </a:prstGeom>
          <a:noFill/>
          <a:ln w="0">
            <a:noFill/>
          </a:ln>
        </p:spPr>
        <p:txBody>
          <a:bodyPr lIns="0" tIns="0" rIns="0" bIns="0" anchor="b">
            <a:noAutofit/>
          </a:bodyPr>
          <a:lstStyle>
            <a:lvl1pPr>
              <a:defRPr lang="en-GB" sz="1400" b="0" strike="noStrike" spc="-1">
                <a:latin typeface="Times New Roman"/>
              </a:defRPr>
            </a:lvl1pPr>
          </a:lstStyle>
          <a:p>
            <a:r>
              <a:rPr lang="en-GB" sz="1400" b="0" strike="noStrike" spc="-1">
                <a:latin typeface="Times New Roman"/>
              </a:rPr>
              <a:t>&lt;footer&gt;</a:t>
            </a:r>
          </a:p>
        </p:txBody>
      </p:sp>
      <p:sp>
        <p:nvSpPr>
          <p:cNvPr id="486" name="PlaceHolder 6"/>
          <p:cNvSpPr>
            <a:spLocks noGrp="1"/>
          </p:cNvSpPr>
          <p:nvPr>
            <p:ph type="sldNum" idx="13"/>
          </p:nvPr>
        </p:nvSpPr>
        <p:spPr>
          <a:xfrm>
            <a:off x="4278960" y="10157400"/>
            <a:ext cx="3280680" cy="534240"/>
          </a:xfrm>
          <a:prstGeom prst="rect">
            <a:avLst/>
          </a:prstGeom>
          <a:noFill/>
          <a:ln w="0">
            <a:noFill/>
          </a:ln>
        </p:spPr>
        <p:txBody>
          <a:bodyPr lIns="0" tIns="0" rIns="0" bIns="0" anchor="b">
            <a:noAutofit/>
          </a:bodyPr>
          <a:lstStyle>
            <a:lvl1pPr algn="r">
              <a:buNone/>
              <a:defRPr lang="en-GB" sz="1400" b="0" strike="noStrike" spc="-1">
                <a:latin typeface="Times New Roman"/>
              </a:defRPr>
            </a:lvl1pPr>
          </a:lstStyle>
          <a:p>
            <a:pPr algn="r">
              <a:buNone/>
            </a:pPr>
            <a:fld id="{7965DA9E-AE85-4BDB-89FD-65A4EA6D2EC7}" type="slidenum">
              <a:rPr lang="en-GB" sz="1400" b="0" strike="noStrike" spc="-1">
                <a:latin typeface="Times New Roman"/>
              </a:rPr>
              <a:t>‹#›</a:t>
            </a:fld>
            <a:endParaRPr lang="en-GB" sz="1400" b="0" strike="noStrike" spc="-1">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3" name="PlaceHolder 1"/>
          <p:cNvSpPr>
            <a:spLocks noGrp="1" noRot="1" noChangeAspect="1"/>
          </p:cNvSpPr>
          <p:nvPr>
            <p:ph type="sldImg"/>
          </p:nvPr>
        </p:nvSpPr>
        <p:spPr>
          <a:xfrm>
            <a:off x="685800" y="1143000"/>
            <a:ext cx="5486400" cy="3086100"/>
          </a:xfrm>
          <a:prstGeom prst="rect">
            <a:avLst/>
          </a:prstGeom>
          <a:ln w="0">
            <a:noFill/>
          </a:ln>
        </p:spPr>
      </p:sp>
      <p:sp>
        <p:nvSpPr>
          <p:cNvPr id="824" name="PlaceHolder 2"/>
          <p:cNvSpPr>
            <a:spLocks noGrp="1"/>
          </p:cNvSpPr>
          <p:nvPr>
            <p:ph type="body"/>
          </p:nvPr>
        </p:nvSpPr>
        <p:spPr>
          <a:xfrm>
            <a:off x="685800" y="4400640"/>
            <a:ext cx="5486040" cy="3600000"/>
          </a:xfrm>
          <a:prstGeom prst="rect">
            <a:avLst/>
          </a:prstGeom>
          <a:noFill/>
          <a:ln w="0">
            <a:noFill/>
          </a:ln>
        </p:spPr>
        <p:txBody>
          <a:bodyPr anchor="t">
            <a:noAutofit/>
          </a:bodyPr>
          <a:lstStyle/>
          <a:p>
            <a:endParaRPr lang="en-GB" sz="2000" b="0" strike="noStrike" spc="-1">
              <a:latin typeface="Arial"/>
            </a:endParaRPr>
          </a:p>
        </p:txBody>
      </p:sp>
      <p:sp>
        <p:nvSpPr>
          <p:cNvPr id="825" name="PlaceHolder 3"/>
          <p:cNvSpPr>
            <a:spLocks noGrp="1"/>
          </p:cNvSpPr>
          <p:nvPr>
            <p:ph type="sldNum" idx="69"/>
          </p:nvPr>
        </p:nvSpPr>
        <p:spPr>
          <a:xfrm>
            <a:off x="3884760" y="8685360"/>
            <a:ext cx="2971440" cy="458280"/>
          </a:xfrm>
          <a:prstGeom prst="rect">
            <a:avLst/>
          </a:prstGeom>
          <a:noFill/>
          <a:ln w="0">
            <a:noFill/>
          </a:ln>
        </p:spPr>
        <p:txBody>
          <a:bodyPr anchor="b">
            <a:noAutofit/>
          </a:bodyPr>
          <a:lstStyle>
            <a:lvl1pPr algn="r">
              <a:lnSpc>
                <a:spcPct val="100000"/>
              </a:lnSpc>
              <a:buNone/>
              <a:defRPr lang="en-GB" sz="1200" b="0" strike="noStrike" spc="-1">
                <a:solidFill>
                  <a:srgbClr val="000000"/>
                </a:solidFill>
                <a:latin typeface="+mn-lt"/>
                <a:ea typeface="+mn-ea"/>
              </a:defRPr>
            </a:lvl1pPr>
          </a:lstStyle>
          <a:p>
            <a:pPr algn="r">
              <a:lnSpc>
                <a:spcPct val="100000"/>
              </a:lnSpc>
              <a:buNone/>
            </a:pPr>
            <a:fld id="{FBDB8CB8-1145-4C5B-B9C4-8514C78EBF21}" type="slidenum">
              <a:rPr lang="en-GB" sz="1200" b="0" strike="noStrike" spc="-1">
                <a:solidFill>
                  <a:srgbClr val="000000"/>
                </a:solidFill>
                <a:latin typeface="+mn-lt"/>
                <a:ea typeface="+mn-ea"/>
              </a:rPr>
              <a:t>20</a:t>
            </a:fld>
            <a:endParaRPr lang="en-GB" sz="1200" b="0" strike="noStrike" spc="-1">
              <a:latin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 name="PlaceHolder 1"/>
          <p:cNvSpPr>
            <a:spLocks noGrp="1" noRot="1" noChangeAspect="1"/>
          </p:cNvSpPr>
          <p:nvPr>
            <p:ph type="sldImg"/>
          </p:nvPr>
        </p:nvSpPr>
        <p:spPr>
          <a:xfrm>
            <a:off x="685800" y="1143000"/>
            <a:ext cx="5486040" cy="3085920"/>
          </a:xfrm>
          <a:prstGeom prst="rect">
            <a:avLst/>
          </a:prstGeom>
          <a:ln w="0">
            <a:noFill/>
          </a:ln>
        </p:spPr>
      </p:sp>
      <p:sp>
        <p:nvSpPr>
          <p:cNvPr id="827" name="PlaceHolder 2"/>
          <p:cNvSpPr>
            <a:spLocks noGrp="1"/>
          </p:cNvSpPr>
          <p:nvPr>
            <p:ph type="body"/>
          </p:nvPr>
        </p:nvSpPr>
        <p:spPr>
          <a:xfrm>
            <a:off x="685800" y="4400640"/>
            <a:ext cx="5486040" cy="3600000"/>
          </a:xfrm>
          <a:prstGeom prst="rect">
            <a:avLst/>
          </a:prstGeom>
          <a:noFill/>
          <a:ln w="0">
            <a:noFill/>
          </a:ln>
        </p:spPr>
        <p:txBody>
          <a:bodyPr anchor="t">
            <a:noAutofit/>
          </a:bodyPr>
          <a:lstStyle/>
          <a:p>
            <a:endParaRPr lang="en-GB" sz="2000" b="0" strike="noStrike" spc="-1">
              <a:latin typeface="Arial"/>
            </a:endParaRPr>
          </a:p>
        </p:txBody>
      </p:sp>
      <p:sp>
        <p:nvSpPr>
          <p:cNvPr id="828" name="PlaceHolder 3"/>
          <p:cNvSpPr>
            <a:spLocks noGrp="1"/>
          </p:cNvSpPr>
          <p:nvPr>
            <p:ph type="sldNum" idx="70"/>
          </p:nvPr>
        </p:nvSpPr>
        <p:spPr>
          <a:xfrm>
            <a:off x="3884760" y="8685360"/>
            <a:ext cx="2971440" cy="458280"/>
          </a:xfrm>
          <a:prstGeom prst="rect">
            <a:avLst/>
          </a:prstGeom>
          <a:noFill/>
          <a:ln w="0">
            <a:noFill/>
          </a:ln>
        </p:spPr>
        <p:txBody>
          <a:bodyPr anchor="b">
            <a:noAutofit/>
          </a:bodyPr>
          <a:lstStyle>
            <a:lvl1pPr algn="r">
              <a:lnSpc>
                <a:spcPct val="100000"/>
              </a:lnSpc>
              <a:buNone/>
              <a:defRPr lang="en-GB" sz="1200" b="0" strike="noStrike" spc="-1">
                <a:latin typeface="Times New Roman"/>
              </a:defRPr>
            </a:lvl1pPr>
          </a:lstStyle>
          <a:p>
            <a:pPr algn="r">
              <a:lnSpc>
                <a:spcPct val="100000"/>
              </a:lnSpc>
              <a:buNone/>
            </a:pPr>
            <a:fld id="{FC33D0BA-775E-4320-91F0-5A27F48BA200}" type="slidenum">
              <a:rPr lang="en-GB" sz="1200" b="0" strike="noStrike" spc="-1">
                <a:latin typeface="Times New Roman"/>
              </a:rPr>
              <a:t>24</a:t>
            </a:fld>
            <a:endParaRPr lang="en-GB" sz="1200" b="0" strike="noStrike" spc="-1">
              <a:latin typeface="Times New Roman"/>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 name="PlaceHolder 1"/>
          <p:cNvSpPr>
            <a:spLocks noGrp="1" noRot="1" noChangeAspect="1"/>
          </p:cNvSpPr>
          <p:nvPr>
            <p:ph type="sldImg"/>
          </p:nvPr>
        </p:nvSpPr>
        <p:spPr>
          <a:xfrm>
            <a:off x="685800" y="1143000"/>
            <a:ext cx="5486040" cy="3085920"/>
          </a:xfrm>
          <a:prstGeom prst="rect">
            <a:avLst/>
          </a:prstGeom>
          <a:ln w="0">
            <a:noFill/>
          </a:ln>
        </p:spPr>
      </p:sp>
      <p:sp>
        <p:nvSpPr>
          <p:cNvPr id="830" name="PlaceHolder 2"/>
          <p:cNvSpPr>
            <a:spLocks noGrp="1"/>
          </p:cNvSpPr>
          <p:nvPr>
            <p:ph type="body"/>
          </p:nvPr>
        </p:nvSpPr>
        <p:spPr>
          <a:xfrm>
            <a:off x="685800" y="4400640"/>
            <a:ext cx="5486040" cy="3600000"/>
          </a:xfrm>
          <a:prstGeom prst="rect">
            <a:avLst/>
          </a:prstGeom>
          <a:noFill/>
          <a:ln w="0">
            <a:noFill/>
          </a:ln>
        </p:spPr>
        <p:txBody>
          <a:bodyPr anchor="t">
            <a:noAutofit/>
          </a:bodyPr>
          <a:lstStyle/>
          <a:p>
            <a:endParaRPr lang="en-GB" sz="2000" b="0" strike="noStrike" spc="-1">
              <a:latin typeface="Arial"/>
            </a:endParaRPr>
          </a:p>
        </p:txBody>
      </p:sp>
      <p:sp>
        <p:nvSpPr>
          <p:cNvPr id="831" name="PlaceHolder 3"/>
          <p:cNvSpPr>
            <a:spLocks noGrp="1"/>
          </p:cNvSpPr>
          <p:nvPr>
            <p:ph type="sldNum" idx="71"/>
          </p:nvPr>
        </p:nvSpPr>
        <p:spPr>
          <a:xfrm>
            <a:off x="3884760" y="8685360"/>
            <a:ext cx="2971440" cy="458280"/>
          </a:xfrm>
          <a:prstGeom prst="rect">
            <a:avLst/>
          </a:prstGeom>
          <a:noFill/>
          <a:ln w="0">
            <a:noFill/>
          </a:ln>
        </p:spPr>
        <p:txBody>
          <a:bodyPr anchor="b">
            <a:noAutofit/>
          </a:bodyPr>
          <a:lstStyle>
            <a:lvl1pPr algn="r">
              <a:lnSpc>
                <a:spcPct val="100000"/>
              </a:lnSpc>
              <a:buNone/>
              <a:defRPr lang="en-GB" sz="1200" b="0" strike="noStrike" spc="-1">
                <a:latin typeface="Times New Roman"/>
              </a:defRPr>
            </a:lvl1pPr>
          </a:lstStyle>
          <a:p>
            <a:pPr algn="r">
              <a:lnSpc>
                <a:spcPct val="100000"/>
              </a:lnSpc>
              <a:buNone/>
            </a:pPr>
            <a:fld id="{A11B2488-4784-4BC8-AEE2-2C148DDB599D}" type="slidenum">
              <a:rPr lang="en-GB" sz="1200" b="0" strike="noStrike" spc="-1">
                <a:latin typeface="Times New Roman"/>
              </a:rPr>
              <a:t>27</a:t>
            </a:fld>
            <a:endParaRPr lang="en-GB" sz="1200" b="0" strike="noStrike" spc="-1">
              <a:latin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 name="PlaceHolder 1"/>
          <p:cNvSpPr>
            <a:spLocks noGrp="1" noRot="1" noChangeAspect="1"/>
          </p:cNvSpPr>
          <p:nvPr>
            <p:ph type="sldImg"/>
          </p:nvPr>
        </p:nvSpPr>
        <p:spPr>
          <a:xfrm>
            <a:off x="685800" y="1143000"/>
            <a:ext cx="5486040" cy="3085920"/>
          </a:xfrm>
          <a:prstGeom prst="rect">
            <a:avLst/>
          </a:prstGeom>
          <a:ln w="0">
            <a:noFill/>
          </a:ln>
        </p:spPr>
      </p:sp>
      <p:sp>
        <p:nvSpPr>
          <p:cNvPr id="833" name="PlaceHolder 2"/>
          <p:cNvSpPr>
            <a:spLocks noGrp="1"/>
          </p:cNvSpPr>
          <p:nvPr>
            <p:ph type="body"/>
          </p:nvPr>
        </p:nvSpPr>
        <p:spPr>
          <a:xfrm>
            <a:off x="685800" y="4400640"/>
            <a:ext cx="5486040" cy="3600000"/>
          </a:xfrm>
          <a:prstGeom prst="rect">
            <a:avLst/>
          </a:prstGeom>
          <a:noFill/>
          <a:ln w="0">
            <a:noFill/>
          </a:ln>
        </p:spPr>
        <p:txBody>
          <a:bodyPr anchor="t">
            <a:noAutofit/>
          </a:bodyPr>
          <a:lstStyle/>
          <a:p>
            <a:endParaRPr lang="en-GB" sz="2000" b="0" strike="noStrike" spc="-1">
              <a:latin typeface="Arial"/>
            </a:endParaRPr>
          </a:p>
        </p:txBody>
      </p:sp>
      <p:sp>
        <p:nvSpPr>
          <p:cNvPr id="834" name="PlaceHolder 3"/>
          <p:cNvSpPr>
            <a:spLocks noGrp="1"/>
          </p:cNvSpPr>
          <p:nvPr>
            <p:ph type="sldNum" idx="72"/>
          </p:nvPr>
        </p:nvSpPr>
        <p:spPr>
          <a:xfrm>
            <a:off x="3884760" y="8685360"/>
            <a:ext cx="2971440" cy="458280"/>
          </a:xfrm>
          <a:prstGeom prst="rect">
            <a:avLst/>
          </a:prstGeom>
          <a:noFill/>
          <a:ln w="0">
            <a:noFill/>
          </a:ln>
        </p:spPr>
        <p:txBody>
          <a:bodyPr anchor="b">
            <a:noAutofit/>
          </a:bodyPr>
          <a:lstStyle>
            <a:lvl1pPr algn="r">
              <a:lnSpc>
                <a:spcPct val="100000"/>
              </a:lnSpc>
              <a:buNone/>
              <a:defRPr lang="en-GB" sz="1200" b="0" strike="noStrike" spc="-1">
                <a:solidFill>
                  <a:srgbClr val="000000"/>
                </a:solidFill>
                <a:latin typeface="+mn-lt"/>
                <a:ea typeface="+mn-ea"/>
              </a:defRPr>
            </a:lvl1pPr>
          </a:lstStyle>
          <a:p>
            <a:pPr algn="r">
              <a:lnSpc>
                <a:spcPct val="100000"/>
              </a:lnSpc>
              <a:buNone/>
            </a:pPr>
            <a:fld id="{211C2A22-8D22-4F17-8241-0AEC5E5E5037}" type="slidenum">
              <a:rPr lang="en-GB" sz="1200" b="0" strike="noStrike" spc="-1">
                <a:solidFill>
                  <a:srgbClr val="000000"/>
                </a:solidFill>
                <a:latin typeface="+mn-lt"/>
                <a:ea typeface="+mn-ea"/>
              </a:rPr>
              <a:t>29</a:t>
            </a:fld>
            <a:endParaRPr lang="en-GB" sz="1200" b="0" strike="noStrike" spc="-1">
              <a:latin typeface="Times New Roman"/>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2" name="PlaceHolder 2"/>
          <p:cNvSpPr>
            <a:spLocks noGrp="1"/>
          </p:cNvSpPr>
          <p:nvPr>
            <p:ph/>
          </p:nvPr>
        </p:nvSpPr>
        <p:spPr>
          <a:xfrm>
            <a:off x="0" y="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3" name="PlaceHolder 3"/>
          <p:cNvSpPr>
            <a:spLocks noGrp="1"/>
          </p:cNvSpPr>
          <p:nvPr>
            <p:ph/>
          </p:nvPr>
        </p:nvSpPr>
        <p:spPr>
          <a:xfrm>
            <a:off x="0" y="358200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365"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66" name="PlaceHolder 2"/>
          <p:cNvSpPr>
            <a:spLocks noGrp="1"/>
          </p:cNvSpPr>
          <p:nvPr>
            <p:ph/>
          </p:nvPr>
        </p:nvSpPr>
        <p:spPr>
          <a:xfrm>
            <a:off x="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67" name="PlaceHolder 3"/>
          <p:cNvSpPr>
            <a:spLocks noGrp="1"/>
          </p:cNvSpPr>
          <p:nvPr>
            <p:ph/>
          </p:nvPr>
        </p:nvSpPr>
        <p:spPr>
          <a:xfrm>
            <a:off x="624708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5" name="PlaceHolder 4"/>
          <p:cNvSpPr>
            <a:spLocks noGrp="1"/>
          </p:cNvSpPr>
          <p:nvPr>
            <p:ph type="sldNum" idx="8"/>
          </p:nvPr>
        </p:nvSpPr>
        <p:spPr/>
        <p:txBody>
          <a:bodyPr/>
          <a:lstStyle/>
          <a:p>
            <a:fld id="{5E446382-D887-4DE0-A3FB-474442258038}" type="slidenum">
              <a:t>‹#›</a:t>
            </a:fld>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68"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 name="PlaceHolder 2"/>
          <p:cNvSpPr>
            <a:spLocks noGrp="1"/>
          </p:cNvSpPr>
          <p:nvPr>
            <p:ph type="sldNum" idx="8"/>
          </p:nvPr>
        </p:nvSpPr>
        <p:spPr/>
        <p:txBody>
          <a:bodyPr/>
          <a:lstStyle/>
          <a:p>
            <a:fld id="{D119EC2B-E43C-463C-AA73-7DA0015BF56B}" type="slidenum">
              <a:t>‹#›</a:t>
            </a:fld>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369" name="PlaceHolder 1"/>
          <p:cNvSpPr>
            <a:spLocks noGrp="1"/>
          </p:cNvSpPr>
          <p:nvPr>
            <p:ph type="subTitle"/>
          </p:nvPr>
        </p:nvSpPr>
        <p:spPr>
          <a:xfrm>
            <a:off x="609120" y="272880"/>
            <a:ext cx="10972440" cy="53078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
        <p:nvSpPr>
          <p:cNvPr id="3" name="PlaceHolder 2"/>
          <p:cNvSpPr>
            <a:spLocks noGrp="1"/>
          </p:cNvSpPr>
          <p:nvPr>
            <p:ph type="sldNum" idx="8"/>
          </p:nvPr>
        </p:nvSpPr>
        <p:spPr/>
        <p:txBody>
          <a:bodyPr/>
          <a:lstStyle/>
          <a:p>
            <a:fld id="{1FF8C1E8-12DF-4878-985E-738DA24AAA1F}" type="slidenum">
              <a:t>‹#›</a:t>
            </a:fld>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370"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71"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72" name="PlaceHolder 3"/>
          <p:cNvSpPr>
            <a:spLocks noGrp="1"/>
          </p:cNvSpPr>
          <p:nvPr>
            <p:ph/>
          </p:nvPr>
        </p:nvSpPr>
        <p:spPr>
          <a:xfrm>
            <a:off x="624708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73" name="PlaceHolder 4"/>
          <p:cNvSpPr>
            <a:spLocks noGrp="1"/>
          </p:cNvSpPr>
          <p:nvPr>
            <p:ph/>
          </p:nvPr>
        </p:nvSpPr>
        <p:spPr>
          <a:xfrm>
            <a:off x="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8"/>
          </p:nvPr>
        </p:nvSpPr>
        <p:spPr/>
        <p:txBody>
          <a:bodyPr/>
          <a:lstStyle/>
          <a:p>
            <a:fld id="{8E95463F-4353-4A32-A609-9124420A975A}" type="slidenum">
              <a:t>‹#›</a:t>
            </a:fld>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374"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75" name="PlaceHolder 2"/>
          <p:cNvSpPr>
            <a:spLocks noGrp="1"/>
          </p:cNvSpPr>
          <p:nvPr>
            <p:ph/>
          </p:nvPr>
        </p:nvSpPr>
        <p:spPr>
          <a:xfrm>
            <a:off x="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76"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77" name="PlaceHolder 4"/>
          <p:cNvSpPr>
            <a:spLocks noGrp="1"/>
          </p:cNvSpPr>
          <p:nvPr>
            <p:ph/>
          </p:nvPr>
        </p:nvSpPr>
        <p:spPr>
          <a:xfrm>
            <a:off x="624708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8"/>
          </p:nvPr>
        </p:nvSpPr>
        <p:spPr/>
        <p:txBody>
          <a:bodyPr/>
          <a:lstStyle/>
          <a:p>
            <a:fld id="{EFD1531D-1D39-4E42-A43C-5076BA9A1517}" type="slidenum">
              <a:t>‹#›</a:t>
            </a:fld>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78"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79"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80"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81" name="PlaceHolder 4"/>
          <p:cNvSpPr>
            <a:spLocks noGrp="1"/>
          </p:cNvSpPr>
          <p:nvPr>
            <p:ph/>
          </p:nvPr>
        </p:nvSpPr>
        <p:spPr>
          <a:xfrm>
            <a:off x="0" y="358200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8"/>
          </p:nvPr>
        </p:nvSpPr>
        <p:spPr/>
        <p:txBody>
          <a:bodyPr/>
          <a:lstStyle/>
          <a:p>
            <a:fld id="{BFE18994-0E3E-4EF0-8DFD-DCF5C617402A}" type="slidenum">
              <a:t>‹#›</a:t>
            </a:fld>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82"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83" name="PlaceHolder 2"/>
          <p:cNvSpPr>
            <a:spLocks noGrp="1"/>
          </p:cNvSpPr>
          <p:nvPr>
            <p:ph/>
          </p:nvPr>
        </p:nvSpPr>
        <p:spPr>
          <a:xfrm>
            <a:off x="0" y="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84" name="PlaceHolder 3"/>
          <p:cNvSpPr>
            <a:spLocks noGrp="1"/>
          </p:cNvSpPr>
          <p:nvPr>
            <p:ph/>
          </p:nvPr>
        </p:nvSpPr>
        <p:spPr>
          <a:xfrm>
            <a:off x="0" y="358200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5" name="PlaceHolder 4"/>
          <p:cNvSpPr>
            <a:spLocks noGrp="1"/>
          </p:cNvSpPr>
          <p:nvPr>
            <p:ph type="sldNum" idx="8"/>
          </p:nvPr>
        </p:nvSpPr>
        <p:spPr/>
        <p:txBody>
          <a:bodyPr/>
          <a:lstStyle/>
          <a:p>
            <a:fld id="{3D74074D-1496-4768-AC0F-7BF4A6809981}" type="slidenum">
              <a:t>‹#›</a:t>
            </a:fld>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85"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86"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87"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88" name="PlaceHolder 4"/>
          <p:cNvSpPr>
            <a:spLocks noGrp="1"/>
          </p:cNvSpPr>
          <p:nvPr>
            <p:ph/>
          </p:nvPr>
        </p:nvSpPr>
        <p:spPr>
          <a:xfrm>
            <a:off x="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89" name="PlaceHolder 5"/>
          <p:cNvSpPr>
            <a:spLocks noGrp="1"/>
          </p:cNvSpPr>
          <p:nvPr>
            <p:ph/>
          </p:nvPr>
        </p:nvSpPr>
        <p:spPr>
          <a:xfrm>
            <a:off x="624708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7" name="PlaceHolder 6"/>
          <p:cNvSpPr>
            <a:spLocks noGrp="1"/>
          </p:cNvSpPr>
          <p:nvPr>
            <p:ph type="sldNum" idx="8"/>
          </p:nvPr>
        </p:nvSpPr>
        <p:spPr/>
        <p:txBody>
          <a:bodyPr/>
          <a:lstStyle/>
          <a:p>
            <a:fld id="{D33D5E87-0095-4BB5-AC8B-8F4BEBD24E93}" type="slidenum">
              <a:t>‹#›</a:t>
            </a:fld>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90"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91" name="PlaceHolder 2"/>
          <p:cNvSpPr>
            <a:spLocks noGrp="1"/>
          </p:cNvSpPr>
          <p:nvPr>
            <p:ph/>
          </p:nvPr>
        </p:nvSpPr>
        <p:spPr>
          <a:xfrm>
            <a:off x="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92" name="PlaceHolder 3"/>
          <p:cNvSpPr>
            <a:spLocks noGrp="1"/>
          </p:cNvSpPr>
          <p:nvPr>
            <p:ph/>
          </p:nvPr>
        </p:nvSpPr>
        <p:spPr>
          <a:xfrm>
            <a:off x="412200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93" name="PlaceHolder 4"/>
          <p:cNvSpPr>
            <a:spLocks noGrp="1"/>
          </p:cNvSpPr>
          <p:nvPr>
            <p:ph/>
          </p:nvPr>
        </p:nvSpPr>
        <p:spPr>
          <a:xfrm>
            <a:off x="824436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94" name="PlaceHolder 5"/>
          <p:cNvSpPr>
            <a:spLocks noGrp="1"/>
          </p:cNvSpPr>
          <p:nvPr>
            <p:ph/>
          </p:nvPr>
        </p:nvSpPr>
        <p:spPr>
          <a:xfrm>
            <a:off x="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95" name="PlaceHolder 6"/>
          <p:cNvSpPr>
            <a:spLocks noGrp="1"/>
          </p:cNvSpPr>
          <p:nvPr>
            <p:ph/>
          </p:nvPr>
        </p:nvSpPr>
        <p:spPr>
          <a:xfrm>
            <a:off x="412200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96" name="PlaceHolder 7"/>
          <p:cNvSpPr>
            <a:spLocks noGrp="1"/>
          </p:cNvSpPr>
          <p:nvPr>
            <p:ph/>
          </p:nvPr>
        </p:nvSpPr>
        <p:spPr>
          <a:xfrm>
            <a:off x="824436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9" name="PlaceHolder 8"/>
          <p:cNvSpPr>
            <a:spLocks noGrp="1"/>
          </p:cNvSpPr>
          <p:nvPr>
            <p:ph type="sldNum" idx="8"/>
          </p:nvPr>
        </p:nvSpPr>
        <p:spPr/>
        <p:txBody>
          <a:bodyPr/>
          <a:lstStyle/>
          <a:p>
            <a:fld id="{14589B2B-BC99-4DD8-9110-275409BBC971}" type="slidenum">
              <a:t>‹#›</a:t>
            </a:fld>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9"/>
          </p:nvPr>
        </p:nvSpPr>
        <p:spPr/>
        <p:txBody>
          <a:bodyPr/>
          <a:lstStyle/>
          <a:p>
            <a:fld id="{FB655F41-0EEE-477E-9F82-707A925D6F9B}" type="slidenum">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5"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6"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7" name="PlaceHolder 4"/>
          <p:cNvSpPr>
            <a:spLocks noGrp="1"/>
          </p:cNvSpPr>
          <p:nvPr>
            <p:ph/>
          </p:nvPr>
        </p:nvSpPr>
        <p:spPr>
          <a:xfrm>
            <a:off x="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8" name="PlaceHolder 5"/>
          <p:cNvSpPr>
            <a:spLocks noGrp="1"/>
          </p:cNvSpPr>
          <p:nvPr>
            <p:ph/>
          </p:nvPr>
        </p:nvSpPr>
        <p:spPr>
          <a:xfrm>
            <a:off x="624708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03"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404" name="PlaceHolder 2"/>
          <p:cNvSpPr>
            <a:spLocks noGrp="1"/>
          </p:cNvSpPr>
          <p:nvPr>
            <p:ph type="subTitle"/>
          </p:nvPr>
        </p:nvSpPr>
        <p:spPr>
          <a:xfrm>
            <a:off x="0" y="0"/>
            <a:ext cx="12191760" cy="68576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
        <p:nvSpPr>
          <p:cNvPr id="4" name="PlaceHolder 3"/>
          <p:cNvSpPr>
            <a:spLocks noGrp="1"/>
          </p:cNvSpPr>
          <p:nvPr>
            <p:ph type="sldNum" idx="9"/>
          </p:nvPr>
        </p:nvSpPr>
        <p:spPr/>
        <p:txBody>
          <a:bodyPr/>
          <a:lstStyle/>
          <a:p>
            <a:fld id="{1EDB54CB-9E49-4175-91B3-40528CDD1B64}" type="slidenum">
              <a:t>‹#›</a:t>
            </a:fld>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05"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406" name="PlaceHolder 2"/>
          <p:cNvSpPr>
            <a:spLocks noGrp="1"/>
          </p:cNvSpPr>
          <p:nvPr>
            <p:ph/>
          </p:nvPr>
        </p:nvSpPr>
        <p:spPr>
          <a:xfrm>
            <a:off x="0" y="0"/>
            <a:ext cx="121917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 name="PlaceHolder 3"/>
          <p:cNvSpPr>
            <a:spLocks noGrp="1"/>
          </p:cNvSpPr>
          <p:nvPr>
            <p:ph type="sldNum" idx="9"/>
          </p:nvPr>
        </p:nvSpPr>
        <p:spPr/>
        <p:txBody>
          <a:bodyPr/>
          <a:lstStyle/>
          <a:p>
            <a:fld id="{91A3D5D9-38FC-4A20-B371-A108F6746CFF}" type="slidenum">
              <a:t>‹#›</a:t>
            </a:fld>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07"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408" name="PlaceHolder 2"/>
          <p:cNvSpPr>
            <a:spLocks noGrp="1"/>
          </p:cNvSpPr>
          <p:nvPr>
            <p:ph/>
          </p:nvPr>
        </p:nvSpPr>
        <p:spPr>
          <a:xfrm>
            <a:off x="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09" name="PlaceHolder 3"/>
          <p:cNvSpPr>
            <a:spLocks noGrp="1"/>
          </p:cNvSpPr>
          <p:nvPr>
            <p:ph/>
          </p:nvPr>
        </p:nvSpPr>
        <p:spPr>
          <a:xfrm>
            <a:off x="624708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5" name="PlaceHolder 4"/>
          <p:cNvSpPr>
            <a:spLocks noGrp="1"/>
          </p:cNvSpPr>
          <p:nvPr>
            <p:ph type="sldNum" idx="9"/>
          </p:nvPr>
        </p:nvSpPr>
        <p:spPr/>
        <p:txBody>
          <a:bodyPr/>
          <a:lstStyle/>
          <a:p>
            <a:fld id="{FD91A5E8-419C-4A05-ABDB-A54572C98120}" type="slidenum">
              <a:t>‹#›</a:t>
            </a:fld>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10"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 name="PlaceHolder 2"/>
          <p:cNvSpPr>
            <a:spLocks noGrp="1"/>
          </p:cNvSpPr>
          <p:nvPr>
            <p:ph type="sldNum" idx="9"/>
          </p:nvPr>
        </p:nvSpPr>
        <p:spPr/>
        <p:txBody>
          <a:bodyPr/>
          <a:lstStyle/>
          <a:p>
            <a:fld id="{742A5040-2A05-45AB-A44B-CB9306F6C353}" type="slidenum">
              <a:t>‹#›</a:t>
            </a:fld>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411" name="PlaceHolder 1"/>
          <p:cNvSpPr>
            <a:spLocks noGrp="1"/>
          </p:cNvSpPr>
          <p:nvPr>
            <p:ph type="subTitle"/>
          </p:nvPr>
        </p:nvSpPr>
        <p:spPr>
          <a:xfrm>
            <a:off x="609120" y="272880"/>
            <a:ext cx="10972440" cy="53078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
        <p:nvSpPr>
          <p:cNvPr id="3" name="PlaceHolder 2"/>
          <p:cNvSpPr>
            <a:spLocks noGrp="1"/>
          </p:cNvSpPr>
          <p:nvPr>
            <p:ph type="sldNum" idx="9"/>
          </p:nvPr>
        </p:nvSpPr>
        <p:spPr/>
        <p:txBody>
          <a:bodyPr/>
          <a:lstStyle/>
          <a:p>
            <a:fld id="{B21F57CE-E556-40F3-8A88-A6F95DBB2C1E}" type="slidenum">
              <a:t>‹#›</a:t>
            </a:fld>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412"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413"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14" name="PlaceHolder 3"/>
          <p:cNvSpPr>
            <a:spLocks noGrp="1"/>
          </p:cNvSpPr>
          <p:nvPr>
            <p:ph/>
          </p:nvPr>
        </p:nvSpPr>
        <p:spPr>
          <a:xfrm>
            <a:off x="624708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15" name="PlaceHolder 4"/>
          <p:cNvSpPr>
            <a:spLocks noGrp="1"/>
          </p:cNvSpPr>
          <p:nvPr>
            <p:ph/>
          </p:nvPr>
        </p:nvSpPr>
        <p:spPr>
          <a:xfrm>
            <a:off x="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9"/>
          </p:nvPr>
        </p:nvSpPr>
        <p:spPr/>
        <p:txBody>
          <a:bodyPr/>
          <a:lstStyle/>
          <a:p>
            <a:fld id="{9ADE87EF-A16A-42B9-BA06-55C7565C30CC}" type="slidenum">
              <a:t>‹#›</a:t>
            </a:fld>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416"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417" name="PlaceHolder 2"/>
          <p:cNvSpPr>
            <a:spLocks noGrp="1"/>
          </p:cNvSpPr>
          <p:nvPr>
            <p:ph/>
          </p:nvPr>
        </p:nvSpPr>
        <p:spPr>
          <a:xfrm>
            <a:off x="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18"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19" name="PlaceHolder 4"/>
          <p:cNvSpPr>
            <a:spLocks noGrp="1"/>
          </p:cNvSpPr>
          <p:nvPr>
            <p:ph/>
          </p:nvPr>
        </p:nvSpPr>
        <p:spPr>
          <a:xfrm>
            <a:off x="624708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9"/>
          </p:nvPr>
        </p:nvSpPr>
        <p:spPr/>
        <p:txBody>
          <a:bodyPr/>
          <a:lstStyle/>
          <a:p>
            <a:fld id="{B048A3EA-9CD2-43C6-9EC3-CF71CCCFA0F7}" type="slidenum">
              <a:t>‹#›</a:t>
            </a:fld>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420"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421"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22"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23" name="PlaceHolder 4"/>
          <p:cNvSpPr>
            <a:spLocks noGrp="1"/>
          </p:cNvSpPr>
          <p:nvPr>
            <p:ph/>
          </p:nvPr>
        </p:nvSpPr>
        <p:spPr>
          <a:xfrm>
            <a:off x="0" y="358200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9"/>
          </p:nvPr>
        </p:nvSpPr>
        <p:spPr/>
        <p:txBody>
          <a:bodyPr/>
          <a:lstStyle/>
          <a:p>
            <a:fld id="{6E968EBC-5939-4528-94D8-18D47B564CC9}" type="slidenum">
              <a:t>‹#›</a:t>
            </a:fld>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424"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425" name="PlaceHolder 2"/>
          <p:cNvSpPr>
            <a:spLocks noGrp="1"/>
          </p:cNvSpPr>
          <p:nvPr>
            <p:ph/>
          </p:nvPr>
        </p:nvSpPr>
        <p:spPr>
          <a:xfrm>
            <a:off x="0" y="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26" name="PlaceHolder 3"/>
          <p:cNvSpPr>
            <a:spLocks noGrp="1"/>
          </p:cNvSpPr>
          <p:nvPr>
            <p:ph/>
          </p:nvPr>
        </p:nvSpPr>
        <p:spPr>
          <a:xfrm>
            <a:off x="0" y="358200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5" name="PlaceHolder 4"/>
          <p:cNvSpPr>
            <a:spLocks noGrp="1"/>
          </p:cNvSpPr>
          <p:nvPr>
            <p:ph type="sldNum" idx="9"/>
          </p:nvPr>
        </p:nvSpPr>
        <p:spPr/>
        <p:txBody>
          <a:bodyPr/>
          <a:lstStyle/>
          <a:p>
            <a:fld id="{2C7FFEC6-0A8C-45CB-A28A-2FE8C4246F9B}" type="slidenum">
              <a:t>‹#›</a:t>
            </a:fld>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427"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428"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29"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30" name="PlaceHolder 4"/>
          <p:cNvSpPr>
            <a:spLocks noGrp="1"/>
          </p:cNvSpPr>
          <p:nvPr>
            <p:ph/>
          </p:nvPr>
        </p:nvSpPr>
        <p:spPr>
          <a:xfrm>
            <a:off x="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31" name="PlaceHolder 5"/>
          <p:cNvSpPr>
            <a:spLocks noGrp="1"/>
          </p:cNvSpPr>
          <p:nvPr>
            <p:ph/>
          </p:nvPr>
        </p:nvSpPr>
        <p:spPr>
          <a:xfrm>
            <a:off x="624708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7" name="PlaceHolder 6"/>
          <p:cNvSpPr>
            <a:spLocks noGrp="1"/>
          </p:cNvSpPr>
          <p:nvPr>
            <p:ph type="sldNum" idx="9"/>
          </p:nvPr>
        </p:nvSpPr>
        <p:spPr/>
        <p:txBody>
          <a:bodyPr/>
          <a:lstStyle/>
          <a:p>
            <a:fld id="{D747554A-0A80-4598-A8DC-6117EAE2D6BE}" type="slidenum">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9"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40" name="PlaceHolder 2"/>
          <p:cNvSpPr>
            <a:spLocks noGrp="1"/>
          </p:cNvSpPr>
          <p:nvPr>
            <p:ph/>
          </p:nvPr>
        </p:nvSpPr>
        <p:spPr>
          <a:xfrm>
            <a:off x="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1" name="PlaceHolder 3"/>
          <p:cNvSpPr>
            <a:spLocks noGrp="1"/>
          </p:cNvSpPr>
          <p:nvPr>
            <p:ph/>
          </p:nvPr>
        </p:nvSpPr>
        <p:spPr>
          <a:xfrm>
            <a:off x="412200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2" name="PlaceHolder 4"/>
          <p:cNvSpPr>
            <a:spLocks noGrp="1"/>
          </p:cNvSpPr>
          <p:nvPr>
            <p:ph/>
          </p:nvPr>
        </p:nvSpPr>
        <p:spPr>
          <a:xfrm>
            <a:off x="824436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3" name="PlaceHolder 5"/>
          <p:cNvSpPr>
            <a:spLocks noGrp="1"/>
          </p:cNvSpPr>
          <p:nvPr>
            <p:ph/>
          </p:nvPr>
        </p:nvSpPr>
        <p:spPr>
          <a:xfrm>
            <a:off x="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4" name="PlaceHolder 6"/>
          <p:cNvSpPr>
            <a:spLocks noGrp="1"/>
          </p:cNvSpPr>
          <p:nvPr>
            <p:ph/>
          </p:nvPr>
        </p:nvSpPr>
        <p:spPr>
          <a:xfrm>
            <a:off x="412200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5" name="PlaceHolder 7"/>
          <p:cNvSpPr>
            <a:spLocks noGrp="1"/>
          </p:cNvSpPr>
          <p:nvPr>
            <p:ph/>
          </p:nvPr>
        </p:nvSpPr>
        <p:spPr>
          <a:xfrm>
            <a:off x="824436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432"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433" name="PlaceHolder 2"/>
          <p:cNvSpPr>
            <a:spLocks noGrp="1"/>
          </p:cNvSpPr>
          <p:nvPr>
            <p:ph/>
          </p:nvPr>
        </p:nvSpPr>
        <p:spPr>
          <a:xfrm>
            <a:off x="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34" name="PlaceHolder 3"/>
          <p:cNvSpPr>
            <a:spLocks noGrp="1"/>
          </p:cNvSpPr>
          <p:nvPr>
            <p:ph/>
          </p:nvPr>
        </p:nvSpPr>
        <p:spPr>
          <a:xfrm>
            <a:off x="412200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35" name="PlaceHolder 4"/>
          <p:cNvSpPr>
            <a:spLocks noGrp="1"/>
          </p:cNvSpPr>
          <p:nvPr>
            <p:ph/>
          </p:nvPr>
        </p:nvSpPr>
        <p:spPr>
          <a:xfrm>
            <a:off x="824436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36" name="PlaceHolder 5"/>
          <p:cNvSpPr>
            <a:spLocks noGrp="1"/>
          </p:cNvSpPr>
          <p:nvPr>
            <p:ph/>
          </p:nvPr>
        </p:nvSpPr>
        <p:spPr>
          <a:xfrm>
            <a:off x="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37" name="PlaceHolder 6"/>
          <p:cNvSpPr>
            <a:spLocks noGrp="1"/>
          </p:cNvSpPr>
          <p:nvPr>
            <p:ph/>
          </p:nvPr>
        </p:nvSpPr>
        <p:spPr>
          <a:xfrm>
            <a:off x="412200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38" name="PlaceHolder 7"/>
          <p:cNvSpPr>
            <a:spLocks noGrp="1"/>
          </p:cNvSpPr>
          <p:nvPr>
            <p:ph/>
          </p:nvPr>
        </p:nvSpPr>
        <p:spPr>
          <a:xfrm>
            <a:off x="824436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9" name="PlaceHolder 8"/>
          <p:cNvSpPr>
            <a:spLocks noGrp="1"/>
          </p:cNvSpPr>
          <p:nvPr>
            <p:ph type="sldNum" idx="9"/>
          </p:nvPr>
        </p:nvSpPr>
        <p:spPr/>
        <p:txBody>
          <a:bodyPr/>
          <a:lstStyle/>
          <a:p>
            <a:fld id="{85C1BBD2-51B9-454D-8126-E938C09E4A8F}" type="slidenum">
              <a:t>‹#›</a:t>
            </a:fld>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10"/>
          </p:nvPr>
        </p:nvSpPr>
        <p:spPr/>
        <p:txBody>
          <a:bodyPr/>
          <a:lstStyle/>
          <a:p>
            <a:fld id="{FAD0A683-2421-4C46-9D6E-BDABF2FD6CA9}" type="slidenum">
              <a:t>‹#›</a:t>
            </a:fld>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45"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446" name="PlaceHolder 2"/>
          <p:cNvSpPr>
            <a:spLocks noGrp="1"/>
          </p:cNvSpPr>
          <p:nvPr>
            <p:ph type="subTitle"/>
          </p:nvPr>
        </p:nvSpPr>
        <p:spPr>
          <a:xfrm>
            <a:off x="0" y="0"/>
            <a:ext cx="12191760" cy="68576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
        <p:nvSpPr>
          <p:cNvPr id="4" name="PlaceHolder 3"/>
          <p:cNvSpPr>
            <a:spLocks noGrp="1"/>
          </p:cNvSpPr>
          <p:nvPr>
            <p:ph type="sldNum" idx="10"/>
          </p:nvPr>
        </p:nvSpPr>
        <p:spPr/>
        <p:txBody>
          <a:bodyPr/>
          <a:lstStyle/>
          <a:p>
            <a:fld id="{EBE4A948-5C0E-46BA-B40B-B9C3DDE418E0}" type="slidenum">
              <a:t>‹#›</a:t>
            </a:fld>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47"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448" name="PlaceHolder 2"/>
          <p:cNvSpPr>
            <a:spLocks noGrp="1"/>
          </p:cNvSpPr>
          <p:nvPr>
            <p:ph/>
          </p:nvPr>
        </p:nvSpPr>
        <p:spPr>
          <a:xfrm>
            <a:off x="0" y="0"/>
            <a:ext cx="121917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 name="PlaceHolder 3"/>
          <p:cNvSpPr>
            <a:spLocks noGrp="1"/>
          </p:cNvSpPr>
          <p:nvPr>
            <p:ph type="sldNum" idx="10"/>
          </p:nvPr>
        </p:nvSpPr>
        <p:spPr/>
        <p:txBody>
          <a:bodyPr/>
          <a:lstStyle/>
          <a:p>
            <a:fld id="{8E072F23-278C-4816-A63F-4DE1473AF809}" type="slidenum">
              <a:t>‹#›</a:t>
            </a:fld>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49"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450" name="PlaceHolder 2"/>
          <p:cNvSpPr>
            <a:spLocks noGrp="1"/>
          </p:cNvSpPr>
          <p:nvPr>
            <p:ph/>
          </p:nvPr>
        </p:nvSpPr>
        <p:spPr>
          <a:xfrm>
            <a:off x="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51" name="PlaceHolder 3"/>
          <p:cNvSpPr>
            <a:spLocks noGrp="1"/>
          </p:cNvSpPr>
          <p:nvPr>
            <p:ph/>
          </p:nvPr>
        </p:nvSpPr>
        <p:spPr>
          <a:xfrm>
            <a:off x="624708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5" name="PlaceHolder 4"/>
          <p:cNvSpPr>
            <a:spLocks noGrp="1"/>
          </p:cNvSpPr>
          <p:nvPr>
            <p:ph type="sldNum" idx="10"/>
          </p:nvPr>
        </p:nvSpPr>
        <p:spPr/>
        <p:txBody>
          <a:bodyPr/>
          <a:lstStyle/>
          <a:p>
            <a:fld id="{61074571-9ADB-42A6-9575-BB86A7FD7961}" type="slidenum">
              <a:t>‹#›</a:t>
            </a:fld>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52"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 name="PlaceHolder 2"/>
          <p:cNvSpPr>
            <a:spLocks noGrp="1"/>
          </p:cNvSpPr>
          <p:nvPr>
            <p:ph type="sldNum" idx="10"/>
          </p:nvPr>
        </p:nvSpPr>
        <p:spPr/>
        <p:txBody>
          <a:bodyPr/>
          <a:lstStyle/>
          <a:p>
            <a:fld id="{4DBF12D8-AA4F-48DD-90A7-56452C15903E}" type="slidenum">
              <a:t>‹#›</a:t>
            </a:fld>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453" name="PlaceHolder 1"/>
          <p:cNvSpPr>
            <a:spLocks noGrp="1"/>
          </p:cNvSpPr>
          <p:nvPr>
            <p:ph type="subTitle"/>
          </p:nvPr>
        </p:nvSpPr>
        <p:spPr>
          <a:xfrm>
            <a:off x="609120" y="272880"/>
            <a:ext cx="10972440" cy="53078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
        <p:nvSpPr>
          <p:cNvPr id="3" name="PlaceHolder 2"/>
          <p:cNvSpPr>
            <a:spLocks noGrp="1"/>
          </p:cNvSpPr>
          <p:nvPr>
            <p:ph type="sldNum" idx="10"/>
          </p:nvPr>
        </p:nvSpPr>
        <p:spPr/>
        <p:txBody>
          <a:bodyPr/>
          <a:lstStyle/>
          <a:p>
            <a:fld id="{256B8094-121F-4381-A7B6-78F01095301F}" type="slidenum">
              <a:t>‹#›</a:t>
            </a:fld>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454"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455"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56" name="PlaceHolder 3"/>
          <p:cNvSpPr>
            <a:spLocks noGrp="1"/>
          </p:cNvSpPr>
          <p:nvPr>
            <p:ph/>
          </p:nvPr>
        </p:nvSpPr>
        <p:spPr>
          <a:xfrm>
            <a:off x="624708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57" name="PlaceHolder 4"/>
          <p:cNvSpPr>
            <a:spLocks noGrp="1"/>
          </p:cNvSpPr>
          <p:nvPr>
            <p:ph/>
          </p:nvPr>
        </p:nvSpPr>
        <p:spPr>
          <a:xfrm>
            <a:off x="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10"/>
          </p:nvPr>
        </p:nvSpPr>
        <p:spPr/>
        <p:txBody>
          <a:bodyPr/>
          <a:lstStyle/>
          <a:p>
            <a:fld id="{C9B2B572-E547-4E41-BD64-3036030974C7}" type="slidenum">
              <a:t>‹#›</a:t>
            </a:fld>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458"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459" name="PlaceHolder 2"/>
          <p:cNvSpPr>
            <a:spLocks noGrp="1"/>
          </p:cNvSpPr>
          <p:nvPr>
            <p:ph/>
          </p:nvPr>
        </p:nvSpPr>
        <p:spPr>
          <a:xfrm>
            <a:off x="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60"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61" name="PlaceHolder 4"/>
          <p:cNvSpPr>
            <a:spLocks noGrp="1"/>
          </p:cNvSpPr>
          <p:nvPr>
            <p:ph/>
          </p:nvPr>
        </p:nvSpPr>
        <p:spPr>
          <a:xfrm>
            <a:off x="624708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10"/>
          </p:nvPr>
        </p:nvSpPr>
        <p:spPr/>
        <p:txBody>
          <a:bodyPr/>
          <a:lstStyle/>
          <a:p>
            <a:fld id="{AB5431E8-02BD-4072-A20E-6A89C44B88AF}" type="slidenum">
              <a:t>‹#›</a:t>
            </a:fld>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462"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463"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64"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65" name="PlaceHolder 4"/>
          <p:cNvSpPr>
            <a:spLocks noGrp="1"/>
          </p:cNvSpPr>
          <p:nvPr>
            <p:ph/>
          </p:nvPr>
        </p:nvSpPr>
        <p:spPr>
          <a:xfrm>
            <a:off x="0" y="358200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10"/>
          </p:nvPr>
        </p:nvSpPr>
        <p:spPr/>
        <p:txBody>
          <a:bodyPr/>
          <a:lstStyle/>
          <a:p>
            <a:fld id="{31B9A664-AEC2-4406-8CAD-4AE31556DE08}" type="slidenum">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1"/>
          </p:nvPr>
        </p:nvSpPr>
        <p:spPr/>
        <p:txBody>
          <a:bodyPr/>
          <a:lstStyle/>
          <a:p>
            <a:fld id="{51F32512-BBB8-447B-B37F-B09A889B936B}" type="slidenum">
              <a:t>‹#›</a:t>
            </a:fld>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466"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467" name="PlaceHolder 2"/>
          <p:cNvSpPr>
            <a:spLocks noGrp="1"/>
          </p:cNvSpPr>
          <p:nvPr>
            <p:ph/>
          </p:nvPr>
        </p:nvSpPr>
        <p:spPr>
          <a:xfrm>
            <a:off x="0" y="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68" name="PlaceHolder 3"/>
          <p:cNvSpPr>
            <a:spLocks noGrp="1"/>
          </p:cNvSpPr>
          <p:nvPr>
            <p:ph/>
          </p:nvPr>
        </p:nvSpPr>
        <p:spPr>
          <a:xfrm>
            <a:off x="0" y="358200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5" name="PlaceHolder 4"/>
          <p:cNvSpPr>
            <a:spLocks noGrp="1"/>
          </p:cNvSpPr>
          <p:nvPr>
            <p:ph type="sldNum" idx="10"/>
          </p:nvPr>
        </p:nvSpPr>
        <p:spPr/>
        <p:txBody>
          <a:bodyPr/>
          <a:lstStyle/>
          <a:p>
            <a:fld id="{E8C69F21-ED36-4B37-9636-D9FE6BADBC60}" type="slidenum">
              <a:t>‹#›</a:t>
            </a:fld>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469"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470"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71"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72" name="PlaceHolder 4"/>
          <p:cNvSpPr>
            <a:spLocks noGrp="1"/>
          </p:cNvSpPr>
          <p:nvPr>
            <p:ph/>
          </p:nvPr>
        </p:nvSpPr>
        <p:spPr>
          <a:xfrm>
            <a:off x="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73" name="PlaceHolder 5"/>
          <p:cNvSpPr>
            <a:spLocks noGrp="1"/>
          </p:cNvSpPr>
          <p:nvPr>
            <p:ph/>
          </p:nvPr>
        </p:nvSpPr>
        <p:spPr>
          <a:xfrm>
            <a:off x="624708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7" name="PlaceHolder 6"/>
          <p:cNvSpPr>
            <a:spLocks noGrp="1"/>
          </p:cNvSpPr>
          <p:nvPr>
            <p:ph type="sldNum" idx="10"/>
          </p:nvPr>
        </p:nvSpPr>
        <p:spPr/>
        <p:txBody>
          <a:bodyPr/>
          <a:lstStyle/>
          <a:p>
            <a:fld id="{875E7689-EEAC-41F1-808C-83FC4F375205}" type="slidenum">
              <a:t>‹#›</a:t>
            </a:fld>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474"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475" name="PlaceHolder 2"/>
          <p:cNvSpPr>
            <a:spLocks noGrp="1"/>
          </p:cNvSpPr>
          <p:nvPr>
            <p:ph/>
          </p:nvPr>
        </p:nvSpPr>
        <p:spPr>
          <a:xfrm>
            <a:off x="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76" name="PlaceHolder 3"/>
          <p:cNvSpPr>
            <a:spLocks noGrp="1"/>
          </p:cNvSpPr>
          <p:nvPr>
            <p:ph/>
          </p:nvPr>
        </p:nvSpPr>
        <p:spPr>
          <a:xfrm>
            <a:off x="412200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77" name="PlaceHolder 4"/>
          <p:cNvSpPr>
            <a:spLocks noGrp="1"/>
          </p:cNvSpPr>
          <p:nvPr>
            <p:ph/>
          </p:nvPr>
        </p:nvSpPr>
        <p:spPr>
          <a:xfrm>
            <a:off x="824436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78" name="PlaceHolder 5"/>
          <p:cNvSpPr>
            <a:spLocks noGrp="1"/>
          </p:cNvSpPr>
          <p:nvPr>
            <p:ph/>
          </p:nvPr>
        </p:nvSpPr>
        <p:spPr>
          <a:xfrm>
            <a:off x="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79" name="PlaceHolder 6"/>
          <p:cNvSpPr>
            <a:spLocks noGrp="1"/>
          </p:cNvSpPr>
          <p:nvPr>
            <p:ph/>
          </p:nvPr>
        </p:nvSpPr>
        <p:spPr>
          <a:xfrm>
            <a:off x="412200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80" name="PlaceHolder 7"/>
          <p:cNvSpPr>
            <a:spLocks noGrp="1"/>
          </p:cNvSpPr>
          <p:nvPr>
            <p:ph/>
          </p:nvPr>
        </p:nvSpPr>
        <p:spPr>
          <a:xfrm>
            <a:off x="824436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9" name="PlaceHolder 8"/>
          <p:cNvSpPr>
            <a:spLocks noGrp="1"/>
          </p:cNvSpPr>
          <p:nvPr>
            <p:ph type="sldNum" idx="10"/>
          </p:nvPr>
        </p:nvSpPr>
        <p:spPr/>
        <p:txBody>
          <a:bodyPr/>
          <a:lstStyle/>
          <a:p>
            <a:fld id="{F0A2F566-A7E0-490B-9362-9C1057AF530F}" type="slidenum">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3"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54" name="PlaceHolder 2"/>
          <p:cNvSpPr>
            <a:spLocks noGrp="1"/>
          </p:cNvSpPr>
          <p:nvPr>
            <p:ph type="subTitle"/>
          </p:nvPr>
        </p:nvSpPr>
        <p:spPr>
          <a:xfrm>
            <a:off x="0" y="0"/>
            <a:ext cx="12191760" cy="68576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
        <p:nvSpPr>
          <p:cNvPr id="4" name="PlaceHolder 3"/>
          <p:cNvSpPr>
            <a:spLocks noGrp="1"/>
          </p:cNvSpPr>
          <p:nvPr>
            <p:ph type="sldNum" idx="1"/>
          </p:nvPr>
        </p:nvSpPr>
        <p:spPr/>
        <p:txBody>
          <a:bodyPr/>
          <a:lstStyle/>
          <a:p>
            <a:fld id="{C5AEC0E2-A25B-41BF-BE06-1A28C680431C}" type="slidenum">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56" name="PlaceHolder 2"/>
          <p:cNvSpPr>
            <a:spLocks noGrp="1"/>
          </p:cNvSpPr>
          <p:nvPr>
            <p:ph/>
          </p:nvPr>
        </p:nvSpPr>
        <p:spPr>
          <a:xfrm>
            <a:off x="0" y="0"/>
            <a:ext cx="121917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 name="PlaceHolder 3"/>
          <p:cNvSpPr>
            <a:spLocks noGrp="1"/>
          </p:cNvSpPr>
          <p:nvPr>
            <p:ph type="sldNum" idx="1"/>
          </p:nvPr>
        </p:nvSpPr>
        <p:spPr/>
        <p:txBody>
          <a:bodyPr/>
          <a:lstStyle/>
          <a:p>
            <a:fld id="{5EF58484-F88B-4C2B-970B-68E84A7EE2AC}" type="slidenum">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58" name="PlaceHolder 2"/>
          <p:cNvSpPr>
            <a:spLocks noGrp="1"/>
          </p:cNvSpPr>
          <p:nvPr>
            <p:ph/>
          </p:nvPr>
        </p:nvSpPr>
        <p:spPr>
          <a:xfrm>
            <a:off x="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59" name="PlaceHolder 3"/>
          <p:cNvSpPr>
            <a:spLocks noGrp="1"/>
          </p:cNvSpPr>
          <p:nvPr>
            <p:ph/>
          </p:nvPr>
        </p:nvSpPr>
        <p:spPr>
          <a:xfrm>
            <a:off x="624708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5" name="PlaceHolder 4"/>
          <p:cNvSpPr>
            <a:spLocks noGrp="1"/>
          </p:cNvSpPr>
          <p:nvPr>
            <p:ph type="sldNum" idx="1"/>
          </p:nvPr>
        </p:nvSpPr>
        <p:spPr/>
        <p:txBody>
          <a:bodyPr/>
          <a:lstStyle/>
          <a:p>
            <a:fld id="{C5BE630C-C444-4C4D-86A7-12BE9230926A}" type="slidenum">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0"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 name="PlaceHolder 2"/>
          <p:cNvSpPr>
            <a:spLocks noGrp="1"/>
          </p:cNvSpPr>
          <p:nvPr>
            <p:ph type="sldNum" idx="1"/>
          </p:nvPr>
        </p:nvSpPr>
        <p:spPr/>
        <p:txBody>
          <a:bodyPr/>
          <a:lstStyle/>
          <a:p>
            <a:fld id="{1099DD8F-138F-444F-94EA-6ED4B541442B}" type="slidenum">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61" name="PlaceHolder 1"/>
          <p:cNvSpPr>
            <a:spLocks noGrp="1"/>
          </p:cNvSpPr>
          <p:nvPr>
            <p:ph type="subTitle"/>
          </p:nvPr>
        </p:nvSpPr>
        <p:spPr>
          <a:xfrm>
            <a:off x="609120" y="272880"/>
            <a:ext cx="10972440" cy="53078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
        <p:nvSpPr>
          <p:cNvPr id="3" name="PlaceHolder 2"/>
          <p:cNvSpPr>
            <a:spLocks noGrp="1"/>
          </p:cNvSpPr>
          <p:nvPr>
            <p:ph type="sldNum" idx="1"/>
          </p:nvPr>
        </p:nvSpPr>
        <p:spPr/>
        <p:txBody>
          <a:bodyPr/>
          <a:lstStyle/>
          <a:p>
            <a:fld id="{18EA00F2-DE41-44A3-99BA-CF8B20A8FFB1}" type="slidenum">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62"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63"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4" name="PlaceHolder 3"/>
          <p:cNvSpPr>
            <a:spLocks noGrp="1"/>
          </p:cNvSpPr>
          <p:nvPr>
            <p:ph/>
          </p:nvPr>
        </p:nvSpPr>
        <p:spPr>
          <a:xfrm>
            <a:off x="624708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5" name="PlaceHolder 4"/>
          <p:cNvSpPr>
            <a:spLocks noGrp="1"/>
          </p:cNvSpPr>
          <p:nvPr>
            <p:ph/>
          </p:nvPr>
        </p:nvSpPr>
        <p:spPr>
          <a:xfrm>
            <a:off x="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1"/>
          </p:nvPr>
        </p:nvSpPr>
        <p:spPr/>
        <p:txBody>
          <a:bodyPr/>
          <a:lstStyle/>
          <a:p>
            <a:fld id="{BDDB3190-2492-455A-A128-056699605E32}"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0"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1" name="PlaceHolder 2"/>
          <p:cNvSpPr>
            <a:spLocks noGrp="1"/>
          </p:cNvSpPr>
          <p:nvPr>
            <p:ph type="subTitle"/>
          </p:nvPr>
        </p:nvSpPr>
        <p:spPr>
          <a:xfrm>
            <a:off x="0" y="0"/>
            <a:ext cx="12191760" cy="68576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67" name="PlaceHolder 2"/>
          <p:cNvSpPr>
            <a:spLocks noGrp="1"/>
          </p:cNvSpPr>
          <p:nvPr>
            <p:ph/>
          </p:nvPr>
        </p:nvSpPr>
        <p:spPr>
          <a:xfrm>
            <a:off x="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8"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9" name="PlaceHolder 4"/>
          <p:cNvSpPr>
            <a:spLocks noGrp="1"/>
          </p:cNvSpPr>
          <p:nvPr>
            <p:ph/>
          </p:nvPr>
        </p:nvSpPr>
        <p:spPr>
          <a:xfrm>
            <a:off x="624708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1"/>
          </p:nvPr>
        </p:nvSpPr>
        <p:spPr/>
        <p:txBody>
          <a:bodyPr/>
          <a:lstStyle/>
          <a:p>
            <a:fld id="{06B226C8-B48A-4C90-ADC4-469EF22DE2F4}" type="slidenum">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71"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72"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73" name="PlaceHolder 4"/>
          <p:cNvSpPr>
            <a:spLocks noGrp="1"/>
          </p:cNvSpPr>
          <p:nvPr>
            <p:ph/>
          </p:nvPr>
        </p:nvSpPr>
        <p:spPr>
          <a:xfrm>
            <a:off x="0" y="358200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1"/>
          </p:nvPr>
        </p:nvSpPr>
        <p:spPr/>
        <p:txBody>
          <a:bodyPr/>
          <a:lstStyle/>
          <a:p>
            <a:fld id="{E5DFD51F-9FD4-4540-BF7F-A13BB63818BA}" type="slidenum">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74"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75" name="PlaceHolder 2"/>
          <p:cNvSpPr>
            <a:spLocks noGrp="1"/>
          </p:cNvSpPr>
          <p:nvPr>
            <p:ph/>
          </p:nvPr>
        </p:nvSpPr>
        <p:spPr>
          <a:xfrm>
            <a:off x="0" y="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76" name="PlaceHolder 3"/>
          <p:cNvSpPr>
            <a:spLocks noGrp="1"/>
          </p:cNvSpPr>
          <p:nvPr>
            <p:ph/>
          </p:nvPr>
        </p:nvSpPr>
        <p:spPr>
          <a:xfrm>
            <a:off x="0" y="358200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5" name="PlaceHolder 4"/>
          <p:cNvSpPr>
            <a:spLocks noGrp="1"/>
          </p:cNvSpPr>
          <p:nvPr>
            <p:ph type="sldNum" idx="1"/>
          </p:nvPr>
        </p:nvSpPr>
        <p:spPr/>
        <p:txBody>
          <a:bodyPr/>
          <a:lstStyle/>
          <a:p>
            <a:fld id="{34C68B8F-AFFF-4630-9299-E94AFCFDE5F8}" type="slidenum">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7"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78"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79"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80" name="PlaceHolder 4"/>
          <p:cNvSpPr>
            <a:spLocks noGrp="1"/>
          </p:cNvSpPr>
          <p:nvPr>
            <p:ph/>
          </p:nvPr>
        </p:nvSpPr>
        <p:spPr>
          <a:xfrm>
            <a:off x="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81" name="PlaceHolder 5"/>
          <p:cNvSpPr>
            <a:spLocks noGrp="1"/>
          </p:cNvSpPr>
          <p:nvPr>
            <p:ph/>
          </p:nvPr>
        </p:nvSpPr>
        <p:spPr>
          <a:xfrm>
            <a:off x="624708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7" name="PlaceHolder 6"/>
          <p:cNvSpPr>
            <a:spLocks noGrp="1"/>
          </p:cNvSpPr>
          <p:nvPr>
            <p:ph type="sldNum" idx="1"/>
          </p:nvPr>
        </p:nvSpPr>
        <p:spPr/>
        <p:txBody>
          <a:bodyPr/>
          <a:lstStyle/>
          <a:p>
            <a:fld id="{8B0BCCC1-5064-4604-8B1B-0AA82A58A219}" type="slidenum">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82"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83" name="PlaceHolder 2"/>
          <p:cNvSpPr>
            <a:spLocks noGrp="1"/>
          </p:cNvSpPr>
          <p:nvPr>
            <p:ph/>
          </p:nvPr>
        </p:nvSpPr>
        <p:spPr>
          <a:xfrm>
            <a:off x="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84" name="PlaceHolder 3"/>
          <p:cNvSpPr>
            <a:spLocks noGrp="1"/>
          </p:cNvSpPr>
          <p:nvPr>
            <p:ph/>
          </p:nvPr>
        </p:nvSpPr>
        <p:spPr>
          <a:xfrm>
            <a:off x="412200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85" name="PlaceHolder 4"/>
          <p:cNvSpPr>
            <a:spLocks noGrp="1"/>
          </p:cNvSpPr>
          <p:nvPr>
            <p:ph/>
          </p:nvPr>
        </p:nvSpPr>
        <p:spPr>
          <a:xfrm>
            <a:off x="824436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86" name="PlaceHolder 5"/>
          <p:cNvSpPr>
            <a:spLocks noGrp="1"/>
          </p:cNvSpPr>
          <p:nvPr>
            <p:ph/>
          </p:nvPr>
        </p:nvSpPr>
        <p:spPr>
          <a:xfrm>
            <a:off x="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87" name="PlaceHolder 6"/>
          <p:cNvSpPr>
            <a:spLocks noGrp="1"/>
          </p:cNvSpPr>
          <p:nvPr>
            <p:ph/>
          </p:nvPr>
        </p:nvSpPr>
        <p:spPr>
          <a:xfrm>
            <a:off x="412200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88" name="PlaceHolder 7"/>
          <p:cNvSpPr>
            <a:spLocks noGrp="1"/>
          </p:cNvSpPr>
          <p:nvPr>
            <p:ph/>
          </p:nvPr>
        </p:nvSpPr>
        <p:spPr>
          <a:xfrm>
            <a:off x="824436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9" name="PlaceHolder 8"/>
          <p:cNvSpPr>
            <a:spLocks noGrp="1"/>
          </p:cNvSpPr>
          <p:nvPr>
            <p:ph type="sldNum" idx="1"/>
          </p:nvPr>
        </p:nvSpPr>
        <p:spPr/>
        <p:txBody>
          <a:bodyPr/>
          <a:lstStyle/>
          <a:p>
            <a:fld id="{B82BC384-70EE-4948-8052-CDD1B8B18C29}" type="slidenum">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2"/>
          </p:nvPr>
        </p:nvSpPr>
        <p:spPr/>
        <p:txBody>
          <a:bodyPr/>
          <a:lstStyle/>
          <a:p>
            <a:fld id="{3C412F61-BBB0-4DB6-B66D-82C7D5D1B1D0}" type="slidenum">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97"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98" name="PlaceHolder 2"/>
          <p:cNvSpPr>
            <a:spLocks noGrp="1"/>
          </p:cNvSpPr>
          <p:nvPr>
            <p:ph type="subTitle"/>
          </p:nvPr>
        </p:nvSpPr>
        <p:spPr>
          <a:xfrm>
            <a:off x="0" y="0"/>
            <a:ext cx="12191760" cy="68576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
        <p:nvSpPr>
          <p:cNvPr id="4" name="PlaceHolder 3"/>
          <p:cNvSpPr>
            <a:spLocks noGrp="1"/>
          </p:cNvSpPr>
          <p:nvPr>
            <p:ph type="sldNum" idx="2"/>
          </p:nvPr>
        </p:nvSpPr>
        <p:spPr/>
        <p:txBody>
          <a:bodyPr/>
          <a:lstStyle/>
          <a:p>
            <a:fld id="{FF97DA85-DAA7-4CB0-BFC2-F650CF2B9272}" type="slidenum">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99"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00" name="PlaceHolder 2"/>
          <p:cNvSpPr>
            <a:spLocks noGrp="1"/>
          </p:cNvSpPr>
          <p:nvPr>
            <p:ph/>
          </p:nvPr>
        </p:nvSpPr>
        <p:spPr>
          <a:xfrm>
            <a:off x="0" y="0"/>
            <a:ext cx="121917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 name="PlaceHolder 3"/>
          <p:cNvSpPr>
            <a:spLocks noGrp="1"/>
          </p:cNvSpPr>
          <p:nvPr>
            <p:ph type="sldNum" idx="2"/>
          </p:nvPr>
        </p:nvSpPr>
        <p:spPr/>
        <p:txBody>
          <a:bodyPr/>
          <a:lstStyle/>
          <a:p>
            <a:fld id="{E1D1A1C6-4CEA-4B0A-96F9-5E33301467B2}" type="slidenum">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01"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02" name="PlaceHolder 2"/>
          <p:cNvSpPr>
            <a:spLocks noGrp="1"/>
          </p:cNvSpPr>
          <p:nvPr>
            <p:ph/>
          </p:nvPr>
        </p:nvSpPr>
        <p:spPr>
          <a:xfrm>
            <a:off x="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03" name="PlaceHolder 3"/>
          <p:cNvSpPr>
            <a:spLocks noGrp="1"/>
          </p:cNvSpPr>
          <p:nvPr>
            <p:ph/>
          </p:nvPr>
        </p:nvSpPr>
        <p:spPr>
          <a:xfrm>
            <a:off x="624708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5" name="PlaceHolder 4"/>
          <p:cNvSpPr>
            <a:spLocks noGrp="1"/>
          </p:cNvSpPr>
          <p:nvPr>
            <p:ph type="sldNum" idx="2"/>
          </p:nvPr>
        </p:nvSpPr>
        <p:spPr/>
        <p:txBody>
          <a:bodyPr/>
          <a:lstStyle/>
          <a:p>
            <a:fld id="{78E8D886-AC33-4EDB-9F4A-41C179D5E035}" type="slidenum">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04"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 name="PlaceHolder 2"/>
          <p:cNvSpPr>
            <a:spLocks noGrp="1"/>
          </p:cNvSpPr>
          <p:nvPr>
            <p:ph type="sldNum" idx="2"/>
          </p:nvPr>
        </p:nvSpPr>
        <p:spPr/>
        <p:txBody>
          <a:bodyPr/>
          <a:lstStyle/>
          <a:p>
            <a:fld id="{2F38349A-CC70-4EF1-B62D-6D84F5A6937F}"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3" name="PlaceHolder 2"/>
          <p:cNvSpPr>
            <a:spLocks noGrp="1"/>
          </p:cNvSpPr>
          <p:nvPr>
            <p:ph/>
          </p:nvPr>
        </p:nvSpPr>
        <p:spPr>
          <a:xfrm>
            <a:off x="0" y="0"/>
            <a:ext cx="121917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05" name="PlaceHolder 1"/>
          <p:cNvSpPr>
            <a:spLocks noGrp="1"/>
          </p:cNvSpPr>
          <p:nvPr>
            <p:ph type="subTitle"/>
          </p:nvPr>
        </p:nvSpPr>
        <p:spPr>
          <a:xfrm>
            <a:off x="609120" y="272880"/>
            <a:ext cx="10972440" cy="53078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
        <p:nvSpPr>
          <p:cNvPr id="3" name="PlaceHolder 2"/>
          <p:cNvSpPr>
            <a:spLocks noGrp="1"/>
          </p:cNvSpPr>
          <p:nvPr>
            <p:ph type="sldNum" idx="2"/>
          </p:nvPr>
        </p:nvSpPr>
        <p:spPr/>
        <p:txBody>
          <a:bodyPr/>
          <a:lstStyle/>
          <a:p>
            <a:fld id="{E57455AF-A1EC-4C4C-AE27-7E9C369B28AF}" type="slidenum">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06"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07"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08" name="PlaceHolder 3"/>
          <p:cNvSpPr>
            <a:spLocks noGrp="1"/>
          </p:cNvSpPr>
          <p:nvPr>
            <p:ph/>
          </p:nvPr>
        </p:nvSpPr>
        <p:spPr>
          <a:xfrm>
            <a:off x="624708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09" name="PlaceHolder 4"/>
          <p:cNvSpPr>
            <a:spLocks noGrp="1"/>
          </p:cNvSpPr>
          <p:nvPr>
            <p:ph/>
          </p:nvPr>
        </p:nvSpPr>
        <p:spPr>
          <a:xfrm>
            <a:off x="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2"/>
          </p:nvPr>
        </p:nvSpPr>
        <p:spPr/>
        <p:txBody>
          <a:bodyPr/>
          <a:lstStyle/>
          <a:p>
            <a:fld id="{A325A04F-4868-414F-9410-545DBA2C8482}" type="slidenum">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10"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11" name="PlaceHolder 2"/>
          <p:cNvSpPr>
            <a:spLocks noGrp="1"/>
          </p:cNvSpPr>
          <p:nvPr>
            <p:ph/>
          </p:nvPr>
        </p:nvSpPr>
        <p:spPr>
          <a:xfrm>
            <a:off x="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12"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13" name="PlaceHolder 4"/>
          <p:cNvSpPr>
            <a:spLocks noGrp="1"/>
          </p:cNvSpPr>
          <p:nvPr>
            <p:ph/>
          </p:nvPr>
        </p:nvSpPr>
        <p:spPr>
          <a:xfrm>
            <a:off x="624708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2"/>
          </p:nvPr>
        </p:nvSpPr>
        <p:spPr/>
        <p:txBody>
          <a:bodyPr/>
          <a:lstStyle/>
          <a:p>
            <a:fld id="{9925A0DF-9A7E-4CCA-A35A-D56DADE8C7B8}" type="slidenum">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14"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15"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16"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17" name="PlaceHolder 4"/>
          <p:cNvSpPr>
            <a:spLocks noGrp="1"/>
          </p:cNvSpPr>
          <p:nvPr>
            <p:ph/>
          </p:nvPr>
        </p:nvSpPr>
        <p:spPr>
          <a:xfrm>
            <a:off x="0" y="358200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2"/>
          </p:nvPr>
        </p:nvSpPr>
        <p:spPr/>
        <p:txBody>
          <a:bodyPr/>
          <a:lstStyle/>
          <a:p>
            <a:fld id="{BC4090D1-70A5-4245-81D5-7FE53925C9E1}" type="slidenum">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18"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19" name="PlaceHolder 2"/>
          <p:cNvSpPr>
            <a:spLocks noGrp="1"/>
          </p:cNvSpPr>
          <p:nvPr>
            <p:ph/>
          </p:nvPr>
        </p:nvSpPr>
        <p:spPr>
          <a:xfrm>
            <a:off x="0" y="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20" name="PlaceHolder 3"/>
          <p:cNvSpPr>
            <a:spLocks noGrp="1"/>
          </p:cNvSpPr>
          <p:nvPr>
            <p:ph/>
          </p:nvPr>
        </p:nvSpPr>
        <p:spPr>
          <a:xfrm>
            <a:off x="0" y="358200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5" name="PlaceHolder 4"/>
          <p:cNvSpPr>
            <a:spLocks noGrp="1"/>
          </p:cNvSpPr>
          <p:nvPr>
            <p:ph type="sldNum" idx="2"/>
          </p:nvPr>
        </p:nvSpPr>
        <p:spPr/>
        <p:txBody>
          <a:bodyPr/>
          <a:lstStyle/>
          <a:p>
            <a:fld id="{5ECFE789-D0B0-425E-8FEE-51F5FF6BF96B}" type="slidenum">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21"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22"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23"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24" name="PlaceHolder 4"/>
          <p:cNvSpPr>
            <a:spLocks noGrp="1"/>
          </p:cNvSpPr>
          <p:nvPr>
            <p:ph/>
          </p:nvPr>
        </p:nvSpPr>
        <p:spPr>
          <a:xfrm>
            <a:off x="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25" name="PlaceHolder 5"/>
          <p:cNvSpPr>
            <a:spLocks noGrp="1"/>
          </p:cNvSpPr>
          <p:nvPr>
            <p:ph/>
          </p:nvPr>
        </p:nvSpPr>
        <p:spPr>
          <a:xfrm>
            <a:off x="624708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7" name="PlaceHolder 6"/>
          <p:cNvSpPr>
            <a:spLocks noGrp="1"/>
          </p:cNvSpPr>
          <p:nvPr>
            <p:ph type="sldNum" idx="2"/>
          </p:nvPr>
        </p:nvSpPr>
        <p:spPr/>
        <p:txBody>
          <a:bodyPr/>
          <a:lstStyle/>
          <a:p>
            <a:fld id="{5AD89C2D-CA39-4C5A-A66A-2B5F869BF3DB}" type="slidenum">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26"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27" name="PlaceHolder 2"/>
          <p:cNvSpPr>
            <a:spLocks noGrp="1"/>
          </p:cNvSpPr>
          <p:nvPr>
            <p:ph/>
          </p:nvPr>
        </p:nvSpPr>
        <p:spPr>
          <a:xfrm>
            <a:off x="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28" name="PlaceHolder 3"/>
          <p:cNvSpPr>
            <a:spLocks noGrp="1"/>
          </p:cNvSpPr>
          <p:nvPr>
            <p:ph/>
          </p:nvPr>
        </p:nvSpPr>
        <p:spPr>
          <a:xfrm>
            <a:off x="412200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29" name="PlaceHolder 4"/>
          <p:cNvSpPr>
            <a:spLocks noGrp="1"/>
          </p:cNvSpPr>
          <p:nvPr>
            <p:ph/>
          </p:nvPr>
        </p:nvSpPr>
        <p:spPr>
          <a:xfrm>
            <a:off x="824436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30" name="PlaceHolder 5"/>
          <p:cNvSpPr>
            <a:spLocks noGrp="1"/>
          </p:cNvSpPr>
          <p:nvPr>
            <p:ph/>
          </p:nvPr>
        </p:nvSpPr>
        <p:spPr>
          <a:xfrm>
            <a:off x="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31" name="PlaceHolder 6"/>
          <p:cNvSpPr>
            <a:spLocks noGrp="1"/>
          </p:cNvSpPr>
          <p:nvPr>
            <p:ph/>
          </p:nvPr>
        </p:nvSpPr>
        <p:spPr>
          <a:xfrm>
            <a:off x="412200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32" name="PlaceHolder 7"/>
          <p:cNvSpPr>
            <a:spLocks noGrp="1"/>
          </p:cNvSpPr>
          <p:nvPr>
            <p:ph/>
          </p:nvPr>
        </p:nvSpPr>
        <p:spPr>
          <a:xfrm>
            <a:off x="824436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9" name="PlaceHolder 8"/>
          <p:cNvSpPr>
            <a:spLocks noGrp="1"/>
          </p:cNvSpPr>
          <p:nvPr>
            <p:ph type="sldNum" idx="2"/>
          </p:nvPr>
        </p:nvSpPr>
        <p:spPr/>
        <p:txBody>
          <a:bodyPr/>
          <a:lstStyle/>
          <a:p>
            <a:fld id="{FA817560-DC23-4F11-B04D-0BA7A377C505}" type="slidenum">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40"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41" name="PlaceHolder 2"/>
          <p:cNvSpPr>
            <a:spLocks noGrp="1"/>
          </p:cNvSpPr>
          <p:nvPr>
            <p:ph type="subTitle"/>
          </p:nvPr>
        </p:nvSpPr>
        <p:spPr>
          <a:xfrm>
            <a:off x="0" y="0"/>
            <a:ext cx="12191760" cy="68576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42"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43" name="PlaceHolder 2"/>
          <p:cNvSpPr>
            <a:spLocks noGrp="1"/>
          </p:cNvSpPr>
          <p:nvPr>
            <p:ph/>
          </p:nvPr>
        </p:nvSpPr>
        <p:spPr>
          <a:xfrm>
            <a:off x="0" y="0"/>
            <a:ext cx="121917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5" name="PlaceHolder 2"/>
          <p:cNvSpPr>
            <a:spLocks noGrp="1"/>
          </p:cNvSpPr>
          <p:nvPr>
            <p:ph/>
          </p:nvPr>
        </p:nvSpPr>
        <p:spPr>
          <a:xfrm>
            <a:off x="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6" name="PlaceHolder 3"/>
          <p:cNvSpPr>
            <a:spLocks noGrp="1"/>
          </p:cNvSpPr>
          <p:nvPr>
            <p:ph/>
          </p:nvPr>
        </p:nvSpPr>
        <p:spPr>
          <a:xfrm>
            <a:off x="624708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44"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45" name="PlaceHolder 2"/>
          <p:cNvSpPr>
            <a:spLocks noGrp="1"/>
          </p:cNvSpPr>
          <p:nvPr>
            <p:ph/>
          </p:nvPr>
        </p:nvSpPr>
        <p:spPr>
          <a:xfrm>
            <a:off x="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46" name="PlaceHolder 3"/>
          <p:cNvSpPr>
            <a:spLocks noGrp="1"/>
          </p:cNvSpPr>
          <p:nvPr>
            <p:ph/>
          </p:nvPr>
        </p:nvSpPr>
        <p:spPr>
          <a:xfrm>
            <a:off x="624708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47"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48" name="PlaceHolder 1"/>
          <p:cNvSpPr>
            <a:spLocks noGrp="1"/>
          </p:cNvSpPr>
          <p:nvPr>
            <p:ph type="subTitle"/>
          </p:nvPr>
        </p:nvSpPr>
        <p:spPr>
          <a:xfrm>
            <a:off x="609120" y="272880"/>
            <a:ext cx="10972440" cy="53078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49"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50"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51" name="PlaceHolder 3"/>
          <p:cNvSpPr>
            <a:spLocks noGrp="1"/>
          </p:cNvSpPr>
          <p:nvPr>
            <p:ph/>
          </p:nvPr>
        </p:nvSpPr>
        <p:spPr>
          <a:xfrm>
            <a:off x="624708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52" name="PlaceHolder 4"/>
          <p:cNvSpPr>
            <a:spLocks noGrp="1"/>
          </p:cNvSpPr>
          <p:nvPr>
            <p:ph/>
          </p:nvPr>
        </p:nvSpPr>
        <p:spPr>
          <a:xfrm>
            <a:off x="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53"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54" name="PlaceHolder 2"/>
          <p:cNvSpPr>
            <a:spLocks noGrp="1"/>
          </p:cNvSpPr>
          <p:nvPr>
            <p:ph/>
          </p:nvPr>
        </p:nvSpPr>
        <p:spPr>
          <a:xfrm>
            <a:off x="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55"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56" name="PlaceHolder 4"/>
          <p:cNvSpPr>
            <a:spLocks noGrp="1"/>
          </p:cNvSpPr>
          <p:nvPr>
            <p:ph/>
          </p:nvPr>
        </p:nvSpPr>
        <p:spPr>
          <a:xfrm>
            <a:off x="624708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57"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58"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59"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60" name="PlaceHolder 4"/>
          <p:cNvSpPr>
            <a:spLocks noGrp="1"/>
          </p:cNvSpPr>
          <p:nvPr>
            <p:ph/>
          </p:nvPr>
        </p:nvSpPr>
        <p:spPr>
          <a:xfrm>
            <a:off x="0" y="358200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61"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62" name="PlaceHolder 2"/>
          <p:cNvSpPr>
            <a:spLocks noGrp="1"/>
          </p:cNvSpPr>
          <p:nvPr>
            <p:ph/>
          </p:nvPr>
        </p:nvSpPr>
        <p:spPr>
          <a:xfrm>
            <a:off x="0" y="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63" name="PlaceHolder 3"/>
          <p:cNvSpPr>
            <a:spLocks noGrp="1"/>
          </p:cNvSpPr>
          <p:nvPr>
            <p:ph/>
          </p:nvPr>
        </p:nvSpPr>
        <p:spPr>
          <a:xfrm>
            <a:off x="0" y="358200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64"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65"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66"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67" name="PlaceHolder 4"/>
          <p:cNvSpPr>
            <a:spLocks noGrp="1"/>
          </p:cNvSpPr>
          <p:nvPr>
            <p:ph/>
          </p:nvPr>
        </p:nvSpPr>
        <p:spPr>
          <a:xfrm>
            <a:off x="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68" name="PlaceHolder 5"/>
          <p:cNvSpPr>
            <a:spLocks noGrp="1"/>
          </p:cNvSpPr>
          <p:nvPr>
            <p:ph/>
          </p:nvPr>
        </p:nvSpPr>
        <p:spPr>
          <a:xfrm>
            <a:off x="624708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69"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70" name="PlaceHolder 2"/>
          <p:cNvSpPr>
            <a:spLocks noGrp="1"/>
          </p:cNvSpPr>
          <p:nvPr>
            <p:ph/>
          </p:nvPr>
        </p:nvSpPr>
        <p:spPr>
          <a:xfrm>
            <a:off x="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71" name="PlaceHolder 3"/>
          <p:cNvSpPr>
            <a:spLocks noGrp="1"/>
          </p:cNvSpPr>
          <p:nvPr>
            <p:ph/>
          </p:nvPr>
        </p:nvSpPr>
        <p:spPr>
          <a:xfrm>
            <a:off x="412200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72" name="PlaceHolder 4"/>
          <p:cNvSpPr>
            <a:spLocks noGrp="1"/>
          </p:cNvSpPr>
          <p:nvPr>
            <p:ph/>
          </p:nvPr>
        </p:nvSpPr>
        <p:spPr>
          <a:xfrm>
            <a:off x="824436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73" name="PlaceHolder 5"/>
          <p:cNvSpPr>
            <a:spLocks noGrp="1"/>
          </p:cNvSpPr>
          <p:nvPr>
            <p:ph/>
          </p:nvPr>
        </p:nvSpPr>
        <p:spPr>
          <a:xfrm>
            <a:off x="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74" name="PlaceHolder 6"/>
          <p:cNvSpPr>
            <a:spLocks noGrp="1"/>
          </p:cNvSpPr>
          <p:nvPr>
            <p:ph/>
          </p:nvPr>
        </p:nvSpPr>
        <p:spPr>
          <a:xfrm>
            <a:off x="412200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75" name="PlaceHolder 7"/>
          <p:cNvSpPr>
            <a:spLocks noGrp="1"/>
          </p:cNvSpPr>
          <p:nvPr>
            <p:ph/>
          </p:nvPr>
        </p:nvSpPr>
        <p:spPr>
          <a:xfrm>
            <a:off x="824436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3"/>
          </p:nvPr>
        </p:nvSpPr>
        <p:spPr/>
        <p:txBody>
          <a:bodyPr/>
          <a:lstStyle/>
          <a:p>
            <a:fld id="{64827C96-89C4-48F1-B380-12068D03CD79}"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7"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86"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87" name="PlaceHolder 2"/>
          <p:cNvSpPr>
            <a:spLocks noGrp="1"/>
          </p:cNvSpPr>
          <p:nvPr>
            <p:ph type="subTitle"/>
          </p:nvPr>
        </p:nvSpPr>
        <p:spPr>
          <a:xfrm>
            <a:off x="0" y="0"/>
            <a:ext cx="12191760" cy="68576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
        <p:nvSpPr>
          <p:cNvPr id="4" name="PlaceHolder 3"/>
          <p:cNvSpPr>
            <a:spLocks noGrp="1"/>
          </p:cNvSpPr>
          <p:nvPr>
            <p:ph type="sldNum" idx="3"/>
          </p:nvPr>
        </p:nvSpPr>
        <p:spPr/>
        <p:txBody>
          <a:bodyPr/>
          <a:lstStyle/>
          <a:p>
            <a:fld id="{DFDE17F5-E948-46BF-B751-CC9CD45241A6}" type="slidenum">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88"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89" name="PlaceHolder 2"/>
          <p:cNvSpPr>
            <a:spLocks noGrp="1"/>
          </p:cNvSpPr>
          <p:nvPr>
            <p:ph/>
          </p:nvPr>
        </p:nvSpPr>
        <p:spPr>
          <a:xfrm>
            <a:off x="0" y="0"/>
            <a:ext cx="121917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 name="PlaceHolder 3"/>
          <p:cNvSpPr>
            <a:spLocks noGrp="1"/>
          </p:cNvSpPr>
          <p:nvPr>
            <p:ph type="sldNum" idx="3"/>
          </p:nvPr>
        </p:nvSpPr>
        <p:spPr/>
        <p:txBody>
          <a:bodyPr/>
          <a:lstStyle/>
          <a:p>
            <a:fld id="{9598D8C3-4537-4F72-9C3C-B42DABEEADAF}" type="slidenum">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90"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91" name="PlaceHolder 2"/>
          <p:cNvSpPr>
            <a:spLocks noGrp="1"/>
          </p:cNvSpPr>
          <p:nvPr>
            <p:ph/>
          </p:nvPr>
        </p:nvSpPr>
        <p:spPr>
          <a:xfrm>
            <a:off x="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92" name="PlaceHolder 3"/>
          <p:cNvSpPr>
            <a:spLocks noGrp="1"/>
          </p:cNvSpPr>
          <p:nvPr>
            <p:ph/>
          </p:nvPr>
        </p:nvSpPr>
        <p:spPr>
          <a:xfrm>
            <a:off x="624708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5" name="PlaceHolder 4"/>
          <p:cNvSpPr>
            <a:spLocks noGrp="1"/>
          </p:cNvSpPr>
          <p:nvPr>
            <p:ph type="sldNum" idx="3"/>
          </p:nvPr>
        </p:nvSpPr>
        <p:spPr/>
        <p:txBody>
          <a:bodyPr/>
          <a:lstStyle/>
          <a:p>
            <a:fld id="{77B94852-6BEF-4222-B01B-37BAABC38C77}" type="slidenum">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93"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 name="PlaceHolder 2"/>
          <p:cNvSpPr>
            <a:spLocks noGrp="1"/>
          </p:cNvSpPr>
          <p:nvPr>
            <p:ph type="sldNum" idx="3"/>
          </p:nvPr>
        </p:nvSpPr>
        <p:spPr/>
        <p:txBody>
          <a:bodyPr/>
          <a:lstStyle/>
          <a:p>
            <a:fld id="{AE390DDA-DFC6-4AAC-951D-9D582D033244}" type="slidenum">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94" name="PlaceHolder 1"/>
          <p:cNvSpPr>
            <a:spLocks noGrp="1"/>
          </p:cNvSpPr>
          <p:nvPr>
            <p:ph type="subTitle"/>
          </p:nvPr>
        </p:nvSpPr>
        <p:spPr>
          <a:xfrm>
            <a:off x="609120" y="272880"/>
            <a:ext cx="10972440" cy="53078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
        <p:nvSpPr>
          <p:cNvPr id="3" name="PlaceHolder 2"/>
          <p:cNvSpPr>
            <a:spLocks noGrp="1"/>
          </p:cNvSpPr>
          <p:nvPr>
            <p:ph type="sldNum" idx="3"/>
          </p:nvPr>
        </p:nvSpPr>
        <p:spPr/>
        <p:txBody>
          <a:bodyPr/>
          <a:lstStyle/>
          <a:p>
            <a:fld id="{644EF4B4-BBBD-4AED-B1C0-1E1AC0C062CC}" type="slidenum">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95"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196"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97" name="PlaceHolder 3"/>
          <p:cNvSpPr>
            <a:spLocks noGrp="1"/>
          </p:cNvSpPr>
          <p:nvPr>
            <p:ph/>
          </p:nvPr>
        </p:nvSpPr>
        <p:spPr>
          <a:xfrm>
            <a:off x="624708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198" name="PlaceHolder 4"/>
          <p:cNvSpPr>
            <a:spLocks noGrp="1"/>
          </p:cNvSpPr>
          <p:nvPr>
            <p:ph/>
          </p:nvPr>
        </p:nvSpPr>
        <p:spPr>
          <a:xfrm>
            <a:off x="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3"/>
          </p:nvPr>
        </p:nvSpPr>
        <p:spPr/>
        <p:txBody>
          <a:bodyPr/>
          <a:lstStyle/>
          <a:p>
            <a:fld id="{46A2A03D-69F2-49E8-97C6-9843FCD938F5}" type="slidenum">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99"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200" name="PlaceHolder 2"/>
          <p:cNvSpPr>
            <a:spLocks noGrp="1"/>
          </p:cNvSpPr>
          <p:nvPr>
            <p:ph/>
          </p:nvPr>
        </p:nvSpPr>
        <p:spPr>
          <a:xfrm>
            <a:off x="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01"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02" name="PlaceHolder 4"/>
          <p:cNvSpPr>
            <a:spLocks noGrp="1"/>
          </p:cNvSpPr>
          <p:nvPr>
            <p:ph/>
          </p:nvPr>
        </p:nvSpPr>
        <p:spPr>
          <a:xfrm>
            <a:off x="624708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3"/>
          </p:nvPr>
        </p:nvSpPr>
        <p:spPr/>
        <p:txBody>
          <a:bodyPr/>
          <a:lstStyle/>
          <a:p>
            <a:fld id="{6B60D6BB-573A-4044-AAEE-1E8B2D62BEAF}" type="slidenum">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03"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204"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05"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06" name="PlaceHolder 4"/>
          <p:cNvSpPr>
            <a:spLocks noGrp="1"/>
          </p:cNvSpPr>
          <p:nvPr>
            <p:ph/>
          </p:nvPr>
        </p:nvSpPr>
        <p:spPr>
          <a:xfrm>
            <a:off x="0" y="358200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3"/>
          </p:nvPr>
        </p:nvSpPr>
        <p:spPr/>
        <p:txBody>
          <a:bodyPr/>
          <a:lstStyle/>
          <a:p>
            <a:fld id="{906034F0-AC1D-4C45-BB53-C67F3E55ABDE}" type="slidenum">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07"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208" name="PlaceHolder 2"/>
          <p:cNvSpPr>
            <a:spLocks noGrp="1"/>
          </p:cNvSpPr>
          <p:nvPr>
            <p:ph/>
          </p:nvPr>
        </p:nvSpPr>
        <p:spPr>
          <a:xfrm>
            <a:off x="0" y="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09" name="PlaceHolder 3"/>
          <p:cNvSpPr>
            <a:spLocks noGrp="1"/>
          </p:cNvSpPr>
          <p:nvPr>
            <p:ph/>
          </p:nvPr>
        </p:nvSpPr>
        <p:spPr>
          <a:xfrm>
            <a:off x="0" y="358200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5" name="PlaceHolder 4"/>
          <p:cNvSpPr>
            <a:spLocks noGrp="1"/>
          </p:cNvSpPr>
          <p:nvPr>
            <p:ph type="sldNum" idx="3"/>
          </p:nvPr>
        </p:nvSpPr>
        <p:spPr/>
        <p:txBody>
          <a:bodyPr/>
          <a:lstStyle/>
          <a:p>
            <a:fld id="{7D8F125B-84AF-466F-9009-3DAC288D49CC}" type="slidenum">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10"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211"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12"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13" name="PlaceHolder 4"/>
          <p:cNvSpPr>
            <a:spLocks noGrp="1"/>
          </p:cNvSpPr>
          <p:nvPr>
            <p:ph/>
          </p:nvPr>
        </p:nvSpPr>
        <p:spPr>
          <a:xfrm>
            <a:off x="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14" name="PlaceHolder 5"/>
          <p:cNvSpPr>
            <a:spLocks noGrp="1"/>
          </p:cNvSpPr>
          <p:nvPr>
            <p:ph/>
          </p:nvPr>
        </p:nvSpPr>
        <p:spPr>
          <a:xfrm>
            <a:off x="624708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7" name="PlaceHolder 6"/>
          <p:cNvSpPr>
            <a:spLocks noGrp="1"/>
          </p:cNvSpPr>
          <p:nvPr>
            <p:ph type="sldNum" idx="3"/>
          </p:nvPr>
        </p:nvSpPr>
        <p:spPr/>
        <p:txBody>
          <a:bodyPr/>
          <a:lstStyle/>
          <a:p>
            <a:fld id="{9908CDE3-FE90-419F-B5FD-E897857A0687}" type="slidenum">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8" name="PlaceHolder 1"/>
          <p:cNvSpPr>
            <a:spLocks noGrp="1"/>
          </p:cNvSpPr>
          <p:nvPr>
            <p:ph type="subTitle"/>
          </p:nvPr>
        </p:nvSpPr>
        <p:spPr>
          <a:xfrm>
            <a:off x="609120" y="272880"/>
            <a:ext cx="10972440" cy="53078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15"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216" name="PlaceHolder 2"/>
          <p:cNvSpPr>
            <a:spLocks noGrp="1"/>
          </p:cNvSpPr>
          <p:nvPr>
            <p:ph/>
          </p:nvPr>
        </p:nvSpPr>
        <p:spPr>
          <a:xfrm>
            <a:off x="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17" name="PlaceHolder 3"/>
          <p:cNvSpPr>
            <a:spLocks noGrp="1"/>
          </p:cNvSpPr>
          <p:nvPr>
            <p:ph/>
          </p:nvPr>
        </p:nvSpPr>
        <p:spPr>
          <a:xfrm>
            <a:off x="412200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18" name="PlaceHolder 4"/>
          <p:cNvSpPr>
            <a:spLocks noGrp="1"/>
          </p:cNvSpPr>
          <p:nvPr>
            <p:ph/>
          </p:nvPr>
        </p:nvSpPr>
        <p:spPr>
          <a:xfrm>
            <a:off x="824436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19" name="PlaceHolder 5"/>
          <p:cNvSpPr>
            <a:spLocks noGrp="1"/>
          </p:cNvSpPr>
          <p:nvPr>
            <p:ph/>
          </p:nvPr>
        </p:nvSpPr>
        <p:spPr>
          <a:xfrm>
            <a:off x="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20" name="PlaceHolder 6"/>
          <p:cNvSpPr>
            <a:spLocks noGrp="1"/>
          </p:cNvSpPr>
          <p:nvPr>
            <p:ph/>
          </p:nvPr>
        </p:nvSpPr>
        <p:spPr>
          <a:xfrm>
            <a:off x="412200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21" name="PlaceHolder 7"/>
          <p:cNvSpPr>
            <a:spLocks noGrp="1"/>
          </p:cNvSpPr>
          <p:nvPr>
            <p:ph/>
          </p:nvPr>
        </p:nvSpPr>
        <p:spPr>
          <a:xfrm>
            <a:off x="824436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9" name="PlaceHolder 8"/>
          <p:cNvSpPr>
            <a:spLocks noGrp="1"/>
          </p:cNvSpPr>
          <p:nvPr>
            <p:ph type="sldNum" idx="3"/>
          </p:nvPr>
        </p:nvSpPr>
        <p:spPr/>
        <p:txBody>
          <a:bodyPr/>
          <a:lstStyle/>
          <a:p>
            <a:fld id="{DDF704B1-5F7E-4E97-9B02-E13D60D903E3}" type="slidenum">
              <a:t>‹#›</a:t>
            </a:fl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4"/>
          </p:nvPr>
        </p:nvSpPr>
        <p:spPr/>
        <p:txBody>
          <a:bodyPr/>
          <a:lstStyle/>
          <a:p>
            <a:r>
              <a:t>Footer</a:t>
            </a:r>
          </a:p>
        </p:txBody>
      </p:sp>
      <p:sp>
        <p:nvSpPr>
          <p:cNvPr id="3" name="PlaceHolder 2"/>
          <p:cNvSpPr>
            <a:spLocks noGrp="1"/>
          </p:cNvSpPr>
          <p:nvPr>
            <p:ph type="sldNum" idx="5"/>
          </p:nvPr>
        </p:nvSpPr>
        <p:spPr/>
        <p:txBody>
          <a:bodyPr/>
          <a:lstStyle/>
          <a:p>
            <a:fld id="{7F665882-DA08-45B0-94B1-F0E5198DDAF2}" type="slidenum">
              <a:t>‹#›</a:t>
            </a:fld>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34"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235" name="PlaceHolder 2"/>
          <p:cNvSpPr>
            <a:spLocks noGrp="1"/>
          </p:cNvSpPr>
          <p:nvPr>
            <p:ph type="subTitle"/>
          </p:nvPr>
        </p:nvSpPr>
        <p:spPr>
          <a:xfrm>
            <a:off x="0" y="0"/>
            <a:ext cx="12191760" cy="68576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
        <p:nvSpPr>
          <p:cNvPr id="4" name="PlaceHolder 3"/>
          <p:cNvSpPr>
            <a:spLocks noGrp="1"/>
          </p:cNvSpPr>
          <p:nvPr>
            <p:ph type="ftr" idx="4"/>
          </p:nvPr>
        </p:nvSpPr>
        <p:spPr/>
        <p:txBody>
          <a:bodyPr/>
          <a:lstStyle/>
          <a:p>
            <a:r>
              <a:t>Footer</a:t>
            </a:r>
          </a:p>
        </p:txBody>
      </p:sp>
      <p:sp>
        <p:nvSpPr>
          <p:cNvPr id="5" name="PlaceHolder 4"/>
          <p:cNvSpPr>
            <a:spLocks noGrp="1"/>
          </p:cNvSpPr>
          <p:nvPr>
            <p:ph type="sldNum" idx="5"/>
          </p:nvPr>
        </p:nvSpPr>
        <p:spPr/>
        <p:txBody>
          <a:bodyPr/>
          <a:lstStyle/>
          <a:p>
            <a:fld id="{ADA528A9-DEB3-4650-9483-770A9FEDAE21}" type="slidenum">
              <a:t>‹#›</a:t>
            </a:fld>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36"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237" name="PlaceHolder 2"/>
          <p:cNvSpPr>
            <a:spLocks noGrp="1"/>
          </p:cNvSpPr>
          <p:nvPr>
            <p:ph/>
          </p:nvPr>
        </p:nvSpPr>
        <p:spPr>
          <a:xfrm>
            <a:off x="0" y="0"/>
            <a:ext cx="121917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 name="PlaceHolder 3"/>
          <p:cNvSpPr>
            <a:spLocks noGrp="1"/>
          </p:cNvSpPr>
          <p:nvPr>
            <p:ph type="ftr" idx="4"/>
          </p:nvPr>
        </p:nvSpPr>
        <p:spPr/>
        <p:txBody>
          <a:bodyPr/>
          <a:lstStyle/>
          <a:p>
            <a:r>
              <a:t>Footer</a:t>
            </a:r>
          </a:p>
        </p:txBody>
      </p:sp>
      <p:sp>
        <p:nvSpPr>
          <p:cNvPr id="5" name="PlaceHolder 4"/>
          <p:cNvSpPr>
            <a:spLocks noGrp="1"/>
          </p:cNvSpPr>
          <p:nvPr>
            <p:ph type="sldNum" idx="5"/>
          </p:nvPr>
        </p:nvSpPr>
        <p:spPr/>
        <p:txBody>
          <a:bodyPr/>
          <a:lstStyle/>
          <a:p>
            <a:fld id="{013FD08C-38EE-444D-B0D1-82042FB233F7}" type="slidenum">
              <a:t>‹#›</a:t>
            </a:fld>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38"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239" name="PlaceHolder 2"/>
          <p:cNvSpPr>
            <a:spLocks noGrp="1"/>
          </p:cNvSpPr>
          <p:nvPr>
            <p:ph/>
          </p:nvPr>
        </p:nvSpPr>
        <p:spPr>
          <a:xfrm>
            <a:off x="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40" name="PlaceHolder 3"/>
          <p:cNvSpPr>
            <a:spLocks noGrp="1"/>
          </p:cNvSpPr>
          <p:nvPr>
            <p:ph/>
          </p:nvPr>
        </p:nvSpPr>
        <p:spPr>
          <a:xfrm>
            <a:off x="624708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5" name="PlaceHolder 4"/>
          <p:cNvSpPr>
            <a:spLocks noGrp="1"/>
          </p:cNvSpPr>
          <p:nvPr>
            <p:ph type="ftr" idx="4"/>
          </p:nvPr>
        </p:nvSpPr>
        <p:spPr/>
        <p:txBody>
          <a:bodyPr/>
          <a:lstStyle/>
          <a:p>
            <a:r>
              <a:t>Footer</a:t>
            </a:r>
          </a:p>
        </p:txBody>
      </p:sp>
      <p:sp>
        <p:nvSpPr>
          <p:cNvPr id="6" name="PlaceHolder 5"/>
          <p:cNvSpPr>
            <a:spLocks noGrp="1"/>
          </p:cNvSpPr>
          <p:nvPr>
            <p:ph type="sldNum" idx="5"/>
          </p:nvPr>
        </p:nvSpPr>
        <p:spPr/>
        <p:txBody>
          <a:bodyPr/>
          <a:lstStyle/>
          <a:p>
            <a:fld id="{17E20048-1A15-42E0-B5EF-6DDFE25D0EA7}" type="slidenum">
              <a:t>‹#›</a:t>
            </a:fld>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41"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 name="PlaceHolder 2"/>
          <p:cNvSpPr>
            <a:spLocks noGrp="1"/>
          </p:cNvSpPr>
          <p:nvPr>
            <p:ph type="ftr" idx="4"/>
          </p:nvPr>
        </p:nvSpPr>
        <p:spPr/>
        <p:txBody>
          <a:bodyPr/>
          <a:lstStyle/>
          <a:p>
            <a:r>
              <a:t>Footer</a:t>
            </a:r>
          </a:p>
        </p:txBody>
      </p:sp>
      <p:sp>
        <p:nvSpPr>
          <p:cNvPr id="4" name="PlaceHolder 3"/>
          <p:cNvSpPr>
            <a:spLocks noGrp="1"/>
          </p:cNvSpPr>
          <p:nvPr>
            <p:ph type="sldNum" idx="5"/>
          </p:nvPr>
        </p:nvSpPr>
        <p:spPr/>
        <p:txBody>
          <a:bodyPr/>
          <a:lstStyle/>
          <a:p>
            <a:fld id="{81A29DFE-0103-4BDF-9CE4-EF81FA2CE404}" type="slidenum">
              <a:t>‹#›</a:t>
            </a:fld>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42" name="PlaceHolder 1"/>
          <p:cNvSpPr>
            <a:spLocks noGrp="1"/>
          </p:cNvSpPr>
          <p:nvPr>
            <p:ph type="subTitle"/>
          </p:nvPr>
        </p:nvSpPr>
        <p:spPr>
          <a:xfrm>
            <a:off x="609120" y="272880"/>
            <a:ext cx="10972440" cy="53078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
        <p:nvSpPr>
          <p:cNvPr id="3" name="PlaceHolder 2"/>
          <p:cNvSpPr>
            <a:spLocks noGrp="1"/>
          </p:cNvSpPr>
          <p:nvPr>
            <p:ph type="ftr" idx="4"/>
          </p:nvPr>
        </p:nvSpPr>
        <p:spPr/>
        <p:txBody>
          <a:bodyPr/>
          <a:lstStyle/>
          <a:p>
            <a:r>
              <a:t>Footer</a:t>
            </a:r>
          </a:p>
        </p:txBody>
      </p:sp>
      <p:sp>
        <p:nvSpPr>
          <p:cNvPr id="4" name="PlaceHolder 3"/>
          <p:cNvSpPr>
            <a:spLocks noGrp="1"/>
          </p:cNvSpPr>
          <p:nvPr>
            <p:ph type="sldNum" idx="5"/>
          </p:nvPr>
        </p:nvSpPr>
        <p:spPr/>
        <p:txBody>
          <a:bodyPr/>
          <a:lstStyle/>
          <a:p>
            <a:fld id="{0F627F40-F75B-46D3-8D12-921A40C1A4E8}" type="slidenum">
              <a:t>‹#›</a:t>
            </a:fld>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43"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244"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45" name="PlaceHolder 3"/>
          <p:cNvSpPr>
            <a:spLocks noGrp="1"/>
          </p:cNvSpPr>
          <p:nvPr>
            <p:ph/>
          </p:nvPr>
        </p:nvSpPr>
        <p:spPr>
          <a:xfrm>
            <a:off x="624708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46" name="PlaceHolder 4"/>
          <p:cNvSpPr>
            <a:spLocks noGrp="1"/>
          </p:cNvSpPr>
          <p:nvPr>
            <p:ph/>
          </p:nvPr>
        </p:nvSpPr>
        <p:spPr>
          <a:xfrm>
            <a:off x="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ftr" idx="4"/>
          </p:nvPr>
        </p:nvSpPr>
        <p:spPr/>
        <p:txBody>
          <a:bodyPr/>
          <a:lstStyle/>
          <a:p>
            <a:r>
              <a:t>Footer</a:t>
            </a:r>
          </a:p>
        </p:txBody>
      </p:sp>
      <p:sp>
        <p:nvSpPr>
          <p:cNvPr id="7" name="PlaceHolder 6"/>
          <p:cNvSpPr>
            <a:spLocks noGrp="1"/>
          </p:cNvSpPr>
          <p:nvPr>
            <p:ph type="sldNum" idx="5"/>
          </p:nvPr>
        </p:nvSpPr>
        <p:spPr/>
        <p:txBody>
          <a:bodyPr/>
          <a:lstStyle/>
          <a:p>
            <a:fld id="{F0AF5189-3AA4-424E-BA1C-2AD1103124C1}" type="slidenum">
              <a:t>‹#›</a:t>
            </a:fl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47"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248" name="PlaceHolder 2"/>
          <p:cNvSpPr>
            <a:spLocks noGrp="1"/>
          </p:cNvSpPr>
          <p:nvPr>
            <p:ph/>
          </p:nvPr>
        </p:nvSpPr>
        <p:spPr>
          <a:xfrm>
            <a:off x="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49"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50" name="PlaceHolder 4"/>
          <p:cNvSpPr>
            <a:spLocks noGrp="1"/>
          </p:cNvSpPr>
          <p:nvPr>
            <p:ph/>
          </p:nvPr>
        </p:nvSpPr>
        <p:spPr>
          <a:xfrm>
            <a:off x="624708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ftr" idx="4"/>
          </p:nvPr>
        </p:nvSpPr>
        <p:spPr/>
        <p:txBody>
          <a:bodyPr/>
          <a:lstStyle/>
          <a:p>
            <a:r>
              <a:t>Footer</a:t>
            </a:r>
          </a:p>
        </p:txBody>
      </p:sp>
      <p:sp>
        <p:nvSpPr>
          <p:cNvPr id="7" name="PlaceHolder 6"/>
          <p:cNvSpPr>
            <a:spLocks noGrp="1"/>
          </p:cNvSpPr>
          <p:nvPr>
            <p:ph type="sldNum" idx="5"/>
          </p:nvPr>
        </p:nvSpPr>
        <p:spPr/>
        <p:txBody>
          <a:bodyPr/>
          <a:lstStyle/>
          <a:p>
            <a:fld id="{2E56DD5C-4A84-4EA9-AB3D-B027EA5219C7}" type="slidenum">
              <a:t>‹#›</a:t>
            </a:fld>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51"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252"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53"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54" name="PlaceHolder 4"/>
          <p:cNvSpPr>
            <a:spLocks noGrp="1"/>
          </p:cNvSpPr>
          <p:nvPr>
            <p:ph/>
          </p:nvPr>
        </p:nvSpPr>
        <p:spPr>
          <a:xfrm>
            <a:off x="0" y="358200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ftr" idx="4"/>
          </p:nvPr>
        </p:nvSpPr>
        <p:spPr/>
        <p:txBody>
          <a:bodyPr/>
          <a:lstStyle/>
          <a:p>
            <a:r>
              <a:t>Footer</a:t>
            </a:r>
          </a:p>
        </p:txBody>
      </p:sp>
      <p:sp>
        <p:nvSpPr>
          <p:cNvPr id="7" name="PlaceHolder 6"/>
          <p:cNvSpPr>
            <a:spLocks noGrp="1"/>
          </p:cNvSpPr>
          <p:nvPr>
            <p:ph type="sldNum" idx="5"/>
          </p:nvPr>
        </p:nvSpPr>
        <p:spPr/>
        <p:txBody>
          <a:bodyPr/>
          <a:lstStyle/>
          <a:p>
            <a:fld id="{754BBB05-32CB-4F58-A87C-E34FA9317F23}" type="slidenum">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20"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1" name="PlaceHolder 3"/>
          <p:cNvSpPr>
            <a:spLocks noGrp="1"/>
          </p:cNvSpPr>
          <p:nvPr>
            <p:ph/>
          </p:nvPr>
        </p:nvSpPr>
        <p:spPr>
          <a:xfrm>
            <a:off x="624708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2" name="PlaceHolder 4"/>
          <p:cNvSpPr>
            <a:spLocks noGrp="1"/>
          </p:cNvSpPr>
          <p:nvPr>
            <p:ph/>
          </p:nvPr>
        </p:nvSpPr>
        <p:spPr>
          <a:xfrm>
            <a:off x="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55"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256" name="PlaceHolder 2"/>
          <p:cNvSpPr>
            <a:spLocks noGrp="1"/>
          </p:cNvSpPr>
          <p:nvPr>
            <p:ph/>
          </p:nvPr>
        </p:nvSpPr>
        <p:spPr>
          <a:xfrm>
            <a:off x="0" y="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57" name="PlaceHolder 3"/>
          <p:cNvSpPr>
            <a:spLocks noGrp="1"/>
          </p:cNvSpPr>
          <p:nvPr>
            <p:ph/>
          </p:nvPr>
        </p:nvSpPr>
        <p:spPr>
          <a:xfrm>
            <a:off x="0" y="358200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5" name="PlaceHolder 4"/>
          <p:cNvSpPr>
            <a:spLocks noGrp="1"/>
          </p:cNvSpPr>
          <p:nvPr>
            <p:ph type="ftr" idx="4"/>
          </p:nvPr>
        </p:nvSpPr>
        <p:spPr/>
        <p:txBody>
          <a:bodyPr/>
          <a:lstStyle/>
          <a:p>
            <a:r>
              <a:t>Footer</a:t>
            </a:r>
          </a:p>
        </p:txBody>
      </p:sp>
      <p:sp>
        <p:nvSpPr>
          <p:cNvPr id="6" name="PlaceHolder 5"/>
          <p:cNvSpPr>
            <a:spLocks noGrp="1"/>
          </p:cNvSpPr>
          <p:nvPr>
            <p:ph type="sldNum" idx="5"/>
          </p:nvPr>
        </p:nvSpPr>
        <p:spPr/>
        <p:txBody>
          <a:bodyPr/>
          <a:lstStyle/>
          <a:p>
            <a:fld id="{E07EB52F-1609-4335-8A53-EEEF37FC7EC8}" type="slidenum">
              <a:t>‹#›</a:t>
            </a:fld>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58"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259"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60"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61" name="PlaceHolder 4"/>
          <p:cNvSpPr>
            <a:spLocks noGrp="1"/>
          </p:cNvSpPr>
          <p:nvPr>
            <p:ph/>
          </p:nvPr>
        </p:nvSpPr>
        <p:spPr>
          <a:xfrm>
            <a:off x="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62" name="PlaceHolder 5"/>
          <p:cNvSpPr>
            <a:spLocks noGrp="1"/>
          </p:cNvSpPr>
          <p:nvPr>
            <p:ph/>
          </p:nvPr>
        </p:nvSpPr>
        <p:spPr>
          <a:xfrm>
            <a:off x="624708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7" name="PlaceHolder 6"/>
          <p:cNvSpPr>
            <a:spLocks noGrp="1"/>
          </p:cNvSpPr>
          <p:nvPr>
            <p:ph type="ftr" idx="4"/>
          </p:nvPr>
        </p:nvSpPr>
        <p:spPr/>
        <p:txBody>
          <a:bodyPr/>
          <a:lstStyle/>
          <a:p>
            <a:r>
              <a:t>Footer</a:t>
            </a:r>
          </a:p>
        </p:txBody>
      </p:sp>
      <p:sp>
        <p:nvSpPr>
          <p:cNvPr id="8" name="PlaceHolder 7"/>
          <p:cNvSpPr>
            <a:spLocks noGrp="1"/>
          </p:cNvSpPr>
          <p:nvPr>
            <p:ph type="sldNum" idx="5"/>
          </p:nvPr>
        </p:nvSpPr>
        <p:spPr/>
        <p:txBody>
          <a:bodyPr/>
          <a:lstStyle/>
          <a:p>
            <a:fld id="{BD9BB1DB-DC9B-4729-9F5D-94ABA787383C}" type="slidenum">
              <a:t>‹#›</a:t>
            </a:fld>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263"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264" name="PlaceHolder 2"/>
          <p:cNvSpPr>
            <a:spLocks noGrp="1"/>
          </p:cNvSpPr>
          <p:nvPr>
            <p:ph/>
          </p:nvPr>
        </p:nvSpPr>
        <p:spPr>
          <a:xfrm>
            <a:off x="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65" name="PlaceHolder 3"/>
          <p:cNvSpPr>
            <a:spLocks noGrp="1"/>
          </p:cNvSpPr>
          <p:nvPr>
            <p:ph/>
          </p:nvPr>
        </p:nvSpPr>
        <p:spPr>
          <a:xfrm>
            <a:off x="412200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66" name="PlaceHolder 4"/>
          <p:cNvSpPr>
            <a:spLocks noGrp="1"/>
          </p:cNvSpPr>
          <p:nvPr>
            <p:ph/>
          </p:nvPr>
        </p:nvSpPr>
        <p:spPr>
          <a:xfrm>
            <a:off x="824436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67" name="PlaceHolder 5"/>
          <p:cNvSpPr>
            <a:spLocks noGrp="1"/>
          </p:cNvSpPr>
          <p:nvPr>
            <p:ph/>
          </p:nvPr>
        </p:nvSpPr>
        <p:spPr>
          <a:xfrm>
            <a:off x="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68" name="PlaceHolder 6"/>
          <p:cNvSpPr>
            <a:spLocks noGrp="1"/>
          </p:cNvSpPr>
          <p:nvPr>
            <p:ph/>
          </p:nvPr>
        </p:nvSpPr>
        <p:spPr>
          <a:xfrm>
            <a:off x="412200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69" name="PlaceHolder 7"/>
          <p:cNvSpPr>
            <a:spLocks noGrp="1"/>
          </p:cNvSpPr>
          <p:nvPr>
            <p:ph/>
          </p:nvPr>
        </p:nvSpPr>
        <p:spPr>
          <a:xfrm>
            <a:off x="824436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9" name="PlaceHolder 8"/>
          <p:cNvSpPr>
            <a:spLocks noGrp="1"/>
          </p:cNvSpPr>
          <p:nvPr>
            <p:ph type="ftr" idx="4"/>
          </p:nvPr>
        </p:nvSpPr>
        <p:spPr/>
        <p:txBody>
          <a:bodyPr/>
          <a:lstStyle/>
          <a:p>
            <a:r>
              <a:t>Footer</a:t>
            </a:r>
          </a:p>
        </p:txBody>
      </p:sp>
      <p:sp>
        <p:nvSpPr>
          <p:cNvPr id="10" name="PlaceHolder 9"/>
          <p:cNvSpPr>
            <a:spLocks noGrp="1"/>
          </p:cNvSpPr>
          <p:nvPr>
            <p:ph type="sldNum" idx="5"/>
          </p:nvPr>
        </p:nvSpPr>
        <p:spPr/>
        <p:txBody>
          <a:bodyPr/>
          <a:lstStyle/>
          <a:p>
            <a:fld id="{E218F7CB-B2A2-4D9C-901D-6F82314D1CC3}" type="slidenum">
              <a:t>‹#›</a:t>
            </a:fld>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6"/>
          </p:nvPr>
        </p:nvSpPr>
        <p:spPr/>
        <p:txBody>
          <a:bodyPr/>
          <a:lstStyle/>
          <a:p>
            <a:fld id="{07877EF6-11E9-4B1A-9C2B-757AE9A40C36}" type="slidenum">
              <a:t>‹#›</a:t>
            </a:fld>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79"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280" name="PlaceHolder 2"/>
          <p:cNvSpPr>
            <a:spLocks noGrp="1"/>
          </p:cNvSpPr>
          <p:nvPr>
            <p:ph type="subTitle"/>
          </p:nvPr>
        </p:nvSpPr>
        <p:spPr>
          <a:xfrm>
            <a:off x="0" y="0"/>
            <a:ext cx="12191760" cy="68576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
        <p:nvSpPr>
          <p:cNvPr id="4" name="PlaceHolder 3"/>
          <p:cNvSpPr>
            <a:spLocks noGrp="1"/>
          </p:cNvSpPr>
          <p:nvPr>
            <p:ph type="sldNum" idx="6"/>
          </p:nvPr>
        </p:nvSpPr>
        <p:spPr/>
        <p:txBody>
          <a:bodyPr/>
          <a:lstStyle/>
          <a:p>
            <a:fld id="{F8114CEE-2815-4BCA-891B-54C9DC314D87}" type="slidenum">
              <a:t>‹#›</a:t>
            </a:fld>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281"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282" name="PlaceHolder 2"/>
          <p:cNvSpPr>
            <a:spLocks noGrp="1"/>
          </p:cNvSpPr>
          <p:nvPr>
            <p:ph/>
          </p:nvPr>
        </p:nvSpPr>
        <p:spPr>
          <a:xfrm>
            <a:off x="0" y="0"/>
            <a:ext cx="121917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 name="PlaceHolder 3"/>
          <p:cNvSpPr>
            <a:spLocks noGrp="1"/>
          </p:cNvSpPr>
          <p:nvPr>
            <p:ph type="sldNum" idx="6"/>
          </p:nvPr>
        </p:nvSpPr>
        <p:spPr/>
        <p:txBody>
          <a:bodyPr/>
          <a:lstStyle/>
          <a:p>
            <a:fld id="{2869CBAA-E0B4-4F4E-BB88-5C31A348599F}" type="slidenum">
              <a:t>‹#›</a:t>
            </a:fld>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283"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284" name="PlaceHolder 2"/>
          <p:cNvSpPr>
            <a:spLocks noGrp="1"/>
          </p:cNvSpPr>
          <p:nvPr>
            <p:ph/>
          </p:nvPr>
        </p:nvSpPr>
        <p:spPr>
          <a:xfrm>
            <a:off x="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85" name="PlaceHolder 3"/>
          <p:cNvSpPr>
            <a:spLocks noGrp="1"/>
          </p:cNvSpPr>
          <p:nvPr>
            <p:ph/>
          </p:nvPr>
        </p:nvSpPr>
        <p:spPr>
          <a:xfrm>
            <a:off x="624708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5" name="PlaceHolder 4"/>
          <p:cNvSpPr>
            <a:spLocks noGrp="1"/>
          </p:cNvSpPr>
          <p:nvPr>
            <p:ph type="sldNum" idx="6"/>
          </p:nvPr>
        </p:nvSpPr>
        <p:spPr/>
        <p:txBody>
          <a:bodyPr/>
          <a:lstStyle/>
          <a:p>
            <a:fld id="{A09CBBFB-7E93-4491-B2B6-D9B2E6729312}" type="slidenum">
              <a:t>‹#›</a:t>
            </a:fld>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86"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 name="PlaceHolder 2"/>
          <p:cNvSpPr>
            <a:spLocks noGrp="1"/>
          </p:cNvSpPr>
          <p:nvPr>
            <p:ph type="sldNum" idx="6"/>
          </p:nvPr>
        </p:nvSpPr>
        <p:spPr/>
        <p:txBody>
          <a:bodyPr/>
          <a:lstStyle/>
          <a:p>
            <a:fld id="{9374D208-2B7A-40BB-B2F0-FB297227236C}" type="slidenum">
              <a:t>‹#›</a:t>
            </a:fld>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87" name="PlaceHolder 1"/>
          <p:cNvSpPr>
            <a:spLocks noGrp="1"/>
          </p:cNvSpPr>
          <p:nvPr>
            <p:ph type="subTitle"/>
          </p:nvPr>
        </p:nvSpPr>
        <p:spPr>
          <a:xfrm>
            <a:off x="609120" y="272880"/>
            <a:ext cx="10972440" cy="53078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
        <p:nvSpPr>
          <p:cNvPr id="3" name="PlaceHolder 2"/>
          <p:cNvSpPr>
            <a:spLocks noGrp="1"/>
          </p:cNvSpPr>
          <p:nvPr>
            <p:ph type="sldNum" idx="6"/>
          </p:nvPr>
        </p:nvSpPr>
        <p:spPr/>
        <p:txBody>
          <a:bodyPr/>
          <a:lstStyle/>
          <a:p>
            <a:fld id="{6CA7221E-0B85-4A92-854B-4D1119AF4FEA}" type="slidenum">
              <a:t>‹#›</a:t>
            </a:fld>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88"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289"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90" name="PlaceHolder 3"/>
          <p:cNvSpPr>
            <a:spLocks noGrp="1"/>
          </p:cNvSpPr>
          <p:nvPr>
            <p:ph/>
          </p:nvPr>
        </p:nvSpPr>
        <p:spPr>
          <a:xfrm>
            <a:off x="624708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91" name="PlaceHolder 4"/>
          <p:cNvSpPr>
            <a:spLocks noGrp="1"/>
          </p:cNvSpPr>
          <p:nvPr>
            <p:ph/>
          </p:nvPr>
        </p:nvSpPr>
        <p:spPr>
          <a:xfrm>
            <a:off x="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6"/>
          </p:nvPr>
        </p:nvSpPr>
        <p:spPr/>
        <p:txBody>
          <a:bodyPr/>
          <a:lstStyle/>
          <a:p>
            <a:fld id="{7658A0FF-E6A2-4542-8CD5-09CADFF8983B}" type="slidenum">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24" name="PlaceHolder 2"/>
          <p:cNvSpPr>
            <a:spLocks noGrp="1"/>
          </p:cNvSpPr>
          <p:nvPr>
            <p:ph/>
          </p:nvPr>
        </p:nvSpPr>
        <p:spPr>
          <a:xfrm>
            <a:off x="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5"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6" name="PlaceHolder 4"/>
          <p:cNvSpPr>
            <a:spLocks noGrp="1"/>
          </p:cNvSpPr>
          <p:nvPr>
            <p:ph/>
          </p:nvPr>
        </p:nvSpPr>
        <p:spPr>
          <a:xfrm>
            <a:off x="624708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92"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293" name="PlaceHolder 2"/>
          <p:cNvSpPr>
            <a:spLocks noGrp="1"/>
          </p:cNvSpPr>
          <p:nvPr>
            <p:ph/>
          </p:nvPr>
        </p:nvSpPr>
        <p:spPr>
          <a:xfrm>
            <a:off x="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94"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95" name="PlaceHolder 4"/>
          <p:cNvSpPr>
            <a:spLocks noGrp="1"/>
          </p:cNvSpPr>
          <p:nvPr>
            <p:ph/>
          </p:nvPr>
        </p:nvSpPr>
        <p:spPr>
          <a:xfrm>
            <a:off x="624708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6"/>
          </p:nvPr>
        </p:nvSpPr>
        <p:spPr/>
        <p:txBody>
          <a:bodyPr/>
          <a:lstStyle/>
          <a:p>
            <a:fld id="{765B486B-8A07-429E-8B01-2052627532B9}" type="slidenum">
              <a:t>‹#›</a:t>
            </a:fld>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96"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297"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98"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99" name="PlaceHolder 4"/>
          <p:cNvSpPr>
            <a:spLocks noGrp="1"/>
          </p:cNvSpPr>
          <p:nvPr>
            <p:ph/>
          </p:nvPr>
        </p:nvSpPr>
        <p:spPr>
          <a:xfrm>
            <a:off x="0" y="358200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6"/>
          </p:nvPr>
        </p:nvSpPr>
        <p:spPr/>
        <p:txBody>
          <a:bodyPr/>
          <a:lstStyle/>
          <a:p>
            <a:fld id="{9994AEA3-EE1D-46BE-BB86-D95B03A6477F}" type="slidenum">
              <a:t>‹#›</a:t>
            </a:fld>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00"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01" name="PlaceHolder 2"/>
          <p:cNvSpPr>
            <a:spLocks noGrp="1"/>
          </p:cNvSpPr>
          <p:nvPr>
            <p:ph/>
          </p:nvPr>
        </p:nvSpPr>
        <p:spPr>
          <a:xfrm>
            <a:off x="0" y="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02" name="PlaceHolder 3"/>
          <p:cNvSpPr>
            <a:spLocks noGrp="1"/>
          </p:cNvSpPr>
          <p:nvPr>
            <p:ph/>
          </p:nvPr>
        </p:nvSpPr>
        <p:spPr>
          <a:xfrm>
            <a:off x="0" y="358200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5" name="PlaceHolder 4"/>
          <p:cNvSpPr>
            <a:spLocks noGrp="1"/>
          </p:cNvSpPr>
          <p:nvPr>
            <p:ph type="sldNum" idx="6"/>
          </p:nvPr>
        </p:nvSpPr>
        <p:spPr/>
        <p:txBody>
          <a:bodyPr/>
          <a:lstStyle/>
          <a:p>
            <a:fld id="{DFFFA70A-9CD2-49E8-8381-2EDE9E9CD897}" type="slidenum">
              <a:t>‹#›</a:t>
            </a:fld>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03"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04"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05"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06" name="PlaceHolder 4"/>
          <p:cNvSpPr>
            <a:spLocks noGrp="1"/>
          </p:cNvSpPr>
          <p:nvPr>
            <p:ph/>
          </p:nvPr>
        </p:nvSpPr>
        <p:spPr>
          <a:xfrm>
            <a:off x="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07" name="PlaceHolder 5"/>
          <p:cNvSpPr>
            <a:spLocks noGrp="1"/>
          </p:cNvSpPr>
          <p:nvPr>
            <p:ph/>
          </p:nvPr>
        </p:nvSpPr>
        <p:spPr>
          <a:xfrm>
            <a:off x="624708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7" name="PlaceHolder 6"/>
          <p:cNvSpPr>
            <a:spLocks noGrp="1"/>
          </p:cNvSpPr>
          <p:nvPr>
            <p:ph type="sldNum" idx="6"/>
          </p:nvPr>
        </p:nvSpPr>
        <p:spPr/>
        <p:txBody>
          <a:bodyPr/>
          <a:lstStyle/>
          <a:p>
            <a:fld id="{7548A59F-3D24-43C8-9B3A-E01321DAD1B2}" type="slidenum">
              <a:t>‹#›</a:t>
            </a:fld>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08"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09" name="PlaceHolder 2"/>
          <p:cNvSpPr>
            <a:spLocks noGrp="1"/>
          </p:cNvSpPr>
          <p:nvPr>
            <p:ph/>
          </p:nvPr>
        </p:nvSpPr>
        <p:spPr>
          <a:xfrm>
            <a:off x="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10" name="PlaceHolder 3"/>
          <p:cNvSpPr>
            <a:spLocks noGrp="1"/>
          </p:cNvSpPr>
          <p:nvPr>
            <p:ph/>
          </p:nvPr>
        </p:nvSpPr>
        <p:spPr>
          <a:xfrm>
            <a:off x="412200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11" name="PlaceHolder 4"/>
          <p:cNvSpPr>
            <a:spLocks noGrp="1"/>
          </p:cNvSpPr>
          <p:nvPr>
            <p:ph/>
          </p:nvPr>
        </p:nvSpPr>
        <p:spPr>
          <a:xfrm>
            <a:off x="824436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12" name="PlaceHolder 5"/>
          <p:cNvSpPr>
            <a:spLocks noGrp="1"/>
          </p:cNvSpPr>
          <p:nvPr>
            <p:ph/>
          </p:nvPr>
        </p:nvSpPr>
        <p:spPr>
          <a:xfrm>
            <a:off x="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13" name="PlaceHolder 6"/>
          <p:cNvSpPr>
            <a:spLocks noGrp="1"/>
          </p:cNvSpPr>
          <p:nvPr>
            <p:ph/>
          </p:nvPr>
        </p:nvSpPr>
        <p:spPr>
          <a:xfrm>
            <a:off x="412200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14" name="PlaceHolder 7"/>
          <p:cNvSpPr>
            <a:spLocks noGrp="1"/>
          </p:cNvSpPr>
          <p:nvPr>
            <p:ph/>
          </p:nvPr>
        </p:nvSpPr>
        <p:spPr>
          <a:xfrm>
            <a:off x="824436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9" name="PlaceHolder 8"/>
          <p:cNvSpPr>
            <a:spLocks noGrp="1"/>
          </p:cNvSpPr>
          <p:nvPr>
            <p:ph type="sldNum" idx="6"/>
          </p:nvPr>
        </p:nvSpPr>
        <p:spPr/>
        <p:txBody>
          <a:bodyPr/>
          <a:lstStyle/>
          <a:p>
            <a:fld id="{4C1CDE27-AAFA-45F4-9E65-C781C5A26407}" type="slidenum">
              <a:t>‹#›</a:t>
            </a:fld>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7"/>
          </p:nvPr>
        </p:nvSpPr>
        <p:spPr/>
        <p:txBody>
          <a:bodyPr/>
          <a:lstStyle/>
          <a:p>
            <a:fld id="{633E43B6-4E58-4E03-B2E6-BB2406AEC922}" type="slidenum">
              <a:t>‹#›</a:t>
            </a:fld>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20"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21" name="PlaceHolder 2"/>
          <p:cNvSpPr>
            <a:spLocks noGrp="1"/>
          </p:cNvSpPr>
          <p:nvPr>
            <p:ph type="subTitle"/>
          </p:nvPr>
        </p:nvSpPr>
        <p:spPr>
          <a:xfrm>
            <a:off x="0" y="0"/>
            <a:ext cx="12191760" cy="68576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
        <p:nvSpPr>
          <p:cNvPr id="4" name="PlaceHolder 3"/>
          <p:cNvSpPr>
            <a:spLocks noGrp="1"/>
          </p:cNvSpPr>
          <p:nvPr>
            <p:ph type="sldNum" idx="7"/>
          </p:nvPr>
        </p:nvSpPr>
        <p:spPr/>
        <p:txBody>
          <a:bodyPr/>
          <a:lstStyle/>
          <a:p>
            <a:fld id="{A49AA83C-324D-40AD-B11A-911C8368DAE3}" type="slidenum">
              <a:t>‹#›</a:t>
            </a:fld>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322"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23" name="PlaceHolder 2"/>
          <p:cNvSpPr>
            <a:spLocks noGrp="1"/>
          </p:cNvSpPr>
          <p:nvPr>
            <p:ph/>
          </p:nvPr>
        </p:nvSpPr>
        <p:spPr>
          <a:xfrm>
            <a:off x="0" y="0"/>
            <a:ext cx="121917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 name="PlaceHolder 3"/>
          <p:cNvSpPr>
            <a:spLocks noGrp="1"/>
          </p:cNvSpPr>
          <p:nvPr>
            <p:ph type="sldNum" idx="7"/>
          </p:nvPr>
        </p:nvSpPr>
        <p:spPr/>
        <p:txBody>
          <a:bodyPr/>
          <a:lstStyle/>
          <a:p>
            <a:fld id="{C3F0F93B-EE76-4100-89E6-F3354229C172}" type="slidenum">
              <a:t>‹#›</a:t>
            </a:fld>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324"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25" name="PlaceHolder 2"/>
          <p:cNvSpPr>
            <a:spLocks noGrp="1"/>
          </p:cNvSpPr>
          <p:nvPr>
            <p:ph/>
          </p:nvPr>
        </p:nvSpPr>
        <p:spPr>
          <a:xfrm>
            <a:off x="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26" name="PlaceHolder 3"/>
          <p:cNvSpPr>
            <a:spLocks noGrp="1"/>
          </p:cNvSpPr>
          <p:nvPr>
            <p:ph/>
          </p:nvPr>
        </p:nvSpPr>
        <p:spPr>
          <a:xfrm>
            <a:off x="624708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5" name="PlaceHolder 4"/>
          <p:cNvSpPr>
            <a:spLocks noGrp="1"/>
          </p:cNvSpPr>
          <p:nvPr>
            <p:ph type="sldNum" idx="7"/>
          </p:nvPr>
        </p:nvSpPr>
        <p:spPr/>
        <p:txBody>
          <a:bodyPr/>
          <a:lstStyle/>
          <a:p>
            <a:fld id="{DF84F991-AFF0-40BD-8BF4-F38E026F99FD}" type="slidenum">
              <a:t>‹#›</a:t>
            </a:fld>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27"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 name="PlaceHolder 2"/>
          <p:cNvSpPr>
            <a:spLocks noGrp="1"/>
          </p:cNvSpPr>
          <p:nvPr>
            <p:ph type="sldNum" idx="7"/>
          </p:nvPr>
        </p:nvSpPr>
        <p:spPr/>
        <p:txBody>
          <a:bodyPr/>
          <a:lstStyle/>
          <a:p>
            <a:fld id="{50038CC2-58DD-477B-9E17-07EA87A34AC4}" type="slidenum">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28"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29"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0" name="PlaceHolder 4"/>
          <p:cNvSpPr>
            <a:spLocks noGrp="1"/>
          </p:cNvSpPr>
          <p:nvPr>
            <p:ph/>
          </p:nvPr>
        </p:nvSpPr>
        <p:spPr>
          <a:xfrm>
            <a:off x="0" y="358200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328" name="PlaceHolder 1"/>
          <p:cNvSpPr>
            <a:spLocks noGrp="1"/>
          </p:cNvSpPr>
          <p:nvPr>
            <p:ph type="subTitle"/>
          </p:nvPr>
        </p:nvSpPr>
        <p:spPr>
          <a:xfrm>
            <a:off x="609120" y="272880"/>
            <a:ext cx="10972440" cy="53078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
        <p:nvSpPr>
          <p:cNvPr id="3" name="PlaceHolder 2"/>
          <p:cNvSpPr>
            <a:spLocks noGrp="1"/>
          </p:cNvSpPr>
          <p:nvPr>
            <p:ph type="sldNum" idx="7"/>
          </p:nvPr>
        </p:nvSpPr>
        <p:spPr/>
        <p:txBody>
          <a:bodyPr/>
          <a:lstStyle/>
          <a:p>
            <a:fld id="{5F1F75D6-EA04-48F3-BD9C-A19EC597CDFC}" type="slidenum">
              <a:t>‹#›</a:t>
            </a:fld>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329"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30"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31" name="PlaceHolder 3"/>
          <p:cNvSpPr>
            <a:spLocks noGrp="1"/>
          </p:cNvSpPr>
          <p:nvPr>
            <p:ph/>
          </p:nvPr>
        </p:nvSpPr>
        <p:spPr>
          <a:xfrm>
            <a:off x="624708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32" name="PlaceHolder 4"/>
          <p:cNvSpPr>
            <a:spLocks noGrp="1"/>
          </p:cNvSpPr>
          <p:nvPr>
            <p:ph/>
          </p:nvPr>
        </p:nvSpPr>
        <p:spPr>
          <a:xfrm>
            <a:off x="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7"/>
          </p:nvPr>
        </p:nvSpPr>
        <p:spPr/>
        <p:txBody>
          <a:bodyPr/>
          <a:lstStyle/>
          <a:p>
            <a:fld id="{B8A9C26A-386F-460B-B389-691B84DB2A73}" type="slidenum">
              <a:t>‹#›</a:t>
            </a:fld>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333"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34" name="PlaceHolder 2"/>
          <p:cNvSpPr>
            <a:spLocks noGrp="1"/>
          </p:cNvSpPr>
          <p:nvPr>
            <p:ph/>
          </p:nvPr>
        </p:nvSpPr>
        <p:spPr>
          <a:xfrm>
            <a:off x="0" y="0"/>
            <a:ext cx="59493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35"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36" name="PlaceHolder 4"/>
          <p:cNvSpPr>
            <a:spLocks noGrp="1"/>
          </p:cNvSpPr>
          <p:nvPr>
            <p:ph/>
          </p:nvPr>
        </p:nvSpPr>
        <p:spPr>
          <a:xfrm>
            <a:off x="624708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7"/>
          </p:nvPr>
        </p:nvSpPr>
        <p:spPr/>
        <p:txBody>
          <a:bodyPr/>
          <a:lstStyle/>
          <a:p>
            <a:fld id="{63AB6338-318B-40B1-B248-F64485530512}" type="slidenum">
              <a:t>‹#›</a:t>
            </a:fld>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37"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38"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39"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40" name="PlaceHolder 4"/>
          <p:cNvSpPr>
            <a:spLocks noGrp="1"/>
          </p:cNvSpPr>
          <p:nvPr>
            <p:ph/>
          </p:nvPr>
        </p:nvSpPr>
        <p:spPr>
          <a:xfrm>
            <a:off x="0" y="358200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6" name="PlaceHolder 5"/>
          <p:cNvSpPr>
            <a:spLocks noGrp="1"/>
          </p:cNvSpPr>
          <p:nvPr>
            <p:ph type="sldNum" idx="7"/>
          </p:nvPr>
        </p:nvSpPr>
        <p:spPr/>
        <p:txBody>
          <a:bodyPr/>
          <a:lstStyle/>
          <a:p>
            <a:fld id="{EE82E661-6832-4332-B21C-9BDBFA2A70FD}" type="slidenum">
              <a:t>‹#›</a:t>
            </a:fld>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41"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42" name="PlaceHolder 2"/>
          <p:cNvSpPr>
            <a:spLocks noGrp="1"/>
          </p:cNvSpPr>
          <p:nvPr>
            <p:ph/>
          </p:nvPr>
        </p:nvSpPr>
        <p:spPr>
          <a:xfrm>
            <a:off x="0" y="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43" name="PlaceHolder 3"/>
          <p:cNvSpPr>
            <a:spLocks noGrp="1"/>
          </p:cNvSpPr>
          <p:nvPr>
            <p:ph/>
          </p:nvPr>
        </p:nvSpPr>
        <p:spPr>
          <a:xfrm>
            <a:off x="0" y="3582000"/>
            <a:ext cx="121917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5" name="PlaceHolder 4"/>
          <p:cNvSpPr>
            <a:spLocks noGrp="1"/>
          </p:cNvSpPr>
          <p:nvPr>
            <p:ph type="sldNum" idx="7"/>
          </p:nvPr>
        </p:nvSpPr>
        <p:spPr/>
        <p:txBody>
          <a:bodyPr/>
          <a:lstStyle/>
          <a:p>
            <a:fld id="{3B96550E-A048-4A9E-BF88-11D191C52735}" type="slidenum">
              <a:t>‹#›</a:t>
            </a:fld>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44"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45" name="PlaceHolder 2"/>
          <p:cNvSpPr>
            <a:spLocks noGrp="1"/>
          </p:cNvSpPr>
          <p:nvPr>
            <p:ph/>
          </p:nvPr>
        </p:nvSpPr>
        <p:spPr>
          <a:xfrm>
            <a:off x="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46" name="PlaceHolder 3"/>
          <p:cNvSpPr>
            <a:spLocks noGrp="1"/>
          </p:cNvSpPr>
          <p:nvPr>
            <p:ph/>
          </p:nvPr>
        </p:nvSpPr>
        <p:spPr>
          <a:xfrm>
            <a:off x="6247080" y="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47" name="PlaceHolder 4"/>
          <p:cNvSpPr>
            <a:spLocks noGrp="1"/>
          </p:cNvSpPr>
          <p:nvPr>
            <p:ph/>
          </p:nvPr>
        </p:nvSpPr>
        <p:spPr>
          <a:xfrm>
            <a:off x="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48" name="PlaceHolder 5"/>
          <p:cNvSpPr>
            <a:spLocks noGrp="1"/>
          </p:cNvSpPr>
          <p:nvPr>
            <p:ph/>
          </p:nvPr>
        </p:nvSpPr>
        <p:spPr>
          <a:xfrm>
            <a:off x="6247080" y="3582000"/>
            <a:ext cx="594936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7" name="PlaceHolder 6"/>
          <p:cNvSpPr>
            <a:spLocks noGrp="1"/>
          </p:cNvSpPr>
          <p:nvPr>
            <p:ph type="sldNum" idx="7"/>
          </p:nvPr>
        </p:nvSpPr>
        <p:spPr/>
        <p:txBody>
          <a:bodyPr/>
          <a:lstStyle/>
          <a:p>
            <a:fld id="{29C35C07-8AD3-4CA2-AE3B-B0ECD95F57D1}" type="slidenum">
              <a:t>‹#›</a:t>
            </a:fld>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49"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50" name="PlaceHolder 2"/>
          <p:cNvSpPr>
            <a:spLocks noGrp="1"/>
          </p:cNvSpPr>
          <p:nvPr>
            <p:ph/>
          </p:nvPr>
        </p:nvSpPr>
        <p:spPr>
          <a:xfrm>
            <a:off x="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51" name="PlaceHolder 3"/>
          <p:cNvSpPr>
            <a:spLocks noGrp="1"/>
          </p:cNvSpPr>
          <p:nvPr>
            <p:ph/>
          </p:nvPr>
        </p:nvSpPr>
        <p:spPr>
          <a:xfrm>
            <a:off x="412200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52" name="PlaceHolder 4"/>
          <p:cNvSpPr>
            <a:spLocks noGrp="1"/>
          </p:cNvSpPr>
          <p:nvPr>
            <p:ph/>
          </p:nvPr>
        </p:nvSpPr>
        <p:spPr>
          <a:xfrm>
            <a:off x="8244360" y="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53" name="PlaceHolder 5"/>
          <p:cNvSpPr>
            <a:spLocks noGrp="1"/>
          </p:cNvSpPr>
          <p:nvPr>
            <p:ph/>
          </p:nvPr>
        </p:nvSpPr>
        <p:spPr>
          <a:xfrm>
            <a:off x="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54" name="PlaceHolder 6"/>
          <p:cNvSpPr>
            <a:spLocks noGrp="1"/>
          </p:cNvSpPr>
          <p:nvPr>
            <p:ph/>
          </p:nvPr>
        </p:nvSpPr>
        <p:spPr>
          <a:xfrm>
            <a:off x="412200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355" name="PlaceHolder 7"/>
          <p:cNvSpPr>
            <a:spLocks noGrp="1"/>
          </p:cNvSpPr>
          <p:nvPr>
            <p:ph/>
          </p:nvPr>
        </p:nvSpPr>
        <p:spPr>
          <a:xfrm>
            <a:off x="8244360" y="3582000"/>
            <a:ext cx="3925440" cy="327096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9" name="PlaceHolder 8"/>
          <p:cNvSpPr>
            <a:spLocks noGrp="1"/>
          </p:cNvSpPr>
          <p:nvPr>
            <p:ph type="sldNum" idx="7"/>
          </p:nvPr>
        </p:nvSpPr>
        <p:spPr/>
        <p:txBody>
          <a:bodyPr/>
          <a:lstStyle/>
          <a:p>
            <a:fld id="{290479BC-9CF0-4FD6-AEDE-A5FC117B3A49}" type="slidenum">
              <a:t>‹#›</a:t>
            </a:fld>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8"/>
          </p:nvPr>
        </p:nvSpPr>
        <p:spPr/>
        <p:txBody>
          <a:bodyPr/>
          <a:lstStyle/>
          <a:p>
            <a:fld id="{D3CAEAB9-8751-482B-9301-EBB55BF6F935}" type="slidenum">
              <a:t>‹#›</a:t>
            </a:fld>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61"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62" name="PlaceHolder 2"/>
          <p:cNvSpPr>
            <a:spLocks noGrp="1"/>
          </p:cNvSpPr>
          <p:nvPr>
            <p:ph type="subTitle"/>
          </p:nvPr>
        </p:nvSpPr>
        <p:spPr>
          <a:xfrm>
            <a:off x="0" y="0"/>
            <a:ext cx="12191760" cy="6857640"/>
          </a:xfrm>
          <a:prstGeom prst="rect">
            <a:avLst/>
          </a:prstGeom>
          <a:noFill/>
          <a:ln w="0">
            <a:noFill/>
          </a:ln>
        </p:spPr>
        <p:txBody>
          <a:bodyPr lIns="0" tIns="0" rIns="0" bIns="0" anchor="ctr">
            <a:noAutofit/>
          </a:bodyPr>
          <a:lstStyle/>
          <a:p>
            <a:pPr algn="ctr">
              <a:buNone/>
            </a:pPr>
            <a:endParaRPr lang="en-GB" sz="3200" b="0" strike="noStrike" spc="-1">
              <a:latin typeface="Arial"/>
            </a:endParaRPr>
          </a:p>
        </p:txBody>
      </p:sp>
      <p:sp>
        <p:nvSpPr>
          <p:cNvPr id="4" name="PlaceHolder 3"/>
          <p:cNvSpPr>
            <a:spLocks noGrp="1"/>
          </p:cNvSpPr>
          <p:nvPr>
            <p:ph type="sldNum" idx="8"/>
          </p:nvPr>
        </p:nvSpPr>
        <p:spPr/>
        <p:txBody>
          <a:bodyPr/>
          <a:lstStyle/>
          <a:p>
            <a:fld id="{11956B10-339C-4BC8-8236-51E2C26C58FB}" type="slidenum">
              <a:t>‹#›</a:t>
            </a:fld>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363" name="PlaceHolder 1"/>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endParaRPr lang="en-US" sz="2160" b="0" strike="noStrike" spc="-1">
              <a:solidFill>
                <a:srgbClr val="222080"/>
              </a:solidFill>
              <a:latin typeface="Calibri"/>
            </a:endParaRPr>
          </a:p>
        </p:txBody>
      </p:sp>
      <p:sp>
        <p:nvSpPr>
          <p:cNvPr id="364" name="PlaceHolder 2"/>
          <p:cNvSpPr>
            <a:spLocks noGrp="1"/>
          </p:cNvSpPr>
          <p:nvPr>
            <p:ph/>
          </p:nvPr>
        </p:nvSpPr>
        <p:spPr>
          <a:xfrm>
            <a:off x="0" y="0"/>
            <a:ext cx="12191760" cy="6857640"/>
          </a:xfrm>
          <a:prstGeom prst="rect">
            <a:avLst/>
          </a:prstGeom>
          <a:noFill/>
          <a:ln w="0">
            <a:noFill/>
          </a:ln>
        </p:spPr>
        <p:txBody>
          <a:bodyPr lIns="0" tIns="0" rIns="0" bIns="0" anchor="t">
            <a:normAutofit/>
          </a:bodyPr>
          <a:lstStyle/>
          <a:p>
            <a:pPr>
              <a:lnSpc>
                <a:spcPct val="90000"/>
              </a:lnSpc>
              <a:spcBef>
                <a:spcPts val="1409"/>
              </a:spcBef>
              <a:buNone/>
            </a:pPr>
            <a:endParaRPr lang="en-US" sz="2790" b="0" strike="noStrike" spc="-1">
              <a:solidFill>
                <a:srgbClr val="222080"/>
              </a:solidFill>
              <a:latin typeface="Calibri"/>
            </a:endParaRPr>
          </a:p>
        </p:txBody>
      </p:sp>
      <p:sp>
        <p:nvSpPr>
          <p:cNvPr id="4" name="PlaceHolder 3"/>
          <p:cNvSpPr>
            <a:spLocks noGrp="1"/>
          </p:cNvSpPr>
          <p:nvPr>
            <p:ph type="sldNum" idx="8"/>
          </p:nvPr>
        </p:nvSpPr>
        <p:spPr/>
        <p:txBody>
          <a:bodyPr/>
          <a:lstStyle/>
          <a:p>
            <a:fld id="{2A75C665-6992-40B2-B0D5-82C74AEAA9AD}"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wmf"/><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theme" Target="../theme/theme10.xml"/><Relationship Id="rId3" Type="http://schemas.openxmlformats.org/officeDocument/2006/relationships/slideLayout" Target="../slideLayouts/slideLayout111.xml"/><Relationship Id="rId7" Type="http://schemas.openxmlformats.org/officeDocument/2006/relationships/slideLayout" Target="../slideLayouts/slideLayout115.xml"/><Relationship Id="rId12" Type="http://schemas.openxmlformats.org/officeDocument/2006/relationships/slideLayout" Target="../slideLayouts/slideLayout120.xml"/><Relationship Id="rId2" Type="http://schemas.openxmlformats.org/officeDocument/2006/relationships/slideLayout" Target="../slideLayouts/slideLayout110.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5" Type="http://schemas.openxmlformats.org/officeDocument/2006/relationships/slideLayout" Target="../slideLayouts/slideLayout113.xml"/><Relationship Id="rId10" Type="http://schemas.openxmlformats.org/officeDocument/2006/relationships/slideLayout" Target="../slideLayouts/slideLayout118.xml"/><Relationship Id="rId4" Type="http://schemas.openxmlformats.org/officeDocument/2006/relationships/slideLayout" Target="../slideLayouts/slideLayout112.xml"/><Relationship Id="rId9" Type="http://schemas.openxmlformats.org/officeDocument/2006/relationships/slideLayout" Target="../slideLayouts/slideLayout117.xml"/><Relationship Id="rId14" Type="http://schemas.openxmlformats.org/officeDocument/2006/relationships/image" Target="../media/image13.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8.xml"/><Relationship Id="rId13" Type="http://schemas.openxmlformats.org/officeDocument/2006/relationships/theme" Target="../theme/theme11.xml"/><Relationship Id="rId3" Type="http://schemas.openxmlformats.org/officeDocument/2006/relationships/slideLayout" Target="../slideLayouts/slideLayout123.xml"/><Relationship Id="rId7" Type="http://schemas.openxmlformats.org/officeDocument/2006/relationships/slideLayout" Target="../slideLayouts/slideLayout127.xml"/><Relationship Id="rId12" Type="http://schemas.openxmlformats.org/officeDocument/2006/relationships/slideLayout" Target="../slideLayouts/slideLayout132.xml"/><Relationship Id="rId2" Type="http://schemas.openxmlformats.org/officeDocument/2006/relationships/slideLayout" Target="../slideLayouts/slideLayout122.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slideLayout" Target="../slideLayouts/slideLayout131.xml"/><Relationship Id="rId5" Type="http://schemas.openxmlformats.org/officeDocument/2006/relationships/slideLayout" Target="../slideLayouts/slideLayout125.xml"/><Relationship Id="rId10" Type="http://schemas.openxmlformats.org/officeDocument/2006/relationships/slideLayout" Target="../slideLayouts/slideLayout130.xml"/><Relationship Id="rId4" Type="http://schemas.openxmlformats.org/officeDocument/2006/relationships/slideLayout" Target="../slideLayouts/slideLayout124.xml"/><Relationship Id="rId9" Type="http://schemas.openxmlformats.org/officeDocument/2006/relationships/slideLayout" Target="../slideLayouts/slideLayout129.xml"/><Relationship Id="rId14" Type="http://schemas.openxmlformats.org/officeDocument/2006/relationships/image" Target="../media/image1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4.wmf"/><Relationship Id="rId2" Type="http://schemas.openxmlformats.org/officeDocument/2006/relationships/slideLayout" Target="../slideLayouts/slideLayout14.xml"/><Relationship Id="rId16" Type="http://schemas.openxmlformats.org/officeDocument/2006/relationships/hyperlink" Target="https://doi.org/10.5281/zenodo.14176785" TargetMode="Externa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7.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6.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18" Type="http://schemas.openxmlformats.org/officeDocument/2006/relationships/image" Target="../media/image4.wmf"/><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hyperlink" Target="https://doi.org/10.5281/zenodo.14176785" TargetMode="External"/><Relationship Id="rId2" Type="http://schemas.openxmlformats.org/officeDocument/2006/relationships/slideLayout" Target="../slideLayouts/slideLayout26.xml"/><Relationship Id="rId16" Type="http://schemas.openxmlformats.org/officeDocument/2006/relationships/image" Target="../media/image8.png"/><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3.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6.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18" Type="http://schemas.openxmlformats.org/officeDocument/2006/relationships/image" Target="../media/image4.wmf"/><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image" Target="../media/image7.png"/><Relationship Id="rId2" Type="http://schemas.openxmlformats.org/officeDocument/2006/relationships/slideLayout" Target="../slideLayouts/slideLayout38.xml"/><Relationship Id="rId16" Type="http://schemas.openxmlformats.org/officeDocument/2006/relationships/image" Target="../media/image11.png"/><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image" Target="../media/image10.png"/><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9.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18" Type="http://schemas.openxmlformats.org/officeDocument/2006/relationships/image" Target="../media/image4.wmf"/><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hyperlink" Target="https://doi.org/10.5281/zenodo.14176785" TargetMode="External"/><Relationship Id="rId2" Type="http://schemas.openxmlformats.org/officeDocument/2006/relationships/slideLayout" Target="../slideLayouts/slideLayout50.xml"/><Relationship Id="rId16" Type="http://schemas.openxmlformats.org/officeDocument/2006/relationships/image" Target="../media/image8.png"/><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image" Target="../media/image10.png"/><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3.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6.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image" Target="../media/image12.png"/><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image" Target="../media/image7.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theme" Target="../theme/theme7.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5" Type="http://schemas.openxmlformats.org/officeDocument/2006/relationships/image" Target="../media/image14.png"/><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image" Target="../media/image13.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theme" Target="../theme/theme8.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4.xml"/><Relationship Id="rId13" Type="http://schemas.openxmlformats.org/officeDocument/2006/relationships/theme" Target="../theme/theme9.xml"/><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slideLayout" Target="../slideLayouts/slideLayout108.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 Id="rId14" Type="http://schemas.openxmlformats.org/officeDocument/2006/relationships/image" Target="../media/image1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 name="Picture 2"/>
          <p:cNvPicPr/>
          <p:nvPr/>
        </p:nvPicPr>
        <p:blipFill>
          <a:blip r:embed="rId14"/>
          <a:srcRect l="24660" t="23562"/>
          <a:stretch/>
        </p:blipFill>
        <p:spPr>
          <a:xfrm>
            <a:off x="0" y="0"/>
            <a:ext cx="5347080" cy="5241960"/>
          </a:xfrm>
          <a:prstGeom prst="rect">
            <a:avLst/>
          </a:prstGeom>
          <a:ln w="0">
            <a:noFill/>
          </a:ln>
        </p:spPr>
      </p:pic>
      <p:sp>
        <p:nvSpPr>
          <p:cNvPr id="11" name="PlaceHolder 1"/>
          <p:cNvSpPr>
            <a:spLocks noGrp="1"/>
          </p:cNvSpPr>
          <p:nvPr>
            <p:ph type="body"/>
          </p:nvPr>
        </p:nvSpPr>
        <p:spPr>
          <a:xfrm>
            <a:off x="3193560" y="2419200"/>
            <a:ext cx="7665840" cy="2006280"/>
          </a:xfrm>
          <a:prstGeom prst="rect">
            <a:avLst/>
          </a:prstGeom>
          <a:noFill/>
          <a:ln w="0">
            <a:noFill/>
          </a:ln>
        </p:spPr>
        <p:txBody>
          <a:bodyPr anchor="t">
            <a:noAutofit/>
          </a:bodyPr>
          <a:lstStyle/>
          <a:p>
            <a:pPr marL="432000" indent="-324000">
              <a:lnSpc>
                <a:spcPct val="90000"/>
              </a:lnSpc>
              <a:spcBef>
                <a:spcPts val="1001"/>
              </a:spcBef>
              <a:buClr>
                <a:srgbClr val="000000"/>
              </a:buClr>
              <a:buSzPct val="45000"/>
              <a:buFont typeface="Wingdings" charset="2"/>
              <a:buChar char=""/>
              <a:tabLst>
                <a:tab pos="0" algn="l"/>
              </a:tabLst>
            </a:pPr>
            <a:r>
              <a:rPr lang="en-GB" sz="8000" b="1" strike="noStrike" spc="-1">
                <a:solidFill>
                  <a:srgbClr val="1B60C6"/>
                </a:solidFill>
                <a:latin typeface="Calibri"/>
                <a:ea typeface="Calibri"/>
              </a:rPr>
              <a:t>Title</a:t>
            </a:r>
            <a:endParaRPr lang="en-US" sz="8000" b="0" strike="noStrike" spc="-1">
              <a:solidFill>
                <a:srgbClr val="222080"/>
              </a:solidFill>
              <a:latin typeface="Calibri"/>
            </a:endParaRPr>
          </a:p>
        </p:txBody>
      </p:sp>
      <p:sp>
        <p:nvSpPr>
          <p:cNvPr id="2" name="PlaceHolder 2"/>
          <p:cNvSpPr>
            <a:spLocks noGrp="1"/>
          </p:cNvSpPr>
          <p:nvPr>
            <p:ph type="body"/>
          </p:nvPr>
        </p:nvSpPr>
        <p:spPr>
          <a:xfrm>
            <a:off x="3193560" y="4682880"/>
            <a:ext cx="7765920" cy="988560"/>
          </a:xfrm>
          <a:prstGeom prst="rect">
            <a:avLst/>
          </a:prstGeom>
          <a:noFill/>
          <a:ln w="0">
            <a:noFill/>
          </a:ln>
        </p:spPr>
        <p:txBody>
          <a:bodyPr anchor="t">
            <a:noAutofit/>
          </a:bodyPr>
          <a:lstStyle/>
          <a:p>
            <a:pPr>
              <a:lnSpc>
                <a:spcPct val="90000"/>
              </a:lnSpc>
              <a:spcBef>
                <a:spcPts val="1001"/>
              </a:spcBef>
              <a:buNone/>
              <a:tabLst>
                <a:tab pos="0" algn="l"/>
              </a:tabLst>
            </a:pPr>
            <a:r>
              <a:rPr lang="en-GB" sz="2800" b="1" strike="noStrike" spc="-1">
                <a:solidFill>
                  <a:srgbClr val="5A6770"/>
                </a:solidFill>
                <a:latin typeface="Calibri"/>
                <a:ea typeface="Arial"/>
              </a:rPr>
              <a:t>Click to edit Master text styles</a:t>
            </a:r>
            <a:endParaRPr lang="en-US" sz="2800" b="0" strike="noStrike" spc="-1">
              <a:solidFill>
                <a:srgbClr val="222080"/>
              </a:solidFill>
              <a:latin typeface="Calibri"/>
            </a:endParaRPr>
          </a:p>
        </p:txBody>
      </p:sp>
      <p:sp>
        <p:nvSpPr>
          <p:cNvPr id="3" name="PlaceHolder 3"/>
          <p:cNvSpPr>
            <a:spLocks noGrp="1"/>
          </p:cNvSpPr>
          <p:nvPr>
            <p:ph type="body"/>
          </p:nvPr>
        </p:nvSpPr>
        <p:spPr>
          <a:xfrm>
            <a:off x="8425800" y="163080"/>
            <a:ext cx="3545640" cy="825480"/>
          </a:xfrm>
          <a:prstGeom prst="rect">
            <a:avLst/>
          </a:prstGeom>
          <a:noFill/>
          <a:ln w="0">
            <a:noFill/>
          </a:ln>
        </p:spPr>
        <p:txBody>
          <a:bodyPr anchor="t">
            <a:normAutofit/>
          </a:bodyPr>
          <a:lstStyle/>
          <a:p>
            <a:pPr algn="r">
              <a:lnSpc>
                <a:spcPct val="90000"/>
              </a:lnSpc>
              <a:spcBef>
                <a:spcPts val="1001"/>
              </a:spcBef>
              <a:buNone/>
              <a:tabLst>
                <a:tab pos="0" algn="l"/>
              </a:tabLst>
            </a:pPr>
            <a:r>
              <a:rPr lang="en-GB" sz="1600" b="1" strike="noStrike" spc="-1">
                <a:solidFill>
                  <a:srgbClr val="1B60C6"/>
                </a:solidFill>
                <a:latin typeface="Calibri Light"/>
                <a:ea typeface="Arial"/>
              </a:rPr>
              <a:t>CLICK TO EDIT MASTER TEXT STYLES</a:t>
            </a:r>
            <a:endParaRPr lang="en-US" sz="1600" b="0" strike="noStrike" spc="-1">
              <a:solidFill>
                <a:srgbClr val="222080"/>
              </a:solidFill>
              <a:latin typeface="Calibri"/>
            </a:endParaRPr>
          </a:p>
        </p:txBody>
      </p:sp>
      <p:sp>
        <p:nvSpPr>
          <p:cNvPr id="4" name="Title 1"/>
          <p:cNvSpPr/>
          <p:nvPr/>
        </p:nvSpPr>
        <p:spPr>
          <a:xfrm>
            <a:off x="9360000" y="6412320"/>
            <a:ext cx="1476000" cy="24408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spAutoFit/>
          </a:bodyPr>
          <a:lstStyle/>
          <a:p>
            <a:pPr algn="r">
              <a:lnSpc>
                <a:spcPct val="100000"/>
              </a:lnSpc>
              <a:buNone/>
            </a:pPr>
            <a:r>
              <a:rPr lang="en-US" sz="1600" b="1" strike="noStrike" spc="-1">
                <a:solidFill>
                  <a:srgbClr val="222080"/>
                </a:solidFill>
                <a:latin typeface="Calibri Light"/>
                <a:ea typeface="Open Sans"/>
              </a:rPr>
              <a:t>@openaire_eu</a:t>
            </a:r>
            <a:endParaRPr lang="en-GB" sz="1600" b="0" strike="noStrike" spc="-1">
              <a:latin typeface="Arial"/>
            </a:endParaRPr>
          </a:p>
        </p:txBody>
      </p:sp>
      <p:pic>
        <p:nvPicPr>
          <p:cNvPr id="5" name="Picture 2"/>
          <p:cNvPicPr/>
          <p:nvPr/>
        </p:nvPicPr>
        <p:blipFill>
          <a:blip r:embed="rId15"/>
          <a:stretch/>
        </p:blipFill>
        <p:spPr>
          <a:xfrm>
            <a:off x="1727640" y="6431040"/>
            <a:ext cx="409320" cy="272520"/>
          </a:xfrm>
          <a:prstGeom prst="rect">
            <a:avLst/>
          </a:prstGeom>
          <a:ln w="0">
            <a:noFill/>
          </a:ln>
        </p:spPr>
      </p:pic>
      <p:pic>
        <p:nvPicPr>
          <p:cNvPr id="6" name="Picture 15"/>
          <p:cNvPicPr/>
          <p:nvPr/>
        </p:nvPicPr>
        <p:blipFill>
          <a:blip r:embed="rId16"/>
          <a:stretch/>
        </p:blipFill>
        <p:spPr>
          <a:xfrm>
            <a:off x="304920" y="6352920"/>
            <a:ext cx="1209960" cy="431640"/>
          </a:xfrm>
          <a:prstGeom prst="rect">
            <a:avLst/>
          </a:prstGeom>
          <a:ln w="0">
            <a:noFill/>
          </a:ln>
        </p:spPr>
      </p:pic>
      <p:sp>
        <p:nvSpPr>
          <p:cNvPr id="7" name="PlaceHolder 4"/>
          <p:cNvSpPr>
            <a:spLocks noGrp="1"/>
          </p:cNvSpPr>
          <p:nvPr>
            <p:ph type="title"/>
          </p:nvPr>
        </p:nvSpPr>
        <p:spPr>
          <a:xfrm>
            <a:off x="608400" y="272880"/>
            <a:ext cx="10972440" cy="1144800"/>
          </a:xfrm>
          <a:prstGeom prst="rect">
            <a:avLst/>
          </a:prstGeom>
          <a:noFill/>
          <a:ln w="0">
            <a:noFill/>
          </a:ln>
        </p:spPr>
        <p:txBody>
          <a:bodyPr lIns="0" tIns="0" rIns="0" bIns="0" anchor="ctr">
            <a:noAutofit/>
          </a:bodyPr>
          <a:lstStyle/>
          <a:p>
            <a:r>
              <a:rPr lang="en-US" sz="1790" b="0" strike="noStrike" spc="-1">
                <a:solidFill>
                  <a:srgbClr val="222080"/>
                </a:solidFill>
                <a:latin typeface="Calibri"/>
              </a:rPr>
              <a:t>Click to edit the title text format</a:t>
            </a:r>
          </a:p>
        </p:txBody>
      </p:sp>
      <p:pic>
        <p:nvPicPr>
          <p:cNvPr id="8" name="Picture 24"/>
          <p:cNvPicPr/>
          <p:nvPr/>
        </p:nvPicPr>
        <p:blipFill>
          <a:blip r:embed="rId17"/>
          <a:stretch/>
        </p:blipFill>
        <p:spPr>
          <a:xfrm>
            <a:off x="10975320" y="6300000"/>
            <a:ext cx="1121040" cy="401400"/>
          </a:xfrm>
          <a:prstGeom prst="rect">
            <a:avLst/>
          </a:prstGeom>
          <a:ln w="0">
            <a:noFill/>
          </a:ln>
        </p:spPr>
      </p:pic>
      <p:pic>
        <p:nvPicPr>
          <p:cNvPr id="9" name="Picture 8"/>
          <p:cNvPicPr/>
          <p:nvPr/>
        </p:nvPicPr>
        <p:blipFill>
          <a:blip r:embed="rId18"/>
          <a:stretch/>
        </p:blipFill>
        <p:spPr>
          <a:xfrm>
            <a:off x="9000000" y="6300000"/>
            <a:ext cx="360000" cy="3600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97" name="Picture 6"/>
          <p:cNvPicPr/>
          <p:nvPr/>
        </p:nvPicPr>
        <p:blipFill>
          <a:blip r:embed="rId14"/>
          <a:stretch/>
        </p:blipFill>
        <p:spPr>
          <a:xfrm>
            <a:off x="10033920" y="6045840"/>
            <a:ext cx="1715400" cy="450000"/>
          </a:xfrm>
          <a:prstGeom prst="rect">
            <a:avLst/>
          </a:prstGeom>
          <a:ln w="0">
            <a:noFill/>
          </a:ln>
        </p:spPr>
      </p:pic>
      <p:sp>
        <p:nvSpPr>
          <p:cNvPr id="398" name="PlaceHolder 1"/>
          <p:cNvSpPr>
            <a:spLocks noGrp="1"/>
          </p:cNvSpPr>
          <p:nvPr>
            <p:ph type="body"/>
          </p:nvPr>
        </p:nvSpPr>
        <p:spPr>
          <a:xfrm>
            <a:off x="838080" y="1825560"/>
            <a:ext cx="5327640" cy="3906000"/>
          </a:xfrm>
          <a:prstGeom prst="rect">
            <a:avLst/>
          </a:prstGeom>
          <a:noFill/>
          <a:ln w="0">
            <a:noFill/>
          </a:ln>
        </p:spPr>
        <p:txBody>
          <a:bodyPr anchor="t">
            <a:noAutofit/>
          </a:bodyPr>
          <a:lstStyle/>
          <a:p>
            <a:pPr marL="432000" indent="-324000">
              <a:lnSpc>
                <a:spcPct val="100000"/>
              </a:lnSpc>
              <a:spcAft>
                <a:spcPts val="1800"/>
              </a:spcAft>
              <a:buClr>
                <a:srgbClr val="000000"/>
              </a:buClr>
              <a:buSzPct val="45000"/>
              <a:buFont typeface="Wingdings" charset="2"/>
              <a:buChar char=""/>
            </a:pPr>
            <a:r>
              <a:rPr lang="en-US" sz="2400" b="0" strike="noStrike" spc="-1">
                <a:solidFill>
                  <a:srgbClr val="4D4D4D"/>
                </a:solidFill>
                <a:latin typeface="Arial"/>
              </a:rPr>
              <a:t>Edit Master text styles</a:t>
            </a:r>
          </a:p>
          <a:p>
            <a:pPr marL="864000" lvl="1" indent="-324000">
              <a:lnSpc>
                <a:spcPct val="100000"/>
              </a:lnSpc>
              <a:spcBef>
                <a:spcPts val="499"/>
              </a:spcBef>
              <a:spcAft>
                <a:spcPts val="1800"/>
              </a:spcAft>
              <a:buClr>
                <a:srgbClr val="000000"/>
              </a:buClr>
              <a:buSzPct val="75000"/>
              <a:buFont typeface="Symbol" charset="2"/>
              <a:buChar char=""/>
            </a:pPr>
            <a:r>
              <a:rPr lang="en-US" sz="2000" b="0" strike="noStrike" spc="-1">
                <a:solidFill>
                  <a:srgbClr val="4D4D4D"/>
                </a:solidFill>
                <a:latin typeface="Arial"/>
              </a:rPr>
              <a:t>Second level</a:t>
            </a:r>
          </a:p>
          <a:p>
            <a:pPr marL="1296000" lvl="2" indent="-288000">
              <a:lnSpc>
                <a:spcPct val="100000"/>
              </a:lnSpc>
              <a:spcBef>
                <a:spcPts val="499"/>
              </a:spcBef>
              <a:spcAft>
                <a:spcPts val="1800"/>
              </a:spcAft>
              <a:buClr>
                <a:srgbClr val="000000"/>
              </a:buClr>
              <a:buSzPct val="45000"/>
              <a:buFont typeface="Wingdings" charset="2"/>
              <a:buChar char=""/>
            </a:pPr>
            <a:r>
              <a:rPr lang="en-US" sz="1800" b="0" strike="noStrike" spc="-1">
                <a:solidFill>
                  <a:srgbClr val="4D4D4D"/>
                </a:solidFill>
                <a:latin typeface="Arial"/>
              </a:rPr>
              <a:t>Third level</a:t>
            </a:r>
          </a:p>
          <a:p>
            <a:pPr marL="1728000" lvl="3" indent="-216000">
              <a:lnSpc>
                <a:spcPct val="100000"/>
              </a:lnSpc>
              <a:spcBef>
                <a:spcPts val="499"/>
              </a:spcBef>
              <a:spcAft>
                <a:spcPts val="1800"/>
              </a:spcAft>
              <a:buClr>
                <a:srgbClr val="000000"/>
              </a:buClr>
              <a:buSzPct val="75000"/>
              <a:buFont typeface="Symbol" charset="2"/>
              <a:buChar char=""/>
            </a:pPr>
            <a:r>
              <a:rPr lang="en-US" sz="1600" b="0" strike="noStrike" spc="-1">
                <a:solidFill>
                  <a:srgbClr val="4D4D4D"/>
                </a:solidFill>
                <a:latin typeface="Arial"/>
              </a:rPr>
              <a:t>Fourth level</a:t>
            </a:r>
          </a:p>
          <a:p>
            <a:pPr marL="2160000" lvl="4" indent="-216000">
              <a:lnSpc>
                <a:spcPct val="100000"/>
              </a:lnSpc>
              <a:spcBef>
                <a:spcPts val="499"/>
              </a:spcBef>
              <a:spcAft>
                <a:spcPts val="1800"/>
              </a:spcAft>
              <a:buClr>
                <a:srgbClr val="000000"/>
              </a:buClr>
              <a:buSzPct val="45000"/>
              <a:buFont typeface="Wingdings" charset="2"/>
              <a:buChar char=""/>
            </a:pPr>
            <a:r>
              <a:rPr lang="en-US" sz="1600" b="0" strike="noStrike" spc="-1">
                <a:solidFill>
                  <a:srgbClr val="4D4D4D"/>
                </a:solidFill>
                <a:latin typeface="Arial"/>
              </a:rPr>
              <a:t>Fifth level</a:t>
            </a:r>
          </a:p>
        </p:txBody>
      </p:sp>
      <p:sp>
        <p:nvSpPr>
          <p:cNvPr id="399" name="PlaceHolder 2"/>
          <p:cNvSpPr>
            <a:spLocks noGrp="1"/>
          </p:cNvSpPr>
          <p:nvPr>
            <p:ph type="body"/>
          </p:nvPr>
        </p:nvSpPr>
        <p:spPr>
          <a:xfrm>
            <a:off x="6402240" y="1825560"/>
            <a:ext cx="5327640" cy="3906000"/>
          </a:xfrm>
          <a:prstGeom prst="rect">
            <a:avLst/>
          </a:prstGeom>
          <a:noFill/>
          <a:ln w="0">
            <a:noFill/>
          </a:ln>
        </p:spPr>
        <p:txBody>
          <a:bodyPr anchor="t">
            <a:noAutofit/>
          </a:bodyPr>
          <a:lstStyle/>
          <a:p>
            <a:pPr>
              <a:lnSpc>
                <a:spcPct val="100000"/>
              </a:lnSpc>
              <a:spcAft>
                <a:spcPts val="1800"/>
              </a:spcAft>
              <a:buNone/>
              <a:tabLst>
                <a:tab pos="0" algn="l"/>
              </a:tabLst>
            </a:pPr>
            <a:r>
              <a:rPr lang="en-US" sz="2400" b="0" strike="noStrike" spc="-1">
                <a:solidFill>
                  <a:srgbClr val="4D4D4D"/>
                </a:solidFill>
                <a:latin typeface="Arial"/>
              </a:rPr>
              <a:t>Edit Master text styles</a:t>
            </a:r>
          </a:p>
        </p:txBody>
      </p:sp>
      <p:sp>
        <p:nvSpPr>
          <p:cNvPr id="400" name="PlaceHolder 3"/>
          <p:cNvSpPr>
            <a:spLocks noGrp="1"/>
          </p:cNvSpPr>
          <p:nvPr>
            <p:ph type="sldNum" idx="9"/>
          </p:nvPr>
        </p:nvSpPr>
        <p:spPr>
          <a:xfrm>
            <a:off x="838080" y="6131160"/>
            <a:ext cx="2742840" cy="364680"/>
          </a:xfrm>
          <a:prstGeom prst="rect">
            <a:avLst/>
          </a:prstGeom>
          <a:noFill/>
          <a:ln w="0">
            <a:noFill/>
          </a:ln>
        </p:spPr>
        <p:txBody>
          <a:bodyPr anchor="ctr">
            <a:noAutofit/>
          </a:bodyPr>
          <a:lstStyle>
            <a:lvl1pPr>
              <a:lnSpc>
                <a:spcPct val="100000"/>
              </a:lnSpc>
              <a:buNone/>
              <a:defRPr lang="en-GB" sz="1200" b="0" strike="noStrike" spc="-1">
                <a:solidFill>
                  <a:srgbClr val="969696"/>
                </a:solidFill>
                <a:latin typeface="Arial"/>
              </a:defRPr>
            </a:lvl1pPr>
          </a:lstStyle>
          <a:p>
            <a:pPr>
              <a:lnSpc>
                <a:spcPct val="100000"/>
              </a:lnSpc>
              <a:buNone/>
            </a:pPr>
            <a:fld id="{C71D3B94-142F-47B7-9B1D-CB7BA452EBD4}" type="slidenum">
              <a:rPr lang="en-GB" sz="1200" b="0" strike="noStrike" spc="-1">
                <a:solidFill>
                  <a:srgbClr val="969696"/>
                </a:solidFill>
                <a:latin typeface="Arial"/>
              </a:rPr>
              <a:t>‹#›</a:t>
            </a:fld>
            <a:endParaRPr lang="en-GB" sz="1200" b="0" strike="noStrike" spc="-1">
              <a:latin typeface="Times New Roman"/>
            </a:endParaRPr>
          </a:p>
        </p:txBody>
      </p:sp>
      <p:sp>
        <p:nvSpPr>
          <p:cNvPr id="401" name="Straight Connector 8"/>
          <p:cNvSpPr/>
          <p:nvPr/>
        </p:nvSpPr>
        <p:spPr>
          <a:xfrm>
            <a:off x="838080" y="0"/>
            <a:ext cx="0" cy="1276200"/>
          </a:xfrm>
          <a:prstGeom prst="line">
            <a:avLst/>
          </a:prstGeom>
          <a:ln w="28440">
            <a:solidFill>
              <a:srgbClr val="FFC000"/>
            </a:solidFill>
            <a:miter/>
          </a:ln>
        </p:spPr>
        <p:style>
          <a:lnRef idx="0">
            <a:scrgbClr r="0" g="0" b="0"/>
          </a:lnRef>
          <a:fillRef idx="0">
            <a:scrgbClr r="0" g="0" b="0"/>
          </a:fillRef>
          <a:effectRef idx="0">
            <a:scrgbClr r="0" g="0" b="0"/>
          </a:effectRef>
          <a:fontRef idx="minor"/>
        </p:style>
      </p:sp>
      <p:sp>
        <p:nvSpPr>
          <p:cNvPr id="402" name="PlaceHolder 4"/>
          <p:cNvSpPr>
            <a:spLocks noGrp="1"/>
          </p:cNvSpPr>
          <p:nvPr>
            <p:ph type="title"/>
          </p:nvPr>
        </p:nvSpPr>
        <p:spPr>
          <a:xfrm>
            <a:off x="970560" y="482760"/>
            <a:ext cx="10515240" cy="781920"/>
          </a:xfrm>
          <a:prstGeom prst="rect">
            <a:avLst/>
          </a:prstGeom>
          <a:noFill/>
          <a:ln w="0">
            <a:noFill/>
          </a:ln>
        </p:spPr>
        <p:txBody>
          <a:bodyPr bIns="0" anchor="b">
            <a:noAutofit/>
          </a:bodyPr>
          <a:lstStyle/>
          <a:p>
            <a:pPr>
              <a:lnSpc>
                <a:spcPct val="90000"/>
              </a:lnSpc>
              <a:buNone/>
            </a:pPr>
            <a:r>
              <a:rPr lang="en-US" sz="4000" b="0" strike="noStrike" spc="-1">
                <a:solidFill>
                  <a:srgbClr val="034EA2"/>
                </a:solidFill>
                <a:latin typeface="Arial"/>
              </a:rPr>
              <a:t>Click to edit Master title style</a:t>
            </a:r>
            <a:endParaRPr lang="en-US" sz="4000" b="0" strike="noStrike" spc="-1">
              <a:solidFill>
                <a:srgbClr val="4D4D4D"/>
              </a:solidFill>
              <a:latin typeface="Arial"/>
            </a:endParaRPr>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39" name="Picture 6"/>
          <p:cNvPicPr/>
          <p:nvPr/>
        </p:nvPicPr>
        <p:blipFill>
          <a:blip r:embed="rId14"/>
          <a:stretch/>
        </p:blipFill>
        <p:spPr>
          <a:xfrm>
            <a:off x="10033920" y="6045840"/>
            <a:ext cx="1715400" cy="450000"/>
          </a:xfrm>
          <a:prstGeom prst="rect">
            <a:avLst/>
          </a:prstGeom>
          <a:ln w="0">
            <a:noFill/>
          </a:ln>
        </p:spPr>
      </p:pic>
      <p:sp>
        <p:nvSpPr>
          <p:cNvPr id="440" name="Rectangle 6"/>
          <p:cNvSpPr/>
          <p:nvPr/>
        </p:nvSpPr>
        <p:spPr>
          <a:xfrm>
            <a:off x="0" y="0"/>
            <a:ext cx="12191760" cy="3428640"/>
          </a:xfrm>
          <a:prstGeom prst="rect">
            <a:avLst/>
          </a:prstGeom>
          <a:solidFill>
            <a:srgbClr val="FFC000"/>
          </a:solidFill>
          <a:ln w="12600">
            <a:noFill/>
          </a:ln>
        </p:spPr>
        <p:style>
          <a:lnRef idx="0">
            <a:scrgbClr r="0" g="0" b="0"/>
          </a:lnRef>
          <a:fillRef idx="0">
            <a:scrgbClr r="0" g="0" b="0"/>
          </a:fillRef>
          <a:effectRef idx="0">
            <a:scrgbClr r="0" g="0" b="0"/>
          </a:effectRef>
          <a:fontRef idx="minor"/>
        </p:style>
      </p:sp>
      <p:sp>
        <p:nvSpPr>
          <p:cNvPr id="441" name="PlaceHolder 1"/>
          <p:cNvSpPr>
            <a:spLocks noGrp="1"/>
          </p:cNvSpPr>
          <p:nvPr>
            <p:ph type="sldNum" idx="10"/>
          </p:nvPr>
        </p:nvSpPr>
        <p:spPr>
          <a:xfrm>
            <a:off x="838080" y="6131160"/>
            <a:ext cx="2742840" cy="364680"/>
          </a:xfrm>
          <a:prstGeom prst="rect">
            <a:avLst/>
          </a:prstGeom>
          <a:noFill/>
          <a:ln w="0">
            <a:noFill/>
          </a:ln>
        </p:spPr>
        <p:txBody>
          <a:bodyPr anchor="ctr">
            <a:noAutofit/>
          </a:bodyPr>
          <a:lstStyle>
            <a:lvl1pPr>
              <a:lnSpc>
                <a:spcPct val="100000"/>
              </a:lnSpc>
              <a:buNone/>
              <a:defRPr lang="en-GB" sz="1200" b="0" strike="noStrike" spc="-1">
                <a:solidFill>
                  <a:srgbClr val="969696"/>
                </a:solidFill>
                <a:latin typeface="Arial"/>
              </a:defRPr>
            </a:lvl1pPr>
          </a:lstStyle>
          <a:p>
            <a:pPr>
              <a:lnSpc>
                <a:spcPct val="100000"/>
              </a:lnSpc>
              <a:buNone/>
            </a:pPr>
            <a:fld id="{4273DE95-D8BE-4889-9F92-4F8B3B6570FE}" type="slidenum">
              <a:rPr lang="en-GB" sz="1200" b="0" strike="noStrike" spc="-1">
                <a:solidFill>
                  <a:srgbClr val="969696"/>
                </a:solidFill>
                <a:latin typeface="Arial"/>
              </a:rPr>
              <a:t>‹#›</a:t>
            </a:fld>
            <a:endParaRPr lang="en-GB" sz="1200" b="0" strike="noStrike" spc="-1">
              <a:latin typeface="Times New Roman"/>
            </a:endParaRPr>
          </a:p>
        </p:txBody>
      </p:sp>
      <p:sp>
        <p:nvSpPr>
          <p:cNvPr id="442" name="PlaceHolder 2"/>
          <p:cNvSpPr>
            <a:spLocks noGrp="1"/>
          </p:cNvSpPr>
          <p:nvPr>
            <p:ph type="title"/>
          </p:nvPr>
        </p:nvSpPr>
        <p:spPr>
          <a:xfrm>
            <a:off x="1077120" y="1122480"/>
            <a:ext cx="10155960" cy="1239840"/>
          </a:xfrm>
          <a:prstGeom prst="rect">
            <a:avLst/>
          </a:prstGeom>
          <a:noFill/>
          <a:ln w="0">
            <a:noFill/>
          </a:ln>
        </p:spPr>
        <p:txBody>
          <a:bodyPr bIns="0" anchor="b">
            <a:noAutofit/>
          </a:bodyPr>
          <a:lstStyle/>
          <a:p>
            <a:pPr>
              <a:lnSpc>
                <a:spcPct val="90000"/>
              </a:lnSpc>
              <a:buNone/>
            </a:pPr>
            <a:r>
              <a:rPr lang="en-US" sz="6000" b="0" strike="noStrike" spc="-1">
                <a:solidFill>
                  <a:srgbClr val="034EA2"/>
                </a:solidFill>
                <a:latin typeface="Arial"/>
              </a:rPr>
              <a:t>Click to edit Master title style</a:t>
            </a:r>
            <a:endParaRPr lang="en-US" sz="6000" b="0" strike="noStrike" spc="-1">
              <a:solidFill>
                <a:srgbClr val="4D4D4D"/>
              </a:solidFill>
              <a:latin typeface="Arial"/>
            </a:endParaRPr>
          </a:p>
        </p:txBody>
      </p:sp>
      <p:sp>
        <p:nvSpPr>
          <p:cNvPr id="443" name="Straight Connector 12"/>
          <p:cNvSpPr/>
          <p:nvPr/>
        </p:nvSpPr>
        <p:spPr>
          <a:xfrm>
            <a:off x="838080" y="0"/>
            <a:ext cx="360" cy="2362680"/>
          </a:xfrm>
          <a:prstGeom prst="line">
            <a:avLst/>
          </a:prstGeom>
          <a:ln w="28440">
            <a:solidFill>
              <a:srgbClr val="034EA2"/>
            </a:solidFill>
            <a:miter/>
          </a:ln>
        </p:spPr>
        <p:style>
          <a:lnRef idx="0">
            <a:scrgbClr r="0" g="0" b="0"/>
          </a:lnRef>
          <a:fillRef idx="0">
            <a:scrgbClr r="0" g="0" b="0"/>
          </a:fillRef>
          <a:effectRef idx="0">
            <a:scrgbClr r="0" g="0" b="0"/>
          </a:effectRef>
          <a:fontRef idx="minor"/>
        </p:style>
      </p:sp>
      <p:sp>
        <p:nvSpPr>
          <p:cNvPr id="444" name="PlaceHolder 3"/>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2400" b="0" strike="noStrike" spc="-1">
                <a:solidFill>
                  <a:srgbClr val="4D4D4D"/>
                </a:solidFill>
                <a:latin typeface="Arial"/>
              </a:rPr>
              <a:t>Click to edit the outline text format</a:t>
            </a:r>
          </a:p>
          <a:p>
            <a:pPr marL="864000" lvl="1" indent="-324000">
              <a:spcBef>
                <a:spcPts val="1134"/>
              </a:spcBef>
              <a:buClr>
                <a:srgbClr val="000000"/>
              </a:buClr>
              <a:buSzPct val="75000"/>
              <a:buFont typeface="Symbol" charset="2"/>
              <a:buChar char=""/>
            </a:pPr>
            <a:r>
              <a:rPr lang="en-US" sz="1800" b="0" strike="noStrike" spc="-1">
                <a:solidFill>
                  <a:srgbClr val="4D4D4D"/>
                </a:solidFill>
                <a:latin typeface="Arial"/>
              </a:rPr>
              <a:t>Second Outline Level</a:t>
            </a:r>
          </a:p>
          <a:p>
            <a:pPr marL="1296000" lvl="2" indent="-288000">
              <a:spcBef>
                <a:spcPts val="850"/>
              </a:spcBef>
              <a:buClr>
                <a:srgbClr val="000000"/>
              </a:buClr>
              <a:buSzPct val="45000"/>
              <a:buFont typeface="Wingdings" charset="2"/>
              <a:buChar char=""/>
            </a:pPr>
            <a:r>
              <a:rPr lang="en-US" sz="1600" b="0" strike="noStrike" spc="-1">
                <a:solidFill>
                  <a:srgbClr val="4D4D4D"/>
                </a:solidFill>
                <a:latin typeface="Arial"/>
              </a:rPr>
              <a:t>Third Outline Level</a:t>
            </a:r>
          </a:p>
          <a:p>
            <a:pPr marL="1728000" lvl="3" indent="-216000">
              <a:spcBef>
                <a:spcPts val="567"/>
              </a:spcBef>
              <a:buClr>
                <a:srgbClr val="000000"/>
              </a:buClr>
              <a:buSzPct val="75000"/>
              <a:buFont typeface="Symbol" charset="2"/>
              <a:buChar char=""/>
            </a:pPr>
            <a:r>
              <a:rPr lang="en-US" sz="1600" b="0" strike="noStrike" spc="-1">
                <a:solidFill>
                  <a:srgbClr val="4D4D4D"/>
                </a:solidFill>
                <a:latin typeface="Arial"/>
              </a:rPr>
              <a:t>Fourth Outline Level</a:t>
            </a:r>
          </a:p>
          <a:p>
            <a:pPr marL="2160000" lvl="4" indent="-216000">
              <a:spcBef>
                <a:spcPts val="283"/>
              </a:spcBef>
              <a:buClr>
                <a:srgbClr val="000000"/>
              </a:buClr>
              <a:buSzPct val="45000"/>
              <a:buFont typeface="Wingdings" charset="2"/>
              <a:buChar char=""/>
            </a:pPr>
            <a:r>
              <a:rPr lang="en-US" sz="2000" b="0" strike="noStrike" spc="-1">
                <a:solidFill>
                  <a:srgbClr val="4D4D4D"/>
                </a:solidFill>
                <a:latin typeface="Arial"/>
              </a:rPr>
              <a:t>Fifth Outline Level</a:t>
            </a:r>
          </a:p>
          <a:p>
            <a:pPr marL="2592000" lvl="5" indent="-216000">
              <a:spcBef>
                <a:spcPts val="283"/>
              </a:spcBef>
              <a:buClr>
                <a:srgbClr val="000000"/>
              </a:buClr>
              <a:buSzPct val="45000"/>
              <a:buFont typeface="Wingdings" charset="2"/>
              <a:buChar char=""/>
            </a:pPr>
            <a:r>
              <a:rPr lang="en-US" sz="2000" b="0" strike="noStrike" spc="-1">
                <a:solidFill>
                  <a:srgbClr val="4D4D4D"/>
                </a:solidFill>
                <a:latin typeface="Arial"/>
              </a:rPr>
              <a:t>Sixth Outline Level</a:t>
            </a:r>
          </a:p>
          <a:p>
            <a:pPr marL="3024000" lvl="6" indent="-216000">
              <a:spcBef>
                <a:spcPts val="283"/>
              </a:spcBef>
              <a:buClr>
                <a:srgbClr val="000000"/>
              </a:buClr>
              <a:buSzPct val="45000"/>
              <a:buFont typeface="Wingdings" charset="2"/>
              <a:buChar char=""/>
            </a:pPr>
            <a:r>
              <a:rPr lang="en-US" sz="2000" b="0" strike="noStrike" spc="-1">
                <a:solidFill>
                  <a:srgbClr val="4D4D4D"/>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222080"/>
        </a:solidFill>
        <a:effectLst/>
      </p:bgPr>
    </p:bg>
    <p:spTree>
      <p:nvGrpSpPr>
        <p:cNvPr id="1" name=""/>
        <p:cNvGrpSpPr/>
        <p:nvPr/>
      </p:nvGrpSpPr>
      <p:grpSpPr>
        <a:xfrm>
          <a:off x="0" y="0"/>
          <a:ext cx="0" cy="0"/>
          <a:chOff x="0" y="0"/>
          <a:chExt cx="0" cy="0"/>
        </a:xfrm>
      </p:grpSpPr>
      <p:sp>
        <p:nvSpPr>
          <p:cNvPr id="46" name="PlaceHolder 1"/>
          <p:cNvSpPr>
            <a:spLocks noGrp="1"/>
          </p:cNvSpPr>
          <p:nvPr>
            <p:ph type="title"/>
          </p:nvPr>
        </p:nvSpPr>
        <p:spPr>
          <a:xfrm>
            <a:off x="837000" y="427320"/>
            <a:ext cx="10515600" cy="1325520"/>
          </a:xfrm>
          <a:prstGeom prst="rect">
            <a:avLst/>
          </a:prstGeom>
          <a:noFill/>
          <a:ln w="0">
            <a:noFill/>
          </a:ln>
        </p:spPr>
        <p:txBody>
          <a:bodyPr anchor="ctr">
            <a:noAutofit/>
          </a:bodyPr>
          <a:lstStyle/>
          <a:p>
            <a:pPr algn="ctr">
              <a:lnSpc>
                <a:spcPct val="90000"/>
              </a:lnSpc>
              <a:buNone/>
            </a:pPr>
            <a:r>
              <a:rPr lang="en-GB" sz="4400" b="1" strike="noStrike" spc="-1">
                <a:solidFill>
                  <a:srgbClr val="FFFFFF"/>
                </a:solidFill>
                <a:latin typeface="Calibri Light"/>
                <a:ea typeface="Arial"/>
              </a:rPr>
              <a:t>Click to edit Master title style</a:t>
            </a:r>
            <a:endParaRPr lang="en-US" sz="4400" b="0" strike="noStrike" spc="-1">
              <a:solidFill>
                <a:srgbClr val="FFFFFF"/>
              </a:solidFill>
              <a:latin typeface="Calibri"/>
            </a:endParaRPr>
          </a:p>
        </p:txBody>
      </p:sp>
      <p:sp>
        <p:nvSpPr>
          <p:cNvPr id="47" name="PlaceHolder 2"/>
          <p:cNvSpPr>
            <a:spLocks noGrp="1"/>
          </p:cNvSpPr>
          <p:nvPr>
            <p:ph type="sldNum" idx="1"/>
          </p:nvPr>
        </p:nvSpPr>
        <p:spPr>
          <a:xfrm>
            <a:off x="5698440" y="-8280"/>
            <a:ext cx="395640" cy="784440"/>
          </a:xfrm>
          <a:prstGeom prst="rect">
            <a:avLst/>
          </a:prstGeom>
          <a:solidFill>
            <a:srgbClr val="4687E6"/>
          </a:solidFill>
          <a:ln w="1260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5705E2F2-6365-49CF-8771-EBD992B75269}" type="slidenum">
              <a:rPr lang="en-US" sz="1400" b="1" strike="noStrike" spc="-1">
                <a:solidFill>
                  <a:srgbClr val="FFFFFF"/>
                </a:solidFill>
                <a:latin typeface="Calibri Light"/>
                <a:ea typeface="Arial"/>
              </a:rPr>
              <a:t>‹#›</a:t>
            </a:fld>
            <a:endParaRPr lang="en-GB" sz="1400" b="0" strike="noStrike" spc="-1">
              <a:latin typeface="Times New Roman"/>
            </a:endParaRPr>
          </a:p>
        </p:txBody>
      </p:sp>
      <p:pic>
        <p:nvPicPr>
          <p:cNvPr id="48" name="Picture 9"/>
          <p:cNvPicPr/>
          <p:nvPr/>
        </p:nvPicPr>
        <p:blipFill>
          <a:blip r:embed="rId14">
            <a:alphaModFix amt="9000"/>
          </a:blip>
          <a:srcRect r="28699" b="41137"/>
          <a:stretch/>
        </p:blipFill>
        <p:spPr>
          <a:xfrm>
            <a:off x="7387200" y="2820600"/>
            <a:ext cx="4803840" cy="4036320"/>
          </a:xfrm>
          <a:prstGeom prst="rect">
            <a:avLst/>
          </a:prstGeom>
          <a:ln w="0">
            <a:noFill/>
          </a:ln>
        </p:spPr>
      </p:pic>
      <p:pic>
        <p:nvPicPr>
          <p:cNvPr id="49" name="Picture 8" descr="A picture containing text, clipart&#10;&#10;Description automatically generated"/>
          <p:cNvPicPr/>
          <p:nvPr/>
        </p:nvPicPr>
        <p:blipFill>
          <a:blip r:embed="rId15"/>
          <a:stretch/>
        </p:blipFill>
        <p:spPr>
          <a:xfrm>
            <a:off x="136440" y="6315480"/>
            <a:ext cx="1181160" cy="420480"/>
          </a:xfrm>
          <a:prstGeom prst="rect">
            <a:avLst/>
          </a:prstGeom>
          <a:ln w="0">
            <a:noFill/>
          </a:ln>
        </p:spPr>
      </p:pic>
      <p:sp>
        <p:nvSpPr>
          <p:cNvPr id="50" name="PlaceHolder 3"/>
          <p:cNvSpPr>
            <a:spLocks noGrp="1"/>
          </p:cNvSpPr>
          <p:nvPr>
            <p:ph type="body"/>
          </p:nvPr>
        </p:nvSpPr>
        <p:spPr>
          <a:xfrm>
            <a:off x="608400" y="1603800"/>
            <a:ext cx="10972440" cy="3977280"/>
          </a:xfrm>
          <a:prstGeom prst="rect">
            <a:avLst/>
          </a:prstGeom>
          <a:noFill/>
          <a:ln w="0">
            <a:noFill/>
          </a:ln>
        </p:spPr>
        <p:txBody>
          <a:bodyPr lIns="0" tIns="0" rIns="0" bIns="0" anchor="t">
            <a:normAutofit/>
          </a:bodyPr>
          <a:lstStyle/>
          <a:p>
            <a:pPr marL="432000" indent="-324000">
              <a:lnSpc>
                <a:spcPct val="90000"/>
              </a:lnSpc>
              <a:spcBef>
                <a:spcPts val="1409"/>
              </a:spcBef>
              <a:buClr>
                <a:srgbClr val="FFFFFF"/>
              </a:buClr>
              <a:buSzPct val="45000"/>
              <a:buFont typeface="Wingdings" charset="2"/>
              <a:buChar char=""/>
            </a:pPr>
            <a:r>
              <a:rPr lang="en-US" sz="2790" b="0" strike="noStrike" spc="-1">
                <a:solidFill>
                  <a:srgbClr val="FFFFFF"/>
                </a:solidFill>
                <a:latin typeface="Calibri"/>
              </a:rPr>
              <a:t>Click to edit the outline text format</a:t>
            </a:r>
          </a:p>
          <a:p>
            <a:pPr marL="864000" lvl="1" indent="-324000">
              <a:lnSpc>
                <a:spcPct val="90000"/>
              </a:lnSpc>
              <a:spcBef>
                <a:spcPts val="1128"/>
              </a:spcBef>
              <a:buClr>
                <a:srgbClr val="FFFFFF"/>
              </a:buClr>
              <a:buSzPct val="75000"/>
              <a:buFont typeface="Symbol" charset="2"/>
              <a:buChar char=""/>
            </a:pPr>
            <a:r>
              <a:rPr lang="en-US" sz="2000" b="0" strike="noStrike" spc="-1">
                <a:solidFill>
                  <a:srgbClr val="FFFFFF"/>
                </a:solidFill>
                <a:latin typeface="Calibri"/>
              </a:rPr>
              <a:t>Second Outline Level</a:t>
            </a:r>
          </a:p>
          <a:p>
            <a:pPr marL="1296000" lvl="2" indent="-288000">
              <a:lnSpc>
                <a:spcPct val="90000"/>
              </a:lnSpc>
              <a:spcBef>
                <a:spcPts val="839"/>
              </a:spcBef>
              <a:buClr>
                <a:srgbClr val="FFFFFF"/>
              </a:buClr>
              <a:buSzPct val="45000"/>
              <a:buFont typeface="Wingdings" charset="2"/>
              <a:buChar char=""/>
            </a:pPr>
            <a:r>
              <a:rPr lang="en-US" sz="1790" b="0" strike="noStrike" spc="-1">
                <a:solidFill>
                  <a:srgbClr val="FFFFFF"/>
                </a:solidFill>
                <a:latin typeface="Calibri"/>
              </a:rPr>
              <a:t>Third Outline Level</a:t>
            </a:r>
          </a:p>
          <a:p>
            <a:pPr marL="1728000" lvl="3" indent="-216000">
              <a:lnSpc>
                <a:spcPct val="90000"/>
              </a:lnSpc>
              <a:spcBef>
                <a:spcPts val="556"/>
              </a:spcBef>
              <a:buClr>
                <a:srgbClr val="FFFFFF"/>
              </a:buClr>
              <a:buSzPct val="75000"/>
              <a:buFont typeface="Symbol" charset="2"/>
              <a:buChar char=""/>
            </a:pPr>
            <a:r>
              <a:rPr lang="en-US" sz="1790" b="0" strike="noStrike" spc="-1">
                <a:solidFill>
                  <a:srgbClr val="FFFFFF"/>
                </a:solidFill>
                <a:latin typeface="Calibri"/>
              </a:rPr>
              <a:t>Fourth Outline Level</a:t>
            </a:r>
          </a:p>
          <a:p>
            <a:pPr marL="2160000" lvl="4" indent="-216000">
              <a:lnSpc>
                <a:spcPct val="90000"/>
              </a:lnSpc>
              <a:spcBef>
                <a:spcPts val="275"/>
              </a:spcBef>
              <a:buClr>
                <a:srgbClr val="FFFFFF"/>
              </a:buClr>
              <a:buSzPct val="45000"/>
              <a:buFont typeface="Wingdings" charset="2"/>
              <a:buChar char=""/>
            </a:pPr>
            <a:r>
              <a:rPr lang="en-US" sz="2000" b="0" strike="noStrike" spc="-1">
                <a:solidFill>
                  <a:srgbClr val="FFFFFF"/>
                </a:solidFill>
                <a:latin typeface="Calibri"/>
              </a:rPr>
              <a:t>Fifth Outline Level</a:t>
            </a:r>
          </a:p>
          <a:p>
            <a:pPr marL="2592000" lvl="5" indent="-216000">
              <a:lnSpc>
                <a:spcPct val="90000"/>
              </a:lnSpc>
              <a:spcBef>
                <a:spcPts val="275"/>
              </a:spcBef>
              <a:buClr>
                <a:srgbClr val="FFFFFF"/>
              </a:buClr>
              <a:buSzPct val="45000"/>
              <a:buFont typeface="Wingdings" charset="2"/>
              <a:buChar char=""/>
            </a:pPr>
            <a:r>
              <a:rPr lang="en-US" sz="2000" b="0" strike="noStrike" spc="-1">
                <a:solidFill>
                  <a:srgbClr val="FFFFFF"/>
                </a:solidFill>
                <a:latin typeface="Calibri"/>
              </a:rPr>
              <a:t>Sixth Outline Level</a:t>
            </a:r>
          </a:p>
          <a:p>
            <a:pPr marL="3024000" lvl="6" indent="-216000">
              <a:lnSpc>
                <a:spcPct val="90000"/>
              </a:lnSpc>
              <a:spcBef>
                <a:spcPts val="275"/>
              </a:spcBef>
              <a:buClr>
                <a:srgbClr val="FFFFFF"/>
              </a:buClr>
              <a:buSzPct val="45000"/>
              <a:buFont typeface="Wingdings" charset="2"/>
              <a:buChar char=""/>
            </a:pPr>
            <a:r>
              <a:rPr lang="en-US" sz="2000" b="0" strike="noStrike" spc="-1">
                <a:solidFill>
                  <a:srgbClr val="FFFFFF"/>
                </a:solidFill>
                <a:latin typeface="Calibri"/>
              </a:rPr>
              <a:t>Seventh Outline Level</a:t>
            </a:r>
          </a:p>
        </p:txBody>
      </p:sp>
      <p:sp>
        <p:nvSpPr>
          <p:cNvPr id="51" name="TextBox 50"/>
          <p:cNvSpPr txBox="1"/>
          <p:nvPr/>
        </p:nvSpPr>
        <p:spPr>
          <a:xfrm>
            <a:off x="1404360" y="6470640"/>
            <a:ext cx="10656000" cy="261000"/>
          </a:xfrm>
          <a:prstGeom prst="rect">
            <a:avLst/>
          </a:prstGeom>
          <a:noFill/>
          <a:ln w="0">
            <a:noFill/>
          </a:ln>
        </p:spPr>
        <p:txBody>
          <a:bodyPr lIns="90000" tIns="45000" rIns="90000" bIns="45000" anchor="ctr">
            <a:noAutofit/>
          </a:bodyPr>
          <a:lstStyle/>
          <a:p>
            <a:r>
              <a:rPr lang="en-GB" sz="1200" b="0" strike="noStrike" spc="-1">
                <a:solidFill>
                  <a:srgbClr val="FFFFFF"/>
                </a:solidFill>
                <a:latin typeface="Arial"/>
              </a:rPr>
              <a:t>Share and reuse by citing: England, J. &amp; Tsoukala, V. 2024. </a:t>
            </a:r>
            <a:r>
              <a:rPr lang="en-GB" sz="1200" b="0" strike="noStrike" spc="-1">
                <a:solidFill>
                  <a:srgbClr val="FFFFFF"/>
                </a:solidFill>
                <a:latin typeface="Arial"/>
                <a:hlinkClick r:id="rId16"/>
              </a:rPr>
              <a:t>10.5281/zenodo.14176785</a:t>
            </a:r>
            <a:r>
              <a:rPr lang="en-GB" sz="1200" b="0" strike="noStrike" spc="-1">
                <a:solidFill>
                  <a:srgbClr val="FFFFFF"/>
                </a:solidFill>
                <a:latin typeface="Arial"/>
              </a:rPr>
              <a:t> under CC-BY 4.0​	    </a:t>
            </a:r>
            <a:r>
              <a:rPr lang="en-GB" sz="1200" b="0" i="1" strike="noStrike" spc="-1">
                <a:solidFill>
                  <a:srgbClr val="FFFFFF"/>
                </a:solidFill>
                <a:latin typeface="Arial"/>
              </a:rPr>
              <a:t>OpenAIRE webinar | 22 Nov 2024​</a:t>
            </a:r>
            <a:endParaRPr lang="en-GB" sz="1200" b="0" strike="noStrike" spc="-1">
              <a:latin typeface="Arial"/>
            </a:endParaRPr>
          </a:p>
        </p:txBody>
      </p:sp>
      <p:pic>
        <p:nvPicPr>
          <p:cNvPr id="52" name="Picture 24"/>
          <p:cNvPicPr/>
          <p:nvPr/>
        </p:nvPicPr>
        <p:blipFill>
          <a:blip r:embed="rId17"/>
          <a:stretch/>
        </p:blipFill>
        <p:spPr>
          <a:xfrm>
            <a:off x="11340360" y="6430680"/>
            <a:ext cx="756000" cy="27072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9" name="PlaceHolder 1"/>
          <p:cNvSpPr>
            <a:spLocks noGrp="1"/>
          </p:cNvSpPr>
          <p:nvPr>
            <p:ph type="title"/>
          </p:nvPr>
        </p:nvSpPr>
        <p:spPr>
          <a:xfrm>
            <a:off x="837000" y="427320"/>
            <a:ext cx="10515600" cy="1325520"/>
          </a:xfrm>
          <a:prstGeom prst="rect">
            <a:avLst/>
          </a:prstGeom>
          <a:noFill/>
          <a:ln w="0">
            <a:noFill/>
          </a:ln>
        </p:spPr>
        <p:txBody>
          <a:bodyPr anchor="ctr">
            <a:noAutofit/>
          </a:bodyPr>
          <a:lstStyle/>
          <a:p>
            <a:pPr algn="ctr">
              <a:lnSpc>
                <a:spcPct val="90000"/>
              </a:lnSpc>
              <a:buNone/>
            </a:pPr>
            <a:r>
              <a:rPr lang="en-GB" sz="4400" b="1" strike="noStrike" spc="-1">
                <a:solidFill>
                  <a:srgbClr val="222080"/>
                </a:solidFill>
                <a:latin typeface="Calibri Light"/>
                <a:ea typeface="Arial"/>
              </a:rPr>
              <a:t>Click to edit Master title style</a:t>
            </a:r>
            <a:endParaRPr lang="en-US" sz="4400" b="0" strike="noStrike" spc="-1">
              <a:solidFill>
                <a:srgbClr val="222080"/>
              </a:solidFill>
              <a:latin typeface="Calibri"/>
            </a:endParaRPr>
          </a:p>
        </p:txBody>
      </p:sp>
      <p:sp>
        <p:nvSpPr>
          <p:cNvPr id="90" name="PlaceHolder 2"/>
          <p:cNvSpPr>
            <a:spLocks noGrp="1"/>
          </p:cNvSpPr>
          <p:nvPr>
            <p:ph type="sldNum" idx="2"/>
          </p:nvPr>
        </p:nvSpPr>
        <p:spPr>
          <a:xfrm>
            <a:off x="5698440" y="-8280"/>
            <a:ext cx="395640" cy="784440"/>
          </a:xfrm>
          <a:prstGeom prst="rect">
            <a:avLst/>
          </a:prstGeom>
          <a:solidFill>
            <a:srgbClr val="4687E6"/>
          </a:solidFill>
          <a:ln w="1260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8ACF23BB-FD07-45C0-BF56-20DD80796D02}" type="slidenum">
              <a:rPr lang="en-US" sz="1400" b="1" strike="noStrike" spc="-1">
                <a:solidFill>
                  <a:srgbClr val="FFFFFF"/>
                </a:solidFill>
                <a:latin typeface="Calibri Light"/>
                <a:ea typeface="Arial"/>
              </a:rPr>
              <a:t>‹#›</a:t>
            </a:fld>
            <a:endParaRPr lang="en-GB" sz="1400" b="0" strike="noStrike" spc="-1">
              <a:latin typeface="Times New Roman"/>
            </a:endParaRPr>
          </a:p>
        </p:txBody>
      </p:sp>
      <p:pic>
        <p:nvPicPr>
          <p:cNvPr id="91" name="Picture 9"/>
          <p:cNvPicPr/>
          <p:nvPr/>
        </p:nvPicPr>
        <p:blipFill>
          <a:blip r:embed="rId14">
            <a:alphaModFix amt="9000"/>
          </a:blip>
          <a:srcRect r="28699" b="41137"/>
          <a:stretch/>
        </p:blipFill>
        <p:spPr>
          <a:xfrm>
            <a:off x="7387200" y="2820600"/>
            <a:ext cx="4803840" cy="4036320"/>
          </a:xfrm>
          <a:prstGeom prst="rect">
            <a:avLst/>
          </a:prstGeom>
          <a:ln w="0">
            <a:noFill/>
          </a:ln>
        </p:spPr>
      </p:pic>
      <p:sp>
        <p:nvSpPr>
          <p:cNvPr id="92" name="PlaceHolder 3"/>
          <p:cNvSpPr>
            <a:spLocks noGrp="1"/>
          </p:cNvSpPr>
          <p:nvPr>
            <p:ph type="body"/>
          </p:nvPr>
        </p:nvSpPr>
        <p:spPr>
          <a:xfrm>
            <a:off x="608400" y="1603800"/>
            <a:ext cx="10972440" cy="3977280"/>
          </a:xfrm>
          <a:prstGeom prst="rect">
            <a:avLst/>
          </a:prstGeom>
          <a:noFill/>
          <a:ln w="0">
            <a:noFill/>
          </a:ln>
        </p:spPr>
        <p:txBody>
          <a:bodyPr lIns="0" tIns="0" rIns="0" bIns="0" anchor="t">
            <a:normAutofit/>
          </a:bodyPr>
          <a:lstStyle/>
          <a:p>
            <a:pPr marL="432000" indent="-324000">
              <a:lnSpc>
                <a:spcPct val="90000"/>
              </a:lnSpc>
              <a:spcBef>
                <a:spcPts val="1409"/>
              </a:spcBef>
              <a:buClr>
                <a:srgbClr val="000000"/>
              </a:buClr>
              <a:buSzPct val="45000"/>
              <a:buFont typeface="Wingdings" charset="2"/>
              <a:buChar char=""/>
            </a:pPr>
            <a:r>
              <a:rPr lang="en-US" sz="2790" b="0" strike="noStrike" spc="-1">
                <a:solidFill>
                  <a:srgbClr val="222080"/>
                </a:solidFill>
                <a:latin typeface="Calibri"/>
              </a:rPr>
              <a:t>Click to edit the outline text format</a:t>
            </a:r>
          </a:p>
          <a:p>
            <a:pPr marL="864000" lvl="1" indent="-324000">
              <a:lnSpc>
                <a:spcPct val="90000"/>
              </a:lnSpc>
              <a:spcBef>
                <a:spcPts val="1128"/>
              </a:spcBef>
              <a:buClr>
                <a:srgbClr val="000000"/>
              </a:buClr>
              <a:buSzPct val="75000"/>
              <a:buFont typeface="Symbol" charset="2"/>
              <a:buChar char=""/>
            </a:pPr>
            <a:r>
              <a:rPr lang="en-US" sz="2000" b="0" strike="noStrike" spc="-1">
                <a:solidFill>
                  <a:srgbClr val="222080"/>
                </a:solidFill>
                <a:latin typeface="Calibri"/>
              </a:rPr>
              <a:t>Second Outline Level</a:t>
            </a:r>
          </a:p>
          <a:p>
            <a:pPr marL="1296000" lvl="2" indent="-288000">
              <a:lnSpc>
                <a:spcPct val="90000"/>
              </a:lnSpc>
              <a:spcBef>
                <a:spcPts val="839"/>
              </a:spcBef>
              <a:buClr>
                <a:srgbClr val="000000"/>
              </a:buClr>
              <a:buSzPct val="45000"/>
              <a:buFont typeface="Wingdings" charset="2"/>
              <a:buChar char=""/>
            </a:pPr>
            <a:r>
              <a:rPr lang="en-US" sz="1790" b="0" strike="noStrike" spc="-1">
                <a:solidFill>
                  <a:srgbClr val="222080"/>
                </a:solidFill>
                <a:latin typeface="Calibri"/>
              </a:rPr>
              <a:t>Third Outline Level</a:t>
            </a:r>
          </a:p>
          <a:p>
            <a:pPr marL="1728000" lvl="3" indent="-216000">
              <a:lnSpc>
                <a:spcPct val="90000"/>
              </a:lnSpc>
              <a:spcBef>
                <a:spcPts val="556"/>
              </a:spcBef>
              <a:buClr>
                <a:srgbClr val="000000"/>
              </a:buClr>
              <a:buSzPct val="75000"/>
              <a:buFont typeface="Symbol" charset="2"/>
              <a:buChar char=""/>
            </a:pPr>
            <a:r>
              <a:rPr lang="en-US" sz="1790" b="0" strike="noStrike" spc="-1">
                <a:solidFill>
                  <a:srgbClr val="222080"/>
                </a:solidFill>
                <a:latin typeface="Calibri"/>
              </a:rPr>
              <a:t>Fourth Outline Level</a:t>
            </a:r>
          </a:p>
          <a:p>
            <a:pPr marL="2160000" lvl="4" indent="-216000">
              <a:lnSpc>
                <a:spcPct val="90000"/>
              </a:lnSpc>
              <a:spcBef>
                <a:spcPts val="275"/>
              </a:spcBef>
              <a:buClr>
                <a:srgbClr val="000000"/>
              </a:buClr>
              <a:buSzPct val="45000"/>
              <a:buFont typeface="Wingdings" charset="2"/>
              <a:buChar char=""/>
            </a:pPr>
            <a:r>
              <a:rPr lang="en-US" sz="2000" b="0" strike="noStrike" spc="-1">
                <a:solidFill>
                  <a:srgbClr val="222080"/>
                </a:solidFill>
                <a:latin typeface="Calibri"/>
              </a:rPr>
              <a:t>Fifth Outline Level</a:t>
            </a:r>
          </a:p>
          <a:p>
            <a:pPr marL="2592000" lvl="5" indent="-216000">
              <a:lnSpc>
                <a:spcPct val="90000"/>
              </a:lnSpc>
              <a:spcBef>
                <a:spcPts val="275"/>
              </a:spcBef>
              <a:buClr>
                <a:srgbClr val="000000"/>
              </a:buClr>
              <a:buSzPct val="45000"/>
              <a:buFont typeface="Wingdings" charset="2"/>
              <a:buChar char=""/>
            </a:pPr>
            <a:r>
              <a:rPr lang="en-US" sz="2000" b="0" strike="noStrike" spc="-1">
                <a:solidFill>
                  <a:srgbClr val="222080"/>
                </a:solidFill>
                <a:latin typeface="Calibri"/>
              </a:rPr>
              <a:t>Sixth Outline Level</a:t>
            </a:r>
          </a:p>
          <a:p>
            <a:pPr marL="3024000" lvl="6" indent="-216000">
              <a:lnSpc>
                <a:spcPct val="90000"/>
              </a:lnSpc>
              <a:spcBef>
                <a:spcPts val="275"/>
              </a:spcBef>
              <a:buClr>
                <a:srgbClr val="000000"/>
              </a:buClr>
              <a:buSzPct val="45000"/>
              <a:buFont typeface="Wingdings" charset="2"/>
              <a:buChar char=""/>
            </a:pPr>
            <a:r>
              <a:rPr lang="en-US" sz="2000" b="0" strike="noStrike" spc="-1">
                <a:solidFill>
                  <a:srgbClr val="222080"/>
                </a:solidFill>
                <a:latin typeface="Calibri"/>
              </a:rPr>
              <a:t>Seventh Outline Level</a:t>
            </a:r>
          </a:p>
        </p:txBody>
      </p:sp>
      <p:pic>
        <p:nvPicPr>
          <p:cNvPr id="93" name="Picture 20"/>
          <p:cNvPicPr/>
          <p:nvPr/>
        </p:nvPicPr>
        <p:blipFill>
          <a:blip r:embed="rId15"/>
          <a:stretch/>
        </p:blipFill>
        <p:spPr>
          <a:xfrm>
            <a:off x="85680" y="6408000"/>
            <a:ext cx="958680" cy="342360"/>
          </a:xfrm>
          <a:prstGeom prst="rect">
            <a:avLst/>
          </a:prstGeom>
          <a:ln w="0">
            <a:noFill/>
          </a:ln>
        </p:spPr>
      </p:pic>
      <p:pic>
        <p:nvPicPr>
          <p:cNvPr id="94" name="Picture 23"/>
          <p:cNvPicPr/>
          <p:nvPr/>
        </p:nvPicPr>
        <p:blipFill>
          <a:blip r:embed="rId16"/>
          <a:stretch/>
        </p:blipFill>
        <p:spPr>
          <a:xfrm>
            <a:off x="1103400" y="6480360"/>
            <a:ext cx="351000" cy="233280"/>
          </a:xfrm>
          <a:prstGeom prst="rect">
            <a:avLst/>
          </a:prstGeom>
          <a:ln w="0">
            <a:noFill/>
          </a:ln>
        </p:spPr>
      </p:pic>
      <p:sp>
        <p:nvSpPr>
          <p:cNvPr id="95" name="TextBox 94"/>
          <p:cNvSpPr txBox="1"/>
          <p:nvPr/>
        </p:nvSpPr>
        <p:spPr>
          <a:xfrm>
            <a:off x="1404360" y="6470640"/>
            <a:ext cx="10656000" cy="261000"/>
          </a:xfrm>
          <a:prstGeom prst="rect">
            <a:avLst/>
          </a:prstGeom>
          <a:noFill/>
          <a:ln w="0">
            <a:noFill/>
          </a:ln>
        </p:spPr>
        <p:txBody>
          <a:bodyPr lIns="90000" tIns="45000" rIns="90000" bIns="45000" anchor="ctr">
            <a:noAutofit/>
          </a:bodyPr>
          <a:lstStyle/>
          <a:p>
            <a:r>
              <a:rPr lang="en-GB" sz="1200" b="0" strike="noStrike" spc="-1">
                <a:solidFill>
                  <a:srgbClr val="808080"/>
                </a:solidFill>
                <a:latin typeface="Arial"/>
              </a:rPr>
              <a:t>Share and reuse by citing: England, J. &amp; Tsoukala, V. 2024</a:t>
            </a:r>
            <a:r>
              <a:rPr lang="en-GB" sz="1200" b="0" strike="noStrike" spc="-1">
                <a:latin typeface="Arial"/>
              </a:rPr>
              <a:t>. </a:t>
            </a:r>
            <a:r>
              <a:rPr lang="en-GB" sz="1200" b="0" strike="noStrike" spc="-1">
                <a:latin typeface="Arial"/>
                <a:hlinkClick r:id="rId17"/>
              </a:rPr>
              <a:t>10.5281/zenodo.14176785</a:t>
            </a:r>
            <a:r>
              <a:rPr lang="en-GB" sz="1200" b="0" strike="noStrike" spc="-1">
                <a:latin typeface="Arial"/>
              </a:rPr>
              <a:t> </a:t>
            </a:r>
            <a:r>
              <a:rPr lang="en-GB" sz="1200" b="0" strike="noStrike" spc="-1">
                <a:solidFill>
                  <a:srgbClr val="808080"/>
                </a:solidFill>
                <a:latin typeface="Arial"/>
              </a:rPr>
              <a:t>under CC-BY 4.0​	    </a:t>
            </a:r>
            <a:r>
              <a:rPr lang="en-GB" sz="1200" b="0" i="1" strike="noStrike" spc="-1">
                <a:solidFill>
                  <a:srgbClr val="808080"/>
                </a:solidFill>
                <a:latin typeface="Arial"/>
              </a:rPr>
              <a:t>OpenAIRE webinar | 22 Nov 2024​</a:t>
            </a:r>
            <a:endParaRPr lang="en-GB" sz="1200" b="0" strike="noStrike" spc="-1">
              <a:latin typeface="Arial"/>
            </a:endParaRPr>
          </a:p>
        </p:txBody>
      </p:sp>
      <p:pic>
        <p:nvPicPr>
          <p:cNvPr id="96" name="Picture 24"/>
          <p:cNvPicPr/>
          <p:nvPr/>
        </p:nvPicPr>
        <p:blipFill>
          <a:blip r:embed="rId18"/>
          <a:stretch/>
        </p:blipFill>
        <p:spPr>
          <a:xfrm>
            <a:off x="11340360" y="6430680"/>
            <a:ext cx="756000" cy="27072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blipFill>
        <a:effectLst/>
      </p:bgPr>
    </p:bg>
    <p:spTree>
      <p:nvGrpSpPr>
        <p:cNvPr id="1" name=""/>
        <p:cNvGrpSpPr/>
        <p:nvPr/>
      </p:nvGrpSpPr>
      <p:grpSpPr>
        <a:xfrm>
          <a:off x="0" y="0"/>
          <a:ext cx="0" cy="0"/>
          <a:chOff x="0" y="0"/>
          <a:chExt cx="0" cy="0"/>
        </a:xfrm>
      </p:grpSpPr>
      <p:sp>
        <p:nvSpPr>
          <p:cNvPr id="133" name="PlaceHolder 1"/>
          <p:cNvSpPr>
            <a:spLocks noGrp="1"/>
          </p:cNvSpPr>
          <p:nvPr>
            <p:ph type="title"/>
          </p:nvPr>
        </p:nvSpPr>
        <p:spPr>
          <a:xfrm>
            <a:off x="831240" y="1708920"/>
            <a:ext cx="10515600" cy="2852640"/>
          </a:xfrm>
          <a:prstGeom prst="rect">
            <a:avLst/>
          </a:prstGeom>
          <a:noFill/>
          <a:ln w="0">
            <a:noFill/>
          </a:ln>
        </p:spPr>
        <p:txBody>
          <a:bodyPr anchor="b">
            <a:normAutofit/>
          </a:bodyPr>
          <a:lstStyle/>
          <a:p>
            <a:pPr algn="ctr">
              <a:lnSpc>
                <a:spcPct val="90000"/>
              </a:lnSpc>
              <a:buNone/>
            </a:pPr>
            <a:r>
              <a:rPr lang="en-GB" sz="8000" b="1" strike="noStrike" spc="-1">
                <a:solidFill>
                  <a:srgbClr val="FFFFFF"/>
                </a:solidFill>
                <a:latin typeface="Calibri Light"/>
                <a:ea typeface="Arial"/>
              </a:rPr>
              <a:t>Click to edit Master title style</a:t>
            </a:r>
            <a:endParaRPr lang="en-US" sz="8000" b="0" strike="noStrike" spc="-1">
              <a:solidFill>
                <a:srgbClr val="222080"/>
              </a:solidFill>
              <a:latin typeface="Calibri"/>
            </a:endParaRPr>
          </a:p>
        </p:txBody>
      </p:sp>
      <p:pic>
        <p:nvPicPr>
          <p:cNvPr id="134" name="Picture 8" descr="Shape, icon, circle&#10;&#10;Description automatically generated"/>
          <p:cNvPicPr/>
          <p:nvPr/>
        </p:nvPicPr>
        <p:blipFill>
          <a:blip r:embed="rId15"/>
          <a:srcRect r="25907" b="26859"/>
          <a:stretch/>
        </p:blipFill>
        <p:spPr>
          <a:xfrm rot="10800000">
            <a:off x="0" y="0"/>
            <a:ext cx="2596320" cy="2563200"/>
          </a:xfrm>
          <a:prstGeom prst="rect">
            <a:avLst/>
          </a:prstGeom>
          <a:ln w="0">
            <a:noFill/>
          </a:ln>
        </p:spPr>
      </p:pic>
      <p:pic>
        <p:nvPicPr>
          <p:cNvPr id="135" name="Picture 2"/>
          <p:cNvPicPr/>
          <p:nvPr/>
        </p:nvPicPr>
        <p:blipFill>
          <a:blip r:embed="rId16"/>
          <a:stretch/>
        </p:blipFill>
        <p:spPr>
          <a:xfrm>
            <a:off x="1727640" y="6431040"/>
            <a:ext cx="409320" cy="272520"/>
          </a:xfrm>
          <a:prstGeom prst="rect">
            <a:avLst/>
          </a:prstGeom>
          <a:ln w="0">
            <a:noFill/>
          </a:ln>
        </p:spPr>
      </p:pic>
      <p:pic>
        <p:nvPicPr>
          <p:cNvPr id="136" name="Picture 4" descr="A picture containing text, clipart&#10;&#10;Description automatically generated"/>
          <p:cNvPicPr/>
          <p:nvPr/>
        </p:nvPicPr>
        <p:blipFill>
          <a:blip r:embed="rId17"/>
          <a:stretch/>
        </p:blipFill>
        <p:spPr>
          <a:xfrm>
            <a:off x="136440" y="6315480"/>
            <a:ext cx="1181160" cy="420480"/>
          </a:xfrm>
          <a:prstGeom prst="rect">
            <a:avLst/>
          </a:prstGeom>
          <a:ln w="0">
            <a:noFill/>
          </a:ln>
        </p:spPr>
      </p:pic>
      <p:sp>
        <p:nvSpPr>
          <p:cNvPr id="137" name="PlaceHolder 2"/>
          <p:cNvSpPr>
            <a:spLocks noGrp="1"/>
          </p:cNvSpPr>
          <p:nvPr>
            <p:ph type="body"/>
          </p:nvPr>
        </p:nvSpPr>
        <p:spPr>
          <a:xfrm>
            <a:off x="608400" y="1603800"/>
            <a:ext cx="10972440" cy="3977280"/>
          </a:xfrm>
          <a:prstGeom prst="rect">
            <a:avLst/>
          </a:prstGeom>
          <a:noFill/>
          <a:ln w="0">
            <a:noFill/>
          </a:ln>
        </p:spPr>
        <p:txBody>
          <a:bodyPr lIns="0" tIns="0" rIns="0" bIns="0" anchor="t">
            <a:normAutofit/>
          </a:bodyPr>
          <a:lstStyle/>
          <a:p>
            <a:pPr marL="432000" indent="-324000">
              <a:lnSpc>
                <a:spcPct val="90000"/>
              </a:lnSpc>
              <a:spcBef>
                <a:spcPts val="1409"/>
              </a:spcBef>
              <a:buClr>
                <a:srgbClr val="000000"/>
              </a:buClr>
              <a:buSzPct val="45000"/>
              <a:buFont typeface="Wingdings" charset="2"/>
              <a:buChar char=""/>
            </a:pPr>
            <a:r>
              <a:rPr lang="en-US" sz="2790" b="0" strike="noStrike" spc="-1">
                <a:solidFill>
                  <a:srgbClr val="222080"/>
                </a:solidFill>
                <a:latin typeface="Calibri"/>
              </a:rPr>
              <a:t>Click to edit the outline text format</a:t>
            </a:r>
          </a:p>
          <a:p>
            <a:pPr marL="864000" lvl="1" indent="-324000">
              <a:lnSpc>
                <a:spcPct val="90000"/>
              </a:lnSpc>
              <a:spcBef>
                <a:spcPts val="1128"/>
              </a:spcBef>
              <a:buClr>
                <a:srgbClr val="000000"/>
              </a:buClr>
              <a:buSzPct val="75000"/>
              <a:buFont typeface="Symbol" charset="2"/>
              <a:buChar char=""/>
            </a:pPr>
            <a:r>
              <a:rPr lang="en-US" sz="2000" b="0" strike="noStrike" spc="-1">
                <a:solidFill>
                  <a:srgbClr val="222080"/>
                </a:solidFill>
                <a:latin typeface="Calibri"/>
              </a:rPr>
              <a:t>Second Outline Level</a:t>
            </a:r>
          </a:p>
          <a:p>
            <a:pPr marL="1296000" lvl="2" indent="-288000">
              <a:lnSpc>
                <a:spcPct val="90000"/>
              </a:lnSpc>
              <a:spcBef>
                <a:spcPts val="839"/>
              </a:spcBef>
              <a:buClr>
                <a:srgbClr val="000000"/>
              </a:buClr>
              <a:buSzPct val="45000"/>
              <a:buFont typeface="Wingdings" charset="2"/>
              <a:buChar char=""/>
            </a:pPr>
            <a:r>
              <a:rPr lang="en-US" sz="1790" b="0" strike="noStrike" spc="-1">
                <a:solidFill>
                  <a:srgbClr val="222080"/>
                </a:solidFill>
                <a:latin typeface="Calibri"/>
              </a:rPr>
              <a:t>Third Outline Level</a:t>
            </a:r>
          </a:p>
          <a:p>
            <a:pPr marL="1728000" lvl="3" indent="-216000">
              <a:lnSpc>
                <a:spcPct val="90000"/>
              </a:lnSpc>
              <a:spcBef>
                <a:spcPts val="556"/>
              </a:spcBef>
              <a:buClr>
                <a:srgbClr val="000000"/>
              </a:buClr>
              <a:buSzPct val="75000"/>
              <a:buFont typeface="Symbol" charset="2"/>
              <a:buChar char=""/>
            </a:pPr>
            <a:r>
              <a:rPr lang="en-US" sz="1790" b="0" strike="noStrike" spc="-1">
                <a:solidFill>
                  <a:srgbClr val="222080"/>
                </a:solidFill>
                <a:latin typeface="Calibri"/>
              </a:rPr>
              <a:t>Fourth Outline Level</a:t>
            </a:r>
          </a:p>
          <a:p>
            <a:pPr marL="2160000" lvl="4" indent="-216000">
              <a:lnSpc>
                <a:spcPct val="90000"/>
              </a:lnSpc>
              <a:spcBef>
                <a:spcPts val="275"/>
              </a:spcBef>
              <a:buClr>
                <a:srgbClr val="000000"/>
              </a:buClr>
              <a:buSzPct val="45000"/>
              <a:buFont typeface="Wingdings" charset="2"/>
              <a:buChar char=""/>
            </a:pPr>
            <a:r>
              <a:rPr lang="en-US" sz="2000" b="0" strike="noStrike" spc="-1">
                <a:solidFill>
                  <a:srgbClr val="222080"/>
                </a:solidFill>
                <a:latin typeface="Calibri"/>
              </a:rPr>
              <a:t>Fifth Outline Level</a:t>
            </a:r>
          </a:p>
          <a:p>
            <a:pPr marL="2592000" lvl="5" indent="-216000">
              <a:lnSpc>
                <a:spcPct val="90000"/>
              </a:lnSpc>
              <a:spcBef>
                <a:spcPts val="275"/>
              </a:spcBef>
              <a:buClr>
                <a:srgbClr val="000000"/>
              </a:buClr>
              <a:buSzPct val="45000"/>
              <a:buFont typeface="Wingdings" charset="2"/>
              <a:buChar char=""/>
            </a:pPr>
            <a:r>
              <a:rPr lang="en-US" sz="2000" b="0" strike="noStrike" spc="-1">
                <a:solidFill>
                  <a:srgbClr val="222080"/>
                </a:solidFill>
                <a:latin typeface="Calibri"/>
              </a:rPr>
              <a:t>Sixth Outline Level</a:t>
            </a:r>
          </a:p>
          <a:p>
            <a:pPr marL="3024000" lvl="6" indent="-216000">
              <a:lnSpc>
                <a:spcPct val="90000"/>
              </a:lnSpc>
              <a:spcBef>
                <a:spcPts val="275"/>
              </a:spcBef>
              <a:buClr>
                <a:srgbClr val="000000"/>
              </a:buClr>
              <a:buSzPct val="45000"/>
              <a:buFont typeface="Wingdings" charset="2"/>
              <a:buChar char=""/>
            </a:pPr>
            <a:r>
              <a:rPr lang="en-US" sz="2000" b="0" strike="noStrike" spc="-1">
                <a:solidFill>
                  <a:srgbClr val="222080"/>
                </a:solidFill>
                <a:latin typeface="Calibri"/>
              </a:rPr>
              <a:t>Seventh Outline Level</a:t>
            </a:r>
          </a:p>
        </p:txBody>
      </p:sp>
      <p:sp>
        <p:nvSpPr>
          <p:cNvPr id="138" name="Footer Placeholder 2"/>
          <p:cNvSpPr/>
          <p:nvPr/>
        </p:nvSpPr>
        <p:spPr>
          <a:xfrm>
            <a:off x="2145600" y="6351120"/>
            <a:ext cx="9037080" cy="348120"/>
          </a:xfrm>
          <a:prstGeom prst="rect">
            <a:avLst/>
          </a:prstGeom>
          <a:noFill/>
          <a:ln w="0">
            <a:noFill/>
          </a:ln>
        </p:spPr>
        <p:style>
          <a:lnRef idx="0">
            <a:scrgbClr r="0" g="0" b="0"/>
          </a:lnRef>
          <a:fillRef idx="0">
            <a:scrgbClr r="0" g="0" b="0"/>
          </a:fillRef>
          <a:effectRef idx="0">
            <a:scrgbClr r="0" g="0" b="0"/>
          </a:effectRef>
          <a:fontRef idx="minor"/>
        </p:style>
        <p:txBody>
          <a:bodyPr anchor="ctr">
            <a:noAutofit/>
          </a:bodyPr>
          <a:lstStyle/>
          <a:p>
            <a:pPr algn="r">
              <a:lnSpc>
                <a:spcPct val="100000"/>
              </a:lnSpc>
              <a:buNone/>
            </a:pPr>
            <a:r>
              <a:rPr lang="en-GB" sz="1200" b="0" strike="noStrike" spc="-1">
                <a:solidFill>
                  <a:srgbClr val="8D8DAB"/>
                </a:solidFill>
                <a:latin typeface="Calibri Light"/>
                <a:ea typeface="Calibri Light"/>
              </a:rPr>
              <a:t>OpenAIRE webinar| 22 Nov 2024</a:t>
            </a:r>
            <a:endParaRPr lang="en-GB" sz="1200" b="0" strike="noStrike" spc="-1">
              <a:latin typeface="Arial"/>
            </a:endParaRPr>
          </a:p>
        </p:txBody>
      </p:sp>
      <p:pic>
        <p:nvPicPr>
          <p:cNvPr id="139" name="Picture 20"/>
          <p:cNvPicPr/>
          <p:nvPr/>
        </p:nvPicPr>
        <p:blipFill>
          <a:blip r:embed="rId18"/>
          <a:stretch/>
        </p:blipFill>
        <p:spPr>
          <a:xfrm>
            <a:off x="11232360" y="6376320"/>
            <a:ext cx="859680" cy="30780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6" name="PlaceHolder 1"/>
          <p:cNvSpPr>
            <a:spLocks noGrp="1"/>
          </p:cNvSpPr>
          <p:nvPr>
            <p:ph type="body"/>
          </p:nvPr>
        </p:nvSpPr>
        <p:spPr>
          <a:xfrm>
            <a:off x="1800000" y="2225160"/>
            <a:ext cx="8280000" cy="3354840"/>
          </a:xfrm>
          <a:prstGeom prst="rect">
            <a:avLst/>
          </a:prstGeom>
          <a:noFill/>
          <a:ln w="0">
            <a:noFill/>
          </a:ln>
        </p:spPr>
        <p:txBody>
          <a:bodyPr lIns="0" tIns="0" rIns="0" bIns="0" anchor="t">
            <a:normAutofit/>
          </a:bodyPr>
          <a:lstStyle/>
          <a:p>
            <a:pPr marL="432000" indent="-324000">
              <a:lnSpc>
                <a:spcPct val="90000"/>
              </a:lnSpc>
              <a:spcBef>
                <a:spcPts val="1409"/>
              </a:spcBef>
              <a:buClr>
                <a:srgbClr val="000000"/>
              </a:buClr>
              <a:buSzPct val="45000"/>
              <a:buFont typeface="Wingdings" charset="2"/>
              <a:buChar char=""/>
            </a:pPr>
            <a:r>
              <a:rPr lang="en-US" sz="2790" b="0" strike="noStrike" spc="-1">
                <a:solidFill>
                  <a:srgbClr val="222080"/>
                </a:solidFill>
                <a:latin typeface="Calibri"/>
              </a:rPr>
              <a:t>Click to edit the outline text format</a:t>
            </a:r>
          </a:p>
          <a:p>
            <a:pPr marL="864000" lvl="1" indent="-324000">
              <a:lnSpc>
                <a:spcPct val="90000"/>
              </a:lnSpc>
              <a:spcBef>
                <a:spcPts val="1128"/>
              </a:spcBef>
              <a:buClr>
                <a:srgbClr val="000000"/>
              </a:buClr>
              <a:buSzPct val="75000"/>
              <a:buFont typeface="Symbol" charset="2"/>
              <a:buChar char=""/>
            </a:pPr>
            <a:r>
              <a:rPr lang="en-US" sz="2000" b="0" strike="noStrike" spc="-1">
                <a:solidFill>
                  <a:srgbClr val="222080"/>
                </a:solidFill>
                <a:latin typeface="Calibri"/>
              </a:rPr>
              <a:t>Second Outline Level</a:t>
            </a:r>
          </a:p>
          <a:p>
            <a:pPr marL="1296000" lvl="2" indent="-288000">
              <a:lnSpc>
                <a:spcPct val="90000"/>
              </a:lnSpc>
              <a:spcBef>
                <a:spcPts val="839"/>
              </a:spcBef>
              <a:buClr>
                <a:srgbClr val="000000"/>
              </a:buClr>
              <a:buSzPct val="45000"/>
              <a:buFont typeface="Wingdings" charset="2"/>
              <a:buChar char=""/>
            </a:pPr>
            <a:r>
              <a:rPr lang="en-US" sz="1790" b="0" strike="noStrike" spc="-1">
                <a:solidFill>
                  <a:srgbClr val="222080"/>
                </a:solidFill>
                <a:latin typeface="Calibri"/>
              </a:rPr>
              <a:t>Third Outline Level</a:t>
            </a:r>
          </a:p>
          <a:p>
            <a:pPr marL="1728000" lvl="3" indent="-216000">
              <a:lnSpc>
                <a:spcPct val="90000"/>
              </a:lnSpc>
              <a:spcBef>
                <a:spcPts val="556"/>
              </a:spcBef>
              <a:buClr>
                <a:srgbClr val="000000"/>
              </a:buClr>
              <a:buSzPct val="75000"/>
              <a:buFont typeface="Symbol" charset="2"/>
              <a:buChar char=""/>
            </a:pPr>
            <a:r>
              <a:rPr lang="en-US" sz="1790" b="0" strike="noStrike" spc="-1">
                <a:solidFill>
                  <a:srgbClr val="222080"/>
                </a:solidFill>
                <a:latin typeface="Calibri"/>
              </a:rPr>
              <a:t>Fourth Outline Level</a:t>
            </a:r>
          </a:p>
          <a:p>
            <a:pPr marL="2160000" lvl="4" indent="-216000">
              <a:lnSpc>
                <a:spcPct val="90000"/>
              </a:lnSpc>
              <a:spcBef>
                <a:spcPts val="275"/>
              </a:spcBef>
              <a:buClr>
                <a:srgbClr val="000000"/>
              </a:buClr>
              <a:buSzPct val="45000"/>
              <a:buFont typeface="Wingdings" charset="2"/>
              <a:buChar char=""/>
            </a:pPr>
            <a:r>
              <a:rPr lang="en-US" sz="2000" b="0" strike="noStrike" spc="-1">
                <a:solidFill>
                  <a:srgbClr val="222080"/>
                </a:solidFill>
                <a:latin typeface="Calibri"/>
              </a:rPr>
              <a:t>Fifth Outline Level</a:t>
            </a:r>
          </a:p>
          <a:p>
            <a:pPr marL="2592000" lvl="5" indent="-216000">
              <a:lnSpc>
                <a:spcPct val="90000"/>
              </a:lnSpc>
              <a:spcBef>
                <a:spcPts val="275"/>
              </a:spcBef>
              <a:buClr>
                <a:srgbClr val="000000"/>
              </a:buClr>
              <a:buSzPct val="45000"/>
              <a:buFont typeface="Wingdings" charset="2"/>
              <a:buChar char=""/>
            </a:pPr>
            <a:r>
              <a:rPr lang="en-US" sz="2000" b="0" strike="noStrike" spc="-1">
                <a:solidFill>
                  <a:srgbClr val="222080"/>
                </a:solidFill>
                <a:latin typeface="Calibri"/>
              </a:rPr>
              <a:t>Sixth Outline Level</a:t>
            </a:r>
          </a:p>
          <a:p>
            <a:pPr marL="3024000" lvl="6" indent="-216000">
              <a:lnSpc>
                <a:spcPct val="90000"/>
              </a:lnSpc>
              <a:spcBef>
                <a:spcPts val="275"/>
              </a:spcBef>
              <a:buClr>
                <a:srgbClr val="000000"/>
              </a:buClr>
              <a:buSzPct val="45000"/>
              <a:buFont typeface="Wingdings" charset="2"/>
              <a:buChar char=""/>
            </a:pPr>
            <a:r>
              <a:rPr lang="en-US" sz="2000" b="0" strike="noStrike" spc="-1">
                <a:solidFill>
                  <a:srgbClr val="222080"/>
                </a:solidFill>
                <a:latin typeface="Calibri"/>
              </a:rPr>
              <a:t>Seventh Outline Level</a:t>
            </a:r>
          </a:p>
        </p:txBody>
      </p:sp>
      <p:pic>
        <p:nvPicPr>
          <p:cNvPr id="177" name="Picture 10"/>
          <p:cNvPicPr/>
          <p:nvPr/>
        </p:nvPicPr>
        <p:blipFill>
          <a:blip r:embed="rId14"/>
          <a:stretch/>
        </p:blipFill>
        <p:spPr>
          <a:xfrm>
            <a:off x="85320" y="6407640"/>
            <a:ext cx="958680" cy="342360"/>
          </a:xfrm>
          <a:prstGeom prst="rect">
            <a:avLst/>
          </a:prstGeom>
          <a:ln w="0">
            <a:noFill/>
          </a:ln>
        </p:spPr>
      </p:pic>
      <p:sp>
        <p:nvSpPr>
          <p:cNvPr id="178" name="PlaceHolder 2"/>
          <p:cNvSpPr>
            <a:spLocks noGrp="1"/>
          </p:cNvSpPr>
          <p:nvPr>
            <p:ph type="body"/>
          </p:nvPr>
        </p:nvSpPr>
        <p:spPr>
          <a:xfrm>
            <a:off x="724680" y="2913480"/>
            <a:ext cx="3492000" cy="3096000"/>
          </a:xfrm>
          <a:prstGeom prst="rect">
            <a:avLst/>
          </a:prstGeom>
          <a:solidFill>
            <a:srgbClr val="FFFFFF"/>
          </a:solidFill>
          <a:ln w="0">
            <a:noFill/>
          </a:ln>
        </p:spPr>
        <p:txBody>
          <a:bodyPr anchor="t">
            <a:normAutofit/>
          </a:bodyPr>
          <a:lstStyle/>
          <a:p>
            <a:pPr>
              <a:lnSpc>
                <a:spcPct val="90000"/>
              </a:lnSpc>
              <a:spcBef>
                <a:spcPts val="1001"/>
              </a:spcBef>
              <a:buNone/>
              <a:tabLst>
                <a:tab pos="0" algn="l"/>
              </a:tabLst>
            </a:pPr>
            <a:r>
              <a:rPr lang="en-GB" sz="2000" b="0" strike="noStrike" spc="-1">
                <a:solidFill>
                  <a:srgbClr val="E65646"/>
                </a:solidFill>
                <a:latin typeface="Calibri"/>
                <a:ea typeface="Arial"/>
              </a:rPr>
              <a:t>Click to edit Master text styles</a:t>
            </a:r>
            <a:endParaRPr lang="en-US" sz="2000" b="0" strike="noStrike" spc="-1">
              <a:solidFill>
                <a:srgbClr val="222080"/>
              </a:solidFill>
              <a:latin typeface="Calibri"/>
            </a:endParaRPr>
          </a:p>
        </p:txBody>
      </p:sp>
      <p:sp>
        <p:nvSpPr>
          <p:cNvPr id="179" name="PlaceHolder 3"/>
          <p:cNvSpPr>
            <a:spLocks noGrp="1"/>
          </p:cNvSpPr>
          <p:nvPr>
            <p:ph type="title"/>
          </p:nvPr>
        </p:nvSpPr>
        <p:spPr>
          <a:xfrm>
            <a:off x="3960000" y="900000"/>
            <a:ext cx="7566480" cy="1325160"/>
          </a:xfrm>
          <a:prstGeom prst="rect">
            <a:avLst/>
          </a:prstGeom>
          <a:noFill/>
          <a:ln w="0">
            <a:noFill/>
          </a:ln>
        </p:spPr>
        <p:txBody>
          <a:bodyPr anchor="ctr">
            <a:noAutofit/>
          </a:bodyPr>
          <a:lstStyle/>
          <a:p>
            <a:pPr>
              <a:lnSpc>
                <a:spcPct val="90000"/>
              </a:lnSpc>
              <a:buNone/>
            </a:pPr>
            <a:r>
              <a:rPr lang="en-GB" sz="4400" b="0" strike="noStrike" spc="-1">
                <a:solidFill>
                  <a:srgbClr val="1B60C6"/>
                </a:solidFill>
                <a:latin typeface="Calibri Light"/>
                <a:ea typeface="Arial"/>
              </a:rPr>
              <a:t>CLICK TO EDIT MASTER TITLE STYLE</a:t>
            </a:r>
            <a:endParaRPr lang="en-US" sz="4400" b="0" strike="noStrike" spc="-1">
              <a:solidFill>
                <a:srgbClr val="222080"/>
              </a:solidFill>
              <a:latin typeface="Calibri"/>
            </a:endParaRPr>
          </a:p>
        </p:txBody>
      </p:sp>
      <p:pic>
        <p:nvPicPr>
          <p:cNvPr id="180" name="Picture 18" descr="Shape, icon, circle&#10;&#10;Description automatically generated"/>
          <p:cNvPicPr/>
          <p:nvPr/>
        </p:nvPicPr>
        <p:blipFill>
          <a:blip r:embed="rId15"/>
          <a:stretch/>
        </p:blipFill>
        <p:spPr>
          <a:xfrm>
            <a:off x="-956520" y="-904680"/>
            <a:ext cx="3504960" cy="3504960"/>
          </a:xfrm>
          <a:prstGeom prst="rect">
            <a:avLst/>
          </a:prstGeom>
          <a:ln w="0">
            <a:noFill/>
          </a:ln>
        </p:spPr>
      </p:pic>
      <p:sp>
        <p:nvSpPr>
          <p:cNvPr id="181" name="PlaceHolder 4"/>
          <p:cNvSpPr>
            <a:spLocks noGrp="1"/>
          </p:cNvSpPr>
          <p:nvPr>
            <p:ph type="sldNum" idx="3"/>
          </p:nvPr>
        </p:nvSpPr>
        <p:spPr>
          <a:xfrm>
            <a:off x="5897160" y="-6480"/>
            <a:ext cx="395640" cy="784440"/>
          </a:xfrm>
          <a:prstGeom prst="rect">
            <a:avLst/>
          </a:prstGeom>
          <a:solidFill>
            <a:srgbClr val="4687E6"/>
          </a:solidFill>
          <a:ln w="1260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FAE7769B-F7F1-4A8E-811F-D77EBC914977}" type="slidenum">
              <a:rPr lang="en-US" sz="1400" b="1" strike="noStrike" spc="-1">
                <a:solidFill>
                  <a:srgbClr val="FFFFFF"/>
                </a:solidFill>
                <a:latin typeface="Calibri Light"/>
                <a:ea typeface="Arial"/>
              </a:rPr>
              <a:t>‹#›</a:t>
            </a:fld>
            <a:endParaRPr lang="en-GB" sz="1400" b="0" strike="noStrike" spc="-1">
              <a:latin typeface="Times New Roman"/>
            </a:endParaRPr>
          </a:p>
        </p:txBody>
      </p:sp>
      <p:pic>
        <p:nvPicPr>
          <p:cNvPr id="182" name="Picture 2"/>
          <p:cNvPicPr/>
          <p:nvPr/>
        </p:nvPicPr>
        <p:blipFill>
          <a:blip r:embed="rId16"/>
          <a:stretch/>
        </p:blipFill>
        <p:spPr>
          <a:xfrm>
            <a:off x="1103040" y="6480000"/>
            <a:ext cx="351000" cy="233280"/>
          </a:xfrm>
          <a:prstGeom prst="rect">
            <a:avLst/>
          </a:prstGeom>
          <a:ln w="0">
            <a:noFill/>
          </a:ln>
        </p:spPr>
      </p:pic>
      <p:sp>
        <p:nvSpPr>
          <p:cNvPr id="183" name="TextBox 182"/>
          <p:cNvSpPr txBox="1"/>
          <p:nvPr/>
        </p:nvSpPr>
        <p:spPr>
          <a:xfrm>
            <a:off x="6008760" y="3323160"/>
            <a:ext cx="215640" cy="232560"/>
          </a:xfrm>
          <a:prstGeom prst="rect">
            <a:avLst/>
          </a:prstGeom>
          <a:noFill/>
          <a:ln w="0">
            <a:noFill/>
          </a:ln>
        </p:spPr>
        <p:txBody>
          <a:bodyPr lIns="90000" tIns="45000" rIns="90000" bIns="45000" anchor="t">
            <a:noAutofit/>
          </a:bodyPr>
          <a:lstStyle/>
          <a:p>
            <a:r>
              <a:rPr lang="en-GB" sz="1000" b="0" strike="noStrike" spc="-1">
                <a:latin typeface="Arial"/>
              </a:rPr>
              <a:t> </a:t>
            </a:r>
          </a:p>
        </p:txBody>
      </p:sp>
      <p:sp>
        <p:nvSpPr>
          <p:cNvPr id="184" name="TextBox 183"/>
          <p:cNvSpPr txBox="1"/>
          <p:nvPr/>
        </p:nvSpPr>
        <p:spPr>
          <a:xfrm>
            <a:off x="1404000" y="6470280"/>
            <a:ext cx="10656000" cy="261000"/>
          </a:xfrm>
          <a:prstGeom prst="rect">
            <a:avLst/>
          </a:prstGeom>
          <a:noFill/>
          <a:ln w="0">
            <a:noFill/>
          </a:ln>
        </p:spPr>
        <p:txBody>
          <a:bodyPr lIns="90000" tIns="45000" rIns="90000" bIns="45000" anchor="ctr">
            <a:noAutofit/>
          </a:bodyPr>
          <a:lstStyle/>
          <a:p>
            <a:r>
              <a:rPr lang="en-GB" sz="1200" b="0" strike="noStrike" spc="-1">
                <a:solidFill>
                  <a:srgbClr val="808080"/>
                </a:solidFill>
                <a:latin typeface="Arial"/>
              </a:rPr>
              <a:t>Share and reuse by citing: England, J. &amp; Tsoukala, V. 2024</a:t>
            </a:r>
            <a:r>
              <a:rPr lang="en-GB" sz="1200" b="0" strike="noStrike" spc="-1">
                <a:latin typeface="Arial"/>
              </a:rPr>
              <a:t>. </a:t>
            </a:r>
            <a:r>
              <a:rPr lang="en-GB" sz="1200" b="0" strike="noStrike" spc="-1">
                <a:latin typeface="Arial"/>
                <a:hlinkClick r:id="rId17"/>
              </a:rPr>
              <a:t>10.5281/zenodo.14176785</a:t>
            </a:r>
            <a:r>
              <a:rPr lang="en-GB" sz="1200" b="0" strike="noStrike" spc="-1">
                <a:latin typeface="Arial"/>
              </a:rPr>
              <a:t> </a:t>
            </a:r>
            <a:r>
              <a:rPr lang="en-GB" sz="1200" b="0" strike="noStrike" spc="-1">
                <a:solidFill>
                  <a:srgbClr val="808080"/>
                </a:solidFill>
                <a:latin typeface="Arial"/>
              </a:rPr>
              <a:t>under CC-BY 4.0​	    </a:t>
            </a:r>
            <a:r>
              <a:rPr lang="en-GB" sz="1200" b="0" i="1" strike="noStrike" spc="-1">
                <a:solidFill>
                  <a:srgbClr val="808080"/>
                </a:solidFill>
                <a:latin typeface="Arial"/>
              </a:rPr>
              <a:t>OpenAIRE webinar | 22 Nov 2024​</a:t>
            </a:r>
            <a:endParaRPr lang="en-GB" sz="1200" b="0" strike="noStrike" spc="-1">
              <a:latin typeface="Arial"/>
            </a:endParaRPr>
          </a:p>
        </p:txBody>
      </p:sp>
      <p:pic>
        <p:nvPicPr>
          <p:cNvPr id="185" name="Picture 19"/>
          <p:cNvPicPr/>
          <p:nvPr/>
        </p:nvPicPr>
        <p:blipFill>
          <a:blip r:embed="rId18"/>
          <a:stretch/>
        </p:blipFill>
        <p:spPr>
          <a:xfrm>
            <a:off x="11340000" y="6430320"/>
            <a:ext cx="756000" cy="270720"/>
          </a:xfrm>
          <a:prstGeom prst="rect">
            <a:avLst/>
          </a:prstGeom>
          <a:ln w="0">
            <a:noFill/>
          </a:ln>
        </p:spPr>
      </p:pic>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2" name="PlaceHolder 1"/>
          <p:cNvSpPr>
            <a:spLocks noGrp="1"/>
          </p:cNvSpPr>
          <p:nvPr>
            <p:ph type="body"/>
          </p:nvPr>
        </p:nvSpPr>
        <p:spPr>
          <a:xfrm>
            <a:off x="0" y="0"/>
            <a:ext cx="12191760" cy="6857640"/>
          </a:xfrm>
          <a:prstGeom prst="rect">
            <a:avLst/>
          </a:prstGeom>
          <a:noFill/>
          <a:ln w="0">
            <a:noFill/>
          </a:ln>
        </p:spPr>
        <p:txBody>
          <a:bodyPr lIns="0" tIns="0" rIns="0" bIns="0" anchor="t">
            <a:normAutofit/>
          </a:bodyPr>
          <a:lstStyle/>
          <a:p>
            <a:pPr marL="432000" indent="-324000">
              <a:lnSpc>
                <a:spcPct val="90000"/>
              </a:lnSpc>
              <a:spcBef>
                <a:spcPts val="1409"/>
              </a:spcBef>
              <a:buClr>
                <a:srgbClr val="000000"/>
              </a:buClr>
              <a:buSzPct val="45000"/>
              <a:buFont typeface="Wingdings" charset="2"/>
              <a:buChar char=""/>
            </a:pPr>
            <a:r>
              <a:rPr lang="en-US" sz="2790" b="0" strike="noStrike" spc="-1">
                <a:solidFill>
                  <a:srgbClr val="222080"/>
                </a:solidFill>
                <a:latin typeface="Calibri"/>
              </a:rPr>
              <a:t>Click to edit the outline text format</a:t>
            </a:r>
          </a:p>
          <a:p>
            <a:pPr marL="864000" lvl="1" indent="-324000">
              <a:lnSpc>
                <a:spcPct val="90000"/>
              </a:lnSpc>
              <a:spcBef>
                <a:spcPts val="1128"/>
              </a:spcBef>
              <a:buClr>
                <a:srgbClr val="000000"/>
              </a:buClr>
              <a:buSzPct val="75000"/>
              <a:buFont typeface="Symbol" charset="2"/>
              <a:buChar char=""/>
            </a:pPr>
            <a:r>
              <a:rPr lang="en-US" sz="2000" b="0" strike="noStrike" spc="-1">
                <a:solidFill>
                  <a:srgbClr val="222080"/>
                </a:solidFill>
                <a:latin typeface="Calibri"/>
              </a:rPr>
              <a:t>Second Outline Level</a:t>
            </a:r>
          </a:p>
          <a:p>
            <a:pPr marL="1296000" lvl="2" indent="-288000">
              <a:lnSpc>
                <a:spcPct val="90000"/>
              </a:lnSpc>
              <a:spcBef>
                <a:spcPts val="839"/>
              </a:spcBef>
              <a:buClr>
                <a:srgbClr val="000000"/>
              </a:buClr>
              <a:buSzPct val="45000"/>
              <a:buFont typeface="Wingdings" charset="2"/>
              <a:buChar char=""/>
            </a:pPr>
            <a:r>
              <a:rPr lang="en-US" sz="1790" b="0" strike="noStrike" spc="-1">
                <a:solidFill>
                  <a:srgbClr val="222080"/>
                </a:solidFill>
                <a:latin typeface="Calibri"/>
              </a:rPr>
              <a:t>Third Outline Level</a:t>
            </a:r>
          </a:p>
          <a:p>
            <a:pPr marL="1728000" lvl="3" indent="-216000">
              <a:lnSpc>
                <a:spcPct val="90000"/>
              </a:lnSpc>
              <a:spcBef>
                <a:spcPts val="556"/>
              </a:spcBef>
              <a:buClr>
                <a:srgbClr val="000000"/>
              </a:buClr>
              <a:buSzPct val="75000"/>
              <a:buFont typeface="Symbol" charset="2"/>
              <a:buChar char=""/>
            </a:pPr>
            <a:r>
              <a:rPr lang="en-US" sz="1790" b="0" strike="noStrike" spc="-1">
                <a:solidFill>
                  <a:srgbClr val="222080"/>
                </a:solidFill>
                <a:latin typeface="Calibri"/>
              </a:rPr>
              <a:t>Fourth Outline Level</a:t>
            </a:r>
          </a:p>
          <a:p>
            <a:pPr marL="2160000" lvl="4" indent="-216000">
              <a:lnSpc>
                <a:spcPct val="90000"/>
              </a:lnSpc>
              <a:spcBef>
                <a:spcPts val="275"/>
              </a:spcBef>
              <a:buClr>
                <a:srgbClr val="000000"/>
              </a:buClr>
              <a:buSzPct val="45000"/>
              <a:buFont typeface="Wingdings" charset="2"/>
              <a:buChar char=""/>
            </a:pPr>
            <a:r>
              <a:rPr lang="en-US" sz="2000" b="0" strike="noStrike" spc="-1">
                <a:solidFill>
                  <a:srgbClr val="222080"/>
                </a:solidFill>
                <a:latin typeface="Calibri"/>
              </a:rPr>
              <a:t>Fifth Outline Level</a:t>
            </a:r>
          </a:p>
          <a:p>
            <a:pPr marL="2592000" lvl="5" indent="-216000">
              <a:lnSpc>
                <a:spcPct val="90000"/>
              </a:lnSpc>
              <a:spcBef>
                <a:spcPts val="275"/>
              </a:spcBef>
              <a:buClr>
                <a:srgbClr val="000000"/>
              </a:buClr>
              <a:buSzPct val="45000"/>
              <a:buFont typeface="Wingdings" charset="2"/>
              <a:buChar char=""/>
            </a:pPr>
            <a:r>
              <a:rPr lang="en-US" sz="2000" b="0" strike="noStrike" spc="-1">
                <a:solidFill>
                  <a:srgbClr val="222080"/>
                </a:solidFill>
                <a:latin typeface="Calibri"/>
              </a:rPr>
              <a:t>Sixth Outline Level</a:t>
            </a:r>
          </a:p>
          <a:p>
            <a:pPr marL="3024000" lvl="6" indent="-216000">
              <a:lnSpc>
                <a:spcPct val="90000"/>
              </a:lnSpc>
              <a:spcBef>
                <a:spcPts val="275"/>
              </a:spcBef>
              <a:buClr>
                <a:srgbClr val="000000"/>
              </a:buClr>
              <a:buSzPct val="45000"/>
              <a:buFont typeface="Wingdings" charset="2"/>
              <a:buChar char=""/>
            </a:pPr>
            <a:r>
              <a:rPr lang="en-US" sz="2000" b="0" strike="noStrike" spc="-1">
                <a:solidFill>
                  <a:srgbClr val="222080"/>
                </a:solidFill>
                <a:latin typeface="Calibri"/>
              </a:rPr>
              <a:t>Seventh Outline Level</a:t>
            </a:r>
          </a:p>
        </p:txBody>
      </p:sp>
      <p:sp>
        <p:nvSpPr>
          <p:cNvPr id="223" name="PlaceHolder 2"/>
          <p:cNvSpPr>
            <a:spLocks noGrp="1"/>
          </p:cNvSpPr>
          <p:nvPr>
            <p:ph type="ftr" idx="4"/>
          </p:nvPr>
        </p:nvSpPr>
        <p:spPr>
          <a:xfrm>
            <a:off x="1716840" y="6355800"/>
            <a:ext cx="9044640" cy="364680"/>
          </a:xfrm>
          <a:prstGeom prst="rect">
            <a:avLst/>
          </a:prstGeom>
          <a:noFill/>
          <a:ln w="0">
            <a:noFill/>
          </a:ln>
        </p:spPr>
        <p:txBody>
          <a:bodyPr anchor="ctr">
            <a:noAutofit/>
          </a:bodyPr>
          <a:lstStyle>
            <a:lvl1pPr algn="ctr">
              <a:lnSpc>
                <a:spcPct val="100000"/>
              </a:lnSpc>
              <a:buNone/>
              <a:defRPr lang="en-GB" sz="1200" b="0" strike="noStrike" spc="-1">
                <a:solidFill>
                  <a:srgbClr val="F2F2F2"/>
                </a:solidFill>
                <a:latin typeface="Calibri Light"/>
                <a:ea typeface="Arial"/>
              </a:defRPr>
            </a:lvl1pPr>
          </a:lstStyle>
          <a:p>
            <a:pPr algn="ctr">
              <a:lnSpc>
                <a:spcPct val="100000"/>
              </a:lnSpc>
              <a:buNone/>
            </a:pPr>
            <a:r>
              <a:rPr lang="en-GB" sz="1200" b="0" strike="noStrike" spc="-1">
                <a:solidFill>
                  <a:srgbClr val="F2F2F2"/>
                </a:solidFill>
                <a:latin typeface="Calibri Light"/>
                <a:ea typeface="Arial"/>
              </a:rPr>
              <a:t>&lt;footer&gt;</a:t>
            </a:r>
            <a:endParaRPr lang="en-GB" sz="1200" b="0" strike="noStrike" spc="-1">
              <a:latin typeface="Times New Roman"/>
            </a:endParaRPr>
          </a:p>
        </p:txBody>
      </p:sp>
      <p:sp>
        <p:nvSpPr>
          <p:cNvPr id="224" name="PlaceHolder 3"/>
          <p:cNvSpPr>
            <a:spLocks noGrp="1"/>
          </p:cNvSpPr>
          <p:nvPr>
            <p:ph type="sldNum" idx="5"/>
          </p:nvPr>
        </p:nvSpPr>
        <p:spPr>
          <a:xfrm>
            <a:off x="5897160" y="3960"/>
            <a:ext cx="395640" cy="784440"/>
          </a:xfrm>
          <a:prstGeom prst="rect">
            <a:avLst/>
          </a:prstGeom>
          <a:solidFill>
            <a:srgbClr val="4687E6"/>
          </a:solidFill>
          <a:ln w="1260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94CA1693-5A54-42A3-869D-D5C1E6C8A3AE}" type="slidenum">
              <a:rPr lang="en-US" sz="1400" b="1" strike="noStrike" spc="-1">
                <a:solidFill>
                  <a:srgbClr val="FFFFFF"/>
                </a:solidFill>
                <a:latin typeface="Calibri Light"/>
                <a:ea typeface="Arial"/>
              </a:rPr>
              <a:t>‹#›</a:t>
            </a:fld>
            <a:endParaRPr lang="en-GB" sz="1400" b="0" strike="noStrike" spc="-1">
              <a:latin typeface="Times New Roman"/>
            </a:endParaRPr>
          </a:p>
        </p:txBody>
      </p:sp>
      <p:sp>
        <p:nvSpPr>
          <p:cNvPr id="225" name="PlaceHolder 4"/>
          <p:cNvSpPr>
            <a:spLocks noGrp="1"/>
          </p:cNvSpPr>
          <p:nvPr>
            <p:ph type="body"/>
          </p:nvPr>
        </p:nvSpPr>
        <p:spPr>
          <a:xfrm>
            <a:off x="1375200" y="1355400"/>
            <a:ext cx="4571640" cy="756720"/>
          </a:xfrm>
          <a:prstGeom prst="rect">
            <a:avLst/>
          </a:prstGeom>
          <a:noFill/>
          <a:ln w="0">
            <a:noFill/>
          </a:ln>
        </p:spPr>
        <p:txBody>
          <a:bodyPr anchor="t">
            <a:normAutofit/>
          </a:bodyPr>
          <a:lstStyle/>
          <a:p>
            <a:pPr>
              <a:lnSpc>
                <a:spcPct val="90000"/>
              </a:lnSpc>
              <a:spcBef>
                <a:spcPts val="1001"/>
              </a:spcBef>
              <a:buNone/>
              <a:tabLst>
                <a:tab pos="0" algn="l"/>
              </a:tabLst>
            </a:pPr>
            <a:r>
              <a:rPr lang="en-GB" sz="2000" b="0" strike="noStrike" spc="-1">
                <a:solidFill>
                  <a:srgbClr val="476CE0"/>
                </a:solidFill>
                <a:latin typeface="Calibri Light"/>
                <a:ea typeface="Arial"/>
              </a:rPr>
              <a:t>Click to edit Master text styles</a:t>
            </a:r>
            <a:endParaRPr lang="en-US" sz="2000" b="0" strike="noStrike" spc="-1">
              <a:solidFill>
                <a:srgbClr val="222080"/>
              </a:solidFill>
              <a:latin typeface="Calibri"/>
            </a:endParaRPr>
          </a:p>
        </p:txBody>
      </p:sp>
      <p:sp>
        <p:nvSpPr>
          <p:cNvPr id="226" name="PlaceHolder 5"/>
          <p:cNvSpPr>
            <a:spLocks noGrp="1"/>
          </p:cNvSpPr>
          <p:nvPr>
            <p:ph type="body"/>
          </p:nvPr>
        </p:nvSpPr>
        <p:spPr>
          <a:xfrm>
            <a:off x="4620600" y="5217480"/>
            <a:ext cx="6141960" cy="1036440"/>
          </a:xfrm>
          <a:prstGeom prst="rect">
            <a:avLst/>
          </a:prstGeom>
          <a:noFill/>
          <a:ln w="0">
            <a:noFill/>
          </a:ln>
        </p:spPr>
        <p:txBody>
          <a:bodyPr anchor="t">
            <a:normAutofit/>
          </a:bodyPr>
          <a:lstStyle/>
          <a:p>
            <a:pPr algn="r">
              <a:lnSpc>
                <a:spcPct val="90000"/>
              </a:lnSpc>
              <a:spcBef>
                <a:spcPts val="1001"/>
              </a:spcBef>
              <a:buNone/>
              <a:tabLst>
                <a:tab pos="0" algn="l"/>
              </a:tabLst>
            </a:pPr>
            <a:r>
              <a:rPr lang="en-GB" sz="1400" b="0" strike="noStrike" spc="-1">
                <a:solidFill>
                  <a:srgbClr val="4687E6"/>
                </a:solidFill>
                <a:latin typeface="Calibri"/>
                <a:ea typeface="Arial"/>
              </a:rPr>
              <a:t>Click to edit Master text styles</a:t>
            </a:r>
            <a:endParaRPr lang="en-US" sz="1400" b="0" strike="noStrike" spc="-1">
              <a:solidFill>
                <a:srgbClr val="222080"/>
              </a:solidFill>
              <a:latin typeface="Calibri"/>
            </a:endParaRPr>
          </a:p>
        </p:txBody>
      </p:sp>
      <p:sp>
        <p:nvSpPr>
          <p:cNvPr id="227" name="PlaceHolder 6"/>
          <p:cNvSpPr>
            <a:spLocks noGrp="1"/>
          </p:cNvSpPr>
          <p:nvPr>
            <p:ph type="body"/>
          </p:nvPr>
        </p:nvSpPr>
        <p:spPr>
          <a:xfrm>
            <a:off x="0" y="1999440"/>
            <a:ext cx="12191760" cy="2302200"/>
          </a:xfrm>
          <a:prstGeom prst="rect">
            <a:avLst/>
          </a:prstGeom>
          <a:noFill/>
          <a:ln w="0">
            <a:noFill/>
          </a:ln>
        </p:spPr>
        <p:txBody>
          <a:bodyPr anchor="t">
            <a:noAutofit/>
          </a:bodyPr>
          <a:lstStyle/>
          <a:p>
            <a:pPr algn="just">
              <a:lnSpc>
                <a:spcPct val="90000"/>
              </a:lnSpc>
              <a:spcBef>
                <a:spcPts val="1001"/>
              </a:spcBef>
              <a:buNone/>
              <a:tabLst>
                <a:tab pos="0" algn="l"/>
              </a:tabLst>
            </a:pPr>
            <a:r>
              <a:rPr lang="en-GB" sz="20000" b="0" strike="noStrike" cap="all" spc="-1">
                <a:solidFill>
                  <a:srgbClr val="4687E6"/>
                </a:solidFill>
                <a:latin typeface="Calibri"/>
                <a:ea typeface="Arial"/>
              </a:rPr>
              <a:t>Title</a:t>
            </a:r>
            <a:endParaRPr lang="en-US" sz="20000" b="0" strike="noStrike" spc="-1">
              <a:solidFill>
                <a:srgbClr val="222080"/>
              </a:solidFill>
              <a:latin typeface="Calibri"/>
            </a:endParaRPr>
          </a:p>
        </p:txBody>
      </p:sp>
      <p:sp>
        <p:nvSpPr>
          <p:cNvPr id="228" name="PlaceHolder 7"/>
          <p:cNvSpPr>
            <a:spLocks noGrp="1"/>
          </p:cNvSpPr>
          <p:nvPr>
            <p:ph type="body"/>
          </p:nvPr>
        </p:nvSpPr>
        <p:spPr>
          <a:xfrm>
            <a:off x="1393920" y="4419720"/>
            <a:ext cx="9348480" cy="623520"/>
          </a:xfrm>
          <a:prstGeom prst="rect">
            <a:avLst/>
          </a:prstGeom>
          <a:noFill/>
          <a:ln w="0">
            <a:noFill/>
          </a:ln>
        </p:spPr>
        <p:txBody>
          <a:bodyPr anchor="t">
            <a:noAutofit/>
          </a:bodyPr>
          <a:lstStyle/>
          <a:p>
            <a:pPr algn="just">
              <a:lnSpc>
                <a:spcPct val="90000"/>
              </a:lnSpc>
              <a:spcBef>
                <a:spcPts val="1001"/>
              </a:spcBef>
              <a:buNone/>
              <a:tabLst>
                <a:tab pos="0" algn="l"/>
              </a:tabLst>
            </a:pPr>
            <a:r>
              <a:rPr lang="en-GB" sz="5000" b="0" strike="noStrike" cap="all" spc="1398">
                <a:solidFill>
                  <a:srgbClr val="E65646"/>
                </a:solidFill>
                <a:latin typeface="Calibri Light"/>
                <a:ea typeface="Arial"/>
              </a:rPr>
              <a:t>Subtitle</a:t>
            </a:r>
            <a:endParaRPr lang="en-US" sz="5000" b="0" strike="noStrike" spc="-1">
              <a:solidFill>
                <a:srgbClr val="222080"/>
              </a:solidFill>
              <a:latin typeface="Calibri"/>
            </a:endParaRPr>
          </a:p>
        </p:txBody>
      </p:sp>
      <p:sp>
        <p:nvSpPr>
          <p:cNvPr id="229" name="자유형 14"/>
          <p:cNvSpPr/>
          <p:nvPr/>
        </p:nvSpPr>
        <p:spPr>
          <a:xfrm>
            <a:off x="8352360" y="-23760"/>
            <a:ext cx="3838680" cy="1575720"/>
          </a:xfrm>
          <a:custGeom>
            <a:avLst/>
            <a:gdLst/>
            <a:ahLst/>
            <a:cxnLst/>
            <a:rect l="l" t="t" r="r" b="b"/>
            <a:pathLst>
              <a:path w="3838904" h="1575837">
                <a:moveTo>
                  <a:pt x="0" y="0"/>
                </a:moveTo>
                <a:lnTo>
                  <a:pt x="1040709" y="0"/>
                </a:lnTo>
                <a:lnTo>
                  <a:pt x="1070517" y="61876"/>
                </a:lnTo>
                <a:cubicBezTo>
                  <a:pt x="1238813" y="371682"/>
                  <a:pt x="1567050" y="581995"/>
                  <a:pt x="1944408" y="581995"/>
                </a:cubicBezTo>
                <a:cubicBezTo>
                  <a:pt x="2321766" y="581995"/>
                  <a:pt x="2650003" y="371682"/>
                  <a:pt x="2818299" y="61876"/>
                </a:cubicBezTo>
                <a:lnTo>
                  <a:pt x="2848107" y="0"/>
                </a:lnTo>
                <a:lnTo>
                  <a:pt x="3838904" y="0"/>
                </a:lnTo>
                <a:lnTo>
                  <a:pt x="3838904" y="189681"/>
                </a:lnTo>
                <a:lnTo>
                  <a:pt x="3775890" y="361849"/>
                </a:lnTo>
                <a:cubicBezTo>
                  <a:pt x="3474143" y="1075259"/>
                  <a:pt x="2767733" y="1575837"/>
                  <a:pt x="1944407" y="1575837"/>
                </a:cubicBezTo>
                <a:cubicBezTo>
                  <a:pt x="1052471" y="1575837"/>
                  <a:pt x="297748" y="988353"/>
                  <a:pt x="46084" y="179229"/>
                </a:cubicBezTo>
                <a:close/>
              </a:path>
            </a:pathLst>
          </a:custGeom>
          <a:solidFill>
            <a:srgbClr val="163081"/>
          </a:solidFill>
          <a:ln w="0">
            <a:noFill/>
          </a:ln>
        </p:spPr>
        <p:style>
          <a:lnRef idx="0">
            <a:scrgbClr r="0" g="0" b="0"/>
          </a:lnRef>
          <a:fillRef idx="0">
            <a:scrgbClr r="0" g="0" b="0"/>
          </a:fillRef>
          <a:effectRef idx="0">
            <a:scrgbClr r="0" g="0" b="0"/>
          </a:effectRef>
          <a:fontRef idx="minor"/>
        </p:style>
      </p:sp>
      <p:sp>
        <p:nvSpPr>
          <p:cNvPr id="230" name="Rectangle 56"/>
          <p:cNvSpPr/>
          <p:nvPr/>
        </p:nvSpPr>
        <p:spPr>
          <a:xfrm>
            <a:off x="1386000" y="5127840"/>
            <a:ext cx="9366840" cy="6840"/>
          </a:xfrm>
          <a:prstGeom prst="rect">
            <a:avLst/>
          </a:prstGeom>
          <a:solidFill>
            <a:srgbClr val="4687E6"/>
          </a:solidFill>
          <a:ln w="0">
            <a:noFill/>
          </a:ln>
        </p:spPr>
        <p:style>
          <a:lnRef idx="0">
            <a:scrgbClr r="0" g="0" b="0"/>
          </a:lnRef>
          <a:fillRef idx="0">
            <a:scrgbClr r="0" g="0" b="0"/>
          </a:fillRef>
          <a:effectRef idx="0">
            <a:scrgbClr r="0" g="0" b="0"/>
          </a:effectRef>
          <a:fontRef idx="minor"/>
        </p:style>
      </p:sp>
      <p:pic>
        <p:nvPicPr>
          <p:cNvPr id="231" name="Picture 65" descr="A picture containing text, clipart&#10;&#10;Description automatically generated"/>
          <p:cNvPicPr/>
          <p:nvPr/>
        </p:nvPicPr>
        <p:blipFill>
          <a:blip r:embed="rId14"/>
          <a:stretch/>
        </p:blipFill>
        <p:spPr>
          <a:xfrm>
            <a:off x="246240" y="5659560"/>
            <a:ext cx="1181160" cy="420480"/>
          </a:xfrm>
          <a:prstGeom prst="rect">
            <a:avLst/>
          </a:prstGeom>
          <a:ln w="0">
            <a:noFill/>
          </a:ln>
        </p:spPr>
      </p:pic>
      <p:sp>
        <p:nvSpPr>
          <p:cNvPr id="232" name="PlaceHolder 8"/>
          <p:cNvSpPr>
            <a:spLocks noGrp="1"/>
          </p:cNvSpPr>
          <p:nvPr>
            <p:ph type="body"/>
          </p:nvPr>
        </p:nvSpPr>
        <p:spPr>
          <a:xfrm>
            <a:off x="253080" y="6301800"/>
            <a:ext cx="1180440" cy="420840"/>
          </a:xfrm>
          <a:prstGeom prst="rect">
            <a:avLst/>
          </a:prstGeom>
          <a:blipFill rotWithShape="0">
            <a:blip r:embed="rId15"/>
            <a:stretch/>
          </a:blipFill>
          <a:ln w="0">
            <a:noFill/>
          </a:ln>
        </p:spPr>
        <p:txBody>
          <a:bodyPr anchor="t">
            <a:noAutofit/>
          </a:bodyPr>
          <a:lstStyle/>
          <a:p>
            <a:pPr marL="457200">
              <a:lnSpc>
                <a:spcPct val="90000"/>
              </a:lnSpc>
              <a:spcBef>
                <a:spcPts val="499"/>
              </a:spcBef>
              <a:buNone/>
              <a:tabLst>
                <a:tab pos="0" algn="l"/>
              </a:tabLst>
            </a:pPr>
            <a:r>
              <a:rPr lang="en-US" sz="2400" b="0" strike="noStrike" spc="-1">
                <a:solidFill>
                  <a:srgbClr val="222080"/>
                </a:solidFill>
                <a:latin typeface="Calibri"/>
                <a:ea typeface="Arial"/>
              </a:rPr>
              <a:t> </a:t>
            </a:r>
            <a:endParaRPr lang="en-US" sz="2400" b="0" strike="noStrike" spc="-1">
              <a:solidFill>
                <a:srgbClr val="222080"/>
              </a:solidFill>
              <a:latin typeface="Calibri"/>
            </a:endParaRPr>
          </a:p>
        </p:txBody>
      </p:sp>
      <p:sp>
        <p:nvSpPr>
          <p:cNvPr id="233" name="PlaceHolder 9"/>
          <p:cNvSpPr>
            <a:spLocks noGrp="1"/>
          </p:cNvSpPr>
          <p:nvPr>
            <p:ph type="title"/>
          </p:nvPr>
        </p:nvSpPr>
        <p:spPr>
          <a:xfrm>
            <a:off x="609120" y="272880"/>
            <a:ext cx="10972440" cy="1144800"/>
          </a:xfrm>
          <a:prstGeom prst="rect">
            <a:avLst/>
          </a:prstGeom>
          <a:noFill/>
          <a:ln w="0">
            <a:noFill/>
          </a:ln>
        </p:spPr>
        <p:txBody>
          <a:bodyPr lIns="0" tIns="0" rIns="0" bIns="0" anchor="ctr">
            <a:noAutofit/>
          </a:bodyPr>
          <a:lstStyle/>
          <a:p>
            <a:r>
              <a:rPr lang="en-US" sz="2160" b="0" strike="noStrike" spc="-1">
                <a:solidFill>
                  <a:srgbClr val="222080"/>
                </a:solidFill>
                <a:latin typeface="Calibri"/>
              </a:rPr>
              <a:t>Click to edit the title text format</a:t>
            </a:r>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70" name="Picture 6"/>
          <p:cNvPicPr/>
          <p:nvPr/>
        </p:nvPicPr>
        <p:blipFill>
          <a:blip r:embed="rId14"/>
          <a:stretch/>
        </p:blipFill>
        <p:spPr>
          <a:xfrm>
            <a:off x="10033920" y="6045840"/>
            <a:ext cx="1715400" cy="450000"/>
          </a:xfrm>
          <a:prstGeom prst="rect">
            <a:avLst/>
          </a:prstGeom>
          <a:ln w="0">
            <a:noFill/>
          </a:ln>
        </p:spPr>
      </p:pic>
      <p:sp>
        <p:nvSpPr>
          <p:cNvPr id="271" name="PlaceHolder 1"/>
          <p:cNvSpPr>
            <a:spLocks noGrp="1"/>
          </p:cNvSpPr>
          <p:nvPr>
            <p:ph type="sldNum" idx="6"/>
          </p:nvPr>
        </p:nvSpPr>
        <p:spPr>
          <a:xfrm>
            <a:off x="838080" y="6131160"/>
            <a:ext cx="2742840" cy="364680"/>
          </a:xfrm>
          <a:prstGeom prst="rect">
            <a:avLst/>
          </a:prstGeom>
          <a:noFill/>
          <a:ln w="0">
            <a:noFill/>
          </a:ln>
        </p:spPr>
        <p:txBody>
          <a:bodyPr anchor="ctr">
            <a:noAutofit/>
          </a:bodyPr>
          <a:lstStyle>
            <a:lvl1pPr>
              <a:lnSpc>
                <a:spcPct val="100000"/>
              </a:lnSpc>
              <a:buNone/>
              <a:defRPr lang="en-GB" sz="1200" b="0" strike="noStrike" spc="-1">
                <a:solidFill>
                  <a:srgbClr val="969696"/>
                </a:solidFill>
                <a:latin typeface="Arial"/>
              </a:defRPr>
            </a:lvl1pPr>
          </a:lstStyle>
          <a:p>
            <a:pPr>
              <a:lnSpc>
                <a:spcPct val="100000"/>
              </a:lnSpc>
              <a:buNone/>
            </a:pPr>
            <a:fld id="{59197546-A4BE-433A-9645-58A72BA03AE7}" type="slidenum">
              <a:rPr lang="en-GB" sz="1200" b="0" strike="noStrike" spc="-1">
                <a:solidFill>
                  <a:srgbClr val="969696"/>
                </a:solidFill>
                <a:latin typeface="Arial"/>
              </a:rPr>
              <a:t>‹#›</a:t>
            </a:fld>
            <a:endParaRPr lang="en-GB" sz="1200" b="0" strike="noStrike" spc="-1">
              <a:latin typeface="Times New Roman"/>
            </a:endParaRPr>
          </a:p>
        </p:txBody>
      </p:sp>
      <p:sp>
        <p:nvSpPr>
          <p:cNvPr id="272" name="Rectangle 1"/>
          <p:cNvSpPr/>
          <p:nvPr/>
        </p:nvSpPr>
        <p:spPr>
          <a:xfrm>
            <a:off x="0" y="0"/>
            <a:ext cx="12191760" cy="1077840"/>
          </a:xfrm>
          <a:prstGeom prst="rect">
            <a:avLst/>
          </a:prstGeom>
          <a:solidFill>
            <a:srgbClr val="FFFFFF"/>
          </a:solidFill>
          <a:ln w="12600">
            <a:noFill/>
          </a:ln>
        </p:spPr>
        <p:style>
          <a:lnRef idx="0">
            <a:scrgbClr r="0" g="0" b="0"/>
          </a:lnRef>
          <a:fillRef idx="0">
            <a:scrgbClr r="0" g="0" b="0"/>
          </a:fillRef>
          <a:effectRef idx="0">
            <a:scrgbClr r="0" g="0" b="0"/>
          </a:effectRef>
          <a:fontRef idx="minor"/>
        </p:style>
      </p:sp>
      <p:sp>
        <p:nvSpPr>
          <p:cNvPr id="273" name="Rectangle 4"/>
          <p:cNvSpPr/>
          <p:nvPr/>
        </p:nvSpPr>
        <p:spPr>
          <a:xfrm>
            <a:off x="0" y="1078200"/>
            <a:ext cx="12191760" cy="5779440"/>
          </a:xfrm>
          <a:prstGeom prst="rect">
            <a:avLst/>
          </a:prstGeom>
          <a:solidFill>
            <a:srgbClr val="0356B1"/>
          </a:solidFill>
          <a:ln w="12600">
            <a:noFill/>
          </a:ln>
        </p:spPr>
        <p:style>
          <a:lnRef idx="0">
            <a:scrgbClr r="0" g="0" b="0"/>
          </a:lnRef>
          <a:fillRef idx="0">
            <a:scrgbClr r="0" g="0" b="0"/>
          </a:fillRef>
          <a:effectRef idx="0">
            <a:scrgbClr r="0" g="0" b="0"/>
          </a:effectRef>
          <a:fontRef idx="minor"/>
        </p:style>
      </p:sp>
      <p:pic>
        <p:nvPicPr>
          <p:cNvPr id="274" name="Picture 2"/>
          <p:cNvPicPr/>
          <p:nvPr/>
        </p:nvPicPr>
        <p:blipFill>
          <a:blip r:embed="rId15"/>
          <a:stretch/>
        </p:blipFill>
        <p:spPr>
          <a:xfrm>
            <a:off x="5388840" y="258120"/>
            <a:ext cx="1659600" cy="1152000"/>
          </a:xfrm>
          <a:prstGeom prst="rect">
            <a:avLst/>
          </a:prstGeom>
          <a:ln w="0">
            <a:noFill/>
          </a:ln>
        </p:spPr>
      </p:pic>
      <p:sp>
        <p:nvSpPr>
          <p:cNvPr id="275" name="PlaceHolder 2"/>
          <p:cNvSpPr>
            <a:spLocks noGrp="1"/>
          </p:cNvSpPr>
          <p:nvPr>
            <p:ph type="title"/>
          </p:nvPr>
        </p:nvSpPr>
        <p:spPr>
          <a:xfrm>
            <a:off x="1071360" y="1992600"/>
            <a:ext cx="10064880" cy="2149200"/>
          </a:xfrm>
          <a:prstGeom prst="rect">
            <a:avLst/>
          </a:prstGeom>
          <a:noFill/>
          <a:ln w="0">
            <a:noFill/>
          </a:ln>
        </p:spPr>
        <p:txBody>
          <a:bodyPr bIns="0" anchor="t">
            <a:noAutofit/>
          </a:bodyPr>
          <a:lstStyle/>
          <a:p>
            <a:pPr>
              <a:lnSpc>
                <a:spcPct val="90000"/>
              </a:lnSpc>
              <a:buNone/>
            </a:pPr>
            <a:r>
              <a:rPr lang="en-US" sz="6000" b="0" strike="noStrike" spc="-1">
                <a:solidFill>
                  <a:srgbClr val="FFFFFF"/>
                </a:solidFill>
                <a:latin typeface="Arial"/>
              </a:rPr>
              <a:t>Click to edit Master title style</a:t>
            </a:r>
            <a:endParaRPr lang="en-US" sz="6000" b="0" strike="noStrike" spc="-1">
              <a:solidFill>
                <a:srgbClr val="4D4D4D"/>
              </a:solidFill>
              <a:latin typeface="Arial"/>
            </a:endParaRPr>
          </a:p>
        </p:txBody>
      </p:sp>
      <p:sp>
        <p:nvSpPr>
          <p:cNvPr id="276" name="Straight Connector 6"/>
          <p:cNvSpPr/>
          <p:nvPr/>
        </p:nvSpPr>
        <p:spPr>
          <a:xfrm>
            <a:off x="838080" y="1978920"/>
            <a:ext cx="360" cy="4879080"/>
          </a:xfrm>
          <a:prstGeom prst="line">
            <a:avLst/>
          </a:prstGeom>
          <a:ln w="28440">
            <a:solidFill>
              <a:srgbClr val="FFC000"/>
            </a:solidFill>
            <a:miter/>
          </a:ln>
        </p:spPr>
        <p:style>
          <a:lnRef idx="0">
            <a:scrgbClr r="0" g="0" b="0"/>
          </a:lnRef>
          <a:fillRef idx="0">
            <a:scrgbClr r="0" g="0" b="0"/>
          </a:fillRef>
          <a:effectRef idx="0">
            <a:scrgbClr r="0" g="0" b="0"/>
          </a:effectRef>
          <a:fontRef idx="minor"/>
        </p:style>
      </p:sp>
      <p:sp>
        <p:nvSpPr>
          <p:cNvPr id="277" name="Rectangle 10"/>
          <p:cNvSpPr/>
          <p:nvPr/>
        </p:nvSpPr>
        <p:spPr>
          <a:xfrm>
            <a:off x="5741280" y="6619320"/>
            <a:ext cx="707040" cy="240120"/>
          </a:xfrm>
          <a:prstGeom prst="rect">
            <a:avLst/>
          </a:prstGeom>
          <a:solidFill>
            <a:srgbClr val="004494"/>
          </a:solidFill>
          <a:ln w="12600">
            <a:noFill/>
          </a:ln>
        </p:spPr>
        <p:style>
          <a:lnRef idx="0">
            <a:scrgbClr r="0" g="0" b="0"/>
          </a:lnRef>
          <a:fillRef idx="0">
            <a:scrgbClr r="0" g="0" b="0"/>
          </a:fillRef>
          <a:effectRef idx="0">
            <a:scrgbClr r="0" g="0" b="0"/>
          </a:effectRef>
          <a:fontRef idx="minor"/>
        </p:style>
      </p:sp>
      <p:sp>
        <p:nvSpPr>
          <p:cNvPr id="278" name="PlaceHolder 3"/>
          <p:cNvSpPr>
            <a:spLocks noGrp="1"/>
          </p:cNvSpPr>
          <p:nvPr>
            <p:ph type="body"/>
          </p:nvPr>
        </p:nvSpPr>
        <p:spPr>
          <a:xfrm>
            <a:off x="6095880" y="5558040"/>
            <a:ext cx="5040000" cy="528480"/>
          </a:xfrm>
          <a:prstGeom prst="rect">
            <a:avLst/>
          </a:prstGeom>
          <a:noFill/>
          <a:ln w="0">
            <a:noFill/>
          </a:ln>
        </p:spPr>
        <p:txBody>
          <a:bodyPr anchor="t">
            <a:noAutofit/>
          </a:bodyPr>
          <a:lstStyle/>
          <a:p>
            <a:pPr marL="432000" indent="-324000" algn="r">
              <a:lnSpc>
                <a:spcPct val="100000"/>
              </a:lnSpc>
              <a:spcAft>
                <a:spcPts val="1800"/>
              </a:spcAft>
              <a:buClr>
                <a:srgbClr val="000000"/>
              </a:buClr>
              <a:buSzPct val="45000"/>
              <a:buFont typeface="Wingdings" charset="2"/>
              <a:buChar char=""/>
              <a:tabLst>
                <a:tab pos="0" algn="l"/>
              </a:tabLst>
            </a:pPr>
            <a:r>
              <a:rPr lang="en-US" sz="2200" b="0" i="1" strike="noStrike" spc="-1">
                <a:solidFill>
                  <a:srgbClr val="FFFFFF"/>
                </a:solidFill>
                <a:latin typeface="Arial"/>
              </a:rPr>
              <a:t>Edit Master text styles</a:t>
            </a:r>
            <a:endParaRPr lang="en-US" sz="2200" b="0" strike="noStrike" spc="-1">
              <a:solidFill>
                <a:srgbClr val="4D4D4D"/>
              </a:solidFill>
              <a:latin typeface="Arial"/>
            </a:endParaRPr>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15" name="Picture 6"/>
          <p:cNvPicPr/>
          <p:nvPr/>
        </p:nvPicPr>
        <p:blipFill>
          <a:blip r:embed="rId14"/>
          <a:stretch/>
        </p:blipFill>
        <p:spPr>
          <a:xfrm>
            <a:off x="10033920" y="6045840"/>
            <a:ext cx="1715400" cy="450000"/>
          </a:xfrm>
          <a:prstGeom prst="rect">
            <a:avLst/>
          </a:prstGeom>
          <a:ln w="0">
            <a:noFill/>
          </a:ln>
        </p:spPr>
      </p:pic>
      <p:sp>
        <p:nvSpPr>
          <p:cNvPr id="316" name="PlaceHolder 1"/>
          <p:cNvSpPr>
            <a:spLocks noGrp="1"/>
          </p:cNvSpPr>
          <p:nvPr>
            <p:ph type="body"/>
          </p:nvPr>
        </p:nvSpPr>
        <p:spPr>
          <a:xfrm>
            <a:off x="838080" y="1825560"/>
            <a:ext cx="10905480" cy="3881520"/>
          </a:xfrm>
          <a:prstGeom prst="rect">
            <a:avLst/>
          </a:prstGeom>
          <a:noFill/>
          <a:ln w="0">
            <a:noFill/>
          </a:ln>
        </p:spPr>
        <p:txBody>
          <a:bodyPr anchor="t">
            <a:noAutofit/>
          </a:bodyPr>
          <a:lstStyle/>
          <a:p>
            <a:pPr marL="432000" indent="-324000">
              <a:lnSpc>
                <a:spcPct val="100000"/>
              </a:lnSpc>
              <a:spcAft>
                <a:spcPts val="1800"/>
              </a:spcAft>
              <a:buClr>
                <a:srgbClr val="000000"/>
              </a:buClr>
              <a:buSzPct val="45000"/>
              <a:buFont typeface="Wingdings" charset="2"/>
              <a:buChar char=""/>
            </a:pPr>
            <a:r>
              <a:rPr lang="en-US" sz="2400" b="0" strike="noStrike" spc="-1">
                <a:solidFill>
                  <a:srgbClr val="4D4D4D"/>
                </a:solidFill>
                <a:latin typeface="Arial"/>
              </a:rPr>
              <a:t>Edit Master text styles</a:t>
            </a:r>
          </a:p>
          <a:p>
            <a:pPr marL="864000" lvl="1" indent="-324000">
              <a:lnSpc>
                <a:spcPct val="100000"/>
              </a:lnSpc>
              <a:spcBef>
                <a:spcPts val="499"/>
              </a:spcBef>
              <a:spcAft>
                <a:spcPts val="1800"/>
              </a:spcAft>
              <a:buClr>
                <a:srgbClr val="000000"/>
              </a:buClr>
              <a:buSzPct val="75000"/>
              <a:buFont typeface="Symbol" charset="2"/>
              <a:buChar char=""/>
            </a:pPr>
            <a:r>
              <a:rPr lang="en-US" sz="2000" b="0" strike="noStrike" spc="-1">
                <a:solidFill>
                  <a:srgbClr val="4D4D4D"/>
                </a:solidFill>
                <a:latin typeface="Arial"/>
              </a:rPr>
              <a:t>Second level</a:t>
            </a:r>
          </a:p>
          <a:p>
            <a:pPr marL="1296000" lvl="2" indent="-288000">
              <a:lnSpc>
                <a:spcPct val="100000"/>
              </a:lnSpc>
              <a:spcBef>
                <a:spcPts val="499"/>
              </a:spcBef>
              <a:spcAft>
                <a:spcPts val="1800"/>
              </a:spcAft>
              <a:buClr>
                <a:srgbClr val="000000"/>
              </a:buClr>
              <a:buSzPct val="45000"/>
              <a:buFont typeface="Wingdings" charset="2"/>
              <a:buChar char=""/>
            </a:pPr>
            <a:r>
              <a:rPr lang="en-US" sz="1800" b="0" strike="noStrike" spc="-1">
                <a:solidFill>
                  <a:srgbClr val="4D4D4D"/>
                </a:solidFill>
                <a:latin typeface="Arial"/>
              </a:rPr>
              <a:t>Third level</a:t>
            </a:r>
          </a:p>
          <a:p>
            <a:pPr marL="1728000" lvl="3" indent="-216000">
              <a:lnSpc>
                <a:spcPct val="100000"/>
              </a:lnSpc>
              <a:spcBef>
                <a:spcPts val="499"/>
              </a:spcBef>
              <a:spcAft>
                <a:spcPts val="1800"/>
              </a:spcAft>
              <a:buClr>
                <a:srgbClr val="000000"/>
              </a:buClr>
              <a:buSzPct val="75000"/>
              <a:buFont typeface="Symbol" charset="2"/>
              <a:buChar char=""/>
            </a:pPr>
            <a:r>
              <a:rPr lang="en-US" sz="1600" b="0" strike="noStrike" spc="-1">
                <a:solidFill>
                  <a:srgbClr val="4D4D4D"/>
                </a:solidFill>
                <a:latin typeface="Arial"/>
              </a:rPr>
              <a:t>Fourth level</a:t>
            </a:r>
          </a:p>
          <a:p>
            <a:pPr marL="2160000" lvl="4" indent="-216000">
              <a:lnSpc>
                <a:spcPct val="100000"/>
              </a:lnSpc>
              <a:spcBef>
                <a:spcPts val="499"/>
              </a:spcBef>
              <a:spcAft>
                <a:spcPts val="1800"/>
              </a:spcAft>
              <a:buClr>
                <a:srgbClr val="000000"/>
              </a:buClr>
              <a:buSzPct val="45000"/>
              <a:buFont typeface="Wingdings" charset="2"/>
              <a:buChar char=""/>
            </a:pPr>
            <a:r>
              <a:rPr lang="en-US" sz="1600" b="0" strike="noStrike" spc="-1">
                <a:solidFill>
                  <a:srgbClr val="4D4D4D"/>
                </a:solidFill>
                <a:latin typeface="Arial"/>
              </a:rPr>
              <a:t>Fifth level</a:t>
            </a:r>
          </a:p>
        </p:txBody>
      </p:sp>
      <p:sp>
        <p:nvSpPr>
          <p:cNvPr id="317" name="PlaceHolder 2"/>
          <p:cNvSpPr>
            <a:spLocks noGrp="1"/>
          </p:cNvSpPr>
          <p:nvPr>
            <p:ph type="sldNum" idx="7"/>
          </p:nvPr>
        </p:nvSpPr>
        <p:spPr>
          <a:xfrm>
            <a:off x="838080" y="6131160"/>
            <a:ext cx="2742840" cy="364680"/>
          </a:xfrm>
          <a:prstGeom prst="rect">
            <a:avLst/>
          </a:prstGeom>
          <a:noFill/>
          <a:ln w="0">
            <a:noFill/>
          </a:ln>
        </p:spPr>
        <p:txBody>
          <a:bodyPr anchor="ctr">
            <a:noAutofit/>
          </a:bodyPr>
          <a:lstStyle>
            <a:lvl1pPr>
              <a:lnSpc>
                <a:spcPct val="100000"/>
              </a:lnSpc>
              <a:buNone/>
              <a:defRPr lang="en-GB" sz="1200" b="0" strike="noStrike" spc="-1">
                <a:solidFill>
                  <a:srgbClr val="969696"/>
                </a:solidFill>
                <a:latin typeface="Arial"/>
              </a:defRPr>
            </a:lvl1pPr>
          </a:lstStyle>
          <a:p>
            <a:pPr>
              <a:lnSpc>
                <a:spcPct val="100000"/>
              </a:lnSpc>
              <a:buNone/>
            </a:pPr>
            <a:fld id="{31217E48-2D8E-4B38-876B-366DAD9F6696}" type="slidenum">
              <a:rPr lang="en-GB" sz="1200" b="0" strike="noStrike" spc="-1">
                <a:solidFill>
                  <a:srgbClr val="969696"/>
                </a:solidFill>
                <a:latin typeface="Arial"/>
              </a:rPr>
              <a:t>‹#›</a:t>
            </a:fld>
            <a:endParaRPr lang="en-GB" sz="1200" b="0" strike="noStrike" spc="-1">
              <a:latin typeface="Times New Roman"/>
            </a:endParaRPr>
          </a:p>
        </p:txBody>
      </p:sp>
      <p:sp>
        <p:nvSpPr>
          <p:cNvPr id="318" name="Straight Connector 6"/>
          <p:cNvSpPr/>
          <p:nvPr/>
        </p:nvSpPr>
        <p:spPr>
          <a:xfrm>
            <a:off x="838080" y="0"/>
            <a:ext cx="0" cy="1276200"/>
          </a:xfrm>
          <a:prstGeom prst="line">
            <a:avLst/>
          </a:prstGeom>
          <a:ln w="28440">
            <a:solidFill>
              <a:srgbClr val="FFC000"/>
            </a:solidFill>
            <a:miter/>
          </a:ln>
        </p:spPr>
        <p:style>
          <a:lnRef idx="0">
            <a:scrgbClr r="0" g="0" b="0"/>
          </a:lnRef>
          <a:fillRef idx="0">
            <a:scrgbClr r="0" g="0" b="0"/>
          </a:fillRef>
          <a:effectRef idx="0">
            <a:scrgbClr r="0" g="0" b="0"/>
          </a:effectRef>
          <a:fontRef idx="minor"/>
        </p:style>
      </p:sp>
      <p:sp>
        <p:nvSpPr>
          <p:cNvPr id="319" name="PlaceHolder 3"/>
          <p:cNvSpPr>
            <a:spLocks noGrp="1"/>
          </p:cNvSpPr>
          <p:nvPr>
            <p:ph type="title"/>
          </p:nvPr>
        </p:nvSpPr>
        <p:spPr>
          <a:xfrm>
            <a:off x="970560" y="482760"/>
            <a:ext cx="10515240" cy="781920"/>
          </a:xfrm>
          <a:prstGeom prst="rect">
            <a:avLst/>
          </a:prstGeom>
          <a:noFill/>
          <a:ln w="0">
            <a:noFill/>
          </a:ln>
        </p:spPr>
        <p:txBody>
          <a:bodyPr bIns="0" anchor="b">
            <a:noAutofit/>
          </a:bodyPr>
          <a:lstStyle/>
          <a:p>
            <a:pPr>
              <a:lnSpc>
                <a:spcPct val="90000"/>
              </a:lnSpc>
              <a:buNone/>
            </a:pPr>
            <a:r>
              <a:rPr lang="en-US" sz="4000" b="0" strike="noStrike" spc="-1">
                <a:solidFill>
                  <a:srgbClr val="034EA2"/>
                </a:solidFill>
                <a:latin typeface="Arial"/>
              </a:rPr>
              <a:t>Click to edit Master title style</a:t>
            </a:r>
            <a:endParaRPr lang="en-US" sz="4000" b="0" strike="noStrike" spc="-1">
              <a:solidFill>
                <a:srgbClr val="4D4D4D"/>
              </a:solidFill>
              <a:latin typeface="Arial"/>
            </a:endParaRPr>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56" name="Picture 6"/>
          <p:cNvPicPr/>
          <p:nvPr/>
        </p:nvPicPr>
        <p:blipFill>
          <a:blip r:embed="rId14"/>
          <a:stretch/>
        </p:blipFill>
        <p:spPr>
          <a:xfrm>
            <a:off x="10033920" y="6045840"/>
            <a:ext cx="1715400" cy="450000"/>
          </a:xfrm>
          <a:prstGeom prst="rect">
            <a:avLst/>
          </a:prstGeom>
          <a:ln w="0">
            <a:noFill/>
          </a:ln>
        </p:spPr>
      </p:pic>
      <p:sp>
        <p:nvSpPr>
          <p:cNvPr id="357" name="PlaceHolder 1"/>
          <p:cNvSpPr>
            <a:spLocks noGrp="1"/>
          </p:cNvSpPr>
          <p:nvPr>
            <p:ph type="sldNum" idx="8"/>
          </p:nvPr>
        </p:nvSpPr>
        <p:spPr>
          <a:xfrm>
            <a:off x="838080" y="6131160"/>
            <a:ext cx="2742840" cy="364680"/>
          </a:xfrm>
          <a:prstGeom prst="rect">
            <a:avLst/>
          </a:prstGeom>
          <a:noFill/>
          <a:ln w="0">
            <a:noFill/>
          </a:ln>
        </p:spPr>
        <p:txBody>
          <a:bodyPr anchor="ctr">
            <a:noAutofit/>
          </a:bodyPr>
          <a:lstStyle>
            <a:lvl1pPr>
              <a:lnSpc>
                <a:spcPct val="100000"/>
              </a:lnSpc>
              <a:buNone/>
              <a:defRPr lang="en-GB" sz="1200" b="0" strike="noStrike" spc="-1">
                <a:solidFill>
                  <a:srgbClr val="969696"/>
                </a:solidFill>
                <a:latin typeface="Arial"/>
              </a:defRPr>
            </a:lvl1pPr>
          </a:lstStyle>
          <a:p>
            <a:pPr>
              <a:lnSpc>
                <a:spcPct val="100000"/>
              </a:lnSpc>
              <a:buNone/>
            </a:pPr>
            <a:fld id="{3BD49F98-D2AB-4926-BB43-5ABEEBCFFFFF}" type="slidenum">
              <a:rPr lang="en-GB" sz="1200" b="0" strike="noStrike" spc="-1">
                <a:solidFill>
                  <a:srgbClr val="969696"/>
                </a:solidFill>
                <a:latin typeface="Arial"/>
              </a:rPr>
              <a:t>‹#›</a:t>
            </a:fld>
            <a:endParaRPr lang="en-GB" sz="1200" b="0" strike="noStrike" spc="-1">
              <a:latin typeface="Times New Roman"/>
            </a:endParaRPr>
          </a:p>
        </p:txBody>
      </p:sp>
      <p:sp>
        <p:nvSpPr>
          <p:cNvPr id="358" name="Straight Connector 7"/>
          <p:cNvSpPr/>
          <p:nvPr/>
        </p:nvSpPr>
        <p:spPr>
          <a:xfrm>
            <a:off x="838080" y="0"/>
            <a:ext cx="0" cy="1276200"/>
          </a:xfrm>
          <a:prstGeom prst="line">
            <a:avLst/>
          </a:prstGeom>
          <a:ln w="28440">
            <a:solidFill>
              <a:srgbClr val="FFC000"/>
            </a:solidFill>
            <a:miter/>
          </a:ln>
        </p:spPr>
        <p:style>
          <a:lnRef idx="0">
            <a:scrgbClr r="0" g="0" b="0"/>
          </a:lnRef>
          <a:fillRef idx="0">
            <a:scrgbClr r="0" g="0" b="0"/>
          </a:fillRef>
          <a:effectRef idx="0">
            <a:scrgbClr r="0" g="0" b="0"/>
          </a:effectRef>
          <a:fontRef idx="minor"/>
        </p:style>
      </p:sp>
      <p:sp>
        <p:nvSpPr>
          <p:cNvPr id="359" name="PlaceHolder 2"/>
          <p:cNvSpPr>
            <a:spLocks noGrp="1"/>
          </p:cNvSpPr>
          <p:nvPr>
            <p:ph type="title"/>
          </p:nvPr>
        </p:nvSpPr>
        <p:spPr>
          <a:xfrm>
            <a:off x="970560" y="482760"/>
            <a:ext cx="10515240" cy="781920"/>
          </a:xfrm>
          <a:prstGeom prst="rect">
            <a:avLst/>
          </a:prstGeom>
          <a:noFill/>
          <a:ln w="0">
            <a:noFill/>
          </a:ln>
        </p:spPr>
        <p:txBody>
          <a:bodyPr bIns="0" anchor="b">
            <a:noAutofit/>
          </a:bodyPr>
          <a:lstStyle/>
          <a:p>
            <a:pPr>
              <a:lnSpc>
                <a:spcPct val="90000"/>
              </a:lnSpc>
              <a:buNone/>
            </a:pPr>
            <a:r>
              <a:rPr lang="en-US" sz="4000" b="0" strike="noStrike" spc="-1">
                <a:solidFill>
                  <a:srgbClr val="034EA2"/>
                </a:solidFill>
                <a:latin typeface="Arial"/>
              </a:rPr>
              <a:t>Click to edit Master title style</a:t>
            </a:r>
            <a:endParaRPr lang="en-US" sz="4000" b="0" strike="noStrike" spc="-1">
              <a:solidFill>
                <a:srgbClr val="4D4D4D"/>
              </a:solidFill>
              <a:latin typeface="Arial"/>
            </a:endParaRPr>
          </a:p>
        </p:txBody>
      </p:sp>
      <p:sp>
        <p:nvSpPr>
          <p:cNvPr id="360" name="PlaceHolder 3"/>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US" sz="2400" b="0" strike="noStrike" spc="-1">
                <a:solidFill>
                  <a:srgbClr val="4D4D4D"/>
                </a:solidFill>
                <a:latin typeface="Arial"/>
              </a:rPr>
              <a:t>Click to edit the outline text format</a:t>
            </a:r>
          </a:p>
          <a:p>
            <a:pPr marL="864000" lvl="1" indent="-324000">
              <a:spcBef>
                <a:spcPts val="1134"/>
              </a:spcBef>
              <a:buClr>
                <a:srgbClr val="000000"/>
              </a:buClr>
              <a:buSzPct val="75000"/>
              <a:buFont typeface="Symbol" charset="2"/>
              <a:buChar char=""/>
            </a:pPr>
            <a:r>
              <a:rPr lang="en-US" sz="1800" b="0" strike="noStrike" spc="-1">
                <a:solidFill>
                  <a:srgbClr val="4D4D4D"/>
                </a:solidFill>
                <a:latin typeface="Arial"/>
              </a:rPr>
              <a:t>Second Outline Level</a:t>
            </a:r>
          </a:p>
          <a:p>
            <a:pPr marL="1296000" lvl="2" indent="-288000">
              <a:spcBef>
                <a:spcPts val="850"/>
              </a:spcBef>
              <a:buClr>
                <a:srgbClr val="000000"/>
              </a:buClr>
              <a:buSzPct val="45000"/>
              <a:buFont typeface="Wingdings" charset="2"/>
              <a:buChar char=""/>
            </a:pPr>
            <a:r>
              <a:rPr lang="en-US" sz="1600" b="0" strike="noStrike" spc="-1">
                <a:solidFill>
                  <a:srgbClr val="4D4D4D"/>
                </a:solidFill>
                <a:latin typeface="Arial"/>
              </a:rPr>
              <a:t>Third Outline Level</a:t>
            </a:r>
          </a:p>
          <a:p>
            <a:pPr marL="1728000" lvl="3" indent="-216000">
              <a:spcBef>
                <a:spcPts val="567"/>
              </a:spcBef>
              <a:buClr>
                <a:srgbClr val="000000"/>
              </a:buClr>
              <a:buSzPct val="75000"/>
              <a:buFont typeface="Symbol" charset="2"/>
              <a:buChar char=""/>
            </a:pPr>
            <a:r>
              <a:rPr lang="en-US" sz="1600" b="0" strike="noStrike" spc="-1">
                <a:solidFill>
                  <a:srgbClr val="4D4D4D"/>
                </a:solidFill>
                <a:latin typeface="Arial"/>
              </a:rPr>
              <a:t>Fourth Outline Level</a:t>
            </a:r>
          </a:p>
          <a:p>
            <a:pPr marL="2160000" lvl="4" indent="-216000">
              <a:spcBef>
                <a:spcPts val="283"/>
              </a:spcBef>
              <a:buClr>
                <a:srgbClr val="000000"/>
              </a:buClr>
              <a:buSzPct val="45000"/>
              <a:buFont typeface="Wingdings" charset="2"/>
              <a:buChar char=""/>
            </a:pPr>
            <a:r>
              <a:rPr lang="en-US" sz="2000" b="0" strike="noStrike" spc="-1">
                <a:solidFill>
                  <a:srgbClr val="4D4D4D"/>
                </a:solidFill>
                <a:latin typeface="Arial"/>
              </a:rPr>
              <a:t>Fifth Outline Level</a:t>
            </a:r>
          </a:p>
          <a:p>
            <a:pPr marL="2592000" lvl="5" indent="-216000">
              <a:spcBef>
                <a:spcPts val="283"/>
              </a:spcBef>
              <a:buClr>
                <a:srgbClr val="000000"/>
              </a:buClr>
              <a:buSzPct val="45000"/>
              <a:buFont typeface="Wingdings" charset="2"/>
              <a:buChar char=""/>
            </a:pPr>
            <a:r>
              <a:rPr lang="en-US" sz="2000" b="0" strike="noStrike" spc="-1">
                <a:solidFill>
                  <a:srgbClr val="4D4D4D"/>
                </a:solidFill>
                <a:latin typeface="Arial"/>
              </a:rPr>
              <a:t>Sixth Outline Level</a:t>
            </a:r>
          </a:p>
          <a:p>
            <a:pPr marL="3024000" lvl="6" indent="-216000">
              <a:spcBef>
                <a:spcPts val="283"/>
              </a:spcBef>
              <a:buClr>
                <a:srgbClr val="000000"/>
              </a:buClr>
              <a:buSzPct val="45000"/>
              <a:buFont typeface="Wingdings" charset="2"/>
              <a:buChar char=""/>
            </a:pPr>
            <a:r>
              <a:rPr lang="en-US" sz="2000" b="0" strike="noStrike" spc="-1">
                <a:solidFill>
                  <a:srgbClr val="4D4D4D"/>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about:blank"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doi.org/10.5281/zenodo.13919642" TargetMode="External"/><Relationship Id="rId1" Type="http://schemas.openxmlformats.org/officeDocument/2006/relationships/slideLayout" Target="../slideLayouts/slideLayout49.xml"/><Relationship Id="rId5" Type="http://schemas.openxmlformats.org/officeDocument/2006/relationships/hyperlink" Target="https://explore.openaire.eu/" TargetMode="Externa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49.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49.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9.xml"/></Relationships>
</file>

<file path=ppt/slides/_rels/slide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9.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9.xml"/></Relationships>
</file>

<file path=ppt/slides/_rels/slide1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xml.rels><?xml version="1.0" encoding="UTF-8" standalone="yes"?>
<Relationships xmlns="http://schemas.openxmlformats.org/package/2006/relationships"><Relationship Id="rId8" Type="http://schemas.openxmlformats.org/officeDocument/2006/relationships/hyperlink" Target="https://webgate.ec.europa.eu/funding-tenders-opportunities/display/IT/Continuous+Reporting" TargetMode="External"/><Relationship Id="rId3" Type="http://schemas.openxmlformats.org/officeDocument/2006/relationships/hyperlink" Target="https://ec.europa.eu/info/funding-tenders/opportunities/docs/2021-2027/horizon/guidance/programme-guide_horizon_en.pdf" TargetMode="External"/><Relationship Id="rId7" Type="http://schemas.openxmlformats.org/officeDocument/2006/relationships/hyperlink" Target="https://ec.europa.eu/info/funding-tenders/opportunities/docs/2021-2027/horizon/guidance/horizon-msca-financial-guide_en.pdf" TargetMode="External"/><Relationship Id="rId12" Type="http://schemas.openxmlformats.org/officeDocument/2006/relationships/hyperlink" Target="https://openplato.eu/mod/scorm/view.php?id=1245" TargetMode="External"/><Relationship Id="rId2" Type="http://schemas.openxmlformats.org/officeDocument/2006/relationships/hyperlink" Target="https://ec.europa.eu/info/funding-tenders/opportunities/portal/screen/how-to-participate/reference-documents;programCode=HORIZON" TargetMode="External"/><Relationship Id="rId1" Type="http://schemas.openxmlformats.org/officeDocument/2006/relationships/slideLayout" Target="../slideLayouts/slideLayout13.xml"/><Relationship Id="rId6" Type="http://schemas.openxmlformats.org/officeDocument/2006/relationships/hyperlink" Target="https://op.europa.eu/s/zYX8" TargetMode="External"/><Relationship Id="rId11" Type="http://schemas.openxmlformats.org/officeDocument/2006/relationships/hyperlink" Target="https://doi.org/10.5281/zenodo.7786309" TargetMode="External"/><Relationship Id="rId5" Type="http://schemas.openxmlformats.org/officeDocument/2006/relationships/hyperlink" Target="https://erc.europa.eu/managing-your-project/open-science#bootstrap-panel-3-body" TargetMode="External"/><Relationship Id="rId10" Type="http://schemas.openxmlformats.org/officeDocument/2006/relationships/image" Target="../media/image15.png"/><Relationship Id="rId4" Type="http://schemas.openxmlformats.org/officeDocument/2006/relationships/hyperlink" Target="https://ec.europa.eu/info/funding-tenders/opportunities/docs/2021-2027/common/guidance/aga_en.pdf" TargetMode="External"/><Relationship Id="rId9" Type="http://schemas.openxmlformats.org/officeDocument/2006/relationships/hyperlink" Target="https://www.openaire.eu/guides"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97.xml"/></Relationships>
</file>

<file path=ppt/slides/_rels/slide23.xml.rels><?xml version="1.0" encoding="UTF-8" standalone="yes"?>
<Relationships xmlns="http://schemas.openxmlformats.org/package/2006/relationships"><Relationship Id="rId3" Type="http://schemas.openxmlformats.org/officeDocument/2006/relationships/hyperlink" Target="https://open-research-europe.ec.europa.eu/for-authors/prepublication-checks" TargetMode="External"/><Relationship Id="rId2" Type="http://schemas.openxmlformats.org/officeDocument/2006/relationships/image" Target="../media/image33.png"/><Relationship Id="rId1" Type="http://schemas.openxmlformats.org/officeDocument/2006/relationships/slideLayout" Target="../slideLayouts/slideLayout97.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xml"/><Relationship Id="rId1" Type="http://schemas.openxmlformats.org/officeDocument/2006/relationships/slideLayout" Target="../slideLayouts/slideLayout85.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109.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97.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85.xml"/><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85.xml"/></Relationships>
</file>

<file path=ppt/slides/_rels/slide29.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notesSlide" Target="../notesSlides/notesSlide4.xml"/><Relationship Id="rId1" Type="http://schemas.openxmlformats.org/officeDocument/2006/relationships/slideLayout" Target="../slideLayouts/slideLayout121.xml"/><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1.xml.rels><?xml version="1.0" encoding="UTF-8" standalone="yes"?>
<Relationships xmlns="http://schemas.openxmlformats.org/package/2006/relationships"><Relationship Id="rId3" Type="http://schemas.openxmlformats.org/officeDocument/2006/relationships/hyperlink" Target="http://www.scriberia.co.uk/" TargetMode="External"/><Relationship Id="rId2" Type="http://schemas.openxmlformats.org/officeDocument/2006/relationships/image" Target="../media/image42.jpeg"/><Relationship Id="rId1" Type="http://schemas.openxmlformats.org/officeDocument/2006/relationships/slideLayout" Target="../slideLayouts/slideLayout49.xml"/><Relationship Id="rId4" Type="http://schemas.openxmlformats.org/officeDocument/2006/relationships/hyperlink" Target="https://www.turing.ac.uk/"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www.openaire.eu/how-to-make-your-data-fair" TargetMode="External"/><Relationship Id="rId2" Type="http://schemas.openxmlformats.org/officeDocument/2006/relationships/image" Target="../media/image43.png"/><Relationship Id="rId1" Type="http://schemas.openxmlformats.org/officeDocument/2006/relationships/slideLayout" Target="../slideLayouts/slideLayout49.xml"/></Relationships>
</file>

<file path=ppt/slides/_rels/slide3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doi.org/10.5281/zenodo.1489929" TargetMode="External"/><Relationship Id="rId1" Type="http://schemas.openxmlformats.org/officeDocument/2006/relationships/slideLayout" Target="../slideLayouts/slideLayout49.xml"/></Relationships>
</file>

<file path=ppt/slides/_rels/slide3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9.xml"/></Relationships>
</file>

<file path=ppt/slides/_rels/slide3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49.xml"/></Relationships>
</file>

<file path=ppt/slides/_rels/slide3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4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3" Type="http://schemas.openxmlformats.org/officeDocument/2006/relationships/hyperlink" Target="https://open-science-cloud.ec.europa.eu/" TargetMode="External"/><Relationship Id="rId2" Type="http://schemas.openxmlformats.org/officeDocument/2006/relationships/hyperlink" Target="https://open-science-cloud.ec.europa.eu/login?path=/home" TargetMode="External"/><Relationship Id="rId1" Type="http://schemas.openxmlformats.org/officeDocument/2006/relationships/slideLayout" Target="../slideLayouts/slideLayout49.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explore.openaire.eu/" TargetMode="External"/><Relationship Id="rId1" Type="http://schemas.openxmlformats.org/officeDocument/2006/relationships/slideLayout" Target="../slideLayouts/slideLayout49.xml"/><Relationship Id="rId4" Type="http://schemas.openxmlformats.org/officeDocument/2006/relationships/image" Target="../media/image4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0.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49.png"/><Relationship Id="rId1" Type="http://schemas.openxmlformats.org/officeDocument/2006/relationships/slideLayout" Target="../slideLayouts/slideLayout49.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41.xml.rels><?xml version="1.0" encoding="UTF-8" standalone="yes"?>
<Relationships xmlns="http://schemas.openxmlformats.org/package/2006/relationships"><Relationship Id="rId3" Type="http://schemas.openxmlformats.org/officeDocument/2006/relationships/hyperlink" Target="https://argos.openaire.eu/" TargetMode="External"/><Relationship Id="rId2" Type="http://schemas.openxmlformats.org/officeDocument/2006/relationships/image" Target="../media/image56.png"/><Relationship Id="rId1" Type="http://schemas.openxmlformats.org/officeDocument/2006/relationships/slideLayout" Target="../slideLayouts/slideLayout49.xml"/><Relationship Id="rId4" Type="http://schemas.openxmlformats.org/officeDocument/2006/relationships/image" Target="../media/image5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4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hyperlink" Target="https://doi.org/10.5281/zenodo.4681073" TargetMode="External"/><Relationship Id="rId1" Type="http://schemas.openxmlformats.org/officeDocument/2006/relationships/slideLayout" Target="../slideLayouts/slideLayout49.xml"/></Relationships>
</file>

<file path=ppt/slides/_rels/slide4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49.xml"/></Relationships>
</file>

<file path=ppt/slides/_rels/slide4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49.xml"/><Relationship Id="rId5" Type="http://schemas.openxmlformats.org/officeDocument/2006/relationships/hyperlink" Target="https://webgate.ec.europa.eu/funding-tenders-opportunities/pages/viewpage.action?pageId=34472316" TargetMode="External"/><Relationship Id="rId4" Type="http://schemas.openxmlformats.org/officeDocument/2006/relationships/image" Target="../media/image62.png"/></Relationships>
</file>

<file path=ppt/slides/_rels/slide4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49.xml"/></Relationships>
</file>

<file path=ppt/slides/_rels/slide4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hyperlink" Target="https://webgate.ec.europa.eu/funding-tenders-opportunities/pages/viewpage.action?pageId=25559674" TargetMode="External"/><Relationship Id="rId1" Type="http://schemas.openxmlformats.org/officeDocument/2006/relationships/slideLayout" Target="../slideLayouts/slideLayout49.xml"/><Relationship Id="rId5" Type="http://schemas.openxmlformats.org/officeDocument/2006/relationships/image" Target="../media/image65.png"/><Relationship Id="rId4" Type="http://schemas.openxmlformats.org/officeDocument/2006/relationships/image" Target="../media/image64.png"/></Relationships>
</file>

<file path=ppt/slides/_rels/slide4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49.xml"/><Relationship Id="rId4" Type="http://schemas.openxmlformats.org/officeDocument/2006/relationships/image" Target="../media/image68.png"/></Relationships>
</file>

<file path=ppt/slides/_rels/slide49.xml.rels><?xml version="1.0" encoding="UTF-8" standalone="yes"?>
<Relationships xmlns="http://schemas.openxmlformats.org/package/2006/relationships"><Relationship Id="rId2" Type="http://schemas.openxmlformats.org/officeDocument/2006/relationships/hyperlink" Target="http://about:blank"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49.xml"/></Relationships>
</file>

<file path=ppt/slides/_rels/slide52.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49.xml"/></Relationships>
</file>

<file path=ppt/slides/_rels/slide5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9.xml"/></Relationships>
</file>

<file path=ppt/slides/_rels/slide54.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4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hyperlink" Target="https://erc.europa.eu/sites/default/files/document/file/ERC-Data-Management-Plan.docx" TargetMode="External"/><Relationship Id="rId1" Type="http://schemas.openxmlformats.org/officeDocument/2006/relationships/slideLayout" Target="../slideLayouts/slideLayout49.xml"/></Relationships>
</file>

<file path=ppt/slides/_rels/slide57.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49.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9.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hyperlink" Target="https://doi.org/10.5281/zenodo.5549524" TargetMode="External"/><Relationship Id="rId1" Type="http://schemas.openxmlformats.org/officeDocument/2006/relationships/slideLayout" Target="../slideLayouts/slideLayout4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60.xml.rels><?xml version="1.0" encoding="UTF-8" standalone="yes"?>
<Relationships xmlns="http://schemas.openxmlformats.org/package/2006/relationships"><Relationship Id="rId3" Type="http://schemas.openxmlformats.org/officeDocument/2006/relationships/hyperlink" Target="https://doi.org/10.5281/zenodo.5549524" TargetMode="External"/><Relationship Id="rId2" Type="http://schemas.openxmlformats.org/officeDocument/2006/relationships/image" Target="../media/image75.png"/><Relationship Id="rId1" Type="http://schemas.openxmlformats.org/officeDocument/2006/relationships/slideLayout" Target="../slideLayouts/slideLayout49.xml"/></Relationships>
</file>

<file path=ppt/slides/_rels/slide61.xml.rels><?xml version="1.0" encoding="UTF-8" standalone="yes"?>
<Relationships xmlns="http://schemas.openxmlformats.org/package/2006/relationships"><Relationship Id="rId3" Type="http://schemas.openxmlformats.org/officeDocument/2006/relationships/hyperlink" Target="https://ecrin.org/" TargetMode="External"/><Relationship Id="rId2" Type="http://schemas.openxmlformats.org/officeDocument/2006/relationships/hyperlink" Target="https://forrt.org/glossary/preregistration/" TargetMode="External"/><Relationship Id="rId1" Type="http://schemas.openxmlformats.org/officeDocument/2006/relationships/slideLayout" Target="../slideLayouts/slideLayout49.xml"/><Relationship Id="rId6" Type="http://schemas.openxmlformats.org/officeDocument/2006/relationships/image" Target="../media/image76.jpeg"/><Relationship Id="rId5" Type="http://schemas.openxmlformats.org/officeDocument/2006/relationships/hyperlink" Target="https://doi.org/10.1073/pnas.1708274114" TargetMode="External"/><Relationship Id="rId4" Type="http://schemas.openxmlformats.org/officeDocument/2006/relationships/hyperlink" Target="https://www.cos.io/initiatives/prereg" TargetMode="External"/></Relationships>
</file>

<file path=ppt/slides/_rels/slide62.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49.xml"/></Relationships>
</file>

<file path=ppt/slides/_rels/slide63.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hyperlink" Target="https://www.researchersnight.eu/" TargetMode="External"/><Relationship Id="rId7" Type="http://schemas.openxmlformats.org/officeDocument/2006/relationships/image" Target="../media/image79.png"/><Relationship Id="rId2" Type="http://schemas.openxmlformats.org/officeDocument/2006/relationships/hyperlink" Target="https://rri-tools.eu/public-engagement" TargetMode="External"/><Relationship Id="rId1" Type="http://schemas.openxmlformats.org/officeDocument/2006/relationships/slideLayout" Target="../slideLayouts/slideLayout49.xml"/><Relationship Id="rId6" Type="http://schemas.openxmlformats.org/officeDocument/2006/relationships/hyperlink" Target="https://doi.org/10.48550/arXiv.2011.11350" TargetMode="External"/><Relationship Id="rId5" Type="http://schemas.openxmlformats.org/officeDocument/2006/relationships/image" Target="../media/image78.png"/><Relationship Id="rId4" Type="http://schemas.openxmlformats.org/officeDocument/2006/relationships/hyperlink" Target="https://www.scienceiswonderful.eu/" TargetMode="External"/></Relationships>
</file>

<file path=ppt/slides/_rels/slide64.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hyperlink" Target="https://ecsa.citizen-science.net/" TargetMode="External"/><Relationship Id="rId7" Type="http://schemas.openxmlformats.org/officeDocument/2006/relationships/hyperlink" Target="https://dnapuzzles.org/" TargetMode="External"/><Relationship Id="rId2" Type="http://schemas.openxmlformats.org/officeDocument/2006/relationships/hyperlink" Target="https://forrt.org/glossary/citizen-science/" TargetMode="External"/><Relationship Id="rId1" Type="http://schemas.openxmlformats.org/officeDocument/2006/relationships/slideLayout" Target="../slideLayouts/slideLayout49.xml"/><Relationship Id="rId6" Type="http://schemas.openxmlformats.org/officeDocument/2006/relationships/hyperlink" Target="https://snac.gein.noa.gr/" TargetMode="External"/><Relationship Id="rId5" Type="http://schemas.openxmlformats.org/officeDocument/2006/relationships/hyperlink" Target="https://www.zooniverse.org/" TargetMode="External"/><Relationship Id="rId4" Type="http://schemas.openxmlformats.org/officeDocument/2006/relationships/hyperlink" Target="https://eu-citizen.science/" TargetMode="Externa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66.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49.xml"/></Relationships>
</file>

<file path=ppt/slides/_rels/slide6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jpe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61.xml"/></Relationships>
</file>

<file path=ppt/slides/_rels/slide7.xml.rels><?xml version="1.0" encoding="UTF-8" standalone="yes"?>
<Relationships xmlns="http://schemas.openxmlformats.org/package/2006/relationships"><Relationship Id="rId3" Type="http://schemas.openxmlformats.org/officeDocument/2006/relationships/hyperlink" Target="https://www.flaticon.com/authors/manshagraphics" TargetMode="External"/><Relationship Id="rId7" Type="http://schemas.openxmlformats.org/officeDocument/2006/relationships/image" Target="../media/image20.png"/><Relationship Id="rId2" Type="http://schemas.openxmlformats.org/officeDocument/2006/relationships/hyperlink" Target="https://libguides.library.curtin.edu.au/" TargetMode="External"/><Relationship Id="rId1" Type="http://schemas.openxmlformats.org/officeDocument/2006/relationships/slideLayout" Target="../slideLayouts/slideLayout49.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w.wiki/C92$" TargetMode="External"/><Relationship Id="rId1" Type="http://schemas.openxmlformats.org/officeDocument/2006/relationships/slideLayout" Target="../slideLayouts/slideLayout49.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9.xml"/><Relationship Id="rId4" Type="http://schemas.openxmlformats.org/officeDocument/2006/relationships/hyperlink" Target="https://explore.openaire.eu/"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 name="PlaceHolder 1"/>
          <p:cNvSpPr>
            <a:spLocks noGrp="1"/>
          </p:cNvSpPr>
          <p:nvPr>
            <p:ph/>
          </p:nvPr>
        </p:nvSpPr>
        <p:spPr>
          <a:xfrm>
            <a:off x="4439160" y="2419200"/>
            <a:ext cx="7084080" cy="2263320"/>
          </a:xfrm>
          <a:prstGeom prst="rect">
            <a:avLst/>
          </a:prstGeom>
          <a:noFill/>
          <a:ln w="0">
            <a:noFill/>
          </a:ln>
        </p:spPr>
        <p:txBody>
          <a:bodyPr anchor="t">
            <a:normAutofit fontScale="55000"/>
          </a:bodyPr>
          <a:lstStyle/>
          <a:p>
            <a:pPr algn="r">
              <a:lnSpc>
                <a:spcPct val="120000"/>
              </a:lnSpc>
              <a:spcBef>
                <a:spcPts val="1001"/>
              </a:spcBef>
              <a:buNone/>
              <a:tabLst>
                <a:tab pos="0" algn="l"/>
              </a:tabLst>
            </a:pPr>
            <a:r>
              <a:rPr lang="fr-FR" sz="8000" b="1" strike="noStrike" spc="-1">
                <a:solidFill>
                  <a:srgbClr val="1B60C6"/>
                </a:solidFill>
                <a:latin typeface="Calibri"/>
                <a:ea typeface="Calibri"/>
              </a:rPr>
              <a:t>Horizon Europe Open Science requirements in practice</a:t>
            </a:r>
            <a:endParaRPr lang="en-US" sz="8000" b="0" strike="noStrike" spc="-1">
              <a:solidFill>
                <a:srgbClr val="222080"/>
              </a:solidFill>
              <a:latin typeface="Calibri"/>
            </a:endParaRPr>
          </a:p>
        </p:txBody>
      </p:sp>
      <p:sp>
        <p:nvSpPr>
          <p:cNvPr id="488" name="PlaceHolder 2"/>
          <p:cNvSpPr>
            <a:spLocks noGrp="1"/>
          </p:cNvSpPr>
          <p:nvPr>
            <p:ph/>
          </p:nvPr>
        </p:nvSpPr>
        <p:spPr>
          <a:xfrm>
            <a:off x="3193560" y="4682880"/>
            <a:ext cx="7765920" cy="988560"/>
          </a:xfrm>
          <a:prstGeom prst="rect">
            <a:avLst/>
          </a:prstGeom>
          <a:noFill/>
          <a:ln w="0">
            <a:noFill/>
          </a:ln>
        </p:spPr>
        <p:txBody>
          <a:bodyPr anchor="t">
            <a:noAutofit/>
          </a:bodyPr>
          <a:lstStyle/>
          <a:p>
            <a:pPr>
              <a:lnSpc>
                <a:spcPct val="90000"/>
              </a:lnSpc>
              <a:spcBef>
                <a:spcPts val="1001"/>
              </a:spcBef>
              <a:buNone/>
              <a:tabLst>
                <a:tab pos="0" algn="l"/>
              </a:tabLst>
            </a:pPr>
            <a:r>
              <a:rPr lang="en-GB" sz="2800" b="1" strike="noStrike" spc="-1">
                <a:solidFill>
                  <a:srgbClr val="5A6770"/>
                </a:solidFill>
                <a:latin typeface="Calibri"/>
                <a:ea typeface="Arial"/>
              </a:rPr>
              <a:t>Jonathan England</a:t>
            </a:r>
            <a:endParaRPr lang="en-US" sz="2800" b="0" strike="noStrike" spc="-1">
              <a:solidFill>
                <a:srgbClr val="222080"/>
              </a:solidFill>
              <a:latin typeface="Calibri"/>
            </a:endParaRPr>
          </a:p>
        </p:txBody>
      </p:sp>
      <p:sp>
        <p:nvSpPr>
          <p:cNvPr id="489" name="PlaceHolder 3"/>
          <p:cNvSpPr>
            <a:spLocks noGrp="1"/>
          </p:cNvSpPr>
          <p:nvPr>
            <p:ph/>
          </p:nvPr>
        </p:nvSpPr>
        <p:spPr>
          <a:xfrm>
            <a:off x="7576920" y="163080"/>
            <a:ext cx="4394880" cy="825480"/>
          </a:xfrm>
          <a:prstGeom prst="rect">
            <a:avLst/>
          </a:prstGeom>
          <a:noFill/>
          <a:ln w="0">
            <a:noFill/>
          </a:ln>
        </p:spPr>
        <p:txBody>
          <a:bodyPr anchor="t">
            <a:normAutofit fontScale="90000"/>
          </a:bodyPr>
          <a:lstStyle/>
          <a:p>
            <a:pPr algn="r">
              <a:lnSpc>
                <a:spcPct val="90000"/>
              </a:lnSpc>
              <a:spcBef>
                <a:spcPts val="1001"/>
              </a:spcBef>
              <a:buNone/>
              <a:tabLst>
                <a:tab pos="0" algn="l"/>
              </a:tabLst>
            </a:pPr>
            <a:r>
              <a:rPr lang="en-GB" sz="1600" b="1" u="sng" strike="noStrike" spc="-1">
                <a:solidFill>
                  <a:srgbClr val="5FC61B"/>
                </a:solidFill>
                <a:uFillTx/>
                <a:latin typeface="Calibri Light"/>
                <a:ea typeface="Arial"/>
                <a:hlinkClick r:id="rId2"/>
              </a:rPr>
              <a:t>www.openaire.eu</a:t>
            </a:r>
            <a:endParaRPr lang="en-US" sz="1600" b="0" strike="noStrike" spc="-1">
              <a:solidFill>
                <a:srgbClr val="222080"/>
              </a:solidFill>
              <a:latin typeface="Calibri"/>
            </a:endParaRPr>
          </a:p>
          <a:p>
            <a:pPr algn="r">
              <a:lnSpc>
                <a:spcPct val="90000"/>
              </a:lnSpc>
              <a:spcBef>
                <a:spcPts val="1001"/>
              </a:spcBef>
              <a:buNone/>
              <a:tabLst>
                <a:tab pos="0" algn="l"/>
              </a:tabLst>
            </a:pPr>
            <a:r>
              <a:rPr lang="en-GB" sz="1600" b="1" strike="noStrike" spc="-1">
                <a:solidFill>
                  <a:srgbClr val="1B60C6"/>
                </a:solidFill>
                <a:latin typeface="Calibri Light"/>
                <a:ea typeface="Arial"/>
              </a:rPr>
              <a:t>Webinar| </a:t>
            </a:r>
            <a:br>
              <a:rPr sz="1600"/>
            </a:br>
            <a:r>
              <a:rPr lang="en-GB" sz="1600" b="1" strike="noStrike" spc="-1">
                <a:solidFill>
                  <a:srgbClr val="1B60C6"/>
                </a:solidFill>
                <a:latin typeface="Calibri Light"/>
                <a:ea typeface="Arial"/>
              </a:rPr>
              <a:t>22 Nov 2024</a:t>
            </a:r>
            <a:endParaRPr lang="en-US" sz="1600" b="0" strike="noStrike" spc="-1">
              <a:solidFill>
                <a:srgbClr val="222080"/>
              </a:solidFill>
              <a:latin typeface="Calibri"/>
            </a:endParaRPr>
          </a:p>
          <a:p>
            <a:pPr algn="r">
              <a:lnSpc>
                <a:spcPct val="90000"/>
              </a:lnSpc>
              <a:spcBef>
                <a:spcPts val="1001"/>
              </a:spcBef>
              <a:buNone/>
              <a:tabLst>
                <a:tab pos="0" algn="l"/>
              </a:tabLst>
            </a:pPr>
            <a:endParaRPr lang="en-US" sz="1600" b="0" strike="noStrike" spc="-1">
              <a:solidFill>
                <a:srgbClr val="222080"/>
              </a:solidFill>
              <a:latin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 name="PlaceHolder 1"/>
          <p:cNvSpPr>
            <a:spLocks noGrp="1"/>
          </p:cNvSpPr>
          <p:nvPr>
            <p:ph type="sldNum" idx="22"/>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C6055996-BBC6-432C-8E1A-4A0A3443EDF1}" type="slidenum">
              <a:rPr lang="en-US" sz="1400" b="1" strike="noStrike" spc="-1">
                <a:solidFill>
                  <a:srgbClr val="FFFFFF"/>
                </a:solidFill>
                <a:latin typeface="Calibri Light"/>
                <a:ea typeface="Arial"/>
              </a:rPr>
              <a:t>10</a:t>
            </a:fld>
            <a:endParaRPr lang="en-GB" sz="1400" b="0" strike="noStrike" spc="-1">
              <a:latin typeface="Times New Roman"/>
            </a:endParaRPr>
          </a:p>
        </p:txBody>
      </p:sp>
      <p:sp>
        <p:nvSpPr>
          <p:cNvPr id="551" name="PlaceHolder 2"/>
          <p:cNvSpPr>
            <a:spLocks noGrp="1"/>
          </p:cNvSpPr>
          <p:nvPr>
            <p:ph type="title"/>
          </p:nvPr>
        </p:nvSpPr>
        <p:spPr>
          <a:xfrm>
            <a:off x="837000" y="60228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Trusted repositories</a:t>
            </a:r>
            <a:endParaRPr lang="en-US" sz="4400" b="0" strike="noStrike" spc="-1">
              <a:solidFill>
                <a:srgbClr val="222080"/>
              </a:solidFill>
              <a:latin typeface="Calibri"/>
            </a:endParaRPr>
          </a:p>
        </p:txBody>
      </p:sp>
      <p:sp>
        <p:nvSpPr>
          <p:cNvPr id="552" name="PlaceHolder 3"/>
          <p:cNvSpPr>
            <a:spLocks noGrp="1"/>
          </p:cNvSpPr>
          <p:nvPr>
            <p:ph/>
          </p:nvPr>
        </p:nvSpPr>
        <p:spPr>
          <a:xfrm>
            <a:off x="1620000" y="1836000"/>
            <a:ext cx="7200000" cy="2520000"/>
          </a:xfrm>
          <a:prstGeom prst="rect">
            <a:avLst/>
          </a:prstGeom>
          <a:solidFill>
            <a:srgbClr val="FFFFFF">
              <a:alpha val="62000"/>
            </a:srgbClr>
          </a:solidFill>
          <a:ln w="0">
            <a:noFill/>
          </a:ln>
        </p:spPr>
        <p:txBody>
          <a:bodyPr anchor="t">
            <a:normAutofit fontScale="93000"/>
          </a:bodyPr>
          <a:lstStyle/>
          <a:p>
            <a:pPr marL="343080" indent="-343080">
              <a:lnSpc>
                <a:spcPct val="120000"/>
              </a:lnSpc>
              <a:spcBef>
                <a:spcPts val="1001"/>
              </a:spcBef>
              <a:buClr>
                <a:srgbClr val="222080"/>
              </a:buClr>
              <a:buFont typeface="Arial"/>
              <a:buChar char="•"/>
            </a:pPr>
            <a:r>
              <a:rPr lang="en-US" sz="2200" b="0" strike="noStrike" spc="-1">
                <a:solidFill>
                  <a:srgbClr val="222080"/>
                </a:solidFill>
                <a:latin typeface="Calibri"/>
                <a:ea typeface="Arial"/>
              </a:rPr>
              <a:t>Currently only 5 trusted repositories are ‘ready’ for compliance (HAL, AUSSDA, &lt;intR&gt;²Dok, DANS Data Station Archaeology, Zenodo)</a:t>
            </a:r>
            <a:endParaRPr lang="en-US" sz="2200" b="0" strike="noStrike" spc="-1">
              <a:solidFill>
                <a:srgbClr val="222080"/>
              </a:solidFill>
              <a:latin typeface="Calibri"/>
            </a:endParaRPr>
          </a:p>
          <a:p>
            <a:pPr marL="343080" indent="-343080">
              <a:lnSpc>
                <a:spcPct val="90000"/>
              </a:lnSpc>
              <a:spcBef>
                <a:spcPts val="1409"/>
              </a:spcBef>
              <a:buClr>
                <a:srgbClr val="222080"/>
              </a:buClr>
              <a:buFont typeface="Arial"/>
              <a:buChar char="•"/>
            </a:pPr>
            <a:r>
              <a:rPr lang="en-US" sz="2200" b="0" strike="noStrike" spc="-1">
                <a:solidFill>
                  <a:srgbClr val="222080"/>
                </a:solidFill>
                <a:latin typeface="Calibri"/>
                <a:ea typeface="Arial"/>
              </a:rPr>
              <a:t>Check if the repository is ‘trusted’ and has the essential metadata criteria (Annex 1). But many are “close to essential” and currently making changes, so check even if it is not in the list yet:</a:t>
            </a:r>
            <a:endParaRPr lang="en-US" sz="2200" b="0" strike="noStrike" spc="-1">
              <a:solidFill>
                <a:srgbClr val="222080"/>
              </a:solidFill>
              <a:latin typeface="Calibri"/>
            </a:endParaRPr>
          </a:p>
        </p:txBody>
      </p:sp>
      <p:sp>
        <p:nvSpPr>
          <p:cNvPr id="553" name="TextBox 552"/>
          <p:cNvSpPr txBox="1"/>
          <p:nvPr/>
        </p:nvSpPr>
        <p:spPr>
          <a:xfrm>
            <a:off x="3060000" y="4140000"/>
            <a:ext cx="4500000" cy="360000"/>
          </a:xfrm>
          <a:prstGeom prst="rect">
            <a:avLst/>
          </a:prstGeom>
          <a:noFill/>
          <a:ln w="0">
            <a:noFill/>
          </a:ln>
        </p:spPr>
        <p:txBody>
          <a:bodyPr lIns="0" tIns="0" rIns="0" bIns="0" anchor="t">
            <a:noAutofit/>
          </a:bodyPr>
          <a:lstStyle/>
          <a:p>
            <a:pPr>
              <a:lnSpc>
                <a:spcPct val="120000"/>
              </a:lnSpc>
              <a:spcBef>
                <a:spcPts val="1001"/>
              </a:spcBef>
              <a:buNone/>
            </a:pPr>
            <a:r>
              <a:rPr lang="en-US" sz="2000" b="0" strike="noStrike" spc="-1">
                <a:solidFill>
                  <a:srgbClr val="0084D1"/>
                </a:solidFill>
                <a:latin typeface="Calibri"/>
                <a:ea typeface="Arial"/>
                <a:hlinkClick r:id="rId2"/>
              </a:rPr>
              <a:t>https://doi.org/10.5281/zenodo.13919642</a:t>
            </a:r>
            <a:endParaRPr lang="en-GB" sz="2000" b="0" strike="noStrike" spc="-1">
              <a:latin typeface="Arial"/>
            </a:endParaRPr>
          </a:p>
        </p:txBody>
      </p:sp>
      <p:pic>
        <p:nvPicPr>
          <p:cNvPr id="554" name="Picture 23" descr="Logo&#10;&#10;Description automatically generated"/>
          <p:cNvPicPr/>
          <p:nvPr/>
        </p:nvPicPr>
        <p:blipFill>
          <a:blip r:embed="rId3"/>
          <a:stretch/>
        </p:blipFill>
        <p:spPr>
          <a:xfrm>
            <a:off x="9093600" y="5086800"/>
            <a:ext cx="2096640" cy="813600"/>
          </a:xfrm>
          <a:prstGeom prst="rect">
            <a:avLst/>
          </a:prstGeom>
          <a:ln w="0">
            <a:noFill/>
          </a:ln>
        </p:spPr>
      </p:pic>
      <p:sp>
        <p:nvSpPr>
          <p:cNvPr id="555" name="TextBox 14"/>
          <p:cNvSpPr/>
          <p:nvPr/>
        </p:nvSpPr>
        <p:spPr>
          <a:xfrm>
            <a:off x="8989920" y="5894640"/>
            <a:ext cx="2742840" cy="36612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a:lnSpc>
                <a:spcPct val="100000"/>
              </a:lnSpc>
              <a:buNone/>
            </a:pPr>
            <a:r>
              <a:rPr lang="en-US" sz="1800" b="0" strike="noStrike" spc="-1">
                <a:solidFill>
                  <a:srgbClr val="222080"/>
                </a:solidFill>
                <a:latin typeface="Calibri"/>
                <a:ea typeface="Arial"/>
              </a:rPr>
              <a:t>https://zenodo.org/</a:t>
            </a:r>
            <a:endParaRPr lang="en-GB" sz="1800" b="0" strike="noStrike" spc="-1">
              <a:latin typeface="Arial"/>
            </a:endParaRPr>
          </a:p>
        </p:txBody>
      </p:sp>
      <p:sp>
        <p:nvSpPr>
          <p:cNvPr id="556" name="TextBox 24"/>
          <p:cNvSpPr/>
          <p:nvPr/>
        </p:nvSpPr>
        <p:spPr>
          <a:xfrm>
            <a:off x="8982720" y="4687560"/>
            <a:ext cx="2323080" cy="36612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a:lnSpc>
                <a:spcPct val="100000"/>
              </a:lnSpc>
              <a:buNone/>
            </a:pPr>
            <a:r>
              <a:rPr lang="en-GB" sz="1800" b="0" i="1" strike="noStrike" spc="-1">
                <a:solidFill>
                  <a:srgbClr val="4687E6"/>
                </a:solidFill>
                <a:latin typeface="Calibri"/>
                <a:ea typeface="Arial"/>
              </a:rPr>
              <a:t>For everything:</a:t>
            </a:r>
            <a:endParaRPr lang="en-GB" sz="1800" b="0" strike="noStrike" spc="-1">
              <a:latin typeface="Arial"/>
            </a:endParaRPr>
          </a:p>
        </p:txBody>
      </p:sp>
      <p:pic>
        <p:nvPicPr>
          <p:cNvPr id="557" name="Picture 24" descr="A blue and red text on a black background&#10;&#10;Description automatically generated"/>
          <p:cNvPicPr/>
          <p:nvPr/>
        </p:nvPicPr>
        <p:blipFill>
          <a:blip r:embed="rId4"/>
          <a:stretch/>
        </p:blipFill>
        <p:spPr>
          <a:xfrm>
            <a:off x="8979480" y="2059200"/>
            <a:ext cx="2742840" cy="539280"/>
          </a:xfrm>
          <a:prstGeom prst="rect">
            <a:avLst/>
          </a:prstGeom>
          <a:ln w="0">
            <a:noFill/>
          </a:ln>
        </p:spPr>
      </p:pic>
      <p:sp>
        <p:nvSpPr>
          <p:cNvPr id="558" name="TextBox 26"/>
          <p:cNvSpPr/>
          <p:nvPr/>
        </p:nvSpPr>
        <p:spPr>
          <a:xfrm>
            <a:off x="8977320" y="2568240"/>
            <a:ext cx="3166920" cy="36612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a:lnSpc>
                <a:spcPct val="100000"/>
              </a:lnSpc>
              <a:buNone/>
            </a:pPr>
            <a:r>
              <a:rPr lang="en-US" sz="1800" b="0" u="sng" strike="noStrike" spc="-1">
                <a:solidFill>
                  <a:srgbClr val="222080"/>
                </a:solidFill>
                <a:uFillTx/>
                <a:latin typeface="Calibri"/>
                <a:ea typeface="Arial"/>
                <a:hlinkClick r:id="rId5"/>
              </a:rPr>
              <a:t>https://explore.openaire.eu/</a:t>
            </a:r>
            <a:r>
              <a:rPr lang="en-US" sz="1800" b="0" strike="noStrike" spc="-1">
                <a:solidFill>
                  <a:srgbClr val="222080"/>
                </a:solidFill>
                <a:latin typeface="Calibri"/>
                <a:ea typeface="Arial"/>
              </a:rPr>
              <a:t>​</a:t>
            </a:r>
            <a:endParaRPr lang="en-GB" sz="1800" b="0" strike="noStrike" spc="-1">
              <a:latin typeface="Arial"/>
            </a:endParaRPr>
          </a:p>
        </p:txBody>
      </p:sp>
      <p:sp>
        <p:nvSpPr>
          <p:cNvPr id="559" name="TextBox 29"/>
          <p:cNvSpPr/>
          <p:nvPr/>
        </p:nvSpPr>
        <p:spPr>
          <a:xfrm>
            <a:off x="8893800" y="1757160"/>
            <a:ext cx="3085200" cy="36612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a:lnSpc>
                <a:spcPct val="100000"/>
              </a:lnSpc>
              <a:buNone/>
            </a:pPr>
            <a:r>
              <a:rPr lang="en-GB" sz="1800" b="0" i="1" strike="noStrike" spc="-1">
                <a:solidFill>
                  <a:srgbClr val="4687E6"/>
                </a:solidFill>
                <a:latin typeface="Calibri"/>
                <a:ea typeface="Arial"/>
              </a:rPr>
              <a:t>Search for a repository on:</a:t>
            </a:r>
            <a:endParaRPr lang="en-GB" sz="1800" b="0" strike="noStrike" spc="-1">
              <a:latin typeface="Arial"/>
            </a:endParaRPr>
          </a:p>
        </p:txBody>
      </p:sp>
      <p:sp>
        <p:nvSpPr>
          <p:cNvPr id="560" name="TextBox 30"/>
          <p:cNvSpPr/>
          <p:nvPr/>
        </p:nvSpPr>
        <p:spPr>
          <a:xfrm>
            <a:off x="8960040" y="3594960"/>
            <a:ext cx="3476160" cy="85356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a:lnSpc>
                <a:spcPct val="100000"/>
              </a:lnSpc>
              <a:buNone/>
            </a:pPr>
            <a:r>
              <a:rPr lang="en-US" sz="3200" b="1" strike="noStrike" spc="-1">
                <a:solidFill>
                  <a:srgbClr val="222080"/>
                </a:solidFill>
                <a:latin typeface="Calibri"/>
                <a:ea typeface="Arial"/>
              </a:rPr>
              <a:t>OpenDOAR</a:t>
            </a:r>
            <a:endParaRPr lang="en-GB" sz="3200" b="0" strike="noStrike" spc="-1">
              <a:latin typeface="Arial"/>
            </a:endParaRPr>
          </a:p>
          <a:p>
            <a:pPr>
              <a:lnSpc>
                <a:spcPct val="100000"/>
              </a:lnSpc>
              <a:buNone/>
            </a:pPr>
            <a:r>
              <a:rPr lang="en-US" sz="1800" b="0" strike="noStrike" spc="-1">
                <a:solidFill>
                  <a:srgbClr val="222080"/>
                </a:solidFill>
                <a:latin typeface="Calibri"/>
                <a:ea typeface="Arial"/>
              </a:rPr>
              <a:t>https://sherpa.ac.uk/opendoar/</a:t>
            </a:r>
            <a:endParaRPr lang="en-GB" sz="1800" b="0" strike="noStrike" spc="-1">
              <a:latin typeface="Arial"/>
            </a:endParaRPr>
          </a:p>
        </p:txBody>
      </p:sp>
      <p:sp>
        <p:nvSpPr>
          <p:cNvPr id="561" name="TextBox 31"/>
          <p:cNvSpPr/>
          <p:nvPr/>
        </p:nvSpPr>
        <p:spPr>
          <a:xfrm>
            <a:off x="8944920" y="3312000"/>
            <a:ext cx="2323080" cy="36612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a:lnSpc>
                <a:spcPct val="100000"/>
              </a:lnSpc>
              <a:buNone/>
            </a:pPr>
            <a:r>
              <a:rPr lang="en-GB" sz="1800" b="0" i="1" strike="noStrike" spc="-1">
                <a:solidFill>
                  <a:srgbClr val="4687E6"/>
                </a:solidFill>
                <a:latin typeface="Calibri"/>
                <a:ea typeface="Arial"/>
              </a:rPr>
              <a:t>For your publications:</a:t>
            </a:r>
            <a:endParaRPr lang="en-GB" sz="1800" b="0" strike="noStrike" spc="-1">
              <a:latin typeface="Arial"/>
            </a:endParaRPr>
          </a:p>
        </p:txBody>
      </p:sp>
      <p:sp>
        <p:nvSpPr>
          <p:cNvPr id="562" name="TextBox 4"/>
          <p:cNvSpPr/>
          <p:nvPr/>
        </p:nvSpPr>
        <p:spPr>
          <a:xfrm>
            <a:off x="2772000" y="4752000"/>
            <a:ext cx="4860000" cy="1443960"/>
          </a:xfrm>
          <a:prstGeom prst="roundRect">
            <a:avLst>
              <a:gd name="adj" fmla="val 16667"/>
            </a:avLst>
          </a:prstGeom>
          <a:solidFill>
            <a:srgbClr val="FFFFFF"/>
          </a:solidFill>
          <a:ln w="36000">
            <a:solidFill>
              <a:srgbClr val="004586"/>
            </a:solidFill>
            <a:miter/>
          </a:ln>
        </p:spPr>
        <p:style>
          <a:lnRef idx="0">
            <a:scrgbClr r="0" g="0" b="0"/>
          </a:lnRef>
          <a:fillRef idx="0">
            <a:scrgbClr r="0" g="0" b="0"/>
          </a:fillRef>
          <a:effectRef idx="0">
            <a:scrgbClr r="0" g="0" b="0"/>
          </a:effectRef>
          <a:fontRef idx="minor"/>
        </p:style>
        <p:txBody>
          <a:bodyPr lIns="102960" tIns="57240" rIns="102960" bIns="57240" numCol="1" spcCol="0" anchor="t">
            <a:spAutoFit/>
          </a:bodyPr>
          <a:lstStyle/>
          <a:p>
            <a:pPr algn="just">
              <a:lnSpc>
                <a:spcPct val="100000"/>
              </a:lnSpc>
              <a:buNone/>
            </a:pPr>
            <a:r>
              <a:rPr lang="en-US" sz="2400" b="0" strike="noStrike" spc="-1">
                <a:solidFill>
                  <a:srgbClr val="222080"/>
                </a:solidFill>
                <a:latin typeface="Calibri"/>
                <a:ea typeface="Arial"/>
              </a:rPr>
              <a:t>In doubt </a:t>
            </a:r>
            <a:r>
              <a:rPr lang="en-US" sz="2400" b="1" strike="noStrike" spc="-1">
                <a:solidFill>
                  <a:srgbClr val="222080"/>
                </a:solidFill>
                <a:latin typeface="Calibri"/>
                <a:ea typeface="Arial"/>
              </a:rPr>
              <a:t>deposit on Zenodo</a:t>
            </a:r>
            <a:r>
              <a:rPr lang="en-US" sz="2400" b="0" strike="noStrike" spc="-1">
                <a:solidFill>
                  <a:srgbClr val="222080"/>
                </a:solidFill>
                <a:latin typeface="Calibri"/>
                <a:ea typeface="Arial"/>
              </a:rPr>
              <a:t>:</a:t>
            </a:r>
            <a:endParaRPr lang="en-GB" sz="2400" b="0" strike="noStrike" spc="-1">
              <a:solidFill>
                <a:srgbClr val="004586"/>
              </a:solidFill>
              <a:latin typeface="Arial"/>
            </a:endParaRPr>
          </a:p>
          <a:p>
            <a:pPr marL="216000" indent="-216000" algn="just">
              <a:lnSpc>
                <a:spcPct val="100000"/>
              </a:lnSpc>
              <a:buClr>
                <a:srgbClr val="000000"/>
              </a:buClr>
              <a:buSzPct val="45000"/>
              <a:buFont typeface="Wingdings" charset="2"/>
              <a:buChar char=""/>
            </a:pPr>
            <a:r>
              <a:rPr lang="en-US" sz="1800" b="0" strike="noStrike" spc="-1">
                <a:solidFill>
                  <a:srgbClr val="222080"/>
                </a:solidFill>
                <a:latin typeface="Calibri"/>
                <a:ea typeface="Arial"/>
              </a:rPr>
              <a:t>Fully compliant with repository requirements</a:t>
            </a:r>
            <a:endParaRPr lang="en-GB" sz="1800" b="0" strike="noStrike" spc="-1">
              <a:solidFill>
                <a:srgbClr val="004586"/>
              </a:solidFill>
              <a:latin typeface="Arial"/>
            </a:endParaRPr>
          </a:p>
          <a:p>
            <a:pPr marL="216000" indent="-216000" algn="just">
              <a:lnSpc>
                <a:spcPct val="100000"/>
              </a:lnSpc>
              <a:buClr>
                <a:srgbClr val="000000"/>
              </a:buClr>
              <a:buSzPct val="45000"/>
              <a:buFont typeface="Wingdings" charset="2"/>
              <a:buChar char=""/>
            </a:pPr>
            <a:r>
              <a:rPr lang="en-US" sz="1800" b="0" strike="noStrike" spc="-1">
                <a:solidFill>
                  <a:srgbClr val="222080"/>
                </a:solidFill>
                <a:latin typeface="Calibri"/>
                <a:ea typeface="Arial"/>
              </a:rPr>
              <a:t>Free and easy to use (also used by the EC to deposit Open Research Europe publications)</a:t>
            </a:r>
            <a:endParaRPr lang="en-GB" sz="1800" b="0" strike="noStrike" spc="-1">
              <a:solidFill>
                <a:srgbClr val="004586"/>
              </a:solidFill>
              <a:latin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 name="PlaceHolder 1"/>
          <p:cNvSpPr>
            <a:spLocks noGrp="1"/>
          </p:cNvSpPr>
          <p:nvPr>
            <p:ph type="sldNum" idx="23"/>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90AA316F-2604-4B27-8519-577E9E6F0D96}" type="slidenum">
              <a:rPr lang="en-US" sz="1400" b="1" strike="noStrike" spc="-1">
                <a:solidFill>
                  <a:srgbClr val="FFFFFF"/>
                </a:solidFill>
                <a:latin typeface="Calibri Light"/>
                <a:ea typeface="Arial"/>
              </a:rPr>
              <a:t>11</a:t>
            </a:fld>
            <a:endParaRPr lang="en-GB" sz="1400" b="0" strike="noStrike" spc="-1">
              <a:latin typeface="Times New Roman"/>
            </a:endParaRPr>
          </a:p>
        </p:txBody>
      </p:sp>
      <p:sp>
        <p:nvSpPr>
          <p:cNvPr id="564" name="PlaceHolder 2"/>
          <p:cNvSpPr>
            <a:spLocks noGrp="1"/>
          </p:cNvSpPr>
          <p:nvPr>
            <p:ph type="title"/>
          </p:nvPr>
        </p:nvSpPr>
        <p:spPr>
          <a:xfrm>
            <a:off x="837000" y="41544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Licence</a:t>
            </a:r>
            <a:endParaRPr lang="en-US" sz="4400" b="0" strike="noStrike" spc="-1">
              <a:solidFill>
                <a:srgbClr val="222080"/>
              </a:solidFill>
              <a:latin typeface="Calibri"/>
            </a:endParaRPr>
          </a:p>
        </p:txBody>
      </p:sp>
      <p:sp>
        <p:nvSpPr>
          <p:cNvPr id="565" name="PlaceHolder 3"/>
          <p:cNvSpPr>
            <a:spLocks noGrp="1"/>
          </p:cNvSpPr>
          <p:nvPr>
            <p:ph/>
          </p:nvPr>
        </p:nvSpPr>
        <p:spPr>
          <a:xfrm>
            <a:off x="7380000" y="1980000"/>
            <a:ext cx="4500000" cy="3600000"/>
          </a:xfrm>
          <a:prstGeom prst="rect">
            <a:avLst/>
          </a:prstGeom>
          <a:noFill/>
          <a:ln w="0">
            <a:noFill/>
          </a:ln>
        </p:spPr>
        <p:txBody>
          <a:bodyPr lIns="0" tIns="0" rIns="0" bIns="0" anchor="t">
            <a:normAutofit fontScale="73000"/>
          </a:bodyPr>
          <a:lstStyle/>
          <a:p>
            <a:pPr marL="432000" indent="-324000">
              <a:lnSpc>
                <a:spcPct val="90000"/>
              </a:lnSpc>
              <a:spcBef>
                <a:spcPts val="1409"/>
              </a:spcBef>
              <a:buClr>
                <a:srgbClr val="000000"/>
              </a:buClr>
              <a:buSzPct val="45000"/>
              <a:buFont typeface="Wingdings" charset="2"/>
              <a:buChar char=""/>
            </a:pPr>
            <a:r>
              <a:rPr lang="en-US" sz="2790" b="0" strike="noStrike" spc="-1">
                <a:solidFill>
                  <a:srgbClr val="222080"/>
                </a:solidFill>
                <a:latin typeface="Calibri"/>
              </a:rPr>
              <a:t>With a CC BY licence you </a:t>
            </a:r>
            <a:r>
              <a:rPr lang="en-US" sz="2790" b="1" strike="noStrike" spc="-1">
                <a:solidFill>
                  <a:srgbClr val="222080"/>
                </a:solidFill>
                <a:latin typeface="Calibri"/>
              </a:rPr>
              <a:t>own the rights</a:t>
            </a:r>
            <a:r>
              <a:rPr lang="en-US" sz="2790" b="0" strike="noStrike" spc="-1">
                <a:solidFill>
                  <a:srgbClr val="222080"/>
                </a:solidFill>
                <a:latin typeface="Calibri"/>
              </a:rPr>
              <a:t> to that version of your work, so you can deposit it freely on any repository, website, etc. </a:t>
            </a:r>
          </a:p>
          <a:p>
            <a:pPr marL="432000" indent="-324000">
              <a:lnSpc>
                <a:spcPct val="90000"/>
              </a:lnSpc>
              <a:spcBef>
                <a:spcPts val="1409"/>
              </a:spcBef>
              <a:buClr>
                <a:srgbClr val="000000"/>
              </a:buClr>
              <a:buSzPct val="45000"/>
              <a:buFont typeface="Wingdings" charset="2"/>
              <a:buChar char=""/>
            </a:pPr>
            <a:r>
              <a:rPr lang="en-US" sz="2790" b="0" strike="noStrike" spc="-1">
                <a:solidFill>
                  <a:srgbClr val="222080"/>
                </a:solidFill>
                <a:latin typeface="Calibri"/>
              </a:rPr>
              <a:t>The AAM and VoR might be available under different licences, e.g. signing a Copyright Transfer Agreement on the VoR but retaining your rights (under a CC-BY licence) on the AAM, allowing you to share it openly  </a:t>
            </a:r>
          </a:p>
          <a:p>
            <a:pPr marL="432000" indent="-324000">
              <a:lnSpc>
                <a:spcPct val="90000"/>
              </a:lnSpc>
              <a:spcBef>
                <a:spcPts val="1409"/>
              </a:spcBef>
              <a:buClr>
                <a:srgbClr val="000000"/>
              </a:buClr>
              <a:buSzPct val="45000"/>
              <a:buFont typeface="Wingdings" charset="2"/>
              <a:buChar char=""/>
            </a:pPr>
            <a:r>
              <a:rPr lang="en-US" sz="2790" b="0" strike="noStrike" spc="-1">
                <a:solidFill>
                  <a:srgbClr val="222080"/>
                </a:solidFill>
                <a:latin typeface="Calibri"/>
              </a:rPr>
              <a:t>CC BY-NC/BY-ND/BY-NC-ND licence </a:t>
            </a:r>
            <a:r>
              <a:rPr lang="en-US" sz="2790" b="1" strike="noStrike" spc="-1">
                <a:solidFill>
                  <a:srgbClr val="222080"/>
                </a:solidFill>
                <a:latin typeface="Calibri"/>
              </a:rPr>
              <a:t>allowed for long-text formats</a:t>
            </a:r>
            <a:r>
              <a:rPr lang="en-US" sz="2790" b="0" strike="noStrike" spc="-1">
                <a:solidFill>
                  <a:srgbClr val="222080"/>
                </a:solidFill>
                <a:latin typeface="Calibri"/>
              </a:rPr>
              <a:t> (e.g. monographs); a chapter in an edited book is not eligible</a:t>
            </a:r>
          </a:p>
        </p:txBody>
      </p:sp>
      <p:sp>
        <p:nvSpPr>
          <p:cNvPr id="566" name="PlaceHolder 4"/>
          <p:cNvSpPr>
            <a:spLocks noGrp="1"/>
          </p:cNvSpPr>
          <p:nvPr>
            <p:ph/>
          </p:nvPr>
        </p:nvSpPr>
        <p:spPr>
          <a:xfrm>
            <a:off x="792000" y="1620000"/>
            <a:ext cx="6444000" cy="4500000"/>
          </a:xfrm>
          <a:prstGeom prst="rect">
            <a:avLst/>
          </a:prstGeom>
          <a:solidFill>
            <a:srgbClr val="FFFFFF">
              <a:alpha val="62000"/>
            </a:srgbClr>
          </a:solidFill>
          <a:ln w="0">
            <a:noFill/>
          </a:ln>
        </p:spPr>
        <p:txBody>
          <a:bodyPr anchor="t">
            <a:normAutofit fontScale="82000"/>
          </a:bodyPr>
          <a:lstStyle/>
          <a:p>
            <a:pPr marL="343080" indent="-343080">
              <a:lnSpc>
                <a:spcPct val="120000"/>
              </a:lnSpc>
              <a:spcBef>
                <a:spcPts val="1001"/>
              </a:spcBef>
              <a:buClr>
                <a:srgbClr val="222080"/>
              </a:buClr>
              <a:buFont typeface="Arial"/>
              <a:buChar char="•"/>
            </a:pPr>
            <a:r>
              <a:rPr lang="en-US" sz="2700" b="0" strike="noStrike" spc="-1">
                <a:solidFill>
                  <a:srgbClr val="222080"/>
                </a:solidFill>
                <a:latin typeface="Calibri"/>
                <a:ea typeface="Arial"/>
              </a:rPr>
              <a:t>AAM and/or VoR has to be under a Creative Commons Attribution licence (CC BY 4.0)</a:t>
            </a:r>
            <a:endParaRPr lang="en-US" sz="2700" b="0" strike="noStrike" spc="-1">
              <a:solidFill>
                <a:srgbClr val="222080"/>
              </a:solidFill>
              <a:latin typeface="Calibri"/>
            </a:endParaRPr>
          </a:p>
          <a:p>
            <a:pPr marL="343080" indent="-343080">
              <a:lnSpc>
                <a:spcPct val="120000"/>
              </a:lnSpc>
              <a:spcBef>
                <a:spcPts val="1001"/>
              </a:spcBef>
              <a:buClr>
                <a:srgbClr val="222080"/>
              </a:buClr>
              <a:buFont typeface="Arial"/>
              <a:buChar char="•"/>
            </a:pPr>
            <a:r>
              <a:rPr lang="en-US" sz="2700" b="0" strike="noStrike" spc="-1">
                <a:solidFill>
                  <a:srgbClr val="222080"/>
                </a:solidFill>
                <a:latin typeface="Calibri"/>
                <a:ea typeface="Arial"/>
              </a:rPr>
              <a:t>Different ways to achieve this:</a:t>
            </a:r>
            <a:endParaRPr lang="en-US" sz="2700" b="0" strike="noStrike" spc="-1">
              <a:solidFill>
                <a:srgbClr val="222080"/>
              </a:solidFill>
              <a:latin typeface="Calibri"/>
            </a:endParaRPr>
          </a:p>
          <a:p>
            <a:pPr marL="864000" lvl="1" indent="-324000">
              <a:lnSpc>
                <a:spcPct val="90000"/>
              </a:lnSpc>
              <a:spcBef>
                <a:spcPts val="1128"/>
              </a:spcBef>
              <a:buClr>
                <a:srgbClr val="000000"/>
              </a:buClr>
              <a:buSzPct val="75000"/>
              <a:buFont typeface="Symbol" charset="2"/>
              <a:buChar char=""/>
            </a:pPr>
            <a:r>
              <a:rPr lang="en-US" sz="2700" b="1" strike="noStrike" spc="-1">
                <a:solidFill>
                  <a:srgbClr val="222080"/>
                </a:solidFill>
                <a:latin typeface="Calibri"/>
                <a:ea typeface="Arial"/>
              </a:rPr>
              <a:t>Publish in a full OA journal</a:t>
            </a:r>
            <a:r>
              <a:rPr lang="en-US" sz="2700" b="0" strike="noStrike" spc="-1">
                <a:solidFill>
                  <a:srgbClr val="222080"/>
                </a:solidFill>
                <a:latin typeface="Calibri"/>
                <a:ea typeface="Arial"/>
              </a:rPr>
              <a:t>: VoR under CC BY 4.0 </a:t>
            </a:r>
            <a:endParaRPr lang="en-US" sz="2700" b="0" strike="noStrike" spc="-1">
              <a:solidFill>
                <a:srgbClr val="222080"/>
              </a:solidFill>
              <a:latin typeface="Calibri"/>
            </a:endParaRPr>
          </a:p>
          <a:p>
            <a:pPr marL="864000" lvl="1" indent="-324000">
              <a:lnSpc>
                <a:spcPct val="90000"/>
              </a:lnSpc>
              <a:spcBef>
                <a:spcPts val="1128"/>
              </a:spcBef>
              <a:buClr>
                <a:srgbClr val="000000"/>
              </a:buClr>
              <a:buSzPct val="75000"/>
              <a:buFont typeface="Symbol" charset="2"/>
              <a:buChar char=""/>
            </a:pPr>
            <a:r>
              <a:rPr lang="en-US" sz="2700" b="1" strike="noStrike" spc="-1">
                <a:solidFill>
                  <a:srgbClr val="222080"/>
                </a:solidFill>
                <a:latin typeface="Calibri"/>
                <a:ea typeface="Arial"/>
              </a:rPr>
              <a:t>Pay to publish in a hybrid venue</a:t>
            </a:r>
            <a:r>
              <a:rPr lang="en-US" sz="2700" b="0" strike="noStrike" spc="-1">
                <a:solidFill>
                  <a:srgbClr val="222080"/>
                </a:solidFill>
                <a:latin typeface="Calibri"/>
                <a:ea typeface="Arial"/>
              </a:rPr>
              <a:t>: pay an OA fee to publish in a subscription-based journal (when publishers offer different licences, make sure to select CC BY 4.0)  </a:t>
            </a:r>
            <a:endParaRPr lang="en-US" sz="2700" b="0" strike="noStrike" spc="-1">
              <a:solidFill>
                <a:srgbClr val="222080"/>
              </a:solidFill>
              <a:latin typeface="Calibri"/>
            </a:endParaRPr>
          </a:p>
          <a:p>
            <a:pPr marL="864000" lvl="1" indent="-324000">
              <a:lnSpc>
                <a:spcPct val="90000"/>
              </a:lnSpc>
              <a:spcBef>
                <a:spcPts val="1128"/>
              </a:spcBef>
              <a:buClr>
                <a:srgbClr val="000000"/>
              </a:buClr>
              <a:buSzPct val="75000"/>
              <a:buFont typeface="Symbol" charset="2"/>
              <a:buChar char=""/>
            </a:pPr>
            <a:r>
              <a:rPr lang="en-US" sz="2700" b="0" strike="noStrike" spc="-1">
                <a:solidFill>
                  <a:srgbClr val="222080"/>
                </a:solidFill>
                <a:latin typeface="Calibri"/>
                <a:ea typeface="Arial"/>
              </a:rPr>
              <a:t>Publish in a subscription-based journal (you don’t pay an OA fee) and add the ‘</a:t>
            </a:r>
            <a:r>
              <a:rPr lang="en-US" sz="2700" b="1" strike="noStrike" spc="-1">
                <a:solidFill>
                  <a:srgbClr val="222080"/>
                </a:solidFill>
                <a:latin typeface="Calibri"/>
                <a:ea typeface="Arial"/>
              </a:rPr>
              <a:t>Rights Retention Statement</a:t>
            </a:r>
            <a:r>
              <a:rPr lang="en-US" sz="2700" b="0" strike="noStrike" spc="-1">
                <a:solidFill>
                  <a:srgbClr val="222080"/>
                </a:solidFill>
                <a:latin typeface="Calibri"/>
                <a:ea typeface="Arial"/>
              </a:rPr>
              <a:t>’</a:t>
            </a:r>
            <a:endParaRPr lang="en-US" sz="2700" b="0" strike="noStrike" spc="-1">
              <a:solidFill>
                <a:srgbClr val="222080"/>
              </a:solidFill>
              <a:latin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 name="TextBox 10"/>
          <p:cNvSpPr/>
          <p:nvPr/>
        </p:nvSpPr>
        <p:spPr>
          <a:xfrm>
            <a:off x="561240" y="1613520"/>
            <a:ext cx="5480280" cy="22842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marL="343080" indent="-343080">
              <a:lnSpc>
                <a:spcPct val="100000"/>
              </a:lnSpc>
              <a:spcAft>
                <a:spcPts val="1800"/>
              </a:spcAft>
              <a:buClr>
                <a:srgbClr val="222080"/>
              </a:buClr>
              <a:buFont typeface="Arial"/>
              <a:buChar char="•"/>
            </a:pPr>
            <a:r>
              <a:rPr lang="en-GB" sz="1900" b="0" strike="noStrike" spc="-1">
                <a:solidFill>
                  <a:srgbClr val="222080"/>
                </a:solidFill>
                <a:latin typeface="Calibri"/>
                <a:ea typeface="Arial"/>
              </a:rPr>
              <a:t>Removes ambiguity over what others can and cannot do with your work</a:t>
            </a:r>
            <a:endParaRPr lang="en-GB" sz="1900" b="0" strike="noStrike" spc="-1">
              <a:latin typeface="Arial"/>
            </a:endParaRPr>
          </a:p>
          <a:p>
            <a:pPr marL="343080" indent="-343080">
              <a:lnSpc>
                <a:spcPct val="100000"/>
              </a:lnSpc>
              <a:spcAft>
                <a:spcPts val="1800"/>
              </a:spcAft>
              <a:buClr>
                <a:srgbClr val="222080"/>
              </a:buClr>
              <a:buFont typeface="Arial"/>
              <a:buChar char="•"/>
            </a:pPr>
            <a:r>
              <a:rPr lang="en-GB" sz="1900" b="0" strike="noStrike" spc="-1">
                <a:solidFill>
                  <a:srgbClr val="222080"/>
                </a:solidFill>
                <a:latin typeface="Calibri"/>
                <a:ea typeface="Arial"/>
              </a:rPr>
              <a:t>You keep (certain) rights, but you grant certain reuses without them needing to contact you</a:t>
            </a:r>
            <a:endParaRPr lang="en-GB" sz="1900" b="0" strike="noStrike" spc="-1">
              <a:latin typeface="Arial"/>
            </a:endParaRPr>
          </a:p>
          <a:p>
            <a:pPr marL="343080" indent="-343080">
              <a:lnSpc>
                <a:spcPct val="100000"/>
              </a:lnSpc>
              <a:spcAft>
                <a:spcPts val="1800"/>
              </a:spcAft>
              <a:buClr>
                <a:srgbClr val="222080"/>
              </a:buClr>
              <a:buFont typeface="Arial"/>
              <a:buChar char="•"/>
            </a:pPr>
            <a:r>
              <a:rPr lang="en-GB" sz="1900" b="0" strike="noStrike" spc="-1">
                <a:solidFill>
                  <a:srgbClr val="222080"/>
                </a:solidFill>
                <a:latin typeface="Calibri"/>
                <a:ea typeface="Arial"/>
              </a:rPr>
              <a:t>Universally recognisable and juridically sound (you can still claim copyright infringements) </a:t>
            </a:r>
            <a:endParaRPr lang="en-GB" sz="1900" b="0" strike="noStrike" spc="-1">
              <a:latin typeface="Arial"/>
            </a:endParaRPr>
          </a:p>
        </p:txBody>
      </p:sp>
      <p:sp>
        <p:nvSpPr>
          <p:cNvPr id="568" name="PlaceHolder 1"/>
          <p:cNvSpPr>
            <a:spLocks noGrp="1"/>
          </p:cNvSpPr>
          <p:nvPr>
            <p:ph type="sldNum" idx="24"/>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7BCF3CF5-D218-4BC0-A524-CBFB57BEE79C}" type="slidenum">
              <a:rPr lang="en-US" sz="1400" b="1" strike="noStrike" spc="-1">
                <a:solidFill>
                  <a:srgbClr val="FFFFFF"/>
                </a:solidFill>
                <a:latin typeface="Calibri Light"/>
                <a:ea typeface="Arial"/>
              </a:rPr>
              <a:t>12</a:t>
            </a:fld>
            <a:endParaRPr lang="en-GB" sz="1400" b="0" strike="noStrike" spc="-1">
              <a:latin typeface="Times New Roman"/>
            </a:endParaRPr>
          </a:p>
        </p:txBody>
      </p:sp>
      <p:sp>
        <p:nvSpPr>
          <p:cNvPr id="569" name="PlaceHolder 2"/>
          <p:cNvSpPr>
            <a:spLocks noGrp="1"/>
          </p:cNvSpPr>
          <p:nvPr>
            <p:ph type="title"/>
          </p:nvPr>
        </p:nvSpPr>
        <p:spPr>
          <a:xfrm>
            <a:off x="837000" y="46620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Creative Commons</a:t>
            </a:r>
            <a:endParaRPr lang="en-US" sz="4400" b="0" strike="noStrike" spc="-1">
              <a:solidFill>
                <a:srgbClr val="222080"/>
              </a:solidFill>
              <a:latin typeface="Calibri"/>
            </a:endParaRPr>
          </a:p>
        </p:txBody>
      </p:sp>
      <p:pic>
        <p:nvPicPr>
          <p:cNvPr id="570" name="Picture 6"/>
          <p:cNvPicPr/>
          <p:nvPr/>
        </p:nvPicPr>
        <p:blipFill>
          <a:blip r:embed="rId2"/>
          <a:stretch/>
        </p:blipFill>
        <p:spPr>
          <a:xfrm>
            <a:off x="6389640" y="1671480"/>
            <a:ext cx="5371200" cy="4211640"/>
          </a:xfrm>
          <a:prstGeom prst="rect">
            <a:avLst/>
          </a:prstGeom>
          <a:ln w="0">
            <a:noFill/>
          </a:ln>
        </p:spPr>
      </p:pic>
      <p:pic>
        <p:nvPicPr>
          <p:cNvPr id="571" name="Google Shape;197;p37"/>
          <p:cNvPicPr/>
          <p:nvPr/>
        </p:nvPicPr>
        <p:blipFill>
          <a:blip r:embed="rId3"/>
          <a:stretch/>
        </p:blipFill>
        <p:spPr>
          <a:xfrm>
            <a:off x="1142280" y="4363200"/>
            <a:ext cx="1637280" cy="549000"/>
          </a:xfrm>
          <a:prstGeom prst="rect">
            <a:avLst/>
          </a:prstGeom>
          <a:ln w="0">
            <a:noFill/>
          </a:ln>
        </p:spPr>
      </p:pic>
      <p:pic>
        <p:nvPicPr>
          <p:cNvPr id="572" name="Google Shape;195;p37"/>
          <p:cNvPicPr/>
          <p:nvPr/>
        </p:nvPicPr>
        <p:blipFill>
          <a:blip r:embed="rId4"/>
          <a:stretch/>
        </p:blipFill>
        <p:spPr>
          <a:xfrm>
            <a:off x="4059360" y="4363200"/>
            <a:ext cx="1570320" cy="549000"/>
          </a:xfrm>
          <a:prstGeom prst="rect">
            <a:avLst/>
          </a:prstGeom>
          <a:ln w="0">
            <a:noFill/>
          </a:ln>
        </p:spPr>
      </p:pic>
      <p:sp>
        <p:nvSpPr>
          <p:cNvPr id="573" name="TextBox 11"/>
          <p:cNvSpPr/>
          <p:nvPr/>
        </p:nvSpPr>
        <p:spPr>
          <a:xfrm>
            <a:off x="3736800" y="5054400"/>
            <a:ext cx="2214720" cy="821880"/>
          </a:xfrm>
          <a:prstGeom prst="rect">
            <a:avLst/>
          </a:prstGeom>
          <a:noFill/>
          <a:ln w="0">
            <a:noFill/>
          </a:ln>
        </p:spPr>
        <p:style>
          <a:lnRef idx="0">
            <a:scrgbClr r="0" g="0" b="0"/>
          </a:lnRef>
          <a:fillRef idx="0">
            <a:scrgbClr r="0" g="0" b="0"/>
          </a:fillRef>
          <a:effectRef idx="0">
            <a:scrgbClr r="0" g="0" b="0"/>
          </a:effectRef>
          <a:fontRef idx="minor"/>
        </p:style>
        <p:txBody>
          <a:bodyPr anchor="t">
            <a:spAutoFit/>
          </a:bodyPr>
          <a:lstStyle/>
          <a:p>
            <a:pPr algn="ctr">
              <a:lnSpc>
                <a:spcPct val="100000"/>
              </a:lnSpc>
              <a:spcAft>
                <a:spcPts val="1800"/>
              </a:spcAft>
              <a:buNone/>
            </a:pPr>
            <a:r>
              <a:rPr lang="en-GB" sz="1600" b="0" strike="noStrike" spc="-1">
                <a:solidFill>
                  <a:srgbClr val="222080"/>
                </a:solidFill>
                <a:latin typeface="Calibri"/>
                <a:ea typeface="Arial"/>
              </a:rPr>
              <a:t>You can share, adapt for any purpose as long as you </a:t>
            </a:r>
            <a:r>
              <a:rPr lang="en-GB" sz="1600" b="1" strike="noStrike" spc="-1">
                <a:solidFill>
                  <a:srgbClr val="222080"/>
                </a:solidFill>
                <a:latin typeface="Calibri"/>
                <a:ea typeface="Arial"/>
              </a:rPr>
              <a:t>credit the author</a:t>
            </a:r>
            <a:endParaRPr lang="en-GB" sz="1600" b="0" strike="noStrike" spc="-1">
              <a:latin typeface="Arial"/>
            </a:endParaRPr>
          </a:p>
        </p:txBody>
      </p:sp>
      <p:sp>
        <p:nvSpPr>
          <p:cNvPr id="574" name="TextBox 12"/>
          <p:cNvSpPr/>
          <p:nvPr/>
        </p:nvSpPr>
        <p:spPr>
          <a:xfrm>
            <a:off x="518400" y="5054400"/>
            <a:ext cx="2898360" cy="1065240"/>
          </a:xfrm>
          <a:prstGeom prst="rect">
            <a:avLst/>
          </a:prstGeom>
          <a:noFill/>
          <a:ln w="0">
            <a:noFill/>
          </a:ln>
        </p:spPr>
        <p:style>
          <a:lnRef idx="0">
            <a:scrgbClr r="0" g="0" b="0"/>
          </a:lnRef>
          <a:fillRef idx="0">
            <a:scrgbClr r="0" g="0" b="0"/>
          </a:fillRef>
          <a:effectRef idx="0">
            <a:scrgbClr r="0" g="0" b="0"/>
          </a:effectRef>
          <a:fontRef idx="minor"/>
        </p:style>
        <p:txBody>
          <a:bodyPr anchor="t">
            <a:spAutoFit/>
          </a:bodyPr>
          <a:lstStyle/>
          <a:p>
            <a:pPr algn="ctr">
              <a:lnSpc>
                <a:spcPct val="100000"/>
              </a:lnSpc>
              <a:spcAft>
                <a:spcPts val="1800"/>
              </a:spcAft>
              <a:buNone/>
            </a:pPr>
            <a:r>
              <a:rPr lang="en-GB" sz="1600" b="0" strike="noStrike" spc="-1">
                <a:solidFill>
                  <a:srgbClr val="222080"/>
                </a:solidFill>
                <a:latin typeface="Calibri"/>
                <a:ea typeface="Arial"/>
              </a:rPr>
              <a:t>You can share, adapt for any purpose, no attribution is required (it is similar to ‘Public Domain’ but is an actual licence</a:t>
            </a:r>
            <a:endParaRPr lang="en-GB" sz="1600" b="0" strike="noStrike" spc="-1">
              <a:latin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5" name="PlaceHolder 1"/>
          <p:cNvSpPr>
            <a:spLocks noGrp="1"/>
          </p:cNvSpPr>
          <p:nvPr>
            <p:ph type="sldNum" idx="25"/>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FCB97303-2124-4B7A-8B3E-5B8E4A3542F9}" type="slidenum">
              <a:rPr lang="en-US" sz="1400" b="1" strike="noStrike" spc="-1">
                <a:solidFill>
                  <a:srgbClr val="FFFFFF"/>
                </a:solidFill>
                <a:latin typeface="Calibri Light"/>
                <a:ea typeface="Arial"/>
              </a:rPr>
              <a:t>13</a:t>
            </a:fld>
            <a:endParaRPr lang="en-GB" sz="1400" b="0" strike="noStrike" spc="-1">
              <a:latin typeface="Times New Roman"/>
            </a:endParaRPr>
          </a:p>
        </p:txBody>
      </p:sp>
      <p:sp>
        <p:nvSpPr>
          <p:cNvPr id="576" name="PlaceHolder 2"/>
          <p:cNvSpPr>
            <a:spLocks noGrp="1"/>
          </p:cNvSpPr>
          <p:nvPr>
            <p:ph type="title"/>
          </p:nvPr>
        </p:nvSpPr>
        <p:spPr>
          <a:xfrm>
            <a:off x="837000" y="41544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Rights Retention Statement</a:t>
            </a:r>
            <a:endParaRPr lang="en-US" sz="4400" b="0" strike="noStrike" spc="-1">
              <a:solidFill>
                <a:srgbClr val="222080"/>
              </a:solidFill>
              <a:latin typeface="Calibri"/>
            </a:endParaRPr>
          </a:p>
        </p:txBody>
      </p:sp>
      <p:sp>
        <p:nvSpPr>
          <p:cNvPr id="577" name="TextBox 1"/>
          <p:cNvSpPr/>
          <p:nvPr/>
        </p:nvSpPr>
        <p:spPr>
          <a:xfrm>
            <a:off x="1584000" y="2014200"/>
            <a:ext cx="9000000" cy="3774600"/>
          </a:xfrm>
          <a:prstGeom prst="roundRect">
            <a:avLst>
              <a:gd name="adj" fmla="val 16667"/>
            </a:avLst>
          </a:prstGeom>
          <a:solidFill>
            <a:srgbClr val="FFFFFF"/>
          </a:solidFill>
          <a:ln w="36000">
            <a:solidFill>
              <a:srgbClr val="004586"/>
            </a:solidFill>
            <a:miter/>
          </a:ln>
        </p:spPr>
        <p:style>
          <a:lnRef idx="0">
            <a:scrgbClr r="0" g="0" b="0"/>
          </a:lnRef>
          <a:fillRef idx="0">
            <a:scrgbClr r="0" g="0" b="0"/>
          </a:fillRef>
          <a:effectRef idx="0">
            <a:scrgbClr r="0" g="0" b="0"/>
          </a:effectRef>
          <a:fontRef idx="minor"/>
        </p:style>
        <p:txBody>
          <a:bodyPr lIns="102960" tIns="57240" rIns="102960" bIns="57240" numCol="1" spcCol="0" anchor="t">
            <a:spAutoFit/>
          </a:bodyPr>
          <a:lstStyle/>
          <a:p>
            <a:pPr algn="just">
              <a:lnSpc>
                <a:spcPct val="100000"/>
              </a:lnSpc>
              <a:buNone/>
            </a:pPr>
            <a:r>
              <a:rPr lang="en-US" sz="2400" b="0" i="1" strike="noStrike" spc="-1">
                <a:solidFill>
                  <a:srgbClr val="004586"/>
                </a:solidFill>
                <a:latin typeface="Calibri"/>
                <a:ea typeface="Arial"/>
              </a:rPr>
              <a:t>This work was funded by the Εuropean Union under the Horizon Europe grant [grant number]. As set out in the Grant Agreement, beneficiaries must ensure that at the latest at the time of publication, open access is provided via a trusted repository to the published version or the final peer-reviewed manuscript accepted for publication under the latest available version of the Creative Commons Attribution International Public Licence (CC BY) or a licence with equivalent rights. CC BY-NC, CC BY-ND, CC BY-NC-ND or equivalent licenses could be applied to long-text formats.</a:t>
            </a:r>
            <a:endParaRPr lang="en-GB" sz="2400" b="0" strike="noStrike" spc="-1">
              <a:solidFill>
                <a:srgbClr val="004586"/>
              </a:solidFill>
              <a:latin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 name="PlaceHolder 1"/>
          <p:cNvSpPr>
            <a:spLocks noGrp="1"/>
          </p:cNvSpPr>
          <p:nvPr>
            <p:ph type="sldNum" idx="26"/>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ABD94032-F4C9-4802-9016-60DD3F7166BA}" type="slidenum">
              <a:rPr lang="en-US" sz="1400" b="1" strike="noStrike" spc="-1">
                <a:solidFill>
                  <a:srgbClr val="FFFFFF"/>
                </a:solidFill>
                <a:latin typeface="Calibri Light"/>
                <a:ea typeface="Arial"/>
              </a:rPr>
              <a:t>14</a:t>
            </a:fld>
            <a:endParaRPr lang="en-GB" sz="1400" b="0" strike="noStrike" spc="-1">
              <a:latin typeface="Times New Roman"/>
            </a:endParaRPr>
          </a:p>
        </p:txBody>
      </p:sp>
      <p:sp>
        <p:nvSpPr>
          <p:cNvPr id="579" name="PlaceHolder 2"/>
          <p:cNvSpPr>
            <a:spLocks noGrp="1"/>
          </p:cNvSpPr>
          <p:nvPr>
            <p:ph type="title"/>
          </p:nvPr>
        </p:nvSpPr>
        <p:spPr>
          <a:xfrm>
            <a:off x="837000" y="41544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Check the journal's eligibility</a:t>
            </a:r>
            <a:endParaRPr lang="en-US" sz="4400" b="0" strike="noStrike" spc="-1">
              <a:solidFill>
                <a:srgbClr val="222080"/>
              </a:solidFill>
              <a:latin typeface="Calibri"/>
            </a:endParaRPr>
          </a:p>
        </p:txBody>
      </p:sp>
      <p:sp>
        <p:nvSpPr>
          <p:cNvPr id="580" name="TextBox 2"/>
          <p:cNvSpPr/>
          <p:nvPr/>
        </p:nvSpPr>
        <p:spPr>
          <a:xfrm>
            <a:off x="6783480" y="5385960"/>
            <a:ext cx="5041080" cy="51840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a:lnSpc>
                <a:spcPct val="100000"/>
              </a:lnSpc>
              <a:buNone/>
            </a:pPr>
            <a:r>
              <a:rPr lang="en-US" sz="2800" b="1" u="sng" strike="noStrike" spc="-1">
                <a:solidFill>
                  <a:srgbClr val="4687E6"/>
                </a:solidFill>
                <a:uFillTx/>
                <a:latin typeface="Calibri"/>
                <a:ea typeface="Arial"/>
              </a:rPr>
              <a:t>https://journalcheckertool.org/</a:t>
            </a:r>
            <a:endParaRPr lang="en-GB" sz="2800" b="0" strike="noStrike" spc="-1">
              <a:latin typeface="Arial"/>
            </a:endParaRPr>
          </a:p>
        </p:txBody>
      </p:sp>
      <p:pic>
        <p:nvPicPr>
          <p:cNvPr id="581" name="Picture 6" descr="Graphical user interface, application&#10;&#10;Description automatically generated"/>
          <p:cNvPicPr/>
          <p:nvPr/>
        </p:nvPicPr>
        <p:blipFill>
          <a:blip r:embed="rId2"/>
          <a:stretch/>
        </p:blipFill>
        <p:spPr>
          <a:xfrm>
            <a:off x="1660680" y="1713240"/>
            <a:ext cx="4681800" cy="4082040"/>
          </a:xfrm>
          <a:prstGeom prst="rect">
            <a:avLst/>
          </a:prstGeom>
          <a:ln w="0">
            <a:noFill/>
          </a:ln>
        </p:spPr>
      </p:pic>
      <p:pic>
        <p:nvPicPr>
          <p:cNvPr id="582" name="Picture 9" descr="A screenshot of a phone&#10;&#10;Description automatically generated"/>
          <p:cNvPicPr/>
          <p:nvPr/>
        </p:nvPicPr>
        <p:blipFill>
          <a:blip r:embed="rId3"/>
          <a:stretch/>
        </p:blipFill>
        <p:spPr>
          <a:xfrm>
            <a:off x="7567560" y="1787040"/>
            <a:ext cx="3130920" cy="3330000"/>
          </a:xfrm>
          <a:prstGeom prst="rect">
            <a:avLst/>
          </a:prstGeom>
          <a:ln w="0">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 name="Picture 19" descr="A diagram of a system&#10;&#10;Description automatically generated"/>
          <p:cNvPicPr/>
          <p:nvPr/>
        </p:nvPicPr>
        <p:blipFill>
          <a:blip r:embed="rId2"/>
          <a:srcRect l="7004" t="9472" r="9945" b="5506"/>
          <a:stretch/>
        </p:blipFill>
        <p:spPr>
          <a:xfrm>
            <a:off x="1440000" y="540000"/>
            <a:ext cx="9130320" cy="5940000"/>
          </a:xfrm>
          <a:prstGeom prst="rect">
            <a:avLst/>
          </a:prstGeom>
          <a:ln w="0">
            <a:noFill/>
          </a:ln>
        </p:spPr>
      </p:pic>
      <p:sp>
        <p:nvSpPr>
          <p:cNvPr id="584" name="PlaceHolder 1"/>
          <p:cNvSpPr>
            <a:spLocks noGrp="1"/>
          </p:cNvSpPr>
          <p:nvPr>
            <p:ph type="sldNum" idx="27"/>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1CE657D0-714D-4921-A6AB-A696398E1C1C}" type="slidenum">
              <a:rPr lang="en-US" sz="1400" b="1" strike="noStrike" spc="-1">
                <a:solidFill>
                  <a:srgbClr val="FFFFFF"/>
                </a:solidFill>
                <a:latin typeface="Calibri Light"/>
                <a:ea typeface="Arial"/>
              </a:rPr>
              <a:t>15</a:t>
            </a:fld>
            <a:endParaRPr lang="en-GB" sz="1400" b="0" strike="noStrike" spc="-1">
              <a:latin typeface="Times New Roman"/>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 name="PlaceHolder 1"/>
          <p:cNvSpPr>
            <a:spLocks noGrp="1"/>
          </p:cNvSpPr>
          <p:nvPr>
            <p:ph type="sldNum" idx="28"/>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79A2A647-3755-4DDF-9AF7-704B21725EBB}" type="slidenum">
              <a:rPr lang="en-US" sz="1400" b="1" strike="noStrike" spc="-1">
                <a:solidFill>
                  <a:srgbClr val="FFFFFF"/>
                </a:solidFill>
                <a:latin typeface="Calibri Light"/>
                <a:ea typeface="Arial"/>
              </a:rPr>
              <a:t>16</a:t>
            </a:fld>
            <a:endParaRPr lang="en-GB" sz="1400" b="0" strike="noStrike" spc="-1">
              <a:latin typeface="Times New Roman"/>
            </a:endParaRPr>
          </a:p>
        </p:txBody>
      </p:sp>
      <p:sp>
        <p:nvSpPr>
          <p:cNvPr id="586" name="PlaceHolder 2"/>
          <p:cNvSpPr>
            <a:spLocks noGrp="1"/>
          </p:cNvSpPr>
          <p:nvPr>
            <p:ph type="title"/>
          </p:nvPr>
        </p:nvSpPr>
        <p:spPr>
          <a:xfrm>
            <a:off x="837000" y="41544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Budget</a:t>
            </a:r>
            <a:endParaRPr lang="en-US" sz="4400" b="0" strike="noStrike" spc="-1">
              <a:solidFill>
                <a:srgbClr val="222080"/>
              </a:solidFill>
              <a:latin typeface="Calibri"/>
            </a:endParaRPr>
          </a:p>
        </p:txBody>
      </p:sp>
      <p:sp>
        <p:nvSpPr>
          <p:cNvPr id="587" name="PlaceHolder 3"/>
          <p:cNvSpPr>
            <a:spLocks noGrp="1"/>
          </p:cNvSpPr>
          <p:nvPr>
            <p:ph/>
          </p:nvPr>
        </p:nvSpPr>
        <p:spPr>
          <a:xfrm>
            <a:off x="1728000" y="1920960"/>
            <a:ext cx="6192000" cy="3623040"/>
          </a:xfrm>
          <a:prstGeom prst="rect">
            <a:avLst/>
          </a:prstGeom>
          <a:noFill/>
          <a:ln w="0">
            <a:noFill/>
          </a:ln>
        </p:spPr>
        <p:txBody>
          <a:bodyPr lIns="0" tIns="0" rIns="0" bIns="0" anchor="t">
            <a:normAutofit fontScale="79000"/>
          </a:bodyPr>
          <a:lstStyle/>
          <a:p>
            <a:pPr marL="432000" indent="-324000">
              <a:lnSpc>
                <a:spcPct val="90000"/>
              </a:lnSpc>
              <a:spcBef>
                <a:spcPts val="1409"/>
              </a:spcBef>
              <a:buClr>
                <a:srgbClr val="000000"/>
              </a:buClr>
              <a:buSzPct val="45000"/>
              <a:buFont typeface="Wingdings" charset="2"/>
              <a:buChar char=""/>
            </a:pPr>
            <a:r>
              <a:rPr lang="en-US" sz="2790" b="0" strike="noStrike" spc="-1">
                <a:solidFill>
                  <a:srgbClr val="222080"/>
                </a:solidFill>
                <a:latin typeface="Calibri"/>
              </a:rPr>
              <a:t>Publication fees (Article Processing Charges) can be </a:t>
            </a:r>
            <a:r>
              <a:rPr lang="en-US" sz="2790" b="1" strike="noStrike" spc="-1">
                <a:solidFill>
                  <a:srgbClr val="222080"/>
                </a:solidFill>
                <a:latin typeface="Calibri"/>
              </a:rPr>
              <a:t>covered by the grant if the venue is full Open Access</a:t>
            </a:r>
            <a:r>
              <a:rPr lang="en-US" sz="2790" b="0" strike="noStrike" spc="-1">
                <a:solidFill>
                  <a:srgbClr val="222080"/>
                </a:solidFill>
                <a:latin typeface="Calibri"/>
              </a:rPr>
              <a:t> (also known as 'Gold' OA)</a:t>
            </a:r>
          </a:p>
          <a:p>
            <a:pPr marL="432000" indent="-324000">
              <a:lnSpc>
                <a:spcPct val="90000"/>
              </a:lnSpc>
              <a:spcBef>
                <a:spcPts val="1409"/>
              </a:spcBef>
              <a:buClr>
                <a:srgbClr val="000000"/>
              </a:buClr>
              <a:buSzPct val="45000"/>
              <a:buFont typeface="Wingdings" charset="2"/>
              <a:buChar char=""/>
            </a:pPr>
            <a:r>
              <a:rPr lang="en-US" sz="2790" b="1" strike="noStrike" spc="-1">
                <a:solidFill>
                  <a:srgbClr val="222080"/>
                </a:solidFill>
                <a:latin typeface="Calibri"/>
              </a:rPr>
              <a:t>Hybrid venues aren’t eligible:</a:t>
            </a:r>
            <a:r>
              <a:rPr lang="en-US" sz="2790" b="0" strike="noStrike" spc="-1">
                <a:solidFill>
                  <a:srgbClr val="222080"/>
                </a:solidFill>
                <a:latin typeface="Calibri"/>
              </a:rPr>
              <a:t> you will have to find another way to cover those costs (except for MSCA)</a:t>
            </a:r>
          </a:p>
          <a:p>
            <a:pPr marL="864000" lvl="1" indent="-324000">
              <a:lnSpc>
                <a:spcPct val="90000"/>
              </a:lnSpc>
              <a:spcBef>
                <a:spcPts val="1128"/>
              </a:spcBef>
              <a:buClr>
                <a:srgbClr val="000000"/>
              </a:buClr>
              <a:buSzPct val="75000"/>
              <a:buFont typeface="Symbol" charset="2"/>
              <a:buChar char=""/>
            </a:pPr>
            <a:r>
              <a:rPr lang="en-US" sz="2600" b="0" strike="noStrike" spc="-1">
                <a:solidFill>
                  <a:srgbClr val="222080"/>
                </a:solidFill>
                <a:latin typeface="Calibri"/>
              </a:rPr>
              <a:t>no matter whether they are considered "transformative journals" committed to transition to a fully open access journal, or covered by "transformative agreements" between institutions and publishers</a:t>
            </a:r>
          </a:p>
          <a:p>
            <a:pPr marL="432000" indent="-324000">
              <a:lnSpc>
                <a:spcPct val="90000"/>
              </a:lnSpc>
              <a:spcBef>
                <a:spcPts val="1409"/>
              </a:spcBef>
              <a:buClr>
                <a:srgbClr val="000000"/>
              </a:buClr>
              <a:buSzPct val="45000"/>
              <a:buFont typeface="Wingdings" charset="2"/>
              <a:buChar char=""/>
            </a:pPr>
            <a:r>
              <a:rPr lang="en-US" sz="2790" b="0" strike="noStrike" spc="-1">
                <a:solidFill>
                  <a:srgbClr val="222080"/>
                </a:solidFill>
                <a:latin typeface="Calibri"/>
              </a:rPr>
              <a:t>Any printing fees (for monographs, books­ or articles) can’t be covered by the grant either</a:t>
            </a:r>
          </a:p>
        </p:txBody>
      </p:sp>
      <p:pic>
        <p:nvPicPr>
          <p:cNvPr id="588" name="Picture 14" descr="Money, Cash, Bills, Currency, Bank Notes"/>
          <p:cNvPicPr/>
          <p:nvPr/>
        </p:nvPicPr>
        <p:blipFill>
          <a:blip r:embed="rId2"/>
          <a:stretch/>
        </p:blipFill>
        <p:spPr>
          <a:xfrm rot="5419200">
            <a:off x="7868880" y="2364840"/>
            <a:ext cx="4153320" cy="2765160"/>
          </a:xfrm>
          <a:prstGeom prst="rect">
            <a:avLst/>
          </a:prstGeom>
          <a:ln w="0">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 name="PlaceHolder 1"/>
          <p:cNvSpPr>
            <a:spLocks noGrp="1"/>
          </p:cNvSpPr>
          <p:nvPr>
            <p:ph/>
          </p:nvPr>
        </p:nvSpPr>
        <p:spPr>
          <a:xfrm>
            <a:off x="1692000" y="1812960"/>
            <a:ext cx="6408000" cy="4379040"/>
          </a:xfrm>
          <a:prstGeom prst="rect">
            <a:avLst/>
          </a:prstGeom>
          <a:solidFill>
            <a:srgbClr val="FFFFFF">
              <a:alpha val="62000"/>
            </a:srgbClr>
          </a:solidFill>
          <a:ln w="0">
            <a:noFill/>
          </a:ln>
        </p:spPr>
        <p:txBody>
          <a:bodyPr anchor="t">
            <a:normAutofit/>
          </a:bodyPr>
          <a:lstStyle/>
          <a:p>
            <a:pPr marL="343080" indent="-343080">
              <a:lnSpc>
                <a:spcPct val="120000"/>
              </a:lnSpc>
              <a:spcBef>
                <a:spcPts val="1001"/>
              </a:spcBef>
              <a:buClr>
                <a:srgbClr val="222080"/>
              </a:buClr>
              <a:buFont typeface="Arial"/>
              <a:buChar char="•"/>
            </a:pPr>
            <a:r>
              <a:rPr lang="en-US" sz="2000" b="0" strike="noStrike" spc="-1">
                <a:solidFill>
                  <a:srgbClr val="222080"/>
                </a:solidFill>
                <a:latin typeface="Arial"/>
                <a:ea typeface="Arial"/>
              </a:rPr>
              <a:t>Research outputs, tools and instruments; </a:t>
            </a:r>
            <a:endParaRPr lang="en-US" sz="2000" b="0" strike="noStrike" spc="-1">
              <a:solidFill>
                <a:srgbClr val="222080"/>
              </a:solidFill>
              <a:latin typeface="Calibri"/>
            </a:endParaRPr>
          </a:p>
          <a:p>
            <a:pPr marL="864000" lvl="1" indent="-324000">
              <a:lnSpc>
                <a:spcPct val="90000"/>
              </a:lnSpc>
              <a:spcBef>
                <a:spcPts val="1128"/>
              </a:spcBef>
              <a:buClr>
                <a:srgbClr val="000000"/>
              </a:buClr>
              <a:buSzPct val="75000"/>
              <a:buFont typeface="Symbol" charset="2"/>
              <a:buChar char=""/>
            </a:pPr>
            <a:r>
              <a:rPr lang="en-US" sz="2000" b="0" strike="noStrike" spc="-1">
                <a:solidFill>
                  <a:srgbClr val="222080"/>
                </a:solidFill>
                <a:latin typeface="Arial"/>
                <a:ea typeface="Arial"/>
              </a:rPr>
              <a:t>e.g. data, software, algorithms, protocols, models, workflows, electronic notebooks and others. </a:t>
            </a:r>
            <a:endParaRPr lang="en-US" sz="2000" b="0" strike="noStrike" spc="-1">
              <a:solidFill>
                <a:srgbClr val="222080"/>
              </a:solidFill>
              <a:latin typeface="Calibri"/>
            </a:endParaRPr>
          </a:p>
          <a:p>
            <a:pPr marL="343080" indent="-343080">
              <a:lnSpc>
                <a:spcPct val="90000"/>
              </a:lnSpc>
              <a:spcBef>
                <a:spcPts val="1409"/>
              </a:spcBef>
              <a:buClr>
                <a:srgbClr val="222080"/>
              </a:buClr>
              <a:buFont typeface="Arial"/>
              <a:buChar char="•"/>
            </a:pPr>
            <a:r>
              <a:rPr lang="en-US" sz="2000" b="0" strike="noStrike" spc="-1">
                <a:solidFill>
                  <a:srgbClr val="222080"/>
                </a:solidFill>
                <a:latin typeface="Arial"/>
                <a:ea typeface="Arial"/>
              </a:rPr>
              <a:t>Information should include a detailed description of the research output/tool/instrument, how to access it, any dependencies on commercial products, potential version/type, potential parameters, etc.</a:t>
            </a:r>
            <a:endParaRPr lang="en-US" sz="2000" b="0" strike="noStrike" spc="-1">
              <a:solidFill>
                <a:srgbClr val="222080"/>
              </a:solidFill>
              <a:latin typeface="Calibri"/>
            </a:endParaRPr>
          </a:p>
          <a:p>
            <a:pPr marL="343080" indent="-343080">
              <a:lnSpc>
                <a:spcPct val="120000"/>
              </a:lnSpc>
              <a:spcBef>
                <a:spcPts val="1001"/>
              </a:spcBef>
              <a:buClr>
                <a:srgbClr val="222080"/>
              </a:buClr>
              <a:buFont typeface="Arial"/>
              <a:buChar char="•"/>
            </a:pPr>
            <a:r>
              <a:rPr lang="en-US" sz="2000" b="0" strike="noStrike" spc="-1">
                <a:solidFill>
                  <a:srgbClr val="222080"/>
                </a:solidFill>
                <a:latin typeface="Arial"/>
                <a:ea typeface="Arial"/>
              </a:rPr>
              <a:t>Best practice: open access is provided to these research outputs, tools and instruments — unless legitimate interests or constraints apply.</a:t>
            </a:r>
            <a:endParaRPr lang="en-US" sz="2000" b="0" strike="noStrike" spc="-1">
              <a:solidFill>
                <a:srgbClr val="222080"/>
              </a:solidFill>
              <a:latin typeface="Calibri"/>
            </a:endParaRPr>
          </a:p>
        </p:txBody>
      </p:sp>
      <p:sp>
        <p:nvSpPr>
          <p:cNvPr id="590" name="PlaceHolder 2"/>
          <p:cNvSpPr>
            <a:spLocks noGrp="1"/>
          </p:cNvSpPr>
          <p:nvPr>
            <p:ph type="sldNum" idx="29"/>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34534B5E-3249-49BF-8095-180BFBCF01D3}" type="slidenum">
              <a:rPr lang="en-US" sz="1400" b="1" strike="noStrike" spc="-1">
                <a:solidFill>
                  <a:srgbClr val="FFFFFF"/>
                </a:solidFill>
                <a:latin typeface="Calibri Light"/>
                <a:ea typeface="Arial"/>
              </a:rPr>
              <a:t>17</a:t>
            </a:fld>
            <a:endParaRPr lang="en-GB" sz="1400" b="0" strike="noStrike" spc="-1">
              <a:latin typeface="Times New Roman"/>
            </a:endParaRPr>
          </a:p>
        </p:txBody>
      </p:sp>
      <p:sp>
        <p:nvSpPr>
          <p:cNvPr id="591" name="PlaceHolder 3"/>
          <p:cNvSpPr>
            <a:spLocks noGrp="1"/>
          </p:cNvSpPr>
          <p:nvPr>
            <p:ph type="title"/>
          </p:nvPr>
        </p:nvSpPr>
        <p:spPr>
          <a:xfrm>
            <a:off x="837000" y="41544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Extra information</a:t>
            </a:r>
            <a:endParaRPr lang="en-US" sz="4400" b="0" strike="noStrike" spc="-1">
              <a:solidFill>
                <a:srgbClr val="222080"/>
              </a:solidFill>
              <a:latin typeface="Calibri"/>
            </a:endParaRPr>
          </a:p>
        </p:txBody>
      </p:sp>
      <p:pic>
        <p:nvPicPr>
          <p:cNvPr id="592" name="Picture 591"/>
          <p:cNvPicPr/>
          <p:nvPr/>
        </p:nvPicPr>
        <p:blipFill>
          <a:blip r:embed="rId2"/>
          <a:stretch/>
        </p:blipFill>
        <p:spPr>
          <a:xfrm>
            <a:off x="8746560" y="1980000"/>
            <a:ext cx="2593440" cy="3891600"/>
          </a:xfrm>
          <a:prstGeom prst="rect">
            <a:avLst/>
          </a:prstGeom>
          <a:ln w="0">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 name="PlaceHolder 1"/>
          <p:cNvSpPr>
            <a:spLocks noGrp="1"/>
          </p:cNvSpPr>
          <p:nvPr>
            <p:ph type="sldNum" idx="30"/>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E2CBD897-4E8E-4BA2-98E1-F3A4E39637CE}" type="slidenum">
              <a:rPr lang="en-US" sz="1400" b="1" strike="noStrike" spc="-1">
                <a:solidFill>
                  <a:srgbClr val="FFFFFF"/>
                </a:solidFill>
                <a:latin typeface="Calibri Light"/>
                <a:ea typeface="Arial"/>
              </a:rPr>
              <a:t>18</a:t>
            </a:fld>
            <a:endParaRPr lang="en-GB" sz="1400" b="0" strike="noStrike" spc="-1">
              <a:latin typeface="Times New Roman"/>
            </a:endParaRPr>
          </a:p>
        </p:txBody>
      </p:sp>
      <p:pic>
        <p:nvPicPr>
          <p:cNvPr id="594" name="Picture 10" descr="A picture containing diagram&#10;&#10;Description automatically generated"/>
          <p:cNvPicPr/>
          <p:nvPr/>
        </p:nvPicPr>
        <p:blipFill>
          <a:blip r:embed="rId2"/>
          <a:stretch/>
        </p:blipFill>
        <p:spPr>
          <a:xfrm>
            <a:off x="2557440" y="1933560"/>
            <a:ext cx="7082640" cy="3556080"/>
          </a:xfrm>
          <a:prstGeom prst="rect">
            <a:avLst/>
          </a:prstGeom>
          <a:ln w="0">
            <a:noFill/>
          </a:ln>
        </p:spPr>
      </p:pic>
      <p:sp>
        <p:nvSpPr>
          <p:cNvPr id="595" name="PlaceHolder 2"/>
          <p:cNvSpPr>
            <a:spLocks noGrp="1"/>
          </p:cNvSpPr>
          <p:nvPr>
            <p:ph type="title"/>
          </p:nvPr>
        </p:nvSpPr>
        <p:spPr>
          <a:xfrm>
            <a:off x="837000" y="41544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Another option</a:t>
            </a:r>
            <a:endParaRPr lang="en-US" sz="4400" b="0" strike="noStrike" spc="-1">
              <a:solidFill>
                <a:srgbClr val="222080"/>
              </a:solidFill>
              <a:latin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 name="PlaceHolder 1"/>
          <p:cNvSpPr>
            <a:spLocks noGrp="1"/>
          </p:cNvSpPr>
          <p:nvPr>
            <p:ph type="title"/>
          </p:nvPr>
        </p:nvSpPr>
        <p:spPr>
          <a:xfrm>
            <a:off x="1071360" y="1992600"/>
            <a:ext cx="10064880" cy="2149200"/>
          </a:xfrm>
          <a:prstGeom prst="rect">
            <a:avLst/>
          </a:prstGeom>
          <a:noFill/>
          <a:ln w="0">
            <a:noFill/>
          </a:ln>
        </p:spPr>
        <p:txBody>
          <a:bodyPr bIns="0" anchor="t">
            <a:noAutofit/>
          </a:bodyPr>
          <a:lstStyle/>
          <a:p>
            <a:pPr>
              <a:lnSpc>
                <a:spcPct val="90000"/>
              </a:lnSpc>
              <a:buNone/>
            </a:pPr>
            <a:r>
              <a:rPr lang="en-US" sz="6000" b="0" strike="noStrike" spc="-1">
                <a:solidFill>
                  <a:srgbClr val="FFFFFF"/>
                </a:solidFill>
                <a:latin typeface="Arial"/>
              </a:rPr>
              <a:t>Open Research Europe</a:t>
            </a:r>
            <a:endParaRPr lang="en-US" sz="6000" b="0" strike="noStrike" spc="-1">
              <a:solidFill>
                <a:srgbClr val="4D4D4D"/>
              </a:solidFill>
              <a:latin typeface="Arial"/>
            </a:endParaRPr>
          </a:p>
        </p:txBody>
      </p:sp>
      <p:sp>
        <p:nvSpPr>
          <p:cNvPr id="597" name="PlaceHolder 2"/>
          <p:cNvSpPr>
            <a:spLocks noGrp="1"/>
          </p:cNvSpPr>
          <p:nvPr>
            <p:ph type="subTitle"/>
          </p:nvPr>
        </p:nvSpPr>
        <p:spPr>
          <a:xfrm>
            <a:off x="7863120" y="5592960"/>
            <a:ext cx="5255640" cy="1936800"/>
          </a:xfrm>
          <a:prstGeom prst="rect">
            <a:avLst/>
          </a:prstGeom>
          <a:noFill/>
          <a:ln w="0">
            <a:noFill/>
          </a:ln>
        </p:spPr>
        <p:txBody>
          <a:bodyPr anchor="t">
            <a:noAutofit/>
          </a:bodyPr>
          <a:lstStyle/>
          <a:p>
            <a:pPr>
              <a:lnSpc>
                <a:spcPct val="100000"/>
              </a:lnSpc>
              <a:buNone/>
              <a:tabLst>
                <a:tab pos="0" algn="l"/>
              </a:tabLst>
            </a:pPr>
            <a:r>
              <a:rPr lang="en-US" sz="2000" b="0" strike="noStrike" spc="-1">
                <a:solidFill>
                  <a:srgbClr val="FFFFFF"/>
                </a:solidFill>
                <a:latin typeface="Arial"/>
                <a:ea typeface="Calibri"/>
              </a:rPr>
              <a:t>Open AIRE training</a:t>
            </a:r>
            <a:endParaRPr lang="en-GB" sz="2000" b="0" strike="noStrike" spc="-1">
              <a:latin typeface="Arial"/>
            </a:endParaRPr>
          </a:p>
          <a:p>
            <a:pPr>
              <a:lnSpc>
                <a:spcPct val="100000"/>
              </a:lnSpc>
              <a:buNone/>
              <a:tabLst>
                <a:tab pos="0" algn="l"/>
              </a:tabLst>
            </a:pPr>
            <a:r>
              <a:rPr lang="en-US" sz="2000" b="0" strike="noStrike" spc="-1">
                <a:solidFill>
                  <a:srgbClr val="FFFFFF"/>
                </a:solidFill>
                <a:latin typeface="Arial"/>
                <a:ea typeface="Calibri"/>
              </a:rPr>
              <a:t>November 22, 2024</a:t>
            </a:r>
            <a:endParaRPr lang="en-GB" sz="2000" b="0" strike="noStrike" spc="-1">
              <a:latin typeface="Arial"/>
            </a:endParaRPr>
          </a:p>
          <a:p>
            <a:pPr>
              <a:lnSpc>
                <a:spcPct val="100000"/>
              </a:lnSpc>
              <a:buNone/>
              <a:tabLst>
                <a:tab pos="0" algn="l"/>
              </a:tabLst>
            </a:pPr>
            <a:r>
              <a:rPr lang="en-US" sz="2000" b="0" strike="noStrike" spc="-1">
                <a:solidFill>
                  <a:srgbClr val="FFFFFF"/>
                </a:solidFill>
                <a:latin typeface="Arial"/>
                <a:ea typeface="Calibri"/>
              </a:rPr>
              <a:t>Online</a:t>
            </a:r>
            <a:endParaRPr lang="en-GB" sz="2000" b="0" strike="noStrike" spc="-1">
              <a:latin typeface="Arial"/>
            </a:endParaRPr>
          </a:p>
          <a:p>
            <a:pPr>
              <a:lnSpc>
                <a:spcPct val="100000"/>
              </a:lnSpc>
              <a:spcAft>
                <a:spcPts val="1800"/>
              </a:spcAft>
              <a:buNone/>
              <a:tabLst>
                <a:tab pos="0" algn="l"/>
              </a:tabLst>
            </a:pPr>
            <a:endParaRPr lang="en-GB" sz="1800" b="0" strike="noStrike" spc="-1">
              <a:latin typeface="Arial"/>
            </a:endParaRPr>
          </a:p>
          <a:p>
            <a:pPr>
              <a:lnSpc>
                <a:spcPct val="100000"/>
              </a:lnSpc>
              <a:spcAft>
                <a:spcPts val="1800"/>
              </a:spcAft>
              <a:buNone/>
              <a:tabLst>
                <a:tab pos="0" algn="l"/>
              </a:tabLst>
            </a:pPr>
            <a:endParaRPr lang="en-GB" sz="2800" b="0" strike="noStrike" spc="-1">
              <a:latin typeface="Arial"/>
            </a:endParaRPr>
          </a:p>
        </p:txBody>
      </p:sp>
      <p:sp>
        <p:nvSpPr>
          <p:cNvPr id="598" name="PlaceHolder 3"/>
          <p:cNvSpPr>
            <a:spLocks noGrp="1"/>
          </p:cNvSpPr>
          <p:nvPr>
            <p:ph/>
          </p:nvPr>
        </p:nvSpPr>
        <p:spPr>
          <a:xfrm>
            <a:off x="861503" y="4756977"/>
            <a:ext cx="5113080" cy="1436760"/>
          </a:xfrm>
          <a:prstGeom prst="rect">
            <a:avLst/>
          </a:prstGeom>
          <a:noFill/>
          <a:ln w="0">
            <a:noFill/>
          </a:ln>
        </p:spPr>
        <p:txBody>
          <a:bodyPr anchor="t">
            <a:noAutofit/>
          </a:bodyPr>
          <a:lstStyle/>
          <a:p>
            <a:pPr>
              <a:lnSpc>
                <a:spcPct val="100000"/>
              </a:lnSpc>
              <a:buNone/>
              <a:tabLst>
                <a:tab pos="0" algn="l"/>
              </a:tabLst>
            </a:pPr>
            <a:r>
              <a:rPr lang="fr-BE" sz="2000" b="0" i="1" strike="noStrike" spc="-1">
                <a:solidFill>
                  <a:srgbClr val="FFC000"/>
                </a:solidFill>
                <a:latin typeface="Arial"/>
              </a:rPr>
              <a:t>Victoria Tsoukala, PhD</a:t>
            </a:r>
            <a:endParaRPr lang="en-US" sz="2000" b="0" strike="noStrike" spc="-1">
              <a:solidFill>
                <a:srgbClr val="4D4D4D"/>
              </a:solidFill>
              <a:latin typeface="Arial"/>
            </a:endParaRPr>
          </a:p>
          <a:p>
            <a:pPr>
              <a:lnSpc>
                <a:spcPct val="100000"/>
              </a:lnSpc>
              <a:buNone/>
              <a:tabLst>
                <a:tab pos="0" algn="l"/>
              </a:tabLst>
            </a:pPr>
            <a:r>
              <a:rPr lang="fr-BE" sz="2000" b="0" i="1" strike="noStrike" spc="-1">
                <a:solidFill>
                  <a:srgbClr val="FFC000"/>
                </a:solidFill>
                <a:latin typeface="Arial"/>
              </a:rPr>
              <a:t>Policy Officer, Unit for Open Science and Research Infrastructures</a:t>
            </a:r>
            <a:endParaRPr lang="en-US" sz="2000" b="0" strike="noStrike" spc="-1">
              <a:solidFill>
                <a:srgbClr val="4D4D4D"/>
              </a:solidFill>
              <a:latin typeface="Arial"/>
            </a:endParaRPr>
          </a:p>
          <a:p>
            <a:pPr>
              <a:lnSpc>
                <a:spcPct val="100000"/>
              </a:lnSpc>
              <a:buNone/>
              <a:tabLst>
                <a:tab pos="0" algn="l"/>
              </a:tabLst>
            </a:pPr>
            <a:r>
              <a:rPr lang="fr-BE" sz="2000" b="0" i="1" strike="noStrike" spc="-1">
                <a:solidFill>
                  <a:srgbClr val="FFC000"/>
                </a:solidFill>
                <a:latin typeface="Arial"/>
              </a:rPr>
              <a:t>DG Research &amp; Innovation</a:t>
            </a:r>
            <a:endParaRPr lang="en-US" sz="2000" b="0" strike="noStrike" spc="-1">
              <a:solidFill>
                <a:srgbClr val="4D4D4D"/>
              </a:solidFill>
              <a:latin typeface="Arial"/>
            </a:endParaRPr>
          </a:p>
          <a:p>
            <a:pPr>
              <a:lnSpc>
                <a:spcPct val="100000"/>
              </a:lnSpc>
              <a:buNone/>
              <a:tabLst>
                <a:tab pos="0" algn="l"/>
              </a:tabLst>
            </a:pPr>
            <a:r>
              <a:rPr lang="fr-BE" sz="2000" b="0" i="1" strike="noStrike" spc="-1">
                <a:solidFill>
                  <a:srgbClr val="FFC000"/>
                </a:solidFill>
                <a:latin typeface="Arial"/>
              </a:rPr>
              <a:t>European Commission</a:t>
            </a:r>
            <a:endParaRPr lang="en-US" sz="2000" b="0" strike="noStrike" spc="-1">
              <a:solidFill>
                <a:srgbClr val="4D4D4D"/>
              </a:solidFill>
              <a:latin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 name="PlaceHolder 1"/>
          <p:cNvSpPr>
            <a:spLocks noGrp="1"/>
          </p:cNvSpPr>
          <p:nvPr>
            <p:ph type="title"/>
          </p:nvPr>
        </p:nvSpPr>
        <p:spPr>
          <a:xfrm>
            <a:off x="899280" y="700920"/>
            <a:ext cx="7661880" cy="4845600"/>
          </a:xfrm>
          <a:prstGeom prst="rect">
            <a:avLst/>
          </a:prstGeom>
          <a:noFill/>
          <a:ln w="0">
            <a:noFill/>
          </a:ln>
        </p:spPr>
        <p:txBody>
          <a:bodyPr lIns="91440" tIns="45720" rIns="91440" bIns="45720" anchor="ctr">
            <a:noAutofit/>
          </a:bodyPr>
          <a:lstStyle/>
          <a:p>
            <a:pPr>
              <a:lnSpc>
                <a:spcPct val="150000"/>
              </a:lnSpc>
              <a:buNone/>
            </a:pPr>
            <a:r>
              <a:rPr lang="en-GB" sz="2400" b="1" u="sng" strike="noStrike" spc="-1" dirty="0">
                <a:solidFill>
                  <a:schemeClr val="bg1"/>
                </a:solidFill>
                <a:uFillTx/>
                <a:latin typeface="Calibri"/>
                <a:ea typeface="Arial"/>
                <a:hlinkClick r:id="rId2">
                  <a:extLst>
                    <a:ext uri="{A12FA001-AC4F-418D-AE19-62706E023703}">
                      <ahyp:hlinkClr xmlns:ahyp="http://schemas.microsoft.com/office/drawing/2018/hyperlinkcolor" val="tx"/>
                    </a:ext>
                  </a:extLst>
                </a:hlinkClick>
              </a:rPr>
              <a:t>Horizon Europe reference documents</a:t>
            </a:r>
            <a:r>
              <a:rPr lang="en-GB" sz="2400" b="1" u="sng" strike="noStrike" spc="-1" dirty="0">
                <a:solidFill>
                  <a:schemeClr val="bg1"/>
                </a:solidFill>
                <a:uFillTx/>
                <a:latin typeface="Calibri"/>
                <a:ea typeface="Arial"/>
                <a:hlinkClick r:id="rId3">
                  <a:extLst>
                    <a:ext uri="{A12FA001-AC4F-418D-AE19-62706E023703}">
                      <ahyp:hlinkClr xmlns:ahyp="http://schemas.microsoft.com/office/drawing/2018/hyperlinkcolor" val="tx"/>
                    </a:ext>
                  </a:extLst>
                </a:hlinkClick>
              </a:rPr>
              <a:t>Program Guide of Horizon Europe</a:t>
            </a:r>
            <a:br>
              <a:rPr sz="2400" dirty="0">
                <a:solidFill>
                  <a:schemeClr val="bg1"/>
                </a:solidFill>
              </a:rPr>
            </a:br>
            <a:r>
              <a:rPr lang="en-GB" sz="2400" b="1" u="sng" strike="noStrike" spc="-1" dirty="0">
                <a:solidFill>
                  <a:schemeClr val="bg1"/>
                </a:solidFill>
                <a:uFillTx/>
                <a:latin typeface="Calibri"/>
                <a:ea typeface="Arial"/>
                <a:hlinkClick r:id="rId4">
                  <a:extLst>
                    <a:ext uri="{A12FA001-AC4F-418D-AE19-62706E023703}">
                      <ahyp:hlinkClr xmlns:ahyp="http://schemas.microsoft.com/office/drawing/2018/hyperlinkcolor" val="tx"/>
                    </a:ext>
                  </a:extLst>
                </a:hlinkClick>
              </a:rPr>
              <a:t>Annotated Model Grant Agreement</a:t>
            </a:r>
            <a:r>
              <a:rPr lang="en-GB" sz="2400" b="1" strike="noStrike" spc="-1" dirty="0">
                <a:solidFill>
                  <a:schemeClr val="bg1"/>
                </a:solidFill>
                <a:latin typeface="Calibri"/>
                <a:ea typeface="Arial"/>
              </a:rPr>
              <a:t> (AGA)</a:t>
            </a:r>
            <a:br>
              <a:rPr sz="2400" dirty="0">
                <a:solidFill>
                  <a:schemeClr val="bg1"/>
                </a:solidFill>
              </a:rPr>
            </a:br>
            <a:r>
              <a:rPr lang="en-US" sz="2400" b="1" u="sng" strike="noStrike" spc="-1" dirty="0">
                <a:solidFill>
                  <a:schemeClr val="bg1"/>
                </a:solidFill>
                <a:uFillTx/>
                <a:latin typeface="Calibri"/>
                <a:ea typeface="Arial"/>
                <a:hlinkClick r:id="rId5">
                  <a:extLst>
                    <a:ext uri="{A12FA001-AC4F-418D-AE19-62706E023703}">
                      <ahyp:hlinkClr xmlns:ahyp="http://schemas.microsoft.com/office/drawing/2018/hyperlinkcolor" val="tx"/>
                    </a:ext>
                  </a:extLst>
                </a:hlinkClick>
              </a:rPr>
              <a:t>ERC Managing your project &gt; Open Science</a:t>
            </a:r>
            <a:br>
              <a:rPr sz="2400" dirty="0">
                <a:solidFill>
                  <a:schemeClr val="bg1"/>
                </a:solidFill>
              </a:rPr>
            </a:br>
            <a:r>
              <a:rPr lang="en-GB" sz="2400" b="1" u="sng" strike="noStrike" spc="-1" dirty="0">
                <a:solidFill>
                  <a:schemeClr val="bg1"/>
                </a:solidFill>
                <a:uFillTx/>
                <a:latin typeface="Calibri"/>
                <a:ea typeface="Arial"/>
                <a:hlinkClick r:id="rId6">
                  <a:extLst>
                    <a:ext uri="{A12FA001-AC4F-418D-AE19-62706E023703}">
                      <ahyp:hlinkClr xmlns:ahyp="http://schemas.microsoft.com/office/drawing/2018/hyperlinkcolor" val="tx"/>
                    </a:ext>
                  </a:extLst>
                </a:hlinkClick>
              </a:rPr>
              <a:t>Information package for MSCA</a:t>
            </a:r>
            <a:r>
              <a:rPr lang="en-GB" sz="2400" b="1" u="sng" strike="noStrike" spc="-1" dirty="0">
                <a:solidFill>
                  <a:schemeClr val="bg1"/>
                </a:solidFill>
                <a:uFillTx/>
                <a:latin typeface="Calibri"/>
                <a:ea typeface="Arial"/>
              </a:rPr>
              <a:t> and </a:t>
            </a:r>
            <a:r>
              <a:rPr lang="en-GB" sz="2400" b="1" u="sng" strike="noStrike" spc="-1" dirty="0">
                <a:solidFill>
                  <a:schemeClr val="bg1"/>
                </a:solidFill>
                <a:uFillTx/>
                <a:latin typeface="Calibri"/>
                <a:ea typeface="Arial"/>
                <a:hlinkClick r:id="rId7">
                  <a:extLst>
                    <a:ext uri="{A12FA001-AC4F-418D-AE19-62706E023703}">
                      <ahyp:hlinkClr xmlns:ahyp="http://schemas.microsoft.com/office/drawing/2018/hyperlinkcolor" val="tx"/>
                    </a:ext>
                  </a:extLst>
                </a:hlinkClick>
              </a:rPr>
              <a:t>Financial Guide</a:t>
            </a:r>
            <a:r>
              <a:rPr lang="en-GB" sz="2400" b="1" u="sng" strike="noStrike" spc="-1" dirty="0">
                <a:solidFill>
                  <a:schemeClr val="bg1"/>
                </a:solidFill>
                <a:uFillTx/>
                <a:latin typeface="Calibri"/>
                <a:ea typeface="Arial"/>
              </a:rPr>
              <a:t> (6.4)</a:t>
            </a:r>
            <a:br>
              <a:rPr sz="2400" dirty="0">
                <a:solidFill>
                  <a:schemeClr val="bg1"/>
                </a:solidFill>
              </a:rPr>
            </a:br>
            <a:r>
              <a:rPr lang="en-GB" sz="2400" b="1" u="sng" strike="noStrike" spc="-1" dirty="0">
                <a:solidFill>
                  <a:schemeClr val="bg1"/>
                </a:solidFill>
                <a:uFillTx/>
                <a:latin typeface="Calibri"/>
                <a:ea typeface="Arial"/>
                <a:hlinkClick r:id="rId8">
                  <a:extLst>
                    <a:ext uri="{A12FA001-AC4F-418D-AE19-62706E023703}">
                      <ahyp:hlinkClr xmlns:ahyp="http://schemas.microsoft.com/office/drawing/2018/hyperlinkcolor" val="tx"/>
                    </a:ext>
                  </a:extLst>
                </a:hlinkClick>
              </a:rPr>
              <a:t>EC Participant Portal – 'Continuous reporting' guide</a:t>
            </a:r>
            <a:br>
              <a:rPr sz="2400" dirty="0">
                <a:solidFill>
                  <a:schemeClr val="bg1"/>
                </a:solidFill>
              </a:rPr>
            </a:br>
            <a:r>
              <a:rPr lang="en-GB" sz="2400" b="1" u="sng" strike="noStrike" spc="-1" dirty="0">
                <a:solidFill>
                  <a:schemeClr val="bg1"/>
                </a:solidFill>
                <a:uFillTx/>
                <a:latin typeface="Calibri"/>
                <a:ea typeface="Arial"/>
                <a:hlinkClick r:id="rId9">
                  <a:extLst>
                    <a:ext uri="{A12FA001-AC4F-418D-AE19-62706E023703}">
                      <ahyp:hlinkClr xmlns:ahyp="http://schemas.microsoft.com/office/drawing/2018/hyperlinkcolor" val="tx"/>
                    </a:ext>
                  </a:extLst>
                </a:hlinkClick>
              </a:rPr>
              <a:t>OpenAIRE guides</a:t>
            </a:r>
            <a:endParaRPr lang="en-US" sz="2400" b="0" strike="noStrike" spc="-1" dirty="0">
              <a:solidFill>
                <a:schemeClr val="bg1"/>
              </a:solidFill>
              <a:latin typeface="Calibri"/>
              <a:hlinkClick r:id="rId9">
                <a:extLst>
                  <a:ext uri="{A12FA001-AC4F-418D-AE19-62706E023703}">
                    <ahyp:hlinkClr xmlns:ahyp="http://schemas.microsoft.com/office/drawing/2018/hyperlinkcolor" val="tx"/>
                  </a:ext>
                </a:extLst>
              </a:hlinkClick>
            </a:endParaRPr>
          </a:p>
        </p:txBody>
      </p:sp>
      <p:sp>
        <p:nvSpPr>
          <p:cNvPr id="491" name="PlaceHolder 2"/>
          <p:cNvSpPr>
            <a:spLocks noGrp="1"/>
          </p:cNvSpPr>
          <p:nvPr>
            <p:ph type="sldNum" idx="14"/>
          </p:nvPr>
        </p:nvSpPr>
        <p:spPr>
          <a:xfrm>
            <a:off x="5698440" y="-82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66EE304F-9DD7-46AC-97AC-280B4B454353}" type="slidenum">
              <a:rPr lang="en-US" sz="1400" b="1" strike="noStrike" spc="-1">
                <a:solidFill>
                  <a:srgbClr val="FFFFFF"/>
                </a:solidFill>
                <a:latin typeface="Calibri Light"/>
                <a:ea typeface="Arial"/>
              </a:rPr>
              <a:t>2</a:t>
            </a:fld>
            <a:endParaRPr lang="en-GB" sz="1400" b="0" strike="noStrike" spc="-1">
              <a:latin typeface="Times New Roman"/>
            </a:endParaRPr>
          </a:p>
        </p:txBody>
      </p:sp>
      <p:pic>
        <p:nvPicPr>
          <p:cNvPr id="492" name="Picture 2"/>
          <p:cNvPicPr/>
          <p:nvPr/>
        </p:nvPicPr>
        <p:blipFill>
          <a:blip r:embed="rId10"/>
          <a:stretch/>
        </p:blipFill>
        <p:spPr>
          <a:xfrm>
            <a:off x="8659800" y="217080"/>
            <a:ext cx="3153240" cy="3153600"/>
          </a:xfrm>
          <a:prstGeom prst="rect">
            <a:avLst/>
          </a:prstGeom>
          <a:ln w="0">
            <a:noFill/>
          </a:ln>
        </p:spPr>
      </p:pic>
      <p:sp>
        <p:nvSpPr>
          <p:cNvPr id="493" name="TextBox 1"/>
          <p:cNvSpPr/>
          <p:nvPr/>
        </p:nvSpPr>
        <p:spPr>
          <a:xfrm>
            <a:off x="1057320" y="5204160"/>
            <a:ext cx="7272360" cy="701640"/>
          </a:xfrm>
          <a:prstGeom prst="rect">
            <a:avLst/>
          </a:prstGeom>
          <a:noFill/>
          <a:ln w="0">
            <a:noFill/>
          </a:ln>
        </p:spPr>
        <p:style>
          <a:lnRef idx="0">
            <a:scrgbClr r="0" g="0" b="0"/>
          </a:lnRef>
          <a:fillRef idx="0">
            <a:scrgbClr r="0" g="0" b="0"/>
          </a:fillRef>
          <a:effectRef idx="0">
            <a:scrgbClr r="0" g="0" b="0"/>
          </a:effectRef>
          <a:fontRef idx="minor"/>
        </p:style>
        <p:txBody>
          <a:bodyPr lIns="91440" tIns="45720" rIns="91440" bIns="45720" numCol="1" spcCol="0" anchor="t">
            <a:spAutoFit/>
          </a:bodyPr>
          <a:lstStyle/>
          <a:p>
            <a:pPr marL="285750" indent="-285750">
              <a:lnSpc>
                <a:spcPct val="100000"/>
              </a:lnSpc>
              <a:buClr>
                <a:srgbClr val="FFFFFF"/>
              </a:buClr>
              <a:buFont typeface="Arial"/>
              <a:buChar char="•"/>
            </a:pPr>
            <a:r>
              <a:rPr lang="en-GB" sz="2000" b="0" u="sng" strike="noStrike" spc="-1" dirty="0">
                <a:solidFill>
                  <a:schemeClr val="bg1"/>
                </a:solidFill>
                <a:uFillTx/>
                <a:latin typeface="Calibri"/>
                <a:ea typeface="Arial"/>
                <a:hlinkClick r:id="rId11">
                  <a:extLst>
                    <a:ext uri="{A12FA001-AC4F-418D-AE19-62706E023703}">
                      <ahyp:hlinkClr xmlns:ahyp="http://schemas.microsoft.com/office/drawing/2018/hyperlinkcolor" val="tx"/>
                    </a:ext>
                  </a:extLst>
                </a:hlinkClick>
              </a:rPr>
              <a:t>Q&amp;A from previous webinars</a:t>
            </a:r>
            <a:endParaRPr lang="en-GB" sz="2000" b="0" strike="noStrike" spc="-1" dirty="0">
              <a:solidFill>
                <a:schemeClr val="bg1"/>
              </a:solidFill>
              <a:latin typeface="Arial"/>
              <a:hlinkClick r:id="rId11">
                <a:extLst>
                  <a:ext uri="{A12FA001-AC4F-418D-AE19-62706E023703}">
                    <ahyp:hlinkClr xmlns:ahyp="http://schemas.microsoft.com/office/drawing/2018/hyperlinkcolor" val="tx"/>
                  </a:ext>
                </a:extLst>
              </a:hlinkClick>
            </a:endParaRPr>
          </a:p>
          <a:p>
            <a:pPr marL="285750" indent="-285750">
              <a:lnSpc>
                <a:spcPct val="100000"/>
              </a:lnSpc>
              <a:buClr>
                <a:srgbClr val="FFFFFF"/>
              </a:buClr>
              <a:buFont typeface="Arial"/>
              <a:buChar char="•"/>
            </a:pPr>
            <a:r>
              <a:rPr lang="en-GB" sz="2000" b="0" u="sng" strike="noStrike" spc="-1" dirty="0">
                <a:solidFill>
                  <a:schemeClr val="bg1"/>
                </a:solidFill>
                <a:uFillTx/>
                <a:latin typeface="Calibri"/>
                <a:ea typeface="Arial"/>
                <a:hlinkClick r:id="rId12">
                  <a:extLst>
                    <a:ext uri="{A12FA001-AC4F-418D-AE19-62706E023703}">
                      <ahyp:hlinkClr xmlns:ahyp="http://schemas.microsoft.com/office/drawing/2018/hyperlinkcolor" val="tx"/>
                    </a:ext>
                  </a:extLst>
                </a:hlinkClick>
              </a:rPr>
              <a:t>‘A Quick Guide to Horizon Europe Open Access Requirements'</a:t>
            </a:r>
            <a:endParaRPr lang="en-GB" sz="2000" b="0" strike="noStrike" spc="-1" dirty="0">
              <a:solidFill>
                <a:schemeClr val="bg1"/>
              </a:solidFill>
              <a:latin typeface="Arial"/>
              <a:hlinkClick r:id="rId12">
                <a:extLst>
                  <a:ext uri="{A12FA001-AC4F-418D-AE19-62706E023703}">
                    <ahyp:hlinkClr xmlns:ahyp="http://schemas.microsoft.com/office/drawing/2018/hyperlinkcolor" val="tx"/>
                  </a:ext>
                </a:extLst>
              </a:hlinkClick>
            </a:endParaRPr>
          </a:p>
        </p:txBody>
      </p:sp>
      <p:sp>
        <p:nvSpPr>
          <p:cNvPr id="494" name="TextBox 5"/>
          <p:cNvSpPr/>
          <p:nvPr/>
        </p:nvSpPr>
        <p:spPr>
          <a:xfrm>
            <a:off x="8919720" y="4208400"/>
            <a:ext cx="2780280" cy="1371600"/>
          </a:xfrm>
          <a:prstGeom prst="rect">
            <a:avLst/>
          </a:prstGeom>
          <a:noFill/>
          <a:ln w="28440">
            <a:solidFill>
              <a:srgbClr val="FFFFFF"/>
            </a:solidFill>
            <a:round/>
          </a:ln>
        </p:spPr>
        <p:style>
          <a:lnRef idx="0">
            <a:scrgbClr r="0" g="0" b="0"/>
          </a:lnRef>
          <a:fillRef idx="0">
            <a:scrgbClr r="0" g="0" b="0"/>
          </a:fillRef>
          <a:effectRef idx="0">
            <a:scrgbClr r="0" g="0" b="0"/>
          </a:effectRef>
          <a:fontRef idx="minor"/>
        </p:style>
        <p:txBody>
          <a:bodyPr numCol="1" spcCol="0" anchor="t">
            <a:spAutoFit/>
          </a:bodyPr>
          <a:lstStyle/>
          <a:p>
            <a:pPr algn="ctr">
              <a:lnSpc>
                <a:spcPct val="100000"/>
              </a:lnSpc>
              <a:buNone/>
            </a:pPr>
            <a:r>
              <a:rPr lang="en-GB" sz="2800" b="1" strike="noStrike" spc="-1">
                <a:solidFill>
                  <a:srgbClr val="FFFFFF"/>
                </a:solidFill>
                <a:latin typeface="Calibri"/>
                <a:ea typeface="Arial"/>
              </a:rPr>
              <a:t>Next webinar</a:t>
            </a:r>
            <a:endParaRPr lang="en-GB" sz="2800" b="0" strike="noStrike" spc="-1">
              <a:latin typeface="Arial"/>
            </a:endParaRPr>
          </a:p>
          <a:p>
            <a:pPr algn="ctr">
              <a:lnSpc>
                <a:spcPct val="100000"/>
              </a:lnSpc>
              <a:buNone/>
            </a:pPr>
            <a:r>
              <a:rPr lang="en-GB" sz="2800" b="0" strike="noStrike" spc="-1">
                <a:solidFill>
                  <a:srgbClr val="FFFFFF"/>
                </a:solidFill>
                <a:latin typeface="Calibri"/>
                <a:ea typeface="Arial"/>
              </a:rPr>
              <a:t>Friday 14 March 2025 at 12:00 CET</a:t>
            </a:r>
            <a:endParaRPr lang="en-GB" sz="2800" b="0" strike="noStrike" spc="-1">
              <a:latin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 name="PlaceHolder 1"/>
          <p:cNvSpPr>
            <a:spLocks noGrp="1"/>
          </p:cNvSpPr>
          <p:nvPr>
            <p:ph/>
          </p:nvPr>
        </p:nvSpPr>
        <p:spPr>
          <a:xfrm>
            <a:off x="684000" y="1075680"/>
            <a:ext cx="10823400" cy="4965687"/>
          </a:xfrm>
          <a:prstGeom prst="rect">
            <a:avLst/>
          </a:prstGeom>
          <a:noFill/>
          <a:ln w="0">
            <a:noFill/>
          </a:ln>
        </p:spPr>
        <p:txBody>
          <a:bodyPr lIns="91440" tIns="45720" rIns="91440" bIns="45720" anchor="t">
            <a:noAutofit/>
          </a:bodyPr>
          <a:lstStyle/>
          <a:p>
            <a:pPr marL="228600" indent="-228600">
              <a:lnSpc>
                <a:spcPct val="100000"/>
              </a:lnSpc>
              <a:spcAft>
                <a:spcPts val="601"/>
              </a:spcAft>
              <a:buClr>
                <a:srgbClr val="034EA2"/>
              </a:buClr>
              <a:buFont typeface="Arial"/>
              <a:buChar char="•"/>
            </a:pPr>
            <a:r>
              <a:rPr lang="en" sz="1400" b="0" strike="noStrike" spc="-1" dirty="0">
                <a:solidFill>
                  <a:srgbClr val="4D4D4D"/>
                </a:solidFill>
                <a:latin typeface="Arial"/>
              </a:rPr>
              <a:t>Peer-reviewed open access publishing platform for original research (</a:t>
            </a:r>
            <a:r>
              <a:rPr lang="en-US" sz="1400" b="0" strike="noStrike" spc="-1" dirty="0">
                <a:solidFill>
                  <a:srgbClr val="4D4D4D"/>
                </a:solidFill>
                <a:latin typeface="Arial"/>
              </a:rPr>
              <a:t>NOT</a:t>
            </a:r>
            <a:r>
              <a:rPr lang="en" sz="1400" b="0" strike="noStrike" spc="-1" dirty="0">
                <a:solidFill>
                  <a:srgbClr val="4D4D4D"/>
                </a:solidFill>
                <a:latin typeface="Arial"/>
              </a:rPr>
              <a:t> a repository)</a:t>
            </a:r>
            <a:endParaRPr lang="en-US" sz="1400" b="0" strike="noStrike" spc="-1" dirty="0">
              <a:solidFill>
                <a:srgbClr val="4D4D4D"/>
              </a:solidFill>
              <a:latin typeface="Arial"/>
            </a:endParaRPr>
          </a:p>
          <a:p>
            <a:pPr marL="228600" indent="-228600">
              <a:lnSpc>
                <a:spcPct val="100000"/>
              </a:lnSpc>
              <a:spcAft>
                <a:spcPts val="601"/>
              </a:spcAft>
              <a:buClr>
                <a:srgbClr val="034EA2"/>
              </a:buClr>
              <a:buFont typeface="Arial"/>
              <a:buChar char="•"/>
            </a:pPr>
            <a:r>
              <a:rPr lang="en-US" sz="1400" b="0" strike="noStrike" spc="-1" dirty="0">
                <a:solidFill>
                  <a:srgbClr val="4D4D4D"/>
                </a:solidFill>
                <a:latin typeface="Arial"/>
              </a:rPr>
              <a:t>Platform for grantees of EU </a:t>
            </a:r>
            <a:r>
              <a:rPr lang="en-US" sz="1400" b="0" strike="noStrike" spc="-1" err="1">
                <a:solidFill>
                  <a:srgbClr val="4D4D4D"/>
                </a:solidFill>
                <a:latin typeface="Arial"/>
              </a:rPr>
              <a:t>programmes</a:t>
            </a:r>
            <a:r>
              <a:rPr lang="en-US" sz="1400" b="0" strike="noStrike" spc="-1" dirty="0">
                <a:solidFill>
                  <a:srgbClr val="4D4D4D"/>
                </a:solidFill>
                <a:latin typeface="Arial"/>
              </a:rPr>
              <a:t> (including Horizon Europe)</a:t>
            </a:r>
          </a:p>
          <a:p>
            <a:pPr marL="685800" lvl="1" indent="-228600">
              <a:lnSpc>
                <a:spcPct val="100000"/>
              </a:lnSpc>
              <a:spcAft>
                <a:spcPts val="601"/>
              </a:spcAft>
              <a:buClr>
                <a:srgbClr val="034EA2"/>
              </a:buClr>
              <a:buFont typeface="Arial"/>
              <a:buChar char="•"/>
            </a:pPr>
            <a:r>
              <a:rPr lang="en-US" sz="1400" b="1" strike="noStrike" spc="-1" dirty="0">
                <a:solidFill>
                  <a:srgbClr val="4D4D4D"/>
                </a:solidFill>
                <a:latin typeface="Arial"/>
              </a:rPr>
              <a:t>Optional</a:t>
            </a:r>
            <a:r>
              <a:rPr lang="en-US" sz="1400" b="0" strike="noStrike" spc="-1" dirty="0">
                <a:solidFill>
                  <a:srgbClr val="4D4D4D"/>
                </a:solidFill>
                <a:latin typeface="Arial"/>
              </a:rPr>
              <a:t> service, at </a:t>
            </a:r>
            <a:r>
              <a:rPr lang="en-US" sz="1400" b="1" strike="noStrike" spc="-1" dirty="0">
                <a:solidFill>
                  <a:srgbClr val="4D4D4D"/>
                </a:solidFill>
                <a:latin typeface="Arial"/>
              </a:rPr>
              <a:t>no cost to them, </a:t>
            </a:r>
            <a:r>
              <a:rPr lang="en-US" sz="1400" b="0" strike="noStrike" spc="-1" dirty="0">
                <a:solidFill>
                  <a:srgbClr val="4D4D4D"/>
                </a:solidFill>
                <a:latin typeface="Arial"/>
              </a:rPr>
              <a:t>during </a:t>
            </a:r>
            <a:r>
              <a:rPr lang="en-IE" sz="1400" b="0" strike="noStrike" spc="-1" dirty="0">
                <a:solidFill>
                  <a:srgbClr val="4D4D4D"/>
                </a:solidFill>
                <a:latin typeface="Arial"/>
              </a:rPr>
              <a:t>and after end of their projects</a:t>
            </a:r>
            <a:endParaRPr lang="en-US" sz="1400" b="0" strike="noStrike" spc="-1" dirty="0">
              <a:solidFill>
                <a:srgbClr val="4D4D4D"/>
              </a:solidFill>
              <a:latin typeface="Arial"/>
            </a:endParaRPr>
          </a:p>
          <a:p>
            <a:pPr marL="685800" lvl="1" indent="-228600">
              <a:lnSpc>
                <a:spcPct val="100000"/>
              </a:lnSpc>
              <a:spcAft>
                <a:spcPts val="601"/>
              </a:spcAft>
              <a:buClr>
                <a:srgbClr val="034EA2"/>
              </a:buClr>
              <a:buFont typeface="Arial"/>
              <a:buChar char="•"/>
            </a:pPr>
            <a:r>
              <a:rPr lang="en" sz="1400" b="1" strike="noStrike" spc="-1" dirty="0">
                <a:solidFill>
                  <a:srgbClr val="4D4D4D"/>
                </a:solidFill>
                <a:latin typeface="Arial"/>
              </a:rPr>
              <a:t>Automatic compliance </a:t>
            </a:r>
            <a:r>
              <a:rPr lang="en" sz="1400" b="0" strike="noStrike" spc="-1" dirty="0">
                <a:solidFill>
                  <a:srgbClr val="4D4D4D"/>
                </a:solidFill>
                <a:latin typeface="Arial"/>
              </a:rPr>
              <a:t>with Horizon Europe open access requirements</a:t>
            </a:r>
            <a:r>
              <a:rPr lang="en-US" sz="1400" b="0" strike="noStrike" spc="-1" dirty="0">
                <a:solidFill>
                  <a:srgbClr val="4D4D4D"/>
                </a:solidFill>
                <a:latin typeface="Arial"/>
              </a:rPr>
              <a:t> (deposit of peer-reviewed publications in </a:t>
            </a:r>
            <a:r>
              <a:rPr lang="en-US" sz="1400" b="0" strike="noStrike" spc="-1" err="1">
                <a:solidFill>
                  <a:srgbClr val="4D4D4D"/>
                </a:solidFill>
                <a:latin typeface="Arial"/>
              </a:rPr>
              <a:t>zenodo</a:t>
            </a:r>
            <a:r>
              <a:rPr lang="en-US" sz="1400" b="0" strike="noStrike" spc="-1" dirty="0">
                <a:solidFill>
                  <a:srgbClr val="4D4D4D"/>
                </a:solidFill>
                <a:latin typeface="Arial"/>
              </a:rPr>
              <a:t>)</a:t>
            </a:r>
          </a:p>
          <a:p>
            <a:pPr marL="228600" indent="-228600">
              <a:lnSpc>
                <a:spcPct val="100000"/>
              </a:lnSpc>
              <a:spcAft>
                <a:spcPts val="601"/>
              </a:spcAft>
              <a:buClr>
                <a:srgbClr val="034EA2"/>
              </a:buClr>
              <a:buFont typeface="Arial"/>
              <a:buChar char="•"/>
            </a:pPr>
            <a:r>
              <a:rPr lang="en-US" sz="1400" b="0" strike="noStrike" spc="-1" dirty="0">
                <a:solidFill>
                  <a:srgbClr val="4D4D4D"/>
                </a:solidFill>
                <a:latin typeface="Arial"/>
              </a:rPr>
              <a:t>Innovative publishing model initiated by a funder</a:t>
            </a:r>
          </a:p>
          <a:p>
            <a:pPr marL="685800" lvl="1" indent="-228600">
              <a:lnSpc>
                <a:spcPct val="100000"/>
              </a:lnSpc>
              <a:spcAft>
                <a:spcPts val="601"/>
              </a:spcAft>
              <a:buClr>
                <a:srgbClr val="034EA2"/>
              </a:buClr>
              <a:buFont typeface="Arial"/>
              <a:buChar char="•"/>
            </a:pPr>
            <a:r>
              <a:rPr lang="en-US" sz="1400" b="1" strike="noStrike" spc="-1" dirty="0">
                <a:solidFill>
                  <a:srgbClr val="4D4D4D"/>
                </a:solidFill>
                <a:latin typeface="Arial"/>
              </a:rPr>
              <a:t>Post-publication open peer review</a:t>
            </a:r>
            <a:r>
              <a:rPr lang="en-US" sz="1400" b="0" strike="noStrike" spc="-1" dirty="0">
                <a:solidFill>
                  <a:srgbClr val="4D4D4D"/>
                </a:solidFill>
                <a:latin typeface="Arial"/>
              </a:rPr>
              <a:t>:  first you publish; then review takes place </a:t>
            </a:r>
          </a:p>
          <a:p>
            <a:pPr marL="685800" lvl="1" indent="-228600">
              <a:lnSpc>
                <a:spcPct val="100000"/>
              </a:lnSpc>
              <a:spcAft>
                <a:spcPts val="601"/>
              </a:spcAft>
              <a:buClr>
                <a:srgbClr val="034EA2"/>
              </a:buClr>
              <a:buFont typeface="Arial"/>
              <a:buChar char="•"/>
            </a:pPr>
            <a:r>
              <a:rPr lang="en-US" sz="1400" b="0" strike="noStrike" spc="-1" dirty="0">
                <a:solidFill>
                  <a:srgbClr val="4D4D4D"/>
                </a:solidFill>
                <a:latin typeface="Arial"/>
              </a:rPr>
              <a:t>All articles and reviews in </a:t>
            </a:r>
            <a:r>
              <a:rPr lang="en-US" sz="1400" b="1" strike="noStrike" spc="-1" dirty="0">
                <a:solidFill>
                  <a:srgbClr val="4D4D4D"/>
                </a:solidFill>
                <a:latin typeface="Arial"/>
              </a:rPr>
              <a:t>open access under CC BY licenses</a:t>
            </a:r>
            <a:endParaRPr lang="en-US" sz="1400" b="0" strike="noStrike" spc="-1" dirty="0">
              <a:solidFill>
                <a:srgbClr val="4D4D4D"/>
              </a:solidFill>
              <a:latin typeface="Arial"/>
            </a:endParaRPr>
          </a:p>
          <a:p>
            <a:pPr marL="685800" lvl="1" indent="-228600">
              <a:lnSpc>
                <a:spcPct val="100000"/>
              </a:lnSpc>
              <a:spcAft>
                <a:spcPts val="601"/>
              </a:spcAft>
              <a:buClr>
                <a:srgbClr val="034EA2"/>
              </a:buClr>
              <a:buFont typeface="Arial"/>
              <a:buChar char="•"/>
            </a:pPr>
            <a:r>
              <a:rPr lang="en-US" sz="1400" b="1" strike="noStrike" spc="-1" dirty="0">
                <a:solidFill>
                  <a:srgbClr val="4D4D4D"/>
                </a:solidFill>
                <a:latin typeface="Arial"/>
              </a:rPr>
              <a:t>High scientific standards and policies</a:t>
            </a:r>
            <a:r>
              <a:rPr lang="en-US" sz="1400" b="0" strike="noStrike" spc="-1" dirty="0">
                <a:solidFill>
                  <a:srgbClr val="4D4D4D"/>
                </a:solidFill>
                <a:latin typeface="Arial"/>
              </a:rPr>
              <a:t>: Scientific Advisory Board; publisher policies and guidelines, including underlying data availability, analysis of method etc.</a:t>
            </a:r>
          </a:p>
          <a:p>
            <a:pPr marL="685800" lvl="1" indent="-228600">
              <a:lnSpc>
                <a:spcPct val="100000"/>
              </a:lnSpc>
              <a:spcAft>
                <a:spcPts val="601"/>
              </a:spcAft>
              <a:buClr>
                <a:srgbClr val="034EA2"/>
              </a:buClr>
              <a:buFont typeface="Arial"/>
              <a:buChar char="•"/>
            </a:pPr>
            <a:r>
              <a:rPr lang="en-US" sz="1400" b="1" strike="noStrike" spc="-1" dirty="0">
                <a:solidFill>
                  <a:srgbClr val="4D4D4D"/>
                </a:solidFill>
                <a:latin typeface="Arial"/>
              </a:rPr>
              <a:t>Transparent </a:t>
            </a:r>
            <a:r>
              <a:rPr lang="en-US" sz="1400" b="0" strike="noStrike" spc="-1" dirty="0">
                <a:solidFill>
                  <a:srgbClr val="4D4D4D"/>
                </a:solidFill>
                <a:latin typeface="Arial"/>
              </a:rPr>
              <a:t>service: in editorial process, in research process</a:t>
            </a:r>
          </a:p>
          <a:p>
            <a:pPr marL="228600" indent="-228600">
              <a:lnSpc>
                <a:spcPct val="100000"/>
              </a:lnSpc>
              <a:spcAft>
                <a:spcPts val="601"/>
              </a:spcAft>
              <a:buClr>
                <a:srgbClr val="034EA2"/>
              </a:buClr>
              <a:buFont typeface="Arial"/>
              <a:buChar char="•"/>
            </a:pPr>
            <a:r>
              <a:rPr lang="en-US" sz="1400" b="0" strike="noStrike" spc="-1" dirty="0">
                <a:solidFill>
                  <a:srgbClr val="4D4D4D"/>
                </a:solidFill>
                <a:latin typeface="Arial"/>
              </a:rPr>
              <a:t>Publishes in </a:t>
            </a:r>
            <a:r>
              <a:rPr lang="en-US" sz="1400" b="1" strike="noStrike" spc="-1" dirty="0">
                <a:solidFill>
                  <a:srgbClr val="4D4D4D"/>
                </a:solidFill>
                <a:latin typeface="Arial"/>
              </a:rPr>
              <a:t>all disciplines</a:t>
            </a:r>
            <a:endParaRPr lang="en-US" sz="1400" b="0" strike="noStrike" spc="-1" dirty="0">
              <a:solidFill>
                <a:srgbClr val="4D4D4D"/>
              </a:solidFill>
              <a:latin typeface="Arial"/>
            </a:endParaRPr>
          </a:p>
          <a:p>
            <a:pPr marL="685800" lvl="1" indent="-228600">
              <a:lnSpc>
                <a:spcPct val="100000"/>
              </a:lnSpc>
              <a:spcBef>
                <a:spcPts val="499"/>
              </a:spcBef>
              <a:spcAft>
                <a:spcPts val="601"/>
              </a:spcAft>
              <a:buClr>
                <a:srgbClr val="034EA2"/>
              </a:buClr>
              <a:buFont typeface="Arial"/>
              <a:buChar char="•"/>
            </a:pPr>
            <a:r>
              <a:rPr lang="en-US" sz="1400" b="0" strike="noStrike" spc="-1" dirty="0">
                <a:solidFill>
                  <a:srgbClr val="4D4D4D"/>
                </a:solidFill>
                <a:latin typeface="Arial"/>
              </a:rPr>
              <a:t>Gradually developing researcher-led </a:t>
            </a:r>
            <a:r>
              <a:rPr lang="en-US" sz="1400" b="1" strike="noStrike" spc="-1" dirty="0">
                <a:solidFill>
                  <a:srgbClr val="4D4D4D"/>
                </a:solidFill>
                <a:latin typeface="Arial"/>
              </a:rPr>
              <a:t>community gateways and collections </a:t>
            </a:r>
            <a:r>
              <a:rPr lang="en-US" sz="1400" b="0" strike="noStrike" spc="-1" dirty="0">
                <a:solidFill>
                  <a:srgbClr val="4D4D4D"/>
                </a:solidFill>
                <a:latin typeface="Arial"/>
              </a:rPr>
              <a:t>in specific fields</a:t>
            </a:r>
          </a:p>
          <a:p>
            <a:pPr marL="685800" lvl="1" indent="-228600">
              <a:lnSpc>
                <a:spcPct val="100000"/>
              </a:lnSpc>
              <a:spcBef>
                <a:spcPts val="499"/>
              </a:spcBef>
              <a:spcAft>
                <a:spcPts val="601"/>
              </a:spcAft>
              <a:buClr>
                <a:srgbClr val="034EA2"/>
              </a:buClr>
              <a:buFont typeface="Arial"/>
              <a:buChar char="•"/>
            </a:pPr>
            <a:r>
              <a:rPr lang="en-IE" sz="1400" b="0" strike="noStrike" spc="-1" dirty="0">
                <a:solidFill>
                  <a:srgbClr val="4D4D4D"/>
                </a:solidFill>
                <a:latin typeface="Arial"/>
              </a:rPr>
              <a:t>ca </a:t>
            </a:r>
            <a:r>
              <a:rPr lang="en-US" sz="1400" b="0" strike="noStrike" spc="-1" dirty="0">
                <a:solidFill>
                  <a:srgbClr val="4D4D4D"/>
                </a:solidFill>
                <a:latin typeface="Arial"/>
              </a:rPr>
              <a:t>700 </a:t>
            </a:r>
            <a:r>
              <a:rPr lang="en" sz="1400" b="0" strike="noStrike" spc="-1" dirty="0">
                <a:solidFill>
                  <a:srgbClr val="4D4D4D"/>
                </a:solidFill>
                <a:latin typeface="Arial"/>
              </a:rPr>
              <a:t>articles</a:t>
            </a:r>
            <a:r>
              <a:rPr lang="en-US" sz="1400" b="0" strike="noStrike" spc="-1" dirty="0">
                <a:solidFill>
                  <a:srgbClr val="4D4D4D"/>
                </a:solidFill>
                <a:latin typeface="Arial"/>
              </a:rPr>
              <a:t>,</a:t>
            </a:r>
            <a:r>
              <a:rPr lang="en" sz="1400" b="0" strike="noStrike" spc="-1" dirty="0">
                <a:solidFill>
                  <a:srgbClr val="4D4D4D"/>
                </a:solidFill>
                <a:latin typeface="Arial"/>
              </a:rPr>
              <a:t> 1</a:t>
            </a:r>
            <a:r>
              <a:rPr lang="en-US" sz="1400" b="0" strike="noStrike" spc="-1" dirty="0">
                <a:solidFill>
                  <a:srgbClr val="4D4D4D"/>
                </a:solidFill>
                <a:latin typeface="Arial"/>
              </a:rPr>
              <a:t>5</a:t>
            </a:r>
            <a:r>
              <a:rPr lang="en" sz="1400" b="0" strike="noStrike" spc="-1" dirty="0">
                <a:solidFill>
                  <a:srgbClr val="4D4D4D"/>
                </a:solidFill>
                <a:latin typeface="Arial"/>
              </a:rPr>
              <a:t>00 reviews</a:t>
            </a:r>
            <a:endParaRPr lang="en-US" sz="1400" b="0" strike="noStrike" spc="-1" dirty="0">
              <a:solidFill>
                <a:srgbClr val="4D4D4D"/>
              </a:solidFill>
              <a:latin typeface="Arial"/>
            </a:endParaRPr>
          </a:p>
          <a:p>
            <a:pPr marL="228600" indent="-228600">
              <a:lnSpc>
                <a:spcPct val="100000"/>
              </a:lnSpc>
              <a:spcAft>
                <a:spcPts val="601"/>
              </a:spcAft>
              <a:buClr>
                <a:srgbClr val="034EA2"/>
              </a:buClr>
              <a:buFont typeface="Arial"/>
              <a:buChar char="•"/>
            </a:pPr>
            <a:r>
              <a:rPr lang="en-US" sz="1400" b="1" strike="noStrike" spc="-1" dirty="0">
                <a:solidFill>
                  <a:srgbClr val="4D4D4D"/>
                </a:solidFill>
                <a:latin typeface="Arial"/>
              </a:rPr>
              <a:t>Indexed</a:t>
            </a:r>
            <a:r>
              <a:rPr lang="en-US" sz="1400" b="0" strike="noStrike" spc="-1" dirty="0">
                <a:solidFill>
                  <a:srgbClr val="4D4D4D"/>
                </a:solidFill>
                <a:latin typeface="Arial"/>
              </a:rPr>
              <a:t> in important indexers &amp; national lists</a:t>
            </a:r>
            <a:r>
              <a:rPr lang="en" sz="1400" b="0" strike="noStrike" spc="-1" dirty="0">
                <a:solidFill>
                  <a:srgbClr val="4D4D4D"/>
                </a:solidFill>
                <a:latin typeface="Arial"/>
              </a:rPr>
              <a:t> (including Scopus and P</a:t>
            </a:r>
            <a:r>
              <a:rPr lang="en-IE" sz="1400" b="0" strike="noStrike" spc="-1" dirty="0">
                <a:solidFill>
                  <a:srgbClr val="4D4D4D"/>
                </a:solidFill>
                <a:latin typeface="Arial"/>
              </a:rPr>
              <a:t>u</a:t>
            </a:r>
            <a:r>
              <a:rPr lang="en" sz="1400" b="0" strike="noStrike" spc="-1" err="1">
                <a:solidFill>
                  <a:srgbClr val="4D4D4D"/>
                </a:solidFill>
                <a:latin typeface="Arial"/>
              </a:rPr>
              <a:t>bMed</a:t>
            </a:r>
            <a:r>
              <a:rPr lang="en" sz="1400" b="0" strike="noStrike" spc="-1" dirty="0">
                <a:solidFill>
                  <a:srgbClr val="4D4D4D"/>
                </a:solidFill>
                <a:latin typeface="Arial"/>
              </a:rPr>
              <a:t>)</a:t>
            </a:r>
            <a:endParaRPr lang="en-US" sz="1400" b="0" strike="noStrike" spc="-1" dirty="0">
              <a:solidFill>
                <a:srgbClr val="4D4D4D"/>
              </a:solidFill>
              <a:latin typeface="Arial"/>
            </a:endParaRPr>
          </a:p>
          <a:p>
            <a:pPr marL="228600" indent="-228600">
              <a:lnSpc>
                <a:spcPct val="100000"/>
              </a:lnSpc>
              <a:spcAft>
                <a:spcPts val="601"/>
              </a:spcAft>
              <a:buClr>
                <a:srgbClr val="034EA2"/>
              </a:buClr>
              <a:buFont typeface="Arial"/>
              <a:buChar char="•"/>
            </a:pPr>
            <a:r>
              <a:rPr lang="en-US" sz="1400" b="1" strike="noStrike" spc="-1" dirty="0">
                <a:solidFill>
                  <a:srgbClr val="4D4D4D"/>
                </a:solidFill>
                <a:latin typeface="Arial"/>
              </a:rPr>
              <a:t>Operated by F1000 Research Ltd</a:t>
            </a:r>
            <a:r>
              <a:rPr lang="en-US" sz="1400" b="0" strike="noStrike" spc="-1" dirty="0">
                <a:solidFill>
                  <a:srgbClr val="4D4D4D"/>
                </a:solidFill>
                <a:latin typeface="Arial"/>
              </a:rPr>
              <a:t> through public procurement</a:t>
            </a:r>
          </a:p>
        </p:txBody>
      </p:sp>
      <p:sp>
        <p:nvSpPr>
          <p:cNvPr id="600" name="PlaceHolder 2"/>
          <p:cNvSpPr>
            <a:spLocks noGrp="1"/>
          </p:cNvSpPr>
          <p:nvPr>
            <p:ph type="title"/>
          </p:nvPr>
        </p:nvSpPr>
        <p:spPr>
          <a:xfrm>
            <a:off x="864720" y="199800"/>
            <a:ext cx="10515240" cy="781920"/>
          </a:xfrm>
          <a:prstGeom prst="rect">
            <a:avLst/>
          </a:prstGeom>
          <a:noFill/>
          <a:ln w="0">
            <a:noFill/>
          </a:ln>
        </p:spPr>
        <p:txBody>
          <a:bodyPr bIns="0" anchor="b">
            <a:noAutofit/>
          </a:bodyPr>
          <a:lstStyle/>
          <a:p>
            <a:pPr>
              <a:lnSpc>
                <a:spcPct val="90000"/>
              </a:lnSpc>
              <a:buNone/>
            </a:pPr>
            <a:r>
              <a:rPr lang="en-GB" sz="3200" b="0" strike="noStrike" spc="-1">
                <a:solidFill>
                  <a:srgbClr val="034EA2"/>
                </a:solidFill>
                <a:latin typeface="Arial"/>
              </a:rPr>
              <a:t>Open Research Europe</a:t>
            </a:r>
            <a:r>
              <a:rPr lang="en" sz="3200" b="0" strike="noStrike" spc="-1">
                <a:solidFill>
                  <a:srgbClr val="034EA2"/>
                </a:solidFill>
                <a:latin typeface="Arial"/>
              </a:rPr>
              <a:t> (ORE)</a:t>
            </a:r>
            <a:endParaRPr lang="en-US" sz="3200" b="0" strike="noStrike" spc="-1">
              <a:solidFill>
                <a:srgbClr val="4D4D4D"/>
              </a:solidFill>
              <a:latin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 name="PlaceHolder 1"/>
          <p:cNvSpPr>
            <a:spLocks noGrp="1"/>
          </p:cNvSpPr>
          <p:nvPr>
            <p:ph/>
          </p:nvPr>
        </p:nvSpPr>
        <p:spPr>
          <a:xfrm>
            <a:off x="1463040" y="1679400"/>
            <a:ext cx="9426960" cy="4510800"/>
          </a:xfrm>
          <a:prstGeom prst="rect">
            <a:avLst/>
          </a:prstGeom>
          <a:noFill/>
          <a:ln w="0">
            <a:noFill/>
          </a:ln>
        </p:spPr>
        <p:txBody>
          <a:bodyPr lIns="91440" tIns="45720" rIns="91440" bIns="45720" anchor="t">
            <a:noAutofit/>
          </a:bodyPr>
          <a:lstStyle/>
          <a:p>
            <a:pPr marL="228600" indent="-228600">
              <a:lnSpc>
                <a:spcPct val="100000"/>
              </a:lnSpc>
              <a:spcAft>
                <a:spcPts val="1800"/>
              </a:spcAft>
              <a:buClr>
                <a:srgbClr val="034EA2"/>
              </a:buClr>
              <a:buFont typeface="Arial"/>
              <a:buChar char="•"/>
            </a:pPr>
            <a:r>
              <a:rPr lang="en-US" sz="2400" b="0" strike="noStrike" spc="-1" dirty="0">
                <a:solidFill>
                  <a:srgbClr val="4D4D4D"/>
                </a:solidFill>
                <a:latin typeface="Arial"/>
              </a:rPr>
              <a:t>Just over </a:t>
            </a:r>
            <a:r>
              <a:rPr lang="en-US" sz="2400" b="1" strike="noStrike" spc="-1" dirty="0">
                <a:solidFill>
                  <a:srgbClr val="4D4D4D"/>
                </a:solidFill>
                <a:latin typeface="Arial"/>
              </a:rPr>
              <a:t>1000 submissions</a:t>
            </a:r>
            <a:endParaRPr lang="en-US" sz="2400" b="0" strike="noStrike" spc="-1" dirty="0">
              <a:solidFill>
                <a:srgbClr val="4D4D4D"/>
              </a:solidFill>
              <a:latin typeface="Arial"/>
            </a:endParaRPr>
          </a:p>
          <a:p>
            <a:pPr marL="228600" indent="-228600">
              <a:lnSpc>
                <a:spcPct val="100000"/>
              </a:lnSpc>
              <a:spcAft>
                <a:spcPts val="1800"/>
              </a:spcAft>
              <a:buClr>
                <a:srgbClr val="034EA2"/>
              </a:buClr>
              <a:buFont typeface="Arial"/>
              <a:buChar char="•"/>
            </a:pPr>
            <a:r>
              <a:rPr lang="en-US" sz="2400" b="0" strike="noStrike" spc="-1" dirty="0">
                <a:solidFill>
                  <a:srgbClr val="4D4D4D"/>
                </a:solidFill>
                <a:latin typeface="Arial"/>
              </a:rPr>
              <a:t>Ca </a:t>
            </a:r>
            <a:r>
              <a:rPr lang="en-US" sz="2400" b="1" strike="noStrike" spc="-1" dirty="0">
                <a:solidFill>
                  <a:srgbClr val="4D4D4D"/>
                </a:solidFill>
                <a:latin typeface="Arial"/>
              </a:rPr>
              <a:t>769 articles published </a:t>
            </a:r>
            <a:endParaRPr lang="en-US" sz="2400" b="0" strike="noStrike" spc="-1" dirty="0">
              <a:solidFill>
                <a:srgbClr val="4D4D4D"/>
              </a:solidFill>
              <a:latin typeface="Arial"/>
            </a:endParaRPr>
          </a:p>
          <a:p>
            <a:pPr marL="228600" indent="-228600">
              <a:lnSpc>
                <a:spcPct val="100000"/>
              </a:lnSpc>
              <a:spcAft>
                <a:spcPts val="1800"/>
              </a:spcAft>
              <a:buClr>
                <a:srgbClr val="034EA2"/>
              </a:buClr>
              <a:buFont typeface="Arial"/>
              <a:buChar char="•"/>
            </a:pPr>
            <a:r>
              <a:rPr lang="en-US" sz="2400" b="1" strike="noStrike" spc="-1" dirty="0">
                <a:solidFill>
                  <a:srgbClr val="4D4D4D"/>
                </a:solidFill>
                <a:latin typeface="Arial"/>
              </a:rPr>
              <a:t>500 articles indexed </a:t>
            </a:r>
            <a:r>
              <a:rPr lang="en-US" sz="2400" b="0" strike="noStrike" spc="-1" dirty="0">
                <a:solidFill>
                  <a:srgbClr val="4D4D4D"/>
                </a:solidFill>
                <a:latin typeface="Arial"/>
              </a:rPr>
              <a:t>(completed successful peer-reviews)</a:t>
            </a:r>
          </a:p>
          <a:p>
            <a:pPr marL="228600" indent="-228600">
              <a:lnSpc>
                <a:spcPct val="100000"/>
              </a:lnSpc>
              <a:spcAft>
                <a:spcPts val="1800"/>
              </a:spcAft>
              <a:buClr>
                <a:srgbClr val="034EA2"/>
              </a:buClr>
              <a:buFont typeface="Arial"/>
              <a:buChar char="•"/>
              <a:tabLst>
                <a:tab pos="0" algn="l"/>
              </a:tabLst>
            </a:pPr>
            <a:r>
              <a:rPr lang="en-US" sz="2400" b="0" strike="noStrike" spc="-1" dirty="0">
                <a:solidFill>
                  <a:srgbClr val="4D4D4D"/>
                </a:solidFill>
                <a:latin typeface="Arial"/>
              </a:rPr>
              <a:t>Ca </a:t>
            </a:r>
            <a:r>
              <a:rPr lang="en-US" sz="2400" b="1" strike="noStrike" spc="-1" dirty="0">
                <a:solidFill>
                  <a:srgbClr val="4D4D4D"/>
                </a:solidFill>
                <a:latin typeface="Arial"/>
              </a:rPr>
              <a:t>1500 published authors</a:t>
            </a:r>
            <a:r>
              <a:rPr lang="en-US" sz="2400" b="0" strike="noStrike" spc="-1" dirty="0">
                <a:solidFill>
                  <a:srgbClr val="4D4D4D"/>
                </a:solidFill>
                <a:latin typeface="Arial"/>
              </a:rPr>
              <a:t>; ca </a:t>
            </a:r>
            <a:r>
              <a:rPr lang="en-US" sz="2400" b="1" strike="noStrike" spc="-1" dirty="0">
                <a:solidFill>
                  <a:srgbClr val="4D4D4D"/>
                </a:solidFill>
                <a:latin typeface="Arial"/>
              </a:rPr>
              <a:t>1700 submitted authors</a:t>
            </a:r>
            <a:endParaRPr lang="en-US" sz="2400" b="0" strike="noStrike" spc="-1" dirty="0">
              <a:solidFill>
                <a:srgbClr val="4D4D4D"/>
              </a:solidFill>
              <a:latin typeface="Arial"/>
            </a:endParaRPr>
          </a:p>
          <a:p>
            <a:pPr marL="228600" indent="-228600">
              <a:lnSpc>
                <a:spcPct val="100000"/>
              </a:lnSpc>
              <a:spcAft>
                <a:spcPts val="1800"/>
              </a:spcAft>
              <a:buClr>
                <a:srgbClr val="034EA2"/>
              </a:buClr>
              <a:buFont typeface="Arial"/>
              <a:buChar char="•"/>
              <a:tabLst>
                <a:tab pos="0" algn="l"/>
              </a:tabLst>
            </a:pPr>
            <a:r>
              <a:rPr lang="en-US" sz="2400" b="0" strike="noStrike" spc="-1" dirty="0">
                <a:solidFill>
                  <a:srgbClr val="4D4D4D"/>
                </a:solidFill>
                <a:latin typeface="Arial"/>
              </a:rPr>
              <a:t>Nearly </a:t>
            </a:r>
            <a:r>
              <a:rPr lang="en-US" sz="2400" b="1" strike="noStrike" spc="-1" dirty="0">
                <a:solidFill>
                  <a:srgbClr val="4D4D4D"/>
                </a:solidFill>
                <a:latin typeface="Arial"/>
              </a:rPr>
              <a:t>2000 reviewers</a:t>
            </a:r>
            <a:endParaRPr lang="en-US" sz="2400" b="0" strike="noStrike" spc="-1" dirty="0">
              <a:solidFill>
                <a:srgbClr val="4D4D4D"/>
              </a:solidFill>
              <a:latin typeface="Arial"/>
            </a:endParaRPr>
          </a:p>
          <a:p>
            <a:pPr marL="228600" indent="-228600">
              <a:lnSpc>
                <a:spcPct val="100000"/>
              </a:lnSpc>
              <a:spcAft>
                <a:spcPts val="1800"/>
              </a:spcAft>
              <a:buClr>
                <a:srgbClr val="034EA2"/>
              </a:buClr>
              <a:buFont typeface="Arial"/>
              <a:buChar char="•"/>
              <a:tabLst>
                <a:tab pos="0" algn="l"/>
              </a:tabLst>
            </a:pPr>
            <a:r>
              <a:rPr lang="en-US" sz="2400" b="0" strike="noStrike" spc="-1" dirty="0">
                <a:solidFill>
                  <a:srgbClr val="4D4D4D"/>
                </a:solidFill>
                <a:latin typeface="Arial"/>
              </a:rPr>
              <a:t>Ca </a:t>
            </a:r>
            <a:r>
              <a:rPr lang="en-US" sz="2400" b="1" strike="noStrike" spc="-1" dirty="0">
                <a:solidFill>
                  <a:srgbClr val="4D4D4D"/>
                </a:solidFill>
                <a:latin typeface="Arial"/>
              </a:rPr>
              <a:t>850 unique institutions </a:t>
            </a:r>
            <a:r>
              <a:rPr lang="en-US" sz="2400" b="0" strike="noStrike" spc="-1" dirty="0">
                <a:solidFill>
                  <a:srgbClr val="4D4D4D"/>
                </a:solidFill>
                <a:latin typeface="Arial"/>
              </a:rPr>
              <a:t>published, ca </a:t>
            </a:r>
            <a:r>
              <a:rPr lang="en-US" sz="2400" b="1" strike="noStrike" spc="-1" dirty="0">
                <a:solidFill>
                  <a:srgbClr val="4D4D4D"/>
                </a:solidFill>
                <a:latin typeface="Arial"/>
              </a:rPr>
              <a:t>950 unique submitting institutions</a:t>
            </a:r>
            <a:endParaRPr lang="en-US" sz="2400" b="0" strike="noStrike" spc="-1" dirty="0">
              <a:solidFill>
                <a:srgbClr val="4D4D4D"/>
              </a:solidFill>
              <a:latin typeface="Arial"/>
            </a:endParaRPr>
          </a:p>
          <a:p>
            <a:pPr>
              <a:lnSpc>
                <a:spcPct val="100000"/>
              </a:lnSpc>
              <a:spcAft>
                <a:spcPts val="1800"/>
              </a:spcAft>
              <a:buNone/>
              <a:tabLst>
                <a:tab pos="0" algn="l"/>
              </a:tabLst>
            </a:pPr>
            <a:endParaRPr lang="en-US" sz="2400" b="0" strike="noStrike" spc="-1">
              <a:solidFill>
                <a:srgbClr val="4D4D4D"/>
              </a:solidFill>
              <a:latin typeface="Arial"/>
            </a:endParaRPr>
          </a:p>
        </p:txBody>
      </p:sp>
      <p:sp>
        <p:nvSpPr>
          <p:cNvPr id="602" name="PlaceHolder 2"/>
          <p:cNvSpPr>
            <a:spLocks noGrp="1"/>
          </p:cNvSpPr>
          <p:nvPr>
            <p:ph type="title"/>
          </p:nvPr>
        </p:nvSpPr>
        <p:spPr>
          <a:xfrm>
            <a:off x="970560" y="482760"/>
            <a:ext cx="10515240" cy="781920"/>
          </a:xfrm>
          <a:prstGeom prst="rect">
            <a:avLst/>
          </a:prstGeom>
          <a:noFill/>
          <a:ln w="0">
            <a:noFill/>
          </a:ln>
        </p:spPr>
        <p:txBody>
          <a:bodyPr bIns="0" anchor="b">
            <a:noAutofit/>
          </a:bodyPr>
          <a:lstStyle/>
          <a:p>
            <a:pPr>
              <a:lnSpc>
                <a:spcPct val="90000"/>
              </a:lnSpc>
              <a:buNone/>
            </a:pPr>
            <a:r>
              <a:rPr lang="en-US" sz="4000" b="0" strike="noStrike" spc="-1">
                <a:solidFill>
                  <a:srgbClr val="034EA2"/>
                </a:solidFill>
                <a:latin typeface="Arial"/>
              </a:rPr>
              <a:t>2021- 2024 (November) in important numbers</a:t>
            </a:r>
            <a:endParaRPr lang="en-US" sz="4000" b="0" strike="noStrike" spc="-1">
              <a:solidFill>
                <a:srgbClr val="4D4D4D"/>
              </a:solidFill>
              <a:latin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3" name="PlaceHolder 1"/>
          <p:cNvSpPr>
            <a:spLocks noGrp="1"/>
          </p:cNvSpPr>
          <p:nvPr>
            <p:ph type="title"/>
          </p:nvPr>
        </p:nvSpPr>
        <p:spPr>
          <a:xfrm>
            <a:off x="970560" y="482760"/>
            <a:ext cx="10515240" cy="781920"/>
          </a:xfrm>
          <a:prstGeom prst="rect">
            <a:avLst/>
          </a:prstGeom>
          <a:noFill/>
          <a:ln w="0">
            <a:noFill/>
          </a:ln>
        </p:spPr>
        <p:txBody>
          <a:bodyPr bIns="0" anchor="b">
            <a:noAutofit/>
          </a:bodyPr>
          <a:lstStyle/>
          <a:p>
            <a:pPr>
              <a:lnSpc>
                <a:spcPct val="90000"/>
              </a:lnSpc>
              <a:buNone/>
            </a:pPr>
            <a:r>
              <a:rPr lang="en-GB" sz="4000" b="0" strike="noStrike" spc="-1">
                <a:solidFill>
                  <a:srgbClr val="034EA2"/>
                </a:solidFill>
                <a:latin typeface="Arial"/>
              </a:rPr>
              <a:t>An innovative publication model</a:t>
            </a:r>
            <a:endParaRPr lang="en-US" sz="4000" b="0" strike="noStrike" spc="-1">
              <a:solidFill>
                <a:srgbClr val="4D4D4D"/>
              </a:solidFill>
              <a:latin typeface="Arial"/>
            </a:endParaRPr>
          </a:p>
        </p:txBody>
      </p:sp>
      <p:pic>
        <p:nvPicPr>
          <p:cNvPr id="604" name="Picture 17"/>
          <p:cNvPicPr/>
          <p:nvPr/>
        </p:nvPicPr>
        <p:blipFill>
          <a:blip r:embed="rId2"/>
          <a:srcRect l="10113" t="22535" r="10972" b="11732"/>
          <a:stretch/>
        </p:blipFill>
        <p:spPr>
          <a:xfrm>
            <a:off x="685800" y="1545480"/>
            <a:ext cx="9692280" cy="5045400"/>
          </a:xfrm>
          <a:prstGeom prst="rect">
            <a:avLst/>
          </a:prstGeom>
          <a:ln w="0">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 name="PlaceHolder 1"/>
          <p:cNvSpPr>
            <a:spLocks noGrp="1"/>
          </p:cNvSpPr>
          <p:nvPr>
            <p:ph type="title"/>
          </p:nvPr>
        </p:nvSpPr>
        <p:spPr>
          <a:xfrm>
            <a:off x="970560" y="482760"/>
            <a:ext cx="10515240" cy="781920"/>
          </a:xfrm>
          <a:prstGeom prst="rect">
            <a:avLst/>
          </a:prstGeom>
          <a:noFill/>
          <a:ln w="0">
            <a:noFill/>
          </a:ln>
        </p:spPr>
        <p:txBody>
          <a:bodyPr bIns="0" anchor="b">
            <a:noAutofit/>
          </a:bodyPr>
          <a:lstStyle/>
          <a:p>
            <a:pPr>
              <a:lnSpc>
                <a:spcPct val="90000"/>
              </a:lnSpc>
              <a:buNone/>
            </a:pPr>
            <a:r>
              <a:rPr lang="en-US" sz="4000" b="0" strike="noStrike" spc="-1">
                <a:solidFill>
                  <a:srgbClr val="034EA2"/>
                </a:solidFill>
                <a:latin typeface="Arial"/>
              </a:rPr>
              <a:t>Prepublication checks</a:t>
            </a:r>
            <a:endParaRPr lang="en-US" sz="4000" b="0" strike="noStrike" spc="-1">
              <a:solidFill>
                <a:srgbClr val="4D4D4D"/>
              </a:solidFill>
              <a:latin typeface="Arial"/>
            </a:endParaRPr>
          </a:p>
        </p:txBody>
      </p:sp>
      <p:pic>
        <p:nvPicPr>
          <p:cNvPr id="606" name="Picture 21"/>
          <p:cNvPicPr/>
          <p:nvPr/>
        </p:nvPicPr>
        <p:blipFill>
          <a:blip r:embed="rId2"/>
          <a:srcRect l="26781" t="26004" r="16307" b="22669"/>
          <a:stretch/>
        </p:blipFill>
        <p:spPr>
          <a:xfrm>
            <a:off x="713160" y="1490400"/>
            <a:ext cx="8665200" cy="4884480"/>
          </a:xfrm>
          <a:prstGeom prst="rect">
            <a:avLst/>
          </a:prstGeom>
          <a:ln w="0">
            <a:noFill/>
          </a:ln>
        </p:spPr>
      </p:pic>
      <p:sp>
        <p:nvSpPr>
          <p:cNvPr id="607" name="TextBox 32"/>
          <p:cNvSpPr/>
          <p:nvPr/>
        </p:nvSpPr>
        <p:spPr>
          <a:xfrm>
            <a:off x="907560" y="6375240"/>
            <a:ext cx="6094080" cy="363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buNone/>
            </a:pPr>
            <a:r>
              <a:rPr lang="en-US" sz="1800" b="0" u="sng" strike="noStrike" spc="-1">
                <a:solidFill>
                  <a:srgbClr val="0563C1"/>
                </a:solidFill>
                <a:uFillTx/>
                <a:latin typeface="Arial"/>
                <a:hlinkClick r:id="rId3"/>
              </a:rPr>
              <a:t>Prepublication Checks | Open Research Europe</a:t>
            </a:r>
            <a:endParaRPr lang="en-GB" sz="1800" b="0" strike="noStrike" spc="-1">
              <a:latin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8" name="Content Placeholder 3" descr="Image"/>
          <p:cNvPicPr/>
          <p:nvPr/>
        </p:nvPicPr>
        <p:blipFill>
          <a:blip r:embed="rId3"/>
          <a:stretch/>
        </p:blipFill>
        <p:spPr>
          <a:xfrm>
            <a:off x="2305080" y="32040"/>
            <a:ext cx="7581600" cy="6825600"/>
          </a:xfrm>
          <a:prstGeom prst="rect">
            <a:avLst/>
          </a:prstGeom>
          <a:ln w="0">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9" name="Content Placeholder 12"/>
          <p:cNvPicPr/>
          <p:nvPr/>
        </p:nvPicPr>
        <p:blipFill>
          <a:blip r:embed="rId2"/>
          <a:stretch/>
        </p:blipFill>
        <p:spPr>
          <a:xfrm>
            <a:off x="667440" y="1825560"/>
            <a:ext cx="5015880" cy="4491000"/>
          </a:xfrm>
          <a:prstGeom prst="rect">
            <a:avLst/>
          </a:prstGeom>
          <a:ln w="0">
            <a:noFill/>
          </a:ln>
        </p:spPr>
      </p:pic>
      <p:sp>
        <p:nvSpPr>
          <p:cNvPr id="610" name="PlaceHolder 1"/>
          <p:cNvSpPr>
            <a:spLocks noGrp="1"/>
          </p:cNvSpPr>
          <p:nvPr>
            <p:ph type="title"/>
          </p:nvPr>
        </p:nvSpPr>
        <p:spPr>
          <a:xfrm>
            <a:off x="970560" y="482760"/>
            <a:ext cx="10515240" cy="781920"/>
          </a:xfrm>
          <a:prstGeom prst="rect">
            <a:avLst/>
          </a:prstGeom>
          <a:noFill/>
          <a:ln w="0">
            <a:noFill/>
          </a:ln>
        </p:spPr>
        <p:txBody>
          <a:bodyPr bIns="0" anchor="b">
            <a:noAutofit/>
          </a:bodyPr>
          <a:lstStyle/>
          <a:p>
            <a:pPr>
              <a:lnSpc>
                <a:spcPct val="90000"/>
              </a:lnSpc>
              <a:buNone/>
            </a:pPr>
            <a:r>
              <a:rPr lang="en-GB" sz="4000" b="0" strike="noStrike" spc="-1">
                <a:solidFill>
                  <a:srgbClr val="034EA2"/>
                </a:solidFill>
                <a:latin typeface="Arial"/>
              </a:rPr>
              <a:t>Open peer review: a win-win situation</a:t>
            </a:r>
            <a:endParaRPr lang="en-US" sz="4000" b="0" strike="noStrike" spc="-1">
              <a:solidFill>
                <a:srgbClr val="4D4D4D"/>
              </a:solidFill>
              <a:latin typeface="Arial"/>
            </a:endParaRPr>
          </a:p>
        </p:txBody>
      </p:sp>
      <p:pic>
        <p:nvPicPr>
          <p:cNvPr id="611" name="Content Placeholder 6" descr="Image"/>
          <p:cNvPicPr/>
          <p:nvPr/>
        </p:nvPicPr>
        <p:blipFill>
          <a:blip r:embed="rId3"/>
          <a:stretch/>
        </p:blipFill>
        <p:spPr>
          <a:xfrm>
            <a:off x="6885720" y="1825560"/>
            <a:ext cx="4360320" cy="3906360"/>
          </a:xfrm>
          <a:prstGeom prst="rect">
            <a:avLst/>
          </a:prstGeom>
          <a:ln w="0">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 name="PlaceHolder 1"/>
          <p:cNvSpPr>
            <a:spLocks noGrp="1"/>
          </p:cNvSpPr>
          <p:nvPr>
            <p:ph type="title"/>
          </p:nvPr>
        </p:nvSpPr>
        <p:spPr>
          <a:xfrm>
            <a:off x="230400" y="4129560"/>
            <a:ext cx="3404160" cy="2423160"/>
          </a:xfrm>
          <a:prstGeom prst="rect">
            <a:avLst/>
          </a:prstGeom>
          <a:noFill/>
          <a:ln w="0">
            <a:noFill/>
          </a:ln>
        </p:spPr>
        <p:txBody>
          <a:bodyPr bIns="0" anchor="b">
            <a:noAutofit/>
          </a:bodyPr>
          <a:lstStyle/>
          <a:p>
            <a:pPr>
              <a:lnSpc>
                <a:spcPct val="90000"/>
              </a:lnSpc>
              <a:buNone/>
            </a:pPr>
            <a:r>
              <a:rPr lang="en" sz="3600" b="0" strike="noStrike" spc="-1">
                <a:solidFill>
                  <a:srgbClr val="034EA2"/>
                </a:solidFill>
                <a:latin typeface="Arial"/>
              </a:rPr>
              <a:t>Supporting reproducibility &amp; transparency in research </a:t>
            </a:r>
            <a:endParaRPr lang="en-US" sz="3600" b="0" strike="noStrike" spc="-1">
              <a:solidFill>
                <a:srgbClr val="4D4D4D"/>
              </a:solidFill>
              <a:latin typeface="Arial"/>
            </a:endParaRPr>
          </a:p>
        </p:txBody>
      </p:sp>
      <p:pic>
        <p:nvPicPr>
          <p:cNvPr id="613" name="imageSelected 2"/>
          <p:cNvPicPr/>
          <p:nvPr/>
        </p:nvPicPr>
        <p:blipFill>
          <a:blip r:embed="rId2"/>
          <a:stretch/>
        </p:blipFill>
        <p:spPr>
          <a:xfrm>
            <a:off x="3634920" y="765720"/>
            <a:ext cx="8174520" cy="5889960"/>
          </a:xfrm>
          <a:prstGeom prst="rect">
            <a:avLst/>
          </a:prstGeom>
          <a:ln w="0">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 name="PlaceHolder 1"/>
          <p:cNvSpPr>
            <a:spLocks noGrp="1"/>
          </p:cNvSpPr>
          <p:nvPr>
            <p:ph type="title"/>
          </p:nvPr>
        </p:nvSpPr>
        <p:spPr>
          <a:xfrm>
            <a:off x="938880" y="280800"/>
            <a:ext cx="10515240" cy="781920"/>
          </a:xfrm>
          <a:prstGeom prst="rect">
            <a:avLst/>
          </a:prstGeom>
          <a:noFill/>
          <a:ln w="0">
            <a:noFill/>
          </a:ln>
        </p:spPr>
        <p:txBody>
          <a:bodyPr bIns="0" anchor="b">
            <a:noAutofit/>
          </a:bodyPr>
          <a:lstStyle/>
          <a:p>
            <a:pPr>
              <a:lnSpc>
                <a:spcPct val="90000"/>
              </a:lnSpc>
              <a:buNone/>
            </a:pPr>
            <a:r>
              <a:rPr lang="fr-BE" sz="3600" b="0" strike="noStrike" spc="-1">
                <a:solidFill>
                  <a:srgbClr val="034EA2"/>
                </a:solidFill>
                <a:latin typeface="Arial"/>
              </a:rPr>
              <a:t>Publish</a:t>
            </a:r>
            <a:r>
              <a:rPr lang="en" sz="3600" b="0" strike="noStrike" spc="-1">
                <a:solidFill>
                  <a:srgbClr val="034EA2"/>
                </a:solidFill>
                <a:latin typeface="Arial"/>
              </a:rPr>
              <a:t>ing</a:t>
            </a:r>
            <a:r>
              <a:rPr lang="fr-BE" sz="3600" b="0" strike="noStrike" spc="-1">
                <a:solidFill>
                  <a:srgbClr val="034EA2"/>
                </a:solidFill>
                <a:latin typeface="Arial"/>
              </a:rPr>
              <a:t> throughout the </a:t>
            </a:r>
            <a:r>
              <a:rPr lang="en" sz="3600" b="0" strike="noStrike" spc="-1">
                <a:solidFill>
                  <a:srgbClr val="034EA2"/>
                </a:solidFill>
                <a:latin typeface="Arial"/>
              </a:rPr>
              <a:t>research process</a:t>
            </a:r>
            <a:endParaRPr lang="en-US" sz="3600" b="0" strike="noStrike" spc="-1">
              <a:solidFill>
                <a:srgbClr val="4D4D4D"/>
              </a:solidFill>
              <a:latin typeface="Arial"/>
            </a:endParaRPr>
          </a:p>
        </p:txBody>
      </p:sp>
      <p:pic>
        <p:nvPicPr>
          <p:cNvPr id="615" name="Picture 26" descr="A picture containing graphical user interface&#10;&#10;Description automatically generated"/>
          <p:cNvPicPr/>
          <p:nvPr/>
        </p:nvPicPr>
        <p:blipFill>
          <a:blip r:embed="rId3"/>
          <a:stretch/>
        </p:blipFill>
        <p:spPr>
          <a:xfrm>
            <a:off x="13680" y="2142000"/>
            <a:ext cx="12110760" cy="2651040"/>
          </a:xfrm>
          <a:prstGeom prst="rect">
            <a:avLst/>
          </a:prstGeom>
          <a:ln w="0">
            <a:noFill/>
          </a:ln>
        </p:spPr>
      </p:pic>
      <p:pic>
        <p:nvPicPr>
          <p:cNvPr id="616" name="Picture 28" descr="Table&#10;&#10;Description automatically generated"/>
          <p:cNvPicPr/>
          <p:nvPr/>
        </p:nvPicPr>
        <p:blipFill>
          <a:blip r:embed="rId4"/>
          <a:stretch/>
        </p:blipFill>
        <p:spPr>
          <a:xfrm>
            <a:off x="247320" y="4768200"/>
            <a:ext cx="3354480" cy="1808640"/>
          </a:xfrm>
          <a:prstGeom prst="rect">
            <a:avLst/>
          </a:prstGeom>
          <a:ln w="0">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 name="PlaceHolder 1"/>
          <p:cNvSpPr>
            <a:spLocks noGrp="1"/>
          </p:cNvSpPr>
          <p:nvPr>
            <p:ph type="title"/>
          </p:nvPr>
        </p:nvSpPr>
        <p:spPr>
          <a:xfrm>
            <a:off x="970560" y="482760"/>
            <a:ext cx="10515240" cy="781920"/>
          </a:xfrm>
          <a:prstGeom prst="rect">
            <a:avLst/>
          </a:prstGeom>
          <a:noFill/>
          <a:ln w="0">
            <a:noFill/>
          </a:ln>
        </p:spPr>
        <p:txBody>
          <a:bodyPr bIns="0" anchor="b">
            <a:noAutofit/>
          </a:bodyPr>
          <a:lstStyle/>
          <a:p>
            <a:pPr>
              <a:lnSpc>
                <a:spcPct val="90000"/>
              </a:lnSpc>
              <a:buNone/>
            </a:pPr>
            <a:r>
              <a:rPr lang="en-US" sz="4000" b="0" strike="noStrike" spc="-1">
                <a:solidFill>
                  <a:srgbClr val="034EA2"/>
                </a:solidFill>
                <a:latin typeface="Arial"/>
              </a:rPr>
              <a:t>Follow ORE online!</a:t>
            </a:r>
            <a:endParaRPr lang="en-US" sz="4000" b="0" strike="noStrike" spc="-1">
              <a:solidFill>
                <a:srgbClr val="4D4D4D"/>
              </a:solidFill>
              <a:latin typeface="Arial"/>
            </a:endParaRPr>
          </a:p>
        </p:txBody>
      </p:sp>
      <p:sp>
        <p:nvSpPr>
          <p:cNvPr id="618" name="TextBox 33"/>
          <p:cNvSpPr/>
          <p:nvPr/>
        </p:nvSpPr>
        <p:spPr>
          <a:xfrm>
            <a:off x="1548000" y="2459520"/>
            <a:ext cx="3702240" cy="228564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a:lnSpc>
                <a:spcPct val="100000"/>
              </a:lnSpc>
              <a:buNone/>
            </a:pPr>
            <a:r>
              <a:rPr lang="en-US" sz="2400" b="0" strike="noStrike" spc="-1">
                <a:solidFill>
                  <a:srgbClr val="4D4D4D"/>
                </a:solidFill>
                <a:latin typeface="Arial"/>
              </a:rPr>
              <a:t>Follow </a:t>
            </a:r>
            <a:r>
              <a:rPr lang="en-US" sz="2400" b="1" strike="noStrike" spc="-1">
                <a:solidFill>
                  <a:srgbClr val="4D4D4D"/>
                </a:solidFill>
                <a:latin typeface="Arial"/>
              </a:rPr>
              <a:t>@OpenResearch_EU</a:t>
            </a:r>
            <a:r>
              <a:rPr lang="en-US" sz="2400" b="0" strike="noStrike" spc="-1">
                <a:solidFill>
                  <a:srgbClr val="4D4D4D"/>
                </a:solidFill>
                <a:latin typeface="Arial"/>
              </a:rPr>
              <a:t> on Twitter</a:t>
            </a:r>
            <a:endParaRPr lang="en-GB" sz="2400" b="0" strike="noStrike" spc="-1">
              <a:latin typeface="Arial"/>
            </a:endParaRPr>
          </a:p>
          <a:p>
            <a:pPr>
              <a:lnSpc>
                <a:spcPct val="100000"/>
              </a:lnSpc>
              <a:buNone/>
            </a:pPr>
            <a:endParaRPr lang="en-GB" sz="2400" b="0" strike="noStrike" spc="-1">
              <a:latin typeface="Arial"/>
            </a:endParaRPr>
          </a:p>
          <a:p>
            <a:pPr>
              <a:lnSpc>
                <a:spcPct val="100000"/>
              </a:lnSpc>
              <a:buNone/>
            </a:pPr>
            <a:r>
              <a:rPr lang="en-US" sz="2400" b="0" strike="noStrike" spc="-1">
                <a:solidFill>
                  <a:srgbClr val="4D4D4D"/>
                </a:solidFill>
                <a:latin typeface="Arial"/>
              </a:rPr>
              <a:t>Scan to register to </a:t>
            </a:r>
            <a:r>
              <a:rPr lang="en-US" sz="2400" b="1" strike="noStrike" spc="-1">
                <a:solidFill>
                  <a:srgbClr val="4D4D4D"/>
                </a:solidFill>
                <a:latin typeface="Arial"/>
              </a:rPr>
              <a:t>ORE Newsletter</a:t>
            </a:r>
            <a:r>
              <a:rPr lang="en-US" sz="2400" b="0" strike="noStrike" spc="-1">
                <a:solidFill>
                  <a:srgbClr val="4D4D4D"/>
                </a:solidFill>
                <a:latin typeface="Arial"/>
              </a:rPr>
              <a:t> (4/year)</a:t>
            </a:r>
            <a:endParaRPr lang="en-GB" sz="2400" b="0" strike="noStrike" spc="-1">
              <a:latin typeface="Arial"/>
            </a:endParaRPr>
          </a:p>
        </p:txBody>
      </p:sp>
      <p:pic>
        <p:nvPicPr>
          <p:cNvPr id="619" name="Picture 29" descr="A qr code with blue squares&#10;&#10;Description automatically generated"/>
          <p:cNvPicPr/>
          <p:nvPr/>
        </p:nvPicPr>
        <p:blipFill>
          <a:blip r:embed="rId2"/>
          <a:stretch/>
        </p:blipFill>
        <p:spPr>
          <a:xfrm>
            <a:off x="7117560" y="1796760"/>
            <a:ext cx="3526200" cy="3526200"/>
          </a:xfrm>
          <a:prstGeom prst="rect">
            <a:avLst/>
          </a:prstGeom>
          <a:ln w="0">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 name="PlaceHolder 1"/>
          <p:cNvSpPr>
            <a:spLocks noGrp="1"/>
          </p:cNvSpPr>
          <p:nvPr>
            <p:ph type="title"/>
          </p:nvPr>
        </p:nvSpPr>
        <p:spPr>
          <a:xfrm>
            <a:off x="1077120" y="1122480"/>
            <a:ext cx="10155960" cy="1239840"/>
          </a:xfrm>
          <a:prstGeom prst="rect">
            <a:avLst/>
          </a:prstGeom>
          <a:noFill/>
          <a:ln w="0">
            <a:noFill/>
          </a:ln>
        </p:spPr>
        <p:txBody>
          <a:bodyPr bIns="0" anchor="b">
            <a:noAutofit/>
          </a:bodyPr>
          <a:lstStyle/>
          <a:p>
            <a:pPr>
              <a:lnSpc>
                <a:spcPct val="90000"/>
              </a:lnSpc>
              <a:buNone/>
            </a:pPr>
            <a:r>
              <a:rPr lang="en-IE" sz="6000" b="0" strike="noStrike" spc="-1">
                <a:solidFill>
                  <a:srgbClr val="034EA2"/>
                </a:solidFill>
                <a:latin typeface="Arial"/>
              </a:rPr>
              <a:t>Thank you</a:t>
            </a:r>
            <a:endParaRPr lang="en-US" sz="6000" b="0" strike="noStrike" spc="-1">
              <a:solidFill>
                <a:srgbClr val="4D4D4D"/>
              </a:solidFill>
              <a:latin typeface="Arial"/>
            </a:endParaRPr>
          </a:p>
        </p:txBody>
      </p:sp>
      <p:sp>
        <p:nvSpPr>
          <p:cNvPr id="621" name="PlaceHolder 2"/>
          <p:cNvSpPr>
            <a:spLocks noGrp="1"/>
          </p:cNvSpPr>
          <p:nvPr>
            <p:ph type="subTitle"/>
          </p:nvPr>
        </p:nvSpPr>
        <p:spPr>
          <a:xfrm>
            <a:off x="759600" y="4646520"/>
            <a:ext cx="8940600" cy="1853280"/>
          </a:xfrm>
          <a:prstGeom prst="rect">
            <a:avLst/>
          </a:prstGeom>
          <a:noFill/>
          <a:ln w="0">
            <a:noFill/>
          </a:ln>
        </p:spPr>
        <p:txBody>
          <a:bodyPr anchor="b">
            <a:noAutofit/>
          </a:bodyPr>
          <a:lstStyle/>
          <a:p>
            <a:pPr>
              <a:lnSpc>
                <a:spcPct val="100000"/>
              </a:lnSpc>
              <a:spcAft>
                <a:spcPts val="1800"/>
              </a:spcAft>
              <a:buNone/>
              <a:tabLst>
                <a:tab pos="0" algn="l"/>
              </a:tabLst>
            </a:pPr>
            <a:r>
              <a:rPr lang="en-US" sz="1050" b="1" strike="noStrike" spc="-1">
                <a:solidFill>
                  <a:srgbClr val="808080"/>
                </a:solidFill>
                <a:latin typeface="Arial"/>
              </a:rPr>
              <a:t>© European Union 2023</a:t>
            </a:r>
            <a:endParaRPr lang="en-GB" sz="1050" b="0" strike="noStrike" spc="-1">
              <a:latin typeface="Arial"/>
            </a:endParaRPr>
          </a:p>
          <a:p>
            <a:pPr>
              <a:lnSpc>
                <a:spcPct val="100000"/>
              </a:lnSpc>
              <a:spcAft>
                <a:spcPts val="1800"/>
              </a:spcAft>
              <a:buNone/>
              <a:tabLst>
                <a:tab pos="0" algn="l"/>
              </a:tabLst>
            </a:pPr>
            <a:r>
              <a:rPr lang="en-US" sz="1050" b="0" strike="noStrike" spc="-1">
                <a:solidFill>
                  <a:srgbClr val="808080"/>
                </a:solidFill>
                <a:latin typeface="Arial"/>
              </a:rPr>
              <a:t>Unless otherwise noted the reuse of this presentation is authorised under the </a:t>
            </a:r>
            <a:r>
              <a:rPr lang="en-US" sz="1050" b="0" u="sng" strike="noStrike" spc="-1">
                <a:solidFill>
                  <a:srgbClr val="033261"/>
                </a:solidFill>
                <a:uFillTx/>
                <a:latin typeface="Arial"/>
                <a:hlinkClick r:id="rId3"/>
              </a:rPr>
              <a:t>CC BY 4.0 </a:t>
            </a:r>
            <a:r>
              <a:rPr lang="en-US" sz="1050" b="0" strike="noStrike" spc="-1">
                <a:solidFill>
                  <a:srgbClr val="808080"/>
                </a:solidFill>
                <a:latin typeface="Arial"/>
              </a:rPr>
              <a:t>license. For any use or reproduction of elements that are not owned by the EU, permission may need to be sought directly from the respective right holders.</a:t>
            </a:r>
            <a:endParaRPr lang="en-GB" sz="1050" b="0" strike="noStrike" spc="-1">
              <a:latin typeface="Arial"/>
            </a:endParaRPr>
          </a:p>
        </p:txBody>
      </p:sp>
      <p:pic>
        <p:nvPicPr>
          <p:cNvPr id="622" name="Picture 31"/>
          <p:cNvPicPr/>
          <p:nvPr/>
        </p:nvPicPr>
        <p:blipFill>
          <a:blip r:embed="rId4"/>
          <a:stretch/>
        </p:blipFill>
        <p:spPr>
          <a:xfrm>
            <a:off x="830520" y="4858200"/>
            <a:ext cx="1023120" cy="357840"/>
          </a:xfrm>
          <a:prstGeom prst="rect">
            <a:avLst/>
          </a:prstGeom>
          <a:ln w="0">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 name="PlaceHolder 1"/>
          <p:cNvSpPr>
            <a:spLocks noGrp="1"/>
          </p:cNvSpPr>
          <p:nvPr>
            <p:ph type="title"/>
          </p:nvPr>
        </p:nvSpPr>
        <p:spPr>
          <a:xfrm>
            <a:off x="836640" y="712440"/>
            <a:ext cx="10515600" cy="1325520"/>
          </a:xfrm>
          <a:prstGeom prst="rect">
            <a:avLst/>
          </a:prstGeom>
          <a:noFill/>
          <a:ln w="0">
            <a:noFill/>
          </a:ln>
        </p:spPr>
        <p:txBody>
          <a:bodyPr anchor="ctr">
            <a:noAutofit/>
          </a:bodyPr>
          <a:lstStyle/>
          <a:p>
            <a:pPr algn="ctr">
              <a:lnSpc>
                <a:spcPct val="90000"/>
              </a:lnSpc>
              <a:buNone/>
            </a:pPr>
            <a:r>
              <a:rPr lang="en-GB" sz="4400" b="1" strike="noStrike" spc="-1">
                <a:solidFill>
                  <a:srgbClr val="222080"/>
                </a:solidFill>
                <a:latin typeface="Calibri Light"/>
                <a:ea typeface="Arial"/>
              </a:rPr>
              <a:t>Open Science</a:t>
            </a:r>
            <a:endParaRPr lang="en-US" sz="4400" b="0" strike="noStrike" spc="-1">
              <a:solidFill>
                <a:srgbClr val="222080"/>
              </a:solidFill>
              <a:latin typeface="Calibri"/>
            </a:endParaRPr>
          </a:p>
        </p:txBody>
      </p:sp>
      <p:sp>
        <p:nvSpPr>
          <p:cNvPr id="496" name="PlaceHolder 2"/>
          <p:cNvSpPr>
            <a:spLocks noGrp="1"/>
          </p:cNvSpPr>
          <p:nvPr>
            <p:ph type="sldNum" idx="15"/>
          </p:nvPr>
        </p:nvSpPr>
        <p:spPr>
          <a:xfrm>
            <a:off x="5698440" y="-82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11126FE8-1019-4D8F-8D15-4EF55BAE3388}" type="slidenum">
              <a:rPr lang="en-US" sz="1400" b="1" strike="noStrike" spc="-1">
                <a:solidFill>
                  <a:srgbClr val="FFFFFF"/>
                </a:solidFill>
                <a:latin typeface="Calibri Light"/>
                <a:ea typeface="Arial"/>
              </a:rPr>
              <a:t>3</a:t>
            </a:fld>
            <a:endParaRPr lang="en-GB" sz="1400" b="0" strike="noStrike" spc="-1">
              <a:latin typeface="Times New Roman"/>
            </a:endParaRPr>
          </a:p>
        </p:txBody>
      </p:sp>
      <p:sp>
        <p:nvSpPr>
          <p:cNvPr id="497" name="Text Placeholder 12"/>
          <p:cNvSpPr/>
          <p:nvPr/>
        </p:nvSpPr>
        <p:spPr>
          <a:xfrm>
            <a:off x="1578960" y="2037960"/>
            <a:ext cx="9534600" cy="1389960"/>
          </a:xfrm>
          <a:prstGeom prst="rect">
            <a:avLst/>
          </a:prstGeom>
          <a:solidFill>
            <a:srgbClr val="FFFFFF">
              <a:alpha val="62000"/>
            </a:srgbClr>
          </a:solidFill>
          <a:ln w="0">
            <a:noFill/>
          </a:ln>
        </p:spPr>
        <p:style>
          <a:lnRef idx="0">
            <a:scrgbClr r="0" g="0" b="0"/>
          </a:lnRef>
          <a:fillRef idx="0">
            <a:scrgbClr r="0" g="0" b="0"/>
          </a:fillRef>
          <a:effectRef idx="0">
            <a:scrgbClr r="0" g="0" b="0"/>
          </a:effectRef>
          <a:fontRef idx="minor"/>
        </p:style>
        <p:txBody>
          <a:bodyPr lIns="90000" tIns="45000" rIns="90000" bIns="45000" anchor="t">
            <a:normAutofit/>
          </a:bodyPr>
          <a:lstStyle/>
          <a:p>
            <a:pPr algn="ctr">
              <a:lnSpc>
                <a:spcPct val="90000"/>
              </a:lnSpc>
              <a:spcBef>
                <a:spcPts val="1001"/>
              </a:spcBef>
              <a:buNone/>
              <a:tabLst>
                <a:tab pos="0" algn="l"/>
              </a:tabLst>
            </a:pPr>
            <a:r>
              <a:rPr lang="en-US" sz="2800" b="0" strike="noStrike" spc="-1">
                <a:solidFill>
                  <a:srgbClr val="222080"/>
                </a:solidFill>
                <a:latin typeface="Calibri"/>
                <a:ea typeface="Arial"/>
              </a:rPr>
              <a:t>“Open science is an approach based on open cooperative work and systematic sharing of knowledge and tools as early and widely as possible in the process”</a:t>
            </a:r>
            <a:endParaRPr lang="en-GB" sz="2800" b="0" strike="noStrike" spc="-1">
              <a:latin typeface="Arial"/>
            </a:endParaRPr>
          </a:p>
        </p:txBody>
      </p:sp>
      <p:sp>
        <p:nvSpPr>
          <p:cNvPr id="498" name="Rectangle: Rounded Corners 7"/>
          <p:cNvSpPr/>
          <p:nvPr/>
        </p:nvSpPr>
        <p:spPr>
          <a:xfrm>
            <a:off x="498600" y="3961080"/>
            <a:ext cx="2160000" cy="1856520"/>
          </a:xfrm>
          <a:prstGeom prst="roundRect">
            <a:avLst>
              <a:gd name="adj" fmla="val 16667"/>
            </a:avLst>
          </a:prstGeom>
          <a:solidFill>
            <a:srgbClr val="222080"/>
          </a:solidFill>
          <a:ln w="1260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buNone/>
            </a:pPr>
            <a:r>
              <a:rPr lang="en-GB" sz="1800" b="0" strike="noStrike" spc="-1">
                <a:solidFill>
                  <a:srgbClr val="FFFFFF"/>
                </a:solidFill>
                <a:latin typeface="Calibri"/>
                <a:ea typeface="Arial"/>
              </a:rPr>
              <a:t>Open Access to publications</a:t>
            </a:r>
            <a:endParaRPr lang="en-GB" sz="1800" b="0" strike="noStrike" spc="-1">
              <a:latin typeface="Arial"/>
            </a:endParaRPr>
          </a:p>
        </p:txBody>
      </p:sp>
      <p:sp>
        <p:nvSpPr>
          <p:cNvPr id="499" name="Rectangle: Rounded Corners 8"/>
          <p:cNvSpPr/>
          <p:nvPr/>
        </p:nvSpPr>
        <p:spPr>
          <a:xfrm>
            <a:off x="2799720" y="3961080"/>
            <a:ext cx="2160000" cy="1856520"/>
          </a:xfrm>
          <a:prstGeom prst="roundRect">
            <a:avLst>
              <a:gd name="adj" fmla="val 16667"/>
            </a:avLst>
          </a:prstGeom>
          <a:solidFill>
            <a:srgbClr val="222080"/>
          </a:solidFill>
          <a:ln w="1260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buNone/>
            </a:pPr>
            <a:r>
              <a:rPr lang="en-GB" sz="1800" b="0" strike="noStrike" spc="-1">
                <a:solidFill>
                  <a:srgbClr val="FFFFFF"/>
                </a:solidFill>
                <a:latin typeface="Calibri"/>
                <a:ea typeface="Arial"/>
              </a:rPr>
              <a:t>Responsible management of data (FAIR principles)</a:t>
            </a:r>
            <a:endParaRPr lang="en-GB" sz="1800" b="0" strike="noStrike" spc="-1">
              <a:latin typeface="Arial"/>
            </a:endParaRPr>
          </a:p>
        </p:txBody>
      </p:sp>
      <p:sp>
        <p:nvSpPr>
          <p:cNvPr id="500" name="Rectangle: Rounded Corners 9"/>
          <p:cNvSpPr/>
          <p:nvPr/>
        </p:nvSpPr>
        <p:spPr>
          <a:xfrm>
            <a:off x="7400880" y="3961080"/>
            <a:ext cx="2160000" cy="1856520"/>
          </a:xfrm>
          <a:prstGeom prst="roundRect">
            <a:avLst>
              <a:gd name="adj" fmla="val 16667"/>
            </a:avLst>
          </a:prstGeom>
          <a:solidFill>
            <a:srgbClr val="222080"/>
          </a:solidFill>
          <a:ln w="1260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buNone/>
            </a:pPr>
            <a:r>
              <a:rPr lang="en-GB" sz="1800" b="0" strike="noStrike" spc="-1">
                <a:solidFill>
                  <a:srgbClr val="FFFFFF"/>
                </a:solidFill>
                <a:latin typeface="Calibri"/>
                <a:ea typeface="Arial"/>
              </a:rPr>
              <a:t>Information about outputs / tools / instruments to validate/re-use results and data</a:t>
            </a:r>
            <a:endParaRPr lang="en-GB" sz="1800" b="0" strike="noStrike" spc="-1">
              <a:latin typeface="Arial"/>
            </a:endParaRPr>
          </a:p>
        </p:txBody>
      </p:sp>
      <p:sp>
        <p:nvSpPr>
          <p:cNvPr id="501" name="Rectangle: Rounded Corners 10"/>
          <p:cNvSpPr/>
          <p:nvPr/>
        </p:nvSpPr>
        <p:spPr>
          <a:xfrm>
            <a:off x="9701280" y="3961080"/>
            <a:ext cx="2160000" cy="1856520"/>
          </a:xfrm>
          <a:prstGeom prst="roundRect">
            <a:avLst>
              <a:gd name="adj" fmla="val 16667"/>
            </a:avLst>
          </a:prstGeom>
          <a:solidFill>
            <a:srgbClr val="222080"/>
          </a:solidFill>
          <a:ln w="1260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buNone/>
            </a:pPr>
            <a:r>
              <a:rPr lang="en-GB" sz="1800" b="0" strike="noStrike" spc="-1">
                <a:solidFill>
                  <a:srgbClr val="FFFFFF"/>
                </a:solidFill>
                <a:latin typeface="Calibri"/>
                <a:ea typeface="Arial"/>
              </a:rPr>
              <a:t>Digital /physical access of results to validate the conclusions</a:t>
            </a:r>
            <a:endParaRPr lang="en-GB" sz="1800" b="0" strike="noStrike" spc="-1">
              <a:latin typeface="Arial"/>
            </a:endParaRPr>
          </a:p>
        </p:txBody>
      </p:sp>
      <p:sp>
        <p:nvSpPr>
          <p:cNvPr id="502" name="Rectangle: Rounded Corners 11"/>
          <p:cNvSpPr/>
          <p:nvPr/>
        </p:nvSpPr>
        <p:spPr>
          <a:xfrm>
            <a:off x="5099400" y="3961080"/>
            <a:ext cx="2160000" cy="1856520"/>
          </a:xfrm>
          <a:prstGeom prst="roundRect">
            <a:avLst>
              <a:gd name="adj" fmla="val 16667"/>
            </a:avLst>
          </a:prstGeom>
          <a:solidFill>
            <a:srgbClr val="222080"/>
          </a:solidFill>
          <a:ln w="12600">
            <a:noFill/>
          </a:ln>
        </p:spPr>
        <p:style>
          <a:lnRef idx="0">
            <a:scrgbClr r="0" g="0" b="0"/>
          </a:lnRef>
          <a:fillRef idx="0">
            <a:scrgbClr r="0" g="0" b="0"/>
          </a:fillRef>
          <a:effectRef idx="0">
            <a:scrgbClr r="0" g="0" b="0"/>
          </a:effectRef>
          <a:fontRef idx="minor"/>
        </p:style>
        <p:txBody>
          <a:bodyPr lIns="90000" tIns="45000" rIns="90000" bIns="45000" anchor="ctr">
            <a:noAutofit/>
          </a:bodyPr>
          <a:lstStyle/>
          <a:p>
            <a:pPr algn="ctr">
              <a:lnSpc>
                <a:spcPct val="100000"/>
              </a:lnSpc>
              <a:buNone/>
            </a:pPr>
            <a:r>
              <a:rPr lang="en-GB" sz="1800" b="0" strike="noStrike" spc="-1">
                <a:solidFill>
                  <a:srgbClr val="FFFFFF"/>
                </a:solidFill>
                <a:latin typeface="Calibri"/>
                <a:ea typeface="Arial"/>
              </a:rPr>
              <a:t>Open access to data ‘as open as possible, as closed as necessary’</a:t>
            </a:r>
            <a:endParaRPr lang="en-GB" sz="1800" b="0" strike="noStrike" spc="-1">
              <a:latin typeface="Arial"/>
            </a:endParaRPr>
          </a:p>
        </p:txBody>
      </p:sp>
      <p:sp>
        <p:nvSpPr>
          <p:cNvPr id="503" name="TextBox 2"/>
          <p:cNvSpPr/>
          <p:nvPr/>
        </p:nvSpPr>
        <p:spPr>
          <a:xfrm>
            <a:off x="8955720" y="3089520"/>
            <a:ext cx="2706120" cy="3337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buNone/>
            </a:pPr>
            <a:r>
              <a:rPr lang="en-GB" sz="1600" b="0" strike="noStrike" spc="-1">
                <a:solidFill>
                  <a:srgbClr val="222080"/>
                </a:solidFill>
                <a:latin typeface="Calibri Light"/>
                <a:ea typeface="Arial"/>
              </a:rPr>
              <a:t>European Commission</a:t>
            </a:r>
            <a:endParaRPr lang="en-GB" sz="1600" b="0" strike="noStrike" spc="-1">
              <a:latin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 name="PlaceHolder 1"/>
          <p:cNvSpPr>
            <a:spLocks noGrp="1"/>
          </p:cNvSpPr>
          <p:nvPr>
            <p:ph type="sldNum" idx="31"/>
          </p:nvPr>
        </p:nvSpPr>
        <p:spPr>
          <a:xfrm>
            <a:off x="0" y="-7200"/>
            <a:ext cx="396360" cy="785160"/>
          </a:xfrm>
          <a:prstGeom prst="rect">
            <a:avLst/>
          </a:prstGeom>
          <a:noFill/>
          <a:ln w="0">
            <a:noFill/>
          </a:ln>
        </p:spPr>
        <p:txBody>
          <a:bodyPr anchor="ctr">
            <a:noAutofit/>
          </a:bodyPr>
          <a:lstStyle>
            <a:lvl1pPr algn="r">
              <a:lnSpc>
                <a:spcPct val="100000"/>
              </a:lnSpc>
              <a:buNone/>
              <a:defRPr lang="en-US" sz="1200" b="0" strike="noStrike" spc="-1">
                <a:solidFill>
                  <a:srgbClr val="8D8DAB"/>
                </a:solidFill>
                <a:latin typeface="Calibri"/>
                <a:ea typeface="Arial"/>
              </a:defRPr>
            </a:lvl1pPr>
          </a:lstStyle>
          <a:p>
            <a:pPr algn="r">
              <a:lnSpc>
                <a:spcPct val="100000"/>
              </a:lnSpc>
              <a:buNone/>
            </a:pPr>
            <a:fld id="{81064830-8CF7-4CE8-A69E-4F0BC6EF3656}" type="slidenum">
              <a:rPr lang="en-US" sz="1200" b="0" strike="noStrike" spc="-1">
                <a:solidFill>
                  <a:srgbClr val="8D8DAB"/>
                </a:solidFill>
                <a:latin typeface="Calibri"/>
                <a:ea typeface="Arial"/>
              </a:rPr>
              <a:t>30</a:t>
            </a:fld>
            <a:endParaRPr lang="en-GB" sz="1200" b="0" strike="noStrike" spc="-1">
              <a:latin typeface="Times New Roman"/>
            </a:endParaRPr>
          </a:p>
        </p:txBody>
      </p:sp>
      <p:sp>
        <p:nvSpPr>
          <p:cNvPr id="624" name="PlaceHolder 2"/>
          <p:cNvSpPr>
            <a:spLocks noGrp="1"/>
          </p:cNvSpPr>
          <p:nvPr>
            <p:ph type="title"/>
          </p:nvPr>
        </p:nvSpPr>
        <p:spPr>
          <a:xfrm>
            <a:off x="837000" y="2001960"/>
            <a:ext cx="10515600" cy="2852640"/>
          </a:xfrm>
          <a:prstGeom prst="rect">
            <a:avLst/>
          </a:prstGeom>
          <a:noFill/>
          <a:ln w="0">
            <a:noFill/>
          </a:ln>
        </p:spPr>
        <p:txBody>
          <a:bodyPr anchor="ctr">
            <a:normAutofit/>
          </a:bodyPr>
          <a:lstStyle/>
          <a:p>
            <a:pPr algn="ctr">
              <a:lnSpc>
                <a:spcPct val="90000"/>
              </a:lnSpc>
              <a:buNone/>
            </a:pPr>
            <a:r>
              <a:rPr lang="en-GB" sz="8000" b="1" strike="noStrike" spc="-1">
                <a:solidFill>
                  <a:srgbClr val="FFFFFF"/>
                </a:solidFill>
                <a:latin typeface="Calibri Light"/>
                <a:ea typeface="Arial"/>
              </a:rPr>
              <a:t>Requirements for research data</a:t>
            </a:r>
            <a:endParaRPr lang="en-US" sz="8000" b="0" strike="noStrike" spc="-1">
              <a:solidFill>
                <a:srgbClr val="222080"/>
              </a:solidFill>
              <a:latin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 name="PlaceHolder 1"/>
          <p:cNvSpPr>
            <a:spLocks noGrp="1"/>
          </p:cNvSpPr>
          <p:nvPr>
            <p:ph/>
          </p:nvPr>
        </p:nvSpPr>
        <p:spPr>
          <a:xfrm>
            <a:off x="1169280" y="1980000"/>
            <a:ext cx="6172560" cy="4060800"/>
          </a:xfrm>
          <a:prstGeom prst="rect">
            <a:avLst/>
          </a:prstGeom>
          <a:solidFill>
            <a:srgbClr val="FFFFFF">
              <a:alpha val="62000"/>
            </a:srgbClr>
          </a:solidFill>
          <a:ln w="0">
            <a:noFill/>
          </a:ln>
        </p:spPr>
        <p:txBody>
          <a:bodyPr anchor="t">
            <a:normAutofit/>
          </a:bodyPr>
          <a:lstStyle/>
          <a:p>
            <a:pPr marL="343080" indent="-343080" algn="just">
              <a:lnSpc>
                <a:spcPct val="100000"/>
              </a:lnSpc>
              <a:spcBef>
                <a:spcPts val="1001"/>
              </a:spcBef>
              <a:buClr>
                <a:srgbClr val="222080"/>
              </a:buClr>
              <a:buFont typeface="Arial"/>
              <a:buChar char="•"/>
            </a:pPr>
            <a:r>
              <a:rPr lang="en-US" sz="1900" b="0" strike="noStrike" spc="-1">
                <a:solidFill>
                  <a:srgbClr val="222080"/>
                </a:solidFill>
                <a:latin typeface="Calibri"/>
                <a:ea typeface="Arial"/>
              </a:rPr>
              <a:t>Must manage the digital research data in line with the </a:t>
            </a:r>
            <a:r>
              <a:rPr lang="en-US" sz="1900" b="1" strike="noStrike" spc="-1">
                <a:solidFill>
                  <a:srgbClr val="222080"/>
                </a:solidFill>
                <a:latin typeface="Calibri"/>
                <a:ea typeface="Arial"/>
              </a:rPr>
              <a:t>FAIR principles </a:t>
            </a:r>
            <a:r>
              <a:rPr lang="en-US" sz="1900" b="0" strike="noStrike" spc="-1">
                <a:solidFill>
                  <a:srgbClr val="222080"/>
                </a:solidFill>
                <a:latin typeface="Calibri"/>
                <a:ea typeface="Arial"/>
              </a:rPr>
              <a:t>(Findable, Accessible, Interoperable, Reusable)</a:t>
            </a:r>
            <a:endParaRPr lang="en-US" sz="1900" b="0" strike="noStrike" spc="-1">
              <a:solidFill>
                <a:srgbClr val="222080"/>
              </a:solidFill>
              <a:latin typeface="Calibri"/>
            </a:endParaRPr>
          </a:p>
          <a:p>
            <a:pPr marL="343080" indent="-343080" algn="just">
              <a:lnSpc>
                <a:spcPct val="100000"/>
              </a:lnSpc>
              <a:spcBef>
                <a:spcPts val="1001"/>
              </a:spcBef>
              <a:buClr>
                <a:srgbClr val="222080"/>
              </a:buClr>
              <a:buFont typeface="Arial"/>
              <a:buChar char="•"/>
            </a:pPr>
            <a:r>
              <a:rPr lang="en-US" sz="1900" b="1" strike="noStrike" spc="-1">
                <a:solidFill>
                  <a:srgbClr val="222080"/>
                </a:solidFill>
                <a:latin typeface="Calibri"/>
                <a:ea typeface="Arial"/>
              </a:rPr>
              <a:t>Data Management Plan </a:t>
            </a:r>
            <a:r>
              <a:rPr lang="en-US" sz="1900" b="0" strike="noStrike" spc="-1">
                <a:solidFill>
                  <a:srgbClr val="222080"/>
                </a:solidFill>
                <a:latin typeface="Calibri"/>
                <a:ea typeface="Arial"/>
              </a:rPr>
              <a:t>(DMP) is required by M6; updated mid-project and at end of project</a:t>
            </a:r>
            <a:endParaRPr lang="en-US" sz="1900" b="0" strike="noStrike" spc="-1">
              <a:solidFill>
                <a:srgbClr val="222080"/>
              </a:solidFill>
              <a:latin typeface="Calibri"/>
            </a:endParaRPr>
          </a:p>
          <a:p>
            <a:pPr marL="343080" indent="-343080" algn="just">
              <a:lnSpc>
                <a:spcPct val="100000"/>
              </a:lnSpc>
              <a:spcBef>
                <a:spcPts val="1001"/>
              </a:spcBef>
              <a:buClr>
                <a:srgbClr val="222080"/>
              </a:buClr>
              <a:buFont typeface="Arial"/>
              <a:buChar char="•"/>
            </a:pPr>
            <a:r>
              <a:rPr lang="en-US" sz="1900" b="1" strike="noStrike" spc="-1">
                <a:solidFill>
                  <a:srgbClr val="222080"/>
                </a:solidFill>
                <a:latin typeface="Calibri"/>
                <a:ea typeface="Arial"/>
              </a:rPr>
              <a:t>Deposit (meta)data as soon as possible </a:t>
            </a:r>
            <a:r>
              <a:rPr lang="en-US" sz="1900" b="0" strike="noStrike" spc="-1">
                <a:solidFill>
                  <a:srgbClr val="222080"/>
                </a:solidFill>
                <a:latin typeface="Calibri"/>
                <a:ea typeface="Arial"/>
              </a:rPr>
              <a:t>after production/generation or after processing and quality controls </a:t>
            </a:r>
            <a:endParaRPr lang="en-US" sz="1900" b="0" strike="noStrike" spc="-1">
              <a:solidFill>
                <a:srgbClr val="222080"/>
              </a:solidFill>
              <a:latin typeface="Calibri"/>
            </a:endParaRPr>
          </a:p>
          <a:p>
            <a:pPr marL="343080" indent="-343080" algn="just">
              <a:lnSpc>
                <a:spcPct val="100000"/>
              </a:lnSpc>
              <a:spcBef>
                <a:spcPts val="1001"/>
              </a:spcBef>
              <a:buClr>
                <a:srgbClr val="222080"/>
              </a:buClr>
              <a:buFont typeface="Arial"/>
              <a:buChar char="•"/>
            </a:pPr>
            <a:r>
              <a:rPr lang="en-US" sz="1900" b="0" strike="noStrike" spc="-1">
                <a:solidFill>
                  <a:srgbClr val="222080"/>
                </a:solidFill>
                <a:latin typeface="Calibri"/>
                <a:ea typeface="Arial"/>
              </a:rPr>
              <a:t>Deposit data in a </a:t>
            </a:r>
            <a:r>
              <a:rPr lang="en-US" sz="1900" b="1" strike="noStrike" spc="-1">
                <a:solidFill>
                  <a:srgbClr val="222080"/>
                </a:solidFill>
                <a:latin typeface="Calibri"/>
                <a:ea typeface="Arial"/>
              </a:rPr>
              <a:t>trusted repository </a:t>
            </a:r>
            <a:r>
              <a:rPr lang="en-US" sz="1900" b="0" strike="noStrike" spc="-1">
                <a:solidFill>
                  <a:srgbClr val="222080"/>
                </a:solidFill>
                <a:latin typeface="Calibri"/>
                <a:ea typeface="Arial"/>
              </a:rPr>
              <a:t>and make them </a:t>
            </a:r>
            <a:r>
              <a:rPr lang="en-US" sz="1900" b="1" strike="noStrike" spc="-1">
                <a:solidFill>
                  <a:srgbClr val="222080"/>
                </a:solidFill>
                <a:latin typeface="Calibri"/>
                <a:ea typeface="Arial"/>
              </a:rPr>
              <a:t>open as soon as possible</a:t>
            </a:r>
            <a:r>
              <a:rPr lang="en-US" sz="1900" b="0" strike="noStrike" spc="-1">
                <a:solidFill>
                  <a:srgbClr val="222080"/>
                </a:solidFill>
                <a:latin typeface="Calibri"/>
                <a:ea typeface="Arial"/>
              </a:rPr>
              <a:t> (deadlines set in DMP), following the “as open as possible, as closed as necessary” (open by default) principles</a:t>
            </a:r>
            <a:endParaRPr lang="en-US" sz="1900" b="0" strike="noStrike" spc="-1">
              <a:solidFill>
                <a:srgbClr val="222080"/>
              </a:solidFill>
              <a:latin typeface="Calibri"/>
            </a:endParaRPr>
          </a:p>
        </p:txBody>
      </p:sp>
      <p:sp>
        <p:nvSpPr>
          <p:cNvPr id="626" name="PlaceHolder 2"/>
          <p:cNvSpPr>
            <a:spLocks noGrp="1"/>
          </p:cNvSpPr>
          <p:nvPr>
            <p:ph type="sldNum" idx="32"/>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0A29E1FC-4324-43F6-8F1B-1E777E019FA6}" type="slidenum">
              <a:rPr lang="en-US" sz="1400" b="1" strike="noStrike" spc="-1">
                <a:solidFill>
                  <a:srgbClr val="FFFFFF"/>
                </a:solidFill>
                <a:latin typeface="Calibri Light"/>
                <a:ea typeface="Arial"/>
              </a:rPr>
              <a:t>31</a:t>
            </a:fld>
            <a:endParaRPr lang="en-GB" sz="1400" b="0" strike="noStrike" spc="-1">
              <a:latin typeface="Times New Roman"/>
            </a:endParaRPr>
          </a:p>
        </p:txBody>
      </p:sp>
      <p:sp>
        <p:nvSpPr>
          <p:cNvPr id="627" name="PlaceHolder 3"/>
          <p:cNvSpPr>
            <a:spLocks noGrp="1"/>
          </p:cNvSpPr>
          <p:nvPr>
            <p:ph type="title"/>
          </p:nvPr>
        </p:nvSpPr>
        <p:spPr>
          <a:xfrm>
            <a:off x="837000" y="41544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Mandate</a:t>
            </a:r>
            <a:endParaRPr lang="en-US" sz="4400" b="0" strike="noStrike" spc="-1">
              <a:solidFill>
                <a:srgbClr val="222080"/>
              </a:solidFill>
              <a:latin typeface="Calibri"/>
            </a:endParaRPr>
          </a:p>
        </p:txBody>
      </p:sp>
      <p:pic>
        <p:nvPicPr>
          <p:cNvPr id="628" name="Picture 9" descr="A drawing of a diagram of a fair principles&#10;&#10;Description automatically generated"/>
          <p:cNvPicPr/>
          <p:nvPr/>
        </p:nvPicPr>
        <p:blipFill>
          <a:blip r:embed="rId2"/>
          <a:stretch/>
        </p:blipFill>
        <p:spPr>
          <a:xfrm>
            <a:off x="7533720" y="1925640"/>
            <a:ext cx="4452840" cy="3313800"/>
          </a:xfrm>
          <a:prstGeom prst="rect">
            <a:avLst/>
          </a:prstGeom>
          <a:ln w="0">
            <a:noFill/>
          </a:ln>
        </p:spPr>
      </p:pic>
      <p:sp>
        <p:nvSpPr>
          <p:cNvPr id="629" name="Rectangle 13"/>
          <p:cNvSpPr/>
          <p:nvPr/>
        </p:nvSpPr>
        <p:spPr>
          <a:xfrm>
            <a:off x="8045640" y="5452200"/>
            <a:ext cx="3828240" cy="456840"/>
          </a:xfrm>
          <a:prstGeom prst="rect">
            <a:avLst/>
          </a:prstGeom>
          <a:noFill/>
          <a:ln w="0">
            <a:noFill/>
          </a:ln>
        </p:spPr>
        <p:style>
          <a:lnRef idx="0">
            <a:scrgbClr r="0" g="0" b="0"/>
          </a:lnRef>
          <a:fillRef idx="0">
            <a:scrgbClr r="0" g="0" b="0"/>
          </a:fillRef>
          <a:effectRef idx="0">
            <a:scrgbClr r="0" g="0" b="0"/>
          </a:effectRef>
          <a:fontRef idx="minor"/>
        </p:style>
        <p:txBody>
          <a:bodyPr anchor="t">
            <a:spAutoFit/>
          </a:bodyPr>
          <a:lstStyle/>
          <a:p>
            <a:pPr>
              <a:lnSpc>
                <a:spcPct val="100000"/>
              </a:lnSpc>
              <a:buNone/>
            </a:pPr>
            <a:r>
              <a:rPr lang="en-GB" sz="1200" b="0" strike="noStrike" spc="-1">
                <a:solidFill>
                  <a:srgbClr val="476CE0"/>
                </a:solidFill>
                <a:latin typeface="Calibri"/>
                <a:ea typeface="Arial"/>
              </a:rPr>
              <a:t>Image by </a:t>
            </a:r>
            <a:r>
              <a:rPr lang="en-GB" sz="1200" b="0" u="sng" strike="noStrike" spc="-1">
                <a:solidFill>
                  <a:srgbClr val="476CE0"/>
                </a:solidFill>
                <a:uFillTx/>
                <a:latin typeface="Calibri"/>
                <a:ea typeface="Arial"/>
                <a:hlinkClick r:id="rId3"/>
              </a:rPr>
              <a:t>Scriberia</a:t>
            </a:r>
            <a:r>
              <a:rPr lang="en-GB" sz="1200" b="0" strike="noStrike" spc="-1">
                <a:solidFill>
                  <a:srgbClr val="476CE0"/>
                </a:solidFill>
                <a:latin typeface="Calibri"/>
                <a:ea typeface="Arial"/>
              </a:rPr>
              <a:t> for </a:t>
            </a:r>
            <a:r>
              <a:rPr lang="en-GB" sz="1200" b="0" u="sng" strike="noStrike" spc="-1">
                <a:solidFill>
                  <a:srgbClr val="476CE0"/>
                </a:solidFill>
                <a:uFillTx/>
                <a:latin typeface="Calibri"/>
                <a:ea typeface="Arial"/>
                <a:hlinkClick r:id="rId4"/>
              </a:rPr>
              <a:t>The Turing Way</a:t>
            </a:r>
            <a:r>
              <a:rPr lang="en-GB" sz="1200" b="0" strike="noStrike" spc="-1">
                <a:solidFill>
                  <a:srgbClr val="476CE0"/>
                </a:solidFill>
                <a:latin typeface="Calibri"/>
                <a:ea typeface="Arial"/>
              </a:rPr>
              <a:t> Community under CC-BY 4.0</a:t>
            </a:r>
            <a:endParaRPr lang="en-GB" sz="1200" b="0" strike="noStrike" spc="-1">
              <a:latin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0" name="PlaceHolder 1"/>
          <p:cNvSpPr>
            <a:spLocks noGrp="1"/>
          </p:cNvSpPr>
          <p:nvPr>
            <p:ph type="sldNum" idx="33"/>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7A84BC31-179B-442E-A6EE-40D63BA8ADD8}" type="slidenum">
              <a:rPr lang="en-US" sz="1400" b="1" strike="noStrike" spc="-1">
                <a:solidFill>
                  <a:srgbClr val="FFFFFF"/>
                </a:solidFill>
                <a:latin typeface="Calibri Light"/>
                <a:ea typeface="Arial"/>
              </a:rPr>
              <a:t>32</a:t>
            </a:fld>
            <a:endParaRPr lang="en-GB" sz="1400" b="0" strike="noStrike" spc="-1">
              <a:latin typeface="Times New Roman"/>
            </a:endParaRPr>
          </a:p>
        </p:txBody>
      </p:sp>
      <p:sp>
        <p:nvSpPr>
          <p:cNvPr id="631" name="PlaceHolder 2"/>
          <p:cNvSpPr>
            <a:spLocks noGrp="1"/>
          </p:cNvSpPr>
          <p:nvPr>
            <p:ph type="title"/>
          </p:nvPr>
        </p:nvSpPr>
        <p:spPr>
          <a:xfrm>
            <a:off x="837000" y="44568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FAIR principles</a:t>
            </a:r>
            <a:endParaRPr lang="en-US" sz="4400" b="0" strike="noStrike" spc="-1">
              <a:solidFill>
                <a:srgbClr val="222080"/>
              </a:solidFill>
              <a:latin typeface="Calibri"/>
            </a:endParaRPr>
          </a:p>
        </p:txBody>
      </p:sp>
      <p:sp>
        <p:nvSpPr>
          <p:cNvPr id="632" name="Picture Placeholder 14"/>
          <p:cNvSpPr/>
          <p:nvPr/>
        </p:nvSpPr>
        <p:spPr>
          <a:xfrm>
            <a:off x="4061160" y="1634400"/>
            <a:ext cx="4133520" cy="4133520"/>
          </a:xfrm>
          <a:prstGeom prst="ellipse">
            <a:avLst/>
          </a:prstGeom>
          <a:blipFill rotWithShape="0">
            <a:blip r:embed="rId2"/>
            <a:srcRect/>
            <a:stretch/>
          </a:blipFill>
          <a:ln w="0">
            <a:noFill/>
          </a:ln>
          <a:effectLst>
            <a:softEdge rad="112680"/>
          </a:effectLst>
        </p:spPr>
        <p:style>
          <a:lnRef idx="0">
            <a:scrgbClr r="0" g="0" b="0"/>
          </a:lnRef>
          <a:fillRef idx="0">
            <a:scrgbClr r="0" g="0" b="0"/>
          </a:fillRef>
          <a:effectRef idx="0">
            <a:scrgbClr r="0" g="0" b="0"/>
          </a:effectRef>
          <a:fontRef idx="minor"/>
        </p:style>
      </p:sp>
      <p:sp>
        <p:nvSpPr>
          <p:cNvPr id="633" name="Text Placeholder 12"/>
          <p:cNvSpPr/>
          <p:nvPr/>
        </p:nvSpPr>
        <p:spPr>
          <a:xfrm>
            <a:off x="4944960" y="3117240"/>
            <a:ext cx="2619720" cy="1261800"/>
          </a:xfrm>
          <a:prstGeom prst="rect">
            <a:avLst/>
          </a:prstGeom>
          <a:noFill/>
          <a:ln w="0">
            <a:noFill/>
          </a:ln>
        </p:spPr>
        <p:style>
          <a:lnRef idx="0">
            <a:scrgbClr r="0" g="0" b="0"/>
          </a:lnRef>
          <a:fillRef idx="0">
            <a:scrgbClr r="0" g="0" b="0"/>
          </a:fillRef>
          <a:effectRef idx="0">
            <a:scrgbClr r="0" g="0" b="0"/>
          </a:effectRef>
          <a:fontRef idx="minor"/>
        </p:style>
        <p:txBody>
          <a:bodyPr anchor="t">
            <a:noAutofit/>
          </a:bodyPr>
          <a:lstStyle/>
          <a:p>
            <a:pPr>
              <a:lnSpc>
                <a:spcPct val="90000"/>
              </a:lnSpc>
              <a:spcBef>
                <a:spcPts val="1001"/>
              </a:spcBef>
              <a:buNone/>
              <a:tabLst>
                <a:tab pos="0" algn="l"/>
              </a:tabLst>
            </a:pPr>
            <a:r>
              <a:rPr lang="en-GB" sz="8800" b="1" strike="noStrike" spc="-1">
                <a:solidFill>
                  <a:srgbClr val="FFFFFF"/>
                </a:solidFill>
                <a:latin typeface="Calibri"/>
                <a:ea typeface="Arial"/>
              </a:rPr>
              <a:t>FAIR</a:t>
            </a:r>
            <a:r>
              <a:rPr lang="en-GB" sz="8800" b="1" strike="noStrike" spc="-1">
                <a:solidFill>
                  <a:srgbClr val="1D1B6D"/>
                </a:solidFill>
                <a:latin typeface="Calibri"/>
                <a:ea typeface="Arial"/>
              </a:rPr>
              <a:t>  </a:t>
            </a:r>
            <a:endParaRPr lang="en-GB" sz="8800" b="0" strike="noStrike" spc="-1">
              <a:latin typeface="Arial"/>
            </a:endParaRPr>
          </a:p>
        </p:txBody>
      </p:sp>
      <p:sp>
        <p:nvSpPr>
          <p:cNvPr id="634" name="TextBox 13"/>
          <p:cNvSpPr/>
          <p:nvPr/>
        </p:nvSpPr>
        <p:spPr>
          <a:xfrm>
            <a:off x="812880" y="2000520"/>
            <a:ext cx="3288240" cy="118908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marL="285840" indent="-285840">
              <a:lnSpc>
                <a:spcPct val="100000"/>
              </a:lnSpc>
              <a:buClr>
                <a:srgbClr val="222080"/>
              </a:buClr>
              <a:buFont typeface="Arial"/>
              <a:buChar char="•"/>
            </a:pPr>
            <a:r>
              <a:rPr lang="en-GB" sz="1800" b="0" strike="noStrike" spc="-1">
                <a:solidFill>
                  <a:srgbClr val="222080"/>
                </a:solidFill>
                <a:latin typeface="Calibri"/>
                <a:ea typeface="Arial"/>
              </a:rPr>
              <a:t>Persistent identifier (e.g. DOI)</a:t>
            </a:r>
            <a:r>
              <a:rPr lang="en-US" sz="1800" b="0" strike="noStrike" spc="-1">
                <a:solidFill>
                  <a:srgbClr val="222080"/>
                </a:solidFill>
                <a:latin typeface="Calibri"/>
                <a:ea typeface="Arial"/>
              </a:rPr>
              <a:t>​</a:t>
            </a:r>
            <a:endParaRPr lang="en-GB" sz="1800" b="0" strike="noStrike" spc="-1">
              <a:latin typeface="Arial"/>
            </a:endParaRPr>
          </a:p>
          <a:p>
            <a:pPr marL="285840" indent="-285840">
              <a:lnSpc>
                <a:spcPct val="100000"/>
              </a:lnSpc>
              <a:buClr>
                <a:srgbClr val="222080"/>
              </a:buClr>
              <a:buFont typeface="Arial"/>
              <a:buChar char="•"/>
            </a:pPr>
            <a:r>
              <a:rPr lang="en-GB" sz="1800" b="0" strike="noStrike" spc="-1">
                <a:solidFill>
                  <a:srgbClr val="222080"/>
                </a:solidFill>
                <a:latin typeface="Calibri"/>
                <a:ea typeface="Arial"/>
              </a:rPr>
              <a:t>Rich metadata</a:t>
            </a:r>
            <a:r>
              <a:rPr lang="en-US" sz="1800" b="0" strike="noStrike" spc="-1">
                <a:solidFill>
                  <a:srgbClr val="222080"/>
                </a:solidFill>
                <a:latin typeface="Calibri"/>
                <a:ea typeface="Arial"/>
              </a:rPr>
              <a:t>​</a:t>
            </a:r>
            <a:endParaRPr lang="en-GB" sz="1800" b="0" strike="noStrike" spc="-1">
              <a:latin typeface="Arial"/>
            </a:endParaRPr>
          </a:p>
          <a:p>
            <a:pPr marL="285840" indent="-285840">
              <a:lnSpc>
                <a:spcPct val="100000"/>
              </a:lnSpc>
              <a:buClr>
                <a:srgbClr val="222080"/>
              </a:buClr>
              <a:buFont typeface="Arial"/>
              <a:buChar char="•"/>
            </a:pPr>
            <a:r>
              <a:rPr lang="en-GB" sz="1800" b="0" strike="noStrike" spc="-1">
                <a:solidFill>
                  <a:srgbClr val="222080"/>
                </a:solidFill>
                <a:latin typeface="Calibri"/>
                <a:ea typeface="Arial"/>
              </a:rPr>
              <a:t>Searchable and discoverable online</a:t>
            </a:r>
            <a:endParaRPr lang="en-GB" sz="1800" b="0" strike="noStrike" spc="-1">
              <a:latin typeface="Arial"/>
            </a:endParaRPr>
          </a:p>
        </p:txBody>
      </p:sp>
      <p:sp>
        <p:nvSpPr>
          <p:cNvPr id="635" name="TextBox 15"/>
          <p:cNvSpPr/>
          <p:nvPr/>
        </p:nvSpPr>
        <p:spPr>
          <a:xfrm>
            <a:off x="2450880" y="1472400"/>
            <a:ext cx="1670400" cy="57924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a:lnSpc>
                <a:spcPct val="100000"/>
              </a:lnSpc>
              <a:buNone/>
            </a:pPr>
            <a:r>
              <a:rPr lang="en-GB" sz="3200" b="1" strike="noStrike" spc="-1">
                <a:solidFill>
                  <a:srgbClr val="4687E6"/>
                </a:solidFill>
                <a:latin typeface="Calibri"/>
                <a:ea typeface="Arial"/>
              </a:rPr>
              <a:t>Findable</a:t>
            </a:r>
            <a:endParaRPr lang="en-GB" sz="3200" b="0" strike="noStrike" spc="-1">
              <a:latin typeface="Arial"/>
            </a:endParaRPr>
          </a:p>
        </p:txBody>
      </p:sp>
      <p:sp>
        <p:nvSpPr>
          <p:cNvPr id="636" name="TextBox 17"/>
          <p:cNvSpPr/>
          <p:nvPr/>
        </p:nvSpPr>
        <p:spPr>
          <a:xfrm>
            <a:off x="8272080" y="1635480"/>
            <a:ext cx="2197080" cy="57924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a:lnSpc>
                <a:spcPct val="100000"/>
              </a:lnSpc>
              <a:buNone/>
            </a:pPr>
            <a:r>
              <a:rPr lang="en-GB" sz="3200" b="1" strike="noStrike" spc="-1">
                <a:solidFill>
                  <a:srgbClr val="4687E6"/>
                </a:solidFill>
                <a:latin typeface="Calibri"/>
                <a:ea typeface="Arial"/>
              </a:rPr>
              <a:t>Accessible</a:t>
            </a:r>
            <a:endParaRPr lang="en-GB" sz="3200" b="0" strike="noStrike" spc="-1">
              <a:latin typeface="Arial"/>
            </a:endParaRPr>
          </a:p>
        </p:txBody>
      </p:sp>
      <p:sp>
        <p:nvSpPr>
          <p:cNvPr id="637" name="TextBox 18"/>
          <p:cNvSpPr/>
          <p:nvPr/>
        </p:nvSpPr>
        <p:spPr>
          <a:xfrm>
            <a:off x="1323000" y="3651840"/>
            <a:ext cx="2742840" cy="57924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a:lnSpc>
                <a:spcPct val="100000"/>
              </a:lnSpc>
              <a:buNone/>
            </a:pPr>
            <a:r>
              <a:rPr lang="en-GB" sz="3200" b="1" strike="noStrike" spc="-1">
                <a:solidFill>
                  <a:srgbClr val="4687E6"/>
                </a:solidFill>
                <a:latin typeface="Calibri"/>
                <a:ea typeface="Arial"/>
              </a:rPr>
              <a:t>Interoperable</a:t>
            </a:r>
            <a:endParaRPr lang="en-GB" sz="3200" b="0" strike="noStrike" spc="-1">
              <a:latin typeface="Arial"/>
            </a:endParaRPr>
          </a:p>
        </p:txBody>
      </p:sp>
      <p:sp>
        <p:nvSpPr>
          <p:cNvPr id="638" name="TextBox 19"/>
          <p:cNvSpPr/>
          <p:nvPr/>
        </p:nvSpPr>
        <p:spPr>
          <a:xfrm>
            <a:off x="8389440" y="4080960"/>
            <a:ext cx="1801800" cy="57924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a:lnSpc>
                <a:spcPct val="100000"/>
              </a:lnSpc>
              <a:buNone/>
            </a:pPr>
            <a:r>
              <a:rPr lang="en-GB" sz="3200" b="1" strike="noStrike" spc="-1">
                <a:solidFill>
                  <a:srgbClr val="4687E6"/>
                </a:solidFill>
                <a:latin typeface="Calibri"/>
                <a:ea typeface="Arial"/>
              </a:rPr>
              <a:t>Reusable</a:t>
            </a:r>
            <a:endParaRPr lang="en-GB" sz="3200" b="0" strike="noStrike" spc="-1">
              <a:latin typeface="Arial"/>
            </a:endParaRPr>
          </a:p>
        </p:txBody>
      </p:sp>
      <p:sp>
        <p:nvSpPr>
          <p:cNvPr id="639" name="TextBox 20"/>
          <p:cNvSpPr/>
          <p:nvPr/>
        </p:nvSpPr>
        <p:spPr>
          <a:xfrm>
            <a:off x="8363880" y="2218680"/>
            <a:ext cx="3701880" cy="146340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marL="285840" indent="-285840">
              <a:lnSpc>
                <a:spcPct val="100000"/>
              </a:lnSpc>
              <a:buClr>
                <a:srgbClr val="222080"/>
              </a:buClr>
              <a:buFont typeface="Arial"/>
              <a:buChar char="•"/>
            </a:pPr>
            <a:r>
              <a:rPr lang="en-GB" sz="1800" b="0" strike="noStrike" spc="-1">
                <a:solidFill>
                  <a:srgbClr val="222080"/>
                </a:solidFill>
                <a:latin typeface="Calibri"/>
                <a:ea typeface="Arial"/>
              </a:rPr>
              <a:t>Deposited on a trusted repository (e.g. Zenodo)</a:t>
            </a:r>
            <a:r>
              <a:rPr lang="en-US" sz="1800" b="0" strike="noStrike" spc="-1">
                <a:solidFill>
                  <a:srgbClr val="222080"/>
                </a:solidFill>
                <a:latin typeface="Calibri"/>
                <a:ea typeface="Arial"/>
              </a:rPr>
              <a:t>​</a:t>
            </a:r>
            <a:endParaRPr lang="en-GB" sz="1800" b="0" strike="noStrike" spc="-1">
              <a:latin typeface="Arial"/>
            </a:endParaRPr>
          </a:p>
          <a:p>
            <a:pPr marL="285840" indent="-285840">
              <a:lnSpc>
                <a:spcPct val="100000"/>
              </a:lnSpc>
              <a:buClr>
                <a:srgbClr val="222080"/>
              </a:buClr>
              <a:buFont typeface="Arial"/>
              <a:buChar char="•"/>
            </a:pPr>
            <a:r>
              <a:rPr lang="en-GB" sz="1800" b="0" strike="noStrike" spc="-1">
                <a:solidFill>
                  <a:srgbClr val="222080"/>
                </a:solidFill>
                <a:latin typeface="Calibri"/>
                <a:ea typeface="Arial"/>
              </a:rPr>
              <a:t>Data can be restricted and still FAIR – “as open as possible, as closed as necessary”</a:t>
            </a:r>
            <a:r>
              <a:rPr lang="en-US" sz="1800" b="0" strike="noStrike" spc="-1">
                <a:solidFill>
                  <a:srgbClr val="222080"/>
                </a:solidFill>
                <a:latin typeface="Calibri"/>
                <a:ea typeface="Arial"/>
              </a:rPr>
              <a:t>​</a:t>
            </a:r>
            <a:endParaRPr lang="en-GB" sz="1800" b="0" strike="noStrike" spc="-1">
              <a:latin typeface="Arial"/>
            </a:endParaRPr>
          </a:p>
        </p:txBody>
      </p:sp>
      <p:sp>
        <p:nvSpPr>
          <p:cNvPr id="640" name="TextBox 21"/>
          <p:cNvSpPr/>
          <p:nvPr/>
        </p:nvSpPr>
        <p:spPr>
          <a:xfrm>
            <a:off x="209160" y="4240440"/>
            <a:ext cx="4330440" cy="146340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marL="285840" indent="-285840">
              <a:lnSpc>
                <a:spcPct val="100000"/>
              </a:lnSpc>
              <a:buClr>
                <a:srgbClr val="222080"/>
              </a:buClr>
              <a:buFont typeface="Arial"/>
              <a:buChar char="•"/>
            </a:pPr>
            <a:r>
              <a:rPr lang="en-GB" sz="1800" b="0" strike="noStrike" spc="-1">
                <a:solidFill>
                  <a:srgbClr val="222080"/>
                </a:solidFill>
                <a:latin typeface="Calibri"/>
                <a:ea typeface="Calibri"/>
              </a:rPr>
              <a:t>Lossless, open and/or standardised file formats (e.g. using a CSV file format instead of the proprietary XLSX format).</a:t>
            </a:r>
            <a:endParaRPr lang="en-GB" sz="1800" b="0" strike="noStrike" spc="-1">
              <a:latin typeface="Arial"/>
            </a:endParaRPr>
          </a:p>
          <a:p>
            <a:pPr marL="285840" indent="-285840">
              <a:lnSpc>
                <a:spcPct val="100000"/>
              </a:lnSpc>
              <a:buClr>
                <a:srgbClr val="222080"/>
              </a:buClr>
              <a:buFont typeface="Arial"/>
              <a:buChar char="•"/>
            </a:pPr>
            <a:r>
              <a:rPr lang="en-GB" sz="1800" b="0" strike="noStrike" spc="-1">
                <a:solidFill>
                  <a:srgbClr val="222080"/>
                </a:solidFill>
                <a:latin typeface="Calibri"/>
                <a:ea typeface="Calibri"/>
              </a:rPr>
              <a:t>Use shared definitions and standardised terms within your specific domain.</a:t>
            </a:r>
            <a:endParaRPr lang="en-GB" sz="1800" b="0" strike="noStrike" spc="-1">
              <a:latin typeface="Arial"/>
            </a:endParaRPr>
          </a:p>
        </p:txBody>
      </p:sp>
      <p:sp>
        <p:nvSpPr>
          <p:cNvPr id="641" name="TextBox 22"/>
          <p:cNvSpPr/>
          <p:nvPr/>
        </p:nvSpPr>
        <p:spPr>
          <a:xfrm>
            <a:off x="8010720" y="4619160"/>
            <a:ext cx="4125960" cy="146340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marL="285840" indent="-285840">
              <a:lnSpc>
                <a:spcPct val="100000"/>
              </a:lnSpc>
              <a:buClr>
                <a:srgbClr val="222080"/>
              </a:buClr>
              <a:buFont typeface="Arial"/>
              <a:buChar char="•"/>
            </a:pPr>
            <a:r>
              <a:rPr lang="en-GB" sz="1800" b="0" strike="noStrike" spc="-1">
                <a:solidFill>
                  <a:srgbClr val="222080"/>
                </a:solidFill>
                <a:latin typeface="Calibri"/>
                <a:ea typeface="Arial"/>
              </a:rPr>
              <a:t>Well documented (e.g. README files), including provenance and tools / instruments needed to reproduce the results</a:t>
            </a:r>
            <a:r>
              <a:rPr lang="en-US" sz="1800" b="0" strike="noStrike" spc="-1">
                <a:solidFill>
                  <a:srgbClr val="222080"/>
                </a:solidFill>
                <a:latin typeface="Calibri"/>
                <a:ea typeface="Arial"/>
              </a:rPr>
              <a:t>​</a:t>
            </a:r>
            <a:endParaRPr lang="en-GB" sz="1800" b="0" strike="noStrike" spc="-1">
              <a:latin typeface="Arial"/>
            </a:endParaRPr>
          </a:p>
          <a:p>
            <a:pPr marL="285840" indent="-285840">
              <a:lnSpc>
                <a:spcPct val="100000"/>
              </a:lnSpc>
              <a:buClr>
                <a:srgbClr val="222080"/>
              </a:buClr>
              <a:buFont typeface="Arial"/>
              <a:buChar char="•"/>
            </a:pPr>
            <a:r>
              <a:rPr lang="en-GB" sz="1800" b="0" strike="noStrike" spc="-1">
                <a:solidFill>
                  <a:srgbClr val="222080"/>
                </a:solidFill>
                <a:latin typeface="Calibri"/>
                <a:ea typeface="Arial"/>
              </a:rPr>
              <a:t>Clear licence (e.g. CC BY 4.0, CC0)</a:t>
            </a:r>
            <a:r>
              <a:rPr lang="en-US" sz="1800" b="0" strike="noStrike" spc="-1">
                <a:solidFill>
                  <a:srgbClr val="222080"/>
                </a:solidFill>
                <a:latin typeface="Calibri"/>
                <a:ea typeface="Arial"/>
              </a:rPr>
              <a:t>​</a:t>
            </a:r>
            <a:endParaRPr lang="en-GB" sz="1800" b="0" strike="noStrike" spc="-1">
              <a:latin typeface="Arial"/>
            </a:endParaRPr>
          </a:p>
        </p:txBody>
      </p:sp>
      <p:sp>
        <p:nvSpPr>
          <p:cNvPr id="642" name="Rectangle 27"/>
          <p:cNvSpPr/>
          <p:nvPr/>
        </p:nvSpPr>
        <p:spPr>
          <a:xfrm>
            <a:off x="2219760" y="5881680"/>
            <a:ext cx="5211720" cy="366120"/>
          </a:xfrm>
          <a:prstGeom prst="rect">
            <a:avLst/>
          </a:prstGeom>
          <a:noFill/>
          <a:ln w="0">
            <a:noFill/>
          </a:ln>
        </p:spPr>
        <p:style>
          <a:lnRef idx="0">
            <a:scrgbClr r="0" g="0" b="0"/>
          </a:lnRef>
          <a:fillRef idx="0">
            <a:scrgbClr r="0" g="0" b="0"/>
          </a:fillRef>
          <a:effectRef idx="0">
            <a:scrgbClr r="0" g="0" b="0"/>
          </a:effectRef>
          <a:fontRef idx="minor"/>
        </p:style>
        <p:txBody>
          <a:bodyPr wrap="none" anchor="t">
            <a:spAutoFit/>
          </a:bodyPr>
          <a:lstStyle/>
          <a:p>
            <a:pPr>
              <a:lnSpc>
                <a:spcPct val="100000"/>
              </a:lnSpc>
              <a:buNone/>
            </a:pPr>
            <a:r>
              <a:rPr lang="en-GB" sz="1800" b="0" u="sng" strike="noStrike" spc="-1">
                <a:solidFill>
                  <a:srgbClr val="4687E6"/>
                </a:solidFill>
                <a:uFillTx/>
                <a:latin typeface="Calibri"/>
                <a:ea typeface="Arial"/>
                <a:hlinkClick r:id="rId3"/>
              </a:rPr>
              <a:t>https://www.openaire.eu/how-to-make-your-data-fair</a:t>
            </a:r>
            <a:endParaRPr lang="en-GB" sz="1800" b="0" strike="noStrike" spc="-1">
              <a:latin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 name="PlaceHolder 1"/>
          <p:cNvSpPr>
            <a:spLocks noGrp="1"/>
          </p:cNvSpPr>
          <p:nvPr>
            <p:ph type="sldNum" idx="34"/>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6F35F0B7-DFD0-4970-9F2D-C6CC7A405B29}" type="slidenum">
              <a:rPr lang="en-US" sz="1400" b="1" strike="noStrike" spc="-1">
                <a:solidFill>
                  <a:srgbClr val="FFFFFF"/>
                </a:solidFill>
                <a:latin typeface="Calibri Light"/>
                <a:ea typeface="Arial"/>
              </a:rPr>
              <a:t>33</a:t>
            </a:fld>
            <a:endParaRPr lang="en-GB" sz="1400" b="0" strike="noStrike" spc="-1">
              <a:latin typeface="Times New Roman"/>
            </a:endParaRPr>
          </a:p>
        </p:txBody>
      </p:sp>
      <p:sp>
        <p:nvSpPr>
          <p:cNvPr id="644" name="PlaceHolder 2"/>
          <p:cNvSpPr>
            <a:spLocks noGrp="1"/>
          </p:cNvSpPr>
          <p:nvPr>
            <p:ph type="title"/>
          </p:nvPr>
        </p:nvSpPr>
        <p:spPr>
          <a:xfrm>
            <a:off x="837000" y="44568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Data Management Plan</a:t>
            </a:r>
            <a:endParaRPr lang="en-US" sz="4400" b="0" strike="noStrike" spc="-1">
              <a:solidFill>
                <a:srgbClr val="222080"/>
              </a:solidFill>
              <a:latin typeface="Calibri"/>
            </a:endParaRPr>
          </a:p>
        </p:txBody>
      </p:sp>
      <p:sp>
        <p:nvSpPr>
          <p:cNvPr id="645" name="PlaceHolder 3"/>
          <p:cNvSpPr>
            <a:spLocks noGrp="1"/>
          </p:cNvSpPr>
          <p:nvPr>
            <p:ph/>
          </p:nvPr>
        </p:nvSpPr>
        <p:spPr>
          <a:xfrm>
            <a:off x="900000" y="1800000"/>
            <a:ext cx="7560000" cy="4140000"/>
          </a:xfrm>
          <a:prstGeom prst="rect">
            <a:avLst/>
          </a:prstGeom>
          <a:noFill/>
          <a:ln w="0">
            <a:noFill/>
          </a:ln>
        </p:spPr>
        <p:txBody>
          <a:bodyPr lIns="0" tIns="0" rIns="0" bIns="0" anchor="t">
            <a:normAutofit fontScale="87000"/>
          </a:bodyPr>
          <a:lstStyle/>
          <a:p>
            <a:pPr marL="432000" indent="-324000">
              <a:lnSpc>
                <a:spcPct val="90000"/>
              </a:lnSpc>
              <a:spcBef>
                <a:spcPts val="1409"/>
              </a:spcBef>
              <a:buClr>
                <a:srgbClr val="000000"/>
              </a:buClr>
              <a:buSzPct val="45000"/>
              <a:buFont typeface="Wingdings" charset="2"/>
              <a:buChar char=""/>
            </a:pPr>
            <a:r>
              <a:rPr lang="en-US" sz="2790" b="1" strike="noStrike" spc="-1">
                <a:solidFill>
                  <a:srgbClr val="222080"/>
                </a:solidFill>
                <a:latin typeface="Calibri"/>
              </a:rPr>
              <a:t>Formal ‘living’ document</a:t>
            </a:r>
            <a:r>
              <a:rPr lang="en-US" sz="2790" b="0" strike="noStrike" spc="-1">
                <a:solidFill>
                  <a:srgbClr val="222080"/>
                </a:solidFill>
                <a:latin typeface="Calibri"/>
              </a:rPr>
              <a:t> that specifies how research data will be handled both during and after a research project.</a:t>
            </a:r>
          </a:p>
          <a:p>
            <a:pPr marL="432000" indent="-324000">
              <a:lnSpc>
                <a:spcPct val="90000"/>
              </a:lnSpc>
              <a:spcBef>
                <a:spcPts val="1409"/>
              </a:spcBef>
              <a:buClr>
                <a:srgbClr val="000000"/>
              </a:buClr>
              <a:buSzPct val="45000"/>
              <a:buFont typeface="Wingdings" charset="2"/>
              <a:buChar char=""/>
            </a:pPr>
            <a:r>
              <a:rPr lang="en-US" sz="2790" b="0" strike="noStrike" spc="-1">
                <a:solidFill>
                  <a:srgbClr val="222080"/>
                </a:solidFill>
                <a:latin typeface="Calibri"/>
              </a:rPr>
              <a:t>It identifies key actions and strategies to ensure that research data are of a high quality, safe, sustainable and – where possible – accessible and reusable. </a:t>
            </a:r>
          </a:p>
          <a:p>
            <a:pPr marL="432000" indent="-324000">
              <a:lnSpc>
                <a:spcPct val="90000"/>
              </a:lnSpc>
              <a:spcBef>
                <a:spcPts val="1409"/>
              </a:spcBef>
              <a:buClr>
                <a:srgbClr val="000000"/>
              </a:buClr>
              <a:buSzPct val="45000"/>
              <a:buFont typeface="Wingdings" charset="2"/>
              <a:buChar char=""/>
            </a:pPr>
            <a:r>
              <a:rPr lang="en-US" sz="2790" b="0" strike="noStrike" spc="-1">
                <a:solidFill>
                  <a:srgbClr val="222080"/>
                </a:solidFill>
                <a:latin typeface="Calibri"/>
              </a:rPr>
              <a:t>There are </a:t>
            </a:r>
            <a:r>
              <a:rPr lang="en-US" sz="2790" b="1" strike="noStrike" spc="-1">
                <a:solidFill>
                  <a:srgbClr val="222080"/>
                </a:solidFill>
                <a:latin typeface="Calibri"/>
              </a:rPr>
              <a:t>no absolute right answers</a:t>
            </a:r>
            <a:endParaRPr lang="en-US" sz="2790" b="0" strike="noStrike" spc="-1">
              <a:solidFill>
                <a:srgbClr val="222080"/>
              </a:solidFill>
              <a:latin typeface="Calibri"/>
            </a:endParaRPr>
          </a:p>
          <a:p>
            <a:pPr marL="432000" indent="-324000">
              <a:lnSpc>
                <a:spcPct val="90000"/>
              </a:lnSpc>
              <a:spcBef>
                <a:spcPts val="1409"/>
              </a:spcBef>
              <a:buClr>
                <a:srgbClr val="000000"/>
              </a:buClr>
              <a:buSzPct val="45000"/>
              <a:buFont typeface="Wingdings" charset="2"/>
              <a:buChar char=""/>
            </a:pPr>
            <a:r>
              <a:rPr lang="en-US" sz="2790" b="0" strike="noStrike" spc="-1">
                <a:solidFill>
                  <a:srgbClr val="222080"/>
                </a:solidFill>
                <a:latin typeface="Calibri"/>
              </a:rPr>
              <a:t>But be clear, specific and detailed… and justify decisions</a:t>
            </a:r>
          </a:p>
          <a:p>
            <a:pPr marL="432000" indent="-324000">
              <a:lnSpc>
                <a:spcPct val="90000"/>
              </a:lnSpc>
              <a:spcBef>
                <a:spcPts val="1409"/>
              </a:spcBef>
              <a:buClr>
                <a:srgbClr val="000000"/>
              </a:buClr>
              <a:buSzPct val="45000"/>
              <a:buFont typeface="Wingdings" charset="2"/>
              <a:buChar char=""/>
            </a:pPr>
            <a:r>
              <a:rPr lang="en-US" sz="2790" b="0" strike="noStrike" spc="-1">
                <a:solidFill>
                  <a:srgbClr val="222080"/>
                </a:solidFill>
                <a:latin typeface="Calibri"/>
              </a:rPr>
              <a:t>The DMP is to prove to the funder that you’ve reflected on what to do and the approach seems reasonable  </a:t>
            </a:r>
          </a:p>
          <a:p>
            <a:pPr marL="432000" indent="-324000">
              <a:lnSpc>
                <a:spcPct val="90000"/>
              </a:lnSpc>
              <a:spcBef>
                <a:spcPts val="1409"/>
              </a:spcBef>
              <a:buClr>
                <a:srgbClr val="000000"/>
              </a:buClr>
              <a:buSzPct val="45000"/>
              <a:buFont typeface="Wingdings" charset="2"/>
              <a:buChar char=""/>
            </a:pPr>
            <a:r>
              <a:rPr lang="en-US" sz="2790" b="0" strike="noStrike" spc="-1">
                <a:solidFill>
                  <a:srgbClr val="222080"/>
                </a:solidFill>
                <a:latin typeface="Calibri"/>
              </a:rPr>
              <a:t>And that your data is “</a:t>
            </a:r>
            <a:r>
              <a:rPr lang="en-US" sz="2790" b="1" strike="noStrike" spc="-1">
                <a:solidFill>
                  <a:srgbClr val="222080"/>
                </a:solidFill>
                <a:latin typeface="Calibri"/>
              </a:rPr>
              <a:t>As open as possible, as closed as necessary</a:t>
            </a:r>
            <a:r>
              <a:rPr lang="en-US" sz="2790" b="0" strike="noStrike" spc="-1">
                <a:solidFill>
                  <a:srgbClr val="222080"/>
                </a:solidFill>
                <a:latin typeface="Calibri"/>
              </a:rPr>
              <a:t>” (FAIR principles)</a:t>
            </a:r>
          </a:p>
        </p:txBody>
      </p:sp>
      <p:sp>
        <p:nvSpPr>
          <p:cNvPr id="646" name="Rectangle 7"/>
          <p:cNvSpPr/>
          <p:nvPr/>
        </p:nvSpPr>
        <p:spPr>
          <a:xfrm>
            <a:off x="8509320" y="5654880"/>
            <a:ext cx="3480480" cy="456840"/>
          </a:xfrm>
          <a:prstGeom prst="rect">
            <a:avLst/>
          </a:prstGeom>
          <a:noFill/>
          <a:ln w="0">
            <a:noFill/>
          </a:ln>
        </p:spPr>
        <p:style>
          <a:lnRef idx="0">
            <a:scrgbClr r="0" g="0" b="0"/>
          </a:lnRef>
          <a:fillRef idx="0">
            <a:scrgbClr r="0" g="0" b="0"/>
          </a:fillRef>
          <a:effectRef idx="0">
            <a:scrgbClr r="0" g="0" b="0"/>
          </a:effectRef>
          <a:fontRef idx="minor"/>
        </p:style>
        <p:txBody>
          <a:bodyPr anchor="t">
            <a:spAutoFit/>
          </a:bodyPr>
          <a:lstStyle/>
          <a:p>
            <a:pPr>
              <a:lnSpc>
                <a:spcPct val="100000"/>
              </a:lnSpc>
              <a:buNone/>
            </a:pPr>
            <a:r>
              <a:rPr lang="en-GB" sz="1200" b="0" strike="noStrike" spc="-1">
                <a:solidFill>
                  <a:srgbClr val="476CE0"/>
                </a:solidFill>
                <a:latin typeface="Calibri"/>
                <a:ea typeface="Arial"/>
              </a:rPr>
              <a:t>Slide adapted from Venkataraman, S. (2018) under CC-BY 4.0 </a:t>
            </a:r>
            <a:r>
              <a:rPr lang="en-GB" sz="1200" b="0" u="sng" strike="noStrike" spc="-1">
                <a:solidFill>
                  <a:srgbClr val="4687E6"/>
                </a:solidFill>
                <a:uFillTx/>
                <a:latin typeface="Calibri"/>
                <a:ea typeface="Arial"/>
                <a:hlinkClick r:id="rId2"/>
              </a:rPr>
              <a:t>http://doi.org/10.5281/zenodo.1489929</a:t>
            </a:r>
            <a:r>
              <a:rPr lang="en-GB" sz="1200" b="0" strike="noStrike" spc="-1">
                <a:solidFill>
                  <a:srgbClr val="4687E6"/>
                </a:solidFill>
                <a:latin typeface="Calibri"/>
                <a:ea typeface="Arial"/>
              </a:rPr>
              <a:t> </a:t>
            </a:r>
            <a:endParaRPr lang="en-GB" sz="1200" b="0" strike="noStrike" spc="-1">
              <a:latin typeface="Arial"/>
            </a:endParaRPr>
          </a:p>
        </p:txBody>
      </p:sp>
      <p:pic>
        <p:nvPicPr>
          <p:cNvPr id="647" name="Picture 3"/>
          <p:cNvPicPr/>
          <p:nvPr/>
        </p:nvPicPr>
        <p:blipFill>
          <a:blip r:embed="rId3"/>
          <a:stretch/>
        </p:blipFill>
        <p:spPr>
          <a:xfrm>
            <a:off x="8519040" y="2520000"/>
            <a:ext cx="3360960" cy="2242800"/>
          </a:xfrm>
          <a:prstGeom prst="rect">
            <a:avLst/>
          </a:prstGeom>
          <a:ln w="0">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8" name="PlaceHolder 1"/>
          <p:cNvSpPr>
            <a:spLocks noGrp="1"/>
          </p:cNvSpPr>
          <p:nvPr>
            <p:ph/>
          </p:nvPr>
        </p:nvSpPr>
        <p:spPr>
          <a:xfrm>
            <a:off x="1101240" y="1994040"/>
            <a:ext cx="6998760" cy="3848760"/>
          </a:xfrm>
          <a:prstGeom prst="rect">
            <a:avLst/>
          </a:prstGeom>
          <a:solidFill>
            <a:srgbClr val="FFFFFF">
              <a:alpha val="62000"/>
            </a:srgbClr>
          </a:solidFill>
          <a:ln w="0">
            <a:noFill/>
          </a:ln>
        </p:spPr>
        <p:txBody>
          <a:bodyPr anchor="t">
            <a:normAutofit/>
          </a:bodyPr>
          <a:lstStyle/>
          <a:p>
            <a:pPr marL="343080" indent="-343080">
              <a:lnSpc>
                <a:spcPct val="110000"/>
              </a:lnSpc>
              <a:spcBef>
                <a:spcPts val="1001"/>
              </a:spcBef>
              <a:buClr>
                <a:srgbClr val="222080"/>
              </a:buClr>
              <a:buFont typeface="Arial"/>
              <a:buChar char="•"/>
            </a:pPr>
            <a:r>
              <a:rPr lang="en-US" sz="2200" b="0" strike="noStrike" spc="-1">
                <a:solidFill>
                  <a:srgbClr val="222080"/>
                </a:solidFill>
                <a:latin typeface="Calibri"/>
                <a:ea typeface="Calibri"/>
              </a:rPr>
              <a:t>Data closed if necessary, but </a:t>
            </a:r>
            <a:r>
              <a:rPr lang="en-US" sz="2200" b="1" strike="noStrike" spc="-1">
                <a:solidFill>
                  <a:srgbClr val="222080"/>
                </a:solidFill>
                <a:latin typeface="Calibri"/>
                <a:ea typeface="Calibri"/>
              </a:rPr>
              <a:t>metadata must be FAIR and under CCO</a:t>
            </a:r>
            <a:r>
              <a:rPr lang="en-US" sz="2200" b="1" strike="noStrike" spc="-1">
                <a:solidFill>
                  <a:srgbClr val="222080"/>
                </a:solidFill>
                <a:latin typeface="Calibri"/>
                <a:ea typeface="Arial"/>
              </a:rPr>
              <a:t> </a:t>
            </a:r>
            <a:r>
              <a:rPr lang="en-US" sz="2200" b="0" strike="noStrike" spc="-1">
                <a:solidFill>
                  <a:srgbClr val="222080"/>
                </a:solidFill>
                <a:latin typeface="Calibri"/>
                <a:ea typeface="Arial"/>
              </a:rPr>
              <a:t>(metadata-ready trusted repositories will automatically share metadata in CCO)</a:t>
            </a:r>
            <a:endParaRPr lang="en-US" sz="2200" b="0" strike="noStrike" spc="-1">
              <a:solidFill>
                <a:srgbClr val="222080"/>
              </a:solidFill>
              <a:latin typeface="Calibri"/>
            </a:endParaRPr>
          </a:p>
          <a:p>
            <a:pPr marL="343080" indent="-343080">
              <a:lnSpc>
                <a:spcPct val="110000"/>
              </a:lnSpc>
              <a:spcBef>
                <a:spcPts val="1001"/>
              </a:spcBef>
              <a:buClr>
                <a:srgbClr val="222080"/>
              </a:buClr>
              <a:buFont typeface="Arial"/>
              <a:buChar char="•"/>
            </a:pPr>
            <a:r>
              <a:rPr lang="en-US" sz="2200" b="0" strike="noStrike" spc="-1">
                <a:solidFill>
                  <a:srgbClr val="222080"/>
                </a:solidFill>
                <a:latin typeface="Calibri"/>
                <a:ea typeface="Arial"/>
              </a:rPr>
              <a:t>Open licence, preferentially CC-BY or CC0 licence </a:t>
            </a:r>
            <a:endParaRPr lang="en-US" sz="2200" b="0" strike="noStrike" spc="-1">
              <a:solidFill>
                <a:srgbClr val="222080"/>
              </a:solidFill>
              <a:latin typeface="Calibri"/>
            </a:endParaRPr>
          </a:p>
          <a:p>
            <a:pPr marL="343080" indent="-343080">
              <a:lnSpc>
                <a:spcPct val="110000"/>
              </a:lnSpc>
              <a:spcBef>
                <a:spcPts val="1001"/>
              </a:spcBef>
              <a:buClr>
                <a:srgbClr val="222080"/>
              </a:buClr>
              <a:buFont typeface="Arial"/>
              <a:buChar char="•"/>
            </a:pPr>
            <a:r>
              <a:rPr lang="en-US" sz="2200" b="0" strike="noStrike" spc="-1">
                <a:solidFill>
                  <a:srgbClr val="222080"/>
                </a:solidFill>
                <a:latin typeface="Calibri"/>
                <a:ea typeface="Arial"/>
              </a:rPr>
              <a:t>Detailed information about research outputs or tools/instruments needed to re-use or validate the data (e.g. data, software, algorithms, protocols, models, workflows, electronic notebooks)</a:t>
            </a:r>
            <a:endParaRPr lang="en-US" sz="2200" b="0" strike="noStrike" spc="-1">
              <a:solidFill>
                <a:srgbClr val="222080"/>
              </a:solidFill>
              <a:latin typeface="Calibri"/>
            </a:endParaRPr>
          </a:p>
        </p:txBody>
      </p:sp>
      <p:sp>
        <p:nvSpPr>
          <p:cNvPr id="649" name="PlaceHolder 2"/>
          <p:cNvSpPr>
            <a:spLocks noGrp="1"/>
          </p:cNvSpPr>
          <p:nvPr>
            <p:ph type="sldNum" idx="35"/>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D35C94A9-48C3-4498-B217-E91C1D4E5C29}" type="slidenum">
              <a:rPr lang="en-US" sz="1400" b="1" strike="noStrike" spc="-1">
                <a:solidFill>
                  <a:srgbClr val="FFFFFF"/>
                </a:solidFill>
                <a:latin typeface="Calibri Light"/>
                <a:ea typeface="Arial"/>
              </a:rPr>
              <a:t>34</a:t>
            </a:fld>
            <a:endParaRPr lang="en-GB" sz="1400" b="0" strike="noStrike" spc="-1">
              <a:latin typeface="Times New Roman"/>
            </a:endParaRPr>
          </a:p>
        </p:txBody>
      </p:sp>
      <p:sp>
        <p:nvSpPr>
          <p:cNvPr id="650" name="TextBox 2"/>
          <p:cNvSpPr/>
          <p:nvPr/>
        </p:nvSpPr>
        <p:spPr>
          <a:xfrm>
            <a:off x="8911080" y="4542120"/>
            <a:ext cx="2442240" cy="10947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buNone/>
            </a:pPr>
            <a:r>
              <a:rPr lang="en-GB" sz="1800" b="1" strike="noStrike" spc="-1">
                <a:solidFill>
                  <a:srgbClr val="4687E6"/>
                </a:solidFill>
                <a:latin typeface="Calibri"/>
                <a:ea typeface="Arial"/>
              </a:rPr>
              <a:t>Examples of metadata</a:t>
            </a:r>
            <a:endParaRPr lang="en-GB" sz="1800" b="0" strike="noStrike" spc="-1">
              <a:latin typeface="Arial"/>
            </a:endParaRPr>
          </a:p>
          <a:p>
            <a:pPr>
              <a:lnSpc>
                <a:spcPct val="100000"/>
              </a:lnSpc>
              <a:buNone/>
            </a:pPr>
            <a:r>
              <a:rPr lang="en-GB" sz="1600" b="0" strike="noStrike" spc="-1">
                <a:solidFill>
                  <a:srgbClr val="222080"/>
                </a:solidFill>
                <a:latin typeface="Calibri"/>
                <a:ea typeface="Arial"/>
              </a:rPr>
              <a:t>author(s) name, author(s) ORCID, DOI, licence, language, journal, title, etc. </a:t>
            </a:r>
            <a:endParaRPr lang="en-GB" sz="1600" b="0" strike="noStrike" spc="-1">
              <a:latin typeface="Arial"/>
            </a:endParaRPr>
          </a:p>
        </p:txBody>
      </p:sp>
      <p:pic>
        <p:nvPicPr>
          <p:cNvPr id="651" name="Picture 7"/>
          <p:cNvPicPr/>
          <p:nvPr/>
        </p:nvPicPr>
        <p:blipFill>
          <a:blip r:embed="rId2"/>
          <a:srcRect l="14582" r="16891"/>
          <a:stretch/>
        </p:blipFill>
        <p:spPr>
          <a:xfrm>
            <a:off x="8381160" y="1860120"/>
            <a:ext cx="3191400" cy="2456280"/>
          </a:xfrm>
          <a:prstGeom prst="rect">
            <a:avLst/>
          </a:prstGeom>
          <a:ln w="0">
            <a:noFill/>
          </a:ln>
        </p:spPr>
      </p:pic>
      <p:sp>
        <p:nvSpPr>
          <p:cNvPr id="652" name="PlaceHolder 3"/>
          <p:cNvSpPr>
            <a:spLocks noGrp="1"/>
          </p:cNvSpPr>
          <p:nvPr>
            <p:ph type="title"/>
          </p:nvPr>
        </p:nvSpPr>
        <p:spPr>
          <a:xfrm>
            <a:off x="837000" y="41544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Specificities</a:t>
            </a:r>
            <a:endParaRPr lang="en-US" sz="4400" b="0" strike="noStrike" spc="-1">
              <a:solidFill>
                <a:srgbClr val="222080"/>
              </a:solidFill>
              <a:latin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 name="PlaceHolder 1"/>
          <p:cNvSpPr>
            <a:spLocks noGrp="1"/>
          </p:cNvSpPr>
          <p:nvPr>
            <p:ph type="sldNum" idx="36"/>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967A98D4-DB9D-40C1-BE87-4E7337B02ACC}" type="slidenum">
              <a:rPr lang="en-US" sz="1400" b="1" strike="noStrike" spc="-1">
                <a:solidFill>
                  <a:srgbClr val="FFFFFF"/>
                </a:solidFill>
                <a:latin typeface="Calibri Light"/>
                <a:ea typeface="Arial"/>
              </a:rPr>
              <a:t>35</a:t>
            </a:fld>
            <a:endParaRPr lang="en-GB" sz="1400" b="0" strike="noStrike" spc="-1">
              <a:latin typeface="Times New Roman"/>
            </a:endParaRPr>
          </a:p>
        </p:txBody>
      </p:sp>
      <p:sp>
        <p:nvSpPr>
          <p:cNvPr id="654" name="PlaceHolder 2"/>
          <p:cNvSpPr>
            <a:spLocks noGrp="1"/>
          </p:cNvSpPr>
          <p:nvPr>
            <p:ph/>
          </p:nvPr>
        </p:nvSpPr>
        <p:spPr>
          <a:xfrm>
            <a:off x="1513080" y="2539800"/>
            <a:ext cx="6226920" cy="3400200"/>
          </a:xfrm>
          <a:prstGeom prst="rect">
            <a:avLst/>
          </a:prstGeom>
          <a:solidFill>
            <a:srgbClr val="FFFFFF">
              <a:alpha val="62000"/>
            </a:srgbClr>
          </a:solidFill>
          <a:ln w="0">
            <a:noFill/>
          </a:ln>
        </p:spPr>
        <p:txBody>
          <a:bodyPr anchor="t">
            <a:normAutofit fontScale="82000"/>
          </a:bodyPr>
          <a:lstStyle/>
          <a:p>
            <a:pPr marL="343080" indent="-343080">
              <a:lnSpc>
                <a:spcPct val="100000"/>
              </a:lnSpc>
              <a:spcBef>
                <a:spcPts val="1001"/>
              </a:spcBef>
              <a:buClr>
                <a:srgbClr val="222080"/>
              </a:buClr>
              <a:buFont typeface="Arial"/>
              <a:buChar char="•"/>
            </a:pPr>
            <a:r>
              <a:rPr lang="en-US" sz="2800" b="0" strike="noStrike" spc="-1">
                <a:solidFill>
                  <a:srgbClr val="222080"/>
                </a:solidFill>
                <a:latin typeface="Calibri"/>
                <a:ea typeface="Arial"/>
              </a:rPr>
              <a:t>Commercially valuable data if it would undermine its exploitation or other results (e.g. endanger trade secrets (‘soft’ IP)), or make IP protection of results more difficult </a:t>
            </a:r>
            <a:endParaRPr lang="en-US" sz="2800" b="0" strike="noStrike" spc="-1">
              <a:solidFill>
                <a:srgbClr val="222080"/>
              </a:solidFill>
              <a:latin typeface="Calibri"/>
            </a:endParaRPr>
          </a:p>
          <a:p>
            <a:pPr marL="343080" indent="-343080">
              <a:lnSpc>
                <a:spcPct val="100000"/>
              </a:lnSpc>
              <a:spcBef>
                <a:spcPts val="1001"/>
              </a:spcBef>
              <a:buClr>
                <a:srgbClr val="222080"/>
              </a:buClr>
              <a:buFont typeface="Arial"/>
              <a:buChar char="•"/>
            </a:pPr>
            <a:r>
              <a:rPr lang="en-US" sz="2800" b="0" strike="noStrike" spc="-1">
                <a:solidFill>
                  <a:srgbClr val="222080"/>
                </a:solidFill>
                <a:latin typeface="Calibri"/>
                <a:ea typeface="Arial"/>
              </a:rPr>
              <a:t>Data protection/privacy rules of sensitive and/or personal data</a:t>
            </a:r>
            <a:endParaRPr lang="en-US" sz="2800" b="0" strike="noStrike" spc="-1">
              <a:solidFill>
                <a:srgbClr val="222080"/>
              </a:solidFill>
              <a:latin typeface="Calibri"/>
            </a:endParaRPr>
          </a:p>
          <a:p>
            <a:pPr marL="343080" indent="-343080">
              <a:lnSpc>
                <a:spcPct val="100000"/>
              </a:lnSpc>
              <a:spcBef>
                <a:spcPts val="1001"/>
              </a:spcBef>
              <a:buClr>
                <a:srgbClr val="222080"/>
              </a:buClr>
              <a:buFont typeface="Arial"/>
              <a:buChar char="•"/>
            </a:pPr>
            <a:r>
              <a:rPr lang="en-US" sz="2800" b="0" strike="noStrike" spc="-1">
                <a:solidFill>
                  <a:srgbClr val="222080"/>
                </a:solidFill>
                <a:latin typeface="Calibri"/>
                <a:ea typeface="Arial"/>
              </a:rPr>
              <a:t>Security rules for projects dealing with strategic assets, interests, autonomy or security of the EU</a:t>
            </a:r>
            <a:endParaRPr lang="en-US" sz="2800" b="0" strike="noStrike" spc="-1">
              <a:solidFill>
                <a:srgbClr val="222080"/>
              </a:solidFill>
              <a:latin typeface="Calibri"/>
            </a:endParaRPr>
          </a:p>
        </p:txBody>
      </p:sp>
      <p:pic>
        <p:nvPicPr>
          <p:cNvPr id="655" name="Picture 7"/>
          <p:cNvPicPr/>
          <p:nvPr/>
        </p:nvPicPr>
        <p:blipFill>
          <a:blip r:embed="rId2"/>
          <a:stretch/>
        </p:blipFill>
        <p:spPr>
          <a:xfrm>
            <a:off x="7920000" y="2917080"/>
            <a:ext cx="3348360" cy="2218320"/>
          </a:xfrm>
          <a:prstGeom prst="rect">
            <a:avLst/>
          </a:prstGeom>
          <a:ln w="0">
            <a:noFill/>
          </a:ln>
        </p:spPr>
      </p:pic>
      <p:sp>
        <p:nvSpPr>
          <p:cNvPr id="656" name="PlaceHolder 3"/>
          <p:cNvSpPr>
            <a:spLocks noGrp="1"/>
          </p:cNvSpPr>
          <p:nvPr>
            <p:ph type="title"/>
          </p:nvPr>
        </p:nvSpPr>
        <p:spPr>
          <a:xfrm>
            <a:off x="847080" y="78192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Valid justification for </a:t>
            </a:r>
            <a:br>
              <a:rPr sz="4400"/>
            </a:br>
            <a:r>
              <a:rPr lang="en-GB" sz="4400" b="0" strike="noStrike" spc="-1">
                <a:solidFill>
                  <a:srgbClr val="1B60C6"/>
                </a:solidFill>
                <a:latin typeface="Calibri Light"/>
                <a:ea typeface="Arial"/>
              </a:rPr>
              <a:t>not opening the data</a:t>
            </a:r>
            <a:endParaRPr lang="en-US" sz="4400" b="0" strike="noStrike" spc="-1">
              <a:solidFill>
                <a:srgbClr val="222080"/>
              </a:solidFill>
              <a:latin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 name="PlaceHolder 1"/>
          <p:cNvSpPr>
            <a:spLocks noGrp="1"/>
          </p:cNvSpPr>
          <p:nvPr>
            <p:ph/>
          </p:nvPr>
        </p:nvSpPr>
        <p:spPr>
          <a:xfrm>
            <a:off x="620280" y="2177280"/>
            <a:ext cx="4429800" cy="1644120"/>
          </a:xfrm>
          <a:prstGeom prst="rect">
            <a:avLst/>
          </a:prstGeom>
          <a:solidFill>
            <a:srgbClr val="FFFFFF">
              <a:alpha val="62000"/>
            </a:srgbClr>
          </a:solidFill>
          <a:ln w="0">
            <a:noFill/>
          </a:ln>
        </p:spPr>
        <p:txBody>
          <a:bodyPr anchor="t">
            <a:normAutofit/>
          </a:bodyPr>
          <a:lstStyle/>
          <a:p>
            <a:pPr>
              <a:lnSpc>
                <a:spcPct val="90000"/>
              </a:lnSpc>
              <a:spcBef>
                <a:spcPts val="1001"/>
              </a:spcBef>
              <a:buNone/>
              <a:tabLst>
                <a:tab pos="0" algn="l"/>
              </a:tabLst>
            </a:pPr>
            <a:r>
              <a:rPr lang="en-GB" sz="3100" b="1" strike="noStrike" spc="-1">
                <a:solidFill>
                  <a:srgbClr val="4687E6"/>
                </a:solidFill>
                <a:latin typeface="Calibri"/>
                <a:ea typeface="Arial"/>
              </a:rPr>
              <a:t>Validation of findings</a:t>
            </a:r>
            <a:endParaRPr lang="en-US" sz="31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1900" b="0" strike="noStrike" spc="-1">
                <a:solidFill>
                  <a:srgbClr val="222080"/>
                </a:solidFill>
                <a:latin typeface="Calibri"/>
                <a:ea typeface="Arial"/>
              </a:rPr>
              <a:t>Restricted or closed data might need to be made available through agreements with relevant confidentiality provisions</a:t>
            </a:r>
            <a:endParaRPr lang="en-US" sz="1900" b="0" strike="noStrike" spc="-1">
              <a:solidFill>
                <a:srgbClr val="222080"/>
              </a:solidFill>
              <a:latin typeface="Calibri"/>
            </a:endParaRPr>
          </a:p>
          <a:p>
            <a:pPr>
              <a:lnSpc>
                <a:spcPct val="90000"/>
              </a:lnSpc>
              <a:spcBef>
                <a:spcPts val="1001"/>
              </a:spcBef>
              <a:buNone/>
              <a:tabLst>
                <a:tab pos="0" algn="l"/>
              </a:tabLst>
            </a:pPr>
            <a:endParaRPr lang="en-US" sz="2200" b="0" strike="noStrike" spc="-1">
              <a:solidFill>
                <a:srgbClr val="222080"/>
              </a:solidFill>
              <a:latin typeface="Calibri"/>
            </a:endParaRPr>
          </a:p>
        </p:txBody>
      </p:sp>
      <p:sp>
        <p:nvSpPr>
          <p:cNvPr id="658" name="PlaceHolder 2"/>
          <p:cNvSpPr>
            <a:spLocks noGrp="1"/>
          </p:cNvSpPr>
          <p:nvPr>
            <p:ph type="sldNum" idx="37"/>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FCCEAA5E-BB07-4D98-9399-9E88CFE96899}" type="slidenum">
              <a:rPr lang="en-US" sz="1400" b="1" strike="noStrike" spc="-1">
                <a:solidFill>
                  <a:srgbClr val="FFFFFF"/>
                </a:solidFill>
                <a:latin typeface="Calibri Light"/>
                <a:ea typeface="Arial"/>
              </a:rPr>
              <a:t>36</a:t>
            </a:fld>
            <a:endParaRPr lang="en-GB" sz="1400" b="0" strike="noStrike" spc="-1">
              <a:latin typeface="Times New Roman"/>
            </a:endParaRPr>
          </a:p>
        </p:txBody>
      </p:sp>
      <p:sp>
        <p:nvSpPr>
          <p:cNvPr id="659" name="Text Placeholder 12"/>
          <p:cNvSpPr/>
          <p:nvPr/>
        </p:nvSpPr>
        <p:spPr>
          <a:xfrm>
            <a:off x="5452920" y="2142720"/>
            <a:ext cx="6433920" cy="3795120"/>
          </a:xfrm>
          <a:prstGeom prst="rect">
            <a:avLst/>
          </a:prstGeom>
          <a:solidFill>
            <a:srgbClr val="FFFFFF">
              <a:alpha val="62000"/>
            </a:srgbClr>
          </a:solidFill>
          <a:ln w="0">
            <a:noFill/>
          </a:ln>
        </p:spPr>
        <p:style>
          <a:lnRef idx="0">
            <a:scrgbClr r="0" g="0" b="0"/>
          </a:lnRef>
          <a:fillRef idx="0">
            <a:scrgbClr r="0" g="0" b="0"/>
          </a:fillRef>
          <a:effectRef idx="0">
            <a:scrgbClr r="0" g="0" b="0"/>
          </a:effectRef>
          <a:fontRef idx="minor"/>
        </p:style>
        <p:txBody>
          <a:bodyPr anchor="t">
            <a:normAutofit fontScale="92000"/>
          </a:bodyPr>
          <a:lstStyle/>
          <a:p>
            <a:pPr>
              <a:lnSpc>
                <a:spcPct val="90000"/>
              </a:lnSpc>
              <a:spcBef>
                <a:spcPts val="1001"/>
              </a:spcBef>
              <a:buNone/>
              <a:tabLst>
                <a:tab pos="0" algn="l"/>
              </a:tabLst>
            </a:pPr>
            <a:r>
              <a:rPr lang="en-GB" sz="3400" b="1" strike="noStrike" spc="-1">
                <a:solidFill>
                  <a:srgbClr val="4687E6"/>
                </a:solidFill>
                <a:latin typeface="Calibri"/>
                <a:ea typeface="Arial"/>
              </a:rPr>
              <a:t>Public emergencies</a:t>
            </a:r>
            <a:endParaRPr lang="en-GB" sz="3400" b="0" strike="noStrike" spc="-1">
              <a:latin typeface="Arial"/>
            </a:endParaRPr>
          </a:p>
          <a:p>
            <a:pPr marL="343080" indent="-343080">
              <a:lnSpc>
                <a:spcPct val="90000"/>
              </a:lnSpc>
              <a:spcBef>
                <a:spcPts val="1001"/>
              </a:spcBef>
              <a:buClr>
                <a:srgbClr val="222080"/>
              </a:buClr>
              <a:buFont typeface="Arial"/>
              <a:buChar char="•"/>
              <a:tabLst>
                <a:tab pos="0" algn="l"/>
              </a:tabLst>
            </a:pPr>
            <a:r>
              <a:rPr lang="en-US" sz="2100" b="0" strike="noStrike" spc="-1">
                <a:solidFill>
                  <a:srgbClr val="222080"/>
                </a:solidFill>
                <a:latin typeface="Calibri"/>
                <a:ea typeface="Arial"/>
              </a:rPr>
              <a:t>Can be triggered by the request of the granting authority</a:t>
            </a:r>
            <a:endParaRPr lang="en-GB" sz="2100" b="0" strike="noStrike" spc="-1">
              <a:latin typeface="Arial"/>
            </a:endParaRPr>
          </a:p>
          <a:p>
            <a:pPr marL="343080" indent="-343080">
              <a:lnSpc>
                <a:spcPct val="90000"/>
              </a:lnSpc>
              <a:spcBef>
                <a:spcPts val="1001"/>
              </a:spcBef>
              <a:buClr>
                <a:srgbClr val="222080"/>
              </a:buClr>
              <a:buFont typeface="Arial"/>
              <a:buChar char="•"/>
              <a:tabLst>
                <a:tab pos="0" algn="l"/>
              </a:tabLst>
            </a:pPr>
            <a:r>
              <a:rPr lang="en-US" sz="2100" b="0" strike="noStrike" spc="-1">
                <a:solidFill>
                  <a:srgbClr val="222080"/>
                </a:solidFill>
                <a:latin typeface="Calibri"/>
                <a:ea typeface="Arial"/>
              </a:rPr>
              <a:t>Immediate OA is extended beyond publications to any research outputs – as soon as feasible and in CC BY or CC0</a:t>
            </a:r>
            <a:endParaRPr lang="en-GB" sz="2100" b="0" strike="noStrike" spc="-1">
              <a:latin typeface="Arial"/>
            </a:endParaRPr>
          </a:p>
          <a:p>
            <a:pPr marL="343080" indent="-343080">
              <a:lnSpc>
                <a:spcPct val="90000"/>
              </a:lnSpc>
              <a:spcBef>
                <a:spcPts val="1001"/>
              </a:spcBef>
              <a:buClr>
                <a:srgbClr val="222080"/>
              </a:buClr>
              <a:buFont typeface="Arial"/>
              <a:buChar char="•"/>
              <a:tabLst>
                <a:tab pos="0" algn="l"/>
              </a:tabLst>
            </a:pPr>
            <a:r>
              <a:rPr lang="en-US" sz="2100" b="0" strike="noStrike" spc="-1">
                <a:solidFill>
                  <a:srgbClr val="222080"/>
                </a:solidFill>
                <a:latin typeface="Calibri"/>
                <a:ea typeface="Arial"/>
              </a:rPr>
              <a:t>DMP provided with the proposal or before grant signature</a:t>
            </a:r>
            <a:endParaRPr lang="en-GB" sz="2100" b="0" strike="noStrike" spc="-1">
              <a:latin typeface="Arial"/>
            </a:endParaRPr>
          </a:p>
          <a:p>
            <a:pPr marL="343080" indent="-343080">
              <a:lnSpc>
                <a:spcPct val="90000"/>
              </a:lnSpc>
              <a:spcBef>
                <a:spcPts val="1001"/>
              </a:spcBef>
              <a:buClr>
                <a:srgbClr val="222080"/>
              </a:buClr>
              <a:buFont typeface="Arial"/>
              <a:buChar char="•"/>
              <a:tabLst>
                <a:tab pos="0" algn="l"/>
              </a:tabLst>
            </a:pPr>
            <a:r>
              <a:rPr lang="en-US" sz="2100" b="0" strike="noStrike" spc="-1">
                <a:solidFill>
                  <a:srgbClr val="222080"/>
                </a:solidFill>
                <a:latin typeface="Calibri"/>
                <a:ea typeface="Arial"/>
              </a:rPr>
              <a:t>In case of conflict of legitimate interests for openness, beneficiaries must grant non-exclusive licences to legal entities that need the research to address the emergency (this provision applies up to 4 years after the end of the action)</a:t>
            </a:r>
            <a:endParaRPr lang="en-GB" sz="2100" b="0" strike="noStrike" spc="-1">
              <a:latin typeface="Arial"/>
            </a:endParaRPr>
          </a:p>
        </p:txBody>
      </p:sp>
      <p:pic>
        <p:nvPicPr>
          <p:cNvPr id="660" name="Picture 2" descr="Covid 19, Coronavirus, Dystopia, Dystopian, Catastrophe"/>
          <p:cNvPicPr/>
          <p:nvPr/>
        </p:nvPicPr>
        <p:blipFill>
          <a:blip r:embed="rId2"/>
          <a:srcRect r="30625"/>
          <a:stretch/>
        </p:blipFill>
        <p:spPr>
          <a:xfrm>
            <a:off x="1832400" y="3861000"/>
            <a:ext cx="2063880" cy="1989000"/>
          </a:xfrm>
          <a:prstGeom prst="rect">
            <a:avLst/>
          </a:prstGeom>
          <a:ln w="0">
            <a:noFill/>
          </a:ln>
        </p:spPr>
      </p:pic>
      <p:sp>
        <p:nvSpPr>
          <p:cNvPr id="661" name="PlaceHolder 3"/>
          <p:cNvSpPr>
            <a:spLocks noGrp="1"/>
          </p:cNvSpPr>
          <p:nvPr>
            <p:ph type="title"/>
          </p:nvPr>
        </p:nvSpPr>
        <p:spPr>
          <a:xfrm>
            <a:off x="837000" y="41544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Exceptions</a:t>
            </a:r>
            <a:endParaRPr lang="en-US" sz="4400" b="0" strike="noStrike" spc="-1">
              <a:solidFill>
                <a:srgbClr val="222080"/>
              </a:solidFill>
              <a:latin typeface="Calibri"/>
            </a:endParaRPr>
          </a:p>
        </p:txBody>
      </p:sp>
      <p:sp>
        <p:nvSpPr>
          <p:cNvPr id="662" name="PlaceHolder 4"/>
          <p:cNvSpPr>
            <a:spLocks noGrp="1"/>
          </p:cNvSpPr>
          <p:nvPr>
            <p:ph/>
          </p:nvPr>
        </p:nvSpPr>
        <p:spPr>
          <a:xfrm>
            <a:off x="9001440" y="288000"/>
            <a:ext cx="2986560" cy="340200"/>
          </a:xfrm>
          <a:prstGeom prst="rect">
            <a:avLst/>
          </a:prstGeom>
          <a:solidFill>
            <a:srgbClr val="FFFFFF">
              <a:alpha val="62000"/>
            </a:srgbClr>
          </a:solidFill>
          <a:ln w="0">
            <a:noFill/>
          </a:ln>
        </p:spPr>
        <p:txBody>
          <a:bodyPr anchor="t">
            <a:normAutofit fontScale="85000"/>
          </a:bodyPr>
          <a:lstStyle/>
          <a:p>
            <a:pPr marL="343080" indent="-343080">
              <a:lnSpc>
                <a:spcPct val="100000"/>
              </a:lnSpc>
              <a:spcBef>
                <a:spcPts val="1001"/>
              </a:spcBef>
              <a:buClr>
                <a:srgbClr val="222080"/>
              </a:buClr>
              <a:buFont typeface="Arial"/>
              <a:buChar char="•"/>
            </a:pPr>
            <a:r>
              <a:rPr lang="en-US" sz="1900" b="0" strike="noStrike" spc="-1">
                <a:solidFill>
                  <a:srgbClr val="222080"/>
                </a:solidFill>
                <a:latin typeface="Calibri"/>
                <a:ea typeface="Arial"/>
              </a:rPr>
              <a:t>Doesn’t apply to ERC projects</a:t>
            </a:r>
            <a:endParaRPr lang="en-US" sz="1900" b="0" strike="noStrike" spc="-1">
              <a:solidFill>
                <a:srgbClr val="222080"/>
              </a:solidFill>
              <a:latin typeface="Calibri"/>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 name="PlaceHolder 1"/>
          <p:cNvSpPr>
            <a:spLocks noGrp="1"/>
          </p:cNvSpPr>
          <p:nvPr>
            <p:ph type="sldNum" idx="38"/>
          </p:nvPr>
        </p:nvSpPr>
        <p:spPr>
          <a:xfrm>
            <a:off x="0" y="-7200"/>
            <a:ext cx="396360" cy="785160"/>
          </a:xfrm>
          <a:prstGeom prst="rect">
            <a:avLst/>
          </a:prstGeom>
          <a:noFill/>
          <a:ln w="0">
            <a:noFill/>
          </a:ln>
        </p:spPr>
        <p:txBody>
          <a:bodyPr anchor="ctr">
            <a:noAutofit/>
          </a:bodyPr>
          <a:lstStyle>
            <a:lvl1pPr algn="r">
              <a:lnSpc>
                <a:spcPct val="100000"/>
              </a:lnSpc>
              <a:buNone/>
              <a:defRPr lang="en-US" sz="1200" b="0" strike="noStrike" spc="-1">
                <a:solidFill>
                  <a:srgbClr val="8D8DAB"/>
                </a:solidFill>
                <a:latin typeface="Calibri"/>
                <a:ea typeface="Arial"/>
              </a:defRPr>
            </a:lvl1pPr>
          </a:lstStyle>
          <a:p>
            <a:pPr algn="r">
              <a:lnSpc>
                <a:spcPct val="100000"/>
              </a:lnSpc>
              <a:buNone/>
            </a:pPr>
            <a:fld id="{B71F0F04-0EF2-4EE4-B484-AAC723541806}" type="slidenum">
              <a:rPr lang="en-US" sz="1200" b="0" strike="noStrike" spc="-1">
                <a:solidFill>
                  <a:srgbClr val="8D8DAB"/>
                </a:solidFill>
                <a:latin typeface="Calibri"/>
                <a:ea typeface="Arial"/>
              </a:rPr>
              <a:t>37</a:t>
            </a:fld>
            <a:endParaRPr lang="en-GB" sz="1200" b="0" strike="noStrike" spc="-1">
              <a:latin typeface="Times New Roman"/>
            </a:endParaRPr>
          </a:p>
        </p:txBody>
      </p:sp>
      <p:sp>
        <p:nvSpPr>
          <p:cNvPr id="664" name="PlaceHolder 2"/>
          <p:cNvSpPr>
            <a:spLocks noGrp="1"/>
          </p:cNvSpPr>
          <p:nvPr>
            <p:ph type="title"/>
          </p:nvPr>
        </p:nvSpPr>
        <p:spPr>
          <a:xfrm>
            <a:off x="1124640" y="2001960"/>
            <a:ext cx="9941040" cy="2852640"/>
          </a:xfrm>
          <a:prstGeom prst="rect">
            <a:avLst/>
          </a:prstGeom>
          <a:noFill/>
          <a:ln w="0">
            <a:noFill/>
          </a:ln>
        </p:spPr>
        <p:txBody>
          <a:bodyPr anchor="ctr">
            <a:normAutofit/>
          </a:bodyPr>
          <a:lstStyle/>
          <a:p>
            <a:pPr algn="ctr">
              <a:lnSpc>
                <a:spcPct val="90000"/>
              </a:lnSpc>
              <a:buNone/>
            </a:pPr>
            <a:r>
              <a:rPr lang="en-GB" sz="8000" b="1" strike="noStrike" spc="-1">
                <a:solidFill>
                  <a:srgbClr val="FFFFFF"/>
                </a:solidFill>
                <a:latin typeface="Calibri Light"/>
                <a:ea typeface="Arial"/>
              </a:rPr>
              <a:t>Some useful tools</a:t>
            </a:r>
            <a:endParaRPr lang="en-US" sz="8000" b="0" strike="noStrike" spc="-1">
              <a:solidFill>
                <a:srgbClr val="222080"/>
              </a:solidFill>
              <a:latin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 name="PlaceHolder 1"/>
          <p:cNvSpPr>
            <a:spLocks noGrp="1"/>
          </p:cNvSpPr>
          <p:nvPr>
            <p:ph/>
          </p:nvPr>
        </p:nvSpPr>
        <p:spPr>
          <a:xfrm>
            <a:off x="1800000" y="1461849"/>
            <a:ext cx="8640000" cy="4917509"/>
          </a:xfrm>
          <a:prstGeom prst="rect">
            <a:avLst/>
          </a:prstGeom>
          <a:solidFill>
            <a:srgbClr val="FFFFFF">
              <a:alpha val="62000"/>
            </a:srgbClr>
          </a:solidFill>
          <a:ln w="0">
            <a:noFill/>
          </a:ln>
        </p:spPr>
        <p:txBody>
          <a:bodyPr anchor="t">
            <a:normAutofit fontScale="64000" lnSpcReduction="20000"/>
          </a:bodyPr>
          <a:lstStyle/>
          <a:p>
            <a:pPr marL="343080" indent="-343080">
              <a:lnSpc>
                <a:spcPct val="120000"/>
              </a:lnSpc>
              <a:spcBef>
                <a:spcPts val="1001"/>
              </a:spcBef>
              <a:buClr>
                <a:srgbClr val="222080"/>
              </a:buClr>
              <a:buFont typeface="Arial"/>
              <a:buChar char="•"/>
            </a:pPr>
            <a:r>
              <a:rPr lang="en-US" sz="2200" b="0" strike="noStrike" spc="-1">
                <a:solidFill>
                  <a:srgbClr val="222080"/>
                </a:solidFill>
                <a:latin typeface="Arial"/>
                <a:ea typeface="Arial"/>
              </a:rPr>
              <a:t>A new platform to support users at every stage of the research lifecycle, aiming towards more extensive collaboration across Europe and fostering innovation throughout the entire research community.</a:t>
            </a:r>
            <a:endParaRPr lang="en-US" sz="2200" b="0" strike="noStrike" spc="-1">
              <a:solidFill>
                <a:srgbClr val="222080"/>
              </a:solidFill>
              <a:latin typeface="Calibri"/>
            </a:endParaRPr>
          </a:p>
          <a:p>
            <a:pPr marL="343080" indent="-343080">
              <a:lnSpc>
                <a:spcPct val="120000"/>
              </a:lnSpc>
              <a:spcBef>
                <a:spcPts val="1001"/>
              </a:spcBef>
              <a:buClr>
                <a:srgbClr val="222080"/>
              </a:buClr>
              <a:buFont typeface="Arial"/>
              <a:buChar char="•"/>
            </a:pPr>
            <a:r>
              <a:rPr lang="en-US" sz="2200" b="0" strike="noStrike" spc="-1">
                <a:solidFill>
                  <a:srgbClr val="222080"/>
                </a:solidFill>
                <a:latin typeface="Arial"/>
                <a:ea typeface="Arial"/>
              </a:rPr>
              <a:t>Various services available on your </a:t>
            </a:r>
            <a:r>
              <a:rPr lang="en-US" sz="2200" b="0" strike="noStrike" spc="-1">
                <a:solidFill>
                  <a:srgbClr val="0084D1"/>
                </a:solidFill>
                <a:latin typeface="Arial"/>
                <a:ea typeface="Arial"/>
                <a:hlinkClick r:id="rId2"/>
              </a:rPr>
              <a:t>User Space</a:t>
            </a:r>
            <a:r>
              <a:rPr lang="en-US" sz="2200" b="0" strike="noStrike" spc="-1">
                <a:solidFill>
                  <a:srgbClr val="222080"/>
                </a:solidFill>
                <a:latin typeface="Arial"/>
                <a:ea typeface="Arial"/>
              </a:rPr>
              <a:t>:</a:t>
            </a:r>
            <a:endParaRPr lang="en-US" sz="2200" b="0" strike="noStrike" spc="-1">
              <a:solidFill>
                <a:srgbClr val="222080"/>
              </a:solidFill>
              <a:latin typeface="Calibri"/>
            </a:endParaRPr>
          </a:p>
          <a:p>
            <a:pPr marL="864000" lvl="1" indent="-324000">
              <a:lnSpc>
                <a:spcPct val="90000"/>
              </a:lnSpc>
              <a:spcBef>
                <a:spcPts val="1128"/>
              </a:spcBef>
              <a:buClr>
                <a:srgbClr val="000000"/>
              </a:buClr>
              <a:buSzPct val="75000"/>
              <a:buFont typeface="Symbol" charset="2"/>
              <a:buChar char=""/>
            </a:pPr>
            <a:r>
              <a:rPr lang="en-US" sz="2200" b="1" strike="noStrike" spc="-1">
                <a:solidFill>
                  <a:srgbClr val="222080"/>
                </a:solidFill>
                <a:latin typeface="Arial"/>
                <a:ea typeface="Arial"/>
              </a:rPr>
              <a:t>File Sync and Share</a:t>
            </a:r>
            <a:r>
              <a:rPr lang="en-US" sz="2200" b="0" strike="noStrike" spc="-1">
                <a:solidFill>
                  <a:srgbClr val="222080"/>
                </a:solidFill>
                <a:latin typeface="Arial"/>
                <a:ea typeface="Arial"/>
              </a:rPr>
              <a:t> facility to maintain consistent data sharing across your multiple work environments.</a:t>
            </a:r>
            <a:endParaRPr lang="en-US" sz="2200" b="0" strike="noStrike" spc="-1">
              <a:solidFill>
                <a:srgbClr val="222080"/>
              </a:solidFill>
              <a:latin typeface="Calibri"/>
            </a:endParaRPr>
          </a:p>
          <a:p>
            <a:pPr marL="864000" lvl="1" indent="-324000">
              <a:lnSpc>
                <a:spcPct val="90000"/>
              </a:lnSpc>
              <a:spcBef>
                <a:spcPts val="1128"/>
              </a:spcBef>
              <a:buClr>
                <a:srgbClr val="000000"/>
              </a:buClr>
              <a:buSzPct val="75000"/>
              <a:buFont typeface="Symbol" charset="2"/>
              <a:buChar char=""/>
            </a:pPr>
            <a:r>
              <a:rPr lang="en-US" sz="2200" b="1" strike="noStrike" spc="-1">
                <a:solidFill>
                  <a:srgbClr val="222080"/>
                </a:solidFill>
                <a:latin typeface="Arial"/>
                <a:ea typeface="Arial"/>
              </a:rPr>
              <a:t>Notebook environment</a:t>
            </a:r>
            <a:r>
              <a:rPr lang="en-US" sz="2200" b="0" strike="noStrike" spc="-1">
                <a:solidFill>
                  <a:srgbClr val="222080"/>
                </a:solidFill>
                <a:latin typeface="Arial"/>
                <a:ea typeface="Arial"/>
              </a:rPr>
              <a:t> to create and share documents with real-time code execution.</a:t>
            </a:r>
            <a:endParaRPr lang="en-US" sz="2200" b="0" strike="noStrike" spc="-1">
              <a:solidFill>
                <a:srgbClr val="222080"/>
              </a:solidFill>
              <a:latin typeface="Calibri"/>
            </a:endParaRPr>
          </a:p>
          <a:p>
            <a:pPr marL="864000" lvl="1" indent="-324000">
              <a:lnSpc>
                <a:spcPct val="90000"/>
              </a:lnSpc>
              <a:spcBef>
                <a:spcPts val="1128"/>
              </a:spcBef>
              <a:buClr>
                <a:srgbClr val="000000"/>
              </a:buClr>
              <a:buSzPct val="75000"/>
              <a:buFont typeface="Symbol" charset="2"/>
              <a:buChar char=""/>
            </a:pPr>
            <a:r>
              <a:rPr lang="en-US" sz="2200" b="1" strike="noStrike" spc="-1">
                <a:solidFill>
                  <a:srgbClr val="222080"/>
                </a:solidFill>
                <a:latin typeface="Arial"/>
                <a:ea typeface="Arial"/>
              </a:rPr>
              <a:t>Large File Transfer</a:t>
            </a:r>
            <a:r>
              <a:rPr lang="en-US" sz="2200" b="0" strike="noStrike" spc="-1">
                <a:solidFill>
                  <a:srgbClr val="222080"/>
                </a:solidFill>
                <a:latin typeface="Arial"/>
                <a:ea typeface="Arial"/>
              </a:rPr>
              <a:t> function to reliably send files to colleagues.   </a:t>
            </a:r>
            <a:endParaRPr lang="en-US" sz="2200" b="0" strike="noStrike" spc="-1">
              <a:solidFill>
                <a:srgbClr val="222080"/>
              </a:solidFill>
              <a:latin typeface="Calibri"/>
            </a:endParaRPr>
          </a:p>
          <a:p>
            <a:pPr marL="864000" lvl="1" indent="-324000">
              <a:lnSpc>
                <a:spcPct val="90000"/>
              </a:lnSpc>
              <a:spcBef>
                <a:spcPts val="1128"/>
              </a:spcBef>
              <a:buClr>
                <a:srgbClr val="000000"/>
              </a:buClr>
              <a:buSzPct val="75000"/>
              <a:buFont typeface="Symbol" charset="2"/>
              <a:buChar char=""/>
            </a:pPr>
            <a:r>
              <a:rPr lang="en-US" sz="2200" b="1" strike="noStrike" spc="-1">
                <a:solidFill>
                  <a:srgbClr val="222080"/>
                </a:solidFill>
                <a:latin typeface="Arial"/>
                <a:ea typeface="Arial"/>
              </a:rPr>
              <a:t>Virtual Machines</a:t>
            </a:r>
            <a:r>
              <a:rPr lang="en-US" sz="2200" b="0" strike="noStrike" spc="-1">
                <a:solidFill>
                  <a:srgbClr val="222080"/>
                </a:solidFill>
                <a:latin typeface="Arial"/>
                <a:ea typeface="Arial"/>
              </a:rPr>
              <a:t> to design and conduct experiments with flexibility while ensuring reproducibility.</a:t>
            </a:r>
            <a:endParaRPr lang="en-US" sz="2200" b="0" strike="noStrike" spc="-1">
              <a:solidFill>
                <a:srgbClr val="222080"/>
              </a:solidFill>
              <a:latin typeface="Calibri"/>
            </a:endParaRPr>
          </a:p>
          <a:p>
            <a:pPr marL="864000" lvl="1" indent="-324000">
              <a:lnSpc>
                <a:spcPct val="90000"/>
              </a:lnSpc>
              <a:spcBef>
                <a:spcPts val="1128"/>
              </a:spcBef>
              <a:buClr>
                <a:srgbClr val="000000"/>
              </a:buClr>
              <a:buSzPct val="75000"/>
              <a:buFont typeface="Symbol" charset="2"/>
              <a:buChar char=""/>
            </a:pPr>
            <a:r>
              <a:rPr lang="en-US" sz="2200" b="1" strike="noStrike" spc="-1">
                <a:solidFill>
                  <a:srgbClr val="222080"/>
                </a:solidFill>
                <a:latin typeface="Arial"/>
                <a:ea typeface="Arial"/>
              </a:rPr>
              <a:t>Cloud Container Platform</a:t>
            </a:r>
            <a:r>
              <a:rPr lang="en-US" sz="2200" b="0" strike="noStrike" spc="-1">
                <a:solidFill>
                  <a:srgbClr val="222080"/>
                </a:solidFill>
                <a:latin typeface="Arial"/>
                <a:ea typeface="Arial"/>
              </a:rPr>
              <a:t> to streamline the execution of cloud-native research workflows. </a:t>
            </a:r>
            <a:endParaRPr lang="en-US" sz="2200" b="0" strike="noStrike" spc="-1">
              <a:solidFill>
                <a:srgbClr val="222080"/>
              </a:solidFill>
              <a:latin typeface="Calibri"/>
            </a:endParaRPr>
          </a:p>
          <a:p>
            <a:pPr marL="864000" lvl="1" indent="-324000">
              <a:lnSpc>
                <a:spcPct val="90000"/>
              </a:lnSpc>
              <a:spcBef>
                <a:spcPts val="1128"/>
              </a:spcBef>
              <a:buClr>
                <a:srgbClr val="000000"/>
              </a:buClr>
              <a:buSzPct val="75000"/>
              <a:buFont typeface="Symbol" charset="2"/>
              <a:buChar char=""/>
            </a:pPr>
            <a:r>
              <a:rPr lang="en-US" sz="2200" b="1" strike="noStrike" spc="-1">
                <a:solidFill>
                  <a:srgbClr val="222080"/>
                </a:solidFill>
                <a:latin typeface="Arial"/>
                <a:ea typeface="Arial"/>
              </a:rPr>
              <a:t>Bulk Data Transfer </a:t>
            </a:r>
            <a:r>
              <a:rPr lang="en-US" sz="2200" b="0" strike="noStrike" spc="-1">
                <a:solidFill>
                  <a:srgbClr val="222080"/>
                </a:solidFill>
                <a:latin typeface="Arial"/>
                <a:ea typeface="Arial"/>
              </a:rPr>
              <a:t>system to efficiently move large datasets without incurring in any loss.</a:t>
            </a:r>
            <a:endParaRPr lang="en-US" sz="2200" b="0" strike="noStrike" spc="-1">
              <a:solidFill>
                <a:srgbClr val="222080"/>
              </a:solidFill>
              <a:latin typeface="Calibri"/>
            </a:endParaRPr>
          </a:p>
          <a:p>
            <a:pPr marL="343080" indent="-343080">
              <a:lnSpc>
                <a:spcPct val="90000"/>
              </a:lnSpc>
              <a:spcBef>
                <a:spcPts val="1409"/>
              </a:spcBef>
              <a:buClr>
                <a:srgbClr val="222080"/>
              </a:buClr>
              <a:buFont typeface="Arial"/>
              <a:buChar char="•"/>
            </a:pPr>
            <a:r>
              <a:rPr lang="en-US" sz="2200" b="0" strike="noStrike" spc="-1">
                <a:solidFill>
                  <a:srgbClr val="222080"/>
                </a:solidFill>
                <a:latin typeface="Arial"/>
                <a:ea typeface="Arial"/>
              </a:rPr>
              <a:t>Services </a:t>
            </a:r>
            <a:r>
              <a:rPr lang="en-US" sz="2200" b="1" strike="noStrike" spc="-1">
                <a:solidFill>
                  <a:srgbClr val="222080"/>
                </a:solidFill>
                <a:latin typeface="Arial"/>
                <a:ea typeface="Arial"/>
              </a:rPr>
              <a:t>accessed using credits </a:t>
            </a:r>
            <a:r>
              <a:rPr lang="en-US" sz="2200" b="0" strike="noStrike" spc="-1">
                <a:solidFill>
                  <a:srgbClr val="222080"/>
                </a:solidFill>
                <a:latin typeface="Arial"/>
                <a:ea typeface="Arial"/>
              </a:rPr>
              <a:t>- provided free by the EC upon first login and </a:t>
            </a:r>
            <a:r>
              <a:rPr lang="en-US" sz="2200" b="1" strike="noStrike" spc="-1">
                <a:solidFill>
                  <a:srgbClr val="222080"/>
                </a:solidFill>
                <a:latin typeface="Arial"/>
                <a:ea typeface="Arial"/>
              </a:rPr>
              <a:t>renewed every three months</a:t>
            </a:r>
            <a:r>
              <a:rPr lang="en-US" sz="2200" b="0" strike="noStrike" spc="-1">
                <a:solidFill>
                  <a:srgbClr val="222080"/>
                </a:solidFill>
                <a:latin typeface="Arial"/>
                <a:ea typeface="Arial"/>
              </a:rPr>
              <a:t>. The credit amount is based on the affiliation of your organisation. </a:t>
            </a:r>
            <a:endParaRPr lang="en-US" sz="2200" b="0" strike="noStrike" spc="-1">
              <a:solidFill>
                <a:srgbClr val="222080"/>
              </a:solidFill>
              <a:latin typeface="Calibri"/>
            </a:endParaRPr>
          </a:p>
          <a:p>
            <a:pPr marL="343080" indent="-343080">
              <a:lnSpc>
                <a:spcPct val="90000"/>
              </a:lnSpc>
              <a:spcBef>
                <a:spcPts val="1409"/>
              </a:spcBef>
              <a:buClr>
                <a:srgbClr val="222080"/>
              </a:buClr>
              <a:buFont typeface="Arial"/>
              <a:buChar char="•"/>
            </a:pPr>
            <a:r>
              <a:rPr lang="en-US" sz="2200" b="0" strike="noStrike" spc="-1">
                <a:solidFill>
                  <a:srgbClr val="222080"/>
                </a:solidFill>
                <a:latin typeface="Arial"/>
                <a:ea typeface="Arial"/>
              </a:rPr>
              <a:t>A </a:t>
            </a:r>
            <a:r>
              <a:rPr lang="en-US" sz="2200" b="1" strike="noStrike" spc="-1">
                <a:solidFill>
                  <a:srgbClr val="222080"/>
                </a:solidFill>
                <a:latin typeface="Arial"/>
                <a:ea typeface="Arial"/>
              </a:rPr>
              <a:t>Resource Hub</a:t>
            </a:r>
            <a:r>
              <a:rPr lang="en-US" sz="2200" b="0" strike="noStrike" spc="-1">
                <a:solidFill>
                  <a:srgbClr val="222080"/>
                </a:solidFill>
                <a:latin typeface="Arial"/>
                <a:ea typeface="Arial"/>
              </a:rPr>
              <a:t> that gives access to: </a:t>
            </a:r>
            <a:endParaRPr lang="en-US" sz="2200" b="0" strike="noStrike" spc="-1">
              <a:solidFill>
                <a:srgbClr val="222080"/>
              </a:solidFill>
              <a:latin typeface="Calibri"/>
            </a:endParaRPr>
          </a:p>
          <a:p>
            <a:pPr marL="864000" lvl="1" indent="-324000">
              <a:lnSpc>
                <a:spcPct val="90000"/>
              </a:lnSpc>
              <a:spcBef>
                <a:spcPts val="1128"/>
              </a:spcBef>
              <a:buClr>
                <a:srgbClr val="000000"/>
              </a:buClr>
              <a:buSzPct val="75000"/>
              <a:buFont typeface="Symbol" charset="2"/>
              <a:buChar char=""/>
            </a:pPr>
            <a:r>
              <a:rPr lang="en-US" sz="2200" b="0" strike="noStrike" spc="-1">
                <a:solidFill>
                  <a:srgbClr val="222080"/>
                </a:solidFill>
                <a:latin typeface="Arial"/>
                <a:ea typeface="Arial"/>
              </a:rPr>
              <a:t>Research data, publications and software   </a:t>
            </a:r>
            <a:endParaRPr lang="en-US" sz="2200" b="0" strike="noStrike" spc="-1">
              <a:solidFill>
                <a:srgbClr val="222080"/>
              </a:solidFill>
              <a:latin typeface="Calibri"/>
            </a:endParaRPr>
          </a:p>
          <a:p>
            <a:pPr marL="864000" lvl="1" indent="-324000">
              <a:lnSpc>
                <a:spcPct val="90000"/>
              </a:lnSpc>
              <a:spcBef>
                <a:spcPts val="1128"/>
              </a:spcBef>
              <a:buClr>
                <a:srgbClr val="000000"/>
              </a:buClr>
              <a:buSzPct val="75000"/>
              <a:buFont typeface="Symbol" charset="2"/>
              <a:buChar char=""/>
            </a:pPr>
            <a:r>
              <a:rPr lang="en-US" sz="2200" b="0" strike="noStrike" spc="-1">
                <a:solidFill>
                  <a:srgbClr val="222080"/>
                </a:solidFill>
                <a:latin typeface="Arial"/>
                <a:ea typeface="Arial"/>
              </a:rPr>
              <a:t>Services offered by the broader research community   </a:t>
            </a:r>
            <a:endParaRPr lang="en-US" sz="2200" b="0" strike="noStrike" spc="-1">
              <a:solidFill>
                <a:srgbClr val="222080"/>
              </a:solidFill>
              <a:latin typeface="Calibri"/>
            </a:endParaRPr>
          </a:p>
          <a:p>
            <a:pPr marL="864000" lvl="1" indent="-324000">
              <a:lnSpc>
                <a:spcPct val="90000"/>
              </a:lnSpc>
              <a:spcBef>
                <a:spcPts val="1128"/>
              </a:spcBef>
              <a:buClr>
                <a:srgbClr val="000000"/>
              </a:buClr>
              <a:buSzPct val="75000"/>
              <a:buFont typeface="Symbol" charset="2"/>
              <a:buChar char=""/>
            </a:pPr>
            <a:r>
              <a:rPr lang="en-US" sz="2200" b="0" strike="noStrike" spc="-1">
                <a:solidFill>
                  <a:srgbClr val="222080"/>
                </a:solidFill>
                <a:latin typeface="Arial"/>
                <a:ea typeface="Arial"/>
              </a:rPr>
              <a:t>Support and learning material to help you practice FAIR and Open Science   </a:t>
            </a:r>
            <a:endParaRPr lang="en-US" sz="2200" b="0" strike="noStrike" spc="-1">
              <a:solidFill>
                <a:srgbClr val="222080"/>
              </a:solidFill>
              <a:latin typeface="Calibri"/>
            </a:endParaRPr>
          </a:p>
          <a:p>
            <a:pPr marL="864000" lvl="1" indent="-324000">
              <a:lnSpc>
                <a:spcPct val="90000"/>
              </a:lnSpc>
              <a:spcBef>
                <a:spcPts val="1128"/>
              </a:spcBef>
              <a:buClr>
                <a:srgbClr val="000000"/>
              </a:buClr>
              <a:buSzPct val="75000"/>
              <a:buFont typeface="Symbol" charset="2"/>
              <a:buChar char=""/>
            </a:pPr>
            <a:r>
              <a:rPr lang="en-US" sz="2200" b="0" strike="noStrike" spc="-1">
                <a:solidFill>
                  <a:srgbClr val="222080"/>
                </a:solidFill>
                <a:latin typeface="Arial"/>
                <a:ea typeface="Arial"/>
              </a:rPr>
              <a:t>Deployment tools and recipes that enable execution of data science workflows    </a:t>
            </a:r>
            <a:endParaRPr lang="en-US" sz="2200" b="0" strike="noStrike" spc="-1">
              <a:solidFill>
                <a:srgbClr val="222080"/>
              </a:solidFill>
              <a:latin typeface="Calibri"/>
            </a:endParaRPr>
          </a:p>
        </p:txBody>
      </p:sp>
      <p:sp>
        <p:nvSpPr>
          <p:cNvPr id="666" name="PlaceHolder 2"/>
          <p:cNvSpPr>
            <a:spLocks noGrp="1"/>
          </p:cNvSpPr>
          <p:nvPr>
            <p:ph type="sldNum" idx="39"/>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8B1B9F41-FA98-42BB-AC70-219279B1AD45}" type="slidenum">
              <a:rPr lang="en-US" sz="1400" b="1" strike="noStrike" spc="-1">
                <a:solidFill>
                  <a:srgbClr val="FFFFFF"/>
                </a:solidFill>
                <a:latin typeface="Calibri Light"/>
                <a:ea typeface="Arial"/>
              </a:rPr>
              <a:t>38</a:t>
            </a:fld>
            <a:endParaRPr lang="en-GB" sz="1400" b="0" strike="noStrike" spc="-1">
              <a:latin typeface="Times New Roman"/>
            </a:endParaRPr>
          </a:p>
        </p:txBody>
      </p:sp>
      <p:sp>
        <p:nvSpPr>
          <p:cNvPr id="667" name="PlaceHolder 3"/>
          <p:cNvSpPr>
            <a:spLocks noGrp="1"/>
          </p:cNvSpPr>
          <p:nvPr>
            <p:ph type="title"/>
          </p:nvPr>
        </p:nvSpPr>
        <p:spPr>
          <a:xfrm>
            <a:off x="837000" y="41544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EOSC EU Node</a:t>
            </a:r>
            <a:endParaRPr lang="en-US" sz="4400" b="0" strike="noStrike" spc="-1">
              <a:solidFill>
                <a:srgbClr val="222080"/>
              </a:solidFill>
              <a:latin typeface="Calibri"/>
            </a:endParaRPr>
          </a:p>
        </p:txBody>
      </p:sp>
      <p:sp>
        <p:nvSpPr>
          <p:cNvPr id="668" name="TextBox 667"/>
          <p:cNvSpPr txBox="1"/>
          <p:nvPr/>
        </p:nvSpPr>
        <p:spPr>
          <a:xfrm>
            <a:off x="7380360" y="193320"/>
            <a:ext cx="4319640" cy="346680"/>
          </a:xfrm>
          <a:prstGeom prst="rect">
            <a:avLst/>
          </a:prstGeom>
          <a:noFill/>
          <a:ln w="0">
            <a:noFill/>
          </a:ln>
        </p:spPr>
        <p:txBody>
          <a:bodyPr lIns="90000" tIns="45000" rIns="90000" bIns="45000" anchor="t">
            <a:noAutofit/>
          </a:bodyPr>
          <a:lstStyle/>
          <a:p>
            <a:r>
              <a:rPr lang="en-GB" sz="1800" b="0" strike="noStrike" spc="-1">
                <a:latin typeface="Arial"/>
                <a:hlinkClick r:id="rId3"/>
              </a:rPr>
              <a:t>https://open-science-cloud.ec.europa.eu/</a:t>
            </a:r>
            <a:endParaRPr lang="en-GB" sz="1800" b="0" strike="noStrike" spc="-1">
              <a:latin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 name="PlaceHolder 1"/>
          <p:cNvSpPr>
            <a:spLocks noGrp="1"/>
          </p:cNvSpPr>
          <p:nvPr>
            <p:ph type="sldNum" idx="40"/>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5F5A13E5-E3F9-45A5-8052-984271B8B33B}" type="slidenum">
              <a:rPr lang="en-US" sz="1400" b="1" strike="noStrike" spc="-1">
                <a:solidFill>
                  <a:srgbClr val="FFFFFF"/>
                </a:solidFill>
                <a:latin typeface="Calibri Light"/>
                <a:ea typeface="Arial"/>
              </a:rPr>
              <a:t>39</a:t>
            </a:fld>
            <a:endParaRPr lang="en-GB" sz="1400" b="0" strike="noStrike" spc="-1">
              <a:latin typeface="Times New Roman"/>
            </a:endParaRPr>
          </a:p>
        </p:txBody>
      </p:sp>
      <p:sp>
        <p:nvSpPr>
          <p:cNvPr id="670" name="PlaceHolder 2"/>
          <p:cNvSpPr>
            <a:spLocks noGrp="1"/>
          </p:cNvSpPr>
          <p:nvPr>
            <p:ph type="title"/>
          </p:nvPr>
        </p:nvSpPr>
        <p:spPr>
          <a:xfrm>
            <a:off x="837000" y="44568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OpenAIRE EXPLORE</a:t>
            </a:r>
            <a:endParaRPr lang="en-US" sz="4400" b="0" strike="noStrike" spc="-1">
              <a:solidFill>
                <a:srgbClr val="222080"/>
              </a:solidFill>
              <a:latin typeface="Calibri"/>
            </a:endParaRPr>
          </a:p>
        </p:txBody>
      </p:sp>
      <p:sp>
        <p:nvSpPr>
          <p:cNvPr id="671" name="PlaceHolder 3"/>
          <p:cNvSpPr>
            <a:spLocks noGrp="1"/>
          </p:cNvSpPr>
          <p:nvPr>
            <p:ph/>
          </p:nvPr>
        </p:nvSpPr>
        <p:spPr>
          <a:xfrm>
            <a:off x="1539360" y="1598760"/>
            <a:ext cx="6818040" cy="4647600"/>
          </a:xfrm>
          <a:prstGeom prst="rect">
            <a:avLst/>
          </a:prstGeom>
          <a:solidFill>
            <a:srgbClr val="FFFFFF">
              <a:alpha val="62000"/>
            </a:srgbClr>
          </a:solidFill>
          <a:ln w="0">
            <a:noFill/>
          </a:ln>
        </p:spPr>
        <p:txBody>
          <a:bodyPr anchor="t">
            <a:normAutofit fontScale="84000"/>
          </a:bodyPr>
          <a:lstStyle/>
          <a:p>
            <a:pPr>
              <a:lnSpc>
                <a:spcPct val="90000"/>
              </a:lnSpc>
              <a:spcBef>
                <a:spcPts val="1001"/>
              </a:spcBef>
              <a:buNone/>
              <a:tabLst>
                <a:tab pos="0" algn="l"/>
              </a:tabLst>
            </a:pPr>
            <a:r>
              <a:rPr lang="en-GB" sz="3100" b="1" strike="noStrike" spc="-1">
                <a:solidFill>
                  <a:srgbClr val="4687E6"/>
                </a:solidFill>
                <a:latin typeface="Calibri"/>
                <a:ea typeface="Calibri"/>
              </a:rPr>
              <a:t>Makes the links</a:t>
            </a:r>
            <a:endParaRPr lang="en-US" sz="31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1900" b="0" strike="noStrike" spc="-1">
                <a:solidFill>
                  <a:srgbClr val="222080"/>
                </a:solidFill>
                <a:latin typeface="Calibri"/>
                <a:ea typeface="Arial"/>
              </a:rPr>
              <a:t>A comprehensive and open dataset of research information covering 166m publications, 59m research data, 203k research software items, from 131k data sources, linked to 3m grants and 193k organisations</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1900" b="0" strike="noStrike" spc="-1">
                <a:solidFill>
                  <a:srgbClr val="222080"/>
                </a:solidFill>
                <a:latin typeface="Calibri"/>
                <a:ea typeface="Arial"/>
              </a:rPr>
              <a:t>Connect and view all of your research – publications, datasets, ORCID, software, DMP, etc. All linked together through citations and semantics.</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1900" b="0" strike="noStrike" spc="-1">
                <a:solidFill>
                  <a:srgbClr val="222080"/>
                </a:solidFill>
                <a:latin typeface="Calibri"/>
                <a:ea typeface="Arial"/>
              </a:rPr>
              <a:t>Search for publications, research data, research software...</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1900" b="0" strike="noStrike" spc="-1">
                <a:solidFill>
                  <a:srgbClr val="222080"/>
                </a:solidFill>
                <a:latin typeface="Calibri"/>
                <a:ea typeface="Arial"/>
              </a:rPr>
              <a:t>Download reports for research products of projects, organisations and data sources</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1900" b="0" strike="noStrike" spc="-1">
                <a:solidFill>
                  <a:srgbClr val="222080"/>
                </a:solidFill>
                <a:latin typeface="Calibri"/>
                <a:ea typeface="Arial"/>
              </a:rPr>
              <a:t>Find statistics, metrics and graphs for projects, data sources, research products...</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1900" b="0" strike="noStrike" spc="-1">
                <a:solidFill>
                  <a:srgbClr val="222080"/>
                </a:solidFill>
                <a:latin typeface="Calibri"/>
                <a:ea typeface="Arial"/>
              </a:rPr>
              <a:t>Browse by Sustainable Development Goals or fields of research</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1900" b="0" strike="noStrike" spc="-1">
                <a:solidFill>
                  <a:srgbClr val="222080"/>
                </a:solidFill>
                <a:latin typeface="Calibri"/>
                <a:ea typeface="Arial"/>
              </a:rPr>
              <a:t>Add to ORCID your research products with the ORCID search and link wizard</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1900" b="0" strike="noStrike" spc="-1">
                <a:solidFill>
                  <a:srgbClr val="222080"/>
                </a:solidFill>
                <a:latin typeface="Calibri"/>
                <a:ea typeface="Arial"/>
              </a:rPr>
              <a:t>Find a repository to deposit or publish your research (publications, data or software) in Open Access.</a:t>
            </a:r>
            <a:endParaRPr lang="en-US" sz="1900" b="0" strike="noStrike" spc="-1">
              <a:solidFill>
                <a:srgbClr val="222080"/>
              </a:solidFill>
              <a:latin typeface="Calibri"/>
            </a:endParaRPr>
          </a:p>
          <a:p>
            <a:pPr>
              <a:lnSpc>
                <a:spcPct val="90000"/>
              </a:lnSpc>
              <a:spcBef>
                <a:spcPts val="1001"/>
              </a:spcBef>
              <a:buNone/>
              <a:tabLst>
                <a:tab pos="0" algn="l"/>
              </a:tabLst>
            </a:pPr>
            <a:endParaRPr lang="en-US" sz="1900" b="0" strike="noStrike" spc="-1">
              <a:solidFill>
                <a:srgbClr val="222080"/>
              </a:solidFill>
              <a:latin typeface="Calibri"/>
            </a:endParaRPr>
          </a:p>
        </p:txBody>
      </p:sp>
      <p:sp>
        <p:nvSpPr>
          <p:cNvPr id="672" name="TextBox 1"/>
          <p:cNvSpPr/>
          <p:nvPr/>
        </p:nvSpPr>
        <p:spPr>
          <a:xfrm>
            <a:off x="8542080" y="4826160"/>
            <a:ext cx="3452040" cy="39672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a:lnSpc>
                <a:spcPct val="100000"/>
              </a:lnSpc>
              <a:buNone/>
            </a:pPr>
            <a:r>
              <a:rPr lang="en-US" sz="2000" b="0" u="sng" strike="noStrike" spc="-1">
                <a:solidFill>
                  <a:srgbClr val="86E646"/>
                </a:solidFill>
                <a:uFillTx/>
                <a:latin typeface="Arial"/>
                <a:ea typeface="Arial"/>
                <a:hlinkClick r:id="rId2"/>
              </a:rPr>
              <a:t>https://explore.openaire.eu/</a:t>
            </a:r>
            <a:endParaRPr lang="en-GB" sz="2000" b="0" strike="noStrike" spc="-1">
              <a:latin typeface="Arial"/>
            </a:endParaRPr>
          </a:p>
        </p:txBody>
      </p:sp>
      <p:pic>
        <p:nvPicPr>
          <p:cNvPr id="673" name="Picture 15"/>
          <p:cNvPicPr/>
          <p:nvPr/>
        </p:nvPicPr>
        <p:blipFill>
          <a:blip r:embed="rId3"/>
          <a:stretch/>
        </p:blipFill>
        <p:spPr>
          <a:xfrm>
            <a:off x="8988840" y="443520"/>
            <a:ext cx="2742840" cy="539280"/>
          </a:xfrm>
          <a:prstGeom prst="rect">
            <a:avLst/>
          </a:prstGeom>
          <a:ln w="0">
            <a:noFill/>
          </a:ln>
        </p:spPr>
      </p:pic>
      <p:pic>
        <p:nvPicPr>
          <p:cNvPr id="674" name="Picture 16"/>
          <p:cNvPicPr/>
          <p:nvPr/>
        </p:nvPicPr>
        <p:blipFill>
          <a:blip r:embed="rId4"/>
          <a:stretch/>
        </p:blipFill>
        <p:spPr>
          <a:xfrm>
            <a:off x="8681760" y="2662920"/>
            <a:ext cx="3049920" cy="1818720"/>
          </a:xfrm>
          <a:prstGeom prst="rect">
            <a:avLst/>
          </a:prstGeom>
          <a:ln w="0">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 name="PlaceHolder 1"/>
          <p:cNvSpPr>
            <a:spLocks noGrp="1"/>
          </p:cNvSpPr>
          <p:nvPr>
            <p:ph type="sldNum" idx="16"/>
          </p:nvPr>
        </p:nvSpPr>
        <p:spPr>
          <a:xfrm>
            <a:off x="0" y="-7200"/>
            <a:ext cx="396360" cy="785160"/>
          </a:xfrm>
          <a:prstGeom prst="rect">
            <a:avLst/>
          </a:prstGeom>
          <a:noFill/>
          <a:ln w="0">
            <a:noFill/>
          </a:ln>
        </p:spPr>
        <p:txBody>
          <a:bodyPr anchor="ctr">
            <a:noAutofit/>
          </a:bodyPr>
          <a:lstStyle>
            <a:lvl1pPr algn="r">
              <a:lnSpc>
                <a:spcPct val="100000"/>
              </a:lnSpc>
              <a:buNone/>
              <a:defRPr lang="en-US" sz="1200" b="0" strike="noStrike" spc="-1">
                <a:solidFill>
                  <a:srgbClr val="8D8DAB"/>
                </a:solidFill>
                <a:latin typeface="Calibri"/>
                <a:ea typeface="Arial"/>
              </a:defRPr>
            </a:lvl1pPr>
          </a:lstStyle>
          <a:p>
            <a:pPr algn="r">
              <a:lnSpc>
                <a:spcPct val="100000"/>
              </a:lnSpc>
              <a:buNone/>
            </a:pPr>
            <a:fld id="{B80AF678-0123-4A4C-AD97-FA50DFCB7C19}" type="slidenum">
              <a:rPr lang="en-US" sz="1200" b="0" strike="noStrike" spc="-1">
                <a:solidFill>
                  <a:srgbClr val="8D8DAB"/>
                </a:solidFill>
                <a:latin typeface="Calibri"/>
                <a:ea typeface="Arial"/>
              </a:rPr>
              <a:t>4</a:t>
            </a:fld>
            <a:endParaRPr lang="en-GB" sz="1200" b="0" strike="noStrike" spc="-1">
              <a:latin typeface="Times New Roman"/>
            </a:endParaRPr>
          </a:p>
        </p:txBody>
      </p:sp>
      <p:sp>
        <p:nvSpPr>
          <p:cNvPr id="505" name="PlaceHolder 2"/>
          <p:cNvSpPr>
            <a:spLocks noGrp="1"/>
          </p:cNvSpPr>
          <p:nvPr>
            <p:ph type="title"/>
          </p:nvPr>
        </p:nvSpPr>
        <p:spPr>
          <a:xfrm>
            <a:off x="837000" y="2001960"/>
            <a:ext cx="10515600" cy="2852640"/>
          </a:xfrm>
          <a:prstGeom prst="rect">
            <a:avLst/>
          </a:prstGeom>
          <a:noFill/>
          <a:ln w="0">
            <a:noFill/>
          </a:ln>
        </p:spPr>
        <p:txBody>
          <a:bodyPr anchor="ctr">
            <a:normAutofit/>
          </a:bodyPr>
          <a:lstStyle/>
          <a:p>
            <a:pPr algn="ctr">
              <a:lnSpc>
                <a:spcPct val="90000"/>
              </a:lnSpc>
              <a:buNone/>
            </a:pPr>
            <a:r>
              <a:rPr lang="en-GB" sz="8000" b="1" strike="noStrike" spc="-1">
                <a:solidFill>
                  <a:srgbClr val="FFFFFF"/>
                </a:solidFill>
                <a:latin typeface="Calibri Light"/>
                <a:ea typeface="Arial"/>
              </a:rPr>
              <a:t>Requirements for publications</a:t>
            </a:r>
            <a:endParaRPr lang="en-US" sz="8000" b="0" strike="noStrike" spc="-1">
              <a:solidFill>
                <a:srgbClr val="222080"/>
              </a:solidFill>
              <a:latin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 name="PlaceHolder 1"/>
          <p:cNvSpPr>
            <a:spLocks noGrp="1"/>
          </p:cNvSpPr>
          <p:nvPr>
            <p:ph type="sldNum" idx="41"/>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A52D401D-AFFD-4A6D-BB00-8CF3CF4F6976}" type="slidenum">
              <a:rPr lang="en-US" sz="1400" b="1" strike="noStrike" spc="-1">
                <a:solidFill>
                  <a:srgbClr val="FFFFFF"/>
                </a:solidFill>
                <a:latin typeface="Calibri Light"/>
                <a:ea typeface="Arial"/>
              </a:rPr>
              <a:t>40</a:t>
            </a:fld>
            <a:endParaRPr lang="en-GB" sz="1400" b="0" strike="noStrike" spc="-1">
              <a:latin typeface="Times New Roman"/>
            </a:endParaRPr>
          </a:p>
        </p:txBody>
      </p:sp>
      <p:sp>
        <p:nvSpPr>
          <p:cNvPr id="676" name="PlaceHolder 2"/>
          <p:cNvSpPr>
            <a:spLocks noGrp="1"/>
          </p:cNvSpPr>
          <p:nvPr>
            <p:ph type="title"/>
          </p:nvPr>
        </p:nvSpPr>
        <p:spPr>
          <a:xfrm>
            <a:off x="837000" y="44568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AMNESIA – anonymisation tool</a:t>
            </a:r>
            <a:endParaRPr lang="en-US" sz="4400" b="0" strike="noStrike" spc="-1">
              <a:solidFill>
                <a:srgbClr val="222080"/>
              </a:solidFill>
              <a:latin typeface="Calibri"/>
            </a:endParaRPr>
          </a:p>
        </p:txBody>
      </p:sp>
      <p:sp>
        <p:nvSpPr>
          <p:cNvPr id="677" name="PlaceHolder 3"/>
          <p:cNvSpPr>
            <a:spLocks noGrp="1"/>
          </p:cNvSpPr>
          <p:nvPr>
            <p:ph/>
          </p:nvPr>
        </p:nvSpPr>
        <p:spPr>
          <a:xfrm>
            <a:off x="1510200" y="2312280"/>
            <a:ext cx="5428440" cy="2745000"/>
          </a:xfrm>
          <a:prstGeom prst="rect">
            <a:avLst/>
          </a:prstGeom>
          <a:solidFill>
            <a:srgbClr val="FFFFFF">
              <a:alpha val="62000"/>
            </a:srgbClr>
          </a:solidFill>
          <a:ln w="0">
            <a:noFill/>
          </a:ln>
        </p:spPr>
        <p:txBody>
          <a:bodyPr anchor="t">
            <a:normAutofit/>
          </a:bodyPr>
          <a:lstStyle/>
          <a:p>
            <a:pPr>
              <a:lnSpc>
                <a:spcPct val="90000"/>
              </a:lnSpc>
              <a:spcBef>
                <a:spcPts val="1001"/>
              </a:spcBef>
              <a:buNone/>
              <a:tabLst>
                <a:tab pos="0" algn="l"/>
              </a:tabLst>
            </a:pPr>
            <a:r>
              <a:rPr lang="en-GB" sz="3100" b="1" strike="noStrike" spc="-1">
                <a:solidFill>
                  <a:srgbClr val="4687E6"/>
                </a:solidFill>
                <a:latin typeface="Calibri"/>
                <a:ea typeface="Arial"/>
              </a:rPr>
              <a:t>Why anonymise?</a:t>
            </a:r>
            <a:endParaRPr lang="en-US" sz="31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1900" b="0" strike="noStrike" spc="-1">
                <a:solidFill>
                  <a:srgbClr val="222080"/>
                </a:solidFill>
                <a:latin typeface="Calibri"/>
                <a:ea typeface="Arial"/>
              </a:rPr>
              <a:t>Anonymised data are outside the scope of GDPR </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1900" b="0" strike="noStrike" spc="-1">
                <a:solidFill>
                  <a:srgbClr val="222080"/>
                </a:solidFill>
                <a:latin typeface="Calibri"/>
                <a:ea typeface="Arial"/>
              </a:rPr>
              <a:t>Anonymisation provides a statistical guaranty about the risk of information leakage </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1900" b="0" strike="noStrike" spc="-1">
                <a:solidFill>
                  <a:srgbClr val="222080"/>
                </a:solidFill>
                <a:latin typeface="Calibri"/>
                <a:ea typeface="Arial"/>
              </a:rPr>
              <a:t>It is the most suitable way to give information to third parties, without revealing personal data </a:t>
            </a:r>
            <a:endParaRPr lang="en-US" sz="1900" b="0" strike="noStrike" spc="-1">
              <a:solidFill>
                <a:srgbClr val="222080"/>
              </a:solidFill>
              <a:latin typeface="Calibri"/>
            </a:endParaRPr>
          </a:p>
        </p:txBody>
      </p:sp>
      <p:sp>
        <p:nvSpPr>
          <p:cNvPr id="678" name="TextBox 1"/>
          <p:cNvSpPr/>
          <p:nvPr/>
        </p:nvSpPr>
        <p:spPr>
          <a:xfrm>
            <a:off x="274320" y="5850360"/>
            <a:ext cx="3481560" cy="365400"/>
          </a:xfrm>
          <a:prstGeom prst="rect">
            <a:avLst/>
          </a:prstGeom>
          <a:noFill/>
          <a:ln w="0">
            <a:noFill/>
          </a:ln>
        </p:spPr>
        <p:style>
          <a:lnRef idx="0">
            <a:scrgbClr r="0" g="0" b="0"/>
          </a:lnRef>
          <a:fillRef idx="0">
            <a:scrgbClr r="0" g="0" b="0"/>
          </a:fillRef>
          <a:effectRef idx="0">
            <a:scrgbClr r="0" g="0" b="0"/>
          </a:effectRef>
          <a:fontRef idx="minor"/>
        </p:style>
        <p:txBody>
          <a:bodyPr lIns="0" tIns="0" rIns="0" bIns="0" numCol="1" spcCol="0" anchor="t">
            <a:spAutoFit/>
          </a:bodyPr>
          <a:lstStyle/>
          <a:p>
            <a:pPr>
              <a:lnSpc>
                <a:spcPct val="100000"/>
              </a:lnSpc>
              <a:buNone/>
            </a:pPr>
            <a:r>
              <a:rPr lang="en-US" sz="1200" b="0" strike="noStrike" spc="-1">
                <a:solidFill>
                  <a:srgbClr val="476CE0"/>
                </a:solidFill>
                <a:latin typeface="Calibri"/>
                <a:ea typeface="Arial"/>
              </a:rPr>
              <a:t>Slide adapted from Terrovitis, M. (2023) under CC-BY 4.0 </a:t>
            </a:r>
            <a:endParaRPr lang="en-GB" sz="1200" b="0" strike="noStrike" spc="-1">
              <a:latin typeface="Arial"/>
            </a:endParaRPr>
          </a:p>
        </p:txBody>
      </p:sp>
      <p:grpSp>
        <p:nvGrpSpPr>
          <p:cNvPr id="679" name="Content Placeholder 5"/>
          <p:cNvGrpSpPr/>
          <p:nvPr/>
        </p:nvGrpSpPr>
        <p:grpSpPr>
          <a:xfrm>
            <a:off x="7557840" y="2247120"/>
            <a:ext cx="3702240" cy="3423960"/>
            <a:chOff x="7557840" y="2247120"/>
            <a:chExt cx="3702240" cy="3423960"/>
          </a:xfrm>
        </p:grpSpPr>
        <p:sp>
          <p:nvSpPr>
            <p:cNvPr id="680" name="Rectangle 679"/>
            <p:cNvSpPr/>
            <p:nvPr/>
          </p:nvSpPr>
          <p:spPr>
            <a:xfrm>
              <a:off x="7557840" y="2247120"/>
              <a:ext cx="3702240" cy="3423960"/>
            </a:xfrm>
            <a:prstGeom prst="rect">
              <a:avLst/>
            </a:prstGeom>
            <a:noFill/>
            <a:ln w="0">
              <a:noFill/>
            </a:ln>
          </p:spPr>
          <p:style>
            <a:lnRef idx="0">
              <a:scrgbClr r="0" g="0" b="0"/>
            </a:lnRef>
            <a:fillRef idx="0">
              <a:scrgbClr r="0" g="0" b="0"/>
            </a:fillRef>
            <a:effectRef idx="0">
              <a:scrgbClr r="0" g="0" b="0"/>
            </a:effectRef>
            <a:fontRef idx="minor"/>
          </p:style>
        </p:sp>
        <p:sp>
          <p:nvSpPr>
            <p:cNvPr id="681" name="Rectangle: Rounded Corners 680"/>
            <p:cNvSpPr/>
            <p:nvPr/>
          </p:nvSpPr>
          <p:spPr>
            <a:xfrm>
              <a:off x="7557840" y="2249640"/>
              <a:ext cx="3702240" cy="396720"/>
            </a:xfrm>
            <a:prstGeom prst="roundRect">
              <a:avLst>
                <a:gd name="adj" fmla="val 10000"/>
              </a:avLst>
            </a:prstGeom>
            <a:solidFill>
              <a:srgbClr val="CCCDD8"/>
            </a:solidFill>
            <a:ln w="0">
              <a:noFill/>
            </a:ln>
          </p:spPr>
          <p:style>
            <a:lnRef idx="0">
              <a:scrgbClr r="0" g="0" b="0"/>
            </a:lnRef>
            <a:fillRef idx="0">
              <a:scrgbClr r="0" g="0" b="0"/>
            </a:fillRef>
            <a:effectRef idx="0">
              <a:scrgbClr r="0" g="0" b="0"/>
            </a:effectRef>
            <a:fontRef idx="minor"/>
          </p:style>
        </p:sp>
        <p:sp>
          <p:nvSpPr>
            <p:cNvPr id="682" name="Rectangle 681"/>
            <p:cNvSpPr/>
            <p:nvPr/>
          </p:nvSpPr>
          <p:spPr>
            <a:xfrm>
              <a:off x="7678080" y="2339280"/>
              <a:ext cx="218160" cy="218160"/>
            </a:xfrm>
            <a:prstGeom prst="rect">
              <a:avLst/>
            </a:prstGeom>
            <a:blipFill rotWithShape="0">
              <a:blip r:embed="rId2"/>
              <a:srcRect/>
              <a:stretch/>
            </a:blipFill>
            <a:ln w="12600">
              <a:noFill/>
            </a:ln>
          </p:spPr>
          <p:style>
            <a:lnRef idx="0">
              <a:scrgbClr r="0" g="0" b="0"/>
            </a:lnRef>
            <a:fillRef idx="0">
              <a:scrgbClr r="0" g="0" b="0"/>
            </a:fillRef>
            <a:effectRef idx="0">
              <a:scrgbClr r="0" g="0" b="0"/>
            </a:effectRef>
            <a:fontRef idx="minor"/>
          </p:style>
        </p:sp>
        <p:sp>
          <p:nvSpPr>
            <p:cNvPr id="683" name="Rectangle 682"/>
            <p:cNvSpPr/>
            <p:nvPr/>
          </p:nvSpPr>
          <p:spPr>
            <a:xfrm>
              <a:off x="8017200" y="2249640"/>
              <a:ext cx="3201480" cy="471240"/>
            </a:xfrm>
            <a:prstGeom prst="rect">
              <a:avLst/>
            </a:prstGeom>
            <a:noFill/>
            <a:ln w="0">
              <a:noFill/>
            </a:ln>
          </p:spPr>
          <p:style>
            <a:lnRef idx="0">
              <a:scrgbClr r="0" g="0" b="0"/>
            </a:lnRef>
            <a:fillRef idx="0">
              <a:scrgbClr r="0" g="0" b="0"/>
            </a:fillRef>
            <a:effectRef idx="0">
              <a:scrgbClr r="0" g="0" b="0"/>
            </a:effectRef>
            <a:fontRef idx="minor"/>
          </p:style>
          <p:txBody>
            <a:bodyPr lIns="50040" tIns="50040" rIns="50040" bIns="50040" numCol="1" spcCol="1440" anchor="ctr">
              <a:noAutofit/>
            </a:bodyPr>
            <a:lstStyle/>
            <a:p>
              <a:pPr>
                <a:lnSpc>
                  <a:spcPct val="100000"/>
                </a:lnSpc>
                <a:spcAft>
                  <a:spcPts val="490"/>
                </a:spcAft>
                <a:buNone/>
                <a:tabLst>
                  <a:tab pos="0" algn="l"/>
                </a:tabLst>
              </a:pPr>
              <a:r>
                <a:rPr lang="en-US" sz="1400" b="0" strike="noStrike" spc="-1">
                  <a:solidFill>
                    <a:srgbClr val="222080"/>
                  </a:solidFill>
                  <a:latin typeface="Calibri"/>
                  <a:ea typeface="Arial"/>
                </a:rPr>
                <a:t>User friendly</a:t>
              </a:r>
              <a:endParaRPr lang="en-GB" sz="1400" b="0" strike="noStrike" spc="-1">
                <a:latin typeface="Arial"/>
              </a:endParaRPr>
            </a:p>
          </p:txBody>
        </p:sp>
        <p:sp>
          <p:nvSpPr>
            <p:cNvPr id="684" name="Rectangle: Rounded Corners 683"/>
            <p:cNvSpPr/>
            <p:nvPr/>
          </p:nvSpPr>
          <p:spPr>
            <a:xfrm>
              <a:off x="7557840" y="2839320"/>
              <a:ext cx="3702240" cy="396720"/>
            </a:xfrm>
            <a:prstGeom prst="roundRect">
              <a:avLst>
                <a:gd name="adj" fmla="val 10000"/>
              </a:avLst>
            </a:prstGeom>
            <a:solidFill>
              <a:srgbClr val="CCCDD8"/>
            </a:solidFill>
            <a:ln w="0">
              <a:noFill/>
            </a:ln>
          </p:spPr>
          <p:style>
            <a:lnRef idx="0">
              <a:scrgbClr r="0" g="0" b="0"/>
            </a:lnRef>
            <a:fillRef idx="0">
              <a:scrgbClr r="0" g="0" b="0"/>
            </a:fillRef>
            <a:effectRef idx="0">
              <a:scrgbClr r="0" g="0" b="0"/>
            </a:effectRef>
            <a:fontRef idx="minor"/>
          </p:style>
        </p:sp>
        <p:sp>
          <p:nvSpPr>
            <p:cNvPr id="685" name="Rectangle 684"/>
            <p:cNvSpPr/>
            <p:nvPr/>
          </p:nvSpPr>
          <p:spPr>
            <a:xfrm>
              <a:off x="7678080" y="2928240"/>
              <a:ext cx="218160" cy="218160"/>
            </a:xfrm>
            <a:prstGeom prst="rect">
              <a:avLst/>
            </a:prstGeom>
            <a:blipFill rotWithShape="0">
              <a:blip r:embed="rId3"/>
              <a:srcRect/>
              <a:stretch/>
            </a:blipFill>
            <a:ln w="12600">
              <a:noFill/>
            </a:ln>
          </p:spPr>
          <p:style>
            <a:lnRef idx="0">
              <a:scrgbClr r="0" g="0" b="0"/>
            </a:lnRef>
            <a:fillRef idx="0">
              <a:scrgbClr r="0" g="0" b="0"/>
            </a:fillRef>
            <a:effectRef idx="0">
              <a:scrgbClr r="0" g="0" b="0"/>
            </a:effectRef>
            <a:fontRef idx="minor"/>
          </p:style>
        </p:sp>
        <p:sp>
          <p:nvSpPr>
            <p:cNvPr id="686" name="Rectangle 685"/>
            <p:cNvSpPr/>
            <p:nvPr/>
          </p:nvSpPr>
          <p:spPr>
            <a:xfrm>
              <a:off x="8017200" y="2839320"/>
              <a:ext cx="3201480" cy="471240"/>
            </a:xfrm>
            <a:prstGeom prst="rect">
              <a:avLst/>
            </a:prstGeom>
            <a:noFill/>
            <a:ln w="0">
              <a:noFill/>
            </a:ln>
          </p:spPr>
          <p:style>
            <a:lnRef idx="0">
              <a:scrgbClr r="0" g="0" b="0"/>
            </a:lnRef>
            <a:fillRef idx="0">
              <a:scrgbClr r="0" g="0" b="0"/>
            </a:fillRef>
            <a:effectRef idx="0">
              <a:scrgbClr r="0" g="0" b="0"/>
            </a:effectRef>
            <a:fontRef idx="minor"/>
          </p:style>
          <p:txBody>
            <a:bodyPr lIns="50040" tIns="50040" rIns="50040" bIns="50040" numCol="1" spcCol="1440" anchor="ctr">
              <a:noAutofit/>
            </a:bodyPr>
            <a:lstStyle/>
            <a:p>
              <a:pPr>
                <a:lnSpc>
                  <a:spcPct val="100000"/>
                </a:lnSpc>
                <a:spcAft>
                  <a:spcPts val="490"/>
                </a:spcAft>
                <a:buNone/>
                <a:tabLst>
                  <a:tab pos="0" algn="l"/>
                </a:tabLst>
              </a:pPr>
              <a:r>
                <a:rPr lang="en-US" sz="1400" b="0" strike="noStrike" spc="-1">
                  <a:solidFill>
                    <a:srgbClr val="222080"/>
                  </a:solidFill>
                  <a:latin typeface="Calibri"/>
                  <a:ea typeface="Arial"/>
                </a:rPr>
                <a:t>Works locally, no data transfer risk</a:t>
              </a:r>
              <a:endParaRPr lang="en-GB" sz="1400" b="0" strike="noStrike" spc="-1">
                <a:latin typeface="Arial"/>
              </a:endParaRPr>
            </a:p>
          </p:txBody>
        </p:sp>
        <p:sp>
          <p:nvSpPr>
            <p:cNvPr id="687" name="Rectangle: Rounded Corners 686"/>
            <p:cNvSpPr/>
            <p:nvPr/>
          </p:nvSpPr>
          <p:spPr>
            <a:xfrm>
              <a:off x="7557840" y="3428640"/>
              <a:ext cx="3702240" cy="396720"/>
            </a:xfrm>
            <a:prstGeom prst="roundRect">
              <a:avLst>
                <a:gd name="adj" fmla="val 10000"/>
              </a:avLst>
            </a:prstGeom>
            <a:solidFill>
              <a:srgbClr val="CCCDD8"/>
            </a:solidFill>
            <a:ln w="0">
              <a:noFill/>
            </a:ln>
          </p:spPr>
          <p:style>
            <a:lnRef idx="0">
              <a:scrgbClr r="0" g="0" b="0"/>
            </a:lnRef>
            <a:fillRef idx="0">
              <a:scrgbClr r="0" g="0" b="0"/>
            </a:fillRef>
            <a:effectRef idx="0">
              <a:scrgbClr r="0" g="0" b="0"/>
            </a:effectRef>
            <a:fontRef idx="minor"/>
          </p:style>
        </p:sp>
        <p:sp>
          <p:nvSpPr>
            <p:cNvPr id="688" name="Rectangle 687"/>
            <p:cNvSpPr/>
            <p:nvPr/>
          </p:nvSpPr>
          <p:spPr>
            <a:xfrm>
              <a:off x="7678080" y="3517920"/>
              <a:ext cx="218160" cy="218160"/>
            </a:xfrm>
            <a:prstGeom prst="rect">
              <a:avLst/>
            </a:prstGeom>
            <a:blipFill rotWithShape="0">
              <a:blip r:embed="rId4"/>
              <a:srcRect/>
              <a:stretch/>
            </a:blipFill>
            <a:ln w="12600">
              <a:noFill/>
            </a:ln>
          </p:spPr>
          <p:style>
            <a:lnRef idx="0">
              <a:scrgbClr r="0" g="0" b="0"/>
            </a:lnRef>
            <a:fillRef idx="0">
              <a:scrgbClr r="0" g="0" b="0"/>
            </a:fillRef>
            <a:effectRef idx="0">
              <a:scrgbClr r="0" g="0" b="0"/>
            </a:effectRef>
            <a:fontRef idx="minor"/>
          </p:style>
        </p:sp>
        <p:sp>
          <p:nvSpPr>
            <p:cNvPr id="689" name="Rectangle 688"/>
            <p:cNvSpPr/>
            <p:nvPr/>
          </p:nvSpPr>
          <p:spPr>
            <a:xfrm>
              <a:off x="8017200" y="3428640"/>
              <a:ext cx="3201480" cy="471240"/>
            </a:xfrm>
            <a:prstGeom prst="rect">
              <a:avLst/>
            </a:prstGeom>
            <a:noFill/>
            <a:ln w="0">
              <a:noFill/>
            </a:ln>
          </p:spPr>
          <p:style>
            <a:lnRef idx="0">
              <a:scrgbClr r="0" g="0" b="0"/>
            </a:lnRef>
            <a:fillRef idx="0">
              <a:scrgbClr r="0" g="0" b="0"/>
            </a:fillRef>
            <a:effectRef idx="0">
              <a:scrgbClr r="0" g="0" b="0"/>
            </a:effectRef>
            <a:fontRef idx="minor"/>
          </p:style>
          <p:txBody>
            <a:bodyPr lIns="50040" tIns="50040" rIns="50040" bIns="50040" numCol="1" spcCol="1440" anchor="ctr">
              <a:noAutofit/>
            </a:bodyPr>
            <a:lstStyle/>
            <a:p>
              <a:pPr>
                <a:lnSpc>
                  <a:spcPct val="100000"/>
                </a:lnSpc>
                <a:spcAft>
                  <a:spcPts val="490"/>
                </a:spcAft>
                <a:buNone/>
                <a:tabLst>
                  <a:tab pos="0" algn="l"/>
                </a:tabLst>
              </a:pPr>
              <a:r>
                <a:rPr lang="en-US" sz="1400" b="0" strike="noStrike" spc="-1">
                  <a:solidFill>
                    <a:srgbClr val="222080"/>
                  </a:solidFill>
                  <a:latin typeface="Calibri"/>
                  <a:ea typeface="Arial"/>
                </a:rPr>
                <a:t>Allows users to customize the solution</a:t>
              </a:r>
              <a:endParaRPr lang="en-GB" sz="1400" b="0" strike="noStrike" spc="-1">
                <a:latin typeface="Arial"/>
              </a:endParaRPr>
            </a:p>
          </p:txBody>
        </p:sp>
        <p:sp>
          <p:nvSpPr>
            <p:cNvPr id="690" name="Rectangle: Rounded Corners 689"/>
            <p:cNvSpPr/>
            <p:nvPr/>
          </p:nvSpPr>
          <p:spPr>
            <a:xfrm>
              <a:off x="7557840" y="4018320"/>
              <a:ext cx="3702240" cy="396720"/>
            </a:xfrm>
            <a:prstGeom prst="roundRect">
              <a:avLst>
                <a:gd name="adj" fmla="val 10000"/>
              </a:avLst>
            </a:prstGeom>
            <a:solidFill>
              <a:srgbClr val="CCCDD8"/>
            </a:solidFill>
            <a:ln w="0">
              <a:noFill/>
            </a:ln>
          </p:spPr>
          <p:style>
            <a:lnRef idx="0">
              <a:scrgbClr r="0" g="0" b="0"/>
            </a:lnRef>
            <a:fillRef idx="0">
              <a:scrgbClr r="0" g="0" b="0"/>
            </a:fillRef>
            <a:effectRef idx="0">
              <a:scrgbClr r="0" g="0" b="0"/>
            </a:effectRef>
            <a:fontRef idx="minor"/>
          </p:style>
        </p:sp>
        <p:sp>
          <p:nvSpPr>
            <p:cNvPr id="691" name="Rectangle 690"/>
            <p:cNvSpPr/>
            <p:nvPr/>
          </p:nvSpPr>
          <p:spPr>
            <a:xfrm>
              <a:off x="7678080" y="4107600"/>
              <a:ext cx="218160" cy="218160"/>
            </a:xfrm>
            <a:prstGeom prst="rect">
              <a:avLst/>
            </a:prstGeom>
            <a:blipFill rotWithShape="0">
              <a:blip r:embed="rId5"/>
              <a:srcRect/>
              <a:stretch/>
            </a:blipFill>
            <a:ln w="12600">
              <a:noFill/>
            </a:ln>
          </p:spPr>
          <p:style>
            <a:lnRef idx="0">
              <a:scrgbClr r="0" g="0" b="0"/>
            </a:lnRef>
            <a:fillRef idx="0">
              <a:scrgbClr r="0" g="0" b="0"/>
            </a:fillRef>
            <a:effectRef idx="0">
              <a:scrgbClr r="0" g="0" b="0"/>
            </a:effectRef>
            <a:fontRef idx="minor"/>
          </p:style>
        </p:sp>
        <p:sp>
          <p:nvSpPr>
            <p:cNvPr id="692" name="Rectangle 691"/>
            <p:cNvSpPr/>
            <p:nvPr/>
          </p:nvSpPr>
          <p:spPr>
            <a:xfrm>
              <a:off x="8017200" y="4018320"/>
              <a:ext cx="3201480" cy="471240"/>
            </a:xfrm>
            <a:prstGeom prst="rect">
              <a:avLst/>
            </a:prstGeom>
            <a:noFill/>
            <a:ln w="0">
              <a:noFill/>
            </a:ln>
          </p:spPr>
          <p:style>
            <a:lnRef idx="0">
              <a:scrgbClr r="0" g="0" b="0"/>
            </a:lnRef>
            <a:fillRef idx="0">
              <a:scrgbClr r="0" g="0" b="0"/>
            </a:fillRef>
            <a:effectRef idx="0">
              <a:scrgbClr r="0" g="0" b="0"/>
            </a:effectRef>
            <a:fontRef idx="minor"/>
          </p:style>
          <p:txBody>
            <a:bodyPr lIns="50040" tIns="50040" rIns="50040" bIns="50040" numCol="1" spcCol="1440" anchor="ctr">
              <a:noAutofit/>
            </a:bodyPr>
            <a:lstStyle/>
            <a:p>
              <a:pPr>
                <a:lnSpc>
                  <a:spcPct val="100000"/>
                </a:lnSpc>
                <a:spcAft>
                  <a:spcPts val="490"/>
                </a:spcAft>
                <a:buNone/>
                <a:tabLst>
                  <a:tab pos="0" algn="l"/>
                </a:tabLst>
              </a:pPr>
              <a:r>
                <a:rPr lang="en-US" sz="1400" b="0" strike="noStrike" spc="-1">
                  <a:solidFill>
                    <a:srgbClr val="222080"/>
                  </a:solidFill>
                  <a:latin typeface="Calibri"/>
                  <a:ea typeface="Arial"/>
                </a:rPr>
                <a:t>The only tool to offer anonymization for set-valued data</a:t>
              </a:r>
              <a:endParaRPr lang="en-GB" sz="1400" b="0" strike="noStrike" spc="-1">
                <a:latin typeface="Arial"/>
              </a:endParaRPr>
            </a:p>
          </p:txBody>
        </p:sp>
        <p:sp>
          <p:nvSpPr>
            <p:cNvPr id="693" name="Rectangle: Rounded Corners 692"/>
            <p:cNvSpPr/>
            <p:nvPr/>
          </p:nvSpPr>
          <p:spPr>
            <a:xfrm>
              <a:off x="7557840" y="4607640"/>
              <a:ext cx="3702240" cy="396360"/>
            </a:xfrm>
            <a:prstGeom prst="roundRect">
              <a:avLst>
                <a:gd name="adj" fmla="val 10000"/>
              </a:avLst>
            </a:prstGeom>
            <a:solidFill>
              <a:srgbClr val="CCCDD8"/>
            </a:solidFill>
            <a:ln w="0">
              <a:noFill/>
            </a:ln>
          </p:spPr>
          <p:style>
            <a:lnRef idx="0">
              <a:scrgbClr r="0" g="0" b="0"/>
            </a:lnRef>
            <a:fillRef idx="0">
              <a:scrgbClr r="0" g="0" b="0"/>
            </a:fillRef>
            <a:effectRef idx="0">
              <a:scrgbClr r="0" g="0" b="0"/>
            </a:effectRef>
            <a:fontRef idx="minor"/>
          </p:style>
        </p:sp>
        <p:sp>
          <p:nvSpPr>
            <p:cNvPr id="694" name="Rectangle 693"/>
            <p:cNvSpPr/>
            <p:nvPr/>
          </p:nvSpPr>
          <p:spPr>
            <a:xfrm>
              <a:off x="7678080" y="4696920"/>
              <a:ext cx="218160" cy="218160"/>
            </a:xfrm>
            <a:prstGeom prst="rect">
              <a:avLst/>
            </a:prstGeom>
            <a:blipFill rotWithShape="0">
              <a:blip r:embed="rId6"/>
              <a:srcRect/>
              <a:stretch/>
            </a:blipFill>
            <a:ln w="12600">
              <a:noFill/>
            </a:ln>
          </p:spPr>
          <p:style>
            <a:lnRef idx="0">
              <a:scrgbClr r="0" g="0" b="0"/>
            </a:lnRef>
            <a:fillRef idx="0">
              <a:scrgbClr r="0" g="0" b="0"/>
            </a:fillRef>
            <a:effectRef idx="0">
              <a:scrgbClr r="0" g="0" b="0"/>
            </a:effectRef>
            <a:fontRef idx="minor"/>
          </p:style>
        </p:sp>
        <p:sp>
          <p:nvSpPr>
            <p:cNvPr id="695" name="Rectangle 694"/>
            <p:cNvSpPr/>
            <p:nvPr/>
          </p:nvSpPr>
          <p:spPr>
            <a:xfrm>
              <a:off x="8017200" y="4607640"/>
              <a:ext cx="3201480" cy="471240"/>
            </a:xfrm>
            <a:prstGeom prst="rect">
              <a:avLst/>
            </a:prstGeom>
            <a:noFill/>
            <a:ln w="0">
              <a:noFill/>
            </a:ln>
          </p:spPr>
          <p:style>
            <a:lnRef idx="0">
              <a:scrgbClr r="0" g="0" b="0"/>
            </a:lnRef>
            <a:fillRef idx="0">
              <a:scrgbClr r="0" g="0" b="0"/>
            </a:fillRef>
            <a:effectRef idx="0">
              <a:scrgbClr r="0" g="0" b="0"/>
            </a:effectRef>
            <a:fontRef idx="minor"/>
          </p:style>
          <p:txBody>
            <a:bodyPr lIns="50040" tIns="50040" rIns="50040" bIns="50040" numCol="1" spcCol="1440" anchor="ctr">
              <a:noAutofit/>
            </a:bodyPr>
            <a:lstStyle/>
            <a:p>
              <a:pPr>
                <a:lnSpc>
                  <a:spcPct val="100000"/>
                </a:lnSpc>
                <a:spcAft>
                  <a:spcPts val="490"/>
                </a:spcAft>
                <a:buNone/>
                <a:tabLst>
                  <a:tab pos="0" algn="l"/>
                </a:tabLst>
              </a:pPr>
              <a:r>
                <a:rPr lang="en-US" sz="1400" b="0" strike="noStrike" spc="-1">
                  <a:solidFill>
                    <a:srgbClr val="222080"/>
                  </a:solidFill>
                  <a:latin typeface="Calibri"/>
                  <a:ea typeface="Arial"/>
                </a:rPr>
                <a:t>The only tool to support </a:t>
              </a:r>
              <a:r>
                <a:rPr lang="en-US" sz="1400" b="0" i="1" strike="noStrike" spc="-1">
                  <a:solidFill>
                    <a:srgbClr val="222080"/>
                  </a:solidFill>
                  <a:latin typeface="Calibri"/>
                  <a:ea typeface="Arial"/>
                </a:rPr>
                <a:t>k</a:t>
              </a:r>
              <a:r>
                <a:rPr lang="en-US" sz="1400" b="0" i="1" strike="noStrike" spc="-1" baseline="30000">
                  <a:solidFill>
                    <a:srgbClr val="222080"/>
                  </a:solidFill>
                  <a:latin typeface="Calibri"/>
                  <a:ea typeface="Arial"/>
                </a:rPr>
                <a:t>m</a:t>
              </a:r>
              <a:r>
                <a:rPr lang="en-US" sz="1400" b="0" strike="noStrike" spc="-1">
                  <a:solidFill>
                    <a:srgbClr val="222080"/>
                  </a:solidFill>
                  <a:latin typeface="Calibri"/>
                  <a:ea typeface="Arial"/>
                </a:rPr>
                <a:t>-anonymity</a:t>
              </a:r>
              <a:endParaRPr lang="en-GB" sz="1400" b="0" strike="noStrike" spc="-1">
                <a:latin typeface="Arial"/>
              </a:endParaRPr>
            </a:p>
          </p:txBody>
        </p:sp>
        <p:sp>
          <p:nvSpPr>
            <p:cNvPr id="696" name="Rectangle: Rounded Corners 695"/>
            <p:cNvSpPr/>
            <p:nvPr/>
          </p:nvSpPr>
          <p:spPr>
            <a:xfrm>
              <a:off x="7557840" y="5196960"/>
              <a:ext cx="3702240" cy="396720"/>
            </a:xfrm>
            <a:prstGeom prst="roundRect">
              <a:avLst>
                <a:gd name="adj" fmla="val 10000"/>
              </a:avLst>
            </a:prstGeom>
            <a:solidFill>
              <a:srgbClr val="CCCDD8"/>
            </a:solidFill>
            <a:ln w="0">
              <a:noFill/>
            </a:ln>
          </p:spPr>
          <p:style>
            <a:lnRef idx="0">
              <a:scrgbClr r="0" g="0" b="0"/>
            </a:lnRef>
            <a:fillRef idx="0">
              <a:scrgbClr r="0" g="0" b="0"/>
            </a:fillRef>
            <a:effectRef idx="0">
              <a:scrgbClr r="0" g="0" b="0"/>
            </a:effectRef>
            <a:fontRef idx="minor"/>
          </p:style>
        </p:sp>
        <p:sp>
          <p:nvSpPr>
            <p:cNvPr id="697" name="Rectangle 696"/>
            <p:cNvSpPr/>
            <p:nvPr/>
          </p:nvSpPr>
          <p:spPr>
            <a:xfrm>
              <a:off x="7678080" y="5286240"/>
              <a:ext cx="218160" cy="218160"/>
            </a:xfrm>
            <a:prstGeom prst="rect">
              <a:avLst/>
            </a:prstGeom>
            <a:blipFill rotWithShape="0">
              <a:blip r:embed="rId7"/>
              <a:srcRect/>
              <a:stretch/>
            </a:blipFill>
            <a:ln w="12600">
              <a:noFill/>
            </a:ln>
          </p:spPr>
          <p:style>
            <a:lnRef idx="0">
              <a:scrgbClr r="0" g="0" b="0"/>
            </a:lnRef>
            <a:fillRef idx="0">
              <a:scrgbClr r="0" g="0" b="0"/>
            </a:fillRef>
            <a:effectRef idx="0">
              <a:scrgbClr r="0" g="0" b="0"/>
            </a:effectRef>
            <a:fontRef idx="minor"/>
          </p:style>
        </p:sp>
        <p:sp>
          <p:nvSpPr>
            <p:cNvPr id="698" name="Rectangle 697"/>
            <p:cNvSpPr/>
            <p:nvPr/>
          </p:nvSpPr>
          <p:spPr>
            <a:xfrm>
              <a:off x="8017200" y="5196960"/>
              <a:ext cx="3201480" cy="471240"/>
            </a:xfrm>
            <a:prstGeom prst="rect">
              <a:avLst/>
            </a:prstGeom>
            <a:noFill/>
            <a:ln w="0">
              <a:noFill/>
            </a:ln>
          </p:spPr>
          <p:style>
            <a:lnRef idx="0">
              <a:scrgbClr r="0" g="0" b="0"/>
            </a:lnRef>
            <a:fillRef idx="0">
              <a:scrgbClr r="0" g="0" b="0"/>
            </a:fillRef>
            <a:effectRef idx="0">
              <a:scrgbClr r="0" g="0" b="0"/>
            </a:effectRef>
            <a:fontRef idx="minor"/>
          </p:style>
          <p:txBody>
            <a:bodyPr lIns="50040" tIns="50040" rIns="50040" bIns="50040" numCol="1" spcCol="1440" anchor="ctr">
              <a:noAutofit/>
            </a:bodyPr>
            <a:lstStyle/>
            <a:p>
              <a:pPr>
                <a:lnSpc>
                  <a:spcPct val="100000"/>
                </a:lnSpc>
                <a:spcAft>
                  <a:spcPts val="490"/>
                </a:spcAft>
                <a:buNone/>
                <a:tabLst>
                  <a:tab pos="0" algn="l"/>
                </a:tabLst>
              </a:pPr>
              <a:r>
                <a:rPr lang="en-US" sz="1400" b="0" strike="noStrike" spc="-1">
                  <a:solidFill>
                    <a:srgbClr val="222080"/>
                  </a:solidFill>
                  <a:latin typeface="Calibri"/>
                  <a:ea typeface="Arial"/>
                </a:rPr>
                <a:t>Easy to incorporate to third party information systems</a:t>
              </a:r>
              <a:endParaRPr lang="en-GB" sz="1400" b="0" strike="noStrike" spc="-1">
                <a:latin typeface="Arial"/>
              </a:endParaRPr>
            </a:p>
          </p:txBody>
        </p:sp>
      </p:grpSp>
      <p:pic>
        <p:nvPicPr>
          <p:cNvPr id="699" name="Picture 80" descr="A picture containing graphics, graphic design, font, screenshot&#10;&#10;Description automatically generated"/>
          <p:cNvPicPr/>
          <p:nvPr/>
        </p:nvPicPr>
        <p:blipFill>
          <a:blip r:embed="rId8"/>
          <a:stretch/>
        </p:blipFill>
        <p:spPr>
          <a:xfrm>
            <a:off x="10245240" y="397800"/>
            <a:ext cx="1238040" cy="1428480"/>
          </a:xfrm>
          <a:prstGeom prst="rect">
            <a:avLst/>
          </a:prstGeom>
          <a:ln w="0">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0" name="PlaceHolder 1"/>
          <p:cNvSpPr>
            <a:spLocks noGrp="1"/>
          </p:cNvSpPr>
          <p:nvPr>
            <p:ph type="sldNum" idx="42"/>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D347DF70-054E-4149-94B2-7E4519B020C7}" type="slidenum">
              <a:rPr lang="en-US" sz="1400" b="1" strike="noStrike" spc="-1">
                <a:solidFill>
                  <a:srgbClr val="FFFFFF"/>
                </a:solidFill>
                <a:latin typeface="Calibri Light"/>
                <a:ea typeface="Arial"/>
              </a:rPr>
              <a:t>41</a:t>
            </a:fld>
            <a:endParaRPr lang="en-GB" sz="1400" b="0" strike="noStrike" spc="-1">
              <a:latin typeface="Times New Roman"/>
            </a:endParaRPr>
          </a:p>
        </p:txBody>
      </p:sp>
      <p:sp>
        <p:nvSpPr>
          <p:cNvPr id="701" name="PlaceHolder 2"/>
          <p:cNvSpPr>
            <a:spLocks noGrp="1"/>
          </p:cNvSpPr>
          <p:nvPr>
            <p:ph type="title"/>
          </p:nvPr>
        </p:nvSpPr>
        <p:spPr>
          <a:xfrm>
            <a:off x="837000" y="44568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ARGOS – write your DMP</a:t>
            </a:r>
            <a:endParaRPr lang="en-US" sz="4400" b="0" strike="noStrike" spc="-1">
              <a:solidFill>
                <a:srgbClr val="222080"/>
              </a:solidFill>
              <a:latin typeface="Calibri"/>
            </a:endParaRPr>
          </a:p>
        </p:txBody>
      </p:sp>
      <p:sp>
        <p:nvSpPr>
          <p:cNvPr id="702" name="PlaceHolder 3"/>
          <p:cNvSpPr>
            <a:spLocks noGrp="1"/>
          </p:cNvSpPr>
          <p:nvPr>
            <p:ph/>
          </p:nvPr>
        </p:nvSpPr>
        <p:spPr>
          <a:xfrm>
            <a:off x="1539360" y="1598760"/>
            <a:ext cx="6818040" cy="4271040"/>
          </a:xfrm>
          <a:prstGeom prst="rect">
            <a:avLst/>
          </a:prstGeom>
          <a:solidFill>
            <a:srgbClr val="FFFFFF">
              <a:alpha val="62000"/>
            </a:srgbClr>
          </a:solidFill>
          <a:ln w="0">
            <a:noFill/>
          </a:ln>
        </p:spPr>
        <p:txBody>
          <a:bodyPr anchor="t">
            <a:normAutofit fontScale="97000"/>
          </a:bodyPr>
          <a:lstStyle/>
          <a:p>
            <a:pPr>
              <a:lnSpc>
                <a:spcPct val="90000"/>
              </a:lnSpc>
              <a:spcBef>
                <a:spcPts val="1001"/>
              </a:spcBef>
              <a:buNone/>
              <a:tabLst>
                <a:tab pos="0" algn="l"/>
              </a:tabLst>
            </a:pPr>
            <a:r>
              <a:rPr lang="en-GB" sz="3100" b="1" strike="noStrike" spc="-1">
                <a:solidFill>
                  <a:srgbClr val="4687E6"/>
                </a:solidFill>
                <a:latin typeface="Calibri"/>
                <a:ea typeface="Arial"/>
              </a:rPr>
              <a:t>Free and open source</a:t>
            </a:r>
            <a:endParaRPr lang="en-US" sz="31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1900" b="0" strike="noStrike" spc="-1">
                <a:solidFill>
                  <a:srgbClr val="222080"/>
                </a:solidFill>
                <a:latin typeface="Calibri"/>
                <a:ea typeface="Arial"/>
              </a:rPr>
              <a:t>Free for researchers, open source, configurable and extensible tool for planning Research Data Management activities according to OA &amp; FAIR data policies.</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1900" b="0" strike="noStrike" spc="-1">
                <a:solidFill>
                  <a:srgbClr val="222080"/>
                </a:solidFill>
                <a:latin typeface="Calibri"/>
                <a:ea typeface="Arial"/>
              </a:rPr>
              <a:t>Discoverable through OpenAIRE EXPLORE</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1900" b="0" strike="noStrike" spc="-1">
                <a:solidFill>
                  <a:srgbClr val="222080"/>
                </a:solidFill>
                <a:latin typeface="Calibri"/>
                <a:ea typeface="Arial"/>
              </a:rPr>
              <a:t>Accessible: Persistent Identifiers (ORCIDs &amp; DOIs) </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1900" b="0" strike="noStrike" spc="-1">
                <a:solidFill>
                  <a:srgbClr val="222080"/>
                </a:solidFill>
                <a:latin typeface="Calibri"/>
                <a:ea typeface="Arial"/>
              </a:rPr>
              <a:t>Interoperable: Research Data Alliance DMP Common Standard </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1900" b="0" strike="noStrike" spc="-1">
                <a:solidFill>
                  <a:srgbClr val="222080"/>
                </a:solidFill>
                <a:latin typeface="Calibri"/>
                <a:ea typeface="Arial"/>
              </a:rPr>
              <a:t>Reusable: Licences </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1900" b="0" strike="noStrike" spc="-1">
                <a:solidFill>
                  <a:srgbClr val="222080"/>
                </a:solidFill>
                <a:latin typeface="Calibri"/>
                <a:ea typeface="Arial"/>
              </a:rPr>
              <a:t>Versioned (history/provenance) </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1900" b="0" strike="noStrike" spc="-1">
                <a:solidFill>
                  <a:srgbClr val="222080"/>
                </a:solidFill>
                <a:latin typeface="Calibri"/>
                <a:ea typeface="Arial"/>
              </a:rPr>
              <a:t>Published and preserved in Zenodo </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1900" b="0" strike="noStrike" spc="-1">
                <a:solidFill>
                  <a:srgbClr val="222080"/>
                </a:solidFill>
                <a:latin typeface="Calibri"/>
                <a:ea typeface="Calibri"/>
              </a:rPr>
              <a:t>Enables research communities to create templates (dataset profiles) tailored to domain standards and practices. </a:t>
            </a:r>
            <a:endParaRPr lang="en-US" sz="1900" b="0" strike="noStrike" spc="-1">
              <a:solidFill>
                <a:srgbClr val="222080"/>
              </a:solidFill>
              <a:latin typeface="Calibri"/>
            </a:endParaRPr>
          </a:p>
          <a:p>
            <a:pPr>
              <a:lnSpc>
                <a:spcPct val="90000"/>
              </a:lnSpc>
              <a:spcBef>
                <a:spcPts val="1001"/>
              </a:spcBef>
              <a:buNone/>
              <a:tabLst>
                <a:tab pos="0" algn="l"/>
              </a:tabLst>
            </a:pPr>
            <a:endParaRPr lang="en-US" sz="1900" b="0" strike="noStrike" spc="-1">
              <a:solidFill>
                <a:srgbClr val="222080"/>
              </a:solidFill>
              <a:latin typeface="Calibri"/>
            </a:endParaRPr>
          </a:p>
        </p:txBody>
      </p:sp>
      <p:sp>
        <p:nvSpPr>
          <p:cNvPr id="703" name="TextBox 28"/>
          <p:cNvSpPr/>
          <p:nvPr/>
        </p:nvSpPr>
        <p:spPr>
          <a:xfrm>
            <a:off x="236880" y="5759640"/>
            <a:ext cx="3201120" cy="45684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a:lnSpc>
                <a:spcPct val="100000"/>
              </a:lnSpc>
              <a:buNone/>
            </a:pPr>
            <a:r>
              <a:rPr lang="en-US" sz="1200" b="0" strike="noStrike" spc="-1">
                <a:solidFill>
                  <a:srgbClr val="476CE0"/>
                </a:solidFill>
                <a:latin typeface="Calibri"/>
                <a:ea typeface="Arial"/>
              </a:rPr>
              <a:t>Slide adapted from Papadopoulou, E. (2022) under CC-BY 4.0 </a:t>
            </a:r>
            <a:endParaRPr lang="en-GB" sz="1200" b="0" strike="noStrike" spc="-1">
              <a:latin typeface="Arial"/>
            </a:endParaRPr>
          </a:p>
        </p:txBody>
      </p:sp>
      <p:pic>
        <p:nvPicPr>
          <p:cNvPr id="704" name="Picture 30" descr="A picture containing font, graphics, symbol, logo&#10;&#10;Description automatically generated"/>
          <p:cNvPicPr/>
          <p:nvPr/>
        </p:nvPicPr>
        <p:blipFill>
          <a:blip r:embed="rId2"/>
          <a:stretch/>
        </p:blipFill>
        <p:spPr>
          <a:xfrm>
            <a:off x="9505800" y="540360"/>
            <a:ext cx="2173320" cy="897120"/>
          </a:xfrm>
          <a:prstGeom prst="rect">
            <a:avLst/>
          </a:prstGeom>
          <a:ln w="0">
            <a:noFill/>
          </a:ln>
        </p:spPr>
      </p:pic>
      <p:sp>
        <p:nvSpPr>
          <p:cNvPr id="705" name="TextBox 1"/>
          <p:cNvSpPr/>
          <p:nvPr/>
        </p:nvSpPr>
        <p:spPr>
          <a:xfrm>
            <a:off x="8157600" y="5591880"/>
            <a:ext cx="4292640" cy="39672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a:lnSpc>
                <a:spcPct val="100000"/>
              </a:lnSpc>
              <a:buNone/>
            </a:pPr>
            <a:r>
              <a:rPr lang="en-US" sz="2000" b="0" u="sng" strike="noStrike" spc="-1">
                <a:solidFill>
                  <a:srgbClr val="86E646"/>
                </a:solidFill>
                <a:uFillTx/>
                <a:latin typeface="Arial"/>
                <a:ea typeface="Arial"/>
                <a:hlinkClick r:id="rId3"/>
              </a:rPr>
              <a:t>https://argos.openaire.eu/</a:t>
            </a:r>
            <a:endParaRPr lang="en-GB" sz="2000" b="0" strike="noStrike" spc="-1">
              <a:latin typeface="Arial"/>
            </a:endParaRPr>
          </a:p>
        </p:txBody>
      </p:sp>
      <p:pic>
        <p:nvPicPr>
          <p:cNvPr id="706" name="Picture 7"/>
          <p:cNvPicPr/>
          <p:nvPr/>
        </p:nvPicPr>
        <p:blipFill>
          <a:blip r:embed="rId4"/>
          <a:stretch/>
        </p:blipFill>
        <p:spPr>
          <a:xfrm>
            <a:off x="8805240" y="2485800"/>
            <a:ext cx="2742840" cy="2742840"/>
          </a:xfrm>
          <a:prstGeom prst="rect">
            <a:avLst/>
          </a:prstGeom>
          <a:ln w="0">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 name="PlaceHolder 1"/>
          <p:cNvSpPr>
            <a:spLocks noGrp="1"/>
          </p:cNvSpPr>
          <p:nvPr>
            <p:ph type="sldNum" idx="43"/>
          </p:nvPr>
        </p:nvSpPr>
        <p:spPr>
          <a:xfrm>
            <a:off x="0" y="-7200"/>
            <a:ext cx="396360" cy="785160"/>
          </a:xfrm>
          <a:prstGeom prst="rect">
            <a:avLst/>
          </a:prstGeom>
          <a:noFill/>
          <a:ln w="0">
            <a:noFill/>
          </a:ln>
        </p:spPr>
        <p:txBody>
          <a:bodyPr anchor="ctr">
            <a:noAutofit/>
          </a:bodyPr>
          <a:lstStyle>
            <a:lvl1pPr algn="r">
              <a:lnSpc>
                <a:spcPct val="100000"/>
              </a:lnSpc>
              <a:buNone/>
              <a:defRPr lang="en-US" sz="1200" b="0" strike="noStrike" spc="-1">
                <a:solidFill>
                  <a:srgbClr val="8D8DAB"/>
                </a:solidFill>
                <a:latin typeface="Calibri"/>
                <a:ea typeface="Arial"/>
              </a:defRPr>
            </a:lvl1pPr>
          </a:lstStyle>
          <a:p>
            <a:pPr algn="r">
              <a:lnSpc>
                <a:spcPct val="100000"/>
              </a:lnSpc>
              <a:buNone/>
            </a:pPr>
            <a:fld id="{656AB501-1E93-4858-839D-549C78CE8313}" type="slidenum">
              <a:rPr lang="en-US" sz="1200" b="0" strike="noStrike" spc="-1">
                <a:solidFill>
                  <a:srgbClr val="8D8DAB"/>
                </a:solidFill>
                <a:latin typeface="Calibri"/>
                <a:ea typeface="Arial"/>
              </a:rPr>
              <a:t>42</a:t>
            </a:fld>
            <a:endParaRPr lang="en-GB" sz="1200" b="0" strike="noStrike" spc="-1">
              <a:latin typeface="Times New Roman"/>
            </a:endParaRPr>
          </a:p>
        </p:txBody>
      </p:sp>
      <p:sp>
        <p:nvSpPr>
          <p:cNvPr id="708" name="PlaceHolder 2"/>
          <p:cNvSpPr>
            <a:spLocks noGrp="1"/>
          </p:cNvSpPr>
          <p:nvPr>
            <p:ph type="title"/>
          </p:nvPr>
        </p:nvSpPr>
        <p:spPr>
          <a:xfrm>
            <a:off x="1124640" y="2001960"/>
            <a:ext cx="9941040" cy="2852640"/>
          </a:xfrm>
          <a:prstGeom prst="rect">
            <a:avLst/>
          </a:prstGeom>
          <a:noFill/>
          <a:ln w="0">
            <a:noFill/>
          </a:ln>
        </p:spPr>
        <p:txBody>
          <a:bodyPr anchor="ctr">
            <a:normAutofit/>
          </a:bodyPr>
          <a:lstStyle/>
          <a:p>
            <a:pPr algn="ctr">
              <a:lnSpc>
                <a:spcPct val="90000"/>
              </a:lnSpc>
              <a:buNone/>
            </a:pPr>
            <a:r>
              <a:rPr lang="en-GB" sz="8000" b="1" strike="noStrike" spc="-1">
                <a:solidFill>
                  <a:srgbClr val="FFFFFF"/>
                </a:solidFill>
                <a:latin typeface="Calibri Light"/>
                <a:ea typeface="Arial"/>
              </a:rPr>
              <a:t>Reporting and monitoring</a:t>
            </a:r>
            <a:endParaRPr lang="en-US" sz="8000" b="0" strike="noStrike" spc="-1">
              <a:solidFill>
                <a:srgbClr val="222080"/>
              </a:solidFill>
              <a:latin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 name="PlaceHolder 1"/>
          <p:cNvSpPr>
            <a:spLocks noGrp="1"/>
          </p:cNvSpPr>
          <p:nvPr>
            <p:ph/>
          </p:nvPr>
        </p:nvSpPr>
        <p:spPr>
          <a:xfrm>
            <a:off x="2043720" y="2229480"/>
            <a:ext cx="5084640" cy="3174840"/>
          </a:xfrm>
          <a:prstGeom prst="rect">
            <a:avLst/>
          </a:prstGeom>
          <a:solidFill>
            <a:srgbClr val="FFFFFF">
              <a:alpha val="62000"/>
            </a:srgbClr>
          </a:solidFill>
          <a:ln w="0">
            <a:noFill/>
          </a:ln>
        </p:spPr>
        <p:txBody>
          <a:bodyPr anchor="t">
            <a:normAutofit fontScale="90000"/>
          </a:bodyPr>
          <a:lstStyle/>
          <a:p>
            <a:pPr marL="343080" indent="-343080">
              <a:lnSpc>
                <a:spcPct val="90000"/>
              </a:lnSpc>
              <a:spcBef>
                <a:spcPts val="1001"/>
              </a:spcBef>
              <a:buClr>
                <a:srgbClr val="222080"/>
              </a:buClr>
              <a:buFont typeface="Arial"/>
              <a:buChar char="•"/>
            </a:pPr>
            <a:r>
              <a:rPr lang="en-US" sz="2200" b="0" strike="noStrike" spc="-1">
                <a:solidFill>
                  <a:srgbClr val="222080"/>
                </a:solidFill>
                <a:latin typeface="Calibri"/>
                <a:ea typeface="Arial"/>
              </a:rPr>
              <a:t>Extensive reporting of Open Science practices:</a:t>
            </a:r>
            <a:endParaRPr lang="en-US" sz="2200" b="0" strike="noStrike" spc="-1">
              <a:solidFill>
                <a:srgbClr val="222080"/>
              </a:solidFill>
              <a:latin typeface="Calibri"/>
            </a:endParaRPr>
          </a:p>
          <a:p>
            <a:pPr marL="1028880" lvl="1" indent="-343080">
              <a:lnSpc>
                <a:spcPct val="90000"/>
              </a:lnSpc>
              <a:spcBef>
                <a:spcPts val="499"/>
              </a:spcBef>
              <a:buClr>
                <a:srgbClr val="222080"/>
              </a:buClr>
              <a:buFont typeface="Arial"/>
              <a:buChar char="•"/>
            </a:pPr>
            <a:r>
              <a:rPr lang="en-US" sz="2200" b="0" strike="noStrike" spc="-1">
                <a:solidFill>
                  <a:srgbClr val="222080"/>
                </a:solidFill>
                <a:latin typeface="Calibri"/>
                <a:ea typeface="Arial"/>
              </a:rPr>
              <a:t>Structured reporting of requirements regarding OA</a:t>
            </a:r>
            <a:endParaRPr lang="en-US" sz="2200" b="0" strike="noStrike" spc="-1">
              <a:solidFill>
                <a:srgbClr val="222080"/>
              </a:solidFill>
              <a:latin typeface="Calibri"/>
            </a:endParaRPr>
          </a:p>
          <a:p>
            <a:pPr marL="1028880" lvl="1" indent="-343080">
              <a:lnSpc>
                <a:spcPct val="90000"/>
              </a:lnSpc>
              <a:spcBef>
                <a:spcPts val="499"/>
              </a:spcBef>
              <a:buClr>
                <a:srgbClr val="222080"/>
              </a:buClr>
              <a:buFont typeface="Arial"/>
              <a:buChar char="•"/>
            </a:pPr>
            <a:r>
              <a:rPr lang="en-US" sz="2200" b="0" strike="noStrike" spc="-1">
                <a:solidFill>
                  <a:srgbClr val="222080"/>
                </a:solidFill>
                <a:latin typeface="Calibri"/>
                <a:ea typeface="Arial"/>
              </a:rPr>
              <a:t>Free-text reporting of encouraged Open Science practices</a:t>
            </a:r>
            <a:endParaRPr lang="en-US" sz="22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2200" b="0" strike="noStrike" spc="-1">
                <a:solidFill>
                  <a:srgbClr val="222080"/>
                </a:solidFill>
                <a:latin typeface="Calibri"/>
                <a:ea typeface="Arial"/>
              </a:rPr>
              <a:t>Monitoring by project officers and reviewers in periodic reviews</a:t>
            </a:r>
            <a:endParaRPr lang="en-US" sz="22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2200" b="0" strike="noStrike" spc="-1">
                <a:solidFill>
                  <a:srgbClr val="222080"/>
                </a:solidFill>
                <a:latin typeface="Calibri"/>
                <a:ea typeface="Arial"/>
              </a:rPr>
              <a:t>Monitoring of the FP through Key Impact Pathways (KIPs)</a:t>
            </a:r>
            <a:endParaRPr lang="en-US" sz="2200" b="0" strike="noStrike" spc="-1">
              <a:solidFill>
                <a:srgbClr val="222080"/>
              </a:solidFill>
              <a:latin typeface="Calibri"/>
            </a:endParaRPr>
          </a:p>
        </p:txBody>
      </p:sp>
      <p:sp>
        <p:nvSpPr>
          <p:cNvPr id="710" name="PlaceHolder 2"/>
          <p:cNvSpPr>
            <a:spLocks noGrp="1"/>
          </p:cNvSpPr>
          <p:nvPr>
            <p:ph type="sldNum" idx="44"/>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E666FE18-C819-4907-8851-532F7FA4B505}" type="slidenum">
              <a:rPr lang="en-US" sz="1400" b="1" strike="noStrike" spc="-1">
                <a:solidFill>
                  <a:srgbClr val="FFFFFF"/>
                </a:solidFill>
                <a:latin typeface="Calibri Light"/>
                <a:ea typeface="Arial"/>
              </a:rPr>
              <a:t>43</a:t>
            </a:fld>
            <a:endParaRPr lang="en-GB" sz="1400" b="0" strike="noStrike" spc="-1">
              <a:latin typeface="Times New Roman"/>
            </a:endParaRPr>
          </a:p>
        </p:txBody>
      </p:sp>
      <p:sp>
        <p:nvSpPr>
          <p:cNvPr id="711" name="TextBox 1"/>
          <p:cNvSpPr/>
          <p:nvPr/>
        </p:nvSpPr>
        <p:spPr>
          <a:xfrm>
            <a:off x="7744680" y="5588280"/>
            <a:ext cx="3935880" cy="456840"/>
          </a:xfrm>
          <a:prstGeom prst="rect">
            <a:avLst/>
          </a:prstGeom>
          <a:noFill/>
          <a:ln w="0">
            <a:noFill/>
          </a:ln>
        </p:spPr>
        <p:style>
          <a:lnRef idx="0">
            <a:scrgbClr r="0" g="0" b="0"/>
          </a:lnRef>
          <a:fillRef idx="0">
            <a:scrgbClr r="0" g="0" b="0"/>
          </a:fillRef>
          <a:effectRef idx="0">
            <a:scrgbClr r="0" g="0" b="0"/>
          </a:effectRef>
          <a:fontRef idx="minor"/>
        </p:style>
        <p:txBody>
          <a:bodyPr anchor="t">
            <a:spAutoFit/>
          </a:bodyPr>
          <a:lstStyle/>
          <a:p>
            <a:pPr>
              <a:lnSpc>
                <a:spcPct val="100000"/>
              </a:lnSpc>
              <a:buNone/>
            </a:pPr>
            <a:r>
              <a:rPr lang="en-GB" sz="1200" b="0" strike="noStrike" spc="-1">
                <a:solidFill>
                  <a:srgbClr val="476CE0"/>
                </a:solidFill>
                <a:latin typeface="Calibri"/>
                <a:ea typeface="Arial"/>
              </a:rPr>
              <a:t>Slide adapted from Alea López de San Román (2021) under CC-BY 4.0 </a:t>
            </a:r>
            <a:r>
              <a:rPr lang="en-GB" sz="1200" b="0" u="sng" strike="noStrike" spc="-1">
                <a:solidFill>
                  <a:srgbClr val="476CE0"/>
                </a:solidFill>
                <a:uFillTx/>
                <a:latin typeface="Calibri"/>
                <a:ea typeface="Arial"/>
                <a:hlinkClick r:id="rId2"/>
              </a:rPr>
              <a:t>https://doi.org/10.5281/zenodo.4681073</a:t>
            </a:r>
            <a:r>
              <a:rPr lang="en-GB" sz="1200" b="0" strike="noStrike" spc="-1">
                <a:solidFill>
                  <a:srgbClr val="476CE0"/>
                </a:solidFill>
                <a:latin typeface="Calibri"/>
                <a:ea typeface="Arial"/>
              </a:rPr>
              <a:t> </a:t>
            </a:r>
            <a:endParaRPr lang="en-GB" sz="1200" b="0" strike="noStrike" spc="-1">
              <a:latin typeface="Arial"/>
            </a:endParaRPr>
          </a:p>
        </p:txBody>
      </p:sp>
      <p:pic>
        <p:nvPicPr>
          <p:cNvPr id="712" name="Picture 5" descr="Download European Commission (EC) Logo in SVG Vector or PNG File Format - Logo.wine"/>
          <p:cNvPicPr/>
          <p:nvPr/>
        </p:nvPicPr>
        <p:blipFill>
          <a:blip r:embed="rId3"/>
          <a:stretch/>
        </p:blipFill>
        <p:spPr>
          <a:xfrm>
            <a:off x="6908040" y="1648440"/>
            <a:ext cx="5197320" cy="3465000"/>
          </a:xfrm>
          <a:prstGeom prst="rect">
            <a:avLst/>
          </a:prstGeom>
          <a:ln w="0">
            <a:noFill/>
          </a:ln>
        </p:spPr>
      </p:pic>
      <p:sp>
        <p:nvSpPr>
          <p:cNvPr id="713" name="PlaceHolder 3"/>
          <p:cNvSpPr>
            <a:spLocks noGrp="1"/>
          </p:cNvSpPr>
          <p:nvPr>
            <p:ph type="title"/>
          </p:nvPr>
        </p:nvSpPr>
        <p:spPr>
          <a:xfrm>
            <a:off x="837000" y="44568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Reporting - Monitoring</a:t>
            </a:r>
            <a:endParaRPr lang="en-US" sz="4400" b="0" strike="noStrike" spc="-1">
              <a:solidFill>
                <a:srgbClr val="222080"/>
              </a:solidFill>
              <a:latin typeface="Calibri"/>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4" name="PlaceHolder 1"/>
          <p:cNvSpPr>
            <a:spLocks noGrp="1"/>
          </p:cNvSpPr>
          <p:nvPr>
            <p:ph type="sldNum" idx="45"/>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F20BCA20-9600-4ED4-8527-5AB97A2539B1}" type="slidenum">
              <a:rPr lang="en-US" sz="1400" b="1" strike="noStrike" spc="-1">
                <a:solidFill>
                  <a:srgbClr val="FFFFFF"/>
                </a:solidFill>
                <a:latin typeface="Calibri Light"/>
                <a:ea typeface="Arial"/>
              </a:rPr>
              <a:t>44</a:t>
            </a:fld>
            <a:endParaRPr lang="en-GB" sz="1400" b="0" strike="noStrike" spc="-1">
              <a:latin typeface="Times New Roman"/>
            </a:endParaRPr>
          </a:p>
        </p:txBody>
      </p:sp>
      <p:pic>
        <p:nvPicPr>
          <p:cNvPr id="715" name="Picture 8" descr="Graphical user interface, application, table&#10;&#10;Description automatically generated"/>
          <p:cNvPicPr/>
          <p:nvPr/>
        </p:nvPicPr>
        <p:blipFill>
          <a:blip r:embed="rId2"/>
          <a:stretch/>
        </p:blipFill>
        <p:spPr>
          <a:xfrm>
            <a:off x="1271160" y="1533960"/>
            <a:ext cx="9902160" cy="4791240"/>
          </a:xfrm>
          <a:prstGeom prst="rect">
            <a:avLst/>
          </a:prstGeom>
          <a:ln w="0">
            <a:noFill/>
          </a:ln>
        </p:spPr>
      </p:pic>
      <p:sp>
        <p:nvSpPr>
          <p:cNvPr id="716" name="PlaceHolder 2"/>
          <p:cNvSpPr>
            <a:spLocks noGrp="1"/>
          </p:cNvSpPr>
          <p:nvPr>
            <p:ph type="title"/>
          </p:nvPr>
        </p:nvSpPr>
        <p:spPr>
          <a:xfrm>
            <a:off x="837000" y="445680"/>
            <a:ext cx="10515600" cy="1325520"/>
          </a:xfrm>
          <a:prstGeom prst="rect">
            <a:avLst/>
          </a:prstGeom>
          <a:noFill/>
          <a:ln w="0">
            <a:noFill/>
          </a:ln>
        </p:spPr>
        <p:txBody>
          <a:bodyPr anchor="ctr">
            <a:noAutofit/>
          </a:bodyPr>
          <a:lstStyle/>
          <a:p>
            <a:pPr algn="ctr">
              <a:lnSpc>
                <a:spcPct val="90000"/>
              </a:lnSpc>
              <a:buNone/>
            </a:pPr>
            <a:r>
              <a:rPr lang="en-GB" sz="3600" b="0" strike="noStrike" spc="-1">
                <a:solidFill>
                  <a:srgbClr val="1B60C6"/>
                </a:solidFill>
                <a:latin typeface="Calibri Light"/>
                <a:ea typeface="Arial"/>
              </a:rPr>
              <a:t>EC Participant Portal – Continuous reporting</a:t>
            </a:r>
            <a:endParaRPr lang="en-US" sz="3600" b="0" strike="noStrike" spc="-1">
              <a:solidFill>
                <a:srgbClr val="222080"/>
              </a:solidFill>
              <a:latin typeface="Calibri"/>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 name="PlaceHolder 1"/>
          <p:cNvSpPr>
            <a:spLocks noGrp="1"/>
          </p:cNvSpPr>
          <p:nvPr>
            <p:ph type="sldNum" idx="46"/>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7A5ABDDC-EE43-4A95-916B-1D022A79E3AD}" type="slidenum">
              <a:rPr lang="en-US" sz="1400" b="1" strike="noStrike" spc="-1">
                <a:solidFill>
                  <a:srgbClr val="FFFFFF"/>
                </a:solidFill>
                <a:latin typeface="Calibri Light"/>
                <a:ea typeface="Arial"/>
              </a:rPr>
              <a:t>45</a:t>
            </a:fld>
            <a:endParaRPr lang="en-GB" sz="1400" b="0" strike="noStrike" spc="-1">
              <a:latin typeface="Times New Roman"/>
            </a:endParaRPr>
          </a:p>
        </p:txBody>
      </p:sp>
      <p:pic>
        <p:nvPicPr>
          <p:cNvPr id="718" name="Picture 2" descr="Graphical user interface, text, application&#10;&#10;Description automatically generated"/>
          <p:cNvPicPr/>
          <p:nvPr/>
        </p:nvPicPr>
        <p:blipFill>
          <a:blip r:embed="rId2"/>
          <a:stretch/>
        </p:blipFill>
        <p:spPr>
          <a:xfrm>
            <a:off x="8232480" y="330120"/>
            <a:ext cx="2742840" cy="2415240"/>
          </a:xfrm>
          <a:prstGeom prst="rect">
            <a:avLst/>
          </a:prstGeom>
          <a:ln w="0">
            <a:noFill/>
          </a:ln>
        </p:spPr>
      </p:pic>
      <p:pic>
        <p:nvPicPr>
          <p:cNvPr id="719" name="Picture 4" descr="Graphical user interface, table&#10;&#10;Description automatically generated"/>
          <p:cNvPicPr/>
          <p:nvPr/>
        </p:nvPicPr>
        <p:blipFill>
          <a:blip r:embed="rId3"/>
          <a:stretch/>
        </p:blipFill>
        <p:spPr>
          <a:xfrm>
            <a:off x="348480" y="1885680"/>
            <a:ext cx="7164720" cy="3423600"/>
          </a:xfrm>
          <a:prstGeom prst="rect">
            <a:avLst/>
          </a:prstGeom>
          <a:ln w="0">
            <a:noFill/>
          </a:ln>
        </p:spPr>
      </p:pic>
      <p:pic>
        <p:nvPicPr>
          <p:cNvPr id="720" name="Picture 8" descr="Graphical user interface, application, email&#10;&#10;Description automatically generated"/>
          <p:cNvPicPr/>
          <p:nvPr/>
        </p:nvPicPr>
        <p:blipFill>
          <a:blip r:embed="rId4"/>
          <a:srcRect r="37663" b="12745"/>
          <a:stretch/>
        </p:blipFill>
        <p:spPr>
          <a:xfrm>
            <a:off x="7610040" y="2923920"/>
            <a:ext cx="4235400" cy="2915280"/>
          </a:xfrm>
          <a:prstGeom prst="rect">
            <a:avLst/>
          </a:prstGeom>
          <a:ln w="0">
            <a:noFill/>
          </a:ln>
        </p:spPr>
      </p:pic>
      <p:sp>
        <p:nvSpPr>
          <p:cNvPr id="721" name="TextBox 8"/>
          <p:cNvSpPr/>
          <p:nvPr/>
        </p:nvSpPr>
        <p:spPr>
          <a:xfrm>
            <a:off x="979560" y="5560920"/>
            <a:ext cx="6270840" cy="64044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a:lnSpc>
                <a:spcPct val="100000"/>
              </a:lnSpc>
              <a:buNone/>
            </a:pPr>
            <a:r>
              <a:rPr lang="en-US" sz="1800" b="0" u="sng" strike="noStrike" spc="-1">
                <a:solidFill>
                  <a:srgbClr val="4687E6"/>
                </a:solidFill>
                <a:uFillTx/>
                <a:latin typeface="Calibri"/>
                <a:ea typeface="Arial"/>
                <a:hlinkClick r:id="rId5"/>
              </a:rPr>
              <a:t>https://webgate.ec.europa.eu/funding-tenders-opportunities/pages/viewpage.action?pageId=34472316</a:t>
            </a:r>
            <a:r>
              <a:rPr lang="en-US" sz="1800" b="0" strike="noStrike" spc="-1">
                <a:solidFill>
                  <a:srgbClr val="4687E6"/>
                </a:solidFill>
                <a:latin typeface="Calibri"/>
                <a:ea typeface="Arial"/>
              </a:rPr>
              <a:t> </a:t>
            </a:r>
            <a:endParaRPr lang="en-GB" sz="1800" b="0" strike="noStrike" spc="-1">
              <a:latin typeface="Arial"/>
            </a:endParaRPr>
          </a:p>
        </p:txBody>
      </p:sp>
      <p:sp>
        <p:nvSpPr>
          <p:cNvPr id="722" name="PlaceHolder 2"/>
          <p:cNvSpPr>
            <a:spLocks noGrp="1"/>
          </p:cNvSpPr>
          <p:nvPr>
            <p:ph type="title"/>
          </p:nvPr>
        </p:nvSpPr>
        <p:spPr>
          <a:xfrm>
            <a:off x="837000" y="44568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Publications</a:t>
            </a:r>
            <a:endParaRPr lang="en-US" sz="4400" b="0" strike="noStrike" spc="-1">
              <a:solidFill>
                <a:srgbClr val="222080"/>
              </a:solidFill>
              <a:latin typeface="Calibri"/>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 name="PlaceHolder 1"/>
          <p:cNvSpPr>
            <a:spLocks noGrp="1"/>
          </p:cNvSpPr>
          <p:nvPr>
            <p:ph/>
          </p:nvPr>
        </p:nvSpPr>
        <p:spPr>
          <a:xfrm>
            <a:off x="979560" y="1772280"/>
            <a:ext cx="5151240" cy="4231800"/>
          </a:xfrm>
          <a:prstGeom prst="rect">
            <a:avLst/>
          </a:prstGeom>
          <a:solidFill>
            <a:srgbClr val="FFFFFF">
              <a:alpha val="62000"/>
            </a:srgbClr>
          </a:solidFill>
          <a:ln w="0">
            <a:noFill/>
          </a:ln>
        </p:spPr>
        <p:txBody>
          <a:bodyPr anchor="t">
            <a:normAutofit/>
          </a:bodyPr>
          <a:lstStyle/>
          <a:p>
            <a:pPr marL="343080" indent="-343080">
              <a:lnSpc>
                <a:spcPct val="100000"/>
              </a:lnSpc>
              <a:spcBef>
                <a:spcPts val="1001"/>
              </a:spcBef>
              <a:buClr>
                <a:srgbClr val="222080"/>
              </a:buClr>
              <a:buFont typeface="Arial"/>
              <a:buChar char="•"/>
            </a:pPr>
            <a:r>
              <a:rPr lang="en-US" sz="1900" b="0" strike="noStrike" spc="-1">
                <a:solidFill>
                  <a:srgbClr val="222080"/>
                </a:solidFill>
                <a:latin typeface="Calibri"/>
                <a:ea typeface="Arial"/>
              </a:rPr>
              <a:t>"Type of PID" = unique URL given by the repository or the publisher</a:t>
            </a:r>
            <a:endParaRPr lang="en-US" sz="1900" b="0" strike="noStrike" spc="-1">
              <a:solidFill>
                <a:srgbClr val="222080"/>
              </a:solidFill>
              <a:latin typeface="Calibri"/>
            </a:endParaRPr>
          </a:p>
          <a:p>
            <a:pPr marL="343080" indent="-343080">
              <a:lnSpc>
                <a:spcPct val="100000"/>
              </a:lnSpc>
              <a:spcBef>
                <a:spcPts val="1001"/>
              </a:spcBef>
              <a:buClr>
                <a:srgbClr val="222080"/>
              </a:buClr>
              <a:buFont typeface="Arial"/>
              <a:buChar char="•"/>
            </a:pPr>
            <a:r>
              <a:rPr lang="en-US" sz="2000" b="0" strike="noStrike" spc="-1">
                <a:solidFill>
                  <a:srgbClr val="222080"/>
                </a:solidFill>
                <a:latin typeface="Calibri"/>
                <a:ea typeface="Arial"/>
              </a:rPr>
              <a:t>"PID of deposited publication" = URL to the repository where AAM/VoR is archived</a:t>
            </a:r>
            <a:endParaRPr lang="en-US" sz="2000" b="0" strike="noStrike" spc="-1">
              <a:solidFill>
                <a:srgbClr val="222080"/>
              </a:solidFill>
              <a:latin typeface="Calibri"/>
            </a:endParaRPr>
          </a:p>
          <a:p>
            <a:pPr marL="343080" indent="-343080">
              <a:lnSpc>
                <a:spcPct val="100000"/>
              </a:lnSpc>
              <a:spcBef>
                <a:spcPts val="1001"/>
              </a:spcBef>
              <a:buClr>
                <a:srgbClr val="222080"/>
              </a:buClr>
              <a:buFont typeface="Arial"/>
              <a:buChar char="•"/>
            </a:pPr>
            <a:r>
              <a:rPr lang="en-US" sz="2000" b="0" strike="noStrike" spc="-1">
                <a:solidFill>
                  <a:srgbClr val="222080"/>
                </a:solidFill>
                <a:latin typeface="Calibri"/>
                <a:ea typeface="Arial"/>
              </a:rPr>
              <a:t>"PID (Publisher version of record)" = URL to the place where it was published (e.g. given by the journal)</a:t>
            </a:r>
            <a:endParaRPr lang="en-US" sz="2000" b="0" strike="noStrike" spc="-1">
              <a:solidFill>
                <a:srgbClr val="222080"/>
              </a:solidFill>
              <a:latin typeface="Calibri"/>
            </a:endParaRPr>
          </a:p>
          <a:p>
            <a:pPr marL="343080" indent="-343080">
              <a:lnSpc>
                <a:spcPct val="100000"/>
              </a:lnSpc>
              <a:spcBef>
                <a:spcPts val="1001"/>
              </a:spcBef>
              <a:buClr>
                <a:srgbClr val="222080"/>
              </a:buClr>
              <a:buFont typeface="Arial"/>
              <a:buChar char="•"/>
            </a:pPr>
            <a:r>
              <a:rPr lang="en-US" sz="2000" b="0" strike="noStrike" spc="-1">
                <a:solidFill>
                  <a:srgbClr val="222080"/>
                </a:solidFill>
                <a:latin typeface="Calibri"/>
                <a:ea typeface="Arial"/>
              </a:rPr>
              <a:t>"Article processing costs that will be charged to the project" – remember that OA fees to publish in a non-full-OA journal/platform cannot be charged to the project</a:t>
            </a:r>
            <a:endParaRPr lang="en-US" sz="2000" b="0" strike="noStrike" spc="-1">
              <a:solidFill>
                <a:srgbClr val="222080"/>
              </a:solidFill>
              <a:latin typeface="Calibri"/>
            </a:endParaRPr>
          </a:p>
        </p:txBody>
      </p:sp>
      <p:sp>
        <p:nvSpPr>
          <p:cNvPr id="724" name="PlaceHolder 2"/>
          <p:cNvSpPr>
            <a:spLocks noGrp="1"/>
          </p:cNvSpPr>
          <p:nvPr>
            <p:ph type="sldNum" idx="47"/>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F7DB1E77-833C-4C38-95F8-B2E624E3D17C}" type="slidenum">
              <a:rPr lang="en-US" sz="1400" b="1" strike="noStrike" spc="-1">
                <a:solidFill>
                  <a:srgbClr val="FFFFFF"/>
                </a:solidFill>
                <a:latin typeface="Calibri Light"/>
                <a:ea typeface="Arial"/>
              </a:rPr>
              <a:t>46</a:t>
            </a:fld>
            <a:endParaRPr lang="en-GB" sz="1400" b="0" strike="noStrike" spc="-1">
              <a:latin typeface="Times New Roman"/>
            </a:endParaRPr>
          </a:p>
        </p:txBody>
      </p:sp>
      <p:pic>
        <p:nvPicPr>
          <p:cNvPr id="725" name="Picture 8" descr="Graphical user interface, application, email&#10;&#10;Description automatically generated"/>
          <p:cNvPicPr/>
          <p:nvPr/>
        </p:nvPicPr>
        <p:blipFill>
          <a:blip r:embed="rId2"/>
          <a:srcRect r="37663" b="12745"/>
          <a:stretch/>
        </p:blipFill>
        <p:spPr>
          <a:xfrm>
            <a:off x="6376680" y="1870920"/>
            <a:ext cx="5392440" cy="3714840"/>
          </a:xfrm>
          <a:prstGeom prst="rect">
            <a:avLst/>
          </a:prstGeom>
          <a:ln w="0">
            <a:noFill/>
          </a:ln>
        </p:spPr>
      </p:pic>
      <p:sp>
        <p:nvSpPr>
          <p:cNvPr id="726" name="PlaceHolder 3"/>
          <p:cNvSpPr>
            <a:spLocks noGrp="1"/>
          </p:cNvSpPr>
          <p:nvPr>
            <p:ph type="title"/>
          </p:nvPr>
        </p:nvSpPr>
        <p:spPr>
          <a:xfrm>
            <a:off x="837000" y="44568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Publications</a:t>
            </a:r>
            <a:endParaRPr lang="en-US" sz="4400" b="0" strike="noStrike" spc="-1">
              <a:solidFill>
                <a:srgbClr val="222080"/>
              </a:solidFill>
              <a:latin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 name="PlaceHolder 1"/>
          <p:cNvSpPr>
            <a:spLocks noGrp="1"/>
          </p:cNvSpPr>
          <p:nvPr>
            <p:ph type="sldNum" idx="48"/>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03EFAFDF-7632-42DC-8389-3B4F60D410C6}" type="slidenum">
              <a:rPr lang="en-US" sz="1400" b="1" strike="noStrike" spc="-1">
                <a:solidFill>
                  <a:srgbClr val="FFFFFF"/>
                </a:solidFill>
                <a:latin typeface="Calibri Light"/>
                <a:ea typeface="Arial"/>
              </a:rPr>
              <a:t>47</a:t>
            </a:fld>
            <a:endParaRPr lang="en-GB" sz="1400" b="0" strike="noStrike" spc="-1">
              <a:latin typeface="Times New Roman"/>
            </a:endParaRPr>
          </a:p>
        </p:txBody>
      </p:sp>
      <p:sp>
        <p:nvSpPr>
          <p:cNvPr id="728" name="TextBox 6"/>
          <p:cNvSpPr/>
          <p:nvPr/>
        </p:nvSpPr>
        <p:spPr>
          <a:xfrm>
            <a:off x="819720" y="5485680"/>
            <a:ext cx="5697000" cy="64044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a:lnSpc>
                <a:spcPct val="100000"/>
              </a:lnSpc>
              <a:buNone/>
            </a:pPr>
            <a:r>
              <a:rPr lang="en-US" sz="1800" b="0" u="sng" strike="noStrike" spc="-1">
                <a:solidFill>
                  <a:srgbClr val="4687E6"/>
                </a:solidFill>
                <a:uFillTx/>
                <a:latin typeface="Calibri"/>
                <a:ea typeface="Arial"/>
                <a:hlinkClick r:id="rId2"/>
              </a:rPr>
              <a:t>https://webgate.ec.europa.eu/funding-tenders-opportunities/pages/viewpage.action?pageId=25559674</a:t>
            </a:r>
            <a:r>
              <a:rPr lang="en-US" sz="1800" b="0" strike="noStrike" spc="-1">
                <a:solidFill>
                  <a:srgbClr val="4687E6"/>
                </a:solidFill>
                <a:latin typeface="Calibri"/>
                <a:ea typeface="Arial"/>
              </a:rPr>
              <a:t> </a:t>
            </a:r>
            <a:endParaRPr lang="en-GB" sz="1800" b="0" strike="noStrike" spc="-1">
              <a:latin typeface="Arial"/>
            </a:endParaRPr>
          </a:p>
        </p:txBody>
      </p:sp>
      <p:pic>
        <p:nvPicPr>
          <p:cNvPr id="729" name="Picture 10" descr="Graphical user interface, text, application, email&#10;&#10;Description automatically generated"/>
          <p:cNvPicPr/>
          <p:nvPr/>
        </p:nvPicPr>
        <p:blipFill>
          <a:blip r:embed="rId3"/>
          <a:stretch/>
        </p:blipFill>
        <p:spPr>
          <a:xfrm>
            <a:off x="7950240" y="563400"/>
            <a:ext cx="2742840" cy="931680"/>
          </a:xfrm>
          <a:prstGeom prst="rect">
            <a:avLst/>
          </a:prstGeom>
          <a:ln w="0">
            <a:noFill/>
          </a:ln>
        </p:spPr>
      </p:pic>
      <p:pic>
        <p:nvPicPr>
          <p:cNvPr id="730" name="Picture 11" descr="Graphical user interface, application&#10;&#10;Description automatically generated"/>
          <p:cNvPicPr/>
          <p:nvPr/>
        </p:nvPicPr>
        <p:blipFill>
          <a:blip r:embed="rId4"/>
          <a:stretch/>
        </p:blipFill>
        <p:spPr>
          <a:xfrm>
            <a:off x="546840" y="1712520"/>
            <a:ext cx="7258320" cy="3554640"/>
          </a:xfrm>
          <a:prstGeom prst="rect">
            <a:avLst/>
          </a:prstGeom>
          <a:ln w="0">
            <a:noFill/>
          </a:ln>
        </p:spPr>
      </p:pic>
      <p:pic>
        <p:nvPicPr>
          <p:cNvPr id="731" name="Picture 12" descr="Graphical user interface, text, application, email&#10;&#10;Description automatically generated"/>
          <p:cNvPicPr/>
          <p:nvPr/>
        </p:nvPicPr>
        <p:blipFill>
          <a:blip r:embed="rId5"/>
          <a:stretch/>
        </p:blipFill>
        <p:spPr>
          <a:xfrm>
            <a:off x="7950240" y="1583280"/>
            <a:ext cx="3937320" cy="3679920"/>
          </a:xfrm>
          <a:prstGeom prst="rect">
            <a:avLst/>
          </a:prstGeom>
          <a:ln w="0">
            <a:noFill/>
          </a:ln>
        </p:spPr>
      </p:pic>
      <p:sp>
        <p:nvSpPr>
          <p:cNvPr id="732" name="PlaceHolder 2"/>
          <p:cNvSpPr>
            <a:spLocks noGrp="1"/>
          </p:cNvSpPr>
          <p:nvPr>
            <p:ph type="title"/>
          </p:nvPr>
        </p:nvSpPr>
        <p:spPr>
          <a:xfrm>
            <a:off x="837000" y="44568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Datasets</a:t>
            </a:r>
            <a:endParaRPr lang="en-US" sz="4400" b="0" strike="noStrike" spc="-1">
              <a:solidFill>
                <a:srgbClr val="222080"/>
              </a:solidFill>
              <a:latin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3" name="PlaceHolder 1"/>
          <p:cNvSpPr>
            <a:spLocks noGrp="1"/>
          </p:cNvSpPr>
          <p:nvPr>
            <p:ph/>
          </p:nvPr>
        </p:nvSpPr>
        <p:spPr>
          <a:xfrm>
            <a:off x="687960" y="2097360"/>
            <a:ext cx="5404320" cy="1772640"/>
          </a:xfrm>
          <a:prstGeom prst="rect">
            <a:avLst/>
          </a:prstGeom>
          <a:solidFill>
            <a:srgbClr val="FFFFFF">
              <a:alpha val="62000"/>
            </a:srgbClr>
          </a:solidFill>
          <a:ln w="0">
            <a:noFill/>
          </a:ln>
        </p:spPr>
        <p:txBody>
          <a:bodyPr anchor="t">
            <a:normAutofit/>
          </a:bodyPr>
          <a:lstStyle/>
          <a:p>
            <a:pPr marL="343080" indent="-343080">
              <a:lnSpc>
                <a:spcPct val="90000"/>
              </a:lnSpc>
              <a:spcBef>
                <a:spcPts val="1001"/>
              </a:spcBef>
              <a:buClr>
                <a:srgbClr val="222080"/>
              </a:buClr>
              <a:buFont typeface="Arial"/>
              <a:buChar char="•"/>
            </a:pPr>
            <a:r>
              <a:rPr lang="en-US" sz="1900" b="0" strike="noStrike" spc="-1">
                <a:solidFill>
                  <a:srgbClr val="222080"/>
                </a:solidFill>
                <a:latin typeface="Calibri"/>
                <a:ea typeface="Arial"/>
              </a:rPr>
              <a:t>'Results' tab focused on the content of the results: discoveries and theories, products, services, methods, etc.</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1900" b="0" strike="noStrike" spc="-1">
                <a:solidFill>
                  <a:srgbClr val="222080"/>
                </a:solidFill>
                <a:latin typeface="Calibri"/>
                <a:ea typeface="Arial"/>
              </a:rPr>
              <a:t>'Other Results' tab is for reporting about software, workflows, protocols, prototypes, etc.</a:t>
            </a:r>
            <a:endParaRPr lang="en-US" sz="1900" b="0" strike="noStrike" spc="-1">
              <a:solidFill>
                <a:srgbClr val="222080"/>
              </a:solidFill>
              <a:latin typeface="Calibri"/>
            </a:endParaRPr>
          </a:p>
        </p:txBody>
      </p:sp>
      <p:sp>
        <p:nvSpPr>
          <p:cNvPr id="734" name="PlaceHolder 2"/>
          <p:cNvSpPr>
            <a:spLocks noGrp="1"/>
          </p:cNvSpPr>
          <p:nvPr>
            <p:ph type="sldNum" idx="49"/>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E285A910-3D76-4FB5-815F-033CF58D0CC9}" type="slidenum">
              <a:rPr lang="en-US" sz="1400" b="1" strike="noStrike" spc="-1">
                <a:solidFill>
                  <a:srgbClr val="FFFFFF"/>
                </a:solidFill>
                <a:latin typeface="Calibri Light"/>
                <a:ea typeface="Arial"/>
              </a:rPr>
              <a:t>48</a:t>
            </a:fld>
            <a:endParaRPr lang="en-GB" sz="1400" b="0" strike="noStrike" spc="-1">
              <a:latin typeface="Times New Roman"/>
            </a:endParaRPr>
          </a:p>
        </p:txBody>
      </p:sp>
      <p:pic>
        <p:nvPicPr>
          <p:cNvPr id="735" name="Picture 2" descr="Graphical user interface, application&#10;&#10;Description automatically generated"/>
          <p:cNvPicPr/>
          <p:nvPr/>
        </p:nvPicPr>
        <p:blipFill>
          <a:blip r:embed="rId2"/>
          <a:stretch/>
        </p:blipFill>
        <p:spPr>
          <a:xfrm>
            <a:off x="6482880" y="512640"/>
            <a:ext cx="5518080" cy="2670480"/>
          </a:xfrm>
          <a:prstGeom prst="rect">
            <a:avLst/>
          </a:prstGeom>
          <a:ln w="0">
            <a:noFill/>
          </a:ln>
        </p:spPr>
      </p:pic>
      <p:pic>
        <p:nvPicPr>
          <p:cNvPr id="736" name="Picture 6" descr="Graphical user interface, application&#10;&#10;Description automatically generated"/>
          <p:cNvPicPr/>
          <p:nvPr/>
        </p:nvPicPr>
        <p:blipFill>
          <a:blip r:embed="rId3"/>
          <a:stretch/>
        </p:blipFill>
        <p:spPr>
          <a:xfrm>
            <a:off x="6482880" y="3480120"/>
            <a:ext cx="5518080" cy="2709000"/>
          </a:xfrm>
          <a:prstGeom prst="rect">
            <a:avLst/>
          </a:prstGeom>
          <a:ln w="0">
            <a:noFill/>
          </a:ln>
        </p:spPr>
      </p:pic>
      <p:pic>
        <p:nvPicPr>
          <p:cNvPr id="737" name="Picture 8" descr="Graphical user interface, text, application, email&#10;&#10;Description automatically generated"/>
          <p:cNvPicPr/>
          <p:nvPr/>
        </p:nvPicPr>
        <p:blipFill>
          <a:blip r:embed="rId4"/>
          <a:stretch/>
        </p:blipFill>
        <p:spPr>
          <a:xfrm>
            <a:off x="687960" y="3798000"/>
            <a:ext cx="5452200" cy="2336400"/>
          </a:xfrm>
          <a:prstGeom prst="rect">
            <a:avLst/>
          </a:prstGeom>
          <a:ln w="0">
            <a:noFill/>
          </a:ln>
        </p:spPr>
      </p:pic>
      <p:sp>
        <p:nvSpPr>
          <p:cNvPr id="738" name="PlaceHolder 3"/>
          <p:cNvSpPr>
            <a:spLocks noGrp="1"/>
          </p:cNvSpPr>
          <p:nvPr>
            <p:ph type="title"/>
          </p:nvPr>
        </p:nvSpPr>
        <p:spPr>
          <a:xfrm>
            <a:off x="-1980000" y="696240"/>
            <a:ext cx="10515600" cy="1325520"/>
          </a:xfrm>
          <a:prstGeom prst="rect">
            <a:avLst/>
          </a:prstGeom>
          <a:noFill/>
          <a:ln w="0">
            <a:noFill/>
          </a:ln>
        </p:spPr>
        <p:txBody>
          <a:bodyPr anchor="ctr">
            <a:noAutofit/>
          </a:bodyPr>
          <a:lstStyle/>
          <a:p>
            <a:pPr algn="ctr">
              <a:lnSpc>
                <a:spcPct val="90000"/>
              </a:lnSpc>
              <a:buNone/>
            </a:pPr>
            <a:r>
              <a:rPr lang="en-GB" sz="4200" b="0" strike="noStrike" spc="-1">
                <a:solidFill>
                  <a:srgbClr val="1B60C6"/>
                </a:solidFill>
                <a:latin typeface="Calibri Light"/>
                <a:ea typeface="Arial"/>
              </a:rPr>
              <a:t>Results vs Other Results</a:t>
            </a:r>
            <a:endParaRPr lang="en-US" sz="4200" b="0" strike="noStrike" spc="-1">
              <a:solidFill>
                <a:srgbClr val="222080"/>
              </a:solidFill>
              <a:latin typeface="Calibri"/>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9" name="PlaceHolder 1"/>
          <p:cNvSpPr>
            <a:spLocks noGrp="1"/>
          </p:cNvSpPr>
          <p:nvPr>
            <p:ph/>
          </p:nvPr>
        </p:nvSpPr>
        <p:spPr>
          <a:xfrm>
            <a:off x="5096880" y="2419200"/>
            <a:ext cx="6426000" cy="2263320"/>
          </a:xfrm>
          <a:prstGeom prst="rect">
            <a:avLst/>
          </a:prstGeom>
          <a:noFill/>
          <a:ln w="0">
            <a:noFill/>
          </a:ln>
        </p:spPr>
        <p:txBody>
          <a:bodyPr anchor="t">
            <a:normAutofit fontScale="73000"/>
          </a:bodyPr>
          <a:lstStyle/>
          <a:p>
            <a:pPr algn="r">
              <a:lnSpc>
                <a:spcPct val="120000"/>
              </a:lnSpc>
              <a:spcBef>
                <a:spcPts val="1001"/>
              </a:spcBef>
              <a:buNone/>
              <a:tabLst>
                <a:tab pos="0" algn="l"/>
              </a:tabLst>
            </a:pPr>
            <a:r>
              <a:rPr lang="fr-FR" sz="8000" b="1" strike="noStrike" spc="-1">
                <a:solidFill>
                  <a:srgbClr val="1B60C6"/>
                </a:solidFill>
                <a:latin typeface="Calibri"/>
                <a:ea typeface="Calibri"/>
              </a:rPr>
              <a:t>Horizon Europe grant proposals</a:t>
            </a:r>
            <a:endParaRPr lang="en-US" sz="8000" b="0" strike="noStrike" spc="-1">
              <a:solidFill>
                <a:srgbClr val="222080"/>
              </a:solidFill>
              <a:latin typeface="Calibri"/>
            </a:endParaRPr>
          </a:p>
        </p:txBody>
      </p:sp>
      <p:sp>
        <p:nvSpPr>
          <p:cNvPr id="740" name="PlaceHolder 2"/>
          <p:cNvSpPr>
            <a:spLocks noGrp="1"/>
          </p:cNvSpPr>
          <p:nvPr>
            <p:ph/>
          </p:nvPr>
        </p:nvSpPr>
        <p:spPr>
          <a:xfrm>
            <a:off x="3193560" y="4682880"/>
            <a:ext cx="7765920" cy="988560"/>
          </a:xfrm>
          <a:prstGeom prst="rect">
            <a:avLst/>
          </a:prstGeom>
          <a:noFill/>
          <a:ln w="0">
            <a:noFill/>
          </a:ln>
        </p:spPr>
        <p:txBody>
          <a:bodyPr anchor="t">
            <a:noAutofit/>
          </a:bodyPr>
          <a:lstStyle/>
          <a:p>
            <a:pPr>
              <a:lnSpc>
                <a:spcPct val="90000"/>
              </a:lnSpc>
              <a:spcBef>
                <a:spcPts val="1001"/>
              </a:spcBef>
              <a:buNone/>
              <a:tabLst>
                <a:tab pos="0" algn="l"/>
              </a:tabLst>
            </a:pPr>
            <a:r>
              <a:rPr lang="en-GB" sz="2800" b="1" strike="noStrike" spc="-1">
                <a:solidFill>
                  <a:srgbClr val="5A6770"/>
                </a:solidFill>
                <a:latin typeface="Calibri"/>
                <a:ea typeface="Arial"/>
              </a:rPr>
              <a:t>Jonathan England</a:t>
            </a:r>
            <a:endParaRPr lang="en-US" sz="2800" b="0" strike="noStrike" spc="-1">
              <a:solidFill>
                <a:srgbClr val="222080"/>
              </a:solidFill>
              <a:latin typeface="Calibri"/>
            </a:endParaRPr>
          </a:p>
        </p:txBody>
      </p:sp>
      <p:sp>
        <p:nvSpPr>
          <p:cNvPr id="741" name="PlaceHolder 3"/>
          <p:cNvSpPr>
            <a:spLocks noGrp="1"/>
          </p:cNvSpPr>
          <p:nvPr>
            <p:ph/>
          </p:nvPr>
        </p:nvSpPr>
        <p:spPr>
          <a:xfrm>
            <a:off x="7576920" y="163080"/>
            <a:ext cx="4394880" cy="825480"/>
          </a:xfrm>
          <a:prstGeom prst="rect">
            <a:avLst/>
          </a:prstGeom>
          <a:noFill/>
          <a:ln w="0">
            <a:noFill/>
          </a:ln>
        </p:spPr>
        <p:txBody>
          <a:bodyPr anchor="t">
            <a:normAutofit fontScale="90000"/>
          </a:bodyPr>
          <a:lstStyle/>
          <a:p>
            <a:pPr algn="r">
              <a:lnSpc>
                <a:spcPct val="90000"/>
              </a:lnSpc>
              <a:spcBef>
                <a:spcPts val="1001"/>
              </a:spcBef>
              <a:buNone/>
              <a:tabLst>
                <a:tab pos="0" algn="l"/>
              </a:tabLst>
            </a:pPr>
            <a:r>
              <a:rPr lang="en-GB" sz="1600" b="1" u="sng" strike="noStrike" spc="-1">
                <a:solidFill>
                  <a:srgbClr val="5FC61B"/>
                </a:solidFill>
                <a:uFillTx/>
                <a:latin typeface="Calibri Light"/>
                <a:ea typeface="Arial"/>
                <a:hlinkClick r:id="rId2"/>
              </a:rPr>
              <a:t>www.openaire.eu</a:t>
            </a:r>
            <a:endParaRPr lang="en-US" sz="1600" b="0" strike="noStrike" spc="-1">
              <a:solidFill>
                <a:srgbClr val="222080"/>
              </a:solidFill>
              <a:latin typeface="Calibri"/>
            </a:endParaRPr>
          </a:p>
          <a:p>
            <a:pPr algn="r">
              <a:lnSpc>
                <a:spcPct val="90000"/>
              </a:lnSpc>
              <a:spcBef>
                <a:spcPts val="1001"/>
              </a:spcBef>
              <a:buNone/>
              <a:tabLst>
                <a:tab pos="0" algn="l"/>
              </a:tabLst>
            </a:pPr>
            <a:r>
              <a:rPr lang="en-GB" sz="1600" b="1" strike="noStrike" spc="-1">
                <a:solidFill>
                  <a:srgbClr val="1B60C6"/>
                </a:solidFill>
                <a:latin typeface="Calibri Light"/>
                <a:ea typeface="Arial"/>
              </a:rPr>
              <a:t>Webinar| </a:t>
            </a:r>
            <a:br>
              <a:rPr sz="1600"/>
            </a:br>
            <a:r>
              <a:rPr lang="en-GB" sz="1600" b="1" strike="noStrike" spc="-1">
                <a:solidFill>
                  <a:srgbClr val="1B60C6"/>
                </a:solidFill>
                <a:latin typeface="Calibri Light"/>
                <a:ea typeface="Arial"/>
              </a:rPr>
              <a:t>22 Nov 2024</a:t>
            </a:r>
            <a:endParaRPr lang="en-US" sz="1600" b="0" strike="noStrike" spc="-1">
              <a:solidFill>
                <a:srgbClr val="222080"/>
              </a:solidFill>
              <a:latin typeface="Calibri"/>
            </a:endParaRPr>
          </a:p>
          <a:p>
            <a:pPr algn="r">
              <a:lnSpc>
                <a:spcPct val="90000"/>
              </a:lnSpc>
              <a:spcBef>
                <a:spcPts val="1001"/>
              </a:spcBef>
              <a:buNone/>
              <a:tabLst>
                <a:tab pos="0" algn="l"/>
              </a:tabLst>
            </a:pPr>
            <a:endParaRPr lang="en-US" sz="1600" b="0" strike="noStrike" spc="-1">
              <a:solidFill>
                <a:srgbClr val="222080"/>
              </a:solidFill>
              <a:latin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6" name="Picture 20" descr="A diagram of a system&#10;&#10;Description automatically generated"/>
          <p:cNvPicPr/>
          <p:nvPr/>
        </p:nvPicPr>
        <p:blipFill>
          <a:blip r:embed="rId2"/>
          <a:srcRect l="7004" t="9472" r="9945" b="5506"/>
          <a:stretch/>
        </p:blipFill>
        <p:spPr>
          <a:xfrm>
            <a:off x="5220000" y="446400"/>
            <a:ext cx="6759000" cy="4397400"/>
          </a:xfrm>
          <a:prstGeom prst="rect">
            <a:avLst/>
          </a:prstGeom>
          <a:ln w="0">
            <a:noFill/>
          </a:ln>
        </p:spPr>
      </p:pic>
      <p:sp>
        <p:nvSpPr>
          <p:cNvPr id="507" name="PlaceHolder 1"/>
          <p:cNvSpPr>
            <a:spLocks noGrp="1"/>
          </p:cNvSpPr>
          <p:nvPr>
            <p:ph type="sldNum" idx="17"/>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AB8BAC13-E555-411E-BFE9-A70BF64E9833}" type="slidenum">
              <a:rPr lang="en-US" sz="1400" b="1" strike="noStrike" spc="-1">
                <a:solidFill>
                  <a:srgbClr val="FFFFFF"/>
                </a:solidFill>
                <a:latin typeface="Calibri Light"/>
                <a:ea typeface="Arial"/>
              </a:rPr>
              <a:t>5</a:t>
            </a:fld>
            <a:endParaRPr lang="en-GB" sz="1400" b="0" strike="noStrike" spc="-1">
              <a:latin typeface="Times New Roman"/>
            </a:endParaRPr>
          </a:p>
        </p:txBody>
      </p:sp>
      <p:sp>
        <p:nvSpPr>
          <p:cNvPr id="508" name="PlaceHolder 2"/>
          <p:cNvSpPr>
            <a:spLocks noGrp="1"/>
          </p:cNvSpPr>
          <p:nvPr>
            <p:ph/>
          </p:nvPr>
        </p:nvSpPr>
        <p:spPr>
          <a:xfrm>
            <a:off x="360000" y="360000"/>
            <a:ext cx="5160960" cy="3303720"/>
          </a:xfrm>
          <a:prstGeom prst="rect">
            <a:avLst/>
          </a:prstGeom>
          <a:noFill/>
          <a:ln w="0">
            <a:noFill/>
          </a:ln>
        </p:spPr>
        <p:txBody>
          <a:bodyPr anchor="t">
            <a:normAutofit fontScale="70000"/>
          </a:bodyPr>
          <a:lstStyle/>
          <a:p>
            <a:pPr>
              <a:lnSpc>
                <a:spcPct val="90000"/>
              </a:lnSpc>
              <a:spcBef>
                <a:spcPts val="1001"/>
              </a:spcBef>
              <a:buNone/>
              <a:tabLst>
                <a:tab pos="0" algn="l"/>
              </a:tabLst>
            </a:pPr>
            <a:r>
              <a:rPr lang="en-GB" sz="4300" b="1" strike="noStrike" spc="-1">
                <a:solidFill>
                  <a:srgbClr val="4687E6"/>
                </a:solidFill>
                <a:latin typeface="Calibri"/>
                <a:ea typeface="Arial"/>
              </a:rPr>
              <a:t>Requirements</a:t>
            </a:r>
            <a:endParaRPr lang="en-US" sz="43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2700" b="0" strike="noStrike" spc="-1">
                <a:solidFill>
                  <a:srgbClr val="222080"/>
                </a:solidFill>
                <a:latin typeface="Calibri"/>
                <a:ea typeface="Arial"/>
              </a:rPr>
              <a:t>Peer-reviewed manuscript (AAM or VoR) in a metadata-ready </a:t>
            </a:r>
            <a:r>
              <a:rPr lang="en-US" sz="2700" b="1" strike="noStrike" spc="-1">
                <a:solidFill>
                  <a:srgbClr val="222080"/>
                </a:solidFill>
                <a:latin typeface="Calibri"/>
                <a:ea typeface="Arial"/>
              </a:rPr>
              <a:t>trusted repository</a:t>
            </a:r>
            <a:endParaRPr lang="en-US" sz="27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2700" b="1" strike="noStrike" spc="-1">
                <a:solidFill>
                  <a:srgbClr val="222080"/>
                </a:solidFill>
                <a:latin typeface="Calibri"/>
                <a:ea typeface="Arial"/>
              </a:rPr>
              <a:t>No embargo period </a:t>
            </a:r>
            <a:r>
              <a:rPr lang="en-US" sz="2700" b="0" strike="noStrike" spc="-1">
                <a:solidFill>
                  <a:srgbClr val="222080"/>
                </a:solidFill>
                <a:latin typeface="Calibri"/>
                <a:ea typeface="Arial"/>
              </a:rPr>
              <a:t>(i.e. immediate OA)</a:t>
            </a:r>
            <a:endParaRPr lang="en-US" sz="27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2700" b="0" strike="noStrike" spc="-1">
                <a:solidFill>
                  <a:srgbClr val="222080"/>
                </a:solidFill>
                <a:latin typeface="Calibri"/>
                <a:ea typeface="Arial"/>
              </a:rPr>
              <a:t>Authors retain their rights by having the AAM and/or the VoR under a </a:t>
            </a:r>
            <a:r>
              <a:rPr lang="en-US" sz="2700" b="1" strike="noStrike" spc="-1">
                <a:solidFill>
                  <a:srgbClr val="222080"/>
                </a:solidFill>
                <a:latin typeface="Calibri"/>
                <a:ea typeface="Arial"/>
              </a:rPr>
              <a:t>CC-BY 4.0 </a:t>
            </a:r>
            <a:r>
              <a:rPr lang="en-US" sz="2700" b="0" strike="noStrike" spc="-1">
                <a:solidFill>
                  <a:srgbClr val="222080"/>
                </a:solidFill>
                <a:latin typeface="Calibri"/>
                <a:ea typeface="Arial"/>
              </a:rPr>
              <a:t>licence</a:t>
            </a:r>
            <a:endParaRPr lang="en-US" sz="27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2700" b="0" strike="noStrike" spc="-1">
                <a:solidFill>
                  <a:srgbClr val="222080"/>
                </a:solidFill>
                <a:latin typeface="Calibri"/>
                <a:ea typeface="Arial"/>
              </a:rPr>
              <a:t>Information about research outputs or tools/instruments needed to validate the conclusions of the publication</a:t>
            </a:r>
            <a:endParaRPr lang="en-US" sz="2700" b="0" strike="noStrike" spc="-1">
              <a:solidFill>
                <a:srgbClr val="222080"/>
              </a:solidFill>
              <a:latin typeface="Calibri"/>
            </a:endParaRPr>
          </a:p>
          <a:p>
            <a:pPr marL="343080" indent="-343080">
              <a:lnSpc>
                <a:spcPct val="90000"/>
              </a:lnSpc>
              <a:spcBef>
                <a:spcPts val="1001"/>
              </a:spcBef>
              <a:buClr>
                <a:srgbClr val="222080"/>
              </a:buClr>
              <a:buFont typeface="Arial"/>
              <a:buChar char="•"/>
              <a:tabLst>
                <a:tab pos="0" algn="l"/>
              </a:tabLst>
            </a:pPr>
            <a:r>
              <a:rPr lang="en-US" sz="2700" b="0" strike="noStrike" spc="-1">
                <a:solidFill>
                  <a:srgbClr val="222080"/>
                </a:solidFill>
                <a:latin typeface="Calibri"/>
                <a:ea typeface="Arial"/>
              </a:rPr>
              <a:t>Add the acronym/code of the project within </a:t>
            </a:r>
            <a:endParaRPr lang="en-US" sz="2700" b="0" strike="noStrike" spc="-1">
              <a:solidFill>
                <a:srgbClr val="222080"/>
              </a:solidFill>
              <a:latin typeface="Calibri"/>
            </a:endParaRPr>
          </a:p>
        </p:txBody>
      </p:sp>
      <p:sp>
        <p:nvSpPr>
          <p:cNvPr id="509" name="Text Placeholder 11"/>
          <p:cNvSpPr/>
          <p:nvPr/>
        </p:nvSpPr>
        <p:spPr>
          <a:xfrm>
            <a:off x="1548000" y="3816000"/>
            <a:ext cx="6372000" cy="2520720"/>
          </a:xfrm>
          <a:prstGeom prst="rect">
            <a:avLst/>
          </a:prstGeom>
          <a:noFill/>
          <a:ln w="0">
            <a:noFill/>
          </a:ln>
        </p:spPr>
        <p:style>
          <a:lnRef idx="0">
            <a:scrgbClr r="0" g="0" b="0"/>
          </a:lnRef>
          <a:fillRef idx="0">
            <a:scrgbClr r="0" g="0" b="0"/>
          </a:fillRef>
          <a:effectRef idx="0">
            <a:scrgbClr r="0" g="0" b="0"/>
          </a:effectRef>
          <a:fontRef idx="minor"/>
        </p:style>
        <p:txBody>
          <a:bodyPr anchor="t">
            <a:normAutofit fontScale="86000"/>
          </a:bodyPr>
          <a:lstStyle/>
          <a:p>
            <a:pPr>
              <a:lnSpc>
                <a:spcPct val="90000"/>
              </a:lnSpc>
              <a:spcBef>
                <a:spcPts val="1001"/>
              </a:spcBef>
              <a:buNone/>
              <a:tabLst>
                <a:tab pos="0" algn="l"/>
              </a:tabLst>
            </a:pPr>
            <a:r>
              <a:rPr lang="en-GB" sz="3200" b="1" strike="noStrike" spc="-1">
                <a:solidFill>
                  <a:srgbClr val="4687E6"/>
                </a:solidFill>
                <a:latin typeface="Calibri"/>
                <a:ea typeface="Arial"/>
              </a:rPr>
              <a:t>Specificities</a:t>
            </a:r>
            <a:endParaRPr lang="en-GB" sz="3200" b="0" strike="noStrike" spc="-1">
              <a:latin typeface="Arial"/>
            </a:endParaRPr>
          </a:p>
          <a:p>
            <a:pPr marL="343080" indent="-343080">
              <a:lnSpc>
                <a:spcPct val="90000"/>
              </a:lnSpc>
              <a:spcBef>
                <a:spcPts val="1001"/>
              </a:spcBef>
              <a:buClr>
                <a:srgbClr val="222080"/>
              </a:buClr>
              <a:buFont typeface="Arial"/>
              <a:buChar char="•"/>
              <a:tabLst>
                <a:tab pos="0" algn="l"/>
              </a:tabLst>
            </a:pPr>
            <a:r>
              <a:rPr lang="en-US" sz="2200" b="0" strike="noStrike" spc="-1">
                <a:solidFill>
                  <a:srgbClr val="222080"/>
                </a:solidFill>
                <a:latin typeface="Calibri"/>
                <a:ea typeface="Arial"/>
              </a:rPr>
              <a:t>Publication fees (Article Processing Charges) are </a:t>
            </a:r>
            <a:r>
              <a:rPr lang="en-US" sz="2200" b="1" strike="noStrike" spc="-1">
                <a:solidFill>
                  <a:srgbClr val="222080"/>
                </a:solidFill>
                <a:latin typeface="Calibri"/>
                <a:ea typeface="Arial"/>
              </a:rPr>
              <a:t>reimbursable</a:t>
            </a:r>
            <a:r>
              <a:rPr lang="en-US" sz="2200" b="0" strike="noStrike" spc="-1">
                <a:solidFill>
                  <a:srgbClr val="222080"/>
                </a:solidFill>
                <a:latin typeface="Calibri"/>
                <a:ea typeface="Arial"/>
              </a:rPr>
              <a:t> if the venue is full OA</a:t>
            </a:r>
            <a:endParaRPr lang="en-GB" sz="2200" b="0" strike="noStrike" spc="-1">
              <a:latin typeface="Arial"/>
            </a:endParaRPr>
          </a:p>
          <a:p>
            <a:pPr marL="343080" indent="-343080">
              <a:lnSpc>
                <a:spcPct val="90000"/>
              </a:lnSpc>
              <a:spcBef>
                <a:spcPts val="1001"/>
              </a:spcBef>
              <a:buClr>
                <a:srgbClr val="222080"/>
              </a:buClr>
              <a:buFont typeface="Arial"/>
              <a:buChar char="•"/>
              <a:tabLst>
                <a:tab pos="0" algn="l"/>
              </a:tabLst>
            </a:pPr>
            <a:r>
              <a:rPr lang="en-US" sz="2200" b="1" strike="noStrike" spc="-1">
                <a:solidFill>
                  <a:srgbClr val="222080"/>
                </a:solidFill>
                <a:latin typeface="Calibri"/>
                <a:ea typeface="Arial"/>
              </a:rPr>
              <a:t>No restrictions </a:t>
            </a:r>
            <a:r>
              <a:rPr lang="en-US" sz="2200" b="0" strike="noStrike" spc="-1">
                <a:solidFill>
                  <a:srgbClr val="222080"/>
                </a:solidFill>
                <a:latin typeface="Calibri"/>
                <a:ea typeface="Arial"/>
              </a:rPr>
              <a:t>on where to publish (journal doesn't have to be full OA), but APCs for hybrid journals are not covered</a:t>
            </a:r>
            <a:endParaRPr lang="en-GB" sz="2200" b="0" strike="noStrike" spc="-1">
              <a:latin typeface="Arial"/>
            </a:endParaRPr>
          </a:p>
          <a:p>
            <a:pPr marL="343080" indent="-343080">
              <a:lnSpc>
                <a:spcPct val="90000"/>
              </a:lnSpc>
              <a:spcBef>
                <a:spcPts val="1001"/>
              </a:spcBef>
              <a:buClr>
                <a:srgbClr val="222080"/>
              </a:buClr>
              <a:buFont typeface="Arial"/>
              <a:buChar char="•"/>
              <a:tabLst>
                <a:tab pos="0" algn="l"/>
              </a:tabLst>
            </a:pPr>
            <a:r>
              <a:rPr lang="en-US" sz="2200" b="0" strike="noStrike" spc="-1">
                <a:solidFill>
                  <a:srgbClr val="222080"/>
                </a:solidFill>
                <a:latin typeface="Calibri"/>
                <a:ea typeface="Arial"/>
              </a:rPr>
              <a:t>CC BY-NC/BY-ND/BY-NC-ND allowed for long-text formats (e.g. monographs; a chapter in an edited book is not eligible)</a:t>
            </a:r>
            <a:endParaRPr lang="en-GB" sz="2200" b="0" strike="noStrike" spc="-1">
              <a:latin typeface="Arial"/>
            </a:endParaRPr>
          </a:p>
        </p:txBody>
      </p:sp>
      <p:sp>
        <p:nvSpPr>
          <p:cNvPr id="510" name="Rectangle 509"/>
          <p:cNvSpPr/>
          <p:nvPr/>
        </p:nvSpPr>
        <p:spPr>
          <a:xfrm>
            <a:off x="0" y="0"/>
            <a:ext cx="12192120" cy="6858000"/>
          </a:xfrm>
          <a:prstGeom prst="rect">
            <a:avLst/>
          </a:prstGeom>
          <a:noFill/>
          <a:ln w="216000">
            <a:solidFill>
              <a:srgbClr val="3465A4"/>
            </a:solidFill>
            <a:round/>
          </a:ln>
        </p:spPr>
        <p:style>
          <a:lnRef idx="0">
            <a:scrgbClr r="0" g="0" b="0"/>
          </a:lnRef>
          <a:fillRef idx="0">
            <a:scrgbClr r="0" g="0" b="0"/>
          </a:fillRef>
          <a:effectRef idx="0">
            <a:scrgbClr r="0" g="0" b="0"/>
          </a:effectRef>
          <a:fontRef idx="minor"/>
        </p:style>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2" name="PlaceHolder 1"/>
          <p:cNvSpPr>
            <a:spLocks noGrp="1"/>
          </p:cNvSpPr>
          <p:nvPr>
            <p:ph type="title"/>
          </p:nvPr>
        </p:nvSpPr>
        <p:spPr>
          <a:xfrm>
            <a:off x="837000" y="427320"/>
            <a:ext cx="10515600" cy="1325520"/>
          </a:xfrm>
          <a:prstGeom prst="rect">
            <a:avLst/>
          </a:prstGeom>
          <a:noFill/>
          <a:ln w="0">
            <a:noFill/>
          </a:ln>
        </p:spPr>
        <p:txBody>
          <a:bodyPr anchor="ctr">
            <a:noAutofit/>
          </a:bodyPr>
          <a:lstStyle/>
          <a:p>
            <a:pPr algn="ctr">
              <a:lnSpc>
                <a:spcPct val="90000"/>
              </a:lnSpc>
              <a:buNone/>
            </a:pPr>
            <a:r>
              <a:rPr lang="en-US" sz="4400" b="1" strike="noStrike" spc="-1">
                <a:solidFill>
                  <a:srgbClr val="FFFFFF"/>
                </a:solidFill>
                <a:latin typeface="Calibri"/>
                <a:ea typeface="Arial"/>
              </a:rPr>
              <a:t>Open Science parts</a:t>
            </a:r>
            <a:endParaRPr lang="en-US" sz="4400" b="0" strike="noStrike" spc="-1">
              <a:solidFill>
                <a:srgbClr val="FFFFFF"/>
              </a:solidFill>
              <a:latin typeface="Calibri"/>
            </a:endParaRPr>
          </a:p>
        </p:txBody>
      </p:sp>
      <p:sp>
        <p:nvSpPr>
          <p:cNvPr id="743" name="PlaceHolder 2"/>
          <p:cNvSpPr>
            <a:spLocks noGrp="1"/>
          </p:cNvSpPr>
          <p:nvPr>
            <p:ph type="sldNum" idx="50"/>
          </p:nvPr>
        </p:nvSpPr>
        <p:spPr>
          <a:xfrm>
            <a:off x="5698440" y="-82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58163B7D-E36A-480C-941E-9CE01CA260AB}" type="slidenum">
              <a:rPr lang="en-US" sz="1400" b="1" strike="noStrike" spc="-1">
                <a:solidFill>
                  <a:srgbClr val="FFFFFF"/>
                </a:solidFill>
                <a:latin typeface="Calibri Light"/>
                <a:ea typeface="Arial"/>
              </a:rPr>
              <a:t>50</a:t>
            </a:fld>
            <a:endParaRPr lang="en-GB" sz="1400" b="0" strike="noStrike" spc="-1">
              <a:latin typeface="Times New Roman"/>
            </a:endParaRPr>
          </a:p>
        </p:txBody>
      </p:sp>
      <p:sp>
        <p:nvSpPr>
          <p:cNvPr id="744" name="TextBox 16"/>
          <p:cNvSpPr/>
          <p:nvPr/>
        </p:nvSpPr>
        <p:spPr>
          <a:xfrm>
            <a:off x="837000" y="1640160"/>
            <a:ext cx="9839880" cy="4632120"/>
          </a:xfrm>
          <a:prstGeom prst="rect">
            <a:avLst/>
          </a:prstGeom>
          <a:noFill/>
          <a:ln w="0">
            <a:noFill/>
          </a:ln>
        </p:spPr>
        <p:style>
          <a:lnRef idx="0">
            <a:scrgbClr r="0" g="0" b="0"/>
          </a:lnRef>
          <a:fillRef idx="0">
            <a:scrgbClr r="0" g="0" b="0"/>
          </a:fillRef>
          <a:effectRef idx="0">
            <a:scrgbClr r="0" g="0" b="0"/>
          </a:effectRef>
          <a:fontRef idx="minor"/>
        </p:style>
        <p:txBody>
          <a:bodyPr anchor="t">
            <a:spAutoFit/>
          </a:bodyPr>
          <a:lstStyle/>
          <a:p>
            <a:pPr marL="343080" indent="-343080">
              <a:lnSpc>
                <a:spcPct val="100000"/>
              </a:lnSpc>
              <a:spcAft>
                <a:spcPts val="1800"/>
              </a:spcAft>
              <a:buClr>
                <a:srgbClr val="FFFFFF"/>
              </a:buClr>
              <a:buFont typeface="Arial"/>
              <a:buChar char="•"/>
            </a:pPr>
            <a:r>
              <a:rPr lang="en-GB" sz="1900" b="0" strike="noStrike" spc="-1">
                <a:solidFill>
                  <a:srgbClr val="FFFFFF"/>
                </a:solidFill>
                <a:latin typeface="Calibri"/>
                <a:ea typeface="Arial"/>
              </a:rPr>
              <a:t>PART A – Application form</a:t>
            </a:r>
            <a:endParaRPr lang="en-GB" sz="1900" b="0" strike="noStrike" spc="-1">
              <a:latin typeface="Arial"/>
            </a:endParaRPr>
          </a:p>
          <a:p>
            <a:pPr marL="800280" lvl="1" indent="-343080">
              <a:lnSpc>
                <a:spcPct val="100000"/>
              </a:lnSpc>
              <a:spcAft>
                <a:spcPts val="1800"/>
              </a:spcAft>
              <a:buClr>
                <a:srgbClr val="FFFFFF"/>
              </a:buClr>
              <a:buFont typeface="Arial"/>
              <a:buChar char="•"/>
            </a:pPr>
            <a:r>
              <a:rPr lang="en-GB" sz="1900" b="0" strike="noStrike" spc="-1">
                <a:solidFill>
                  <a:srgbClr val="FFFFFF"/>
                </a:solidFill>
                <a:latin typeface="Calibri"/>
                <a:ea typeface="Arial"/>
              </a:rPr>
              <a:t>List 5 publications, widely-used datasets, softwares, goods, services or any other achievements relevant to the call</a:t>
            </a:r>
            <a:endParaRPr lang="en-GB" sz="1900" b="0" strike="noStrike" spc="-1">
              <a:latin typeface="Arial"/>
            </a:endParaRPr>
          </a:p>
          <a:p>
            <a:pPr marL="343080" indent="-343080">
              <a:lnSpc>
                <a:spcPct val="100000"/>
              </a:lnSpc>
              <a:spcAft>
                <a:spcPts val="1800"/>
              </a:spcAft>
              <a:buClr>
                <a:srgbClr val="FFFFFF"/>
              </a:buClr>
              <a:buFont typeface="Arial"/>
              <a:buChar char="•"/>
            </a:pPr>
            <a:r>
              <a:rPr lang="en-GB" sz="1900" b="0" strike="noStrike" spc="-1">
                <a:solidFill>
                  <a:srgbClr val="FFFFFF"/>
                </a:solidFill>
                <a:latin typeface="Calibri"/>
                <a:ea typeface="Arial"/>
              </a:rPr>
              <a:t>PART B – Project proposal – technical description</a:t>
            </a:r>
            <a:endParaRPr lang="en-GB" sz="1900" b="0" strike="noStrike" spc="-1">
              <a:latin typeface="Arial"/>
            </a:endParaRPr>
          </a:p>
          <a:p>
            <a:pPr marL="800280" lvl="1" indent="-343080">
              <a:lnSpc>
                <a:spcPct val="100000"/>
              </a:lnSpc>
              <a:spcAft>
                <a:spcPts val="1800"/>
              </a:spcAft>
              <a:buClr>
                <a:srgbClr val="FFFFFF"/>
              </a:buClr>
              <a:buFont typeface="Arial"/>
              <a:buChar char="•"/>
            </a:pPr>
            <a:r>
              <a:rPr lang="en-GB" sz="1900" b="0" strike="noStrike" spc="-1">
                <a:solidFill>
                  <a:srgbClr val="FFFFFF"/>
                </a:solidFill>
                <a:latin typeface="Calibri"/>
                <a:ea typeface="Arial"/>
              </a:rPr>
              <a:t>Under ‘Excellence’ – ‘1.2 Methodology’ (Open Science, RDM and management of other research outputs)</a:t>
            </a:r>
            <a:endParaRPr lang="en-GB" sz="1900" b="0" strike="noStrike" spc="-1">
              <a:latin typeface="Arial"/>
            </a:endParaRPr>
          </a:p>
          <a:p>
            <a:pPr marL="800280" lvl="1" indent="-343080">
              <a:lnSpc>
                <a:spcPct val="100000"/>
              </a:lnSpc>
              <a:spcAft>
                <a:spcPts val="1800"/>
              </a:spcAft>
              <a:buClr>
                <a:srgbClr val="FFFFFF"/>
              </a:buClr>
              <a:buFont typeface="Arial"/>
              <a:buChar char="•"/>
            </a:pPr>
            <a:r>
              <a:rPr lang="en-GB" sz="1900" b="0" strike="noStrike" spc="-1">
                <a:solidFill>
                  <a:srgbClr val="FFFFFF"/>
                </a:solidFill>
                <a:latin typeface="Calibri"/>
                <a:ea typeface="Arial"/>
              </a:rPr>
              <a:t>Under ‘Impact’ – ‘2.2 Measures to maximise impact’ (dissemination, exploitation and communication)</a:t>
            </a:r>
            <a:endParaRPr lang="en-GB" sz="1900" b="0" strike="noStrike" spc="-1">
              <a:latin typeface="Arial"/>
            </a:endParaRPr>
          </a:p>
          <a:p>
            <a:pPr marL="800280" lvl="1" indent="-343080">
              <a:lnSpc>
                <a:spcPct val="100000"/>
              </a:lnSpc>
              <a:spcAft>
                <a:spcPts val="1800"/>
              </a:spcAft>
              <a:buClr>
                <a:srgbClr val="FFFFFF"/>
              </a:buClr>
              <a:buFont typeface="Arial"/>
              <a:buChar char="•"/>
            </a:pPr>
            <a:r>
              <a:rPr lang="en-GB" sz="1900" b="0" strike="noStrike" spc="-1">
                <a:solidFill>
                  <a:srgbClr val="FFFFFF"/>
                </a:solidFill>
                <a:latin typeface="Calibri"/>
                <a:ea typeface="Arial"/>
              </a:rPr>
              <a:t>Under ‘Quality and efficiency of the implementation’ – ‘3.1 Work plan and resources’ and ‘3.2 Capacity of participants and consortium as a whole’</a:t>
            </a:r>
            <a:endParaRPr lang="en-GB" sz="1900" b="0" strike="noStrike" spc="-1">
              <a:latin typeface="Arial"/>
            </a:endParaRPr>
          </a:p>
          <a:p>
            <a:pPr>
              <a:lnSpc>
                <a:spcPct val="100000"/>
              </a:lnSpc>
              <a:spcAft>
                <a:spcPts val="1800"/>
              </a:spcAft>
              <a:buNone/>
            </a:pPr>
            <a:endParaRPr lang="en-GB" sz="1800" b="0" strike="noStrike" spc="-1">
              <a:latin typeface="Aria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5" name="PlaceHolder 1"/>
          <p:cNvSpPr>
            <a:spLocks noGrp="1"/>
          </p:cNvSpPr>
          <p:nvPr>
            <p:ph/>
          </p:nvPr>
        </p:nvSpPr>
        <p:spPr>
          <a:xfrm>
            <a:off x="1800000" y="2272680"/>
            <a:ext cx="5422680" cy="2947320"/>
          </a:xfrm>
          <a:prstGeom prst="rect">
            <a:avLst/>
          </a:prstGeom>
          <a:solidFill>
            <a:srgbClr val="FFFFFF">
              <a:alpha val="62000"/>
            </a:srgbClr>
          </a:solidFill>
          <a:ln w="0">
            <a:noFill/>
          </a:ln>
        </p:spPr>
        <p:txBody>
          <a:bodyPr anchor="t">
            <a:normAutofit fontScale="68000"/>
          </a:bodyPr>
          <a:lstStyle/>
          <a:p>
            <a:pPr marL="343080" indent="-343080">
              <a:lnSpc>
                <a:spcPct val="90000"/>
              </a:lnSpc>
              <a:spcBef>
                <a:spcPts val="1001"/>
              </a:spcBef>
              <a:buClr>
                <a:srgbClr val="222080"/>
              </a:buClr>
              <a:buFont typeface="Arial"/>
              <a:buChar char="•"/>
            </a:pPr>
            <a:r>
              <a:rPr lang="en-US" sz="3200" b="0" strike="noStrike" spc="-1">
                <a:solidFill>
                  <a:srgbClr val="222080"/>
                </a:solidFill>
                <a:latin typeface="Calibri"/>
                <a:ea typeface="Arial"/>
              </a:rPr>
              <a:t>Your publications cited should be available in OA (i.e. openly available on a trusted repository)</a:t>
            </a:r>
            <a:endParaRPr lang="en-US" sz="32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3200" b="0" strike="noStrike" spc="-1">
                <a:solidFill>
                  <a:srgbClr val="222080"/>
                </a:solidFill>
                <a:latin typeface="Calibri"/>
                <a:ea typeface="Arial"/>
              </a:rPr>
              <a:t>Your publications cited will only be evaluated qualitatively (i.e. the Impact Factor of the journal is irrelevant)</a:t>
            </a:r>
            <a:endParaRPr lang="en-US" sz="32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3200" b="0" strike="noStrike" spc="-1">
                <a:solidFill>
                  <a:srgbClr val="222080"/>
                </a:solidFill>
                <a:latin typeface="Calibri"/>
                <a:ea typeface="Arial"/>
              </a:rPr>
              <a:t>Give insights in where you are hoping to publish (e.g. Open Research Europe, full OA journals)</a:t>
            </a:r>
            <a:endParaRPr lang="en-US" sz="3200" b="0" strike="noStrike" spc="-1">
              <a:solidFill>
                <a:srgbClr val="222080"/>
              </a:solidFill>
              <a:latin typeface="Calibri"/>
            </a:endParaRPr>
          </a:p>
        </p:txBody>
      </p:sp>
      <p:sp>
        <p:nvSpPr>
          <p:cNvPr id="746" name="PlaceHolder 2"/>
          <p:cNvSpPr>
            <a:spLocks noGrp="1"/>
          </p:cNvSpPr>
          <p:nvPr>
            <p:ph type="sldNum" idx="51"/>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D54ECB54-252F-4A3F-8826-1F60E0E16580}" type="slidenum">
              <a:rPr lang="en-US" sz="1400" b="1" strike="noStrike" spc="-1">
                <a:solidFill>
                  <a:srgbClr val="FFFFFF"/>
                </a:solidFill>
                <a:latin typeface="Calibri Light"/>
                <a:ea typeface="Arial"/>
              </a:rPr>
              <a:t>51</a:t>
            </a:fld>
            <a:endParaRPr lang="en-GB" sz="1400" b="0" strike="noStrike" spc="-1">
              <a:latin typeface="Times New Roman"/>
            </a:endParaRPr>
          </a:p>
        </p:txBody>
      </p:sp>
      <p:pic>
        <p:nvPicPr>
          <p:cNvPr id="747" name="Picture 2" descr="Books, Bookshelf, Library, Education"/>
          <p:cNvPicPr/>
          <p:nvPr/>
        </p:nvPicPr>
        <p:blipFill>
          <a:blip r:embed="rId2"/>
          <a:stretch/>
        </p:blipFill>
        <p:spPr>
          <a:xfrm>
            <a:off x="7623720" y="2523240"/>
            <a:ext cx="3896280" cy="2746080"/>
          </a:xfrm>
          <a:prstGeom prst="rect">
            <a:avLst/>
          </a:prstGeom>
          <a:ln w="0">
            <a:noFill/>
          </a:ln>
        </p:spPr>
      </p:pic>
      <p:sp>
        <p:nvSpPr>
          <p:cNvPr id="748" name="PlaceHolder 3"/>
          <p:cNvSpPr>
            <a:spLocks noGrp="1"/>
          </p:cNvSpPr>
          <p:nvPr>
            <p:ph type="title"/>
          </p:nvPr>
        </p:nvSpPr>
        <p:spPr>
          <a:xfrm>
            <a:off x="837000" y="44568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Publications</a:t>
            </a:r>
            <a:endParaRPr lang="en-US" sz="4400" b="0" strike="noStrike" spc="-1">
              <a:solidFill>
                <a:srgbClr val="222080"/>
              </a:solidFill>
              <a:latin typeface="Calibri"/>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9" name="PlaceHolder 1"/>
          <p:cNvSpPr>
            <a:spLocks noGrp="1"/>
          </p:cNvSpPr>
          <p:nvPr>
            <p:ph/>
          </p:nvPr>
        </p:nvSpPr>
        <p:spPr>
          <a:xfrm>
            <a:off x="1463040" y="2085480"/>
            <a:ext cx="5952960" cy="3314520"/>
          </a:xfrm>
          <a:prstGeom prst="rect">
            <a:avLst/>
          </a:prstGeom>
          <a:solidFill>
            <a:srgbClr val="FFFFFF">
              <a:alpha val="62000"/>
            </a:srgbClr>
          </a:solidFill>
          <a:ln w="0">
            <a:noFill/>
          </a:ln>
        </p:spPr>
        <p:txBody>
          <a:bodyPr anchor="t">
            <a:normAutofit fontScale="65000"/>
          </a:bodyPr>
          <a:lstStyle/>
          <a:p>
            <a:pPr marL="343080" indent="-343080">
              <a:lnSpc>
                <a:spcPct val="90000"/>
              </a:lnSpc>
              <a:spcBef>
                <a:spcPts val="1001"/>
              </a:spcBef>
              <a:buClr>
                <a:srgbClr val="222080"/>
              </a:buClr>
              <a:buFont typeface="Arial"/>
              <a:buChar char="•"/>
            </a:pPr>
            <a:r>
              <a:rPr lang="en-US" sz="3200" b="0" strike="noStrike" spc="-1">
                <a:solidFill>
                  <a:srgbClr val="222080"/>
                </a:solidFill>
                <a:latin typeface="Calibri"/>
                <a:ea typeface="Arial"/>
              </a:rPr>
              <a:t>Your data listed should be FAIR, available on a trusted repository and a Persistent Identifier (e.g. DOI) provided</a:t>
            </a:r>
            <a:endParaRPr lang="en-US" sz="32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3200" b="0" strike="noStrike" spc="-1">
                <a:solidFill>
                  <a:srgbClr val="222080"/>
                </a:solidFill>
                <a:latin typeface="Calibri"/>
                <a:ea typeface="Arial"/>
              </a:rPr>
              <a:t>An official DMP is not needed but the grant proposal does include aspects very similar to a DMP (e.g type and size of data, Persistent Identifiers, Intellectual Property Rights, interoperability, licences, curation, responsabilities</a:t>
            </a:r>
            <a:endParaRPr lang="en-US" sz="32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3200" b="0" strike="noStrike" spc="-1">
                <a:solidFill>
                  <a:srgbClr val="222080"/>
                </a:solidFill>
                <a:latin typeface="Calibri"/>
                <a:ea typeface="Arial"/>
              </a:rPr>
              <a:t>Distinct Work Package on ‘project management’ that must include the DMP as a deliverable</a:t>
            </a:r>
            <a:endParaRPr lang="en-US" sz="3200" b="0" strike="noStrike" spc="-1">
              <a:solidFill>
                <a:srgbClr val="222080"/>
              </a:solidFill>
              <a:latin typeface="Calibri"/>
            </a:endParaRPr>
          </a:p>
          <a:p>
            <a:pPr>
              <a:lnSpc>
                <a:spcPct val="90000"/>
              </a:lnSpc>
              <a:spcBef>
                <a:spcPts val="1001"/>
              </a:spcBef>
              <a:buNone/>
              <a:tabLst>
                <a:tab pos="0" algn="l"/>
              </a:tabLst>
            </a:pPr>
            <a:endParaRPr lang="en-US" sz="3200" b="0" strike="noStrike" spc="-1">
              <a:solidFill>
                <a:srgbClr val="222080"/>
              </a:solidFill>
              <a:latin typeface="Calibri"/>
            </a:endParaRPr>
          </a:p>
        </p:txBody>
      </p:sp>
      <p:sp>
        <p:nvSpPr>
          <p:cNvPr id="750" name="PlaceHolder 2"/>
          <p:cNvSpPr>
            <a:spLocks noGrp="1"/>
          </p:cNvSpPr>
          <p:nvPr>
            <p:ph type="sldNum" idx="52"/>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A7E8D0E2-F120-4657-8023-41814660EAAE}" type="slidenum">
              <a:rPr lang="en-US" sz="1400" b="1" strike="noStrike" spc="-1">
                <a:solidFill>
                  <a:srgbClr val="FFFFFF"/>
                </a:solidFill>
                <a:latin typeface="Calibri Light"/>
                <a:ea typeface="Arial"/>
              </a:rPr>
              <a:t>52</a:t>
            </a:fld>
            <a:endParaRPr lang="en-GB" sz="1400" b="0" strike="noStrike" spc="-1">
              <a:latin typeface="Times New Roman"/>
            </a:endParaRPr>
          </a:p>
        </p:txBody>
      </p:sp>
      <p:pic>
        <p:nvPicPr>
          <p:cNvPr id="751" name="Picture 2" descr="Hd Wallpaper, Matrix, Code, Computer, Pc"/>
          <p:cNvPicPr/>
          <p:nvPr/>
        </p:nvPicPr>
        <p:blipFill>
          <a:blip r:embed="rId2"/>
          <a:stretch/>
        </p:blipFill>
        <p:spPr>
          <a:xfrm>
            <a:off x="7681320" y="2322720"/>
            <a:ext cx="3838680" cy="2717280"/>
          </a:xfrm>
          <a:prstGeom prst="rect">
            <a:avLst/>
          </a:prstGeom>
          <a:ln w="0">
            <a:noFill/>
          </a:ln>
        </p:spPr>
      </p:pic>
      <p:sp>
        <p:nvSpPr>
          <p:cNvPr id="752" name="PlaceHolder 3"/>
          <p:cNvSpPr>
            <a:spLocks noGrp="1"/>
          </p:cNvSpPr>
          <p:nvPr>
            <p:ph type="title"/>
          </p:nvPr>
        </p:nvSpPr>
        <p:spPr>
          <a:xfrm>
            <a:off x="837000" y="44568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Research Data</a:t>
            </a:r>
            <a:endParaRPr lang="en-US" sz="4400" b="0" strike="noStrike" spc="-1">
              <a:solidFill>
                <a:srgbClr val="222080"/>
              </a:solidFill>
              <a:latin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3" name="PlaceHolder 1"/>
          <p:cNvSpPr>
            <a:spLocks noGrp="1"/>
          </p:cNvSpPr>
          <p:nvPr>
            <p:ph/>
          </p:nvPr>
        </p:nvSpPr>
        <p:spPr>
          <a:xfrm>
            <a:off x="1823400" y="2788920"/>
            <a:ext cx="5016600" cy="2251080"/>
          </a:xfrm>
          <a:prstGeom prst="rect">
            <a:avLst/>
          </a:prstGeom>
          <a:solidFill>
            <a:srgbClr val="FFFFFF">
              <a:alpha val="62000"/>
            </a:srgbClr>
          </a:solidFill>
          <a:ln w="0">
            <a:noFill/>
          </a:ln>
        </p:spPr>
        <p:txBody>
          <a:bodyPr anchor="t">
            <a:normAutofit fontScale="70000"/>
          </a:bodyPr>
          <a:lstStyle/>
          <a:p>
            <a:pPr marL="343080" indent="-343080">
              <a:lnSpc>
                <a:spcPct val="90000"/>
              </a:lnSpc>
              <a:spcBef>
                <a:spcPts val="1001"/>
              </a:spcBef>
              <a:buClr>
                <a:srgbClr val="222080"/>
              </a:buClr>
              <a:buFont typeface="Arial"/>
              <a:buChar char="•"/>
            </a:pPr>
            <a:r>
              <a:rPr lang="en-US" sz="3200" b="0" strike="noStrike" spc="-1">
                <a:solidFill>
                  <a:srgbClr val="222080"/>
                </a:solidFill>
                <a:latin typeface="Calibri"/>
                <a:ea typeface="Arial"/>
              </a:rPr>
              <a:t>“engagement of citizens, civil society and end-users” – citizen science and participation in crowdsourcing activities</a:t>
            </a:r>
            <a:endParaRPr lang="en-US" sz="32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3200" b="0" strike="noStrike" spc="-1">
                <a:solidFill>
                  <a:srgbClr val="222080"/>
                </a:solidFill>
                <a:latin typeface="Calibri"/>
                <a:ea typeface="Arial"/>
              </a:rPr>
              <a:t>Data curation costs</a:t>
            </a:r>
            <a:endParaRPr lang="en-US" sz="32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3200" b="0" strike="noStrike" spc="-1">
                <a:solidFill>
                  <a:srgbClr val="222080"/>
                </a:solidFill>
                <a:latin typeface="Calibri"/>
                <a:ea typeface="Arial"/>
              </a:rPr>
              <a:t>Article Processing Charges (hybrid journals are not eligible)</a:t>
            </a:r>
            <a:endParaRPr lang="en-US" sz="3200" b="0" strike="noStrike" spc="-1">
              <a:solidFill>
                <a:srgbClr val="222080"/>
              </a:solidFill>
              <a:latin typeface="Calibri"/>
            </a:endParaRPr>
          </a:p>
          <a:p>
            <a:pPr>
              <a:lnSpc>
                <a:spcPct val="90000"/>
              </a:lnSpc>
              <a:spcBef>
                <a:spcPts val="1001"/>
              </a:spcBef>
              <a:buNone/>
            </a:pPr>
            <a:endParaRPr lang="en-US" sz="3200" b="0" strike="noStrike" spc="-1">
              <a:solidFill>
                <a:srgbClr val="222080"/>
              </a:solidFill>
              <a:latin typeface="Calibri"/>
            </a:endParaRPr>
          </a:p>
        </p:txBody>
      </p:sp>
      <p:sp>
        <p:nvSpPr>
          <p:cNvPr id="754" name="PlaceHolder 2"/>
          <p:cNvSpPr>
            <a:spLocks noGrp="1"/>
          </p:cNvSpPr>
          <p:nvPr>
            <p:ph type="sldNum" idx="53"/>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EDC3E82C-C83B-4E10-88E7-34EE7E99994B}" type="slidenum">
              <a:rPr lang="en-US" sz="1400" b="1" strike="noStrike" spc="-1">
                <a:solidFill>
                  <a:srgbClr val="FFFFFF"/>
                </a:solidFill>
                <a:latin typeface="Calibri Light"/>
                <a:ea typeface="Arial"/>
              </a:rPr>
              <a:t>53</a:t>
            </a:fld>
            <a:endParaRPr lang="en-GB" sz="1400" b="0" strike="noStrike" spc="-1">
              <a:latin typeface="Times New Roman"/>
            </a:endParaRPr>
          </a:p>
        </p:txBody>
      </p:sp>
      <p:pic>
        <p:nvPicPr>
          <p:cNvPr id="755" name="Picture 2" descr="Money, Cash, Bills, Currency, Bank Notes"/>
          <p:cNvPicPr/>
          <p:nvPr/>
        </p:nvPicPr>
        <p:blipFill>
          <a:blip r:embed="rId2"/>
          <a:stretch/>
        </p:blipFill>
        <p:spPr>
          <a:xfrm rot="10745400">
            <a:off x="7411680" y="2670120"/>
            <a:ext cx="4051080" cy="2697480"/>
          </a:xfrm>
          <a:prstGeom prst="rect">
            <a:avLst/>
          </a:prstGeom>
          <a:ln w="0">
            <a:noFill/>
          </a:ln>
        </p:spPr>
      </p:pic>
      <p:sp>
        <p:nvSpPr>
          <p:cNvPr id="756" name="PlaceHolder 3"/>
          <p:cNvSpPr>
            <a:spLocks noGrp="1"/>
          </p:cNvSpPr>
          <p:nvPr>
            <p:ph type="title"/>
          </p:nvPr>
        </p:nvSpPr>
        <p:spPr>
          <a:xfrm>
            <a:off x="837000" y="78372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Other aspects eligible </a:t>
            </a:r>
            <a:br>
              <a:rPr sz="4400"/>
            </a:br>
            <a:r>
              <a:rPr lang="en-GB" sz="4400" b="0" strike="noStrike" spc="-1">
                <a:solidFill>
                  <a:srgbClr val="1B60C6"/>
                </a:solidFill>
                <a:latin typeface="Calibri Light"/>
                <a:ea typeface="Arial"/>
              </a:rPr>
              <a:t>in the budget</a:t>
            </a:r>
            <a:endParaRPr lang="en-US" sz="4400" b="0" strike="noStrike" spc="-1">
              <a:solidFill>
                <a:srgbClr val="222080"/>
              </a:solidFill>
              <a:latin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 name="PlaceHolder 1"/>
          <p:cNvSpPr>
            <a:spLocks noGrp="1"/>
          </p:cNvSpPr>
          <p:nvPr>
            <p:ph/>
          </p:nvPr>
        </p:nvSpPr>
        <p:spPr>
          <a:xfrm>
            <a:off x="1996560" y="2355120"/>
            <a:ext cx="4663440" cy="2684880"/>
          </a:xfrm>
          <a:prstGeom prst="rect">
            <a:avLst/>
          </a:prstGeom>
          <a:noFill/>
          <a:ln w="0">
            <a:noFill/>
          </a:ln>
        </p:spPr>
        <p:txBody>
          <a:bodyPr lIns="0" tIns="0" rIns="0" bIns="0" anchor="t">
            <a:normAutofit fontScale="91000"/>
          </a:bodyPr>
          <a:lstStyle/>
          <a:p>
            <a:pPr marL="432000" indent="-324000">
              <a:lnSpc>
                <a:spcPct val="90000"/>
              </a:lnSpc>
              <a:spcBef>
                <a:spcPts val="1409"/>
              </a:spcBef>
              <a:buClr>
                <a:srgbClr val="000000"/>
              </a:buClr>
              <a:buSzPct val="45000"/>
              <a:buFont typeface="Wingdings" charset="2"/>
              <a:buChar char=""/>
            </a:pPr>
            <a:r>
              <a:rPr lang="en-US" sz="2790" b="0" strike="noStrike" spc="-1">
                <a:solidFill>
                  <a:srgbClr val="222080"/>
                </a:solidFill>
                <a:latin typeface="Calibri"/>
              </a:rPr>
              <a:t>Be as specific as possible </a:t>
            </a:r>
          </a:p>
          <a:p>
            <a:pPr marL="432000" indent="-324000">
              <a:lnSpc>
                <a:spcPct val="90000"/>
              </a:lnSpc>
              <a:spcBef>
                <a:spcPts val="1409"/>
              </a:spcBef>
              <a:buClr>
                <a:srgbClr val="000000"/>
              </a:buClr>
              <a:buSzPct val="45000"/>
              <a:buFont typeface="Wingdings" charset="2"/>
              <a:buChar char=""/>
            </a:pPr>
            <a:r>
              <a:rPr lang="en-US" sz="2790" b="0" strike="noStrike" spc="-1">
                <a:solidFill>
                  <a:srgbClr val="222080"/>
                </a:solidFill>
                <a:latin typeface="Calibri"/>
              </a:rPr>
              <a:t>Make it easy for the project officer to find all the information</a:t>
            </a:r>
          </a:p>
          <a:p>
            <a:pPr marL="432000" indent="-324000">
              <a:lnSpc>
                <a:spcPct val="90000"/>
              </a:lnSpc>
              <a:spcBef>
                <a:spcPts val="1409"/>
              </a:spcBef>
              <a:buClr>
                <a:srgbClr val="000000"/>
              </a:buClr>
              <a:buSzPct val="45000"/>
              <a:buFont typeface="Wingdings" charset="2"/>
              <a:buChar char=""/>
            </a:pPr>
            <a:r>
              <a:rPr lang="en-US" sz="2790" b="0" strike="noStrike" spc="-1">
                <a:solidFill>
                  <a:srgbClr val="222080"/>
                </a:solidFill>
                <a:latin typeface="Calibri"/>
              </a:rPr>
              <a:t>You do not need to explain what Open Access, FAIR data, Open Science, etc. mean. Focus on what concretely you will do</a:t>
            </a:r>
          </a:p>
        </p:txBody>
      </p:sp>
      <p:sp>
        <p:nvSpPr>
          <p:cNvPr id="758" name="PlaceHolder 2"/>
          <p:cNvSpPr>
            <a:spLocks noGrp="1"/>
          </p:cNvSpPr>
          <p:nvPr>
            <p:ph type="sldNum" idx="54"/>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B9B8C21E-8F11-4852-9A42-1CA6A8A1356F}" type="slidenum">
              <a:rPr lang="en-US" sz="1400" b="1" strike="noStrike" spc="-1">
                <a:solidFill>
                  <a:srgbClr val="FFFFFF"/>
                </a:solidFill>
                <a:latin typeface="Calibri Light"/>
                <a:ea typeface="Arial"/>
              </a:rPr>
              <a:t>54</a:t>
            </a:fld>
            <a:endParaRPr lang="en-GB" sz="1400" b="0" strike="noStrike" spc="-1">
              <a:latin typeface="Times New Roman"/>
            </a:endParaRPr>
          </a:p>
        </p:txBody>
      </p:sp>
      <p:pic>
        <p:nvPicPr>
          <p:cNvPr id="759" name="Picture 2" descr="Student, Typing, Keyboard, Text, Startup"/>
          <p:cNvPicPr/>
          <p:nvPr/>
        </p:nvPicPr>
        <p:blipFill>
          <a:blip r:embed="rId2"/>
          <a:stretch/>
        </p:blipFill>
        <p:spPr>
          <a:xfrm>
            <a:off x="6936840" y="2160000"/>
            <a:ext cx="4317480" cy="2881080"/>
          </a:xfrm>
          <a:prstGeom prst="rect">
            <a:avLst/>
          </a:prstGeom>
          <a:ln w="0">
            <a:noFill/>
          </a:ln>
        </p:spPr>
      </p:pic>
      <p:sp>
        <p:nvSpPr>
          <p:cNvPr id="760" name="PlaceHolder 3"/>
          <p:cNvSpPr>
            <a:spLocks noGrp="1"/>
          </p:cNvSpPr>
          <p:nvPr>
            <p:ph type="title"/>
          </p:nvPr>
        </p:nvSpPr>
        <p:spPr>
          <a:xfrm>
            <a:off x="837000" y="44568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Writing tips</a:t>
            </a:r>
            <a:endParaRPr lang="en-US" sz="4400" b="0" strike="noStrike" spc="-1">
              <a:solidFill>
                <a:srgbClr val="222080"/>
              </a:solidFill>
              <a:latin typeface="Calibri"/>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1" name="PlaceHolder 1"/>
          <p:cNvSpPr>
            <a:spLocks noGrp="1"/>
          </p:cNvSpPr>
          <p:nvPr>
            <p:ph type="sldNum" idx="55"/>
          </p:nvPr>
        </p:nvSpPr>
        <p:spPr>
          <a:xfrm>
            <a:off x="0" y="-7200"/>
            <a:ext cx="396360" cy="785160"/>
          </a:xfrm>
          <a:prstGeom prst="rect">
            <a:avLst/>
          </a:prstGeom>
          <a:noFill/>
          <a:ln w="0">
            <a:noFill/>
          </a:ln>
        </p:spPr>
        <p:txBody>
          <a:bodyPr anchor="ctr">
            <a:noAutofit/>
          </a:bodyPr>
          <a:lstStyle>
            <a:lvl1pPr algn="r">
              <a:lnSpc>
                <a:spcPct val="100000"/>
              </a:lnSpc>
              <a:buNone/>
              <a:defRPr lang="en-US" sz="1200" b="0" strike="noStrike" spc="-1">
                <a:solidFill>
                  <a:srgbClr val="8D8DAB"/>
                </a:solidFill>
                <a:latin typeface="Calibri"/>
                <a:ea typeface="Arial"/>
              </a:defRPr>
            </a:lvl1pPr>
          </a:lstStyle>
          <a:p>
            <a:pPr algn="r">
              <a:lnSpc>
                <a:spcPct val="100000"/>
              </a:lnSpc>
              <a:buNone/>
            </a:pPr>
            <a:fld id="{B0890BE8-051A-4533-A2E0-A81583F397E4}" type="slidenum">
              <a:rPr lang="en-US" sz="1200" b="0" strike="noStrike" spc="-1">
                <a:solidFill>
                  <a:srgbClr val="8D8DAB"/>
                </a:solidFill>
                <a:latin typeface="Calibri"/>
                <a:ea typeface="Arial"/>
              </a:rPr>
              <a:t>55</a:t>
            </a:fld>
            <a:endParaRPr lang="en-GB" sz="1200" b="0" strike="noStrike" spc="-1">
              <a:latin typeface="Times New Roman"/>
            </a:endParaRPr>
          </a:p>
        </p:txBody>
      </p:sp>
      <p:sp>
        <p:nvSpPr>
          <p:cNvPr id="762" name="PlaceHolder 2"/>
          <p:cNvSpPr>
            <a:spLocks noGrp="1"/>
          </p:cNvSpPr>
          <p:nvPr>
            <p:ph type="title"/>
          </p:nvPr>
        </p:nvSpPr>
        <p:spPr>
          <a:xfrm>
            <a:off x="1124640" y="2001960"/>
            <a:ext cx="9941040" cy="2852640"/>
          </a:xfrm>
          <a:prstGeom prst="rect">
            <a:avLst/>
          </a:prstGeom>
          <a:noFill/>
          <a:ln w="0">
            <a:noFill/>
          </a:ln>
        </p:spPr>
        <p:txBody>
          <a:bodyPr anchor="ctr">
            <a:normAutofit/>
          </a:bodyPr>
          <a:lstStyle/>
          <a:p>
            <a:pPr algn="ctr">
              <a:lnSpc>
                <a:spcPct val="90000"/>
              </a:lnSpc>
              <a:buNone/>
            </a:pPr>
            <a:r>
              <a:rPr lang="en-GB" sz="8000" b="1" strike="noStrike" spc="-1">
                <a:solidFill>
                  <a:srgbClr val="FFFFFF"/>
                </a:solidFill>
                <a:latin typeface="Calibri Light"/>
                <a:ea typeface="Arial"/>
              </a:rPr>
              <a:t>Special cases</a:t>
            </a:r>
            <a:endParaRPr lang="en-US" sz="8000" b="0" strike="noStrike" spc="-1">
              <a:solidFill>
                <a:srgbClr val="222080"/>
              </a:solidFill>
              <a:latin typeface="Calibri"/>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3" name="PlaceHolder 1"/>
          <p:cNvSpPr>
            <a:spLocks noGrp="1"/>
          </p:cNvSpPr>
          <p:nvPr>
            <p:ph/>
          </p:nvPr>
        </p:nvSpPr>
        <p:spPr>
          <a:xfrm>
            <a:off x="1440000" y="2196000"/>
            <a:ext cx="6900840" cy="3240000"/>
          </a:xfrm>
          <a:prstGeom prst="rect">
            <a:avLst/>
          </a:prstGeom>
          <a:solidFill>
            <a:srgbClr val="FFFFFF">
              <a:alpha val="62000"/>
            </a:srgbClr>
          </a:solidFill>
          <a:ln w="0">
            <a:noFill/>
          </a:ln>
        </p:spPr>
        <p:txBody>
          <a:bodyPr anchor="t">
            <a:normAutofit fontScale="82000"/>
          </a:bodyPr>
          <a:lstStyle/>
          <a:p>
            <a:pPr marL="343080" indent="-343080">
              <a:lnSpc>
                <a:spcPct val="90000"/>
              </a:lnSpc>
              <a:spcBef>
                <a:spcPts val="1001"/>
              </a:spcBef>
              <a:buClr>
                <a:srgbClr val="222080"/>
              </a:buClr>
              <a:buFont typeface="Arial"/>
              <a:buChar char="•"/>
            </a:pPr>
            <a:r>
              <a:rPr lang="en-US" sz="2800" b="0" strike="noStrike" spc="-1">
                <a:solidFill>
                  <a:srgbClr val="222080"/>
                </a:solidFill>
                <a:latin typeface="Calibri"/>
                <a:ea typeface="Arial"/>
              </a:rPr>
              <a:t>No explicit evaluation or requirement to describe Open Science practices; but if included, will (implicitly) positively affect assessment of ‘scientific excellence’</a:t>
            </a:r>
            <a:endParaRPr lang="en-US" sz="28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2800" b="0" strike="noStrike" spc="-1">
                <a:solidFill>
                  <a:srgbClr val="222080"/>
                </a:solidFill>
                <a:latin typeface="Calibri"/>
                <a:ea typeface="Arial"/>
              </a:rPr>
              <a:t>ERC projects do not have scientific work packages or deliverables.</a:t>
            </a:r>
            <a:endParaRPr lang="en-US" sz="28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2800" b="0" strike="noStrike" spc="-1">
                <a:solidFill>
                  <a:srgbClr val="222080"/>
                </a:solidFill>
                <a:latin typeface="Calibri"/>
                <a:ea typeface="Arial"/>
              </a:rPr>
              <a:t>But now requires a “Research Data Management” WP, with “Data Management Plan” as the one deliverable (type “R – Document, report” with due data M6)</a:t>
            </a:r>
            <a:endParaRPr lang="en-US" sz="2800" b="0" strike="noStrike" spc="-1">
              <a:solidFill>
                <a:srgbClr val="222080"/>
              </a:solidFill>
              <a:latin typeface="Calibri"/>
            </a:endParaRPr>
          </a:p>
          <a:p>
            <a:pPr>
              <a:lnSpc>
                <a:spcPct val="90000"/>
              </a:lnSpc>
              <a:spcBef>
                <a:spcPts val="1001"/>
              </a:spcBef>
              <a:buNone/>
              <a:tabLst>
                <a:tab pos="0" algn="l"/>
              </a:tabLst>
            </a:pPr>
            <a:r>
              <a:rPr lang="en-US" sz="2800" b="0" u="sng" strike="noStrike" spc="-1">
                <a:solidFill>
                  <a:srgbClr val="4687E6"/>
                </a:solidFill>
                <a:uFillTx/>
                <a:latin typeface="Calibri"/>
                <a:ea typeface="Arial"/>
                <a:hlinkClick r:id="rId2"/>
              </a:rPr>
              <a:t>ERC DMP template </a:t>
            </a:r>
            <a:endParaRPr lang="en-US" sz="2800" b="0" strike="noStrike" spc="-1">
              <a:solidFill>
                <a:srgbClr val="222080"/>
              </a:solidFill>
              <a:latin typeface="Calibri"/>
            </a:endParaRPr>
          </a:p>
        </p:txBody>
      </p:sp>
      <p:sp>
        <p:nvSpPr>
          <p:cNvPr id="764" name="PlaceHolder 2"/>
          <p:cNvSpPr>
            <a:spLocks noGrp="1"/>
          </p:cNvSpPr>
          <p:nvPr>
            <p:ph type="sldNum" idx="56"/>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C09802C9-3126-42CF-A4DC-3FC0940FA653}" type="slidenum">
              <a:rPr lang="en-US" sz="1400" b="1" strike="noStrike" spc="-1">
                <a:solidFill>
                  <a:srgbClr val="FFFFFF"/>
                </a:solidFill>
                <a:latin typeface="Calibri Light"/>
                <a:ea typeface="Arial"/>
              </a:rPr>
              <a:t>56</a:t>
            </a:fld>
            <a:endParaRPr lang="en-GB" sz="1400" b="0" strike="noStrike" spc="-1">
              <a:latin typeface="Times New Roman"/>
            </a:endParaRPr>
          </a:p>
        </p:txBody>
      </p:sp>
      <p:pic>
        <p:nvPicPr>
          <p:cNvPr id="765" name="Picture 2" descr="https://imgs.search.brave.com/nqiMmWBktTModeKFcXBZ2fVeFBXOyuK8mu1CDeit65Y/rs:fit:474:225:1/g:ce/aHR0cHM6Ly90c2Uy/Lm1tLmJpbmcubmV0/L3RoP2lkPU9JUC5C/Z0RyQ0pIS0VIUlhM/MG9hVnhBcHlRSGFI/YSZwaWQ9QXBp"/>
          <p:cNvPicPr/>
          <p:nvPr/>
        </p:nvPicPr>
        <p:blipFill>
          <a:blip r:embed="rId3"/>
          <a:stretch/>
        </p:blipFill>
        <p:spPr>
          <a:xfrm>
            <a:off x="8645400" y="2345040"/>
            <a:ext cx="2874600" cy="2874960"/>
          </a:xfrm>
          <a:prstGeom prst="rect">
            <a:avLst/>
          </a:prstGeom>
          <a:ln w="0">
            <a:noFill/>
          </a:ln>
        </p:spPr>
      </p:pic>
      <p:sp>
        <p:nvSpPr>
          <p:cNvPr id="766" name="PlaceHolder 3"/>
          <p:cNvSpPr>
            <a:spLocks noGrp="1"/>
          </p:cNvSpPr>
          <p:nvPr>
            <p:ph type="title"/>
          </p:nvPr>
        </p:nvSpPr>
        <p:spPr>
          <a:xfrm>
            <a:off x="837000" y="44568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ERC</a:t>
            </a:r>
            <a:endParaRPr lang="en-US" sz="4400" b="0" strike="noStrike" spc="-1">
              <a:solidFill>
                <a:srgbClr val="222080"/>
              </a:solidFill>
              <a:latin typeface="Calibri"/>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7" name="PlaceHolder 1"/>
          <p:cNvSpPr>
            <a:spLocks noGrp="1"/>
          </p:cNvSpPr>
          <p:nvPr>
            <p:ph/>
          </p:nvPr>
        </p:nvSpPr>
        <p:spPr>
          <a:xfrm>
            <a:off x="1051560" y="1818000"/>
            <a:ext cx="6292080" cy="4250520"/>
          </a:xfrm>
          <a:prstGeom prst="rect">
            <a:avLst/>
          </a:prstGeom>
          <a:solidFill>
            <a:srgbClr val="FFFFFF">
              <a:alpha val="62000"/>
            </a:srgbClr>
          </a:solidFill>
          <a:ln w="0">
            <a:noFill/>
          </a:ln>
        </p:spPr>
        <p:txBody>
          <a:bodyPr anchor="t">
            <a:normAutofit/>
          </a:bodyPr>
          <a:lstStyle/>
          <a:p>
            <a:pPr marL="343080" indent="-343080">
              <a:lnSpc>
                <a:spcPct val="90000"/>
              </a:lnSpc>
              <a:spcBef>
                <a:spcPts val="1001"/>
              </a:spcBef>
              <a:buClr>
                <a:srgbClr val="222080"/>
              </a:buClr>
              <a:buFont typeface="Arial"/>
              <a:buChar char="•"/>
            </a:pPr>
            <a:r>
              <a:rPr lang="en-US" sz="1900" b="0" strike="noStrike" spc="-1">
                <a:solidFill>
                  <a:srgbClr val="222080"/>
                </a:solidFill>
                <a:latin typeface="Calibri"/>
                <a:ea typeface="Arial"/>
              </a:rPr>
              <a:t>Underlying principles: Open Science, Responsible Research &amp; Innovation</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1900" b="0" strike="noStrike" spc="-1">
                <a:solidFill>
                  <a:srgbClr val="222080"/>
                </a:solidFill>
                <a:latin typeface="Calibri"/>
                <a:ea typeface="Arial"/>
              </a:rPr>
              <a:t>Award criteria will consider the “soundness of the proposed methodology” </a:t>
            </a:r>
            <a:r>
              <a:rPr lang="en-US" sz="1900" b="1" strike="noStrike" spc="-1">
                <a:solidFill>
                  <a:srgbClr val="222080"/>
                </a:solidFill>
                <a:latin typeface="Calibri"/>
                <a:ea typeface="Arial"/>
              </a:rPr>
              <a:t>(‘Excellence’ criteria</a:t>
            </a:r>
            <a:r>
              <a:rPr lang="en-US" sz="1900" b="0" strike="noStrike" spc="-1">
                <a:solidFill>
                  <a:srgbClr val="222080"/>
                </a:solidFill>
                <a:latin typeface="Calibri"/>
                <a:ea typeface="Arial"/>
              </a:rPr>
              <a:t> weighing 50% of the evaluation) which must consider “the quality of Open Science practices” </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1900" b="1" strike="noStrike" spc="-1">
                <a:solidFill>
                  <a:srgbClr val="222080"/>
                </a:solidFill>
                <a:latin typeface="Calibri"/>
                <a:ea typeface="Arial"/>
              </a:rPr>
              <a:t>Training activities  </a:t>
            </a:r>
            <a:r>
              <a:rPr lang="en-US" sz="1900" b="0" strike="noStrike" spc="-1">
                <a:solidFill>
                  <a:srgbClr val="222080"/>
                </a:solidFill>
                <a:latin typeface="Calibri"/>
                <a:ea typeface="Arial"/>
              </a:rPr>
              <a:t>and </a:t>
            </a:r>
            <a:r>
              <a:rPr lang="en-US" sz="1900" b="1" strike="noStrike" spc="-1">
                <a:solidFill>
                  <a:srgbClr val="222080"/>
                </a:solidFill>
                <a:latin typeface="Calibri"/>
                <a:ea typeface="Arial"/>
              </a:rPr>
              <a:t>Career Development Plan </a:t>
            </a:r>
            <a:r>
              <a:rPr lang="en-US" sz="1900" b="0" strike="noStrike" spc="-1">
                <a:solidFill>
                  <a:srgbClr val="222080"/>
                </a:solidFill>
                <a:latin typeface="Calibri"/>
                <a:ea typeface="Arial"/>
              </a:rPr>
              <a:t>must address key transferable skills “fostering the culture of Open Science, innovation and entrepreneurship” and prepare to the increase in “research collaboration and information-sharing” (e.g. collaborative tools, OA, open data, FAIR data, public engagement, citizen science)</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1900" b="0" strike="noStrike" spc="-1">
                <a:solidFill>
                  <a:srgbClr val="222080"/>
                </a:solidFill>
                <a:latin typeface="Calibri"/>
                <a:ea typeface="Arial"/>
              </a:rPr>
              <a:t>There is </a:t>
            </a:r>
            <a:r>
              <a:rPr lang="en-US" sz="1900" b="1" strike="noStrike" spc="-1">
                <a:solidFill>
                  <a:srgbClr val="222080"/>
                </a:solidFill>
                <a:latin typeface="Calibri"/>
                <a:ea typeface="Arial"/>
              </a:rPr>
              <a:t>no specific cost eligibility rule</a:t>
            </a:r>
            <a:r>
              <a:rPr lang="en-US" sz="1900" b="0" strike="noStrike" spc="-1">
                <a:solidFill>
                  <a:srgbClr val="222080"/>
                </a:solidFill>
                <a:latin typeface="Calibri"/>
                <a:ea typeface="Arial"/>
              </a:rPr>
              <a:t> for APCs: OA fees for hybrid venues can be covered</a:t>
            </a:r>
            <a:endParaRPr lang="en-US" sz="1900" b="0" strike="noStrike" spc="-1">
              <a:solidFill>
                <a:srgbClr val="222080"/>
              </a:solidFill>
              <a:latin typeface="Calibri"/>
            </a:endParaRPr>
          </a:p>
        </p:txBody>
      </p:sp>
      <p:sp>
        <p:nvSpPr>
          <p:cNvPr id="768" name="PlaceHolder 2"/>
          <p:cNvSpPr>
            <a:spLocks noGrp="1"/>
          </p:cNvSpPr>
          <p:nvPr>
            <p:ph type="sldNum" idx="57"/>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3DFAAFD1-2D0F-4307-B6F3-D193668AA0F2}" type="slidenum">
              <a:rPr lang="en-US" sz="1400" b="1" strike="noStrike" spc="-1">
                <a:solidFill>
                  <a:srgbClr val="FFFFFF"/>
                </a:solidFill>
                <a:latin typeface="Calibri Light"/>
                <a:ea typeface="Arial"/>
              </a:rPr>
              <a:t>57</a:t>
            </a:fld>
            <a:endParaRPr lang="en-GB" sz="1400" b="0" strike="noStrike" spc="-1">
              <a:latin typeface="Times New Roman"/>
            </a:endParaRPr>
          </a:p>
        </p:txBody>
      </p:sp>
      <p:pic>
        <p:nvPicPr>
          <p:cNvPr id="769" name="Picture 2" descr="Marie Skłodowska-Curie Actions | University of Bergen"/>
          <p:cNvPicPr/>
          <p:nvPr/>
        </p:nvPicPr>
        <p:blipFill>
          <a:blip r:embed="rId2"/>
          <a:stretch/>
        </p:blipFill>
        <p:spPr>
          <a:xfrm>
            <a:off x="7733160" y="2356200"/>
            <a:ext cx="4051440" cy="2458800"/>
          </a:xfrm>
          <a:prstGeom prst="rect">
            <a:avLst/>
          </a:prstGeom>
          <a:ln w="0">
            <a:noFill/>
          </a:ln>
        </p:spPr>
      </p:pic>
      <p:sp>
        <p:nvSpPr>
          <p:cNvPr id="770" name="PlaceHolder 3"/>
          <p:cNvSpPr>
            <a:spLocks noGrp="1"/>
          </p:cNvSpPr>
          <p:nvPr>
            <p:ph type="title"/>
          </p:nvPr>
        </p:nvSpPr>
        <p:spPr>
          <a:xfrm>
            <a:off x="837000" y="44568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MSCA</a:t>
            </a:r>
            <a:endParaRPr lang="en-US" sz="4400" b="0" strike="noStrike" spc="-1">
              <a:solidFill>
                <a:srgbClr val="222080"/>
              </a:solidFill>
              <a:latin typeface="Calibri"/>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1" name="PlaceHolder 1"/>
          <p:cNvSpPr>
            <a:spLocks noGrp="1"/>
          </p:cNvSpPr>
          <p:nvPr>
            <p:ph type="sldNum" idx="58"/>
          </p:nvPr>
        </p:nvSpPr>
        <p:spPr>
          <a:xfrm>
            <a:off x="0" y="-7200"/>
            <a:ext cx="396360" cy="785160"/>
          </a:xfrm>
          <a:prstGeom prst="rect">
            <a:avLst/>
          </a:prstGeom>
          <a:noFill/>
          <a:ln w="0">
            <a:noFill/>
          </a:ln>
        </p:spPr>
        <p:txBody>
          <a:bodyPr anchor="ctr">
            <a:noAutofit/>
          </a:bodyPr>
          <a:lstStyle>
            <a:lvl1pPr algn="r">
              <a:lnSpc>
                <a:spcPct val="100000"/>
              </a:lnSpc>
              <a:buNone/>
              <a:defRPr lang="en-US" sz="1200" b="0" strike="noStrike" spc="-1">
                <a:solidFill>
                  <a:srgbClr val="8D8DAB"/>
                </a:solidFill>
                <a:latin typeface="Calibri"/>
                <a:ea typeface="Arial"/>
              </a:defRPr>
            </a:lvl1pPr>
          </a:lstStyle>
          <a:p>
            <a:pPr algn="r">
              <a:lnSpc>
                <a:spcPct val="100000"/>
              </a:lnSpc>
              <a:buNone/>
            </a:pPr>
            <a:fld id="{08AEDE07-C831-412A-9791-DA2AE1A5F0C1}" type="slidenum">
              <a:rPr lang="en-US" sz="1200" b="0" strike="noStrike" spc="-1">
                <a:solidFill>
                  <a:srgbClr val="8D8DAB"/>
                </a:solidFill>
                <a:latin typeface="Calibri"/>
                <a:ea typeface="Arial"/>
              </a:rPr>
              <a:t>58</a:t>
            </a:fld>
            <a:endParaRPr lang="en-GB" sz="1200" b="0" strike="noStrike" spc="-1">
              <a:latin typeface="Times New Roman"/>
            </a:endParaRPr>
          </a:p>
        </p:txBody>
      </p:sp>
      <p:sp>
        <p:nvSpPr>
          <p:cNvPr id="772" name="PlaceHolder 2"/>
          <p:cNvSpPr>
            <a:spLocks noGrp="1"/>
          </p:cNvSpPr>
          <p:nvPr>
            <p:ph type="title"/>
          </p:nvPr>
        </p:nvSpPr>
        <p:spPr>
          <a:xfrm>
            <a:off x="1124640" y="2001960"/>
            <a:ext cx="9941040" cy="2852640"/>
          </a:xfrm>
          <a:prstGeom prst="rect">
            <a:avLst/>
          </a:prstGeom>
          <a:noFill/>
          <a:ln w="0">
            <a:noFill/>
          </a:ln>
        </p:spPr>
        <p:txBody>
          <a:bodyPr anchor="ctr">
            <a:normAutofit fontScale="83000"/>
          </a:bodyPr>
          <a:lstStyle/>
          <a:p>
            <a:pPr algn="ctr">
              <a:lnSpc>
                <a:spcPct val="90000"/>
              </a:lnSpc>
              <a:buNone/>
            </a:pPr>
            <a:r>
              <a:rPr lang="en-GB" sz="8000" b="1" strike="noStrike" spc="-1">
                <a:solidFill>
                  <a:srgbClr val="FFFFFF"/>
                </a:solidFill>
                <a:latin typeface="Calibri Light"/>
                <a:ea typeface="Arial"/>
              </a:rPr>
              <a:t>Open Science recommended practices</a:t>
            </a:r>
            <a:endParaRPr lang="en-US" sz="8000" b="0" strike="noStrike" spc="-1">
              <a:solidFill>
                <a:srgbClr val="222080"/>
              </a:solidFill>
              <a:latin typeface="Calibri"/>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3" name="PlaceHolder 1"/>
          <p:cNvSpPr>
            <a:spLocks noGrp="1"/>
          </p:cNvSpPr>
          <p:nvPr>
            <p:ph/>
          </p:nvPr>
        </p:nvSpPr>
        <p:spPr>
          <a:xfrm>
            <a:off x="1176840" y="2171880"/>
            <a:ext cx="5769000" cy="3635640"/>
          </a:xfrm>
          <a:prstGeom prst="rect">
            <a:avLst/>
          </a:prstGeom>
          <a:solidFill>
            <a:srgbClr val="FFFFFF">
              <a:alpha val="62000"/>
            </a:srgbClr>
          </a:solidFill>
          <a:ln w="0">
            <a:noFill/>
          </a:ln>
        </p:spPr>
        <p:txBody>
          <a:bodyPr anchor="t">
            <a:normAutofit/>
          </a:bodyPr>
          <a:lstStyle/>
          <a:p>
            <a:pPr marL="343080" indent="-343080">
              <a:lnSpc>
                <a:spcPct val="90000"/>
              </a:lnSpc>
              <a:spcBef>
                <a:spcPts val="1001"/>
              </a:spcBef>
              <a:buClr>
                <a:srgbClr val="222080"/>
              </a:buClr>
              <a:buFont typeface="Arial"/>
              <a:buChar char="•"/>
            </a:pPr>
            <a:r>
              <a:rPr lang="en-US" sz="1900" b="0" strike="noStrike" spc="-1">
                <a:solidFill>
                  <a:srgbClr val="222080"/>
                </a:solidFill>
                <a:latin typeface="Calibri"/>
                <a:ea typeface="Arial"/>
              </a:rPr>
              <a:t>Mandatory Open Science practices – score will be lowered for not sufficiently addressing them unless duly justified</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1900" b="0" strike="noStrike" spc="-1">
                <a:solidFill>
                  <a:srgbClr val="222080"/>
                </a:solidFill>
                <a:latin typeface="Calibri"/>
                <a:ea typeface="Arial"/>
              </a:rPr>
              <a:t>Recommended Open Science practices – </a:t>
            </a:r>
            <a:r>
              <a:rPr lang="en-US" sz="1900" b="1" strike="noStrike" spc="-1">
                <a:solidFill>
                  <a:srgbClr val="222080"/>
                </a:solidFill>
                <a:latin typeface="Calibri"/>
                <a:ea typeface="Arial"/>
              </a:rPr>
              <a:t>no impact on score </a:t>
            </a:r>
            <a:r>
              <a:rPr lang="en-US" sz="1900" b="0" strike="noStrike" spc="-1">
                <a:solidFill>
                  <a:srgbClr val="222080"/>
                </a:solidFill>
                <a:latin typeface="Calibri"/>
                <a:ea typeface="Arial"/>
              </a:rPr>
              <a:t>if not addressed but score will be increased if sufficiently addressed</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1900" b="0" strike="noStrike" spc="-1">
                <a:solidFill>
                  <a:srgbClr val="222080"/>
                </a:solidFill>
                <a:latin typeface="Calibri"/>
                <a:ea typeface="Arial"/>
              </a:rPr>
              <a:t>Open Science practices listed in the template for proposals (section Excellence &gt; Methodology) but is a non-exhaustive list</a:t>
            </a:r>
            <a:endParaRPr lang="en-US" sz="1900" b="0" strike="noStrike" spc="-1">
              <a:solidFill>
                <a:srgbClr val="222080"/>
              </a:solidFill>
              <a:latin typeface="Calibri"/>
            </a:endParaRPr>
          </a:p>
        </p:txBody>
      </p:sp>
      <p:sp>
        <p:nvSpPr>
          <p:cNvPr id="774" name="PlaceHolder 2"/>
          <p:cNvSpPr>
            <a:spLocks noGrp="1"/>
          </p:cNvSpPr>
          <p:nvPr>
            <p:ph type="sldNum" idx="59"/>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FDE243DC-B268-4094-80B5-5A1746EC24AB}" type="slidenum">
              <a:rPr lang="en-US" sz="1400" b="1" strike="noStrike" spc="-1">
                <a:solidFill>
                  <a:srgbClr val="FFFFFF"/>
                </a:solidFill>
                <a:latin typeface="Calibri Light"/>
                <a:ea typeface="Arial"/>
              </a:rPr>
              <a:t>59</a:t>
            </a:fld>
            <a:endParaRPr lang="en-GB" sz="1400" b="0" strike="noStrike" spc="-1">
              <a:latin typeface="Times New Roman"/>
            </a:endParaRPr>
          </a:p>
        </p:txBody>
      </p:sp>
      <p:sp>
        <p:nvSpPr>
          <p:cNvPr id="775" name="TextBox 7"/>
          <p:cNvSpPr/>
          <p:nvPr/>
        </p:nvSpPr>
        <p:spPr>
          <a:xfrm>
            <a:off x="7110720" y="5843160"/>
            <a:ext cx="4805280" cy="456840"/>
          </a:xfrm>
          <a:prstGeom prst="rect">
            <a:avLst/>
          </a:prstGeom>
          <a:noFill/>
          <a:ln w="0">
            <a:noFill/>
          </a:ln>
        </p:spPr>
        <p:style>
          <a:lnRef idx="0">
            <a:scrgbClr r="0" g="0" b="0"/>
          </a:lnRef>
          <a:fillRef idx="0">
            <a:scrgbClr r="0" g="0" b="0"/>
          </a:fillRef>
          <a:effectRef idx="0">
            <a:scrgbClr r="0" g="0" b="0"/>
          </a:effectRef>
          <a:fontRef idx="minor"/>
        </p:style>
        <p:txBody>
          <a:bodyPr anchor="t">
            <a:spAutoFit/>
          </a:bodyPr>
          <a:lstStyle/>
          <a:p>
            <a:pPr>
              <a:lnSpc>
                <a:spcPct val="100000"/>
              </a:lnSpc>
              <a:buNone/>
            </a:pPr>
            <a:r>
              <a:rPr lang="en-GB" sz="1200" b="0" strike="noStrike" spc="-1">
                <a:solidFill>
                  <a:srgbClr val="222080"/>
                </a:solidFill>
                <a:latin typeface="Calibri"/>
                <a:ea typeface="Arial"/>
              </a:rPr>
              <a:t>de San Román (2021). Open Science in Horizon Europe. Train-the-trainer workshop. Zenodo. CC-BY 4.0 </a:t>
            </a:r>
            <a:r>
              <a:rPr lang="en-GB" sz="1200" b="0" u="sng" strike="noStrike" spc="-1">
                <a:solidFill>
                  <a:srgbClr val="4687E6"/>
                </a:solidFill>
                <a:uFillTx/>
                <a:latin typeface="Calibri"/>
                <a:ea typeface="Arial"/>
                <a:hlinkClick r:id="rId2"/>
              </a:rPr>
              <a:t>https://doi.org/10.5281/zenodo.5549524</a:t>
            </a:r>
            <a:r>
              <a:rPr lang="en-GB" sz="1200" b="0" strike="noStrike" spc="-1">
                <a:solidFill>
                  <a:srgbClr val="222080"/>
                </a:solidFill>
                <a:latin typeface="Calibri"/>
                <a:ea typeface="Arial"/>
              </a:rPr>
              <a:t> </a:t>
            </a:r>
            <a:endParaRPr lang="en-GB" sz="1200" b="0" strike="noStrike" spc="-1">
              <a:latin typeface="Arial"/>
            </a:endParaRPr>
          </a:p>
        </p:txBody>
      </p:sp>
      <p:pic>
        <p:nvPicPr>
          <p:cNvPr id="776" name="Picture 2" descr="Home Office, Person, Work, Web Design"/>
          <p:cNvPicPr/>
          <p:nvPr/>
        </p:nvPicPr>
        <p:blipFill>
          <a:blip r:embed="rId3"/>
          <a:stretch/>
        </p:blipFill>
        <p:spPr>
          <a:xfrm>
            <a:off x="7424280" y="2261160"/>
            <a:ext cx="3835440" cy="2556720"/>
          </a:xfrm>
          <a:prstGeom prst="rect">
            <a:avLst/>
          </a:prstGeom>
          <a:ln w="0">
            <a:noFill/>
          </a:ln>
        </p:spPr>
      </p:pic>
      <p:sp>
        <p:nvSpPr>
          <p:cNvPr id="777" name="PlaceHolder 3"/>
          <p:cNvSpPr>
            <a:spLocks noGrp="1"/>
          </p:cNvSpPr>
          <p:nvPr>
            <p:ph type="title"/>
          </p:nvPr>
        </p:nvSpPr>
        <p:spPr>
          <a:xfrm>
            <a:off x="837000" y="44568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Evaluation</a:t>
            </a:r>
            <a:endParaRPr lang="en-US" sz="4400" b="0" strike="noStrike" spc="-1">
              <a:solidFill>
                <a:srgbClr val="222080"/>
              </a:solidFill>
              <a:latin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1" name="PlaceHolder 1"/>
          <p:cNvSpPr>
            <a:spLocks noGrp="1"/>
          </p:cNvSpPr>
          <p:nvPr>
            <p:ph/>
          </p:nvPr>
        </p:nvSpPr>
        <p:spPr>
          <a:xfrm>
            <a:off x="1836000" y="1632960"/>
            <a:ext cx="9540000" cy="4559040"/>
          </a:xfrm>
          <a:prstGeom prst="rect">
            <a:avLst/>
          </a:prstGeom>
          <a:solidFill>
            <a:srgbClr val="FFFFFF">
              <a:alpha val="62000"/>
            </a:srgbClr>
          </a:solidFill>
          <a:ln w="0">
            <a:noFill/>
          </a:ln>
        </p:spPr>
        <p:txBody>
          <a:bodyPr anchor="t">
            <a:normAutofit fontScale="97000"/>
          </a:bodyPr>
          <a:lstStyle/>
          <a:p>
            <a:pPr marL="343080" indent="-343080">
              <a:lnSpc>
                <a:spcPct val="120000"/>
              </a:lnSpc>
              <a:spcBef>
                <a:spcPts val="1001"/>
              </a:spcBef>
              <a:buClr>
                <a:srgbClr val="222080"/>
              </a:buClr>
              <a:buFont typeface="Arial"/>
              <a:buChar char="•"/>
            </a:pPr>
            <a:r>
              <a:rPr lang="en-US" sz="2000" b="0" strike="noStrike" spc="-1">
                <a:solidFill>
                  <a:srgbClr val="222080"/>
                </a:solidFill>
                <a:latin typeface="Arial"/>
                <a:ea typeface="Arial"/>
              </a:rPr>
              <a:t>Applies </a:t>
            </a:r>
            <a:r>
              <a:rPr lang="en-US" sz="2000" b="1" strike="noStrike" spc="-1">
                <a:solidFill>
                  <a:srgbClr val="222080"/>
                </a:solidFill>
                <a:latin typeface="Arial"/>
                <a:ea typeface="Arial"/>
              </a:rPr>
              <a:t>only to peer-reviewed publications</a:t>
            </a:r>
            <a:r>
              <a:rPr lang="en-US" sz="2000" b="0" strike="noStrike" spc="-1">
                <a:solidFill>
                  <a:srgbClr val="222080"/>
                </a:solidFill>
                <a:latin typeface="Arial"/>
                <a:ea typeface="Arial"/>
              </a:rPr>
              <a:t> (but recommended for all your work)</a:t>
            </a:r>
            <a:endParaRPr lang="en-US" sz="2000" b="0" strike="noStrike" spc="-1">
              <a:solidFill>
                <a:srgbClr val="222080"/>
              </a:solidFill>
              <a:latin typeface="Calibri"/>
            </a:endParaRPr>
          </a:p>
          <a:p>
            <a:pPr marL="343080" indent="-343080">
              <a:lnSpc>
                <a:spcPct val="110000"/>
              </a:lnSpc>
              <a:spcBef>
                <a:spcPts val="1001"/>
              </a:spcBef>
              <a:buClr>
                <a:srgbClr val="222080"/>
              </a:buClr>
              <a:buFont typeface="Arial"/>
              <a:buChar char="•"/>
            </a:pPr>
            <a:r>
              <a:rPr lang="en-US" sz="2200" b="1" strike="noStrike" spc="-1">
                <a:solidFill>
                  <a:srgbClr val="222080"/>
                </a:solidFill>
                <a:latin typeface="Calibri"/>
                <a:ea typeface="Arial"/>
              </a:rPr>
              <a:t>No restrictions </a:t>
            </a:r>
            <a:r>
              <a:rPr lang="en-US" sz="2200" b="0" strike="noStrike" spc="-1">
                <a:solidFill>
                  <a:srgbClr val="222080"/>
                </a:solidFill>
                <a:latin typeface="Calibri"/>
                <a:ea typeface="Arial"/>
              </a:rPr>
              <a:t>on where you can publish</a:t>
            </a:r>
            <a:endParaRPr lang="en-US" sz="2200" b="0" strike="noStrike" spc="-1">
              <a:solidFill>
                <a:srgbClr val="222080"/>
              </a:solidFill>
              <a:latin typeface="Calibri"/>
            </a:endParaRPr>
          </a:p>
          <a:p>
            <a:pPr marL="343080" indent="-343080">
              <a:lnSpc>
                <a:spcPct val="120000"/>
              </a:lnSpc>
              <a:spcBef>
                <a:spcPts val="1001"/>
              </a:spcBef>
              <a:buClr>
                <a:srgbClr val="222080"/>
              </a:buClr>
              <a:buFont typeface="Arial"/>
              <a:buChar char="•"/>
            </a:pPr>
            <a:r>
              <a:rPr lang="en-US" sz="2000" b="1" strike="noStrike" spc="-1">
                <a:solidFill>
                  <a:srgbClr val="222080"/>
                </a:solidFill>
                <a:latin typeface="Arial"/>
                <a:ea typeface="Arial"/>
              </a:rPr>
              <a:t>Deposit the peer-reviewed version</a:t>
            </a:r>
            <a:r>
              <a:rPr lang="en-US" sz="2000" b="0" strike="noStrike" spc="-1">
                <a:solidFill>
                  <a:srgbClr val="222080"/>
                </a:solidFill>
                <a:latin typeface="Arial"/>
                <a:ea typeface="Arial"/>
              </a:rPr>
              <a:t> of your manuscript (AAM or VoR) in a ‘trusted repository’</a:t>
            </a:r>
            <a:endParaRPr lang="en-US" sz="2000" b="0" strike="noStrike" spc="-1">
              <a:solidFill>
                <a:srgbClr val="222080"/>
              </a:solidFill>
              <a:latin typeface="Calibri"/>
            </a:endParaRPr>
          </a:p>
          <a:p>
            <a:pPr marL="343080" indent="-343080">
              <a:lnSpc>
                <a:spcPct val="120000"/>
              </a:lnSpc>
              <a:spcBef>
                <a:spcPts val="1001"/>
              </a:spcBef>
              <a:buClr>
                <a:srgbClr val="222080"/>
              </a:buClr>
              <a:buFont typeface="Arial"/>
              <a:buChar char="•"/>
            </a:pPr>
            <a:r>
              <a:rPr lang="en-US" sz="2000" b="0" strike="noStrike" spc="-1">
                <a:solidFill>
                  <a:srgbClr val="222080"/>
                </a:solidFill>
                <a:latin typeface="Arial"/>
                <a:ea typeface="Arial"/>
              </a:rPr>
              <a:t>Provide</a:t>
            </a:r>
            <a:r>
              <a:rPr lang="en-US" sz="2000" b="1" strike="noStrike" spc="-1">
                <a:solidFill>
                  <a:srgbClr val="222080"/>
                </a:solidFill>
                <a:latin typeface="Arial"/>
                <a:ea typeface="Arial"/>
              </a:rPr>
              <a:t> immediate Open Access </a:t>
            </a:r>
            <a:r>
              <a:rPr lang="en-US" sz="2000" b="0" strike="noStrike" spc="-1">
                <a:solidFill>
                  <a:srgbClr val="222080"/>
                </a:solidFill>
                <a:latin typeface="Arial"/>
                <a:ea typeface="Arial"/>
              </a:rPr>
              <a:t>upon publication (i.e. no embargo period)</a:t>
            </a:r>
            <a:endParaRPr lang="en-US" sz="2000" b="0" strike="noStrike" spc="-1">
              <a:solidFill>
                <a:srgbClr val="222080"/>
              </a:solidFill>
              <a:latin typeface="Calibri"/>
            </a:endParaRPr>
          </a:p>
          <a:p>
            <a:pPr marL="343080" indent="-343080">
              <a:lnSpc>
                <a:spcPct val="120000"/>
              </a:lnSpc>
              <a:spcBef>
                <a:spcPts val="1001"/>
              </a:spcBef>
              <a:buClr>
                <a:srgbClr val="222080"/>
              </a:buClr>
              <a:buFont typeface="Arial"/>
              <a:buChar char="•"/>
            </a:pPr>
            <a:r>
              <a:rPr lang="en-US" sz="2000" b="0" strike="noStrike" spc="-1">
                <a:solidFill>
                  <a:srgbClr val="222080"/>
                </a:solidFill>
                <a:latin typeface="Arial"/>
                <a:ea typeface="Arial"/>
              </a:rPr>
              <a:t>Ensure you retain your rights on at least one of the peer-reviewed version of your manuscript (AAM, VoR) under a </a:t>
            </a:r>
            <a:r>
              <a:rPr lang="en-US" sz="2000" b="1" strike="noStrike" spc="-1">
                <a:solidFill>
                  <a:srgbClr val="222080"/>
                </a:solidFill>
                <a:latin typeface="Arial"/>
                <a:ea typeface="Arial"/>
              </a:rPr>
              <a:t>CC-BY 4.0 licence</a:t>
            </a:r>
            <a:endParaRPr lang="en-US" sz="2000" b="0" strike="noStrike" spc="-1">
              <a:solidFill>
                <a:srgbClr val="222080"/>
              </a:solidFill>
              <a:latin typeface="Calibri"/>
            </a:endParaRPr>
          </a:p>
          <a:p>
            <a:pPr marL="343080" indent="-343080">
              <a:lnSpc>
                <a:spcPct val="120000"/>
              </a:lnSpc>
              <a:spcBef>
                <a:spcPts val="1001"/>
              </a:spcBef>
              <a:buClr>
                <a:srgbClr val="222080"/>
              </a:buClr>
              <a:buFont typeface="Arial"/>
              <a:buChar char="•"/>
            </a:pPr>
            <a:r>
              <a:rPr lang="en-US" sz="2000" b="0" strike="noStrike" spc="-1">
                <a:solidFill>
                  <a:srgbClr val="222080"/>
                </a:solidFill>
                <a:latin typeface="Arial"/>
                <a:ea typeface="Arial"/>
              </a:rPr>
              <a:t>Provide information about research outputs or tools/instruments needed to validate the conclusions of the publication</a:t>
            </a:r>
            <a:endParaRPr lang="en-US" sz="2000" b="0" strike="noStrike" spc="-1">
              <a:solidFill>
                <a:srgbClr val="222080"/>
              </a:solidFill>
              <a:latin typeface="Calibri"/>
            </a:endParaRPr>
          </a:p>
          <a:p>
            <a:pPr marL="343080" indent="-343080">
              <a:lnSpc>
                <a:spcPct val="120000"/>
              </a:lnSpc>
              <a:spcBef>
                <a:spcPts val="1001"/>
              </a:spcBef>
              <a:buClr>
                <a:srgbClr val="222080"/>
              </a:buClr>
              <a:buFont typeface="Arial"/>
              <a:buChar char="•"/>
            </a:pPr>
            <a:r>
              <a:rPr lang="en-US" sz="2000" b="0" strike="noStrike" spc="-1">
                <a:solidFill>
                  <a:srgbClr val="222080"/>
                </a:solidFill>
                <a:latin typeface="Arial"/>
                <a:ea typeface="Arial"/>
              </a:rPr>
              <a:t>Acknowledge the EU (Art. 17); add the acronym/code/DOI of the project</a:t>
            </a:r>
            <a:endParaRPr lang="en-US" sz="2000" b="0" strike="noStrike" spc="-1">
              <a:solidFill>
                <a:srgbClr val="222080"/>
              </a:solidFill>
              <a:latin typeface="Calibri"/>
            </a:endParaRPr>
          </a:p>
        </p:txBody>
      </p:sp>
      <p:sp>
        <p:nvSpPr>
          <p:cNvPr id="512" name="PlaceHolder 2"/>
          <p:cNvSpPr>
            <a:spLocks noGrp="1"/>
          </p:cNvSpPr>
          <p:nvPr>
            <p:ph type="sldNum" idx="18"/>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1B65F1AD-77A6-4B1E-B0D8-D855412EB9EA}" type="slidenum">
              <a:rPr lang="en-US" sz="1400" b="1" strike="noStrike" spc="-1">
                <a:solidFill>
                  <a:srgbClr val="FFFFFF"/>
                </a:solidFill>
                <a:latin typeface="Calibri Light"/>
                <a:ea typeface="Arial"/>
              </a:rPr>
              <a:t>6</a:t>
            </a:fld>
            <a:endParaRPr lang="en-GB" sz="1400" b="0" strike="noStrike" spc="-1">
              <a:latin typeface="Times New Roman"/>
            </a:endParaRPr>
          </a:p>
        </p:txBody>
      </p:sp>
      <p:sp>
        <p:nvSpPr>
          <p:cNvPr id="513" name="PlaceHolder 3"/>
          <p:cNvSpPr>
            <a:spLocks noGrp="1"/>
          </p:cNvSpPr>
          <p:nvPr>
            <p:ph type="title"/>
          </p:nvPr>
        </p:nvSpPr>
        <p:spPr>
          <a:xfrm>
            <a:off x="837000" y="41544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Mandate</a:t>
            </a:r>
            <a:endParaRPr lang="en-US" sz="4400" b="0" strike="noStrike" spc="-1">
              <a:solidFill>
                <a:srgbClr val="222080"/>
              </a:solidFill>
              <a:latin typeface="Calibri"/>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 name="Picture 27"/>
          <p:cNvPicPr/>
          <p:nvPr/>
        </p:nvPicPr>
        <p:blipFill>
          <a:blip r:embed="rId2"/>
          <a:stretch/>
        </p:blipFill>
        <p:spPr>
          <a:xfrm>
            <a:off x="1269720" y="455400"/>
            <a:ext cx="9650880" cy="5442840"/>
          </a:xfrm>
          <a:prstGeom prst="rect">
            <a:avLst/>
          </a:prstGeom>
          <a:ln w="0">
            <a:noFill/>
          </a:ln>
        </p:spPr>
      </p:pic>
      <p:sp>
        <p:nvSpPr>
          <p:cNvPr id="779" name="PlaceHolder 1"/>
          <p:cNvSpPr>
            <a:spLocks noGrp="1"/>
          </p:cNvSpPr>
          <p:nvPr>
            <p:ph type="sldNum" idx="60"/>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8A6CB209-6649-4CE0-A7B2-9D2D05F773C7}" type="slidenum">
              <a:rPr lang="en-US" sz="1400" b="1" strike="noStrike" spc="-1">
                <a:solidFill>
                  <a:srgbClr val="FFFFFF"/>
                </a:solidFill>
                <a:latin typeface="Calibri Light"/>
                <a:ea typeface="Arial"/>
              </a:rPr>
              <a:t>60</a:t>
            </a:fld>
            <a:endParaRPr lang="en-GB" sz="1400" b="0" strike="noStrike" spc="-1">
              <a:latin typeface="Times New Roman"/>
            </a:endParaRPr>
          </a:p>
        </p:txBody>
      </p:sp>
      <p:sp>
        <p:nvSpPr>
          <p:cNvPr id="780" name="TextBox 3"/>
          <p:cNvSpPr/>
          <p:nvPr/>
        </p:nvSpPr>
        <p:spPr>
          <a:xfrm>
            <a:off x="7074720" y="6023160"/>
            <a:ext cx="4805280" cy="456840"/>
          </a:xfrm>
          <a:prstGeom prst="rect">
            <a:avLst/>
          </a:prstGeom>
          <a:noFill/>
          <a:ln w="0">
            <a:noFill/>
          </a:ln>
        </p:spPr>
        <p:style>
          <a:lnRef idx="0">
            <a:scrgbClr r="0" g="0" b="0"/>
          </a:lnRef>
          <a:fillRef idx="0">
            <a:scrgbClr r="0" g="0" b="0"/>
          </a:fillRef>
          <a:effectRef idx="0">
            <a:scrgbClr r="0" g="0" b="0"/>
          </a:effectRef>
          <a:fontRef idx="minor"/>
        </p:style>
        <p:txBody>
          <a:bodyPr anchor="t">
            <a:spAutoFit/>
          </a:bodyPr>
          <a:lstStyle/>
          <a:p>
            <a:pPr>
              <a:lnSpc>
                <a:spcPct val="100000"/>
              </a:lnSpc>
              <a:buNone/>
            </a:pPr>
            <a:r>
              <a:rPr lang="en-GB" sz="1200" b="0" strike="noStrike" spc="-1">
                <a:solidFill>
                  <a:srgbClr val="222080"/>
                </a:solidFill>
                <a:latin typeface="Calibri"/>
                <a:ea typeface="Arial"/>
              </a:rPr>
              <a:t>de San Román (2021). Open Science in Horizon Europe. Train-the-trainer workshop. Zenodo. CC-BY 4.0 </a:t>
            </a:r>
            <a:r>
              <a:rPr lang="en-GB" sz="1200" b="0" u="sng" strike="noStrike" spc="-1">
                <a:solidFill>
                  <a:srgbClr val="4687E6"/>
                </a:solidFill>
                <a:uFillTx/>
                <a:latin typeface="Calibri"/>
                <a:ea typeface="Arial"/>
                <a:hlinkClick r:id="rId3"/>
              </a:rPr>
              <a:t>https://doi.org/10.5281/zenodo.5549524</a:t>
            </a:r>
            <a:r>
              <a:rPr lang="en-GB" sz="1200" b="0" strike="noStrike" spc="-1">
                <a:solidFill>
                  <a:srgbClr val="4687E6"/>
                </a:solidFill>
                <a:latin typeface="Calibri"/>
                <a:ea typeface="Arial"/>
              </a:rPr>
              <a:t> </a:t>
            </a:r>
            <a:endParaRPr lang="en-GB" sz="1200" b="0" strike="noStrike" spc="-1">
              <a:latin typeface="Aria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1" name="PlaceHolder 1"/>
          <p:cNvSpPr>
            <a:spLocks noGrp="1"/>
          </p:cNvSpPr>
          <p:nvPr>
            <p:ph/>
          </p:nvPr>
        </p:nvSpPr>
        <p:spPr>
          <a:xfrm>
            <a:off x="636840" y="1718280"/>
            <a:ext cx="6300000" cy="4784040"/>
          </a:xfrm>
          <a:prstGeom prst="rect">
            <a:avLst/>
          </a:prstGeom>
          <a:solidFill>
            <a:srgbClr val="FFFFFF">
              <a:alpha val="62000"/>
            </a:srgbClr>
          </a:solidFill>
          <a:ln w="0">
            <a:noFill/>
          </a:ln>
        </p:spPr>
        <p:txBody>
          <a:bodyPr anchor="t">
            <a:normAutofit fontScale="90000"/>
          </a:bodyPr>
          <a:lstStyle/>
          <a:p>
            <a:pPr marL="343080" indent="-343080">
              <a:lnSpc>
                <a:spcPct val="90000"/>
              </a:lnSpc>
              <a:spcBef>
                <a:spcPts val="1001"/>
              </a:spcBef>
              <a:buClr>
                <a:srgbClr val="222080"/>
              </a:buClr>
              <a:buFont typeface="Arial"/>
              <a:buChar char="•"/>
            </a:pPr>
            <a:r>
              <a:rPr lang="en-US" sz="2100" b="0" strike="noStrike" spc="-1">
                <a:solidFill>
                  <a:srgbClr val="222080"/>
                </a:solidFill>
                <a:latin typeface="Calibri"/>
                <a:ea typeface="Arial"/>
              </a:rPr>
              <a:t>Quantitative evaluation of research outputs has pushed towards less responsible research practices and the replication crisis (e.g. data dredging/p-hacking, cherry picking, HARKing [Hypothesising after the results are known])</a:t>
            </a:r>
            <a:endParaRPr lang="en-US" sz="21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2100" b="0" strike="noStrike" spc="-1">
                <a:solidFill>
                  <a:srgbClr val="222080"/>
                </a:solidFill>
                <a:latin typeface="Calibri"/>
                <a:ea typeface="Arial"/>
              </a:rPr>
              <a:t>Pre-registration = “practice of publishing the plan for a study, including research questions/hypotheses, research design, data analysis before the data has been collected or examined” (</a:t>
            </a:r>
            <a:r>
              <a:rPr lang="en-US" sz="2100" b="0" u="sng" strike="noStrike" spc="-1">
                <a:solidFill>
                  <a:srgbClr val="4687E6"/>
                </a:solidFill>
                <a:uFillTx/>
                <a:latin typeface="Calibri"/>
                <a:ea typeface="Arial"/>
                <a:hlinkClick r:id="rId2"/>
              </a:rPr>
              <a:t>FORRT</a:t>
            </a:r>
            <a:r>
              <a:rPr lang="en-US" sz="2100" b="0" strike="noStrike" spc="-1">
                <a:solidFill>
                  <a:srgbClr val="222080"/>
                </a:solidFill>
                <a:latin typeface="Calibri"/>
                <a:ea typeface="Arial"/>
              </a:rPr>
              <a:t>)</a:t>
            </a:r>
            <a:endParaRPr lang="en-US" sz="21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2100" b="0" strike="noStrike" spc="-1">
                <a:solidFill>
                  <a:srgbClr val="222080"/>
                </a:solidFill>
                <a:latin typeface="Calibri"/>
                <a:ea typeface="Arial"/>
              </a:rPr>
              <a:t>Some research domains have standard procedures in place; e.g. pre-registration of clinical trials, check ECRIN: </a:t>
            </a:r>
            <a:r>
              <a:rPr lang="en-US" sz="2100" b="0" u="sng" strike="noStrike" spc="-1">
                <a:solidFill>
                  <a:srgbClr val="4687E6"/>
                </a:solidFill>
                <a:uFillTx/>
                <a:latin typeface="Calibri"/>
                <a:ea typeface="Arial"/>
                <a:hlinkClick r:id="rId3"/>
              </a:rPr>
              <a:t>https://ecrin.org/</a:t>
            </a:r>
            <a:r>
              <a:rPr lang="en-US" sz="2100" b="0" strike="noStrike" spc="-1">
                <a:solidFill>
                  <a:srgbClr val="4687E6"/>
                </a:solidFill>
                <a:latin typeface="Calibri"/>
                <a:ea typeface="Arial"/>
              </a:rPr>
              <a:t> </a:t>
            </a:r>
            <a:endParaRPr lang="en-US" sz="2100" b="0" strike="noStrike" spc="-1">
              <a:solidFill>
                <a:srgbClr val="222080"/>
              </a:solidFill>
              <a:latin typeface="Calibri"/>
            </a:endParaRPr>
          </a:p>
          <a:p>
            <a:pPr>
              <a:lnSpc>
                <a:spcPct val="90000"/>
              </a:lnSpc>
              <a:spcBef>
                <a:spcPts val="1001"/>
              </a:spcBef>
              <a:buNone/>
            </a:pPr>
            <a:endParaRPr lang="en-US" sz="2100" b="0" strike="noStrike" spc="-1">
              <a:solidFill>
                <a:srgbClr val="222080"/>
              </a:solidFill>
              <a:latin typeface="Calibri"/>
            </a:endParaRPr>
          </a:p>
          <a:p>
            <a:pPr>
              <a:lnSpc>
                <a:spcPct val="90000"/>
              </a:lnSpc>
              <a:spcBef>
                <a:spcPts val="1001"/>
              </a:spcBef>
              <a:buNone/>
              <a:tabLst>
                <a:tab pos="0" algn="l"/>
              </a:tabLst>
            </a:pPr>
            <a:r>
              <a:rPr lang="en-US" sz="1700" b="0" u="sng" strike="noStrike" spc="-1">
                <a:solidFill>
                  <a:srgbClr val="4687E6"/>
                </a:solidFill>
                <a:uFillTx/>
                <a:latin typeface="Calibri"/>
                <a:ea typeface="Arial"/>
                <a:hlinkClick r:id="rId4"/>
              </a:rPr>
              <a:t>https://www.cos.io/initiatives/prereg</a:t>
            </a:r>
            <a:r>
              <a:rPr lang="en-US" sz="1700" b="0" strike="noStrike" spc="-1">
                <a:solidFill>
                  <a:srgbClr val="4687E6"/>
                </a:solidFill>
                <a:latin typeface="Calibri"/>
                <a:ea typeface="Arial"/>
              </a:rPr>
              <a:t> </a:t>
            </a:r>
            <a:endParaRPr lang="en-US" sz="1700" b="0" strike="noStrike" spc="-1">
              <a:solidFill>
                <a:srgbClr val="222080"/>
              </a:solidFill>
              <a:latin typeface="Calibri"/>
            </a:endParaRPr>
          </a:p>
          <a:p>
            <a:pPr>
              <a:lnSpc>
                <a:spcPct val="90000"/>
              </a:lnSpc>
              <a:spcBef>
                <a:spcPts val="1001"/>
              </a:spcBef>
              <a:buNone/>
              <a:tabLst>
                <a:tab pos="0" algn="l"/>
              </a:tabLst>
            </a:pPr>
            <a:r>
              <a:rPr lang="en-US" sz="1700" b="0" strike="noStrike" spc="-1">
                <a:solidFill>
                  <a:srgbClr val="222080"/>
                </a:solidFill>
                <a:latin typeface="Calibri"/>
                <a:ea typeface="Arial"/>
              </a:rPr>
              <a:t>Nosek et al. (2018). The preregistration revolution.</a:t>
            </a:r>
            <a:endParaRPr lang="en-US" sz="1700" b="0" strike="noStrike" spc="-1">
              <a:solidFill>
                <a:srgbClr val="222080"/>
              </a:solidFill>
              <a:latin typeface="Calibri"/>
            </a:endParaRPr>
          </a:p>
          <a:p>
            <a:pPr>
              <a:lnSpc>
                <a:spcPct val="90000"/>
              </a:lnSpc>
              <a:spcBef>
                <a:spcPts val="1001"/>
              </a:spcBef>
              <a:buNone/>
              <a:tabLst>
                <a:tab pos="0" algn="l"/>
              </a:tabLst>
            </a:pPr>
            <a:r>
              <a:rPr lang="en-US" sz="1700" b="0" u="sng" strike="noStrike" spc="-1">
                <a:solidFill>
                  <a:srgbClr val="4687E6"/>
                </a:solidFill>
                <a:uFillTx/>
                <a:latin typeface="Calibri"/>
                <a:ea typeface="Arial"/>
                <a:hlinkClick r:id="rId5"/>
              </a:rPr>
              <a:t>https://doi.org/10.1073/pnas.1708274114</a:t>
            </a:r>
            <a:r>
              <a:rPr lang="en-US" sz="1700" b="0" strike="noStrike" spc="-1">
                <a:solidFill>
                  <a:srgbClr val="4687E6"/>
                </a:solidFill>
                <a:latin typeface="Calibri"/>
                <a:ea typeface="Arial"/>
              </a:rPr>
              <a:t>  </a:t>
            </a:r>
            <a:endParaRPr lang="en-US" sz="1700" b="0" strike="noStrike" spc="-1">
              <a:solidFill>
                <a:srgbClr val="222080"/>
              </a:solidFill>
              <a:latin typeface="Calibri"/>
            </a:endParaRPr>
          </a:p>
        </p:txBody>
      </p:sp>
      <p:sp>
        <p:nvSpPr>
          <p:cNvPr id="782" name="PlaceHolder 2"/>
          <p:cNvSpPr>
            <a:spLocks noGrp="1"/>
          </p:cNvSpPr>
          <p:nvPr>
            <p:ph type="sldNum" idx="61"/>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89EE2BCB-265A-49C4-AD11-0604C4998E30}" type="slidenum">
              <a:rPr lang="en-US" sz="1400" b="1" strike="noStrike" spc="-1">
                <a:solidFill>
                  <a:srgbClr val="FFFFFF"/>
                </a:solidFill>
                <a:latin typeface="Calibri Light"/>
                <a:ea typeface="Arial"/>
              </a:rPr>
              <a:t>61</a:t>
            </a:fld>
            <a:endParaRPr lang="en-GB" sz="1400" b="0" strike="noStrike" spc="-1">
              <a:latin typeface="Times New Roman"/>
            </a:endParaRPr>
          </a:p>
        </p:txBody>
      </p:sp>
      <p:pic>
        <p:nvPicPr>
          <p:cNvPr id="783" name="Picture 25" descr="Animal, Mouse, Experiment, Laboratory"/>
          <p:cNvPicPr/>
          <p:nvPr/>
        </p:nvPicPr>
        <p:blipFill>
          <a:blip r:embed="rId6"/>
          <a:stretch/>
        </p:blipFill>
        <p:spPr>
          <a:xfrm>
            <a:off x="7194600" y="2006280"/>
            <a:ext cx="4357800" cy="2844000"/>
          </a:xfrm>
          <a:prstGeom prst="rect">
            <a:avLst/>
          </a:prstGeom>
          <a:ln w="0">
            <a:noFill/>
          </a:ln>
        </p:spPr>
      </p:pic>
      <p:sp>
        <p:nvSpPr>
          <p:cNvPr id="784" name="PlaceHolder 3"/>
          <p:cNvSpPr>
            <a:spLocks noGrp="1"/>
          </p:cNvSpPr>
          <p:nvPr>
            <p:ph type="title"/>
          </p:nvPr>
        </p:nvSpPr>
        <p:spPr>
          <a:xfrm>
            <a:off x="837000" y="44568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Pre-registration</a:t>
            </a:r>
            <a:endParaRPr lang="en-US" sz="4400" b="0" strike="noStrike" spc="-1">
              <a:solidFill>
                <a:srgbClr val="222080"/>
              </a:solidFill>
              <a:latin typeface="Calibri"/>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5" name="PlaceHolder 1"/>
          <p:cNvSpPr>
            <a:spLocks noGrp="1"/>
          </p:cNvSpPr>
          <p:nvPr>
            <p:ph/>
          </p:nvPr>
        </p:nvSpPr>
        <p:spPr>
          <a:xfrm>
            <a:off x="608040" y="2104200"/>
            <a:ext cx="4685760" cy="4296240"/>
          </a:xfrm>
          <a:prstGeom prst="rect">
            <a:avLst/>
          </a:prstGeom>
          <a:solidFill>
            <a:srgbClr val="FFFFFF">
              <a:alpha val="62000"/>
            </a:srgbClr>
          </a:solidFill>
          <a:ln w="0">
            <a:noFill/>
          </a:ln>
        </p:spPr>
        <p:txBody>
          <a:bodyPr anchor="t">
            <a:normAutofit/>
          </a:bodyPr>
          <a:lstStyle/>
          <a:p>
            <a:pPr marL="343080" indent="-343080">
              <a:lnSpc>
                <a:spcPct val="90000"/>
              </a:lnSpc>
              <a:spcBef>
                <a:spcPts val="1001"/>
              </a:spcBef>
              <a:buClr>
                <a:srgbClr val="222080"/>
              </a:buClr>
              <a:buFont typeface="Arial"/>
              <a:buChar char="•"/>
            </a:pPr>
            <a:r>
              <a:rPr lang="en-US" sz="1900" b="0" strike="noStrike" spc="-1">
                <a:solidFill>
                  <a:srgbClr val="222080"/>
                </a:solidFill>
                <a:latin typeface="Calibri"/>
                <a:ea typeface="Arial"/>
              </a:rPr>
              <a:t>Traditional scholarly publishing is usually time-consuming and slow</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1900" b="0" strike="noStrike" spc="-1">
                <a:solidFill>
                  <a:srgbClr val="222080"/>
                </a:solidFill>
                <a:latin typeface="Calibri"/>
                <a:ea typeface="Arial"/>
              </a:rPr>
              <a:t>Preprints allow authors to share their results ahead of peer-reviewing on preprint servers</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1900" b="0" strike="noStrike" spc="-1">
                <a:solidFill>
                  <a:srgbClr val="222080"/>
                </a:solidFill>
                <a:latin typeface="Calibri"/>
                <a:ea typeface="Arial"/>
              </a:rPr>
              <a:t>Faster dissemination and broader access to research outputs, opportunities for early feedback</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1900" b="0" strike="noStrike" spc="-1">
                <a:solidFill>
                  <a:srgbClr val="222080"/>
                </a:solidFill>
                <a:latin typeface="Calibri"/>
                <a:ea typeface="Arial"/>
              </a:rPr>
              <a:t>Visible outputs for early-career researchers, can increase employability </a:t>
            </a:r>
            <a:endParaRPr lang="en-US" sz="1900" b="0" strike="noStrike" spc="-1">
              <a:solidFill>
                <a:srgbClr val="222080"/>
              </a:solidFill>
              <a:latin typeface="Calibri"/>
            </a:endParaRPr>
          </a:p>
        </p:txBody>
      </p:sp>
      <p:sp>
        <p:nvSpPr>
          <p:cNvPr id="786" name="PlaceHolder 2"/>
          <p:cNvSpPr>
            <a:spLocks noGrp="1"/>
          </p:cNvSpPr>
          <p:nvPr>
            <p:ph type="sldNum" idx="62"/>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EF9905BC-CC85-4CE8-AB6B-14FF0D37B52E}" type="slidenum">
              <a:rPr lang="en-US" sz="1400" b="1" strike="noStrike" spc="-1">
                <a:solidFill>
                  <a:srgbClr val="FFFFFF"/>
                </a:solidFill>
                <a:latin typeface="Calibri Light"/>
                <a:ea typeface="Arial"/>
              </a:rPr>
              <a:t>62</a:t>
            </a:fld>
            <a:endParaRPr lang="en-GB" sz="1400" b="0" strike="noStrike" spc="-1">
              <a:latin typeface="Times New Roman"/>
            </a:endParaRPr>
          </a:p>
        </p:txBody>
      </p:sp>
      <p:pic>
        <p:nvPicPr>
          <p:cNvPr id="787" name="Picture 1"/>
          <p:cNvPicPr/>
          <p:nvPr/>
        </p:nvPicPr>
        <p:blipFill>
          <a:blip r:embed="rId2"/>
          <a:stretch/>
        </p:blipFill>
        <p:spPr>
          <a:xfrm>
            <a:off x="5322600" y="2148840"/>
            <a:ext cx="6561360" cy="3088440"/>
          </a:xfrm>
          <a:prstGeom prst="rect">
            <a:avLst/>
          </a:prstGeom>
          <a:ln w="0">
            <a:noFill/>
          </a:ln>
        </p:spPr>
      </p:pic>
      <p:sp>
        <p:nvSpPr>
          <p:cNvPr id="788" name="PlaceHolder 3"/>
          <p:cNvSpPr>
            <a:spLocks noGrp="1"/>
          </p:cNvSpPr>
          <p:nvPr>
            <p:ph type="title"/>
          </p:nvPr>
        </p:nvSpPr>
        <p:spPr>
          <a:xfrm>
            <a:off x="837000" y="44568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Pre-prints</a:t>
            </a:r>
            <a:endParaRPr lang="en-US" sz="4400" b="0" strike="noStrike" spc="-1">
              <a:solidFill>
                <a:srgbClr val="222080"/>
              </a:solidFill>
              <a:latin typeface="Calibri"/>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9" name="PlaceHolder 1"/>
          <p:cNvSpPr>
            <a:spLocks noGrp="1"/>
          </p:cNvSpPr>
          <p:nvPr>
            <p:ph/>
          </p:nvPr>
        </p:nvSpPr>
        <p:spPr>
          <a:xfrm>
            <a:off x="597960" y="2085120"/>
            <a:ext cx="5580000" cy="4489200"/>
          </a:xfrm>
          <a:prstGeom prst="rect">
            <a:avLst/>
          </a:prstGeom>
          <a:solidFill>
            <a:srgbClr val="FFFFFF">
              <a:alpha val="62000"/>
            </a:srgbClr>
          </a:solidFill>
          <a:ln w="0">
            <a:noFill/>
          </a:ln>
        </p:spPr>
        <p:txBody>
          <a:bodyPr anchor="t">
            <a:normAutofit/>
          </a:bodyPr>
          <a:lstStyle/>
          <a:p>
            <a:pPr marL="343080" indent="-343080">
              <a:lnSpc>
                <a:spcPct val="90000"/>
              </a:lnSpc>
              <a:spcBef>
                <a:spcPts val="1001"/>
              </a:spcBef>
              <a:buClr>
                <a:srgbClr val="222080"/>
              </a:buClr>
              <a:buFont typeface="Arial"/>
              <a:buChar char="•"/>
            </a:pPr>
            <a:r>
              <a:rPr lang="en-US" sz="1900" b="0" strike="noStrike" spc="-1">
                <a:solidFill>
                  <a:srgbClr val="222080"/>
                </a:solidFill>
                <a:latin typeface="Calibri"/>
                <a:ea typeface="Arial"/>
              </a:rPr>
              <a:t>Open and inclusive research and innovation includes society that can be listened to, awarded relevant input and influence during all stages of the research process (</a:t>
            </a:r>
            <a:r>
              <a:rPr lang="en-US" sz="1900" b="0" u="sng" strike="noStrike" spc="-1">
                <a:solidFill>
                  <a:srgbClr val="4687E6"/>
                </a:solidFill>
                <a:uFillTx/>
                <a:latin typeface="Calibri"/>
                <a:ea typeface="Arial"/>
                <a:hlinkClick r:id="rId2"/>
              </a:rPr>
              <a:t>RRI Tools</a:t>
            </a:r>
            <a:r>
              <a:rPr lang="en-US" sz="1900" b="0" strike="noStrike" spc="-1">
                <a:solidFill>
                  <a:srgbClr val="222080"/>
                </a:solidFill>
                <a:latin typeface="Calibri"/>
                <a:ea typeface="Arial"/>
              </a:rPr>
              <a:t>) – public engagement contributes to the democratisation of science</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1900" b="0" strike="noStrike" spc="-1">
                <a:solidFill>
                  <a:srgbClr val="222080"/>
                </a:solidFill>
                <a:latin typeface="Calibri"/>
                <a:ea typeface="Arial"/>
              </a:rPr>
              <a:t>Increases scientific literacy of the public, improves societal relevance of science, increases the support and uptake of research</a:t>
            </a:r>
            <a:endParaRPr lang="en-US" sz="19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1900" b="0" strike="noStrike" spc="-1">
                <a:solidFill>
                  <a:srgbClr val="222080"/>
                </a:solidFill>
                <a:latin typeface="Calibri"/>
                <a:ea typeface="Arial"/>
              </a:rPr>
              <a:t>E.g. </a:t>
            </a:r>
            <a:r>
              <a:rPr lang="en-US" sz="1900" b="0" u="sng" strike="noStrike" spc="-1">
                <a:solidFill>
                  <a:srgbClr val="4687E6"/>
                </a:solidFill>
                <a:uFillTx/>
                <a:latin typeface="Calibri"/>
                <a:ea typeface="Arial"/>
                <a:hlinkClick r:id="rId3"/>
              </a:rPr>
              <a:t>European Researchers’ Night</a:t>
            </a:r>
            <a:r>
              <a:rPr lang="en-US" sz="1900" b="0" strike="noStrike" spc="-1">
                <a:solidFill>
                  <a:srgbClr val="4687E6"/>
                </a:solidFill>
                <a:latin typeface="Calibri"/>
                <a:ea typeface="Arial"/>
              </a:rPr>
              <a:t>, </a:t>
            </a:r>
            <a:r>
              <a:rPr lang="en-US" sz="1900" b="0" u="sng" strike="noStrike" spc="-1">
                <a:solidFill>
                  <a:srgbClr val="4687E6"/>
                </a:solidFill>
                <a:uFillTx/>
                <a:latin typeface="Calibri"/>
                <a:ea typeface="Arial"/>
                <a:hlinkClick r:id="rId4"/>
              </a:rPr>
              <a:t>Science is Wonderful</a:t>
            </a:r>
            <a:r>
              <a:rPr lang="en-US" sz="1900" b="0" strike="noStrike" spc="-1">
                <a:solidFill>
                  <a:srgbClr val="222080"/>
                </a:solidFill>
                <a:latin typeface="Calibri"/>
                <a:ea typeface="Arial"/>
              </a:rPr>
              <a:t>, public talks, talks in schools or cultural centres, popular science books, social media, documentaries, TV shows, school activities, art/science projects </a:t>
            </a:r>
            <a:endParaRPr lang="en-US" sz="1900" b="0" strike="noStrike" spc="-1">
              <a:solidFill>
                <a:srgbClr val="222080"/>
              </a:solidFill>
              <a:latin typeface="Calibri"/>
            </a:endParaRPr>
          </a:p>
          <a:p>
            <a:pPr>
              <a:lnSpc>
                <a:spcPct val="90000"/>
              </a:lnSpc>
              <a:spcBef>
                <a:spcPts val="1001"/>
              </a:spcBef>
              <a:buNone/>
            </a:pPr>
            <a:endParaRPr lang="en-US" sz="1900" b="0" strike="noStrike" spc="-1">
              <a:solidFill>
                <a:srgbClr val="222080"/>
              </a:solidFill>
              <a:latin typeface="Calibri"/>
            </a:endParaRPr>
          </a:p>
        </p:txBody>
      </p:sp>
      <p:sp>
        <p:nvSpPr>
          <p:cNvPr id="790" name="PlaceHolder 2"/>
          <p:cNvSpPr>
            <a:spLocks noGrp="1"/>
          </p:cNvSpPr>
          <p:nvPr>
            <p:ph type="sldNum" idx="63"/>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D003BFA3-BE4E-4119-9086-D5B4D28CBCF0}" type="slidenum">
              <a:rPr lang="en-US" sz="1400" b="1" strike="noStrike" spc="-1">
                <a:solidFill>
                  <a:srgbClr val="FFFFFF"/>
                </a:solidFill>
                <a:latin typeface="Calibri Light"/>
                <a:ea typeface="Arial"/>
              </a:rPr>
              <a:t>63</a:t>
            </a:fld>
            <a:endParaRPr lang="en-GB" sz="1400" b="0" strike="noStrike" spc="-1">
              <a:latin typeface="Times New Roman"/>
            </a:endParaRPr>
          </a:p>
        </p:txBody>
      </p:sp>
      <p:pic>
        <p:nvPicPr>
          <p:cNvPr id="791" name="Picture 2"/>
          <p:cNvPicPr/>
          <p:nvPr/>
        </p:nvPicPr>
        <p:blipFill>
          <a:blip r:embed="rId5"/>
          <a:stretch/>
        </p:blipFill>
        <p:spPr>
          <a:xfrm>
            <a:off x="6293160" y="1544760"/>
            <a:ext cx="5789160" cy="1807200"/>
          </a:xfrm>
          <a:prstGeom prst="rect">
            <a:avLst/>
          </a:prstGeom>
          <a:ln w="0">
            <a:noFill/>
          </a:ln>
        </p:spPr>
      </p:pic>
      <p:sp>
        <p:nvSpPr>
          <p:cNvPr id="792" name="TextBox 10"/>
          <p:cNvSpPr/>
          <p:nvPr/>
        </p:nvSpPr>
        <p:spPr>
          <a:xfrm>
            <a:off x="7699680" y="3428280"/>
            <a:ext cx="4277520" cy="4251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r">
              <a:lnSpc>
                <a:spcPct val="100000"/>
              </a:lnSpc>
              <a:buNone/>
            </a:pPr>
            <a:r>
              <a:rPr lang="en-GB" sz="1100" b="0" strike="noStrike" spc="-1">
                <a:solidFill>
                  <a:srgbClr val="222080"/>
                </a:solidFill>
                <a:latin typeface="Calibri"/>
                <a:ea typeface="Arial"/>
              </a:rPr>
              <a:t>Pompea &amp; Russo (2020). The role of astronomers in the astronomy education ecosystem. </a:t>
            </a:r>
            <a:r>
              <a:rPr lang="en-GB" sz="1100" b="0" u="sng" strike="noStrike" spc="-1">
                <a:solidFill>
                  <a:srgbClr val="86E646"/>
                </a:solidFill>
                <a:uFillTx/>
                <a:latin typeface="Calibri"/>
                <a:ea typeface="Arial"/>
                <a:hlinkClick r:id="rId6"/>
              </a:rPr>
              <a:t>https://doi.org/10.48550/arXiv.2011.11350</a:t>
            </a:r>
            <a:r>
              <a:rPr lang="en-GB" sz="1100" b="0" strike="noStrike" spc="-1">
                <a:solidFill>
                  <a:srgbClr val="222080"/>
                </a:solidFill>
                <a:latin typeface="Calibri"/>
                <a:ea typeface="Arial"/>
              </a:rPr>
              <a:t> </a:t>
            </a:r>
            <a:endParaRPr lang="en-GB" sz="1100" b="0" strike="noStrike" spc="-1">
              <a:latin typeface="Arial"/>
            </a:endParaRPr>
          </a:p>
        </p:txBody>
      </p:sp>
      <p:pic>
        <p:nvPicPr>
          <p:cNvPr id="793" name="Picture 3"/>
          <p:cNvPicPr/>
          <p:nvPr/>
        </p:nvPicPr>
        <p:blipFill>
          <a:blip r:embed="rId7"/>
          <a:stretch/>
        </p:blipFill>
        <p:spPr>
          <a:xfrm>
            <a:off x="6744960" y="4248360"/>
            <a:ext cx="1909080" cy="1865520"/>
          </a:xfrm>
          <a:prstGeom prst="rect">
            <a:avLst/>
          </a:prstGeom>
          <a:ln w="0">
            <a:noFill/>
          </a:ln>
        </p:spPr>
      </p:pic>
      <p:pic>
        <p:nvPicPr>
          <p:cNvPr id="794" name="Picture 4"/>
          <p:cNvPicPr/>
          <p:nvPr/>
        </p:nvPicPr>
        <p:blipFill>
          <a:blip r:embed="rId8"/>
          <a:stretch/>
        </p:blipFill>
        <p:spPr>
          <a:xfrm>
            <a:off x="9075240" y="4248360"/>
            <a:ext cx="2619000" cy="1656720"/>
          </a:xfrm>
          <a:prstGeom prst="rect">
            <a:avLst/>
          </a:prstGeom>
          <a:ln w="0">
            <a:noFill/>
          </a:ln>
        </p:spPr>
      </p:pic>
      <p:sp>
        <p:nvSpPr>
          <p:cNvPr id="795" name="PlaceHolder 3"/>
          <p:cNvSpPr>
            <a:spLocks noGrp="1"/>
          </p:cNvSpPr>
          <p:nvPr>
            <p:ph type="title"/>
          </p:nvPr>
        </p:nvSpPr>
        <p:spPr>
          <a:xfrm>
            <a:off x="837000" y="44568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Public engagement</a:t>
            </a:r>
            <a:endParaRPr lang="en-US" sz="4400" b="0" strike="noStrike" spc="-1">
              <a:solidFill>
                <a:srgbClr val="222080"/>
              </a:solidFill>
              <a:latin typeface="Calibri"/>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6" name="PlaceHolder 1"/>
          <p:cNvSpPr>
            <a:spLocks noGrp="1"/>
          </p:cNvSpPr>
          <p:nvPr>
            <p:ph/>
          </p:nvPr>
        </p:nvSpPr>
        <p:spPr>
          <a:xfrm>
            <a:off x="608040" y="1718280"/>
            <a:ext cx="5132520" cy="4237560"/>
          </a:xfrm>
          <a:prstGeom prst="rect">
            <a:avLst/>
          </a:prstGeom>
          <a:solidFill>
            <a:srgbClr val="FFFFFF">
              <a:alpha val="62000"/>
            </a:srgbClr>
          </a:solidFill>
          <a:ln w="0">
            <a:noFill/>
          </a:ln>
        </p:spPr>
        <p:txBody>
          <a:bodyPr anchor="t">
            <a:normAutofit fontScale="88000"/>
          </a:bodyPr>
          <a:lstStyle/>
          <a:p>
            <a:pPr marL="343080" indent="-343080">
              <a:lnSpc>
                <a:spcPct val="90000"/>
              </a:lnSpc>
              <a:spcBef>
                <a:spcPts val="1001"/>
              </a:spcBef>
              <a:buClr>
                <a:srgbClr val="222080"/>
              </a:buClr>
              <a:buFont typeface="Arial"/>
              <a:buChar char="•"/>
            </a:pPr>
            <a:r>
              <a:rPr lang="en-US" sz="2100" b="0" strike="noStrike" spc="-1">
                <a:solidFill>
                  <a:srgbClr val="222080"/>
                </a:solidFill>
                <a:latin typeface="Calibri"/>
                <a:ea typeface="Arial"/>
              </a:rPr>
              <a:t>Projects that actively involve the general public, in any of the stages of research, acting as collaborators, contributors or project leaders (</a:t>
            </a:r>
            <a:r>
              <a:rPr lang="en-US" sz="2100" b="0" u="sng" strike="noStrike" spc="-1">
                <a:solidFill>
                  <a:srgbClr val="4687E6"/>
                </a:solidFill>
                <a:uFillTx/>
                <a:latin typeface="Calibri"/>
                <a:ea typeface="Arial"/>
                <a:hlinkClick r:id="rId2"/>
              </a:rPr>
              <a:t>FORRT</a:t>
            </a:r>
            <a:r>
              <a:rPr lang="en-US" sz="2100" b="0" strike="noStrike" spc="-1">
                <a:solidFill>
                  <a:srgbClr val="222080"/>
                </a:solidFill>
                <a:latin typeface="Calibri"/>
                <a:ea typeface="Arial"/>
              </a:rPr>
              <a:t>)</a:t>
            </a:r>
            <a:endParaRPr lang="en-US" sz="21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2100" b="0" strike="noStrike" spc="-1">
                <a:solidFill>
                  <a:srgbClr val="222080"/>
                </a:solidFill>
                <a:latin typeface="Calibri"/>
                <a:ea typeface="Arial"/>
              </a:rPr>
              <a:t>Increases scientific literacy of the public, empowers citizens with scientific approaches, improves societal relevance of science, increases the support and uptake of research, explores new pathways for participatory governance</a:t>
            </a:r>
            <a:endParaRPr lang="en-US" sz="2100" b="0" strike="noStrike" spc="-1">
              <a:solidFill>
                <a:srgbClr val="222080"/>
              </a:solidFill>
              <a:latin typeface="Calibri"/>
            </a:endParaRPr>
          </a:p>
          <a:p>
            <a:pPr marL="343080" indent="-343080">
              <a:lnSpc>
                <a:spcPct val="90000"/>
              </a:lnSpc>
              <a:spcBef>
                <a:spcPts val="1001"/>
              </a:spcBef>
              <a:buClr>
                <a:srgbClr val="4687E6"/>
              </a:buClr>
              <a:buFont typeface="Arial"/>
              <a:buChar char="•"/>
            </a:pPr>
            <a:r>
              <a:rPr lang="en-US" sz="2100" b="0" u="sng" strike="noStrike" spc="-1">
                <a:solidFill>
                  <a:srgbClr val="4687E6"/>
                </a:solidFill>
                <a:uFillTx/>
                <a:latin typeface="Calibri"/>
                <a:ea typeface="Arial"/>
                <a:hlinkClick r:id="rId3"/>
              </a:rPr>
              <a:t>European Citizen Science Association</a:t>
            </a:r>
            <a:r>
              <a:rPr lang="en-US" sz="2100" b="0" strike="noStrike" spc="-1">
                <a:solidFill>
                  <a:srgbClr val="4687E6"/>
                </a:solidFill>
                <a:latin typeface="Calibri"/>
                <a:ea typeface="Arial"/>
              </a:rPr>
              <a:t>, </a:t>
            </a:r>
            <a:r>
              <a:rPr lang="en-US" sz="2100" b="0" u="sng" strike="noStrike" spc="-1">
                <a:solidFill>
                  <a:srgbClr val="4687E6"/>
                </a:solidFill>
                <a:uFillTx/>
                <a:latin typeface="Calibri"/>
                <a:ea typeface="Arial"/>
                <a:hlinkClick r:id="rId4"/>
              </a:rPr>
              <a:t>EU Citizen Science platform</a:t>
            </a:r>
            <a:endParaRPr lang="en-US" sz="21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2100" b="0" strike="noStrike" spc="-1">
                <a:solidFill>
                  <a:srgbClr val="222080"/>
                </a:solidFill>
                <a:latin typeface="Calibri"/>
                <a:ea typeface="Arial"/>
              </a:rPr>
              <a:t>E.g. </a:t>
            </a:r>
            <a:r>
              <a:rPr lang="en-US" sz="2100" b="0" u="sng" strike="noStrike" spc="-1">
                <a:solidFill>
                  <a:srgbClr val="4687E6"/>
                </a:solidFill>
                <a:uFillTx/>
                <a:latin typeface="Calibri"/>
                <a:ea typeface="Arial"/>
                <a:hlinkClick r:id="rId5"/>
              </a:rPr>
              <a:t>Zooniverse</a:t>
            </a:r>
            <a:r>
              <a:rPr lang="en-US" sz="2100" b="0" strike="noStrike" spc="-1">
                <a:solidFill>
                  <a:srgbClr val="4687E6"/>
                </a:solidFill>
                <a:latin typeface="Calibri"/>
                <a:ea typeface="Arial"/>
              </a:rPr>
              <a:t>, </a:t>
            </a:r>
            <a:r>
              <a:rPr lang="en-US" sz="2100" b="0" u="sng" strike="noStrike" spc="-1">
                <a:solidFill>
                  <a:srgbClr val="4687E6"/>
                </a:solidFill>
                <a:uFillTx/>
                <a:latin typeface="Calibri"/>
                <a:ea typeface="Arial"/>
                <a:hlinkClick r:id="rId6"/>
              </a:rPr>
              <a:t>School Network Alerts Citizens</a:t>
            </a:r>
            <a:r>
              <a:rPr lang="en-US" sz="2100" b="0" strike="noStrike" spc="-1">
                <a:solidFill>
                  <a:srgbClr val="222080"/>
                </a:solidFill>
                <a:latin typeface="Calibri"/>
                <a:ea typeface="Arial"/>
              </a:rPr>
              <a:t> analysing seismograms, in video games (e.g. </a:t>
            </a:r>
            <a:r>
              <a:rPr lang="en-US" sz="2100" b="0" u="sng" strike="noStrike" spc="-1">
                <a:solidFill>
                  <a:srgbClr val="222080"/>
                </a:solidFill>
                <a:uFillTx/>
                <a:latin typeface="Calibri"/>
                <a:ea typeface="Arial"/>
                <a:hlinkClick r:id="rId7"/>
              </a:rPr>
              <a:t>Borderlands 3</a:t>
            </a:r>
            <a:r>
              <a:rPr lang="en-US" sz="2100" b="0" strike="noStrike" spc="-1">
                <a:solidFill>
                  <a:srgbClr val="222080"/>
                </a:solidFill>
                <a:latin typeface="Calibri"/>
                <a:ea typeface="Arial"/>
              </a:rPr>
              <a:t>)… and many more</a:t>
            </a:r>
            <a:endParaRPr lang="en-US" sz="2100" b="0" strike="noStrike" spc="-1">
              <a:solidFill>
                <a:srgbClr val="222080"/>
              </a:solidFill>
              <a:latin typeface="Calibri"/>
            </a:endParaRPr>
          </a:p>
          <a:p>
            <a:pPr>
              <a:lnSpc>
                <a:spcPct val="90000"/>
              </a:lnSpc>
              <a:spcBef>
                <a:spcPts val="1001"/>
              </a:spcBef>
              <a:buNone/>
            </a:pPr>
            <a:endParaRPr lang="en-US" sz="1900" b="0" strike="noStrike" spc="-1">
              <a:solidFill>
                <a:srgbClr val="222080"/>
              </a:solidFill>
              <a:latin typeface="Calibri"/>
            </a:endParaRPr>
          </a:p>
        </p:txBody>
      </p:sp>
      <p:sp>
        <p:nvSpPr>
          <p:cNvPr id="797" name="PlaceHolder 2"/>
          <p:cNvSpPr>
            <a:spLocks noGrp="1"/>
          </p:cNvSpPr>
          <p:nvPr>
            <p:ph type="sldNum" idx="64"/>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84470637-AD62-4371-8E6A-2B8F166C0FF6}" type="slidenum">
              <a:rPr lang="en-US" sz="1400" b="1" strike="noStrike" spc="-1">
                <a:solidFill>
                  <a:srgbClr val="FFFFFF"/>
                </a:solidFill>
                <a:latin typeface="Calibri Light"/>
                <a:ea typeface="Arial"/>
              </a:rPr>
              <a:t>64</a:t>
            </a:fld>
            <a:endParaRPr lang="en-GB" sz="1400" b="0" strike="noStrike" spc="-1">
              <a:latin typeface="Times New Roman"/>
            </a:endParaRPr>
          </a:p>
        </p:txBody>
      </p:sp>
      <p:sp>
        <p:nvSpPr>
          <p:cNvPr id="798" name="TextBox 10"/>
          <p:cNvSpPr/>
          <p:nvPr/>
        </p:nvSpPr>
        <p:spPr>
          <a:xfrm>
            <a:off x="7847640" y="4631400"/>
            <a:ext cx="4277520" cy="259200"/>
          </a:xfrm>
          <a:prstGeom prst="rect">
            <a:avLst/>
          </a:prstGeom>
          <a:noFill/>
          <a:ln w="0">
            <a:noFill/>
          </a:ln>
        </p:spPr>
        <p:style>
          <a:lnRef idx="0">
            <a:scrgbClr r="0" g="0" b="0"/>
          </a:lnRef>
          <a:fillRef idx="0">
            <a:scrgbClr r="0" g="0" b="0"/>
          </a:fillRef>
          <a:effectRef idx="0">
            <a:scrgbClr r="0" g="0" b="0"/>
          </a:effectRef>
          <a:fontRef idx="minor"/>
        </p:style>
        <p:txBody>
          <a:bodyPr anchor="t">
            <a:spAutoFit/>
          </a:bodyPr>
          <a:lstStyle/>
          <a:p>
            <a:pPr algn="r">
              <a:lnSpc>
                <a:spcPct val="100000"/>
              </a:lnSpc>
              <a:buNone/>
            </a:pPr>
            <a:r>
              <a:rPr lang="en-GB" sz="1100" b="0" strike="noStrike" spc="-1">
                <a:solidFill>
                  <a:srgbClr val="222080"/>
                </a:solidFill>
                <a:latin typeface="Calibri"/>
                <a:ea typeface="Arial"/>
              </a:rPr>
              <a:t>Golumbic et al. (2017). CC-BY 4.0. </a:t>
            </a:r>
            <a:endParaRPr lang="en-GB" sz="1100" b="0" strike="noStrike" spc="-1">
              <a:latin typeface="Arial"/>
            </a:endParaRPr>
          </a:p>
        </p:txBody>
      </p:sp>
      <p:pic>
        <p:nvPicPr>
          <p:cNvPr id="799" name="Picture 2" descr="https://theoryandpractice.citizenscienceassociation.org/articles/10.5334/cstp.53/cstp-2-1-53-g1.png"/>
          <p:cNvPicPr/>
          <p:nvPr/>
        </p:nvPicPr>
        <p:blipFill>
          <a:blip r:embed="rId8"/>
          <a:stretch/>
        </p:blipFill>
        <p:spPr>
          <a:xfrm>
            <a:off x="5770080" y="2222280"/>
            <a:ext cx="6355440" cy="2243880"/>
          </a:xfrm>
          <a:prstGeom prst="rect">
            <a:avLst/>
          </a:prstGeom>
          <a:ln w="0">
            <a:noFill/>
          </a:ln>
        </p:spPr>
      </p:pic>
      <p:sp>
        <p:nvSpPr>
          <p:cNvPr id="800" name="PlaceHolder 3"/>
          <p:cNvSpPr>
            <a:spLocks noGrp="1"/>
          </p:cNvSpPr>
          <p:nvPr>
            <p:ph type="title"/>
          </p:nvPr>
        </p:nvSpPr>
        <p:spPr>
          <a:xfrm>
            <a:off x="837000" y="44568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Citizen Science</a:t>
            </a:r>
            <a:endParaRPr lang="en-US" sz="4400" b="0" strike="noStrike" spc="-1">
              <a:solidFill>
                <a:srgbClr val="222080"/>
              </a:solidFill>
              <a:latin typeface="Calibri"/>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1" name="PlaceHolder 1"/>
          <p:cNvSpPr>
            <a:spLocks noGrp="1"/>
          </p:cNvSpPr>
          <p:nvPr>
            <p:ph type="sldNum" idx="65"/>
          </p:nvPr>
        </p:nvSpPr>
        <p:spPr>
          <a:xfrm>
            <a:off x="0" y="-7200"/>
            <a:ext cx="396360" cy="785160"/>
          </a:xfrm>
          <a:prstGeom prst="rect">
            <a:avLst/>
          </a:prstGeom>
          <a:noFill/>
          <a:ln w="0">
            <a:noFill/>
          </a:ln>
        </p:spPr>
        <p:txBody>
          <a:bodyPr anchor="ctr">
            <a:noAutofit/>
          </a:bodyPr>
          <a:lstStyle>
            <a:lvl1pPr algn="r">
              <a:lnSpc>
                <a:spcPct val="100000"/>
              </a:lnSpc>
              <a:buNone/>
              <a:defRPr lang="en-US" sz="1200" b="0" strike="noStrike" spc="-1">
                <a:solidFill>
                  <a:srgbClr val="8D8DAB"/>
                </a:solidFill>
                <a:latin typeface="Calibri"/>
                <a:ea typeface="Arial"/>
              </a:defRPr>
            </a:lvl1pPr>
          </a:lstStyle>
          <a:p>
            <a:pPr algn="r">
              <a:lnSpc>
                <a:spcPct val="100000"/>
              </a:lnSpc>
              <a:buNone/>
            </a:pPr>
            <a:fld id="{39EEC138-4592-4FFE-AC30-109E2BFF3AC4}" type="slidenum">
              <a:rPr lang="en-US" sz="1200" b="0" strike="noStrike" spc="-1">
                <a:solidFill>
                  <a:srgbClr val="8D8DAB"/>
                </a:solidFill>
                <a:latin typeface="Calibri"/>
                <a:ea typeface="Arial"/>
              </a:rPr>
              <a:t>65</a:t>
            </a:fld>
            <a:endParaRPr lang="en-GB" sz="1200" b="0" strike="noStrike" spc="-1">
              <a:latin typeface="Times New Roman"/>
            </a:endParaRPr>
          </a:p>
        </p:txBody>
      </p:sp>
      <p:sp>
        <p:nvSpPr>
          <p:cNvPr id="802" name="PlaceHolder 2"/>
          <p:cNvSpPr>
            <a:spLocks noGrp="1"/>
          </p:cNvSpPr>
          <p:nvPr>
            <p:ph type="title"/>
          </p:nvPr>
        </p:nvSpPr>
        <p:spPr>
          <a:xfrm>
            <a:off x="1124640" y="2001960"/>
            <a:ext cx="9941040" cy="2852640"/>
          </a:xfrm>
          <a:prstGeom prst="rect">
            <a:avLst/>
          </a:prstGeom>
          <a:noFill/>
          <a:ln w="0">
            <a:noFill/>
          </a:ln>
        </p:spPr>
        <p:txBody>
          <a:bodyPr anchor="ctr">
            <a:normAutofit/>
          </a:bodyPr>
          <a:lstStyle/>
          <a:p>
            <a:pPr algn="ctr">
              <a:lnSpc>
                <a:spcPct val="90000"/>
              </a:lnSpc>
              <a:buNone/>
            </a:pPr>
            <a:r>
              <a:rPr lang="en-GB" sz="8000" b="1" strike="noStrike" spc="-1">
                <a:solidFill>
                  <a:srgbClr val="FFFFFF"/>
                </a:solidFill>
                <a:latin typeface="Calibri Light"/>
                <a:ea typeface="Arial"/>
              </a:rPr>
              <a:t>Final tips</a:t>
            </a:r>
            <a:endParaRPr lang="en-US" sz="8000" b="0" strike="noStrike" spc="-1">
              <a:solidFill>
                <a:srgbClr val="222080"/>
              </a:solidFill>
              <a:latin typeface="Calibri"/>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3" name="PlaceHolder 1"/>
          <p:cNvSpPr>
            <a:spLocks noGrp="1"/>
          </p:cNvSpPr>
          <p:nvPr>
            <p:ph/>
          </p:nvPr>
        </p:nvSpPr>
        <p:spPr>
          <a:xfrm>
            <a:off x="1022760" y="2190960"/>
            <a:ext cx="6058440" cy="3635640"/>
          </a:xfrm>
          <a:prstGeom prst="rect">
            <a:avLst/>
          </a:prstGeom>
          <a:solidFill>
            <a:srgbClr val="FFFFFF">
              <a:alpha val="62000"/>
            </a:srgbClr>
          </a:solidFill>
          <a:ln w="0">
            <a:noFill/>
          </a:ln>
        </p:spPr>
        <p:txBody>
          <a:bodyPr anchor="t">
            <a:normAutofit fontScale="78000"/>
          </a:bodyPr>
          <a:lstStyle/>
          <a:p>
            <a:pPr marL="343080" indent="-343080">
              <a:lnSpc>
                <a:spcPct val="90000"/>
              </a:lnSpc>
              <a:spcBef>
                <a:spcPts val="1001"/>
              </a:spcBef>
              <a:buClr>
                <a:srgbClr val="222080"/>
              </a:buClr>
              <a:buFont typeface="Arial"/>
              <a:buChar char="•"/>
            </a:pPr>
            <a:r>
              <a:rPr lang="en-US" sz="2800" b="0" strike="noStrike" spc="-1">
                <a:solidFill>
                  <a:srgbClr val="222080"/>
                </a:solidFill>
                <a:latin typeface="Calibri"/>
                <a:ea typeface="Arial"/>
              </a:rPr>
              <a:t>Design an Open Science strategy for your project.</a:t>
            </a:r>
            <a:endParaRPr lang="en-US" sz="28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2800" b="0" strike="noStrike" spc="-1">
                <a:solidFill>
                  <a:srgbClr val="222080"/>
                </a:solidFill>
                <a:latin typeface="Calibri"/>
                <a:ea typeface="Arial"/>
              </a:rPr>
              <a:t>Include specific provisions in the Consortium Agreement about where publications and data will be deposited and who is responsible for doing this. Who will make sure that all outputs have been deposited in the appropriate repositories?</a:t>
            </a:r>
            <a:endParaRPr lang="en-US" sz="28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2800" b="0" strike="noStrike" spc="-1">
                <a:solidFill>
                  <a:srgbClr val="222080"/>
                </a:solidFill>
                <a:latin typeface="Calibri"/>
                <a:ea typeface="Arial"/>
              </a:rPr>
              <a:t>Implement your Open Science strategy, report at reviews and provide updates.</a:t>
            </a:r>
            <a:endParaRPr lang="en-US" sz="2800" b="0" strike="noStrike" spc="-1">
              <a:solidFill>
                <a:srgbClr val="222080"/>
              </a:solidFill>
              <a:latin typeface="Calibri"/>
            </a:endParaRPr>
          </a:p>
          <a:p>
            <a:pPr marL="343080" indent="-343080">
              <a:lnSpc>
                <a:spcPct val="90000"/>
              </a:lnSpc>
              <a:spcBef>
                <a:spcPts val="1001"/>
              </a:spcBef>
              <a:buClr>
                <a:srgbClr val="222080"/>
              </a:buClr>
              <a:buFont typeface="Arial"/>
              <a:buChar char="•"/>
            </a:pPr>
            <a:r>
              <a:rPr lang="en-US" sz="2800" b="0" strike="noStrike" spc="-1">
                <a:solidFill>
                  <a:srgbClr val="222080"/>
                </a:solidFill>
                <a:latin typeface="Calibri"/>
                <a:ea typeface="Arial"/>
              </a:rPr>
              <a:t>Keep track of issues, discuss the solutions.</a:t>
            </a:r>
            <a:endParaRPr lang="en-US" sz="2800" b="0" strike="noStrike" spc="-1">
              <a:solidFill>
                <a:srgbClr val="222080"/>
              </a:solidFill>
              <a:latin typeface="Calibri"/>
            </a:endParaRPr>
          </a:p>
        </p:txBody>
      </p:sp>
      <p:sp>
        <p:nvSpPr>
          <p:cNvPr id="804" name="PlaceHolder 2"/>
          <p:cNvSpPr>
            <a:spLocks noGrp="1"/>
          </p:cNvSpPr>
          <p:nvPr>
            <p:ph type="sldNum" idx="66"/>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6026BEBC-9DDE-41F9-8B21-DCF3AFA8C5F2}" type="slidenum">
              <a:rPr lang="en-US" sz="1400" b="1" strike="noStrike" spc="-1">
                <a:solidFill>
                  <a:srgbClr val="FFFFFF"/>
                </a:solidFill>
                <a:latin typeface="Calibri Light"/>
                <a:ea typeface="Arial"/>
              </a:rPr>
              <a:t>66</a:t>
            </a:fld>
            <a:endParaRPr lang="en-GB" sz="1400" b="0" strike="noStrike" spc="-1">
              <a:latin typeface="Times New Roman"/>
            </a:endParaRPr>
          </a:p>
        </p:txBody>
      </p:sp>
      <p:pic>
        <p:nvPicPr>
          <p:cNvPr id="805" name="Picture 2" descr="Post-It Notes, Laptop, Reminders, Busy"/>
          <p:cNvPicPr/>
          <p:nvPr/>
        </p:nvPicPr>
        <p:blipFill>
          <a:blip r:embed="rId2"/>
          <a:stretch/>
        </p:blipFill>
        <p:spPr>
          <a:xfrm>
            <a:off x="7468920" y="2346480"/>
            <a:ext cx="4115880" cy="2553480"/>
          </a:xfrm>
          <a:prstGeom prst="rect">
            <a:avLst/>
          </a:prstGeom>
          <a:ln w="0">
            <a:noFill/>
          </a:ln>
        </p:spPr>
      </p:pic>
      <p:sp>
        <p:nvSpPr>
          <p:cNvPr id="806" name="PlaceHolder 3"/>
          <p:cNvSpPr>
            <a:spLocks noGrp="1"/>
          </p:cNvSpPr>
          <p:nvPr>
            <p:ph type="title"/>
          </p:nvPr>
        </p:nvSpPr>
        <p:spPr>
          <a:xfrm>
            <a:off x="837000" y="44568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Overall tips</a:t>
            </a:r>
            <a:endParaRPr lang="en-US" sz="4400" b="0" strike="noStrike" spc="-1">
              <a:solidFill>
                <a:srgbClr val="222080"/>
              </a:solidFill>
              <a:latin typeface="Calibri"/>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7" name="PlaceHolder 1"/>
          <p:cNvSpPr>
            <a:spLocks noGrp="1"/>
          </p:cNvSpPr>
          <p:nvPr>
            <p:ph type="sldNum" idx="67"/>
          </p:nvPr>
        </p:nvSpPr>
        <p:spPr>
          <a:xfrm>
            <a:off x="5698440" y="-82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165E5C83-6E88-4D49-959A-38D4BD5E8BF2}" type="slidenum">
              <a:rPr lang="en-US" sz="1400" b="1" strike="noStrike" spc="-1">
                <a:solidFill>
                  <a:srgbClr val="FFFFFF"/>
                </a:solidFill>
                <a:latin typeface="Calibri Light"/>
                <a:ea typeface="Arial"/>
              </a:rPr>
              <a:t>67</a:t>
            </a:fld>
            <a:endParaRPr lang="en-GB" sz="1400" b="0" strike="noStrike" spc="-1">
              <a:latin typeface="Times New Roman"/>
            </a:endParaRPr>
          </a:p>
        </p:txBody>
      </p:sp>
      <p:sp>
        <p:nvSpPr>
          <p:cNvPr id="808" name="TextBox 5"/>
          <p:cNvSpPr/>
          <p:nvPr/>
        </p:nvSpPr>
        <p:spPr>
          <a:xfrm>
            <a:off x="8305560" y="3935520"/>
            <a:ext cx="3644640" cy="1371600"/>
          </a:xfrm>
          <a:prstGeom prst="rect">
            <a:avLst/>
          </a:prstGeom>
          <a:noFill/>
          <a:ln w="28440">
            <a:solidFill>
              <a:srgbClr val="FFFFFF"/>
            </a:solidFill>
            <a:round/>
          </a:ln>
        </p:spPr>
        <p:style>
          <a:lnRef idx="0">
            <a:scrgbClr r="0" g="0" b="0"/>
          </a:lnRef>
          <a:fillRef idx="0">
            <a:scrgbClr r="0" g="0" b="0"/>
          </a:fillRef>
          <a:effectRef idx="0">
            <a:scrgbClr r="0" g="0" b="0"/>
          </a:effectRef>
          <a:fontRef idx="minor"/>
        </p:style>
        <p:txBody>
          <a:bodyPr numCol="1" spcCol="0" anchor="t">
            <a:spAutoFit/>
          </a:bodyPr>
          <a:lstStyle/>
          <a:p>
            <a:pPr algn="ctr">
              <a:lnSpc>
                <a:spcPct val="100000"/>
              </a:lnSpc>
              <a:buNone/>
            </a:pPr>
            <a:r>
              <a:rPr lang="en-GB" sz="2800" b="1" strike="noStrike" spc="-1">
                <a:solidFill>
                  <a:srgbClr val="FFFFFF"/>
                </a:solidFill>
                <a:latin typeface="Calibri"/>
                <a:ea typeface="Arial"/>
              </a:rPr>
              <a:t>NEXT WEBINAR</a:t>
            </a:r>
            <a:endParaRPr lang="en-GB" sz="2800" b="0" strike="noStrike" spc="-1">
              <a:latin typeface="Arial"/>
            </a:endParaRPr>
          </a:p>
          <a:p>
            <a:pPr algn="ctr">
              <a:lnSpc>
                <a:spcPct val="100000"/>
              </a:lnSpc>
              <a:buNone/>
            </a:pPr>
            <a:r>
              <a:rPr lang="en-GB" sz="2800" b="0" strike="noStrike" spc="-1">
                <a:solidFill>
                  <a:srgbClr val="FFFFFF"/>
                </a:solidFill>
                <a:latin typeface="Calibri"/>
                <a:ea typeface="Arial"/>
              </a:rPr>
              <a:t>Friday 14 March 2025 at 12:00 CET</a:t>
            </a:r>
            <a:endParaRPr lang="en-GB" sz="2800" b="0" strike="noStrike" spc="-1">
              <a:latin typeface="Arial"/>
            </a:endParaRPr>
          </a:p>
        </p:txBody>
      </p:sp>
      <p:pic>
        <p:nvPicPr>
          <p:cNvPr id="809" name="Picture 13"/>
          <p:cNvPicPr/>
          <p:nvPr/>
        </p:nvPicPr>
        <p:blipFill>
          <a:blip r:embed="rId2"/>
          <a:stretch/>
        </p:blipFill>
        <p:spPr>
          <a:xfrm>
            <a:off x="606240" y="386280"/>
            <a:ext cx="7411680" cy="4937040"/>
          </a:xfrm>
          <a:prstGeom prst="rect">
            <a:avLst/>
          </a:prstGeom>
          <a:ln w="0">
            <a:noFill/>
          </a:ln>
        </p:spPr>
      </p:pic>
      <p:pic>
        <p:nvPicPr>
          <p:cNvPr id="810" name="Picture 3" descr="Icon&#10;&#10;Description automatically generated"/>
          <p:cNvPicPr/>
          <p:nvPr/>
        </p:nvPicPr>
        <p:blipFill>
          <a:blip r:embed="rId3"/>
          <a:stretch/>
        </p:blipFill>
        <p:spPr>
          <a:xfrm>
            <a:off x="8717760" y="690840"/>
            <a:ext cx="2742840" cy="2742840"/>
          </a:xfrm>
          <a:prstGeom prst="rect">
            <a:avLst/>
          </a:prstGeom>
          <a:ln w="0">
            <a:noFill/>
          </a:ln>
        </p:spPr>
      </p:pic>
      <p:sp>
        <p:nvSpPr>
          <p:cNvPr id="811" name="Rectangle 1"/>
          <p:cNvSpPr/>
          <p:nvPr/>
        </p:nvSpPr>
        <p:spPr>
          <a:xfrm>
            <a:off x="3318840" y="4115880"/>
            <a:ext cx="4676400" cy="358920"/>
          </a:xfrm>
          <a:prstGeom prst="rect">
            <a:avLst/>
          </a:prstGeom>
          <a:solidFill>
            <a:srgbClr val="FFC000"/>
          </a:solidFill>
          <a:ln w="12600">
            <a:noFill/>
          </a:ln>
        </p:spPr>
        <p:style>
          <a:lnRef idx="0">
            <a:scrgbClr r="0" g="0" b="0"/>
          </a:lnRef>
          <a:fillRef idx="0">
            <a:scrgbClr r="0" g="0" b="0"/>
          </a:fillRef>
          <a:effectRef idx="0">
            <a:scrgbClr r="0" g="0" b="0"/>
          </a:effectRef>
          <a:fontRef idx="minor"/>
        </p:style>
        <p:txBody>
          <a:bodyPr anchor="ctr">
            <a:noAutofit/>
          </a:bodyPr>
          <a:lstStyle/>
          <a:p>
            <a:pPr algn="ctr">
              <a:lnSpc>
                <a:spcPct val="100000"/>
              </a:lnSpc>
              <a:buNone/>
            </a:pPr>
            <a:r>
              <a:rPr lang="en-US" sz="1800" b="1" strike="noStrike" spc="-1">
                <a:solidFill>
                  <a:srgbClr val="222080"/>
                </a:solidFill>
                <a:latin typeface="Arial"/>
                <a:ea typeface="Arial"/>
              </a:rPr>
              <a:t>14 March 2025, 12:00 CET</a:t>
            </a:r>
            <a:endParaRPr lang="en-GB" sz="1800" b="0" strike="noStrike" spc="-1">
              <a:latin typeface="Arial"/>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2" name="Graphic 5"/>
          <p:cNvPicPr/>
          <p:nvPr/>
        </p:nvPicPr>
        <p:blipFill>
          <a:blip r:embed="rId2"/>
          <a:stretch/>
        </p:blipFill>
        <p:spPr>
          <a:xfrm>
            <a:off x="2501640" y="343080"/>
            <a:ext cx="7336440" cy="6395040"/>
          </a:xfrm>
          <a:prstGeom prst="rect">
            <a:avLst/>
          </a:prstGeom>
          <a:ln w="0">
            <a:noFill/>
          </a:ln>
        </p:spPr>
      </p:pic>
      <p:sp>
        <p:nvSpPr>
          <p:cNvPr id="813" name="TextBox 28"/>
          <p:cNvSpPr/>
          <p:nvPr/>
        </p:nvSpPr>
        <p:spPr>
          <a:xfrm>
            <a:off x="1232280" y="3142800"/>
            <a:ext cx="2538360" cy="6390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buNone/>
            </a:pPr>
            <a:r>
              <a:rPr lang="en-US" sz="1800" b="1" strike="noStrike" spc="-1">
                <a:solidFill>
                  <a:srgbClr val="4687E6"/>
                </a:solidFill>
                <a:latin typeface="Calibri"/>
                <a:ea typeface="Arial"/>
              </a:rPr>
              <a:t>Web    </a:t>
            </a:r>
            <a:endParaRPr lang="en-GB" sz="1800" b="0" strike="noStrike" spc="-1">
              <a:latin typeface="Arial"/>
            </a:endParaRPr>
          </a:p>
          <a:p>
            <a:pPr>
              <a:lnSpc>
                <a:spcPct val="100000"/>
              </a:lnSpc>
              <a:buNone/>
            </a:pPr>
            <a:r>
              <a:rPr lang="en-GB" sz="1800" b="0" strike="noStrike" spc="-1">
                <a:solidFill>
                  <a:srgbClr val="4687E6"/>
                </a:solidFill>
                <a:latin typeface="Calibri"/>
                <a:ea typeface="Arial"/>
              </a:rPr>
              <a:t>www.openaire.eu</a:t>
            </a:r>
            <a:endParaRPr lang="en-GB" sz="1800" b="0" strike="noStrike" spc="-1">
              <a:latin typeface="Arial"/>
            </a:endParaRPr>
          </a:p>
        </p:txBody>
      </p:sp>
      <p:sp>
        <p:nvSpPr>
          <p:cNvPr id="814" name="직사각형 29"/>
          <p:cNvSpPr/>
          <p:nvPr/>
        </p:nvSpPr>
        <p:spPr>
          <a:xfrm>
            <a:off x="1251720" y="5066640"/>
            <a:ext cx="2328840" cy="914760"/>
          </a:xfrm>
          <a:prstGeom prst="rect">
            <a:avLst/>
          </a:prstGeom>
          <a:noFill/>
          <a:ln w="0">
            <a:noFill/>
          </a:ln>
        </p:spPr>
        <p:style>
          <a:lnRef idx="0">
            <a:scrgbClr r="0" g="0" b="0"/>
          </a:lnRef>
          <a:fillRef idx="0">
            <a:scrgbClr r="0" g="0" b="0"/>
          </a:fillRef>
          <a:effectRef idx="0">
            <a:scrgbClr r="0" g="0" b="0"/>
          </a:effectRef>
          <a:fontRef idx="minor"/>
        </p:style>
        <p:txBody>
          <a:bodyPr anchor="t">
            <a:spAutoFit/>
          </a:bodyPr>
          <a:lstStyle/>
          <a:p>
            <a:pPr>
              <a:lnSpc>
                <a:spcPct val="100000"/>
              </a:lnSpc>
              <a:buNone/>
            </a:pPr>
            <a:r>
              <a:rPr lang="en-US" sz="1800" b="1" strike="noStrike" spc="-1">
                <a:solidFill>
                  <a:srgbClr val="4687E6"/>
                </a:solidFill>
                <a:latin typeface="Calibri"/>
                <a:ea typeface="Arial"/>
              </a:rPr>
              <a:t>Social media</a:t>
            </a:r>
            <a:endParaRPr lang="en-GB" sz="1800" b="0" strike="noStrike" spc="-1">
              <a:latin typeface="Arial"/>
            </a:endParaRPr>
          </a:p>
          <a:p>
            <a:pPr>
              <a:lnSpc>
                <a:spcPct val="100000"/>
              </a:lnSpc>
              <a:buNone/>
            </a:pPr>
            <a:r>
              <a:rPr lang="en-US" sz="1800" b="0" strike="noStrike" spc="-1">
                <a:solidFill>
                  <a:srgbClr val="4687E6"/>
                </a:solidFill>
                <a:latin typeface="Calibri"/>
                <a:ea typeface="Arial"/>
              </a:rPr>
              <a:t>@openaire_eu @jonatortue</a:t>
            </a:r>
            <a:endParaRPr lang="en-GB" sz="1800" b="0" strike="noStrike" spc="-1">
              <a:latin typeface="Arial"/>
            </a:endParaRPr>
          </a:p>
        </p:txBody>
      </p:sp>
      <p:sp>
        <p:nvSpPr>
          <p:cNvPr id="815" name="직사각형 30"/>
          <p:cNvSpPr/>
          <p:nvPr/>
        </p:nvSpPr>
        <p:spPr>
          <a:xfrm>
            <a:off x="1251720" y="4104360"/>
            <a:ext cx="3475440" cy="640440"/>
          </a:xfrm>
          <a:prstGeom prst="rect">
            <a:avLst/>
          </a:prstGeom>
          <a:noFill/>
          <a:ln w="0">
            <a:noFill/>
          </a:ln>
        </p:spPr>
        <p:style>
          <a:lnRef idx="0">
            <a:scrgbClr r="0" g="0" b="0"/>
          </a:lnRef>
          <a:fillRef idx="0">
            <a:scrgbClr r="0" g="0" b="0"/>
          </a:fillRef>
          <a:effectRef idx="0">
            <a:scrgbClr r="0" g="0" b="0"/>
          </a:effectRef>
          <a:fontRef idx="minor"/>
        </p:style>
        <p:txBody>
          <a:bodyPr anchor="t">
            <a:spAutoFit/>
          </a:bodyPr>
          <a:lstStyle/>
          <a:p>
            <a:pPr>
              <a:lnSpc>
                <a:spcPct val="100000"/>
              </a:lnSpc>
              <a:buNone/>
            </a:pPr>
            <a:r>
              <a:rPr lang="en-US" sz="1800" b="1" strike="noStrike" spc="-1">
                <a:solidFill>
                  <a:srgbClr val="4687E6"/>
                </a:solidFill>
                <a:latin typeface="Calibri"/>
                <a:ea typeface="Arial"/>
              </a:rPr>
              <a:t>Email</a:t>
            </a:r>
            <a:endParaRPr lang="en-GB" sz="1800" b="0" strike="noStrike" spc="-1">
              <a:latin typeface="Arial"/>
            </a:endParaRPr>
          </a:p>
          <a:p>
            <a:pPr>
              <a:lnSpc>
                <a:spcPct val="100000"/>
              </a:lnSpc>
              <a:buNone/>
            </a:pPr>
            <a:r>
              <a:rPr lang="en-US" sz="1800" b="0" strike="noStrike" spc="-1">
                <a:solidFill>
                  <a:srgbClr val="4687E6"/>
                </a:solidFill>
                <a:latin typeface="Calibri"/>
                <a:ea typeface="Arial"/>
              </a:rPr>
              <a:t>helpdesk@openaire.eu</a:t>
            </a:r>
            <a:endParaRPr lang="en-GB" sz="1800" b="0" strike="noStrike" spc="-1">
              <a:latin typeface="Arial"/>
            </a:endParaRPr>
          </a:p>
        </p:txBody>
      </p:sp>
      <p:sp>
        <p:nvSpPr>
          <p:cNvPr id="816" name="TextBox 41"/>
          <p:cNvSpPr/>
          <p:nvPr/>
        </p:nvSpPr>
        <p:spPr>
          <a:xfrm rot="5400000">
            <a:off x="5722200" y="1240560"/>
            <a:ext cx="7103880" cy="46623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buNone/>
            </a:pPr>
            <a:r>
              <a:rPr lang="en-US" sz="15000" b="1" strike="noStrike" spc="-1">
                <a:solidFill>
                  <a:srgbClr val="4687E6"/>
                </a:solidFill>
                <a:latin typeface="Calibri Light"/>
                <a:ea typeface="Arial"/>
              </a:rPr>
              <a:t>THANKS</a:t>
            </a:r>
            <a:endParaRPr lang="en-GB" sz="15000" b="0" strike="noStrike" spc="-1">
              <a:latin typeface="Arial"/>
            </a:endParaRPr>
          </a:p>
        </p:txBody>
      </p:sp>
      <p:sp>
        <p:nvSpPr>
          <p:cNvPr id="817" name="직사각형 10"/>
          <p:cNvSpPr/>
          <p:nvPr/>
        </p:nvSpPr>
        <p:spPr>
          <a:xfrm rot="5400000">
            <a:off x="6565320" y="2671200"/>
            <a:ext cx="5111280" cy="51696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buNone/>
            </a:pPr>
            <a:r>
              <a:rPr lang="en-GB" sz="2800" b="0" strike="noStrike" spc="-1">
                <a:solidFill>
                  <a:srgbClr val="E65646"/>
                </a:solidFill>
                <a:latin typeface="Calibri"/>
                <a:ea typeface="Arial"/>
              </a:rPr>
              <a:t>Contact us for more information</a:t>
            </a:r>
            <a:endParaRPr lang="en-GB" sz="2800" b="0" strike="noStrike" spc="-1">
              <a:latin typeface="Arial"/>
            </a:endParaRPr>
          </a:p>
        </p:txBody>
      </p:sp>
      <p:sp>
        <p:nvSpPr>
          <p:cNvPr id="818" name="직선 연결선 7"/>
          <p:cNvSpPr/>
          <p:nvPr/>
        </p:nvSpPr>
        <p:spPr>
          <a:xfrm flipV="1">
            <a:off x="360" y="3427560"/>
            <a:ext cx="1233000" cy="360"/>
          </a:xfrm>
          <a:prstGeom prst="line">
            <a:avLst/>
          </a:prstGeom>
          <a:ln w="6480">
            <a:solidFill>
              <a:srgbClr val="4687E6"/>
            </a:solidFill>
            <a:miter/>
          </a:ln>
        </p:spPr>
        <p:style>
          <a:lnRef idx="0">
            <a:scrgbClr r="0" g="0" b="0"/>
          </a:lnRef>
          <a:fillRef idx="0">
            <a:scrgbClr r="0" g="0" b="0"/>
          </a:fillRef>
          <a:effectRef idx="0">
            <a:scrgbClr r="0" g="0" b="0"/>
          </a:effectRef>
          <a:fontRef idx="minor"/>
        </p:style>
      </p:sp>
      <p:sp>
        <p:nvSpPr>
          <p:cNvPr id="819" name="직선 연결선 13"/>
          <p:cNvSpPr/>
          <p:nvPr/>
        </p:nvSpPr>
        <p:spPr>
          <a:xfrm>
            <a:off x="0" y="4389840"/>
            <a:ext cx="1233000" cy="0"/>
          </a:xfrm>
          <a:prstGeom prst="line">
            <a:avLst/>
          </a:prstGeom>
          <a:ln w="6480">
            <a:solidFill>
              <a:srgbClr val="4687E6"/>
            </a:solidFill>
            <a:miter/>
          </a:ln>
        </p:spPr>
        <p:style>
          <a:lnRef idx="0">
            <a:scrgbClr r="0" g="0" b="0"/>
          </a:lnRef>
          <a:fillRef idx="0">
            <a:scrgbClr r="0" g="0" b="0"/>
          </a:fillRef>
          <a:effectRef idx="0">
            <a:scrgbClr r="0" g="0" b="0"/>
          </a:effectRef>
          <a:fontRef idx="minor"/>
        </p:style>
      </p:sp>
      <p:sp>
        <p:nvSpPr>
          <p:cNvPr id="820" name="직선 연결선 14"/>
          <p:cNvSpPr/>
          <p:nvPr/>
        </p:nvSpPr>
        <p:spPr>
          <a:xfrm>
            <a:off x="0" y="5313960"/>
            <a:ext cx="1233000" cy="0"/>
          </a:xfrm>
          <a:prstGeom prst="line">
            <a:avLst/>
          </a:prstGeom>
          <a:ln w="6480">
            <a:solidFill>
              <a:srgbClr val="4687E6"/>
            </a:solidFill>
            <a:miter/>
          </a:ln>
        </p:spPr>
        <p:style>
          <a:lnRef idx="0">
            <a:scrgbClr r="0" g="0" b="0"/>
          </a:lnRef>
          <a:fillRef idx="0">
            <a:scrgbClr r="0" g="0" b="0"/>
          </a:fillRef>
          <a:effectRef idx="0">
            <a:scrgbClr r="0" g="0" b="0"/>
          </a:effectRef>
          <a:fontRef idx="minor"/>
        </p:style>
      </p:sp>
      <p:sp>
        <p:nvSpPr>
          <p:cNvPr id="821" name="PlaceHolder 1"/>
          <p:cNvSpPr>
            <a:spLocks noGrp="1"/>
          </p:cNvSpPr>
          <p:nvPr>
            <p:ph type="sldNum" idx="68"/>
          </p:nvPr>
        </p:nvSpPr>
        <p:spPr>
          <a:xfrm>
            <a:off x="5933160" y="3960"/>
            <a:ext cx="403560" cy="60012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36E9CEF3-B592-47D4-ABE3-785FE8905973}" type="slidenum">
              <a:rPr lang="en-US" sz="1400" b="1" strike="noStrike" spc="-1">
                <a:solidFill>
                  <a:srgbClr val="FFFFFF"/>
                </a:solidFill>
                <a:latin typeface="Calibri Light"/>
                <a:ea typeface="Arial"/>
              </a:rPr>
              <a:t>68</a:t>
            </a:fld>
            <a:endParaRPr lang="en-GB" sz="1400" b="0" strike="noStrike" spc="-1">
              <a:latin typeface="Times New Roman"/>
            </a:endParaRPr>
          </a:p>
        </p:txBody>
      </p:sp>
      <p:sp>
        <p:nvSpPr>
          <p:cNvPr id="822" name="TextBox 3"/>
          <p:cNvSpPr/>
          <p:nvPr/>
        </p:nvSpPr>
        <p:spPr>
          <a:xfrm>
            <a:off x="387720" y="304560"/>
            <a:ext cx="2319840" cy="821880"/>
          </a:xfrm>
          <a:prstGeom prst="rect">
            <a:avLst/>
          </a:prstGeom>
          <a:noFill/>
          <a:ln w="0">
            <a:noFill/>
          </a:ln>
        </p:spPr>
        <p:style>
          <a:lnRef idx="0">
            <a:scrgbClr r="0" g="0" b="0"/>
          </a:lnRef>
          <a:fillRef idx="0">
            <a:scrgbClr r="0" g="0" b="0"/>
          </a:fillRef>
          <a:effectRef idx="0">
            <a:scrgbClr r="0" g="0" b="0"/>
          </a:effectRef>
          <a:fontRef idx="minor"/>
        </p:style>
        <p:txBody>
          <a:bodyPr anchor="t">
            <a:spAutoFit/>
          </a:bodyPr>
          <a:lstStyle/>
          <a:p>
            <a:pPr>
              <a:lnSpc>
                <a:spcPct val="100000"/>
              </a:lnSpc>
              <a:buNone/>
            </a:pPr>
            <a:r>
              <a:rPr lang="en-GB" sz="1600" b="0" strike="noStrike" spc="-1">
                <a:solidFill>
                  <a:srgbClr val="222080"/>
                </a:solidFill>
                <a:latin typeface="Calibri"/>
                <a:ea typeface="Arial"/>
              </a:rPr>
              <a:t>All pictures available in CC0 from Pixabay.com unless otherwise stated</a:t>
            </a:r>
            <a:endParaRPr lang="en-GB" sz="1600" b="0" strike="noStrike" spc="-1">
              <a:latin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 name="PlaceHolder 1"/>
          <p:cNvSpPr>
            <a:spLocks noGrp="1"/>
          </p:cNvSpPr>
          <p:nvPr>
            <p:ph type="sldNum" idx="19"/>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6E92C7C7-9208-4606-84D8-CF2891A6F58C}" type="slidenum">
              <a:rPr lang="en-US" sz="1400" b="1" strike="noStrike" spc="-1">
                <a:solidFill>
                  <a:srgbClr val="FFFFFF"/>
                </a:solidFill>
                <a:latin typeface="Calibri Light"/>
                <a:ea typeface="Arial"/>
              </a:rPr>
              <a:t>7</a:t>
            </a:fld>
            <a:endParaRPr lang="en-GB" sz="1400" b="0" strike="noStrike" spc="-1">
              <a:latin typeface="Times New Roman"/>
            </a:endParaRPr>
          </a:p>
        </p:txBody>
      </p:sp>
      <p:grpSp>
        <p:nvGrpSpPr>
          <p:cNvPr id="515" name="Group 32"/>
          <p:cNvGrpSpPr/>
          <p:nvPr/>
        </p:nvGrpSpPr>
        <p:grpSpPr>
          <a:xfrm>
            <a:off x="941400" y="2380320"/>
            <a:ext cx="10864080" cy="2857320"/>
            <a:chOff x="941400" y="2380320"/>
            <a:chExt cx="10864080" cy="2857320"/>
          </a:xfrm>
        </p:grpSpPr>
        <p:sp>
          <p:nvSpPr>
            <p:cNvPr id="516" name="Arrow: U-Turn 24"/>
            <p:cNvSpPr/>
            <p:nvPr/>
          </p:nvSpPr>
          <p:spPr>
            <a:xfrm rot="10800000">
              <a:off x="4390200" y="4673880"/>
              <a:ext cx="1476000" cy="563760"/>
            </a:xfrm>
            <a:prstGeom prst="uturnArrow">
              <a:avLst>
                <a:gd name="adj1" fmla="val 23001"/>
                <a:gd name="adj2" fmla="val 25000"/>
                <a:gd name="adj3" fmla="val 28997"/>
                <a:gd name="adj4" fmla="val 50000"/>
                <a:gd name="adj5" fmla="val 75000"/>
              </a:avLst>
            </a:prstGeom>
            <a:solidFill>
              <a:srgbClr val="163081"/>
            </a:solidFill>
            <a:ln w="19080">
              <a:solidFill>
                <a:srgbClr val="FFFFFF"/>
              </a:solidFill>
              <a:miter/>
            </a:ln>
            <a:effectLst>
              <a:outerShdw blurRad="39960" dist="20160" dir="5400000" rotWithShape="0">
                <a:srgbClr val="000000">
                  <a:alpha val="38000"/>
                </a:srgbClr>
              </a:outerShdw>
            </a:effectLst>
          </p:spPr>
          <p:style>
            <a:lnRef idx="0">
              <a:scrgbClr r="0" g="0" b="0"/>
            </a:lnRef>
            <a:fillRef idx="0">
              <a:scrgbClr r="0" g="0" b="0"/>
            </a:fillRef>
            <a:effectRef idx="0">
              <a:scrgbClr r="0" g="0" b="0"/>
            </a:effectRef>
            <a:fontRef idx="minor"/>
          </p:style>
        </p:sp>
        <p:grpSp>
          <p:nvGrpSpPr>
            <p:cNvPr id="517" name="Diagram 2"/>
            <p:cNvGrpSpPr/>
            <p:nvPr/>
          </p:nvGrpSpPr>
          <p:grpSpPr>
            <a:xfrm>
              <a:off x="941400" y="4052520"/>
              <a:ext cx="10001160" cy="624960"/>
              <a:chOff x="941400" y="4052520"/>
              <a:chExt cx="10001160" cy="624960"/>
            </a:xfrm>
          </p:grpSpPr>
          <p:sp>
            <p:nvSpPr>
              <p:cNvPr id="518" name="Arrow: Chevron 4"/>
              <p:cNvSpPr/>
              <p:nvPr/>
            </p:nvSpPr>
            <p:spPr>
              <a:xfrm>
                <a:off x="941400" y="4052520"/>
                <a:ext cx="1562400" cy="624960"/>
              </a:xfrm>
              <a:prstGeom prst="chevron">
                <a:avLst>
                  <a:gd name="adj" fmla="val 50000"/>
                </a:avLst>
              </a:prstGeom>
              <a:solidFill>
                <a:srgbClr val="163081"/>
              </a:solidFill>
              <a:ln w="12600">
                <a:solidFill>
                  <a:srgbClr val="FFFFFF"/>
                </a:solidFill>
                <a:miter/>
              </a:ln>
            </p:spPr>
            <p:style>
              <a:lnRef idx="0">
                <a:scrgbClr r="0" g="0" b="0"/>
              </a:lnRef>
              <a:fillRef idx="0">
                <a:scrgbClr r="0" g="0" b="0"/>
              </a:fillRef>
              <a:effectRef idx="0">
                <a:scrgbClr r="0" g="0" b="0"/>
              </a:effectRef>
              <a:fontRef idx="minor"/>
            </p:style>
            <p:txBody>
              <a:bodyPr lIns="47880" tIns="15840" rIns="15840" bIns="15840" numCol="1" spcCol="1440" anchor="ctr">
                <a:noAutofit/>
              </a:bodyPr>
              <a:lstStyle/>
              <a:p>
                <a:pPr algn="ctr">
                  <a:lnSpc>
                    <a:spcPct val="90000"/>
                  </a:lnSpc>
                  <a:buNone/>
                  <a:tabLst>
                    <a:tab pos="0" algn="l"/>
                  </a:tabLst>
                </a:pPr>
                <a:r>
                  <a:rPr lang="en-GB" sz="1200" b="0" strike="noStrike" spc="-1">
                    <a:solidFill>
                      <a:srgbClr val="FFFFFF"/>
                    </a:solidFill>
                    <a:latin typeface="Calibri"/>
                    <a:ea typeface="Arial"/>
                  </a:rPr>
                  <a:t>Draft</a:t>
                </a:r>
                <a:endParaRPr lang="en-GB" sz="1200" b="0" strike="noStrike" spc="-1">
                  <a:latin typeface="Arial"/>
                </a:endParaRPr>
              </a:p>
            </p:txBody>
          </p:sp>
          <p:sp>
            <p:nvSpPr>
              <p:cNvPr id="519" name="Arrow: Chevron 6"/>
              <p:cNvSpPr/>
              <p:nvPr/>
            </p:nvSpPr>
            <p:spPr>
              <a:xfrm>
                <a:off x="2347560" y="4052520"/>
                <a:ext cx="1562040" cy="624960"/>
              </a:xfrm>
              <a:prstGeom prst="chevron">
                <a:avLst>
                  <a:gd name="adj" fmla="val 50000"/>
                </a:avLst>
              </a:prstGeom>
              <a:solidFill>
                <a:srgbClr val="193B97"/>
              </a:solidFill>
              <a:ln w="12600">
                <a:solidFill>
                  <a:srgbClr val="FFFFFF"/>
                </a:solidFill>
                <a:miter/>
              </a:ln>
            </p:spPr>
            <p:style>
              <a:lnRef idx="0">
                <a:scrgbClr r="0" g="0" b="0"/>
              </a:lnRef>
              <a:fillRef idx="0">
                <a:scrgbClr r="0" g="0" b="0"/>
              </a:fillRef>
              <a:effectRef idx="0">
                <a:scrgbClr r="0" g="0" b="0"/>
              </a:effectRef>
              <a:fontRef idx="minor"/>
            </p:style>
            <p:txBody>
              <a:bodyPr lIns="47880" tIns="15840" rIns="15840" bIns="15840" numCol="1" spcCol="1440" anchor="ctr">
                <a:noAutofit/>
              </a:bodyPr>
              <a:lstStyle/>
              <a:p>
                <a:pPr algn="ctr">
                  <a:lnSpc>
                    <a:spcPct val="90000"/>
                  </a:lnSpc>
                  <a:buNone/>
                  <a:tabLst>
                    <a:tab pos="0" algn="l"/>
                  </a:tabLst>
                </a:pPr>
                <a:r>
                  <a:rPr lang="en-GB" sz="1200" b="0" strike="noStrike" spc="-1">
                    <a:solidFill>
                      <a:srgbClr val="FFFFFF"/>
                    </a:solidFill>
                    <a:latin typeface="Calibri"/>
                    <a:ea typeface="Arial"/>
                  </a:rPr>
                  <a:t>Submission</a:t>
                </a:r>
                <a:endParaRPr lang="en-GB" sz="1200" b="0" strike="noStrike" spc="-1">
                  <a:latin typeface="Arial"/>
                </a:endParaRPr>
              </a:p>
            </p:txBody>
          </p:sp>
          <p:sp>
            <p:nvSpPr>
              <p:cNvPr id="520" name="Arrow: Chevron 7"/>
              <p:cNvSpPr/>
              <p:nvPr/>
            </p:nvSpPr>
            <p:spPr>
              <a:xfrm>
                <a:off x="3754440" y="4052520"/>
                <a:ext cx="1562040" cy="624960"/>
              </a:xfrm>
              <a:prstGeom prst="chevron">
                <a:avLst>
                  <a:gd name="adj" fmla="val 50000"/>
                </a:avLst>
              </a:prstGeom>
              <a:solidFill>
                <a:srgbClr val="1B47AD"/>
              </a:solidFill>
              <a:ln w="12600">
                <a:solidFill>
                  <a:srgbClr val="FFFFFF"/>
                </a:solidFill>
                <a:miter/>
              </a:ln>
            </p:spPr>
            <p:style>
              <a:lnRef idx="0">
                <a:scrgbClr r="0" g="0" b="0"/>
              </a:lnRef>
              <a:fillRef idx="0">
                <a:scrgbClr r="0" g="0" b="0"/>
              </a:fillRef>
              <a:effectRef idx="0">
                <a:scrgbClr r="0" g="0" b="0"/>
              </a:effectRef>
              <a:fontRef idx="minor"/>
            </p:style>
            <p:txBody>
              <a:bodyPr lIns="47880" tIns="15840" rIns="15840" bIns="15840" numCol="1" spcCol="1440" anchor="ctr">
                <a:noAutofit/>
              </a:bodyPr>
              <a:lstStyle/>
              <a:p>
                <a:pPr algn="ctr">
                  <a:lnSpc>
                    <a:spcPct val="90000"/>
                  </a:lnSpc>
                  <a:buNone/>
                  <a:tabLst>
                    <a:tab pos="0" algn="l"/>
                  </a:tabLst>
                </a:pPr>
                <a:r>
                  <a:rPr lang="en-GB" sz="1200" b="0" strike="noStrike" spc="-1">
                    <a:solidFill>
                      <a:srgbClr val="FFFFFF"/>
                    </a:solidFill>
                    <a:latin typeface="Calibri"/>
                    <a:ea typeface="Arial"/>
                  </a:rPr>
                  <a:t>Peer-reviewing</a:t>
                </a:r>
                <a:endParaRPr lang="en-GB" sz="1200" b="0" strike="noStrike" spc="-1">
                  <a:latin typeface="Arial"/>
                </a:endParaRPr>
              </a:p>
            </p:txBody>
          </p:sp>
          <p:sp>
            <p:nvSpPr>
              <p:cNvPr id="521" name="Arrow: Chevron 8"/>
              <p:cNvSpPr/>
              <p:nvPr/>
            </p:nvSpPr>
            <p:spPr>
              <a:xfrm>
                <a:off x="5160240" y="4052520"/>
                <a:ext cx="1562400" cy="624960"/>
              </a:xfrm>
              <a:prstGeom prst="chevron">
                <a:avLst>
                  <a:gd name="adj" fmla="val 50000"/>
                </a:avLst>
              </a:prstGeom>
              <a:solidFill>
                <a:srgbClr val="1E54C4"/>
              </a:solidFill>
              <a:ln w="12600">
                <a:solidFill>
                  <a:srgbClr val="FFFFFF"/>
                </a:solidFill>
                <a:miter/>
              </a:ln>
            </p:spPr>
            <p:style>
              <a:lnRef idx="0">
                <a:scrgbClr r="0" g="0" b="0"/>
              </a:lnRef>
              <a:fillRef idx="0">
                <a:scrgbClr r="0" g="0" b="0"/>
              </a:fillRef>
              <a:effectRef idx="0">
                <a:scrgbClr r="0" g="0" b="0"/>
              </a:effectRef>
              <a:fontRef idx="minor"/>
            </p:style>
            <p:txBody>
              <a:bodyPr lIns="47880" tIns="15840" rIns="15840" bIns="15840" numCol="1" spcCol="1440" anchor="ctr">
                <a:noAutofit/>
              </a:bodyPr>
              <a:lstStyle/>
              <a:p>
                <a:pPr algn="ctr">
                  <a:lnSpc>
                    <a:spcPct val="90000"/>
                  </a:lnSpc>
                  <a:buNone/>
                  <a:tabLst>
                    <a:tab pos="0" algn="l"/>
                  </a:tabLst>
                </a:pPr>
                <a:r>
                  <a:rPr lang="en-GB" sz="1200" b="0" strike="noStrike" spc="-1">
                    <a:solidFill>
                      <a:srgbClr val="FFFFFF"/>
                    </a:solidFill>
                    <a:latin typeface="Calibri"/>
                    <a:ea typeface="Arial"/>
                  </a:rPr>
                  <a:t>Revisions</a:t>
                </a:r>
                <a:endParaRPr lang="en-GB" sz="1200" b="0" strike="noStrike" spc="-1">
                  <a:latin typeface="Arial"/>
                </a:endParaRPr>
              </a:p>
            </p:txBody>
          </p:sp>
          <p:sp>
            <p:nvSpPr>
              <p:cNvPr id="522" name="Arrow: Chevron 9"/>
              <p:cNvSpPr/>
              <p:nvPr/>
            </p:nvSpPr>
            <p:spPr>
              <a:xfrm>
                <a:off x="6566760" y="4052520"/>
                <a:ext cx="1562760" cy="624960"/>
              </a:xfrm>
              <a:prstGeom prst="chevron">
                <a:avLst>
                  <a:gd name="adj" fmla="val 50000"/>
                </a:avLst>
              </a:prstGeom>
              <a:solidFill>
                <a:srgbClr val="2062DA"/>
              </a:solidFill>
              <a:ln w="12600">
                <a:solidFill>
                  <a:srgbClr val="FFFFFF"/>
                </a:solidFill>
                <a:miter/>
              </a:ln>
            </p:spPr>
            <p:style>
              <a:lnRef idx="0">
                <a:scrgbClr r="0" g="0" b="0"/>
              </a:lnRef>
              <a:fillRef idx="0">
                <a:scrgbClr r="0" g="0" b="0"/>
              </a:fillRef>
              <a:effectRef idx="0">
                <a:scrgbClr r="0" g="0" b="0"/>
              </a:effectRef>
              <a:fontRef idx="minor"/>
            </p:style>
            <p:txBody>
              <a:bodyPr lIns="47880" tIns="15840" rIns="15840" bIns="15840" numCol="1" spcCol="1440" anchor="ctr">
                <a:noAutofit/>
              </a:bodyPr>
              <a:lstStyle/>
              <a:p>
                <a:pPr algn="ctr">
                  <a:lnSpc>
                    <a:spcPct val="90000"/>
                  </a:lnSpc>
                  <a:buNone/>
                  <a:tabLst>
                    <a:tab pos="0" algn="l"/>
                  </a:tabLst>
                </a:pPr>
                <a:r>
                  <a:rPr lang="en-GB" sz="1200" b="0" strike="noStrike" spc="-1">
                    <a:solidFill>
                      <a:srgbClr val="FFFFFF"/>
                    </a:solidFill>
                    <a:latin typeface="Calibri"/>
                    <a:ea typeface="Arial"/>
                  </a:rPr>
                  <a:t>Accepted for publication</a:t>
                </a:r>
                <a:endParaRPr lang="en-GB" sz="1200" b="0" strike="noStrike" spc="-1">
                  <a:latin typeface="Arial"/>
                </a:endParaRPr>
              </a:p>
            </p:txBody>
          </p:sp>
          <p:sp>
            <p:nvSpPr>
              <p:cNvPr id="523" name="Arrow: Chevron 10"/>
              <p:cNvSpPr/>
              <p:nvPr/>
            </p:nvSpPr>
            <p:spPr>
              <a:xfrm>
                <a:off x="7973640" y="4052520"/>
                <a:ext cx="1562760" cy="624960"/>
              </a:xfrm>
              <a:prstGeom prst="chevron">
                <a:avLst>
                  <a:gd name="adj" fmla="val 50000"/>
                </a:avLst>
              </a:prstGeom>
              <a:solidFill>
                <a:srgbClr val="3174E2"/>
              </a:solidFill>
              <a:ln w="12600">
                <a:solidFill>
                  <a:srgbClr val="FFFFFF"/>
                </a:solidFill>
                <a:miter/>
              </a:ln>
            </p:spPr>
            <p:style>
              <a:lnRef idx="0">
                <a:scrgbClr r="0" g="0" b="0"/>
              </a:lnRef>
              <a:fillRef idx="0">
                <a:scrgbClr r="0" g="0" b="0"/>
              </a:fillRef>
              <a:effectRef idx="0">
                <a:scrgbClr r="0" g="0" b="0"/>
              </a:effectRef>
              <a:fontRef idx="minor"/>
            </p:style>
            <p:txBody>
              <a:bodyPr lIns="47880" tIns="15840" rIns="15840" bIns="15840" numCol="1" spcCol="1440" anchor="ctr">
                <a:noAutofit/>
              </a:bodyPr>
              <a:lstStyle/>
              <a:p>
                <a:pPr algn="ctr">
                  <a:lnSpc>
                    <a:spcPct val="90000"/>
                  </a:lnSpc>
                  <a:buNone/>
                  <a:tabLst>
                    <a:tab pos="0" algn="l"/>
                  </a:tabLst>
                </a:pPr>
                <a:r>
                  <a:rPr lang="en-GB" sz="1200" b="0" strike="noStrike" spc="-1">
                    <a:solidFill>
                      <a:srgbClr val="FFFFFF"/>
                    </a:solidFill>
                    <a:latin typeface="Calibri"/>
                    <a:ea typeface="Arial"/>
                  </a:rPr>
                  <a:t>Copy-editing and type-setting</a:t>
                </a:r>
                <a:endParaRPr lang="en-GB" sz="1200" b="0" strike="noStrike" spc="-1">
                  <a:latin typeface="Arial"/>
                </a:endParaRPr>
              </a:p>
            </p:txBody>
          </p:sp>
          <p:sp>
            <p:nvSpPr>
              <p:cNvPr id="524" name="Arrow: Chevron 11"/>
              <p:cNvSpPr/>
              <p:nvPr/>
            </p:nvSpPr>
            <p:spPr>
              <a:xfrm>
                <a:off x="9380160" y="4052520"/>
                <a:ext cx="1562400" cy="624960"/>
              </a:xfrm>
              <a:prstGeom prst="chevron">
                <a:avLst>
                  <a:gd name="adj" fmla="val 50000"/>
                </a:avLst>
              </a:prstGeom>
              <a:solidFill>
                <a:srgbClr val="4687E6"/>
              </a:solidFill>
              <a:ln w="12600">
                <a:solidFill>
                  <a:srgbClr val="FFFFFF"/>
                </a:solidFill>
                <a:miter/>
              </a:ln>
            </p:spPr>
            <p:style>
              <a:lnRef idx="0">
                <a:scrgbClr r="0" g="0" b="0"/>
              </a:lnRef>
              <a:fillRef idx="0">
                <a:scrgbClr r="0" g="0" b="0"/>
              </a:fillRef>
              <a:effectRef idx="0">
                <a:scrgbClr r="0" g="0" b="0"/>
              </a:effectRef>
              <a:fontRef idx="minor"/>
            </p:style>
            <p:txBody>
              <a:bodyPr lIns="47880" tIns="15840" rIns="15840" bIns="15840" numCol="1" spcCol="1440" anchor="ctr">
                <a:noAutofit/>
              </a:bodyPr>
              <a:lstStyle/>
              <a:p>
                <a:pPr algn="ctr">
                  <a:lnSpc>
                    <a:spcPct val="90000"/>
                  </a:lnSpc>
                  <a:buNone/>
                  <a:tabLst>
                    <a:tab pos="0" algn="l"/>
                  </a:tabLst>
                </a:pPr>
                <a:r>
                  <a:rPr lang="en-GB" sz="1200" b="0" strike="noStrike" spc="-1">
                    <a:solidFill>
                      <a:srgbClr val="FFFFFF"/>
                    </a:solidFill>
                    <a:latin typeface="Calibri"/>
                    <a:ea typeface="Arial"/>
                  </a:rPr>
                  <a:t>Publication</a:t>
                </a:r>
                <a:endParaRPr lang="en-GB" sz="1200" b="0" strike="noStrike" spc="-1">
                  <a:latin typeface="Arial"/>
                </a:endParaRPr>
              </a:p>
            </p:txBody>
          </p:sp>
        </p:grpSp>
        <p:sp>
          <p:nvSpPr>
            <p:cNvPr id="525" name="TextBox 3"/>
            <p:cNvSpPr/>
            <p:nvPr/>
          </p:nvSpPr>
          <p:spPr>
            <a:xfrm>
              <a:off x="8672400" y="4795560"/>
              <a:ext cx="3133080" cy="426600"/>
            </a:xfrm>
            <a:prstGeom prst="rect">
              <a:avLst/>
            </a:prstGeom>
            <a:noFill/>
            <a:ln w="0">
              <a:noFill/>
            </a:ln>
          </p:spPr>
          <p:style>
            <a:lnRef idx="0">
              <a:scrgbClr r="0" g="0" b="0"/>
            </a:lnRef>
            <a:fillRef idx="0">
              <a:scrgbClr r="0" g="0" b="0"/>
            </a:fillRef>
            <a:effectRef idx="0">
              <a:scrgbClr r="0" g="0" b="0"/>
            </a:effectRef>
            <a:fontRef idx="minor"/>
          </p:style>
          <p:txBody>
            <a:bodyPr anchor="t">
              <a:spAutoFit/>
            </a:bodyPr>
            <a:lstStyle/>
            <a:p>
              <a:pPr>
                <a:lnSpc>
                  <a:spcPct val="100000"/>
                </a:lnSpc>
                <a:buNone/>
              </a:pPr>
              <a:r>
                <a:rPr lang="en-GB" sz="1100" b="0" strike="noStrike" spc="-1">
                  <a:solidFill>
                    <a:srgbClr val="222080"/>
                  </a:solidFill>
                  <a:latin typeface="Calibri"/>
                  <a:ea typeface="Arial"/>
                </a:rPr>
                <a:t>Adapted from </a:t>
              </a:r>
              <a:r>
                <a:rPr lang="en-GB" sz="1100" b="0" u="sng" strike="noStrike" spc="-1">
                  <a:solidFill>
                    <a:srgbClr val="4687E6"/>
                  </a:solidFill>
                  <a:uFillTx/>
                  <a:latin typeface="Calibri"/>
                  <a:ea typeface="Arial"/>
                  <a:hlinkClick r:id="rId2"/>
                </a:rPr>
                <a:t>Library of Curtin University</a:t>
              </a:r>
              <a:endParaRPr lang="en-GB" sz="1100" b="0" strike="noStrike" spc="-1">
                <a:latin typeface="Arial"/>
              </a:endParaRPr>
            </a:p>
            <a:p>
              <a:pPr>
                <a:lnSpc>
                  <a:spcPct val="100000"/>
                </a:lnSpc>
                <a:buNone/>
              </a:pPr>
              <a:r>
                <a:rPr lang="en-GB" sz="1100" b="0" strike="noStrike" spc="-1">
                  <a:solidFill>
                    <a:srgbClr val="222080"/>
                  </a:solidFill>
                  <a:latin typeface="Calibri"/>
                  <a:ea typeface="Arial"/>
                </a:rPr>
                <a:t>Icons from </a:t>
              </a:r>
              <a:r>
                <a:rPr lang="en-GB" sz="1100" b="0" u="sng" strike="noStrike" spc="-1">
                  <a:solidFill>
                    <a:srgbClr val="4687E6"/>
                  </a:solidFill>
                  <a:uFillTx/>
                  <a:latin typeface="Calibri"/>
                  <a:ea typeface="Arial"/>
                  <a:hlinkClick r:id="rId3"/>
                </a:rPr>
                <a:t>manshagraphics</a:t>
              </a:r>
              <a:r>
                <a:rPr lang="en-GB" sz="1100" b="0" strike="noStrike" spc="-1">
                  <a:solidFill>
                    <a:srgbClr val="222080"/>
                  </a:solidFill>
                  <a:latin typeface="Calibri"/>
                  <a:ea typeface="Arial"/>
                </a:rPr>
                <a:t> on Flaticon</a:t>
              </a:r>
              <a:endParaRPr lang="en-GB" sz="1100" b="0" strike="noStrike" spc="-1">
                <a:latin typeface="Arial"/>
              </a:endParaRPr>
            </a:p>
          </p:txBody>
        </p:sp>
        <p:pic>
          <p:nvPicPr>
            <p:cNvPr id="526" name="Picture 13"/>
            <p:cNvPicPr/>
            <p:nvPr/>
          </p:nvPicPr>
          <p:blipFill>
            <a:blip r:embed="rId4"/>
            <a:stretch/>
          </p:blipFill>
          <p:spPr>
            <a:xfrm>
              <a:off x="1391040" y="3252960"/>
              <a:ext cx="564120" cy="563400"/>
            </a:xfrm>
            <a:prstGeom prst="rect">
              <a:avLst/>
            </a:prstGeom>
            <a:ln w="0">
              <a:noFill/>
            </a:ln>
          </p:spPr>
        </p:pic>
        <p:pic>
          <p:nvPicPr>
            <p:cNvPr id="527" name="Picture 16"/>
            <p:cNvPicPr/>
            <p:nvPr/>
          </p:nvPicPr>
          <p:blipFill>
            <a:blip r:embed="rId5"/>
            <a:stretch/>
          </p:blipFill>
          <p:spPr>
            <a:xfrm>
              <a:off x="6909120" y="3300120"/>
              <a:ext cx="563760" cy="563400"/>
            </a:xfrm>
            <a:prstGeom prst="rect">
              <a:avLst/>
            </a:prstGeom>
            <a:ln w="0">
              <a:noFill/>
            </a:ln>
          </p:spPr>
        </p:pic>
        <p:pic>
          <p:nvPicPr>
            <p:cNvPr id="528" name="Picture 18"/>
            <p:cNvPicPr/>
            <p:nvPr/>
          </p:nvPicPr>
          <p:blipFill>
            <a:blip r:embed="rId6"/>
            <a:stretch/>
          </p:blipFill>
          <p:spPr>
            <a:xfrm>
              <a:off x="9696240" y="3346920"/>
              <a:ext cx="563400" cy="563760"/>
            </a:xfrm>
            <a:prstGeom prst="rect">
              <a:avLst/>
            </a:prstGeom>
            <a:ln w="0">
              <a:noFill/>
            </a:ln>
          </p:spPr>
        </p:pic>
        <p:pic>
          <p:nvPicPr>
            <p:cNvPr id="529" name="Picture 22"/>
            <p:cNvPicPr/>
            <p:nvPr/>
          </p:nvPicPr>
          <p:blipFill>
            <a:blip r:embed="rId7"/>
            <a:stretch/>
          </p:blipFill>
          <p:spPr>
            <a:xfrm>
              <a:off x="2770200" y="3262320"/>
              <a:ext cx="563040" cy="563400"/>
            </a:xfrm>
            <a:prstGeom prst="rect">
              <a:avLst/>
            </a:prstGeom>
            <a:ln w="0">
              <a:noFill/>
            </a:ln>
          </p:spPr>
        </p:pic>
        <p:sp>
          <p:nvSpPr>
            <p:cNvPr id="530" name="TextBox 25"/>
            <p:cNvSpPr/>
            <p:nvPr/>
          </p:nvSpPr>
          <p:spPr>
            <a:xfrm>
              <a:off x="2421000" y="2746440"/>
              <a:ext cx="1261080" cy="3646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buNone/>
              </a:pPr>
              <a:r>
                <a:rPr lang="en-GB" sz="1800" b="1" strike="noStrike" spc="-1">
                  <a:solidFill>
                    <a:srgbClr val="222080"/>
                  </a:solidFill>
                  <a:latin typeface="Calibri"/>
                  <a:ea typeface="Arial"/>
                </a:rPr>
                <a:t>Pre-print</a:t>
              </a:r>
              <a:endParaRPr lang="en-GB" sz="1800" b="0" strike="noStrike" spc="-1">
                <a:latin typeface="Arial"/>
              </a:endParaRPr>
            </a:p>
          </p:txBody>
        </p:sp>
        <p:sp>
          <p:nvSpPr>
            <p:cNvPr id="531" name="TextBox 27"/>
            <p:cNvSpPr/>
            <p:nvPr/>
          </p:nvSpPr>
          <p:spPr>
            <a:xfrm>
              <a:off x="6041520" y="2380320"/>
              <a:ext cx="2216160" cy="82044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buNone/>
              </a:pPr>
              <a:r>
                <a:rPr lang="en-GB" sz="1600" b="1" strike="noStrike" spc="-1">
                  <a:solidFill>
                    <a:srgbClr val="222080"/>
                  </a:solidFill>
                  <a:latin typeface="Calibri"/>
                  <a:ea typeface="Arial"/>
                </a:rPr>
                <a:t>Author Accepted Manuscript </a:t>
              </a:r>
              <a:r>
                <a:rPr lang="en-GB" sz="1600" b="0" strike="noStrike" spc="-1">
                  <a:solidFill>
                    <a:srgbClr val="222080"/>
                  </a:solidFill>
                  <a:latin typeface="Calibri"/>
                  <a:ea typeface="Arial"/>
                </a:rPr>
                <a:t>(AAM)</a:t>
              </a:r>
              <a:endParaRPr lang="en-GB" sz="1600" b="0" strike="noStrike" spc="-1">
                <a:latin typeface="Arial"/>
              </a:endParaRPr>
            </a:p>
            <a:p>
              <a:pPr algn="ctr">
                <a:lnSpc>
                  <a:spcPct val="100000"/>
                </a:lnSpc>
                <a:buNone/>
              </a:pPr>
              <a:r>
                <a:rPr lang="en-GB" sz="1600" b="0" strike="noStrike" spc="-1">
                  <a:solidFill>
                    <a:srgbClr val="222080"/>
                  </a:solidFill>
                  <a:latin typeface="Calibri"/>
                  <a:ea typeface="Arial"/>
                </a:rPr>
                <a:t>or postprint</a:t>
              </a:r>
              <a:endParaRPr lang="en-GB" sz="1600" b="0" strike="noStrike" spc="-1">
                <a:latin typeface="Arial"/>
              </a:endParaRPr>
            </a:p>
          </p:txBody>
        </p:sp>
        <p:sp>
          <p:nvSpPr>
            <p:cNvPr id="532" name="TextBox 28"/>
            <p:cNvSpPr/>
            <p:nvPr/>
          </p:nvSpPr>
          <p:spPr>
            <a:xfrm>
              <a:off x="9104760" y="2581560"/>
              <a:ext cx="1645200" cy="5770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buNone/>
              </a:pPr>
              <a:r>
                <a:rPr lang="en-GB" sz="1600" b="1" strike="noStrike" spc="-1">
                  <a:solidFill>
                    <a:srgbClr val="222080"/>
                  </a:solidFill>
                  <a:latin typeface="Calibri"/>
                  <a:ea typeface="Arial"/>
                </a:rPr>
                <a:t>Version of Record </a:t>
              </a:r>
              <a:r>
                <a:rPr lang="en-GB" sz="1600" b="0" strike="noStrike" spc="-1">
                  <a:solidFill>
                    <a:srgbClr val="222080"/>
                  </a:solidFill>
                  <a:latin typeface="Calibri"/>
                  <a:ea typeface="Arial"/>
                </a:rPr>
                <a:t>(VoR)</a:t>
              </a:r>
              <a:endParaRPr lang="en-GB" sz="1600" b="0" strike="noStrike" spc="-1">
                <a:latin typeface="Arial"/>
              </a:endParaRPr>
            </a:p>
          </p:txBody>
        </p:sp>
      </p:grpSp>
      <p:sp>
        <p:nvSpPr>
          <p:cNvPr id="533" name="PlaceHolder 2"/>
          <p:cNvSpPr>
            <a:spLocks noGrp="1"/>
          </p:cNvSpPr>
          <p:nvPr>
            <p:ph type="title"/>
          </p:nvPr>
        </p:nvSpPr>
        <p:spPr>
          <a:xfrm>
            <a:off x="837000" y="806400"/>
            <a:ext cx="10515600" cy="1325520"/>
          </a:xfrm>
          <a:prstGeom prst="rect">
            <a:avLst/>
          </a:prstGeom>
          <a:noFill/>
          <a:ln w="0">
            <a:noFill/>
          </a:ln>
        </p:spPr>
        <p:txBody>
          <a:bodyPr anchor="ctr">
            <a:noAutofit/>
          </a:bodyPr>
          <a:lstStyle/>
          <a:p>
            <a:pPr algn="ctr">
              <a:lnSpc>
                <a:spcPct val="90000"/>
              </a:lnSpc>
              <a:buNone/>
            </a:pPr>
            <a:r>
              <a:rPr lang="en-GB" sz="3600" b="0" strike="noStrike" spc="-1">
                <a:solidFill>
                  <a:srgbClr val="1B60C6"/>
                </a:solidFill>
                <a:latin typeface="Calibri Light"/>
                <a:ea typeface="Arial"/>
              </a:rPr>
              <a:t>Author Accepted Manuscript (AAM)</a:t>
            </a:r>
            <a:br>
              <a:rPr sz="3600"/>
            </a:br>
            <a:r>
              <a:rPr lang="en-GB" sz="3600" b="1" strike="noStrike" spc="-1">
                <a:solidFill>
                  <a:srgbClr val="1B60C6"/>
                </a:solidFill>
                <a:latin typeface="Calibri Light"/>
                <a:ea typeface="Arial"/>
              </a:rPr>
              <a:t>vs </a:t>
            </a:r>
            <a:r>
              <a:rPr lang="en-GB" sz="3600" b="0" strike="noStrike" spc="-1">
                <a:solidFill>
                  <a:srgbClr val="1B60C6"/>
                </a:solidFill>
                <a:latin typeface="Calibri Light"/>
                <a:ea typeface="Arial"/>
              </a:rPr>
              <a:t>Version of Record (VoR)</a:t>
            </a:r>
            <a:endParaRPr lang="en-US" sz="3600" b="0" strike="noStrike" spc="-1">
              <a:solidFill>
                <a:srgbClr val="222080"/>
              </a:solidFill>
              <a:latin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 name="PlaceHolder 1"/>
          <p:cNvSpPr>
            <a:spLocks noGrp="1"/>
          </p:cNvSpPr>
          <p:nvPr>
            <p:ph type="sldNum" idx="20"/>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A3E484A6-7AAE-4A61-B1AD-9F8B9B5D7F0A}" type="slidenum">
              <a:rPr lang="en-US" sz="1400" b="1" strike="noStrike" spc="-1">
                <a:solidFill>
                  <a:srgbClr val="FFFFFF"/>
                </a:solidFill>
                <a:latin typeface="Calibri Light"/>
                <a:ea typeface="Arial"/>
              </a:rPr>
              <a:t>8</a:t>
            </a:fld>
            <a:endParaRPr lang="en-GB" sz="1400" b="0" strike="noStrike" spc="-1">
              <a:latin typeface="Times New Roman"/>
            </a:endParaRPr>
          </a:p>
        </p:txBody>
      </p:sp>
      <p:sp>
        <p:nvSpPr>
          <p:cNvPr id="535" name="PlaceHolder 2"/>
          <p:cNvSpPr>
            <a:spLocks noGrp="1"/>
          </p:cNvSpPr>
          <p:nvPr>
            <p:ph type="title"/>
          </p:nvPr>
        </p:nvSpPr>
        <p:spPr>
          <a:xfrm>
            <a:off x="837000" y="41544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Self-archiving</a:t>
            </a:r>
            <a:endParaRPr lang="en-US" sz="4400" b="0" strike="noStrike" spc="-1">
              <a:solidFill>
                <a:srgbClr val="222080"/>
              </a:solidFill>
              <a:latin typeface="Calibri"/>
            </a:endParaRPr>
          </a:p>
        </p:txBody>
      </p:sp>
      <p:sp>
        <p:nvSpPr>
          <p:cNvPr id="536" name="TextBox 535"/>
          <p:cNvSpPr txBox="1"/>
          <p:nvPr/>
        </p:nvSpPr>
        <p:spPr>
          <a:xfrm>
            <a:off x="9396000" y="5904360"/>
            <a:ext cx="3060000" cy="431640"/>
          </a:xfrm>
          <a:prstGeom prst="rect">
            <a:avLst/>
          </a:prstGeom>
          <a:noFill/>
          <a:ln w="0">
            <a:noFill/>
          </a:ln>
        </p:spPr>
        <p:txBody>
          <a:bodyPr lIns="90000" tIns="45000" rIns="90000" bIns="45000" anchor="t">
            <a:noAutofit/>
          </a:bodyPr>
          <a:lstStyle/>
          <a:p>
            <a:r>
              <a:rPr lang="en-GB" sz="1100" b="0" strike="noStrike" spc="-1">
                <a:latin typeface="Arial"/>
              </a:rPr>
              <a:t>Definition from Wikipedia,</a:t>
            </a:r>
            <a:r>
              <a:rPr lang="en-GB" sz="1100" b="0" strike="noStrike" spc="-1">
                <a:latin typeface="Arial"/>
                <a:hlinkClick r:id="rId2"/>
              </a:rPr>
              <a:t>"Open-access repository"</a:t>
            </a:r>
            <a:r>
              <a:rPr lang="en-GB" sz="1100" b="0" strike="noStrike" spc="-1">
                <a:latin typeface="Arial"/>
              </a:rPr>
              <a:t>, CC BY-SA 4.0</a:t>
            </a:r>
          </a:p>
        </p:txBody>
      </p:sp>
      <p:pic>
        <p:nvPicPr>
          <p:cNvPr id="537" name="Picture 536"/>
          <p:cNvPicPr/>
          <p:nvPr/>
        </p:nvPicPr>
        <p:blipFill>
          <a:blip r:embed="rId3"/>
          <a:stretch/>
        </p:blipFill>
        <p:spPr>
          <a:xfrm>
            <a:off x="8640000" y="1800000"/>
            <a:ext cx="2520000" cy="3803760"/>
          </a:xfrm>
          <a:prstGeom prst="rect">
            <a:avLst/>
          </a:prstGeom>
          <a:ln w="0">
            <a:noFill/>
          </a:ln>
        </p:spPr>
      </p:pic>
      <p:sp>
        <p:nvSpPr>
          <p:cNvPr id="538" name="PlaceHolder 3"/>
          <p:cNvSpPr>
            <a:spLocks noGrp="1"/>
          </p:cNvSpPr>
          <p:nvPr>
            <p:ph/>
          </p:nvPr>
        </p:nvSpPr>
        <p:spPr>
          <a:xfrm>
            <a:off x="1584000" y="1800000"/>
            <a:ext cx="6516000" cy="4320000"/>
          </a:xfrm>
          <a:prstGeom prst="rect">
            <a:avLst/>
          </a:prstGeom>
          <a:solidFill>
            <a:srgbClr val="FFFFFF">
              <a:alpha val="62000"/>
            </a:srgbClr>
          </a:solidFill>
          <a:ln w="0">
            <a:noFill/>
          </a:ln>
        </p:spPr>
        <p:txBody>
          <a:bodyPr anchor="t">
            <a:normAutofit fontScale="65000"/>
          </a:bodyPr>
          <a:lstStyle/>
          <a:p>
            <a:pPr marL="343080" indent="-343080">
              <a:lnSpc>
                <a:spcPct val="120000"/>
              </a:lnSpc>
              <a:spcBef>
                <a:spcPts val="1001"/>
              </a:spcBef>
              <a:buClr>
                <a:srgbClr val="222080"/>
              </a:buClr>
              <a:buFont typeface="Arial"/>
              <a:buChar char="•"/>
            </a:pPr>
            <a:r>
              <a:rPr lang="en-US" sz="2700" b="1" strike="noStrike" spc="-1">
                <a:solidFill>
                  <a:srgbClr val="222080"/>
                </a:solidFill>
                <a:latin typeface="Calibri"/>
                <a:ea typeface="Arial"/>
              </a:rPr>
              <a:t>Open repository</a:t>
            </a:r>
            <a:r>
              <a:rPr lang="en-US" sz="2700" b="0" strike="noStrike" spc="-1">
                <a:solidFill>
                  <a:srgbClr val="222080"/>
                </a:solidFill>
                <a:latin typeface="Calibri"/>
                <a:ea typeface="Arial"/>
              </a:rPr>
              <a:t> = digital platform that provides free, immediate and permanent access to research results for anyone to use, download and distribute</a:t>
            </a:r>
            <a:endParaRPr lang="en-US" sz="2700" b="0" strike="noStrike" spc="-1">
              <a:solidFill>
                <a:srgbClr val="222080"/>
              </a:solidFill>
              <a:latin typeface="Calibri"/>
            </a:endParaRPr>
          </a:p>
          <a:p>
            <a:pPr marL="343080" indent="-343080">
              <a:lnSpc>
                <a:spcPct val="120000"/>
              </a:lnSpc>
              <a:spcBef>
                <a:spcPts val="1001"/>
              </a:spcBef>
              <a:buClr>
                <a:srgbClr val="222080"/>
              </a:buClr>
              <a:buFont typeface="Arial"/>
              <a:buChar char="•"/>
            </a:pPr>
            <a:r>
              <a:rPr lang="en-US" sz="2700" b="0" strike="noStrike" spc="-1">
                <a:solidFill>
                  <a:srgbClr val="222080"/>
                </a:solidFill>
                <a:latin typeface="Calibri"/>
                <a:ea typeface="Arial"/>
              </a:rPr>
              <a:t>Social networking sites (e.g. ResearchGate, Academia), the publisher’s website, your profile page on the institution’s website, etc. are </a:t>
            </a:r>
            <a:r>
              <a:rPr lang="en-US" sz="2700" b="1" strike="noStrike" spc="-1">
                <a:solidFill>
                  <a:srgbClr val="222080"/>
                </a:solidFill>
                <a:latin typeface="Calibri"/>
                <a:ea typeface="Arial"/>
              </a:rPr>
              <a:t>NOT repositories</a:t>
            </a:r>
            <a:endParaRPr lang="en-US" sz="2700" b="0" strike="noStrike" spc="-1">
              <a:solidFill>
                <a:srgbClr val="222080"/>
              </a:solidFill>
              <a:latin typeface="Calibri"/>
            </a:endParaRPr>
          </a:p>
          <a:p>
            <a:pPr marL="343080" indent="-343080">
              <a:lnSpc>
                <a:spcPct val="120000"/>
              </a:lnSpc>
              <a:spcBef>
                <a:spcPts val="1001"/>
              </a:spcBef>
              <a:buClr>
                <a:srgbClr val="222080"/>
              </a:buClr>
              <a:buFont typeface="Arial"/>
              <a:buChar char="•"/>
            </a:pPr>
            <a:r>
              <a:rPr lang="en-US" sz="2700" b="1" strike="noStrike" spc="-1">
                <a:solidFill>
                  <a:srgbClr val="222080"/>
                </a:solidFill>
                <a:latin typeface="Calibri"/>
                <a:ea typeface="Arial"/>
              </a:rPr>
              <a:t>Self-archiving</a:t>
            </a:r>
            <a:r>
              <a:rPr lang="en-US" sz="2700" b="0" strike="noStrike" spc="-1">
                <a:solidFill>
                  <a:srgbClr val="222080"/>
                </a:solidFill>
                <a:latin typeface="Calibri"/>
                <a:ea typeface="Arial"/>
              </a:rPr>
              <a:t> = you deposit a version of your work in an open repository</a:t>
            </a:r>
            <a:endParaRPr lang="en-US" sz="2700" b="0" strike="noStrike" spc="-1">
              <a:solidFill>
                <a:srgbClr val="222080"/>
              </a:solidFill>
              <a:latin typeface="Calibri"/>
            </a:endParaRPr>
          </a:p>
          <a:p>
            <a:pPr marL="343080" indent="-343080">
              <a:lnSpc>
                <a:spcPct val="120000"/>
              </a:lnSpc>
              <a:spcBef>
                <a:spcPts val="1001"/>
              </a:spcBef>
              <a:buClr>
                <a:srgbClr val="222080"/>
              </a:buClr>
              <a:buFont typeface="Arial"/>
              <a:buChar char="•"/>
            </a:pPr>
            <a:r>
              <a:rPr lang="en-US" sz="2700" b="1" strike="noStrike" spc="-1">
                <a:solidFill>
                  <a:srgbClr val="222080"/>
                </a:solidFill>
                <a:latin typeface="Calibri"/>
                <a:ea typeface="Arial"/>
              </a:rPr>
              <a:t>Regardless of where you publish</a:t>
            </a:r>
            <a:r>
              <a:rPr lang="en-US" sz="2700" b="0" strike="noStrike" spc="-1">
                <a:solidFill>
                  <a:srgbClr val="222080"/>
                </a:solidFill>
                <a:latin typeface="Calibri"/>
                <a:ea typeface="Arial"/>
              </a:rPr>
              <a:t> (even fully Open Access or hybrid journal), always deposit the AAM or VoR in a repository.</a:t>
            </a:r>
            <a:endParaRPr lang="en-US" sz="2700" b="0" strike="noStrike" spc="-1">
              <a:solidFill>
                <a:srgbClr val="222080"/>
              </a:solidFill>
              <a:latin typeface="Calibri"/>
            </a:endParaRPr>
          </a:p>
          <a:p>
            <a:pPr marL="343080" indent="-343080">
              <a:lnSpc>
                <a:spcPct val="120000"/>
              </a:lnSpc>
              <a:spcBef>
                <a:spcPts val="1001"/>
              </a:spcBef>
              <a:buClr>
                <a:srgbClr val="222080"/>
              </a:buClr>
              <a:buFont typeface="Arial"/>
              <a:buChar char="•"/>
            </a:pPr>
            <a:r>
              <a:rPr lang="en-US" sz="2700" b="0" strike="noStrike" spc="-1">
                <a:solidFill>
                  <a:srgbClr val="222080"/>
                </a:solidFill>
                <a:latin typeface="Calibri"/>
                <a:ea typeface="Calibri"/>
              </a:rPr>
              <a:t>It is about</a:t>
            </a:r>
            <a:r>
              <a:rPr lang="en-US" sz="2700" b="1" strike="noStrike" spc="-1">
                <a:solidFill>
                  <a:srgbClr val="222080"/>
                </a:solidFill>
                <a:latin typeface="Calibri"/>
                <a:ea typeface="Calibri"/>
              </a:rPr>
              <a:t> where you make it available</a:t>
            </a:r>
            <a:r>
              <a:rPr lang="en-US" sz="2700" b="0" strike="noStrike" spc="-1">
                <a:solidFill>
                  <a:srgbClr val="222080"/>
                </a:solidFill>
                <a:latin typeface="Calibri"/>
                <a:ea typeface="Calibri"/>
              </a:rPr>
              <a:t> in Open Access, NOT where you publish</a:t>
            </a:r>
            <a:endParaRPr lang="en-US" sz="2700" b="0" strike="noStrike" spc="-1">
              <a:solidFill>
                <a:srgbClr val="222080"/>
              </a:solidFill>
              <a:latin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 name="PlaceHolder 1"/>
          <p:cNvSpPr>
            <a:spLocks noGrp="1"/>
          </p:cNvSpPr>
          <p:nvPr>
            <p:ph type="sldNum" idx="21"/>
          </p:nvPr>
        </p:nvSpPr>
        <p:spPr>
          <a:xfrm>
            <a:off x="5897160" y="-6480"/>
            <a:ext cx="395640" cy="784440"/>
          </a:xfrm>
          <a:prstGeom prst="rect">
            <a:avLst/>
          </a:prstGeom>
          <a:solidFill>
            <a:srgbClr val="4687E6"/>
          </a:solidFill>
          <a:ln w="0">
            <a:noFill/>
          </a:ln>
        </p:spPr>
        <p:txBody>
          <a:bodyPr anchor="ctr">
            <a:noAutofit/>
          </a:bodyPr>
          <a:lstStyle>
            <a:lvl1pPr algn="ctr">
              <a:lnSpc>
                <a:spcPct val="100000"/>
              </a:lnSpc>
              <a:buNone/>
              <a:defRPr lang="en-US" sz="1400" b="1" strike="noStrike" spc="-1">
                <a:solidFill>
                  <a:srgbClr val="FFFFFF"/>
                </a:solidFill>
                <a:latin typeface="Calibri Light"/>
                <a:ea typeface="Arial"/>
              </a:defRPr>
            </a:lvl1pPr>
          </a:lstStyle>
          <a:p>
            <a:pPr algn="ctr">
              <a:lnSpc>
                <a:spcPct val="100000"/>
              </a:lnSpc>
              <a:buNone/>
            </a:pPr>
            <a:fld id="{E35A8450-52B5-443F-88DB-495EF5D59FCB}" type="slidenum">
              <a:rPr lang="en-US" sz="1400" b="1" strike="noStrike" spc="-1">
                <a:solidFill>
                  <a:srgbClr val="FFFFFF"/>
                </a:solidFill>
                <a:latin typeface="Calibri Light"/>
                <a:ea typeface="Arial"/>
              </a:rPr>
              <a:t>9</a:t>
            </a:fld>
            <a:endParaRPr lang="en-GB" sz="1400" b="0" strike="noStrike" spc="-1">
              <a:latin typeface="Times New Roman"/>
            </a:endParaRPr>
          </a:p>
        </p:txBody>
      </p:sp>
      <p:sp>
        <p:nvSpPr>
          <p:cNvPr id="540" name="PlaceHolder 2"/>
          <p:cNvSpPr>
            <a:spLocks noGrp="1"/>
          </p:cNvSpPr>
          <p:nvPr>
            <p:ph type="title"/>
          </p:nvPr>
        </p:nvSpPr>
        <p:spPr>
          <a:xfrm>
            <a:off x="837000" y="602280"/>
            <a:ext cx="10515600" cy="1325520"/>
          </a:xfrm>
          <a:prstGeom prst="rect">
            <a:avLst/>
          </a:prstGeom>
          <a:noFill/>
          <a:ln w="0">
            <a:noFill/>
          </a:ln>
        </p:spPr>
        <p:txBody>
          <a:bodyPr anchor="ctr">
            <a:noAutofit/>
          </a:bodyPr>
          <a:lstStyle/>
          <a:p>
            <a:pPr algn="ctr">
              <a:lnSpc>
                <a:spcPct val="90000"/>
              </a:lnSpc>
              <a:buNone/>
            </a:pPr>
            <a:r>
              <a:rPr lang="en-GB" sz="4400" b="0" strike="noStrike" spc="-1">
                <a:solidFill>
                  <a:srgbClr val="1B60C6"/>
                </a:solidFill>
                <a:latin typeface="Calibri Light"/>
                <a:ea typeface="Arial"/>
              </a:rPr>
              <a:t>Trusted repositories</a:t>
            </a:r>
            <a:endParaRPr lang="en-US" sz="4400" b="0" strike="noStrike" spc="-1">
              <a:solidFill>
                <a:srgbClr val="222080"/>
              </a:solidFill>
              <a:latin typeface="Calibri"/>
            </a:endParaRPr>
          </a:p>
        </p:txBody>
      </p:sp>
      <p:sp>
        <p:nvSpPr>
          <p:cNvPr id="541" name="TextBox 2"/>
          <p:cNvSpPr/>
          <p:nvPr/>
        </p:nvSpPr>
        <p:spPr>
          <a:xfrm>
            <a:off x="8960040" y="3594960"/>
            <a:ext cx="3476160" cy="85356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a:lnSpc>
                <a:spcPct val="100000"/>
              </a:lnSpc>
              <a:buNone/>
            </a:pPr>
            <a:r>
              <a:rPr lang="en-US" sz="3200" b="1" strike="noStrike" spc="-1">
                <a:solidFill>
                  <a:srgbClr val="222080"/>
                </a:solidFill>
                <a:latin typeface="Calibri"/>
                <a:ea typeface="Arial"/>
              </a:rPr>
              <a:t>OpenDOAR</a:t>
            </a:r>
            <a:endParaRPr lang="en-GB" sz="3200" b="0" strike="noStrike" spc="-1">
              <a:latin typeface="Arial"/>
            </a:endParaRPr>
          </a:p>
          <a:p>
            <a:pPr>
              <a:lnSpc>
                <a:spcPct val="100000"/>
              </a:lnSpc>
              <a:buNone/>
            </a:pPr>
            <a:r>
              <a:rPr lang="en-US" sz="1800" b="0" strike="noStrike" spc="-1">
                <a:solidFill>
                  <a:srgbClr val="222080"/>
                </a:solidFill>
                <a:latin typeface="Calibri"/>
                <a:ea typeface="Arial"/>
              </a:rPr>
              <a:t>https://sherpa.ac.uk/opendoar/</a:t>
            </a:r>
            <a:endParaRPr lang="en-GB" sz="1800" b="0" strike="noStrike" spc="-1">
              <a:latin typeface="Arial"/>
            </a:endParaRPr>
          </a:p>
        </p:txBody>
      </p:sp>
      <p:pic>
        <p:nvPicPr>
          <p:cNvPr id="542" name="Picture 7" descr="Logo&#10;&#10;Description automatically generated"/>
          <p:cNvPicPr/>
          <p:nvPr/>
        </p:nvPicPr>
        <p:blipFill>
          <a:blip r:embed="rId2"/>
          <a:stretch/>
        </p:blipFill>
        <p:spPr>
          <a:xfrm>
            <a:off x="9093600" y="5087160"/>
            <a:ext cx="2096640" cy="813600"/>
          </a:xfrm>
          <a:prstGeom prst="rect">
            <a:avLst/>
          </a:prstGeom>
          <a:ln w="0">
            <a:noFill/>
          </a:ln>
        </p:spPr>
      </p:pic>
      <p:sp>
        <p:nvSpPr>
          <p:cNvPr id="543" name="TextBox 7"/>
          <p:cNvSpPr/>
          <p:nvPr/>
        </p:nvSpPr>
        <p:spPr>
          <a:xfrm>
            <a:off x="8989920" y="5895000"/>
            <a:ext cx="2742840" cy="36612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a:lnSpc>
                <a:spcPct val="100000"/>
              </a:lnSpc>
              <a:buNone/>
            </a:pPr>
            <a:r>
              <a:rPr lang="en-US" sz="1800" b="0" strike="noStrike" spc="-1">
                <a:solidFill>
                  <a:srgbClr val="222080"/>
                </a:solidFill>
                <a:latin typeface="Calibri"/>
                <a:ea typeface="Arial"/>
              </a:rPr>
              <a:t>https://zenodo.org/</a:t>
            </a:r>
            <a:endParaRPr lang="en-GB" sz="1800" b="0" strike="noStrike" spc="-1">
              <a:latin typeface="Arial"/>
            </a:endParaRPr>
          </a:p>
        </p:txBody>
      </p:sp>
      <p:sp>
        <p:nvSpPr>
          <p:cNvPr id="544" name="TextBox 11"/>
          <p:cNvSpPr/>
          <p:nvPr/>
        </p:nvSpPr>
        <p:spPr>
          <a:xfrm>
            <a:off x="8982720" y="4687920"/>
            <a:ext cx="2323080" cy="36612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a:lnSpc>
                <a:spcPct val="100000"/>
              </a:lnSpc>
              <a:buNone/>
            </a:pPr>
            <a:r>
              <a:rPr lang="en-GB" sz="1800" b="0" i="1" strike="noStrike" spc="-1">
                <a:solidFill>
                  <a:srgbClr val="4687E6"/>
                </a:solidFill>
                <a:latin typeface="Calibri"/>
                <a:ea typeface="Arial"/>
              </a:rPr>
              <a:t>For everything:</a:t>
            </a:r>
            <a:endParaRPr lang="en-GB" sz="1800" b="0" strike="noStrike" spc="-1">
              <a:latin typeface="Arial"/>
            </a:endParaRPr>
          </a:p>
        </p:txBody>
      </p:sp>
      <p:pic>
        <p:nvPicPr>
          <p:cNvPr id="545" name="Picture 15" descr="A blue and red text on a black background&#10;&#10;Description automatically generated"/>
          <p:cNvPicPr/>
          <p:nvPr/>
        </p:nvPicPr>
        <p:blipFill>
          <a:blip r:embed="rId3"/>
          <a:stretch/>
        </p:blipFill>
        <p:spPr>
          <a:xfrm>
            <a:off x="8979480" y="2059560"/>
            <a:ext cx="2742840" cy="539280"/>
          </a:xfrm>
          <a:prstGeom prst="rect">
            <a:avLst/>
          </a:prstGeom>
          <a:ln w="0">
            <a:noFill/>
          </a:ln>
        </p:spPr>
      </p:pic>
      <p:sp>
        <p:nvSpPr>
          <p:cNvPr id="546" name="TextBox 13"/>
          <p:cNvSpPr/>
          <p:nvPr/>
        </p:nvSpPr>
        <p:spPr>
          <a:xfrm>
            <a:off x="8977320" y="2568600"/>
            <a:ext cx="3166920" cy="36612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a:lnSpc>
                <a:spcPct val="100000"/>
              </a:lnSpc>
              <a:buNone/>
            </a:pPr>
            <a:r>
              <a:rPr lang="en-US" sz="1800" b="0" u="sng" strike="noStrike" spc="-1">
                <a:solidFill>
                  <a:srgbClr val="222080"/>
                </a:solidFill>
                <a:uFillTx/>
                <a:latin typeface="Calibri"/>
                <a:ea typeface="Arial"/>
                <a:hlinkClick r:id="rId4"/>
              </a:rPr>
              <a:t>https://explore.openaire.eu/</a:t>
            </a:r>
            <a:r>
              <a:rPr lang="en-US" sz="1800" b="0" strike="noStrike" spc="-1">
                <a:solidFill>
                  <a:srgbClr val="222080"/>
                </a:solidFill>
                <a:latin typeface="Calibri"/>
                <a:ea typeface="Arial"/>
              </a:rPr>
              <a:t>​</a:t>
            </a:r>
            <a:endParaRPr lang="en-GB" sz="1800" b="0" strike="noStrike" spc="-1">
              <a:latin typeface="Arial"/>
            </a:endParaRPr>
          </a:p>
        </p:txBody>
      </p:sp>
      <p:sp>
        <p:nvSpPr>
          <p:cNvPr id="547" name="PlaceHolder 3"/>
          <p:cNvSpPr>
            <a:spLocks noGrp="1"/>
          </p:cNvSpPr>
          <p:nvPr>
            <p:ph/>
          </p:nvPr>
        </p:nvSpPr>
        <p:spPr>
          <a:xfrm>
            <a:off x="1692000" y="1848960"/>
            <a:ext cx="7128000" cy="4379040"/>
          </a:xfrm>
          <a:prstGeom prst="rect">
            <a:avLst/>
          </a:prstGeom>
          <a:solidFill>
            <a:srgbClr val="FFFFFF">
              <a:alpha val="62000"/>
            </a:srgbClr>
          </a:solidFill>
          <a:ln w="0">
            <a:noFill/>
          </a:ln>
        </p:spPr>
        <p:txBody>
          <a:bodyPr anchor="t">
            <a:normAutofit fontScale="78000"/>
          </a:bodyPr>
          <a:lstStyle/>
          <a:p>
            <a:pPr marL="343080" indent="-343080">
              <a:lnSpc>
                <a:spcPct val="120000"/>
              </a:lnSpc>
              <a:spcBef>
                <a:spcPts val="1001"/>
              </a:spcBef>
              <a:buClr>
                <a:srgbClr val="222080"/>
              </a:buClr>
              <a:buFont typeface="Arial"/>
              <a:buChar char="•"/>
            </a:pPr>
            <a:r>
              <a:rPr lang="en-US" sz="2700" b="0" strike="noStrike" spc="-1">
                <a:solidFill>
                  <a:srgbClr val="222080"/>
                </a:solidFill>
                <a:latin typeface="Calibri"/>
                <a:ea typeface="Arial"/>
              </a:rPr>
              <a:t>Three categories of trusted repositories:</a:t>
            </a:r>
            <a:endParaRPr lang="en-US" sz="2700" b="0" strike="noStrike" spc="-1">
              <a:solidFill>
                <a:srgbClr val="222080"/>
              </a:solidFill>
              <a:latin typeface="Calibri"/>
            </a:endParaRPr>
          </a:p>
          <a:p>
            <a:pPr marL="864000" lvl="1" indent="-324000">
              <a:lnSpc>
                <a:spcPct val="90000"/>
              </a:lnSpc>
              <a:spcBef>
                <a:spcPts val="1128"/>
              </a:spcBef>
              <a:buClr>
                <a:srgbClr val="000000"/>
              </a:buClr>
              <a:buSzPct val="75000"/>
              <a:buFont typeface="Symbol" charset="2"/>
              <a:buChar char=""/>
            </a:pPr>
            <a:r>
              <a:rPr lang="en-US" sz="2700" b="0" strike="noStrike" spc="-1">
                <a:solidFill>
                  <a:srgbClr val="222080"/>
                </a:solidFill>
                <a:latin typeface="Calibri"/>
                <a:ea typeface="Arial"/>
              </a:rPr>
              <a:t>Certified repositories</a:t>
            </a:r>
            <a:endParaRPr lang="en-US" sz="2700" b="0" strike="noStrike" spc="-1">
              <a:solidFill>
                <a:srgbClr val="222080"/>
              </a:solidFill>
              <a:latin typeface="Calibri"/>
            </a:endParaRPr>
          </a:p>
          <a:p>
            <a:pPr marL="864000" lvl="1" indent="-324000">
              <a:lnSpc>
                <a:spcPct val="90000"/>
              </a:lnSpc>
              <a:spcBef>
                <a:spcPts val="1128"/>
              </a:spcBef>
              <a:buClr>
                <a:srgbClr val="000000"/>
              </a:buClr>
              <a:buSzPct val="75000"/>
              <a:buFont typeface="Symbol" charset="2"/>
              <a:buChar char=""/>
            </a:pPr>
            <a:r>
              <a:rPr lang="en-US" sz="2700" b="0" strike="noStrike" spc="-1">
                <a:solidFill>
                  <a:srgbClr val="222080"/>
                </a:solidFill>
                <a:latin typeface="Calibri"/>
                <a:ea typeface="Arial"/>
              </a:rPr>
              <a:t>Discipline and domain-specific repositories commonly used and endorsed by the international research communities</a:t>
            </a:r>
            <a:endParaRPr lang="en-US" sz="2700" b="0" strike="noStrike" spc="-1">
              <a:solidFill>
                <a:srgbClr val="222080"/>
              </a:solidFill>
              <a:latin typeface="Calibri"/>
            </a:endParaRPr>
          </a:p>
          <a:p>
            <a:pPr marL="864000" lvl="1" indent="-324000">
              <a:lnSpc>
                <a:spcPct val="90000"/>
              </a:lnSpc>
              <a:spcBef>
                <a:spcPts val="1128"/>
              </a:spcBef>
              <a:buClr>
                <a:srgbClr val="000000"/>
              </a:buClr>
              <a:buSzPct val="75000"/>
              <a:buFont typeface="Symbol" charset="2"/>
              <a:buChar char=""/>
            </a:pPr>
            <a:r>
              <a:rPr lang="en-US" sz="2700" b="0" strike="noStrike" spc="-1">
                <a:solidFill>
                  <a:srgbClr val="222080"/>
                </a:solidFill>
                <a:latin typeface="Calibri"/>
                <a:ea typeface="Arial"/>
              </a:rPr>
              <a:t>General-purpose/institutional repositories that meet a set of essential criteria (metadata)</a:t>
            </a:r>
            <a:endParaRPr lang="en-US" sz="2700" b="0" strike="noStrike" spc="-1">
              <a:solidFill>
                <a:srgbClr val="222080"/>
              </a:solidFill>
              <a:latin typeface="Calibri"/>
            </a:endParaRPr>
          </a:p>
          <a:p>
            <a:pPr marL="432000" indent="-324000">
              <a:lnSpc>
                <a:spcPct val="90000"/>
              </a:lnSpc>
              <a:spcBef>
                <a:spcPts val="1409"/>
              </a:spcBef>
              <a:buClr>
                <a:srgbClr val="000000"/>
              </a:buClr>
              <a:buSzPct val="45000"/>
              <a:buFont typeface="Wingdings" charset="2"/>
              <a:buChar char=""/>
            </a:pPr>
            <a:r>
              <a:rPr lang="en-US" sz="2700" b="0" strike="noStrike" spc="-1">
                <a:solidFill>
                  <a:srgbClr val="222080"/>
                </a:solidFill>
                <a:latin typeface="Calibri"/>
                <a:ea typeface="Arial"/>
              </a:rPr>
              <a:t>Compliance challenge:</a:t>
            </a:r>
            <a:endParaRPr lang="en-US" sz="2700" b="0" strike="noStrike" spc="-1">
              <a:solidFill>
                <a:srgbClr val="222080"/>
              </a:solidFill>
              <a:latin typeface="Calibri"/>
            </a:endParaRPr>
          </a:p>
          <a:p>
            <a:pPr marL="864000" lvl="1" indent="-324000">
              <a:lnSpc>
                <a:spcPct val="90000"/>
              </a:lnSpc>
              <a:spcBef>
                <a:spcPts val="1128"/>
              </a:spcBef>
              <a:buClr>
                <a:srgbClr val="000000"/>
              </a:buClr>
              <a:buSzPct val="75000"/>
              <a:buFont typeface="Symbol" charset="2"/>
              <a:buChar char=""/>
            </a:pPr>
            <a:r>
              <a:rPr lang="en-US" sz="2700" b="0" strike="noStrike" spc="-1">
                <a:solidFill>
                  <a:srgbClr val="222080"/>
                </a:solidFill>
                <a:latin typeface="Calibri"/>
                <a:ea typeface="Arial"/>
              </a:rPr>
              <a:t>Another mandatory requirement: metadata should be in line with the FAIR principles and under a CC0 licence</a:t>
            </a:r>
            <a:endParaRPr lang="en-US" sz="2700" b="0" strike="noStrike" spc="-1">
              <a:solidFill>
                <a:srgbClr val="222080"/>
              </a:solidFill>
              <a:latin typeface="Calibri"/>
            </a:endParaRPr>
          </a:p>
          <a:p>
            <a:pPr marL="864000" lvl="1" indent="-324000">
              <a:lnSpc>
                <a:spcPct val="90000"/>
              </a:lnSpc>
              <a:spcBef>
                <a:spcPts val="1128"/>
              </a:spcBef>
              <a:buClr>
                <a:srgbClr val="000000"/>
              </a:buClr>
              <a:buSzPct val="75000"/>
              <a:buFont typeface="Symbol" charset="2"/>
              <a:buChar char=""/>
            </a:pPr>
            <a:r>
              <a:rPr lang="en-US" sz="2700" b="0" strike="noStrike" spc="-1">
                <a:solidFill>
                  <a:srgbClr val="222080"/>
                </a:solidFill>
                <a:latin typeface="Calibri"/>
                <a:ea typeface="Arial"/>
              </a:rPr>
              <a:t>Not all ‘trusted repositories’ are fully ready for Horizon Europe compliance</a:t>
            </a:r>
            <a:endParaRPr lang="en-US" sz="2700" b="0" strike="noStrike" spc="-1">
              <a:solidFill>
                <a:srgbClr val="222080"/>
              </a:solidFill>
              <a:latin typeface="Calibri"/>
            </a:endParaRPr>
          </a:p>
        </p:txBody>
      </p:sp>
      <p:sp>
        <p:nvSpPr>
          <p:cNvPr id="548" name="TextBox 9"/>
          <p:cNvSpPr/>
          <p:nvPr/>
        </p:nvSpPr>
        <p:spPr>
          <a:xfrm>
            <a:off x="8893800" y="1757160"/>
            <a:ext cx="3085200" cy="36612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a:lnSpc>
                <a:spcPct val="100000"/>
              </a:lnSpc>
              <a:buNone/>
            </a:pPr>
            <a:r>
              <a:rPr lang="en-GB" sz="1800" b="0" i="1" strike="noStrike" spc="-1">
                <a:solidFill>
                  <a:srgbClr val="4687E6"/>
                </a:solidFill>
                <a:latin typeface="Calibri"/>
                <a:ea typeface="Arial"/>
              </a:rPr>
              <a:t>Search for a repository on:</a:t>
            </a:r>
            <a:endParaRPr lang="en-GB" sz="1800" b="0" strike="noStrike" spc="-1">
              <a:latin typeface="Arial"/>
            </a:endParaRPr>
          </a:p>
        </p:txBody>
      </p:sp>
      <p:sp>
        <p:nvSpPr>
          <p:cNvPr id="549" name="TextBox 23"/>
          <p:cNvSpPr/>
          <p:nvPr/>
        </p:nvSpPr>
        <p:spPr>
          <a:xfrm>
            <a:off x="8944920" y="3312000"/>
            <a:ext cx="2323080" cy="366120"/>
          </a:xfrm>
          <a:prstGeom prst="rect">
            <a:avLst/>
          </a:prstGeom>
          <a:noFill/>
          <a:ln w="0">
            <a:noFill/>
          </a:ln>
        </p:spPr>
        <p:style>
          <a:lnRef idx="0">
            <a:scrgbClr r="0" g="0" b="0"/>
          </a:lnRef>
          <a:fillRef idx="0">
            <a:scrgbClr r="0" g="0" b="0"/>
          </a:fillRef>
          <a:effectRef idx="0">
            <a:scrgbClr r="0" g="0" b="0"/>
          </a:effectRef>
          <a:fontRef idx="minor"/>
        </p:style>
        <p:txBody>
          <a:bodyPr numCol="1" spcCol="0" anchor="t">
            <a:spAutoFit/>
          </a:bodyPr>
          <a:lstStyle/>
          <a:p>
            <a:pPr>
              <a:lnSpc>
                <a:spcPct val="100000"/>
              </a:lnSpc>
              <a:buNone/>
            </a:pPr>
            <a:r>
              <a:rPr lang="en-GB" sz="1800" b="0" i="1" strike="noStrike" spc="-1">
                <a:solidFill>
                  <a:srgbClr val="4687E6"/>
                </a:solidFill>
                <a:latin typeface="Calibri"/>
                <a:ea typeface="Arial"/>
              </a:rPr>
              <a:t>For your publications:</a:t>
            </a:r>
            <a:endParaRPr lang="en-GB" sz="1800" b="0" strike="noStrike" spc="-1">
              <a:latin typeface="Aria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207</TotalTime>
  <Application>Microsoft Office PowerPoint</Application>
  <PresentationFormat>Widescreen</PresentationFormat>
  <Slides>68</Slides>
  <Notes>4</Notes>
  <HiddenSlides>0</HiddenSlides>
  <ScaleCrop>false</ScaleCrop>
  <HeadingPairs>
    <vt:vector size="4" baseType="variant">
      <vt:variant>
        <vt:lpstr>Theme</vt:lpstr>
      </vt:variant>
      <vt:variant>
        <vt:i4>11</vt:i4>
      </vt:variant>
      <vt:variant>
        <vt:lpstr>Slide Titles</vt:lpstr>
      </vt:variant>
      <vt:variant>
        <vt:i4>68</vt:i4>
      </vt:variant>
    </vt:vector>
  </HeadingPairs>
  <TitlesOfParts>
    <vt:vector size="79" baseType="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PowerPoint Presentation</vt:lpstr>
      <vt:lpstr>Horizon Europe reference documentsProgram Guide of Horizon Europe Annotated Model Grant Agreement (AGA) ERC Managing your project &gt; Open Science Information package for MSCA and Financial Guide (6.4) EC Participant Portal – 'Continuous reporting' guide OpenAIRE guides</vt:lpstr>
      <vt:lpstr>Open Science</vt:lpstr>
      <vt:lpstr>Requirements for publications</vt:lpstr>
      <vt:lpstr>PowerPoint Presentation</vt:lpstr>
      <vt:lpstr>Mandate</vt:lpstr>
      <vt:lpstr>Author Accepted Manuscript (AAM) vs Version of Record (VoR)</vt:lpstr>
      <vt:lpstr>Self-archiving</vt:lpstr>
      <vt:lpstr>Trusted repositories</vt:lpstr>
      <vt:lpstr>Trusted repositories</vt:lpstr>
      <vt:lpstr>Licence</vt:lpstr>
      <vt:lpstr>Creative Commons</vt:lpstr>
      <vt:lpstr>Rights Retention Statement</vt:lpstr>
      <vt:lpstr>Check the journal's eligibility</vt:lpstr>
      <vt:lpstr>PowerPoint Presentation</vt:lpstr>
      <vt:lpstr>Budget</vt:lpstr>
      <vt:lpstr>Extra information</vt:lpstr>
      <vt:lpstr>Another option</vt:lpstr>
      <vt:lpstr>Open Research Europe</vt:lpstr>
      <vt:lpstr>Open Research Europe (ORE)</vt:lpstr>
      <vt:lpstr>2021- 2024 (November) in important numbers</vt:lpstr>
      <vt:lpstr>An innovative publication model</vt:lpstr>
      <vt:lpstr>Prepublication checks</vt:lpstr>
      <vt:lpstr>PowerPoint Presentation</vt:lpstr>
      <vt:lpstr>Open peer review: a win-win situation</vt:lpstr>
      <vt:lpstr>Supporting reproducibility &amp; transparency in research </vt:lpstr>
      <vt:lpstr>Publishing throughout the research process</vt:lpstr>
      <vt:lpstr>Follow ORE online!</vt:lpstr>
      <vt:lpstr>Thank you</vt:lpstr>
      <vt:lpstr>Requirements for research data</vt:lpstr>
      <vt:lpstr>Mandate</vt:lpstr>
      <vt:lpstr>FAIR principles</vt:lpstr>
      <vt:lpstr>Data Management Plan</vt:lpstr>
      <vt:lpstr>Specificities</vt:lpstr>
      <vt:lpstr>Valid justification for  not opening the data</vt:lpstr>
      <vt:lpstr>Exceptions</vt:lpstr>
      <vt:lpstr>Some useful tools</vt:lpstr>
      <vt:lpstr>EOSC EU Node</vt:lpstr>
      <vt:lpstr>OpenAIRE EXPLORE</vt:lpstr>
      <vt:lpstr>AMNESIA – anonymisation tool</vt:lpstr>
      <vt:lpstr>ARGOS – write your DMP</vt:lpstr>
      <vt:lpstr>Reporting and monitoring</vt:lpstr>
      <vt:lpstr>Reporting - Monitoring</vt:lpstr>
      <vt:lpstr>EC Participant Portal – Continuous reporting</vt:lpstr>
      <vt:lpstr>Publications</vt:lpstr>
      <vt:lpstr>Publications</vt:lpstr>
      <vt:lpstr>Datasets</vt:lpstr>
      <vt:lpstr>Results vs Other Results</vt:lpstr>
      <vt:lpstr>PowerPoint Presentation</vt:lpstr>
      <vt:lpstr>Open Science parts</vt:lpstr>
      <vt:lpstr>Publications</vt:lpstr>
      <vt:lpstr>Research Data</vt:lpstr>
      <vt:lpstr>Other aspects eligible  in the budget</vt:lpstr>
      <vt:lpstr>Writing tips</vt:lpstr>
      <vt:lpstr>Special cases</vt:lpstr>
      <vt:lpstr>ERC</vt:lpstr>
      <vt:lpstr>MSCA</vt:lpstr>
      <vt:lpstr>Open Science recommended practices</vt:lpstr>
      <vt:lpstr>Evaluation</vt:lpstr>
      <vt:lpstr>PowerPoint Presentation</vt:lpstr>
      <vt:lpstr>Pre-registration</vt:lpstr>
      <vt:lpstr>Pre-prints</vt:lpstr>
      <vt:lpstr>Public engagement</vt:lpstr>
      <vt:lpstr>Citizen Science</vt:lpstr>
      <vt:lpstr>Final tips</vt:lpstr>
      <vt:lpstr>Overall tips</vt:lpstr>
      <vt:lpstr>PowerPoint Presentation</vt:lpstr>
      <vt:lpstr>PowerPoint Presentation</vt:lpstr>
    </vt:vector>
  </TitlesOfParts>
  <Manager>Slide Members</Manager>
  <Company>YESFORM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OpenAIRE (slidemembers)</dc:title>
  <dc:subject>Powerpoint Templates, Diagram, Chart, Google slides, Keynote</dc:subject>
  <dc:creator>Slide Members by EJ.LEE</dc:creator>
  <cp:keywords>SlideMembers ppt PPT Templates Presentation Diagram Chart Yesform Google slides Keynote Free Slides</cp:keywords>
  <dc:description>The copyright of this document is at Slide Members. Unauthorized copying may result in legal sanctions.</dc:description>
  <cp:lastModifiedBy/>
  <cp:revision>1353</cp:revision>
  <dcterms:created xsi:type="dcterms:W3CDTF">2019-01-07T08:59:06Z</dcterms:created>
  <dcterms:modified xsi:type="dcterms:W3CDTF">2024-11-22T11:26:50Z</dcterms:modified>
  <cp:category>www.slidemembers.com</cp:category>
  <dc:language>en-GB</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0x010100173827E30D5021488FB2E6EBF5489BAC</vt:lpwstr>
  </property>
  <property fmtid="{D5CDD505-2E9C-101B-9397-08002B2CF9AE}" pid="3" name="MediaServiceImageTags">
    <vt:lpwstr/>
  </property>
  <property fmtid="{D5CDD505-2E9C-101B-9397-08002B2CF9AE}" pid="4" name="PresentationFormat">
    <vt:lpwstr>Widescreen</vt:lpwstr>
  </property>
  <property fmtid="{D5CDD505-2E9C-101B-9397-08002B2CF9AE}" pid="5" name="Slides">
    <vt:r8>65</vt:r8>
  </property>
</Properties>
</file>