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A779A-6957-7ADB-4567-2453A3623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84C9C9-960B-EEF3-1FB9-A2724FA236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A00049-7788-D313-8087-58C40DB6B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F4F1-567F-44C8-A552-BF54C96CE5F1}" type="datetimeFigureOut">
              <a:rPr lang="en-SE" smtClean="0"/>
              <a:t>2024-11-06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D04CD-54A5-9A73-EEBB-99906D2F2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3949A6-7010-B1A3-1E00-2F286918F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6B65-1113-448E-BEA6-B76F4A2B407B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5456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4D99F-1ED4-2774-3BAD-0507194AE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6248E-CF32-A6AE-9075-D5C57C86A2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3E9E8-DEF2-4481-A5F2-B706BD639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F4F1-567F-44C8-A552-BF54C96CE5F1}" type="datetimeFigureOut">
              <a:rPr lang="en-SE" smtClean="0"/>
              <a:t>2024-11-06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3AC9A0-B165-4B91-8562-2C118EDB7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A0A10-4A9A-6DF4-21C9-74C196121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6B65-1113-448E-BEA6-B76F4A2B407B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502758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9D1723-23C6-2CE7-011B-56FDA45A49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60EFD7-9F5F-AE6A-9F5F-422C309A90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272E8C-BAD0-8E9F-5FD0-BFA1F4CB8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F4F1-567F-44C8-A552-BF54C96CE5F1}" type="datetimeFigureOut">
              <a:rPr lang="en-SE" smtClean="0"/>
              <a:t>2024-11-06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7A18BE-120B-B287-A02E-76E26DBC2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CA4855-D20C-7B35-E80B-F4DC18B0D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6B65-1113-448E-BEA6-B76F4A2B407B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909219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CDBFA-A636-DA19-DBF1-FAAB022DE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CEDDE-4EA4-0B5A-1264-4BA3D1DA4A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B06E63-3257-E2A6-0D66-905A22054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F4F1-567F-44C8-A552-BF54C96CE5F1}" type="datetimeFigureOut">
              <a:rPr lang="en-SE" smtClean="0"/>
              <a:t>2024-11-06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D21805-2B83-87B3-4FCC-F9705F4F4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F8C182-C1D9-88BE-4AAD-86CFB8D37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6B65-1113-448E-BEA6-B76F4A2B407B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42856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AFB55F-A289-7370-940E-048600C26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971891-A701-04B0-DD4B-937A0562F0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2F5F12-C692-9E6A-0DFA-E1820A260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F4F1-567F-44C8-A552-BF54C96CE5F1}" type="datetimeFigureOut">
              <a:rPr lang="en-SE" smtClean="0"/>
              <a:t>2024-11-06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D93AEC-BB6A-40C6-2C9E-F75413113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61F55-9172-73FD-E38B-D96A74DD1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6B65-1113-448E-BEA6-B76F4A2B407B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111252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48ACD-9F0B-A7C5-1C64-6401C7432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810C4C-3719-2093-6723-773457D2E2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FF27E8-810F-DC4A-93EC-0031ECE663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3B89B1-090D-69AF-BE8E-4E5504C08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F4F1-567F-44C8-A552-BF54C96CE5F1}" type="datetimeFigureOut">
              <a:rPr lang="en-SE" smtClean="0"/>
              <a:t>2024-11-06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5D8A1C-DFC0-1018-1906-A2238B099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9D6896-EA5A-D73A-EF33-EC3C83DD6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6B65-1113-448E-BEA6-B76F4A2B407B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85365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E0BB6-539E-7BC8-3D02-71083CECF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9C187-733C-0727-147D-B86D346996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23A8DE-7C74-A02D-A351-E82A76C93E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9DB1836-82A2-8B71-E30B-360BC9BB23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F28CE8-5D41-FCAB-BFFE-FF370A0CBB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CCA917-A179-741A-1509-C0A3482CE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F4F1-567F-44C8-A552-BF54C96CE5F1}" type="datetimeFigureOut">
              <a:rPr lang="en-SE" smtClean="0"/>
              <a:t>2024-11-06</a:t>
            </a:fld>
            <a:endParaRPr lang="en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45E812-4625-2D92-9F98-B0AB0072D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BC6535-6821-0B83-4EDE-C75BAF798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6B65-1113-448E-BEA6-B76F4A2B407B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058702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D1FC9-AF2F-9392-08C3-5B630AD5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3FE7D1-33AD-FF32-DCB6-1460DB24C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F4F1-567F-44C8-A552-BF54C96CE5F1}" type="datetimeFigureOut">
              <a:rPr lang="en-SE" smtClean="0"/>
              <a:t>2024-11-06</a:t>
            </a:fld>
            <a:endParaRPr lang="en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E6782B-56E8-6A31-1D83-C13472D5A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75E115-EDEF-61CA-F488-F162DC2F1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6B65-1113-448E-BEA6-B76F4A2B407B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12893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1F038A-FB3F-CC38-1E1C-0EAC82F10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F4F1-567F-44C8-A552-BF54C96CE5F1}" type="datetimeFigureOut">
              <a:rPr lang="en-SE" smtClean="0"/>
              <a:t>2024-11-06</a:t>
            </a:fld>
            <a:endParaRPr lang="en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489E34-3851-FC02-33ED-5E4604055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0639B9-2647-760D-7798-482E093A5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6B65-1113-448E-BEA6-B76F4A2B407B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530916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8862F-C829-0721-74A9-B25109255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B822B-E90D-583B-E27D-387D40D5B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96E42D-B84B-8B02-F771-E8BCFD044B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A22DC2-2B56-E251-042C-224223D3A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F4F1-567F-44C8-A552-BF54C96CE5F1}" type="datetimeFigureOut">
              <a:rPr lang="en-SE" smtClean="0"/>
              <a:t>2024-11-06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D32B93-E4C5-AD6F-DDCC-8531C8425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248F20-168E-8093-8166-E72CA307E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6B65-1113-448E-BEA6-B76F4A2B407B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031189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CCB41-026B-0433-AF81-5D6C7231B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A82A44-F52B-F6B9-3BE6-0B800F8D3B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F74F31-C7FD-D4C1-D3F7-4BFB6A6944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9E97D9-16A2-F35E-4602-B541E72FF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F4F1-567F-44C8-A552-BF54C96CE5F1}" type="datetimeFigureOut">
              <a:rPr lang="en-SE" smtClean="0"/>
              <a:t>2024-11-06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AA9E86-6658-FE3B-A394-7E931D0E8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64A5D6-A040-E0BD-99E7-C52E25EBB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96B65-1113-448E-BEA6-B76F4A2B407B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080242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7B7D36-9EBC-3F2B-0821-337C954E5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64C143-4DBD-2C7E-D247-B487ED9856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390682-C88B-5DAB-C5F8-A65617BA01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3AF4F1-567F-44C8-A552-BF54C96CE5F1}" type="datetimeFigureOut">
              <a:rPr lang="en-SE" smtClean="0"/>
              <a:t>2024-11-06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6C36C7-E5DE-D179-1B0D-53F592E34A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6ACAC3-A146-8B59-92D9-1DD569A457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9896B65-1113-448E-BEA6-B76F4A2B407B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123644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B3394BE-C982-D367-3555-1CED9D2824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020" y="761238"/>
            <a:ext cx="7505700" cy="5829300"/>
          </a:xfrm>
          <a:prstGeom prst="rect">
            <a:avLst/>
          </a:prstGeom>
          <a:noFill/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902B2B8-3B3E-E12D-B4C1-78660A4378B3}"/>
              </a:ext>
            </a:extLst>
          </p:cNvPr>
          <p:cNvSpPr txBox="1"/>
          <p:nvPr/>
        </p:nvSpPr>
        <p:spPr>
          <a:xfrm>
            <a:off x="667512" y="320040"/>
            <a:ext cx="3447288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Validation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65000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37CA930-C63C-3F09-D084-EE563960B9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81" y="514350"/>
            <a:ext cx="6010275" cy="5829300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244EB2-7DB9-2008-68EF-C595CC135B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600" y="337069"/>
            <a:ext cx="6010275" cy="5829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35690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F03AAF8-D2B4-BCAD-B89F-1389964599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881" y="383722"/>
            <a:ext cx="7505700" cy="5829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0866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</Words>
  <Application>Microsoft Office PowerPoint</Application>
  <PresentationFormat>Widescreen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Adrien Heymans</dc:creator>
  <cp:lastModifiedBy>Adrien Heymans</cp:lastModifiedBy>
  <cp:revision>2</cp:revision>
  <dcterms:created xsi:type="dcterms:W3CDTF">2024-09-24T09:40:01Z</dcterms:created>
  <dcterms:modified xsi:type="dcterms:W3CDTF">2024-11-06T09:08:29Z</dcterms:modified>
</cp:coreProperties>
</file>