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6858000" cx="12192000"/>
  <p:notesSz cx="6858000" cy="9144000"/>
  <p:embeddedFontLst>
    <p:embeddedFont>
      <p:font typeface="IBM Plex Sans"/>
      <p:regular r:id="rId25"/>
      <p:bold r:id="rId26"/>
      <p:italic r:id="rId27"/>
      <p:boldItalic r:id="rId28"/>
    </p:embeddedFont>
    <p:embeddedFont>
      <p:font typeface="Inconsolata"/>
      <p:regular r:id="rId29"/>
      <p:bold r:id="rId30"/>
    </p:embeddedFont>
    <p:embeddedFont>
      <p:font typeface="Lato"/>
      <p:regular r:id="rId31"/>
      <p:bold r:id="rId32"/>
      <p:italic r:id="rId33"/>
      <p:boldItalic r:id="rId34"/>
    </p:embeddedFont>
    <p:embeddedFont>
      <p:font typeface="Corbel"/>
      <p:regular r:id="rId35"/>
      <p:bold r:id="rId36"/>
      <p:italic r:id="rId37"/>
      <p:boldItalic r:id="rId38"/>
    </p:embeddedFont>
    <p:embeddedFont>
      <p:font typeface="IBM Plex Sans Medium"/>
      <p:regular r:id="rId39"/>
      <p:bold r:id="rId40"/>
      <p:italic r:id="rId41"/>
      <p:boldItalic r:id="rId42"/>
    </p:embeddedFont>
    <p:embeddedFont>
      <p:font typeface="Gill Sans"/>
      <p:regular r:id="rId43"/>
      <p:bold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5" roundtripDataSignature="AMtx7mgBHgVBJtP/gw2C4ZYmQVFxjzU10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IBMPlexSansMedium-bold.fntdata"/><Relationship Id="rId20" Type="http://schemas.openxmlformats.org/officeDocument/2006/relationships/slide" Target="slides/slide16.xml"/><Relationship Id="rId42" Type="http://schemas.openxmlformats.org/officeDocument/2006/relationships/font" Target="fonts/IBMPlexSansMedium-boldItalic.fntdata"/><Relationship Id="rId41" Type="http://schemas.openxmlformats.org/officeDocument/2006/relationships/font" Target="fonts/IBMPlexSansMedium-italic.fntdata"/><Relationship Id="rId22" Type="http://schemas.openxmlformats.org/officeDocument/2006/relationships/slide" Target="slides/slide18.xml"/><Relationship Id="rId44" Type="http://schemas.openxmlformats.org/officeDocument/2006/relationships/font" Target="fonts/GillSans-bold.fntdata"/><Relationship Id="rId21" Type="http://schemas.openxmlformats.org/officeDocument/2006/relationships/slide" Target="slides/slide17.xml"/><Relationship Id="rId43" Type="http://schemas.openxmlformats.org/officeDocument/2006/relationships/font" Target="fonts/GillSans-regular.fntdata"/><Relationship Id="rId24" Type="http://schemas.openxmlformats.org/officeDocument/2006/relationships/slide" Target="slides/slide20.xml"/><Relationship Id="rId23" Type="http://schemas.openxmlformats.org/officeDocument/2006/relationships/slide" Target="slides/slide19.xml"/><Relationship Id="rId45" Type="http://customschemas.google.com/relationships/presentationmetadata" Target="meta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IBMPlexSans-bold.fntdata"/><Relationship Id="rId25" Type="http://schemas.openxmlformats.org/officeDocument/2006/relationships/font" Target="fonts/IBMPlexSans-regular.fntdata"/><Relationship Id="rId28" Type="http://schemas.openxmlformats.org/officeDocument/2006/relationships/font" Target="fonts/IBMPlexSans-boldItalic.fntdata"/><Relationship Id="rId27" Type="http://schemas.openxmlformats.org/officeDocument/2006/relationships/font" Target="fonts/IBMPlexSans-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Inconsolata-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regular.fntdata"/><Relationship Id="rId30" Type="http://schemas.openxmlformats.org/officeDocument/2006/relationships/font" Target="fonts/Inconsolata-bold.fntdata"/><Relationship Id="rId11" Type="http://schemas.openxmlformats.org/officeDocument/2006/relationships/slide" Target="slides/slide7.xml"/><Relationship Id="rId33" Type="http://schemas.openxmlformats.org/officeDocument/2006/relationships/font" Target="fonts/Lato-italic.fntdata"/><Relationship Id="rId10" Type="http://schemas.openxmlformats.org/officeDocument/2006/relationships/slide" Target="slides/slide6.xml"/><Relationship Id="rId32" Type="http://schemas.openxmlformats.org/officeDocument/2006/relationships/font" Target="fonts/Lato-bold.fntdata"/><Relationship Id="rId13" Type="http://schemas.openxmlformats.org/officeDocument/2006/relationships/slide" Target="slides/slide9.xml"/><Relationship Id="rId35" Type="http://schemas.openxmlformats.org/officeDocument/2006/relationships/font" Target="fonts/Corbel-regular.fntdata"/><Relationship Id="rId12" Type="http://schemas.openxmlformats.org/officeDocument/2006/relationships/slide" Target="slides/slide8.xml"/><Relationship Id="rId34" Type="http://schemas.openxmlformats.org/officeDocument/2006/relationships/font" Target="fonts/Lato-boldItalic.fntdata"/><Relationship Id="rId15" Type="http://schemas.openxmlformats.org/officeDocument/2006/relationships/slide" Target="slides/slide11.xml"/><Relationship Id="rId37" Type="http://schemas.openxmlformats.org/officeDocument/2006/relationships/font" Target="fonts/Corbel-italic.fntdata"/><Relationship Id="rId14" Type="http://schemas.openxmlformats.org/officeDocument/2006/relationships/slide" Target="slides/slide10.xml"/><Relationship Id="rId36" Type="http://schemas.openxmlformats.org/officeDocument/2006/relationships/font" Target="fonts/Corbel-bold.fntdata"/><Relationship Id="rId17" Type="http://schemas.openxmlformats.org/officeDocument/2006/relationships/slide" Target="slides/slide13.xml"/><Relationship Id="rId39" Type="http://schemas.openxmlformats.org/officeDocument/2006/relationships/font" Target="fonts/IBMPlexSansMedium-regular.fntdata"/><Relationship Id="rId16" Type="http://schemas.openxmlformats.org/officeDocument/2006/relationships/slide" Target="slides/slide12.xml"/><Relationship Id="rId38" Type="http://schemas.openxmlformats.org/officeDocument/2006/relationships/font" Target="fonts/Corbel-boldItalic.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it-IT"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object.org/ro-crate/1.2-DRAFT/contextual-entities.html#people" TargetMode="External"/><Relationship Id="rId3" Type="http://schemas.openxmlformats.org/officeDocument/2006/relationships/hyperlink" Target="https://www.researchobject.org/ro-crate/1.2-DRAFT/contextual-entities.html#organizations-as-values"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 name="Google Shape;8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d52d133a4f_0_2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g2d52d133a4f_0_2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d52d133a4f_0_2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g2d52d133a4f_0_2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2d52d5d9e38_58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2d52d5d9e38_58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 name="Google Shape;197;g2d52d5d9e38_58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d52d133a4f_0_5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d52d133a4f_0_58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g2d52d133a4f_0_58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d52d133a4f_0_5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d52d133a4f_0_59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2d52d133a4f_0_4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g2d52d133a4f_0_4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it-IT"/>
              <a:t>Defining and conforming to such a profile enables reliable programmatic consumption of an RO-Crate’s content, as well as consistent creation, e.g. a form in a user interface containing the required types and properties, and likewise a rendering of an RO-Crate can easier make rich UI components if it can reliably assume for instance that the </a:t>
            </a:r>
            <a:r>
              <a:rPr lang="it-IT" u="sng">
                <a:solidFill>
                  <a:schemeClr val="hlink"/>
                </a:solidFill>
                <a:hlinkClick r:id="rId2"/>
              </a:rPr>
              <a:t>Person</a:t>
            </a:r>
            <a:r>
              <a:rPr lang="it-IT"/>
              <a:t> always has an affiliation to a </a:t>
            </a:r>
            <a:r>
              <a:rPr lang="it-IT" u="sng">
                <a:solidFill>
                  <a:schemeClr val="hlink"/>
                </a:solidFill>
                <a:hlinkClick r:id="rId3"/>
              </a:rPr>
              <a:t>Organization</a:t>
            </a:r>
            <a:r>
              <a:rPr lang="it-IT"/>
              <a:t> which has a url - a restriction that may not be appropriate for all types of RO-Crates.</a:t>
            </a:r>
            <a:endParaRPr/>
          </a:p>
          <a:p>
            <a:pPr indent="0" lvl="0" marL="0" rtl="0" algn="l">
              <a:lnSpc>
                <a:spcPct val="100000"/>
              </a:lnSpc>
              <a:spcBef>
                <a:spcPts val="0"/>
              </a:spcBef>
              <a:spcAft>
                <a:spcPts val="0"/>
              </a:spcAft>
              <a:buSzPts val="1100"/>
              <a:buNone/>
            </a:pPr>
            <a:r>
              <a:rPr lang="it-IT"/>
              <a:t>As such RO-Crate Profiles can be considered a </a:t>
            </a:r>
            <a:r>
              <a:rPr i="1" lang="it-IT"/>
              <a:t>duck typing</a:t>
            </a:r>
            <a:r>
              <a:rPr lang="it-IT"/>
              <a:t> mechanism for RO-Crates, but also as a classifier to indicate the crate’s purpose, expectations and focus.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it-IT"/>
              <a:t>An </a:t>
            </a:r>
            <a:r>
              <a:rPr i="1" lang="it-IT"/>
              <a:t>RO-Crate profile</a:t>
            </a:r>
            <a:r>
              <a:rPr lang="it-IT"/>
              <a:t> is identified with a </a:t>
            </a:r>
            <a:r>
              <a:rPr b="1" lang="it-IT"/>
              <a:t>Profile URI</a:t>
            </a:r>
            <a:r>
              <a:rPr lang="it-IT"/>
              <a:t>.</a:t>
            </a:r>
            <a:endParaRPr/>
          </a:p>
          <a:p>
            <a:pPr indent="0" lvl="0" marL="0" rtl="0" algn="l">
              <a:lnSpc>
                <a:spcPct val="100000"/>
              </a:lnSpc>
              <a:spcBef>
                <a:spcPts val="0"/>
              </a:spcBef>
              <a:spcAft>
                <a:spcPts val="0"/>
              </a:spcAft>
              <a:buSzPts val="1100"/>
              <a:buNone/>
            </a:pPr>
            <a:r>
              <a:rPr lang="it-IT"/>
              <a:t>A </a:t>
            </a:r>
            <a:r>
              <a:rPr b="1" lang="it-IT"/>
              <a:t>Profile Crate</a:t>
            </a:r>
            <a:r>
              <a:rPr lang="it-IT"/>
              <a:t> is a type of RO-Crate that gathers resources which further define the profile. This allows formalizing alternative profile description for machine-readability, for instance for validation, but also additional resources like examples.</a:t>
            </a:r>
            <a:endParaRPr/>
          </a:p>
        </p:txBody>
      </p:sp>
      <p:sp>
        <p:nvSpPr>
          <p:cNvPr id="223" name="Google Shape;223;g2d52d133a4f_0_4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it-IT"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2d52d133a4f_0_18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g2d52d133a4f_0_1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d52d5d9e38_58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d52d5d9e38_58_2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g2d52d5d9e38_58_2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d52d5d9e38_58_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d52d5d9e38_58_6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g2d52d5d9e38_58_6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d52d5d9e38_58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2d52d5d9e38_58_4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g2d52d5d9e38_58_4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2d52d133a4f_0_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g2d52d133a4f_0_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000"/>
              </a:lnSpc>
              <a:spcBef>
                <a:spcPts val="0"/>
              </a:spcBef>
              <a:spcAft>
                <a:spcPts val="0"/>
              </a:spcAft>
              <a:buSzPts val="1100"/>
              <a:buNone/>
            </a:pPr>
            <a:r>
              <a:rPr lang="it-IT" sz="1400">
                <a:latin typeface="Calibri"/>
                <a:ea typeface="Calibri"/>
                <a:cs typeface="Calibri"/>
                <a:sym typeface="Calibri"/>
              </a:rPr>
              <a:t>This is our main aim. We're trying to be fairly platform-independent, and we're not too tied into a particular way of storing or identifying these components. We do want to have enough information for reproducibility ,and to support data that are coming in from different sources, that may not even be accessible directly because they require authorization.</a:t>
            </a:r>
            <a:endParaRPr/>
          </a:p>
          <a:p>
            <a:pPr indent="0" lvl="0" marL="0" rtl="0" algn="l">
              <a:lnSpc>
                <a:spcPct val="100000"/>
              </a:lnSpc>
              <a:spcBef>
                <a:spcPts val="800"/>
              </a:spcBef>
              <a:spcAft>
                <a:spcPts val="0"/>
              </a:spcAft>
              <a:buSzPts val="1100"/>
              <a:buNone/>
            </a:pPr>
            <a:r>
              <a:t/>
            </a:r>
            <a:endParaRPr sz="1400"/>
          </a:p>
        </p:txBody>
      </p:sp>
      <p:sp>
        <p:nvSpPr>
          <p:cNvPr id="96" name="Google Shape;96;g2d52d133a4f_0_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it-IT"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0" name="Google Shape;29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d52d133a4f_0_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g2d52d133a4f_0_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7000"/>
              </a:lnSpc>
              <a:spcBef>
                <a:spcPts val="0"/>
              </a:spcBef>
              <a:spcAft>
                <a:spcPts val="0"/>
              </a:spcAft>
              <a:buClr>
                <a:schemeClr val="dk1"/>
              </a:buClr>
              <a:buSzPts val="1200"/>
              <a:buFont typeface="Calibri"/>
              <a:buNone/>
            </a:pPr>
            <a:r>
              <a:rPr lang="it-IT">
                <a:latin typeface="Calibri"/>
                <a:ea typeface="Calibri"/>
                <a:cs typeface="Calibri"/>
                <a:sym typeface="Calibri"/>
              </a:rPr>
              <a:t>Then we have additional entities to describe each of these. Each entity gets “unrolled” below, so you can include core metadata for each of the items; you don't have to follow the links to see what that individual item is described as. This is important because many of them don't have any FAIR Digital Objects presence, like I said they could be in all kinds of repositories, they might just have a web page, or it could be files that are fresh and don't have anywhere to go.</a:t>
            </a:r>
            <a:endParaRPr/>
          </a:p>
          <a:p>
            <a:pPr indent="0" lvl="0" marL="0" rtl="0" algn="l">
              <a:lnSpc>
                <a:spcPct val="107000"/>
              </a:lnSpc>
              <a:spcBef>
                <a:spcPts val="800"/>
              </a:spcBef>
              <a:spcAft>
                <a:spcPts val="0"/>
              </a:spcAft>
              <a:buSzPts val="1100"/>
              <a:buNone/>
            </a:pPr>
            <a:r>
              <a:rPr lang="it-IT">
                <a:latin typeface="Calibri"/>
                <a:ea typeface="Calibri"/>
                <a:cs typeface="Calibri"/>
                <a:sym typeface="Calibri"/>
              </a:rPr>
              <a:t>Each of the entities can be described in the same way, and then you keep adding nested links. In this case this is from the </a:t>
            </a:r>
            <a:r>
              <a:rPr i="1" lang="it-IT">
                <a:latin typeface="Calibri"/>
                <a:ea typeface="Calibri"/>
                <a:cs typeface="Calibri"/>
                <a:sym typeface="Calibri"/>
              </a:rPr>
              <a:t>contextual entity</a:t>
            </a:r>
            <a:r>
              <a:rPr lang="it-IT">
                <a:latin typeface="Calibri"/>
                <a:ea typeface="Calibri"/>
                <a:cs typeface="Calibri"/>
                <a:sym typeface="Calibri"/>
              </a:rPr>
              <a:t>, so it's an entity that you basically can't download, like you can't download a person, it could be digital twins for that, these are linked onwards. This may seem basic for anyone who knows Linked Data, but the thing is you shouldn't need to know Linked Data to do RO-Crate. </a:t>
            </a:r>
            <a:endParaRPr/>
          </a:p>
          <a:p>
            <a:pPr indent="0" lvl="0" marL="0" rtl="0" algn="l">
              <a:lnSpc>
                <a:spcPct val="107000"/>
              </a:lnSpc>
              <a:spcBef>
                <a:spcPts val="800"/>
              </a:spcBef>
              <a:spcAft>
                <a:spcPts val="0"/>
              </a:spcAft>
              <a:buSzPts val="1100"/>
              <a:buNone/>
            </a:pPr>
            <a:r>
              <a:rPr lang="it-IT">
                <a:latin typeface="Calibri"/>
                <a:ea typeface="Calibri"/>
                <a:cs typeface="Calibri"/>
                <a:sym typeface="Calibri"/>
              </a:rPr>
              <a:t>Now because we only have this flat list approach, so we have a profile of JSON-LD that is more guided than having all kind of possibilities. The first one here is a good example, because it's a file that has been localized, bason a repository entry with a persistent identifier, but if you go to that Zenodo page,  you just get the landing page, you don't get the actual image, and so we have to kind of unroll it in this way.</a:t>
            </a:r>
            <a:endParaRPr/>
          </a:p>
          <a:p>
            <a:pPr indent="0" lvl="0" marL="0" rtl="0" algn="l">
              <a:lnSpc>
                <a:spcPct val="100000"/>
              </a:lnSpc>
              <a:spcBef>
                <a:spcPts val="800"/>
              </a:spcBef>
              <a:spcAft>
                <a:spcPts val="0"/>
              </a:spcAft>
              <a:buSzPts val="1100"/>
              <a:buNone/>
            </a:pPr>
            <a:r>
              <a:t/>
            </a:r>
            <a:endParaRPr sz="1000"/>
          </a:p>
        </p:txBody>
      </p:sp>
      <p:sp>
        <p:nvSpPr>
          <p:cNvPr id="106" name="Google Shape;106;g2d52d133a4f_0_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it-IT"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2d52d133a4f_0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g2d52d133a4f_0_1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it-IT" sz="1400">
                <a:latin typeface="Calibri"/>
                <a:ea typeface="Calibri"/>
                <a:cs typeface="Calibri"/>
                <a:sym typeface="Calibri"/>
              </a:rPr>
              <a:t>We also have rendering to HTML, because we know that not everyone speaks JSON, so we have a way to show each of these entities. This goes back to what I said that not everything is already a digital object. If I made an entry for a person, you can click this in the previewer, and you can see a rendering just like this, even if it didn't already exist with an identifier, you have made a local identifier for that digital object that only exists within that crate. There is no differentiation between those that are cited like this one, and those that are embedded. Notable when we cite an existing object, we only include the minimal information that is relevant for this collection.</a:t>
            </a:r>
            <a:endParaRPr/>
          </a:p>
          <a:p>
            <a:pPr indent="0" lvl="0" marL="0" rtl="0" algn="l">
              <a:lnSpc>
                <a:spcPct val="100000"/>
              </a:lnSpc>
              <a:spcBef>
                <a:spcPts val="0"/>
              </a:spcBef>
              <a:spcAft>
                <a:spcPts val="0"/>
              </a:spcAft>
              <a:buSzPts val="1100"/>
              <a:buNone/>
            </a:pPr>
            <a:r>
              <a:t/>
            </a:r>
            <a:endParaRPr sz="1050"/>
          </a:p>
        </p:txBody>
      </p:sp>
      <p:sp>
        <p:nvSpPr>
          <p:cNvPr id="120" name="Google Shape;120;g2d52d133a4f_0_1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it-IT"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d52d133a4f_0_1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 name="Google Shape;127;g2d52d133a4f_0_1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d52d133a4f_0_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g2d52d133a4f_0_1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000"/>
              </a:lnSpc>
              <a:spcBef>
                <a:spcPts val="0"/>
              </a:spcBef>
              <a:spcAft>
                <a:spcPts val="0"/>
              </a:spcAft>
              <a:buSzPts val="1100"/>
              <a:buNone/>
            </a:pPr>
            <a:r>
              <a:rPr lang="it-IT" sz="1400">
                <a:latin typeface="Calibri"/>
                <a:ea typeface="Calibri"/>
                <a:cs typeface="Calibri"/>
                <a:sym typeface="Calibri"/>
              </a:rPr>
              <a:t>Most of this collection is people doing language data, so this is our Australian co-chair Peter Sefton, who's working with the Language Data Common, a large copy of corpora (not sure how you pluralize corpus!). Often language records end up as a collection of collections, in this case you have lots of interviews with people speaking many different native languages, video recordings, transcriptions and so on. The corpus is therefore a collection of collections of compound objects, and using RO-Crate with a particular profile for navigating them, and shown here is the kind of GUI used to fill in the information (Describo).</a:t>
            </a:r>
            <a:endParaRPr/>
          </a:p>
          <a:p>
            <a:pPr indent="0" lvl="0" marL="0" rtl="0" algn="l">
              <a:lnSpc>
                <a:spcPct val="100000"/>
              </a:lnSpc>
              <a:spcBef>
                <a:spcPts val="800"/>
              </a:spcBef>
              <a:spcAft>
                <a:spcPts val="0"/>
              </a:spcAft>
              <a:buSzPts val="1100"/>
              <a:buNone/>
            </a:pPr>
            <a:r>
              <a:t/>
            </a:r>
            <a:endParaRPr sz="1050"/>
          </a:p>
        </p:txBody>
      </p:sp>
      <p:sp>
        <p:nvSpPr>
          <p:cNvPr id="138" name="Google Shape;138;g2d52d133a4f_0_1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it-IT"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d52d5d9e38_58_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2d52d5d9e38_58_1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2" name="Google Shape;152;g2d52d5d9e38_58_1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d52d133a4f_0_2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g2d52d133a4f_0_2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d52d5d9e38_58_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d52d5d9e38_58_3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g2d52d5d9e38_58_3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it-IT"/>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howMasterSp="0">
  <p:cSld name="Cover">
    <p:bg>
      <p:bgPr>
        <a:blipFill>
          <a:blip r:embed="rId2">
            <a:alphaModFix/>
          </a:blip>
          <a:stretch>
            <a:fillRect/>
          </a:stretch>
        </a:blipFill>
      </p:bgPr>
    </p:bg>
    <p:spTree>
      <p:nvGrpSpPr>
        <p:cNvPr id="15" name="Shape 15"/>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56" name="Shape 56"/>
        <p:cNvGrpSpPr/>
        <p:nvPr/>
      </p:nvGrpSpPr>
      <p:grpSpPr>
        <a:xfrm>
          <a:off x="0" y="0"/>
          <a:ext cx="0" cy="0"/>
          <a:chOff x="0" y="0"/>
          <a:chExt cx="0" cy="0"/>
        </a:xfrm>
      </p:grpSpPr>
      <p:sp>
        <p:nvSpPr>
          <p:cNvPr id="57" name="Google Shape;57;g2d52d133a4f_0_529"/>
          <p:cNvSpPr/>
          <p:nvPr/>
        </p:nvSpPr>
        <p:spPr>
          <a:xfrm>
            <a:off x="1" y="1"/>
            <a:ext cx="3097831" cy="2532431"/>
          </a:xfrm>
          <a:custGeom>
            <a:rect b="b" l="l" r="r" t="t"/>
            <a:pathLst>
              <a:path extrusionOk="0" h="2532431" w="3097831">
                <a:moveTo>
                  <a:pt x="177065" y="2339513"/>
                </a:moveTo>
                <a:cubicBezTo>
                  <a:pt x="194155" y="2333794"/>
                  <a:pt x="217330" y="2347896"/>
                  <a:pt x="254598" y="2356846"/>
                </a:cubicBezTo>
                <a:cubicBezTo>
                  <a:pt x="220984" y="2389305"/>
                  <a:pt x="204889" y="2409285"/>
                  <a:pt x="184928" y="2423626"/>
                </a:cubicBezTo>
                <a:cubicBezTo>
                  <a:pt x="126472" y="2465563"/>
                  <a:pt x="66758" y="2501272"/>
                  <a:pt x="5587" y="2530140"/>
                </a:cubicBezTo>
                <a:lnTo>
                  <a:pt x="0" y="2532431"/>
                </a:lnTo>
                <a:lnTo>
                  <a:pt x="0" y="2381588"/>
                </a:lnTo>
                <a:lnTo>
                  <a:pt x="23582" y="2378908"/>
                </a:lnTo>
                <a:cubicBezTo>
                  <a:pt x="74831" y="2369442"/>
                  <a:pt x="125964" y="2356329"/>
                  <a:pt x="177065" y="2339513"/>
                </a:cubicBezTo>
                <a:close/>
                <a:moveTo>
                  <a:pt x="515105" y="2041082"/>
                </a:moveTo>
                <a:cubicBezTo>
                  <a:pt x="525020" y="2042275"/>
                  <a:pt x="535497" y="2044487"/>
                  <a:pt x="544953" y="2044795"/>
                </a:cubicBezTo>
                <a:cubicBezTo>
                  <a:pt x="548144" y="2051803"/>
                  <a:pt x="551336" y="2058812"/>
                  <a:pt x="554530" y="2065819"/>
                </a:cubicBezTo>
                <a:cubicBezTo>
                  <a:pt x="525428" y="2090123"/>
                  <a:pt x="499946" y="2123686"/>
                  <a:pt x="466801" y="2136482"/>
                </a:cubicBezTo>
                <a:cubicBezTo>
                  <a:pt x="339661" y="2185241"/>
                  <a:pt x="212186" y="2234684"/>
                  <a:pt x="80640" y="2269208"/>
                </a:cubicBezTo>
                <a:cubicBezTo>
                  <a:pt x="55707" y="2275751"/>
                  <a:pt x="30214" y="2281031"/>
                  <a:pt x="4467" y="2284674"/>
                </a:cubicBezTo>
                <a:lnTo>
                  <a:pt x="0" y="2284999"/>
                </a:lnTo>
                <a:lnTo>
                  <a:pt x="0" y="2070368"/>
                </a:lnTo>
                <a:lnTo>
                  <a:pt x="122464" y="2093200"/>
                </a:lnTo>
                <a:cubicBezTo>
                  <a:pt x="248407" y="2112713"/>
                  <a:pt x="372168" y="2105142"/>
                  <a:pt x="488631" y="2043490"/>
                </a:cubicBezTo>
                <a:cubicBezTo>
                  <a:pt x="495838" y="2039718"/>
                  <a:pt x="505191" y="2039890"/>
                  <a:pt x="515105" y="2041082"/>
                </a:cubicBezTo>
                <a:close/>
                <a:moveTo>
                  <a:pt x="0" y="1575747"/>
                </a:moveTo>
                <a:lnTo>
                  <a:pt x="30326" y="1578492"/>
                </a:lnTo>
                <a:cubicBezTo>
                  <a:pt x="65045" y="1583805"/>
                  <a:pt x="99455" y="1591256"/>
                  <a:pt x="134013" y="1600874"/>
                </a:cubicBezTo>
                <a:cubicBezTo>
                  <a:pt x="268006" y="1638282"/>
                  <a:pt x="408089" y="1659470"/>
                  <a:pt x="546960" y="1673430"/>
                </a:cubicBezTo>
                <a:cubicBezTo>
                  <a:pt x="668003" y="1685947"/>
                  <a:pt x="790523" y="1676746"/>
                  <a:pt x="902901" y="1616488"/>
                </a:cubicBezTo>
                <a:cubicBezTo>
                  <a:pt x="924452" y="1604798"/>
                  <a:pt x="953472" y="1606297"/>
                  <a:pt x="981963" y="1600906"/>
                </a:cubicBezTo>
                <a:cubicBezTo>
                  <a:pt x="981521" y="1623983"/>
                  <a:pt x="984183" y="1633111"/>
                  <a:pt x="980602" y="1637984"/>
                </a:cubicBezTo>
                <a:cubicBezTo>
                  <a:pt x="972430" y="1649782"/>
                  <a:pt x="963031" y="1661659"/>
                  <a:pt x="951630" y="1670341"/>
                </a:cubicBezTo>
                <a:cubicBezTo>
                  <a:pt x="795656" y="1788250"/>
                  <a:pt x="620439" y="1861176"/>
                  <a:pt x="428358" y="1896744"/>
                </a:cubicBezTo>
                <a:cubicBezTo>
                  <a:pt x="297589" y="1921022"/>
                  <a:pt x="177399" y="1891390"/>
                  <a:pt x="62362" y="1844923"/>
                </a:cubicBezTo>
                <a:lnTo>
                  <a:pt x="0" y="1817067"/>
                </a:lnTo>
                <a:close/>
                <a:moveTo>
                  <a:pt x="2392663" y="0"/>
                </a:moveTo>
                <a:lnTo>
                  <a:pt x="2887521" y="0"/>
                </a:lnTo>
                <a:lnTo>
                  <a:pt x="2970795" y="34444"/>
                </a:lnTo>
                <a:cubicBezTo>
                  <a:pt x="3012007" y="48971"/>
                  <a:pt x="3054191" y="61282"/>
                  <a:pt x="3097831" y="71279"/>
                </a:cubicBezTo>
                <a:cubicBezTo>
                  <a:pt x="3050254" y="125956"/>
                  <a:pt x="2955769" y="160146"/>
                  <a:pt x="2863239" y="172683"/>
                </a:cubicBezTo>
                <a:cubicBezTo>
                  <a:pt x="2680068" y="197283"/>
                  <a:pt x="2529795" y="141319"/>
                  <a:pt x="2407524" y="16854"/>
                </a:cubicBezTo>
                <a:close/>
                <a:moveTo>
                  <a:pt x="605964" y="0"/>
                </a:moveTo>
                <a:lnTo>
                  <a:pt x="747628" y="0"/>
                </a:lnTo>
                <a:lnTo>
                  <a:pt x="724307" y="81673"/>
                </a:lnTo>
                <a:cubicBezTo>
                  <a:pt x="712100" y="124220"/>
                  <a:pt x="700661" y="166932"/>
                  <a:pt x="692486" y="210269"/>
                </a:cubicBezTo>
                <a:cubicBezTo>
                  <a:pt x="654756" y="413620"/>
                  <a:pt x="626527" y="618747"/>
                  <a:pt x="526415" y="804384"/>
                </a:cubicBezTo>
                <a:cubicBezTo>
                  <a:pt x="524462" y="808016"/>
                  <a:pt x="531145" y="816228"/>
                  <a:pt x="536624" y="827931"/>
                </a:cubicBezTo>
                <a:cubicBezTo>
                  <a:pt x="571904" y="808361"/>
                  <a:pt x="605528" y="786618"/>
                  <a:pt x="641647" y="769841"/>
                </a:cubicBezTo>
                <a:cubicBezTo>
                  <a:pt x="830399" y="681460"/>
                  <a:pt x="917077" y="524931"/>
                  <a:pt x="943988" y="325957"/>
                </a:cubicBezTo>
                <a:cubicBezTo>
                  <a:pt x="953121" y="260223"/>
                  <a:pt x="966831" y="194866"/>
                  <a:pt x="983823" y="130441"/>
                </a:cubicBezTo>
                <a:lnTo>
                  <a:pt x="1018176" y="0"/>
                </a:lnTo>
                <a:lnTo>
                  <a:pt x="1245150" y="0"/>
                </a:lnTo>
                <a:lnTo>
                  <a:pt x="1215445" y="85044"/>
                </a:lnTo>
                <a:cubicBezTo>
                  <a:pt x="1172858" y="235346"/>
                  <a:pt x="1145665" y="391844"/>
                  <a:pt x="1037154" y="517590"/>
                </a:cubicBezTo>
                <a:cubicBezTo>
                  <a:pt x="1215367" y="462120"/>
                  <a:pt x="1324379" y="334920"/>
                  <a:pt x="1405473" y="180067"/>
                </a:cubicBezTo>
                <a:cubicBezTo>
                  <a:pt x="1435353" y="122991"/>
                  <a:pt x="1459280" y="61760"/>
                  <a:pt x="1485372" y="2313"/>
                </a:cubicBezTo>
                <a:lnTo>
                  <a:pt x="1486481" y="0"/>
                </a:lnTo>
                <a:lnTo>
                  <a:pt x="1767143" y="0"/>
                </a:lnTo>
                <a:lnTo>
                  <a:pt x="1720915" y="86701"/>
                </a:lnTo>
                <a:cubicBezTo>
                  <a:pt x="1702464" y="117768"/>
                  <a:pt x="1682236" y="148127"/>
                  <a:pt x="1659572" y="177506"/>
                </a:cubicBezTo>
                <a:cubicBezTo>
                  <a:pt x="1752607" y="159436"/>
                  <a:pt x="1856210" y="110043"/>
                  <a:pt x="1944334" y="44335"/>
                </a:cubicBezTo>
                <a:lnTo>
                  <a:pt x="1997754" y="0"/>
                </a:lnTo>
                <a:lnTo>
                  <a:pt x="2262240" y="0"/>
                </a:lnTo>
                <a:lnTo>
                  <a:pt x="2121733" y="60384"/>
                </a:lnTo>
                <a:cubicBezTo>
                  <a:pt x="2043455" y="94032"/>
                  <a:pt x="1964207" y="128097"/>
                  <a:pt x="1880826" y="163915"/>
                </a:cubicBezTo>
                <a:cubicBezTo>
                  <a:pt x="2016471" y="230529"/>
                  <a:pt x="2132159" y="284451"/>
                  <a:pt x="2245700" y="343440"/>
                </a:cubicBezTo>
                <a:cubicBezTo>
                  <a:pt x="2305999" y="374753"/>
                  <a:pt x="2363067" y="402948"/>
                  <a:pt x="2434618" y="387079"/>
                </a:cubicBezTo>
                <a:cubicBezTo>
                  <a:pt x="2453698" y="382847"/>
                  <a:pt x="2477235" y="399677"/>
                  <a:pt x="2512614" y="411781"/>
                </a:cubicBezTo>
                <a:cubicBezTo>
                  <a:pt x="2420100" y="508828"/>
                  <a:pt x="2312511" y="515670"/>
                  <a:pt x="2208593" y="529585"/>
                </a:cubicBezTo>
                <a:cubicBezTo>
                  <a:pt x="1968980" y="561874"/>
                  <a:pt x="1774391" y="480935"/>
                  <a:pt x="1625861" y="279117"/>
                </a:cubicBezTo>
                <a:cubicBezTo>
                  <a:pt x="1501602" y="347992"/>
                  <a:pt x="1385771" y="412165"/>
                  <a:pt x="1249141" y="487887"/>
                </a:cubicBezTo>
                <a:cubicBezTo>
                  <a:pt x="1347937" y="510051"/>
                  <a:pt x="1420506" y="520865"/>
                  <a:pt x="1489817" y="543171"/>
                </a:cubicBezTo>
                <a:cubicBezTo>
                  <a:pt x="1662032" y="598671"/>
                  <a:pt x="1832774" y="657866"/>
                  <a:pt x="2017586" y="654434"/>
                </a:cubicBezTo>
                <a:cubicBezTo>
                  <a:pt x="2037106" y="654158"/>
                  <a:pt x="2056972" y="672925"/>
                  <a:pt x="2090269" y="689617"/>
                </a:cubicBezTo>
                <a:cubicBezTo>
                  <a:pt x="2014771" y="752684"/>
                  <a:pt x="1942857" y="774836"/>
                  <a:pt x="1865658" y="783850"/>
                </a:cubicBezTo>
                <a:cubicBezTo>
                  <a:pt x="1623085" y="812816"/>
                  <a:pt x="1385662" y="809115"/>
                  <a:pt x="1168690" y="673999"/>
                </a:cubicBezTo>
                <a:cubicBezTo>
                  <a:pt x="1146885" y="660570"/>
                  <a:pt x="1122765" y="648045"/>
                  <a:pt x="1097817" y="643444"/>
                </a:cubicBezTo>
                <a:cubicBezTo>
                  <a:pt x="1062411" y="636939"/>
                  <a:pt x="1020764" y="626176"/>
                  <a:pt x="990410" y="638134"/>
                </a:cubicBezTo>
                <a:cubicBezTo>
                  <a:pt x="903436" y="672612"/>
                  <a:pt x="823401" y="722400"/>
                  <a:pt x="736992" y="786910"/>
                </a:cubicBezTo>
                <a:cubicBezTo>
                  <a:pt x="833539" y="800489"/>
                  <a:pt x="913270" y="810570"/>
                  <a:pt x="992677" y="823042"/>
                </a:cubicBezTo>
                <a:cubicBezTo>
                  <a:pt x="1210604" y="857464"/>
                  <a:pt x="1426175" y="914702"/>
                  <a:pt x="1650715" y="884022"/>
                </a:cubicBezTo>
                <a:cubicBezTo>
                  <a:pt x="1670079" y="881290"/>
                  <a:pt x="1692181" y="897925"/>
                  <a:pt x="1721679" y="908500"/>
                </a:cubicBezTo>
                <a:cubicBezTo>
                  <a:pt x="1702532" y="931232"/>
                  <a:pt x="1695409" y="946096"/>
                  <a:pt x="1683851" y="952322"/>
                </a:cubicBezTo>
                <a:cubicBezTo>
                  <a:pt x="1434339" y="1084824"/>
                  <a:pt x="1174944" y="1155344"/>
                  <a:pt x="897899" y="1046664"/>
                </a:cubicBezTo>
                <a:cubicBezTo>
                  <a:pt x="771870" y="997184"/>
                  <a:pt x="642761" y="974076"/>
                  <a:pt x="509734" y="965536"/>
                </a:cubicBezTo>
                <a:cubicBezTo>
                  <a:pt x="488017" y="964052"/>
                  <a:pt x="461157" y="959192"/>
                  <a:pt x="445191" y="969204"/>
                </a:cubicBezTo>
                <a:cubicBezTo>
                  <a:pt x="333897" y="1037646"/>
                  <a:pt x="225641" y="1110639"/>
                  <a:pt x="133050" y="1206458"/>
                </a:cubicBezTo>
                <a:cubicBezTo>
                  <a:pt x="341357" y="1149953"/>
                  <a:pt x="544404" y="1184550"/>
                  <a:pt x="747077" y="1223721"/>
                </a:cubicBezTo>
                <a:cubicBezTo>
                  <a:pt x="916050" y="1256376"/>
                  <a:pt x="1083927" y="1270129"/>
                  <a:pt x="1246838" y="1194561"/>
                </a:cubicBezTo>
                <a:cubicBezTo>
                  <a:pt x="1258266" y="1189292"/>
                  <a:pt x="1273919" y="1192389"/>
                  <a:pt x="1295481" y="1191416"/>
                </a:cubicBezTo>
                <a:cubicBezTo>
                  <a:pt x="1295482" y="1292240"/>
                  <a:pt x="1223193" y="1327979"/>
                  <a:pt x="1157573" y="1361213"/>
                </a:cubicBezTo>
                <a:cubicBezTo>
                  <a:pt x="1105553" y="1387523"/>
                  <a:pt x="1045986" y="1399416"/>
                  <a:pt x="989171" y="1414361"/>
                </a:cubicBezTo>
                <a:cubicBezTo>
                  <a:pt x="778473" y="1470541"/>
                  <a:pt x="567742" y="1476548"/>
                  <a:pt x="353864" y="1426601"/>
                </a:cubicBezTo>
                <a:cubicBezTo>
                  <a:pt x="254241" y="1403352"/>
                  <a:pt x="150259" y="1399724"/>
                  <a:pt x="48450" y="1385431"/>
                </a:cubicBezTo>
                <a:lnTo>
                  <a:pt x="0" y="1383095"/>
                </a:lnTo>
                <a:lnTo>
                  <a:pt x="0" y="442797"/>
                </a:lnTo>
                <a:lnTo>
                  <a:pt x="10908" y="416103"/>
                </a:lnTo>
                <a:cubicBezTo>
                  <a:pt x="51257" y="330271"/>
                  <a:pt x="105655" y="249632"/>
                  <a:pt x="176820" y="175170"/>
                </a:cubicBezTo>
                <a:cubicBezTo>
                  <a:pt x="198630" y="152556"/>
                  <a:pt x="214572" y="121109"/>
                  <a:pt x="260099" y="130205"/>
                </a:cubicBezTo>
                <a:cubicBezTo>
                  <a:pt x="260498" y="147064"/>
                  <a:pt x="265873" y="163135"/>
                  <a:pt x="260495" y="174096"/>
                </a:cubicBezTo>
                <a:cubicBezTo>
                  <a:pt x="193118" y="310351"/>
                  <a:pt x="184260" y="458681"/>
                  <a:pt x="174574" y="605925"/>
                </a:cubicBezTo>
                <a:cubicBezTo>
                  <a:pt x="164473" y="761636"/>
                  <a:pt x="140011" y="913697"/>
                  <a:pt x="85341" y="1060441"/>
                </a:cubicBezTo>
                <a:cubicBezTo>
                  <a:pt x="72759" y="1094049"/>
                  <a:pt x="61613" y="1127849"/>
                  <a:pt x="45643" y="1173905"/>
                </a:cubicBezTo>
                <a:cubicBezTo>
                  <a:pt x="182365" y="1101118"/>
                  <a:pt x="259625" y="999811"/>
                  <a:pt x="288222" y="862194"/>
                </a:cubicBezTo>
                <a:cubicBezTo>
                  <a:pt x="317271" y="721228"/>
                  <a:pt x="343722" y="579667"/>
                  <a:pt x="370923" y="437965"/>
                </a:cubicBezTo>
                <a:cubicBezTo>
                  <a:pt x="404041" y="266013"/>
                  <a:pt x="488120" y="126452"/>
                  <a:pt x="600507" y="5216"/>
                </a:cubicBezTo>
                <a:close/>
              </a:path>
            </a:pathLst>
          </a:custGeom>
          <a:solidFill>
            <a:schemeClr val="dk2">
              <a:alpha val="902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Gill Sans"/>
              <a:ea typeface="Gill Sans"/>
              <a:cs typeface="Gill Sans"/>
              <a:sym typeface="Gill Sans"/>
            </a:endParaRPr>
          </a:p>
        </p:txBody>
      </p:sp>
      <p:sp>
        <p:nvSpPr>
          <p:cNvPr id="58" name="Google Shape;58;g2d52d133a4f_0_529"/>
          <p:cNvSpPr/>
          <p:nvPr/>
        </p:nvSpPr>
        <p:spPr>
          <a:xfrm>
            <a:off x="9164165" y="2461367"/>
            <a:ext cx="3027835" cy="4339045"/>
          </a:xfrm>
          <a:custGeom>
            <a:rect b="b" l="l" r="r" t="t"/>
            <a:pathLst>
              <a:path extrusionOk="0" h="4339045" w="3027835">
                <a:moveTo>
                  <a:pt x="3027835" y="1577904"/>
                </a:moveTo>
                <a:lnTo>
                  <a:pt x="3027835" y="1756157"/>
                </a:lnTo>
                <a:lnTo>
                  <a:pt x="2987665" y="1796827"/>
                </a:lnTo>
                <a:cubicBezTo>
                  <a:pt x="2831563" y="1934924"/>
                  <a:pt x="2792628" y="2109562"/>
                  <a:pt x="2823016" y="2308034"/>
                </a:cubicBezTo>
                <a:cubicBezTo>
                  <a:pt x="2832822" y="2373671"/>
                  <a:pt x="2838131" y="2440239"/>
                  <a:pt x="2840027" y="2506841"/>
                </a:cubicBezTo>
                <a:cubicBezTo>
                  <a:pt x="2843035" y="2609402"/>
                  <a:pt x="2858629" y="2714436"/>
                  <a:pt x="2810869" y="2812303"/>
                </a:cubicBezTo>
                <a:cubicBezTo>
                  <a:pt x="2767189" y="2901734"/>
                  <a:pt x="2724261" y="2991295"/>
                  <a:pt x="2677151" y="3079052"/>
                </a:cubicBezTo>
                <a:cubicBezTo>
                  <a:pt x="2663279" y="3104851"/>
                  <a:pt x="2637466" y="3124418"/>
                  <a:pt x="2603769" y="3161057"/>
                </a:cubicBezTo>
                <a:cubicBezTo>
                  <a:pt x="2595321" y="3121823"/>
                  <a:pt x="2587443" y="3105450"/>
                  <a:pt x="2588720" y="3089875"/>
                </a:cubicBezTo>
                <a:cubicBezTo>
                  <a:pt x="2599055" y="2983565"/>
                  <a:pt x="2608636" y="2877127"/>
                  <a:pt x="2622934" y="2771189"/>
                </a:cubicBezTo>
                <a:cubicBezTo>
                  <a:pt x="2650772" y="2565532"/>
                  <a:pt x="2588082" y="2352220"/>
                  <a:pt x="2679515" y="2150521"/>
                </a:cubicBezTo>
                <a:cubicBezTo>
                  <a:pt x="2524227" y="2254069"/>
                  <a:pt x="2455583" y="2406881"/>
                  <a:pt x="2421531" y="2578333"/>
                </a:cubicBezTo>
                <a:cubicBezTo>
                  <a:pt x="2396448" y="2704716"/>
                  <a:pt x="2398900" y="2840320"/>
                  <a:pt x="2353181" y="2957894"/>
                </a:cubicBezTo>
                <a:cubicBezTo>
                  <a:pt x="2289630" y="3121645"/>
                  <a:pt x="2193666" y="3273015"/>
                  <a:pt x="2109552" y="3428433"/>
                </a:cubicBezTo>
                <a:cubicBezTo>
                  <a:pt x="2090719" y="3463290"/>
                  <a:pt x="2060534" y="3489384"/>
                  <a:pt x="1994623" y="3492617"/>
                </a:cubicBezTo>
                <a:cubicBezTo>
                  <a:pt x="2130693" y="3222090"/>
                  <a:pt x="2070961" y="2929230"/>
                  <a:pt x="2178503" y="2652563"/>
                </a:cubicBezTo>
                <a:cubicBezTo>
                  <a:pt x="2010218" y="2739788"/>
                  <a:pt x="1836772" y="2959143"/>
                  <a:pt x="1824147" y="3136598"/>
                </a:cubicBezTo>
                <a:cubicBezTo>
                  <a:pt x="1810688" y="3326144"/>
                  <a:pt x="1736468" y="3501534"/>
                  <a:pt x="1658324" y="3673617"/>
                </a:cubicBezTo>
                <a:cubicBezTo>
                  <a:pt x="1642628" y="3708239"/>
                  <a:pt x="1630836" y="3750810"/>
                  <a:pt x="1554071" y="3767662"/>
                </a:cubicBezTo>
                <a:cubicBezTo>
                  <a:pt x="1566611" y="3656622"/>
                  <a:pt x="1578354" y="3554737"/>
                  <a:pt x="1578226" y="3453444"/>
                </a:cubicBezTo>
                <a:cubicBezTo>
                  <a:pt x="1578103" y="3345803"/>
                  <a:pt x="1598732" y="3238165"/>
                  <a:pt x="1610923" y="3126446"/>
                </a:cubicBezTo>
                <a:cubicBezTo>
                  <a:pt x="1585291" y="3150379"/>
                  <a:pt x="1565121" y="3181290"/>
                  <a:pt x="1536984" y="3193645"/>
                </a:cubicBezTo>
                <a:cubicBezTo>
                  <a:pt x="1442310" y="3235448"/>
                  <a:pt x="1422835" y="3321914"/>
                  <a:pt x="1400754" y="3407314"/>
                </a:cubicBezTo>
                <a:cubicBezTo>
                  <a:pt x="1389714" y="3450014"/>
                  <a:pt x="1385791" y="3494556"/>
                  <a:pt x="1379062" y="3538306"/>
                </a:cubicBezTo>
                <a:cubicBezTo>
                  <a:pt x="1351281" y="3715636"/>
                  <a:pt x="1249734" y="3848084"/>
                  <a:pt x="1121611" y="3964817"/>
                </a:cubicBezTo>
                <a:cubicBezTo>
                  <a:pt x="1118160" y="3967785"/>
                  <a:pt x="1108219" y="3963445"/>
                  <a:pt x="1086825" y="3960854"/>
                </a:cubicBezTo>
                <a:cubicBezTo>
                  <a:pt x="1109340" y="3884664"/>
                  <a:pt x="1134952" y="3811176"/>
                  <a:pt x="1151742" y="3735862"/>
                </a:cubicBezTo>
                <a:cubicBezTo>
                  <a:pt x="1170039" y="3654458"/>
                  <a:pt x="1180468" y="3571082"/>
                  <a:pt x="1198823" y="3461351"/>
                </a:cubicBezTo>
                <a:cubicBezTo>
                  <a:pt x="1131843" y="3521384"/>
                  <a:pt x="1085389" y="3565587"/>
                  <a:pt x="1036110" y="3607292"/>
                </a:cubicBezTo>
                <a:cubicBezTo>
                  <a:pt x="944254" y="3685041"/>
                  <a:pt x="873950" y="3774388"/>
                  <a:pt x="835057" y="3891895"/>
                </a:cubicBezTo>
                <a:cubicBezTo>
                  <a:pt x="801460" y="3992969"/>
                  <a:pt x="734225" y="4075256"/>
                  <a:pt x="643745" y="4154015"/>
                </a:cubicBezTo>
                <a:cubicBezTo>
                  <a:pt x="604980" y="4045929"/>
                  <a:pt x="660132" y="3950107"/>
                  <a:pt x="645644" y="3839533"/>
                </a:cubicBezTo>
                <a:cubicBezTo>
                  <a:pt x="546824" y="3930796"/>
                  <a:pt x="458287" y="4012675"/>
                  <a:pt x="369474" y="4094353"/>
                </a:cubicBezTo>
                <a:cubicBezTo>
                  <a:pt x="290467" y="4166721"/>
                  <a:pt x="213733" y="4241183"/>
                  <a:pt x="131407" y="4309419"/>
                </a:cubicBezTo>
                <a:cubicBezTo>
                  <a:pt x="74675" y="4356657"/>
                  <a:pt x="55414" y="4348857"/>
                  <a:pt x="0" y="4275538"/>
                </a:cubicBezTo>
                <a:cubicBezTo>
                  <a:pt x="56778" y="4164821"/>
                  <a:pt x="128046" y="4062631"/>
                  <a:pt x="220770" y="3976206"/>
                </a:cubicBezTo>
                <a:cubicBezTo>
                  <a:pt x="318433" y="3885365"/>
                  <a:pt x="417231" y="3798745"/>
                  <a:pt x="552175" y="3763240"/>
                </a:cubicBezTo>
                <a:cubicBezTo>
                  <a:pt x="636669" y="3741057"/>
                  <a:pt x="719208" y="3707698"/>
                  <a:pt x="799546" y="3672723"/>
                </a:cubicBezTo>
                <a:cubicBezTo>
                  <a:pt x="841009" y="3654916"/>
                  <a:pt x="876116" y="3622699"/>
                  <a:pt x="929004" y="3587034"/>
                </a:cubicBezTo>
                <a:cubicBezTo>
                  <a:pt x="640504" y="3565188"/>
                  <a:pt x="517224" y="3531776"/>
                  <a:pt x="467968" y="3466793"/>
                </a:cubicBezTo>
                <a:cubicBezTo>
                  <a:pt x="682592" y="3269225"/>
                  <a:pt x="921368" y="3288413"/>
                  <a:pt x="1175697" y="3394819"/>
                </a:cubicBezTo>
                <a:cubicBezTo>
                  <a:pt x="1231806" y="3346700"/>
                  <a:pt x="1288593" y="3298233"/>
                  <a:pt x="1357224" y="3239412"/>
                </a:cubicBezTo>
                <a:cubicBezTo>
                  <a:pt x="1174440" y="3180912"/>
                  <a:pt x="1007562" y="3149765"/>
                  <a:pt x="828818" y="3160711"/>
                </a:cubicBezTo>
                <a:cubicBezTo>
                  <a:pt x="859013" y="3094823"/>
                  <a:pt x="939993" y="3035337"/>
                  <a:pt x="1025214" y="2997175"/>
                </a:cubicBezTo>
                <a:cubicBezTo>
                  <a:pt x="1218086" y="2911077"/>
                  <a:pt x="1399463" y="2938056"/>
                  <a:pt x="1571266" y="3058777"/>
                </a:cubicBezTo>
                <a:cubicBezTo>
                  <a:pt x="1704503" y="2948342"/>
                  <a:pt x="1830361" y="2843917"/>
                  <a:pt x="1970097" y="2728096"/>
                </a:cubicBezTo>
                <a:cubicBezTo>
                  <a:pt x="1821161" y="2702508"/>
                  <a:pt x="1694953" y="2683458"/>
                  <a:pt x="1569373" y="2658942"/>
                </a:cubicBezTo>
                <a:cubicBezTo>
                  <a:pt x="1502685" y="2645936"/>
                  <a:pt x="1439977" y="2635009"/>
                  <a:pt x="1375822" y="2670442"/>
                </a:cubicBezTo>
                <a:cubicBezTo>
                  <a:pt x="1358714" y="2679891"/>
                  <a:pt x="1331381" y="2670395"/>
                  <a:pt x="1294025" y="2668776"/>
                </a:cubicBezTo>
                <a:cubicBezTo>
                  <a:pt x="1355359" y="2549551"/>
                  <a:pt x="1456635" y="2512597"/>
                  <a:pt x="1552392" y="2469896"/>
                </a:cubicBezTo>
                <a:cubicBezTo>
                  <a:pt x="1773126" y="2371242"/>
                  <a:pt x="1982653" y="2393921"/>
                  <a:pt x="2182140" y="2545568"/>
                </a:cubicBezTo>
                <a:cubicBezTo>
                  <a:pt x="2281884" y="2444400"/>
                  <a:pt x="2374872" y="2350123"/>
                  <a:pt x="2484550" y="2238892"/>
                </a:cubicBezTo>
                <a:cubicBezTo>
                  <a:pt x="2383516" y="2245536"/>
                  <a:pt x="2310848" y="2255660"/>
                  <a:pt x="2238060" y="2253839"/>
                </a:cubicBezTo>
                <a:cubicBezTo>
                  <a:pt x="2057181" y="2249243"/>
                  <a:pt x="1876671" y="2240686"/>
                  <a:pt x="1700354" y="2296180"/>
                </a:cubicBezTo>
                <a:cubicBezTo>
                  <a:pt x="1681708" y="2301958"/>
                  <a:pt x="1657350" y="2289567"/>
                  <a:pt x="1620694" y="2282960"/>
                </a:cubicBezTo>
                <a:cubicBezTo>
                  <a:pt x="1675304" y="2201136"/>
                  <a:pt x="1738031" y="2159573"/>
                  <a:pt x="1809541" y="2129120"/>
                </a:cubicBezTo>
                <a:cubicBezTo>
                  <a:pt x="2034053" y="2032818"/>
                  <a:pt x="2262854" y="1969306"/>
                  <a:pt x="2509155" y="2037634"/>
                </a:cubicBezTo>
                <a:cubicBezTo>
                  <a:pt x="2533866" y="2044357"/>
                  <a:pt x="2560542" y="2049560"/>
                  <a:pt x="2585773" y="2046926"/>
                </a:cubicBezTo>
                <a:cubicBezTo>
                  <a:pt x="2621574" y="2043167"/>
                  <a:pt x="2664566" y="2041726"/>
                  <a:pt x="2690306" y="2021682"/>
                </a:cubicBezTo>
                <a:cubicBezTo>
                  <a:pt x="2764000" y="1964041"/>
                  <a:pt x="2826712" y="1893675"/>
                  <a:pt x="2891381" y="1807385"/>
                </a:cubicBezTo>
                <a:cubicBezTo>
                  <a:pt x="2794930" y="1821629"/>
                  <a:pt x="2715598" y="1834480"/>
                  <a:pt x="2635902" y="1844944"/>
                </a:cubicBezTo>
                <a:cubicBezTo>
                  <a:pt x="2417127" y="1873479"/>
                  <a:pt x="2194167" y="1879462"/>
                  <a:pt x="1987437" y="1972315"/>
                </a:cubicBezTo>
                <a:cubicBezTo>
                  <a:pt x="1969632" y="1980406"/>
                  <a:pt x="1943731" y="1970692"/>
                  <a:pt x="1912448" y="1968878"/>
                </a:cubicBezTo>
                <a:cubicBezTo>
                  <a:pt x="1924394" y="1941664"/>
                  <a:pt x="1927029" y="1925393"/>
                  <a:pt x="1936357" y="1916156"/>
                </a:cubicBezTo>
                <a:cubicBezTo>
                  <a:pt x="2138283" y="1718573"/>
                  <a:pt x="2367195" y="1577657"/>
                  <a:pt x="2663656" y="1603657"/>
                </a:cubicBezTo>
                <a:cubicBezTo>
                  <a:pt x="2764811" y="1612557"/>
                  <a:pt x="2863437" y="1606739"/>
                  <a:pt x="2961282" y="1590878"/>
                </a:cubicBezTo>
                <a:close/>
                <a:moveTo>
                  <a:pt x="3027835" y="1091533"/>
                </a:moveTo>
                <a:lnTo>
                  <a:pt x="3027835" y="1354009"/>
                </a:lnTo>
                <a:lnTo>
                  <a:pt x="2911954" y="1374296"/>
                </a:lnTo>
                <a:cubicBezTo>
                  <a:pt x="2861009" y="1381094"/>
                  <a:pt x="2809696" y="1386292"/>
                  <a:pt x="2758325" y="1391210"/>
                </a:cubicBezTo>
                <a:cubicBezTo>
                  <a:pt x="2587009" y="1407613"/>
                  <a:pt x="2422083" y="1441838"/>
                  <a:pt x="2287151" y="1560344"/>
                </a:cubicBezTo>
                <a:cubicBezTo>
                  <a:pt x="2277677" y="1568626"/>
                  <a:pt x="2261786" y="1570077"/>
                  <a:pt x="2241378" y="1577101"/>
                </a:cubicBezTo>
                <a:cubicBezTo>
                  <a:pt x="2212898" y="1480383"/>
                  <a:pt x="2272148" y="1425680"/>
                  <a:pt x="2325709" y="1375265"/>
                </a:cubicBezTo>
                <a:cubicBezTo>
                  <a:pt x="2368179" y="1335333"/>
                  <a:pt x="2421961" y="1307099"/>
                  <a:pt x="2472240" y="1276715"/>
                </a:cubicBezTo>
                <a:cubicBezTo>
                  <a:pt x="2611928" y="1191660"/>
                  <a:pt x="2759604" y="1133674"/>
                  <a:pt x="2917220" y="1104724"/>
                </a:cubicBezTo>
                <a:close/>
                <a:moveTo>
                  <a:pt x="3027835" y="608020"/>
                </a:moveTo>
                <a:lnTo>
                  <a:pt x="3027835" y="871290"/>
                </a:lnTo>
                <a:lnTo>
                  <a:pt x="2823268" y="903289"/>
                </a:lnTo>
                <a:cubicBezTo>
                  <a:pt x="2703617" y="925472"/>
                  <a:pt x="2588686" y="968905"/>
                  <a:pt x="2497904" y="1058451"/>
                </a:cubicBezTo>
                <a:cubicBezTo>
                  <a:pt x="2480533" y="1075752"/>
                  <a:pt x="2452271" y="1082511"/>
                  <a:pt x="2426464" y="1095730"/>
                </a:cubicBezTo>
                <a:cubicBezTo>
                  <a:pt x="2420370" y="1073468"/>
                  <a:pt x="2415238" y="1065463"/>
                  <a:pt x="2417297" y="1059778"/>
                </a:cubicBezTo>
                <a:cubicBezTo>
                  <a:pt x="2421803" y="1046151"/>
                  <a:pt x="2427464" y="1032103"/>
                  <a:pt x="2435949" y="1020554"/>
                </a:cubicBezTo>
                <a:cubicBezTo>
                  <a:pt x="2552267" y="863390"/>
                  <a:pt x="2699750" y="743944"/>
                  <a:pt x="2873962" y="655569"/>
                </a:cubicBezTo>
                <a:cubicBezTo>
                  <a:pt x="2913491" y="635494"/>
                  <a:pt x="2953584" y="621497"/>
                  <a:pt x="2994046" y="612203"/>
                </a:cubicBezTo>
                <a:close/>
                <a:moveTo>
                  <a:pt x="3027835" y="249929"/>
                </a:moveTo>
                <a:lnTo>
                  <a:pt x="3027835" y="396832"/>
                </a:lnTo>
                <a:lnTo>
                  <a:pt x="3019187" y="398490"/>
                </a:lnTo>
                <a:cubicBezTo>
                  <a:pt x="2928684" y="421789"/>
                  <a:pt x="2845424" y="462795"/>
                  <a:pt x="2774694" y="531824"/>
                </a:cubicBezTo>
                <a:cubicBezTo>
                  <a:pt x="2762998" y="543131"/>
                  <a:pt x="2738612" y="541729"/>
                  <a:pt x="2720297" y="546480"/>
                </a:cubicBezTo>
                <a:cubicBezTo>
                  <a:pt x="2715256" y="540659"/>
                  <a:pt x="2710214" y="534838"/>
                  <a:pt x="2705172" y="529016"/>
                </a:cubicBezTo>
                <a:cubicBezTo>
                  <a:pt x="2726223" y="497482"/>
                  <a:pt x="2741187" y="458089"/>
                  <a:pt x="2769368" y="436451"/>
                </a:cubicBezTo>
                <a:cubicBezTo>
                  <a:pt x="2823463" y="395109"/>
                  <a:pt x="2877590" y="353579"/>
                  <a:pt x="2932748" y="313600"/>
                </a:cubicBezTo>
                <a:close/>
                <a:moveTo>
                  <a:pt x="3027835" y="0"/>
                </a:moveTo>
                <a:lnTo>
                  <a:pt x="3027835" y="137269"/>
                </a:lnTo>
                <a:lnTo>
                  <a:pt x="2989957" y="159851"/>
                </a:lnTo>
                <a:cubicBezTo>
                  <a:pt x="2975179" y="170164"/>
                  <a:pt x="2948964" y="163183"/>
                  <a:pt x="2910686" y="165123"/>
                </a:cubicBezTo>
                <a:cubicBezTo>
                  <a:pt x="2933762" y="124491"/>
                  <a:pt x="2943559" y="100779"/>
                  <a:pt x="2958656" y="81384"/>
                </a:cubicBezTo>
                <a:cubicBezTo>
                  <a:pt x="2980771" y="53014"/>
                  <a:pt x="3003627" y="26048"/>
                  <a:pt x="3027271" y="554"/>
                </a:cubicBezTo>
                <a:close/>
              </a:path>
            </a:pathLst>
          </a:custGeom>
          <a:solidFill>
            <a:schemeClr val="dk2">
              <a:alpha val="902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Gill Sans"/>
              <a:ea typeface="Gill Sans"/>
              <a:cs typeface="Gill Sans"/>
              <a:sym typeface="Gill Sans"/>
            </a:endParaRPr>
          </a:p>
        </p:txBody>
      </p:sp>
      <p:sp>
        <p:nvSpPr>
          <p:cNvPr id="59" name="Google Shape;59;g2d52d133a4f_0_529"/>
          <p:cNvSpPr txBox="1"/>
          <p:nvPr>
            <p:ph idx="12" type="sldNum"/>
          </p:nvPr>
        </p:nvSpPr>
        <p:spPr>
          <a:xfrm>
            <a:off x="11027664" y="6464808"/>
            <a:ext cx="987600" cy="310800"/>
          </a:xfrm>
          <a:prstGeom prst="rect">
            <a:avLst/>
          </a:prstGeom>
          <a:noFill/>
          <a:ln>
            <a:noFill/>
          </a:ln>
        </p:spPr>
        <p:txBody>
          <a:bodyPr anchorCtr="0" anchor="ctr" bIns="45700" lIns="91425" spcFirstLastPara="1" rIns="91425" wrap="square" tIns="457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it-IT"/>
              <a:t>‹#›</a:t>
            </a:fld>
            <a:endParaRPr/>
          </a:p>
        </p:txBody>
      </p:sp>
      <p:sp>
        <p:nvSpPr>
          <p:cNvPr id="60" name="Google Shape;60;g2d52d133a4f_0_529"/>
          <p:cNvSpPr txBox="1"/>
          <p:nvPr>
            <p:ph type="title"/>
          </p:nvPr>
        </p:nvSpPr>
        <p:spPr>
          <a:xfrm>
            <a:off x="576071" y="704088"/>
            <a:ext cx="9144000" cy="6768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4800"/>
              <a:buFont typeface="Arial"/>
              <a:buNone/>
              <a:defRPr sz="4800"/>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type="secHead">
  <p:cSld name="SECTION_HEADER">
    <p:spTree>
      <p:nvGrpSpPr>
        <p:cNvPr id="61" name="Shape 61"/>
        <p:cNvGrpSpPr/>
        <p:nvPr/>
      </p:nvGrpSpPr>
      <p:grpSpPr>
        <a:xfrm>
          <a:off x="0" y="0"/>
          <a:ext cx="0" cy="0"/>
          <a:chOff x="0" y="0"/>
          <a:chExt cx="0" cy="0"/>
        </a:xfrm>
      </p:grpSpPr>
      <p:sp>
        <p:nvSpPr>
          <p:cNvPr id="62" name="Google Shape;62;g2d52d133a4f_0_534"/>
          <p:cNvSpPr txBox="1"/>
          <p:nvPr>
            <p:ph type="title"/>
          </p:nvPr>
        </p:nvSpPr>
        <p:spPr>
          <a:xfrm>
            <a:off x="831850" y="1709738"/>
            <a:ext cx="10515600" cy="28527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53ABAB"/>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g2d52d133a4f_0_534"/>
          <p:cNvSpPr txBox="1"/>
          <p:nvPr>
            <p:ph idx="1" type="body"/>
          </p:nvPr>
        </p:nvSpPr>
        <p:spPr>
          <a:xfrm>
            <a:off x="831850" y="4589463"/>
            <a:ext cx="10515600" cy="1500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Font typeface="Calibri"/>
              <a:buNone/>
              <a:defRPr sz="2400">
                <a:solidFill>
                  <a:srgbClr val="888888"/>
                </a:solidFill>
              </a:defRPr>
            </a:lvl1pPr>
            <a:lvl2pPr indent="-228600" lvl="1" marL="914400" algn="l">
              <a:lnSpc>
                <a:spcPct val="90000"/>
              </a:lnSpc>
              <a:spcBef>
                <a:spcPts val="500"/>
              </a:spcBef>
              <a:spcAft>
                <a:spcPts val="0"/>
              </a:spcAft>
              <a:buClr>
                <a:srgbClr val="888888"/>
              </a:buClr>
              <a:buSzPts val="2000"/>
              <a:buFont typeface="Calibri"/>
              <a:buNone/>
              <a:defRPr sz="2000">
                <a:solidFill>
                  <a:srgbClr val="888888"/>
                </a:solidFill>
              </a:defRPr>
            </a:lvl2pPr>
            <a:lvl3pPr indent="-228600" lvl="2" marL="1371600" algn="l">
              <a:lnSpc>
                <a:spcPct val="90000"/>
              </a:lnSpc>
              <a:spcBef>
                <a:spcPts val="500"/>
              </a:spcBef>
              <a:spcAft>
                <a:spcPts val="0"/>
              </a:spcAft>
              <a:buClr>
                <a:srgbClr val="888888"/>
              </a:buClr>
              <a:buSzPts val="1800"/>
              <a:buFont typeface="Calibri"/>
              <a:buNone/>
              <a:defRPr sz="1800">
                <a:solidFill>
                  <a:srgbClr val="888888"/>
                </a:solidFill>
              </a:defRPr>
            </a:lvl3pPr>
            <a:lvl4pPr indent="-228600" lvl="3" marL="1828800" algn="l">
              <a:lnSpc>
                <a:spcPct val="90000"/>
              </a:lnSpc>
              <a:spcBef>
                <a:spcPts val="500"/>
              </a:spcBef>
              <a:spcAft>
                <a:spcPts val="0"/>
              </a:spcAft>
              <a:buClr>
                <a:srgbClr val="888888"/>
              </a:buClr>
              <a:buSzPts val="1600"/>
              <a:buFont typeface="Calibri"/>
              <a:buNone/>
              <a:defRPr sz="1600">
                <a:solidFill>
                  <a:srgbClr val="888888"/>
                </a:solidFill>
              </a:defRPr>
            </a:lvl4pPr>
            <a:lvl5pPr indent="-228600" lvl="4" marL="2286000" algn="l">
              <a:lnSpc>
                <a:spcPct val="90000"/>
              </a:lnSpc>
              <a:spcBef>
                <a:spcPts val="500"/>
              </a:spcBef>
              <a:spcAft>
                <a:spcPts val="0"/>
              </a:spcAft>
              <a:buClr>
                <a:srgbClr val="888888"/>
              </a:buClr>
              <a:buSzPts val="1600"/>
              <a:buFont typeface="Calibri"/>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64" name="Google Shape;64;g2d52d133a4f_0_534"/>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5" name="Google Shape;65;g2d52d133a4f_0_534"/>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marR="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6" name="Google Shape;66;g2d52d133a4f_0_534"/>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67" name="Shape 67"/>
        <p:cNvGrpSpPr/>
        <p:nvPr/>
      </p:nvGrpSpPr>
      <p:grpSpPr>
        <a:xfrm>
          <a:off x="0" y="0"/>
          <a:ext cx="0" cy="0"/>
          <a:chOff x="0" y="0"/>
          <a:chExt cx="0" cy="0"/>
        </a:xfrm>
      </p:grpSpPr>
      <p:sp>
        <p:nvSpPr>
          <p:cNvPr id="68" name="Google Shape;68;g2d52d133a4f_0_540"/>
          <p:cNvSpPr txBox="1"/>
          <p:nvPr>
            <p:ph type="title"/>
          </p:nvPr>
        </p:nvSpPr>
        <p:spPr>
          <a:xfrm>
            <a:off x="838200" y="365126"/>
            <a:ext cx="10515600" cy="7914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g2d52d133a4f_0_540"/>
          <p:cNvSpPr txBox="1"/>
          <p:nvPr>
            <p:ph idx="1" type="body"/>
          </p:nvPr>
        </p:nvSpPr>
        <p:spPr>
          <a:xfrm>
            <a:off x="838200" y="1381871"/>
            <a:ext cx="5181600" cy="4554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E7326"/>
              </a:buClr>
              <a:buSzPts val="2800"/>
              <a:buChar char="•"/>
              <a:defRPr/>
            </a:lvl1pPr>
            <a:lvl2pPr indent="-381000" lvl="1" marL="914400" algn="l">
              <a:lnSpc>
                <a:spcPct val="90000"/>
              </a:lnSpc>
              <a:spcBef>
                <a:spcPts val="500"/>
              </a:spcBef>
              <a:spcAft>
                <a:spcPts val="0"/>
              </a:spcAft>
              <a:buClr>
                <a:srgbClr val="005095"/>
              </a:buClr>
              <a:buSzPts val="24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g2d52d133a4f_0_540"/>
          <p:cNvSpPr txBox="1"/>
          <p:nvPr>
            <p:ph idx="2" type="body"/>
          </p:nvPr>
        </p:nvSpPr>
        <p:spPr>
          <a:xfrm>
            <a:off x="6172200" y="1381871"/>
            <a:ext cx="5181600" cy="4554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E7326"/>
              </a:buClr>
              <a:buSzPts val="2800"/>
              <a:buChar char="•"/>
              <a:defRPr/>
            </a:lvl1pPr>
            <a:lvl2pPr indent="-381000" lvl="1" marL="914400" algn="l">
              <a:lnSpc>
                <a:spcPct val="90000"/>
              </a:lnSpc>
              <a:spcBef>
                <a:spcPts val="500"/>
              </a:spcBef>
              <a:spcAft>
                <a:spcPts val="0"/>
              </a:spcAft>
              <a:buClr>
                <a:srgbClr val="005095"/>
              </a:buClr>
              <a:buSzPts val="2400"/>
              <a:buChar char="•"/>
              <a:defRPr>
                <a:solidFill>
                  <a:srgbClr val="005095"/>
                </a:solidFill>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1" name="Shape 71"/>
        <p:cNvGrpSpPr/>
        <p:nvPr/>
      </p:nvGrpSpPr>
      <p:grpSpPr>
        <a:xfrm>
          <a:off x="0" y="0"/>
          <a:ext cx="0" cy="0"/>
          <a:chOff x="0" y="0"/>
          <a:chExt cx="0" cy="0"/>
        </a:xfrm>
      </p:grpSpPr>
      <p:sp>
        <p:nvSpPr>
          <p:cNvPr id="72" name="Google Shape;72;g2d52d133a4f_0_544"/>
          <p:cNvSpPr txBox="1"/>
          <p:nvPr>
            <p:ph type="title"/>
          </p:nvPr>
        </p:nvSpPr>
        <p:spPr>
          <a:xfrm>
            <a:off x="415600" y="306700"/>
            <a:ext cx="11360700" cy="7635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A9CD7"/>
              </a:buClr>
              <a:buSzPts val="4400"/>
              <a:buFont typeface="IBM Plex Sans Medium"/>
              <a:buNone/>
              <a:defRPr>
                <a:solidFill>
                  <a:srgbClr val="3A9CD7"/>
                </a:solidFill>
                <a:latin typeface="IBM Plex Sans Medium"/>
                <a:ea typeface="IBM Plex Sans Medium"/>
                <a:cs typeface="IBM Plex Sans Medium"/>
                <a:sym typeface="IBM Plex Sans Medium"/>
              </a:defRPr>
            </a:lvl1pPr>
            <a:lvl2pPr lvl="1" algn="l">
              <a:lnSpc>
                <a:spcPct val="100000"/>
              </a:lnSpc>
              <a:spcBef>
                <a:spcPts val="0"/>
              </a:spcBef>
              <a:spcAft>
                <a:spcPts val="0"/>
              </a:spcAft>
              <a:buSzPts val="1400"/>
              <a:buFont typeface="IBM Plex Sans Medium"/>
              <a:buNone/>
              <a:defRPr>
                <a:latin typeface="IBM Plex Sans Medium"/>
                <a:ea typeface="IBM Plex Sans Medium"/>
                <a:cs typeface="IBM Plex Sans Medium"/>
                <a:sym typeface="IBM Plex Sans Medium"/>
              </a:defRPr>
            </a:lvl2pPr>
            <a:lvl3pPr lvl="2" algn="l">
              <a:lnSpc>
                <a:spcPct val="100000"/>
              </a:lnSpc>
              <a:spcBef>
                <a:spcPts val="0"/>
              </a:spcBef>
              <a:spcAft>
                <a:spcPts val="0"/>
              </a:spcAft>
              <a:buSzPts val="1400"/>
              <a:buFont typeface="IBM Plex Sans Medium"/>
              <a:buNone/>
              <a:defRPr>
                <a:latin typeface="IBM Plex Sans Medium"/>
                <a:ea typeface="IBM Plex Sans Medium"/>
                <a:cs typeface="IBM Plex Sans Medium"/>
                <a:sym typeface="IBM Plex Sans Medium"/>
              </a:defRPr>
            </a:lvl3pPr>
            <a:lvl4pPr lvl="3" algn="l">
              <a:lnSpc>
                <a:spcPct val="100000"/>
              </a:lnSpc>
              <a:spcBef>
                <a:spcPts val="0"/>
              </a:spcBef>
              <a:spcAft>
                <a:spcPts val="0"/>
              </a:spcAft>
              <a:buSzPts val="1400"/>
              <a:buFont typeface="IBM Plex Sans Medium"/>
              <a:buNone/>
              <a:defRPr>
                <a:latin typeface="IBM Plex Sans Medium"/>
                <a:ea typeface="IBM Plex Sans Medium"/>
                <a:cs typeface="IBM Plex Sans Medium"/>
                <a:sym typeface="IBM Plex Sans Medium"/>
              </a:defRPr>
            </a:lvl4pPr>
            <a:lvl5pPr lvl="4" algn="l">
              <a:lnSpc>
                <a:spcPct val="100000"/>
              </a:lnSpc>
              <a:spcBef>
                <a:spcPts val="0"/>
              </a:spcBef>
              <a:spcAft>
                <a:spcPts val="0"/>
              </a:spcAft>
              <a:buSzPts val="1400"/>
              <a:buFont typeface="IBM Plex Sans Medium"/>
              <a:buNone/>
              <a:defRPr>
                <a:latin typeface="IBM Plex Sans Medium"/>
                <a:ea typeface="IBM Plex Sans Medium"/>
                <a:cs typeface="IBM Plex Sans Medium"/>
                <a:sym typeface="IBM Plex Sans Medium"/>
              </a:defRPr>
            </a:lvl5pPr>
            <a:lvl6pPr lvl="5" algn="l">
              <a:lnSpc>
                <a:spcPct val="100000"/>
              </a:lnSpc>
              <a:spcBef>
                <a:spcPts val="0"/>
              </a:spcBef>
              <a:spcAft>
                <a:spcPts val="0"/>
              </a:spcAft>
              <a:buSzPts val="1400"/>
              <a:buFont typeface="IBM Plex Sans Medium"/>
              <a:buNone/>
              <a:defRPr>
                <a:latin typeface="IBM Plex Sans Medium"/>
                <a:ea typeface="IBM Plex Sans Medium"/>
                <a:cs typeface="IBM Plex Sans Medium"/>
                <a:sym typeface="IBM Plex Sans Medium"/>
              </a:defRPr>
            </a:lvl6pPr>
            <a:lvl7pPr lvl="6" algn="l">
              <a:lnSpc>
                <a:spcPct val="100000"/>
              </a:lnSpc>
              <a:spcBef>
                <a:spcPts val="0"/>
              </a:spcBef>
              <a:spcAft>
                <a:spcPts val="0"/>
              </a:spcAft>
              <a:buSzPts val="1400"/>
              <a:buFont typeface="IBM Plex Sans Medium"/>
              <a:buNone/>
              <a:defRPr>
                <a:latin typeface="IBM Plex Sans Medium"/>
                <a:ea typeface="IBM Plex Sans Medium"/>
                <a:cs typeface="IBM Plex Sans Medium"/>
                <a:sym typeface="IBM Plex Sans Medium"/>
              </a:defRPr>
            </a:lvl7pPr>
            <a:lvl8pPr lvl="7" algn="l">
              <a:lnSpc>
                <a:spcPct val="100000"/>
              </a:lnSpc>
              <a:spcBef>
                <a:spcPts val="0"/>
              </a:spcBef>
              <a:spcAft>
                <a:spcPts val="0"/>
              </a:spcAft>
              <a:buSzPts val="1400"/>
              <a:buFont typeface="IBM Plex Sans Medium"/>
              <a:buNone/>
              <a:defRPr>
                <a:latin typeface="IBM Plex Sans Medium"/>
                <a:ea typeface="IBM Plex Sans Medium"/>
                <a:cs typeface="IBM Plex Sans Medium"/>
                <a:sym typeface="IBM Plex Sans Medium"/>
              </a:defRPr>
            </a:lvl8pPr>
            <a:lvl9pPr lvl="8" algn="l">
              <a:lnSpc>
                <a:spcPct val="100000"/>
              </a:lnSpc>
              <a:spcBef>
                <a:spcPts val="0"/>
              </a:spcBef>
              <a:spcAft>
                <a:spcPts val="0"/>
              </a:spcAft>
              <a:buSzPts val="1400"/>
              <a:buFont typeface="IBM Plex Sans Medium"/>
              <a:buNone/>
              <a:defRPr>
                <a:latin typeface="IBM Plex Sans Medium"/>
                <a:ea typeface="IBM Plex Sans Medium"/>
                <a:cs typeface="IBM Plex Sans Medium"/>
                <a:sym typeface="IBM Plex Sans Medium"/>
              </a:defRPr>
            </a:lvl9pPr>
          </a:lstStyle>
          <a:p/>
        </p:txBody>
      </p:sp>
      <p:sp>
        <p:nvSpPr>
          <p:cNvPr id="73" name="Google Shape;73;g2d52d133a4f_0_544"/>
          <p:cNvSpPr txBox="1"/>
          <p:nvPr>
            <p:ph idx="1" type="body"/>
          </p:nvPr>
        </p:nvSpPr>
        <p:spPr>
          <a:xfrm>
            <a:off x="415600" y="1207800"/>
            <a:ext cx="11360700" cy="45552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DD2B6C"/>
              </a:buClr>
              <a:buSzPts val="2800"/>
              <a:buFont typeface="IBM Plex Sans"/>
              <a:buChar char="•"/>
              <a:defRPr>
                <a:latin typeface="IBM Plex Sans"/>
                <a:ea typeface="IBM Plex Sans"/>
                <a:cs typeface="IBM Plex Sans"/>
                <a:sym typeface="IBM Plex Sans"/>
              </a:defRPr>
            </a:lvl1pPr>
            <a:lvl2pPr indent="-381000" lvl="1" marL="914400" algn="l">
              <a:lnSpc>
                <a:spcPct val="90000"/>
              </a:lnSpc>
              <a:spcBef>
                <a:spcPts val="500"/>
              </a:spcBef>
              <a:spcAft>
                <a:spcPts val="0"/>
              </a:spcAft>
              <a:buClr>
                <a:srgbClr val="DD2B6C"/>
              </a:buClr>
              <a:buSzPts val="2400"/>
              <a:buFont typeface="IBM Plex Sans"/>
              <a:buChar char="•"/>
              <a:defRPr>
                <a:latin typeface="IBM Plex Sans"/>
                <a:ea typeface="IBM Plex Sans"/>
                <a:cs typeface="IBM Plex Sans"/>
                <a:sym typeface="IBM Plex Sans"/>
              </a:defRPr>
            </a:lvl2pPr>
            <a:lvl3pPr indent="-355600" lvl="2" marL="1371600" algn="l">
              <a:lnSpc>
                <a:spcPct val="90000"/>
              </a:lnSpc>
              <a:spcBef>
                <a:spcPts val="500"/>
              </a:spcBef>
              <a:spcAft>
                <a:spcPts val="0"/>
              </a:spcAft>
              <a:buClr>
                <a:srgbClr val="DD2B6C"/>
              </a:buClr>
              <a:buSzPts val="2000"/>
              <a:buFont typeface="IBM Plex Sans"/>
              <a:buChar char="•"/>
              <a:defRPr>
                <a:latin typeface="IBM Plex Sans"/>
                <a:ea typeface="IBM Plex Sans"/>
                <a:cs typeface="IBM Plex Sans"/>
                <a:sym typeface="IBM Plex Sans"/>
              </a:defRPr>
            </a:lvl3pPr>
            <a:lvl4pPr indent="-342900" lvl="3" marL="1828800" algn="l">
              <a:lnSpc>
                <a:spcPct val="90000"/>
              </a:lnSpc>
              <a:spcBef>
                <a:spcPts val="500"/>
              </a:spcBef>
              <a:spcAft>
                <a:spcPts val="0"/>
              </a:spcAft>
              <a:buClr>
                <a:srgbClr val="DD2B6C"/>
              </a:buClr>
              <a:buSzPts val="1800"/>
              <a:buFont typeface="IBM Plex Sans"/>
              <a:buChar char="•"/>
              <a:defRPr>
                <a:latin typeface="IBM Plex Sans"/>
                <a:ea typeface="IBM Plex Sans"/>
                <a:cs typeface="IBM Plex Sans"/>
                <a:sym typeface="IBM Plex Sans"/>
              </a:defRPr>
            </a:lvl4pPr>
            <a:lvl5pPr indent="-342900" lvl="4" marL="2286000" algn="l">
              <a:lnSpc>
                <a:spcPct val="90000"/>
              </a:lnSpc>
              <a:spcBef>
                <a:spcPts val="500"/>
              </a:spcBef>
              <a:spcAft>
                <a:spcPts val="0"/>
              </a:spcAft>
              <a:buClr>
                <a:srgbClr val="DD2B6C"/>
              </a:buClr>
              <a:buSzPts val="1800"/>
              <a:buFont typeface="IBM Plex Sans"/>
              <a:buChar char="•"/>
              <a:defRPr>
                <a:latin typeface="IBM Plex Sans"/>
                <a:ea typeface="IBM Plex Sans"/>
                <a:cs typeface="IBM Plex Sans"/>
                <a:sym typeface="IBM Plex Sans"/>
              </a:defRPr>
            </a:lvl5pPr>
            <a:lvl6pPr indent="-342900" lvl="5" marL="2743200" algn="l">
              <a:lnSpc>
                <a:spcPct val="90000"/>
              </a:lnSpc>
              <a:spcBef>
                <a:spcPts val="500"/>
              </a:spcBef>
              <a:spcAft>
                <a:spcPts val="0"/>
              </a:spcAft>
              <a:buClr>
                <a:srgbClr val="DD2B6C"/>
              </a:buClr>
              <a:buSzPts val="1800"/>
              <a:buFont typeface="IBM Plex Sans"/>
              <a:buChar char="•"/>
              <a:defRPr>
                <a:latin typeface="IBM Plex Sans"/>
                <a:ea typeface="IBM Plex Sans"/>
                <a:cs typeface="IBM Plex Sans"/>
                <a:sym typeface="IBM Plex Sans"/>
              </a:defRPr>
            </a:lvl6pPr>
            <a:lvl7pPr indent="-342900" lvl="6" marL="3200400" algn="l">
              <a:lnSpc>
                <a:spcPct val="90000"/>
              </a:lnSpc>
              <a:spcBef>
                <a:spcPts val="500"/>
              </a:spcBef>
              <a:spcAft>
                <a:spcPts val="0"/>
              </a:spcAft>
              <a:buClr>
                <a:srgbClr val="DD2B6C"/>
              </a:buClr>
              <a:buSzPts val="1800"/>
              <a:buFont typeface="IBM Plex Sans"/>
              <a:buChar char="•"/>
              <a:defRPr>
                <a:latin typeface="IBM Plex Sans"/>
                <a:ea typeface="IBM Plex Sans"/>
                <a:cs typeface="IBM Plex Sans"/>
                <a:sym typeface="IBM Plex Sans"/>
              </a:defRPr>
            </a:lvl7pPr>
            <a:lvl8pPr indent="-342900" lvl="7" marL="3657600" algn="l">
              <a:lnSpc>
                <a:spcPct val="90000"/>
              </a:lnSpc>
              <a:spcBef>
                <a:spcPts val="500"/>
              </a:spcBef>
              <a:spcAft>
                <a:spcPts val="0"/>
              </a:spcAft>
              <a:buClr>
                <a:srgbClr val="DD2B6C"/>
              </a:buClr>
              <a:buSzPts val="1800"/>
              <a:buFont typeface="IBM Plex Sans"/>
              <a:buChar char="•"/>
              <a:defRPr>
                <a:latin typeface="IBM Plex Sans"/>
                <a:ea typeface="IBM Plex Sans"/>
                <a:cs typeface="IBM Plex Sans"/>
                <a:sym typeface="IBM Plex Sans"/>
              </a:defRPr>
            </a:lvl8pPr>
            <a:lvl9pPr indent="-342900" lvl="8" marL="4114800" algn="l">
              <a:lnSpc>
                <a:spcPct val="90000"/>
              </a:lnSpc>
              <a:spcBef>
                <a:spcPts val="500"/>
              </a:spcBef>
              <a:spcAft>
                <a:spcPts val="0"/>
              </a:spcAft>
              <a:buClr>
                <a:srgbClr val="DD2B6C"/>
              </a:buClr>
              <a:buSzPts val="1800"/>
              <a:buFont typeface="IBM Plex Sans"/>
              <a:buChar char="•"/>
              <a:defRPr>
                <a:latin typeface="IBM Plex Sans"/>
                <a:ea typeface="IBM Plex Sans"/>
                <a:cs typeface="IBM Plex Sans"/>
                <a:sym typeface="IBM Plex Sans"/>
              </a:defRPr>
            </a:lvl9pPr>
          </a:lstStyle>
          <a:p/>
        </p:txBody>
      </p:sp>
      <p:sp>
        <p:nvSpPr>
          <p:cNvPr id="74" name="Google Shape;74;g2d52d133a4f_0_544"/>
          <p:cNvSpPr/>
          <p:nvPr/>
        </p:nvSpPr>
        <p:spPr>
          <a:xfrm>
            <a:off x="-2619200" y="6530634"/>
            <a:ext cx="17430300" cy="321900"/>
          </a:xfrm>
          <a:prstGeom prst="rect">
            <a:avLst/>
          </a:prstGeom>
          <a:solidFill>
            <a:srgbClr val="F2F2F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5" name="Google Shape;75;g2d52d133a4f_0_544"/>
          <p:cNvGrpSpPr/>
          <p:nvPr/>
        </p:nvGrpSpPr>
        <p:grpSpPr>
          <a:xfrm>
            <a:off x="1" y="6530433"/>
            <a:ext cx="5172841" cy="322040"/>
            <a:chOff x="1" y="4974150"/>
            <a:chExt cx="3879728" cy="241536"/>
          </a:xfrm>
        </p:grpSpPr>
        <p:sp>
          <p:nvSpPr>
            <p:cNvPr id="76" name="Google Shape;76;g2d52d133a4f_0_544"/>
            <p:cNvSpPr/>
            <p:nvPr/>
          </p:nvSpPr>
          <p:spPr>
            <a:xfrm>
              <a:off x="1" y="4974150"/>
              <a:ext cx="3751200" cy="241500"/>
            </a:xfrm>
            <a:prstGeom prst="rect">
              <a:avLst/>
            </a:prstGeom>
            <a:solidFill>
              <a:srgbClr val="DD2B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7" name="Google Shape;77;g2d52d133a4f_0_544"/>
            <p:cNvPicPr preferRelativeResize="0"/>
            <p:nvPr/>
          </p:nvPicPr>
          <p:blipFill rotWithShape="1">
            <a:blip r:embed="rId2">
              <a:alphaModFix/>
            </a:blip>
            <a:srcRect b="0" l="0" r="0" t="0"/>
            <a:stretch/>
          </p:blipFill>
          <p:spPr>
            <a:xfrm>
              <a:off x="3638196" y="4974153"/>
              <a:ext cx="241533" cy="241533"/>
            </a:xfrm>
            <a:prstGeom prst="rect">
              <a:avLst/>
            </a:prstGeom>
            <a:noFill/>
            <a:ln>
              <a:noFill/>
            </a:ln>
          </p:spPr>
        </p:pic>
      </p:grpSp>
      <p:grpSp>
        <p:nvGrpSpPr>
          <p:cNvPr id="78" name="Google Shape;78;g2d52d133a4f_0_544"/>
          <p:cNvGrpSpPr/>
          <p:nvPr/>
        </p:nvGrpSpPr>
        <p:grpSpPr>
          <a:xfrm>
            <a:off x="7092653" y="6530787"/>
            <a:ext cx="5099046" cy="322036"/>
            <a:chOff x="5319623" y="4974415"/>
            <a:chExt cx="3824380" cy="241533"/>
          </a:xfrm>
        </p:grpSpPr>
        <p:sp>
          <p:nvSpPr>
            <p:cNvPr id="79" name="Google Shape;79;g2d52d133a4f_0_544"/>
            <p:cNvSpPr/>
            <p:nvPr/>
          </p:nvSpPr>
          <p:spPr>
            <a:xfrm flipH="1">
              <a:off x="5448303" y="4974425"/>
              <a:ext cx="3695700" cy="241500"/>
            </a:xfrm>
            <a:prstGeom prst="rect">
              <a:avLst/>
            </a:prstGeom>
            <a:solidFill>
              <a:srgbClr val="DD2B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0" name="Google Shape;80;g2d52d133a4f_0_544"/>
            <p:cNvPicPr preferRelativeResize="0"/>
            <p:nvPr/>
          </p:nvPicPr>
          <p:blipFill rotWithShape="1">
            <a:blip r:embed="rId2">
              <a:alphaModFix/>
            </a:blip>
            <a:srcRect b="0" l="0" r="0" t="0"/>
            <a:stretch/>
          </p:blipFill>
          <p:spPr>
            <a:xfrm flipH="1">
              <a:off x="5319623" y="4974415"/>
              <a:ext cx="241533" cy="241533"/>
            </a:xfrm>
            <a:prstGeom prst="rect">
              <a:avLst/>
            </a:prstGeom>
            <a:noFill/>
            <a:ln>
              <a:noFill/>
            </a:ln>
          </p:spPr>
        </p:pic>
      </p:grpSp>
      <p:pic>
        <p:nvPicPr>
          <p:cNvPr id="81" name="Google Shape;81;g2d52d133a4f_0_544"/>
          <p:cNvPicPr preferRelativeResize="0"/>
          <p:nvPr/>
        </p:nvPicPr>
        <p:blipFill rotWithShape="1">
          <a:blip r:embed="rId3">
            <a:alphaModFix/>
          </a:blip>
          <a:srcRect b="0" l="0" r="0" t="0"/>
          <a:stretch/>
        </p:blipFill>
        <p:spPr>
          <a:xfrm>
            <a:off x="9327234" y="1"/>
            <a:ext cx="3067965" cy="921333"/>
          </a:xfrm>
          <a:prstGeom prst="rect">
            <a:avLst/>
          </a:prstGeom>
          <a:noFill/>
          <a:ln>
            <a:noFill/>
          </a:ln>
        </p:spPr>
      </p:pic>
      <p:pic>
        <p:nvPicPr>
          <p:cNvPr id="82" name="Google Shape;82;g2d52d133a4f_0_544"/>
          <p:cNvPicPr preferRelativeResize="0"/>
          <p:nvPr/>
        </p:nvPicPr>
        <p:blipFill rotWithShape="1">
          <a:blip r:embed="rId4">
            <a:alphaModFix/>
          </a:blip>
          <a:srcRect b="0" l="0" r="0" t="0"/>
          <a:stretch/>
        </p:blipFill>
        <p:spPr>
          <a:xfrm>
            <a:off x="5963510" y="6579084"/>
            <a:ext cx="338780" cy="22579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showMasterSp="0">
  <p:cSld name="Default">
    <p:spTree>
      <p:nvGrpSpPr>
        <p:cNvPr id="16" name="Shape 16"/>
        <p:cNvGrpSpPr/>
        <p:nvPr/>
      </p:nvGrpSpPr>
      <p:grpSpPr>
        <a:xfrm>
          <a:off x="0" y="0"/>
          <a:ext cx="0" cy="0"/>
          <a:chOff x="0" y="0"/>
          <a:chExt cx="0" cy="0"/>
        </a:xfrm>
      </p:grpSpPr>
      <p:sp>
        <p:nvSpPr>
          <p:cNvPr id="17" name="Google Shape;17;p8"/>
          <p:cNvSpPr txBox="1"/>
          <p:nvPr>
            <p:ph idx="1" type="body"/>
          </p:nvPr>
        </p:nvSpPr>
        <p:spPr>
          <a:xfrm>
            <a:off x="337931" y="1013791"/>
            <a:ext cx="11489634" cy="5009322"/>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323F24"/>
              </a:buClr>
              <a:buSzPts val="2400"/>
              <a:buFont typeface="Calibri"/>
              <a:buChar char="•"/>
              <a:defRPr sz="2400">
                <a:solidFill>
                  <a:srgbClr val="323F24"/>
                </a:solidFill>
              </a:defRPr>
            </a:lvl1pPr>
            <a:lvl2pPr indent="-342900" lvl="1" marL="914400" algn="l">
              <a:lnSpc>
                <a:spcPct val="90000"/>
              </a:lnSpc>
              <a:spcBef>
                <a:spcPts val="500"/>
              </a:spcBef>
              <a:spcAft>
                <a:spcPts val="0"/>
              </a:spcAft>
              <a:buClr>
                <a:srgbClr val="323F24"/>
              </a:buClr>
              <a:buSzPts val="1800"/>
              <a:buChar char="•"/>
              <a:defRPr/>
            </a:lvl2pPr>
            <a:lvl3pPr indent="-342900" lvl="2" marL="1371600" algn="l">
              <a:lnSpc>
                <a:spcPct val="90000"/>
              </a:lnSpc>
              <a:spcBef>
                <a:spcPts val="500"/>
              </a:spcBef>
              <a:spcAft>
                <a:spcPts val="0"/>
              </a:spcAft>
              <a:buClr>
                <a:srgbClr val="323F24"/>
              </a:buClr>
              <a:buSzPts val="1800"/>
              <a:buChar char="•"/>
              <a:defRPr/>
            </a:lvl3pPr>
            <a:lvl4pPr indent="-342900" lvl="3" marL="1828800" algn="l">
              <a:lnSpc>
                <a:spcPct val="90000"/>
              </a:lnSpc>
              <a:spcBef>
                <a:spcPts val="500"/>
              </a:spcBef>
              <a:spcAft>
                <a:spcPts val="0"/>
              </a:spcAft>
              <a:buClr>
                <a:srgbClr val="323F24"/>
              </a:buClr>
              <a:buSzPts val="1800"/>
              <a:buChar char="•"/>
              <a:defRPr/>
            </a:lvl4pPr>
            <a:lvl5pPr indent="-342900" lvl="4" marL="2286000" algn="l">
              <a:lnSpc>
                <a:spcPct val="90000"/>
              </a:lnSpc>
              <a:spcBef>
                <a:spcPts val="500"/>
              </a:spcBef>
              <a:spcAft>
                <a:spcPts val="0"/>
              </a:spcAft>
              <a:buClr>
                <a:srgbClr val="323F2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8"/>
          <p:cNvSpPr txBox="1"/>
          <p:nvPr>
            <p:ph idx="10" type="dt"/>
          </p:nvPr>
        </p:nvSpPr>
        <p:spPr>
          <a:xfrm>
            <a:off x="10785287" y="6392392"/>
            <a:ext cx="1127053" cy="337898"/>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8"/>
          <p:cNvSpPr txBox="1"/>
          <p:nvPr>
            <p:ph idx="11" type="ftr"/>
          </p:nvPr>
        </p:nvSpPr>
        <p:spPr>
          <a:xfrm>
            <a:off x="2569400" y="6392392"/>
            <a:ext cx="7731935" cy="33789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8"/>
          <p:cNvSpPr txBox="1"/>
          <p:nvPr>
            <p:ph idx="12" type="sldNum"/>
          </p:nvPr>
        </p:nvSpPr>
        <p:spPr>
          <a:xfrm>
            <a:off x="1103476" y="6392392"/>
            <a:ext cx="981973" cy="337897"/>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b="0" i="0" sz="1200" u="none" cap="none" strike="noStrike">
                <a:solidFill>
                  <a:schemeClr val="lt1"/>
                </a:solidFill>
                <a:latin typeface="Calibri"/>
                <a:ea typeface="Calibri"/>
                <a:cs typeface="Calibri"/>
                <a:sym typeface="Calibri"/>
              </a:defRPr>
            </a:lvl1pPr>
            <a:lvl2pPr indent="0" lvl="1" marL="0" algn="l">
              <a:spcBef>
                <a:spcPts val="0"/>
              </a:spcBef>
              <a:buNone/>
              <a:defRPr b="0" i="0" sz="1200" u="none" cap="none" strike="noStrike">
                <a:solidFill>
                  <a:schemeClr val="lt1"/>
                </a:solidFill>
                <a:latin typeface="Calibri"/>
                <a:ea typeface="Calibri"/>
                <a:cs typeface="Calibri"/>
                <a:sym typeface="Calibri"/>
              </a:defRPr>
            </a:lvl2pPr>
            <a:lvl3pPr indent="0" lvl="2" marL="0" algn="l">
              <a:spcBef>
                <a:spcPts val="0"/>
              </a:spcBef>
              <a:buNone/>
              <a:defRPr b="0" i="0" sz="1200" u="none" cap="none" strike="noStrike">
                <a:solidFill>
                  <a:schemeClr val="lt1"/>
                </a:solidFill>
                <a:latin typeface="Calibri"/>
                <a:ea typeface="Calibri"/>
                <a:cs typeface="Calibri"/>
                <a:sym typeface="Calibri"/>
              </a:defRPr>
            </a:lvl3pPr>
            <a:lvl4pPr indent="0" lvl="3" marL="0" algn="l">
              <a:spcBef>
                <a:spcPts val="0"/>
              </a:spcBef>
              <a:buNone/>
              <a:defRPr b="0" i="0" sz="1200" u="none" cap="none" strike="noStrike">
                <a:solidFill>
                  <a:schemeClr val="lt1"/>
                </a:solidFill>
                <a:latin typeface="Calibri"/>
                <a:ea typeface="Calibri"/>
                <a:cs typeface="Calibri"/>
                <a:sym typeface="Calibri"/>
              </a:defRPr>
            </a:lvl4pPr>
            <a:lvl5pPr indent="0" lvl="4" marL="0" algn="l">
              <a:spcBef>
                <a:spcPts val="0"/>
              </a:spcBef>
              <a:buNone/>
              <a:defRPr b="0" i="0" sz="1200" u="none" cap="none" strike="noStrike">
                <a:solidFill>
                  <a:schemeClr val="lt1"/>
                </a:solidFill>
                <a:latin typeface="Calibri"/>
                <a:ea typeface="Calibri"/>
                <a:cs typeface="Calibri"/>
                <a:sym typeface="Calibri"/>
              </a:defRPr>
            </a:lvl5pPr>
            <a:lvl6pPr indent="0" lvl="5" marL="0" algn="l">
              <a:spcBef>
                <a:spcPts val="0"/>
              </a:spcBef>
              <a:buNone/>
              <a:defRPr b="0" i="0" sz="1200" u="none" cap="none" strike="noStrike">
                <a:solidFill>
                  <a:schemeClr val="lt1"/>
                </a:solidFill>
                <a:latin typeface="Calibri"/>
                <a:ea typeface="Calibri"/>
                <a:cs typeface="Calibri"/>
                <a:sym typeface="Calibri"/>
              </a:defRPr>
            </a:lvl6pPr>
            <a:lvl7pPr indent="0" lvl="6" marL="0" algn="l">
              <a:spcBef>
                <a:spcPts val="0"/>
              </a:spcBef>
              <a:buNone/>
              <a:defRPr b="0" i="0" sz="1200" u="none" cap="none" strike="noStrike">
                <a:solidFill>
                  <a:schemeClr val="lt1"/>
                </a:solidFill>
                <a:latin typeface="Calibri"/>
                <a:ea typeface="Calibri"/>
                <a:cs typeface="Calibri"/>
                <a:sym typeface="Calibri"/>
              </a:defRPr>
            </a:lvl7pPr>
            <a:lvl8pPr indent="0" lvl="7" marL="0" algn="l">
              <a:spcBef>
                <a:spcPts val="0"/>
              </a:spcBef>
              <a:buNone/>
              <a:defRPr b="0" i="0" sz="1200" u="none" cap="none" strike="noStrike">
                <a:solidFill>
                  <a:schemeClr val="lt1"/>
                </a:solidFill>
                <a:latin typeface="Calibri"/>
                <a:ea typeface="Calibri"/>
                <a:cs typeface="Calibri"/>
                <a:sym typeface="Calibri"/>
              </a:defRPr>
            </a:lvl8pPr>
            <a:lvl9pPr indent="0" lvl="8" marL="0" algn="l">
              <a:spcBef>
                <a:spcPts val="0"/>
              </a:spcBef>
              <a:buNone/>
              <a:defRPr b="0" i="0" sz="12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it-IT"/>
              <a:t>‹#›</a:t>
            </a:fld>
            <a:endParaRPr/>
          </a:p>
        </p:txBody>
      </p:sp>
      <p:sp>
        <p:nvSpPr>
          <p:cNvPr id="21" name="Google Shape;21;p8"/>
          <p:cNvSpPr txBox="1"/>
          <p:nvPr>
            <p:ph type="title"/>
          </p:nvPr>
        </p:nvSpPr>
        <p:spPr>
          <a:xfrm>
            <a:off x="1977886" y="237511"/>
            <a:ext cx="10046789" cy="407001"/>
          </a:xfrm>
          <a:prstGeom prst="rect">
            <a:avLst/>
          </a:prstGeom>
          <a:noFill/>
          <a:ln>
            <a:noFill/>
          </a:ln>
        </p:spPr>
        <p:txBody>
          <a:bodyPr anchorCtr="0" anchor="ctr" bIns="45700" lIns="91425" spcFirstLastPara="1" rIns="91425" wrap="square" tIns="45700">
            <a:normAutofit/>
          </a:bodyPr>
          <a:lstStyle>
            <a:lvl1pPr lvl="0" algn="r">
              <a:lnSpc>
                <a:spcPct val="90000"/>
              </a:lnSpc>
              <a:spcBef>
                <a:spcPts val="0"/>
              </a:spcBef>
              <a:spcAft>
                <a:spcPts val="0"/>
              </a:spcAft>
              <a:buClr>
                <a:schemeClr val="lt1"/>
              </a:buClr>
              <a:buSzPts val="2400"/>
              <a:buFont typeface="Calibri"/>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titleOnly">
  <p:cSld name="TITLE_ONLY">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9"/>
          <p:cNvSpPr txBox="1"/>
          <p:nvPr>
            <p:ph type="title"/>
          </p:nvPr>
        </p:nvSpPr>
        <p:spPr>
          <a:xfrm>
            <a:off x="838200" y="217432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2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9"/>
          <p:cNvSpPr txBox="1"/>
          <p:nvPr>
            <p:ph idx="10" type="dt"/>
          </p:nvPr>
        </p:nvSpPr>
        <p:spPr>
          <a:xfrm>
            <a:off x="10785287" y="6392392"/>
            <a:ext cx="1127053" cy="337898"/>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9"/>
          <p:cNvSpPr txBox="1"/>
          <p:nvPr>
            <p:ph idx="11" type="ftr"/>
          </p:nvPr>
        </p:nvSpPr>
        <p:spPr>
          <a:xfrm>
            <a:off x="2569400" y="6392392"/>
            <a:ext cx="7731935" cy="33789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9"/>
          <p:cNvSpPr txBox="1"/>
          <p:nvPr>
            <p:ph idx="12" type="sldNum"/>
          </p:nvPr>
        </p:nvSpPr>
        <p:spPr>
          <a:xfrm>
            <a:off x="1103476" y="6392392"/>
            <a:ext cx="981973" cy="337897"/>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b="0" i="0" sz="1200" u="none" cap="none" strike="noStrike">
                <a:solidFill>
                  <a:schemeClr val="lt1"/>
                </a:solidFill>
                <a:latin typeface="Calibri"/>
                <a:ea typeface="Calibri"/>
                <a:cs typeface="Calibri"/>
                <a:sym typeface="Calibri"/>
              </a:defRPr>
            </a:lvl1pPr>
            <a:lvl2pPr indent="0" lvl="1" marL="0" algn="l">
              <a:spcBef>
                <a:spcPts val="0"/>
              </a:spcBef>
              <a:buNone/>
              <a:defRPr b="0" i="0" sz="1200" u="none" cap="none" strike="noStrike">
                <a:solidFill>
                  <a:schemeClr val="lt1"/>
                </a:solidFill>
                <a:latin typeface="Calibri"/>
                <a:ea typeface="Calibri"/>
                <a:cs typeface="Calibri"/>
                <a:sym typeface="Calibri"/>
              </a:defRPr>
            </a:lvl2pPr>
            <a:lvl3pPr indent="0" lvl="2" marL="0" algn="l">
              <a:spcBef>
                <a:spcPts val="0"/>
              </a:spcBef>
              <a:buNone/>
              <a:defRPr b="0" i="0" sz="1200" u="none" cap="none" strike="noStrike">
                <a:solidFill>
                  <a:schemeClr val="lt1"/>
                </a:solidFill>
                <a:latin typeface="Calibri"/>
                <a:ea typeface="Calibri"/>
                <a:cs typeface="Calibri"/>
                <a:sym typeface="Calibri"/>
              </a:defRPr>
            </a:lvl3pPr>
            <a:lvl4pPr indent="0" lvl="3" marL="0" algn="l">
              <a:spcBef>
                <a:spcPts val="0"/>
              </a:spcBef>
              <a:buNone/>
              <a:defRPr b="0" i="0" sz="1200" u="none" cap="none" strike="noStrike">
                <a:solidFill>
                  <a:schemeClr val="lt1"/>
                </a:solidFill>
                <a:latin typeface="Calibri"/>
                <a:ea typeface="Calibri"/>
                <a:cs typeface="Calibri"/>
                <a:sym typeface="Calibri"/>
              </a:defRPr>
            </a:lvl4pPr>
            <a:lvl5pPr indent="0" lvl="4" marL="0" algn="l">
              <a:spcBef>
                <a:spcPts val="0"/>
              </a:spcBef>
              <a:buNone/>
              <a:defRPr b="0" i="0" sz="1200" u="none" cap="none" strike="noStrike">
                <a:solidFill>
                  <a:schemeClr val="lt1"/>
                </a:solidFill>
                <a:latin typeface="Calibri"/>
                <a:ea typeface="Calibri"/>
                <a:cs typeface="Calibri"/>
                <a:sym typeface="Calibri"/>
              </a:defRPr>
            </a:lvl5pPr>
            <a:lvl6pPr indent="0" lvl="5" marL="0" algn="l">
              <a:spcBef>
                <a:spcPts val="0"/>
              </a:spcBef>
              <a:buNone/>
              <a:defRPr b="0" i="0" sz="1200" u="none" cap="none" strike="noStrike">
                <a:solidFill>
                  <a:schemeClr val="lt1"/>
                </a:solidFill>
                <a:latin typeface="Calibri"/>
                <a:ea typeface="Calibri"/>
                <a:cs typeface="Calibri"/>
                <a:sym typeface="Calibri"/>
              </a:defRPr>
            </a:lvl6pPr>
            <a:lvl7pPr indent="0" lvl="6" marL="0" algn="l">
              <a:spcBef>
                <a:spcPts val="0"/>
              </a:spcBef>
              <a:buNone/>
              <a:defRPr b="0" i="0" sz="1200" u="none" cap="none" strike="noStrike">
                <a:solidFill>
                  <a:schemeClr val="lt1"/>
                </a:solidFill>
                <a:latin typeface="Calibri"/>
                <a:ea typeface="Calibri"/>
                <a:cs typeface="Calibri"/>
                <a:sym typeface="Calibri"/>
              </a:defRPr>
            </a:lvl7pPr>
            <a:lvl8pPr indent="0" lvl="7" marL="0" algn="l">
              <a:spcBef>
                <a:spcPts val="0"/>
              </a:spcBef>
              <a:buNone/>
              <a:defRPr b="0" i="0" sz="1200" u="none" cap="none" strike="noStrike">
                <a:solidFill>
                  <a:schemeClr val="lt1"/>
                </a:solidFill>
                <a:latin typeface="Calibri"/>
                <a:ea typeface="Calibri"/>
                <a:cs typeface="Calibri"/>
                <a:sym typeface="Calibri"/>
              </a:defRPr>
            </a:lvl8pPr>
            <a:lvl9pPr indent="0" lvl="8" marL="0" algn="l">
              <a:spcBef>
                <a:spcPts val="0"/>
              </a:spcBef>
              <a:buNone/>
              <a:defRPr b="0" i="0" sz="12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l Slide" showMasterSp="0">
  <p:cSld name="Final Slide">
    <p:bg>
      <p:bgPr>
        <a:blipFill>
          <a:blip r:embed="rId2">
            <a:alphaModFix/>
          </a:blip>
          <a:stretch>
            <a:fillRect/>
          </a:stretch>
        </a:blipFill>
      </p:bgPr>
    </p:bg>
    <p:spTree>
      <p:nvGrpSpPr>
        <p:cNvPr id="27" name="Shape 2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itle" showMasterSp="0">
  <p:cSld name="Big title">
    <p:spTree>
      <p:nvGrpSpPr>
        <p:cNvPr id="28" name="Shape 28"/>
        <p:cNvGrpSpPr/>
        <p:nvPr/>
      </p:nvGrpSpPr>
      <p:grpSpPr>
        <a:xfrm>
          <a:off x="0" y="0"/>
          <a:ext cx="0" cy="0"/>
          <a:chOff x="0" y="0"/>
          <a:chExt cx="0" cy="0"/>
        </a:xfrm>
      </p:grpSpPr>
      <p:sp>
        <p:nvSpPr>
          <p:cNvPr id="29" name="Google Shape;29;p11"/>
          <p:cNvSpPr txBox="1"/>
          <p:nvPr>
            <p:ph type="title"/>
          </p:nvPr>
        </p:nvSpPr>
        <p:spPr>
          <a:xfrm>
            <a:off x="833215" y="1569355"/>
            <a:ext cx="10515600" cy="98032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23F24"/>
              </a:buClr>
              <a:buSzPts val="3200"/>
              <a:buFont typeface="Calibri"/>
              <a:buNone/>
              <a:defRPr sz="3200">
                <a:solidFill>
                  <a:srgbClr val="323F2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11"/>
          <p:cNvSpPr txBox="1"/>
          <p:nvPr>
            <p:ph idx="1" type="body"/>
          </p:nvPr>
        </p:nvSpPr>
        <p:spPr>
          <a:xfrm>
            <a:off x="838199" y="2871677"/>
            <a:ext cx="10510615" cy="2676385"/>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323F24"/>
              </a:buClr>
              <a:buSzPts val="2400"/>
              <a:buFont typeface="Calibri"/>
              <a:buChar char="•"/>
              <a:defRPr sz="2400">
                <a:solidFill>
                  <a:srgbClr val="323F24"/>
                </a:solidFill>
              </a:defRPr>
            </a:lvl1pPr>
            <a:lvl2pPr indent="-342900" lvl="1" marL="914400" algn="l">
              <a:lnSpc>
                <a:spcPct val="90000"/>
              </a:lnSpc>
              <a:spcBef>
                <a:spcPts val="500"/>
              </a:spcBef>
              <a:spcAft>
                <a:spcPts val="0"/>
              </a:spcAft>
              <a:buClr>
                <a:srgbClr val="323F24"/>
              </a:buClr>
              <a:buSzPts val="1800"/>
              <a:buChar char="•"/>
              <a:defRPr/>
            </a:lvl2pPr>
            <a:lvl3pPr indent="-342900" lvl="2" marL="1371600" algn="l">
              <a:lnSpc>
                <a:spcPct val="90000"/>
              </a:lnSpc>
              <a:spcBef>
                <a:spcPts val="500"/>
              </a:spcBef>
              <a:spcAft>
                <a:spcPts val="0"/>
              </a:spcAft>
              <a:buClr>
                <a:srgbClr val="323F24"/>
              </a:buClr>
              <a:buSzPts val="1800"/>
              <a:buChar char="•"/>
              <a:defRPr/>
            </a:lvl3pPr>
            <a:lvl4pPr indent="-342900" lvl="3" marL="1828800" algn="l">
              <a:lnSpc>
                <a:spcPct val="90000"/>
              </a:lnSpc>
              <a:spcBef>
                <a:spcPts val="500"/>
              </a:spcBef>
              <a:spcAft>
                <a:spcPts val="0"/>
              </a:spcAft>
              <a:buClr>
                <a:srgbClr val="323F24"/>
              </a:buClr>
              <a:buSzPts val="1800"/>
              <a:buChar char="•"/>
              <a:defRPr/>
            </a:lvl4pPr>
            <a:lvl5pPr indent="-342900" lvl="4" marL="2286000" algn="l">
              <a:lnSpc>
                <a:spcPct val="90000"/>
              </a:lnSpc>
              <a:spcBef>
                <a:spcPts val="500"/>
              </a:spcBef>
              <a:spcAft>
                <a:spcPts val="0"/>
              </a:spcAft>
              <a:buClr>
                <a:srgbClr val="323F2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1"/>
          <p:cNvSpPr txBox="1"/>
          <p:nvPr>
            <p:ph idx="10" type="dt"/>
          </p:nvPr>
        </p:nvSpPr>
        <p:spPr>
          <a:xfrm>
            <a:off x="10785287" y="6392392"/>
            <a:ext cx="1127053" cy="337898"/>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1"/>
          <p:cNvSpPr txBox="1"/>
          <p:nvPr>
            <p:ph idx="11" type="ftr"/>
          </p:nvPr>
        </p:nvSpPr>
        <p:spPr>
          <a:xfrm>
            <a:off x="2569400" y="6392392"/>
            <a:ext cx="7731935" cy="33789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11"/>
          <p:cNvSpPr txBox="1"/>
          <p:nvPr>
            <p:ph idx="12" type="sldNum"/>
          </p:nvPr>
        </p:nvSpPr>
        <p:spPr>
          <a:xfrm>
            <a:off x="1103476" y="6392392"/>
            <a:ext cx="981973" cy="337897"/>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b="0" i="0" sz="1200" u="none" cap="none" strike="noStrike">
                <a:solidFill>
                  <a:schemeClr val="lt1"/>
                </a:solidFill>
                <a:latin typeface="Calibri"/>
                <a:ea typeface="Calibri"/>
                <a:cs typeface="Calibri"/>
                <a:sym typeface="Calibri"/>
              </a:defRPr>
            </a:lvl1pPr>
            <a:lvl2pPr indent="0" lvl="1" marL="0" algn="l">
              <a:spcBef>
                <a:spcPts val="0"/>
              </a:spcBef>
              <a:buNone/>
              <a:defRPr b="0" i="0" sz="1200" u="none" cap="none" strike="noStrike">
                <a:solidFill>
                  <a:schemeClr val="lt1"/>
                </a:solidFill>
                <a:latin typeface="Calibri"/>
                <a:ea typeface="Calibri"/>
                <a:cs typeface="Calibri"/>
                <a:sym typeface="Calibri"/>
              </a:defRPr>
            </a:lvl2pPr>
            <a:lvl3pPr indent="0" lvl="2" marL="0" algn="l">
              <a:spcBef>
                <a:spcPts val="0"/>
              </a:spcBef>
              <a:buNone/>
              <a:defRPr b="0" i="0" sz="1200" u="none" cap="none" strike="noStrike">
                <a:solidFill>
                  <a:schemeClr val="lt1"/>
                </a:solidFill>
                <a:latin typeface="Calibri"/>
                <a:ea typeface="Calibri"/>
                <a:cs typeface="Calibri"/>
                <a:sym typeface="Calibri"/>
              </a:defRPr>
            </a:lvl3pPr>
            <a:lvl4pPr indent="0" lvl="3" marL="0" algn="l">
              <a:spcBef>
                <a:spcPts val="0"/>
              </a:spcBef>
              <a:buNone/>
              <a:defRPr b="0" i="0" sz="1200" u="none" cap="none" strike="noStrike">
                <a:solidFill>
                  <a:schemeClr val="lt1"/>
                </a:solidFill>
                <a:latin typeface="Calibri"/>
                <a:ea typeface="Calibri"/>
                <a:cs typeface="Calibri"/>
                <a:sym typeface="Calibri"/>
              </a:defRPr>
            </a:lvl4pPr>
            <a:lvl5pPr indent="0" lvl="4" marL="0" algn="l">
              <a:spcBef>
                <a:spcPts val="0"/>
              </a:spcBef>
              <a:buNone/>
              <a:defRPr b="0" i="0" sz="1200" u="none" cap="none" strike="noStrike">
                <a:solidFill>
                  <a:schemeClr val="lt1"/>
                </a:solidFill>
                <a:latin typeface="Calibri"/>
                <a:ea typeface="Calibri"/>
                <a:cs typeface="Calibri"/>
                <a:sym typeface="Calibri"/>
              </a:defRPr>
            </a:lvl5pPr>
            <a:lvl6pPr indent="0" lvl="5" marL="0" algn="l">
              <a:spcBef>
                <a:spcPts val="0"/>
              </a:spcBef>
              <a:buNone/>
              <a:defRPr b="0" i="0" sz="1200" u="none" cap="none" strike="noStrike">
                <a:solidFill>
                  <a:schemeClr val="lt1"/>
                </a:solidFill>
                <a:latin typeface="Calibri"/>
                <a:ea typeface="Calibri"/>
                <a:cs typeface="Calibri"/>
                <a:sym typeface="Calibri"/>
              </a:defRPr>
            </a:lvl6pPr>
            <a:lvl7pPr indent="0" lvl="6" marL="0" algn="l">
              <a:spcBef>
                <a:spcPts val="0"/>
              </a:spcBef>
              <a:buNone/>
              <a:defRPr b="0" i="0" sz="1200" u="none" cap="none" strike="noStrike">
                <a:solidFill>
                  <a:schemeClr val="lt1"/>
                </a:solidFill>
                <a:latin typeface="Calibri"/>
                <a:ea typeface="Calibri"/>
                <a:cs typeface="Calibri"/>
                <a:sym typeface="Calibri"/>
              </a:defRPr>
            </a:lvl7pPr>
            <a:lvl8pPr indent="0" lvl="7" marL="0" algn="l">
              <a:spcBef>
                <a:spcPts val="0"/>
              </a:spcBef>
              <a:buNone/>
              <a:defRPr b="0" i="0" sz="1200" u="none" cap="none" strike="noStrike">
                <a:solidFill>
                  <a:schemeClr val="lt1"/>
                </a:solidFill>
                <a:latin typeface="Calibri"/>
                <a:ea typeface="Calibri"/>
                <a:cs typeface="Calibri"/>
                <a:sym typeface="Calibri"/>
              </a:defRPr>
            </a:lvl8pPr>
            <a:lvl9pPr indent="0" lvl="8" marL="0" algn="l">
              <a:spcBef>
                <a:spcPts val="0"/>
              </a:spcBef>
              <a:buNone/>
              <a:defRPr b="0" i="0" sz="12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it-IT"/>
              <a:t>‹#›</a:t>
            </a:fld>
            <a:endParaRPr/>
          </a:p>
        </p:txBody>
      </p:sp>
      <p:sp>
        <p:nvSpPr>
          <p:cNvPr id="34" name="Google Shape;34;p11"/>
          <p:cNvSpPr txBox="1"/>
          <p:nvPr/>
        </p:nvSpPr>
        <p:spPr>
          <a:xfrm>
            <a:off x="3740863" y="188640"/>
            <a:ext cx="8332880" cy="418744"/>
          </a:xfrm>
          <a:prstGeom prst="rect">
            <a:avLst/>
          </a:prstGeom>
          <a:noFill/>
          <a:ln>
            <a:noFill/>
          </a:ln>
        </p:spPr>
        <p:txBody>
          <a:bodyPr anchorCtr="0" anchor="b" bIns="45700" lIns="91425" spcFirstLastPara="1" rIns="91425" wrap="square" tIns="45700">
            <a:normAutofit/>
          </a:bodyPr>
          <a:lstStyle/>
          <a:p>
            <a:pPr indent="0" lvl="0" marL="0" marR="0" rtl="0" algn="r">
              <a:lnSpc>
                <a:spcPct val="90000"/>
              </a:lnSpc>
              <a:spcBef>
                <a:spcPts val="0"/>
              </a:spcBef>
              <a:spcAft>
                <a:spcPts val="0"/>
              </a:spcAft>
              <a:buClr>
                <a:schemeClr val="lt1"/>
              </a:buClr>
              <a:buSzPts val="1800"/>
              <a:buFont typeface="Arial"/>
              <a:buNone/>
            </a:pPr>
            <a:r>
              <a:rPr b="0" i="0" lang="it-IT" sz="1800" u="none" cap="none" strike="noStrike">
                <a:solidFill>
                  <a:schemeClr val="lt1"/>
                </a:solidFill>
                <a:latin typeface="Arial"/>
                <a:ea typeface="Arial"/>
                <a:cs typeface="Arial"/>
                <a:sym typeface="Arial"/>
              </a:rPr>
              <a:t>Title Here</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showMasterSp="0">
  <p:cSld name="Title only">
    <p:spTree>
      <p:nvGrpSpPr>
        <p:cNvPr id="35" name="Shape 35"/>
        <p:cNvGrpSpPr/>
        <p:nvPr/>
      </p:nvGrpSpPr>
      <p:grpSpPr>
        <a:xfrm>
          <a:off x="0" y="0"/>
          <a:ext cx="0" cy="0"/>
          <a:chOff x="0" y="0"/>
          <a:chExt cx="0" cy="0"/>
        </a:xfrm>
      </p:grpSpPr>
      <p:sp>
        <p:nvSpPr>
          <p:cNvPr id="36" name="Google Shape;36;p12"/>
          <p:cNvSpPr txBox="1"/>
          <p:nvPr>
            <p:ph type="title"/>
          </p:nvPr>
        </p:nvSpPr>
        <p:spPr>
          <a:xfrm>
            <a:off x="838200" y="1309756"/>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23F24"/>
              </a:buClr>
              <a:buSzPts val="3200"/>
              <a:buFont typeface="Calibri"/>
              <a:buNone/>
              <a:defRPr>
                <a:solidFill>
                  <a:srgbClr val="323F2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12"/>
          <p:cNvSpPr txBox="1"/>
          <p:nvPr>
            <p:ph idx="10" type="dt"/>
          </p:nvPr>
        </p:nvSpPr>
        <p:spPr>
          <a:xfrm>
            <a:off x="10785287" y="6392392"/>
            <a:ext cx="1127053" cy="337898"/>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rgbClr val="1F3864"/>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2"/>
          <p:cNvSpPr txBox="1"/>
          <p:nvPr>
            <p:ph idx="11" type="ftr"/>
          </p:nvPr>
        </p:nvSpPr>
        <p:spPr>
          <a:xfrm>
            <a:off x="2569400" y="6392392"/>
            <a:ext cx="7731935" cy="33789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rgbClr val="1F3864"/>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2"/>
          <p:cNvSpPr txBox="1"/>
          <p:nvPr>
            <p:ph idx="12" type="sldNum"/>
          </p:nvPr>
        </p:nvSpPr>
        <p:spPr>
          <a:xfrm>
            <a:off x="1103476" y="6392392"/>
            <a:ext cx="981973" cy="337897"/>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b="0" i="0" sz="1200" u="none" cap="none" strike="noStrike">
                <a:solidFill>
                  <a:srgbClr val="1F3864"/>
                </a:solidFill>
                <a:latin typeface="Calibri"/>
                <a:ea typeface="Calibri"/>
                <a:cs typeface="Calibri"/>
                <a:sym typeface="Calibri"/>
              </a:defRPr>
            </a:lvl1pPr>
            <a:lvl2pPr indent="0" lvl="1" marL="0" algn="l">
              <a:spcBef>
                <a:spcPts val="0"/>
              </a:spcBef>
              <a:buNone/>
              <a:defRPr b="0" i="0" sz="1200" u="none" cap="none" strike="noStrike">
                <a:solidFill>
                  <a:srgbClr val="1F3864"/>
                </a:solidFill>
                <a:latin typeface="Calibri"/>
                <a:ea typeface="Calibri"/>
                <a:cs typeface="Calibri"/>
                <a:sym typeface="Calibri"/>
              </a:defRPr>
            </a:lvl2pPr>
            <a:lvl3pPr indent="0" lvl="2" marL="0" algn="l">
              <a:spcBef>
                <a:spcPts val="0"/>
              </a:spcBef>
              <a:buNone/>
              <a:defRPr b="0" i="0" sz="1200" u="none" cap="none" strike="noStrike">
                <a:solidFill>
                  <a:srgbClr val="1F3864"/>
                </a:solidFill>
                <a:latin typeface="Calibri"/>
                <a:ea typeface="Calibri"/>
                <a:cs typeface="Calibri"/>
                <a:sym typeface="Calibri"/>
              </a:defRPr>
            </a:lvl3pPr>
            <a:lvl4pPr indent="0" lvl="3" marL="0" algn="l">
              <a:spcBef>
                <a:spcPts val="0"/>
              </a:spcBef>
              <a:buNone/>
              <a:defRPr b="0" i="0" sz="1200" u="none" cap="none" strike="noStrike">
                <a:solidFill>
                  <a:srgbClr val="1F3864"/>
                </a:solidFill>
                <a:latin typeface="Calibri"/>
                <a:ea typeface="Calibri"/>
                <a:cs typeface="Calibri"/>
                <a:sym typeface="Calibri"/>
              </a:defRPr>
            </a:lvl4pPr>
            <a:lvl5pPr indent="0" lvl="4" marL="0" algn="l">
              <a:spcBef>
                <a:spcPts val="0"/>
              </a:spcBef>
              <a:buNone/>
              <a:defRPr b="0" i="0" sz="1200" u="none" cap="none" strike="noStrike">
                <a:solidFill>
                  <a:srgbClr val="1F3864"/>
                </a:solidFill>
                <a:latin typeface="Calibri"/>
                <a:ea typeface="Calibri"/>
                <a:cs typeface="Calibri"/>
                <a:sym typeface="Calibri"/>
              </a:defRPr>
            </a:lvl5pPr>
            <a:lvl6pPr indent="0" lvl="5" marL="0" algn="l">
              <a:spcBef>
                <a:spcPts val="0"/>
              </a:spcBef>
              <a:buNone/>
              <a:defRPr b="0" i="0" sz="1200" u="none" cap="none" strike="noStrike">
                <a:solidFill>
                  <a:srgbClr val="1F3864"/>
                </a:solidFill>
                <a:latin typeface="Calibri"/>
                <a:ea typeface="Calibri"/>
                <a:cs typeface="Calibri"/>
                <a:sym typeface="Calibri"/>
              </a:defRPr>
            </a:lvl6pPr>
            <a:lvl7pPr indent="0" lvl="6" marL="0" algn="l">
              <a:spcBef>
                <a:spcPts val="0"/>
              </a:spcBef>
              <a:buNone/>
              <a:defRPr b="0" i="0" sz="1200" u="none" cap="none" strike="noStrike">
                <a:solidFill>
                  <a:srgbClr val="1F3864"/>
                </a:solidFill>
                <a:latin typeface="Calibri"/>
                <a:ea typeface="Calibri"/>
                <a:cs typeface="Calibri"/>
                <a:sym typeface="Calibri"/>
              </a:defRPr>
            </a:lvl7pPr>
            <a:lvl8pPr indent="0" lvl="7" marL="0" algn="l">
              <a:spcBef>
                <a:spcPts val="0"/>
              </a:spcBef>
              <a:buNone/>
              <a:defRPr b="0" i="0" sz="1200" u="none" cap="none" strike="noStrike">
                <a:solidFill>
                  <a:srgbClr val="1F3864"/>
                </a:solidFill>
                <a:latin typeface="Calibri"/>
                <a:ea typeface="Calibri"/>
                <a:cs typeface="Calibri"/>
                <a:sym typeface="Calibri"/>
              </a:defRPr>
            </a:lvl8pPr>
            <a:lvl9pPr indent="0" lvl="8" marL="0" algn="l">
              <a:spcBef>
                <a:spcPts val="0"/>
              </a:spcBef>
              <a:buNone/>
              <a:defRPr b="0" i="0" sz="1200" u="none" cap="none" strike="noStrike">
                <a:solidFill>
                  <a:srgbClr val="1F3864"/>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it-IT"/>
              <a:t>‹#›</a:t>
            </a:fld>
            <a:endParaRPr/>
          </a:p>
        </p:txBody>
      </p:sp>
      <p:sp>
        <p:nvSpPr>
          <p:cNvPr id="40" name="Google Shape;40;p12"/>
          <p:cNvSpPr txBox="1"/>
          <p:nvPr/>
        </p:nvSpPr>
        <p:spPr>
          <a:xfrm>
            <a:off x="3740863" y="188640"/>
            <a:ext cx="8332880" cy="418744"/>
          </a:xfrm>
          <a:prstGeom prst="rect">
            <a:avLst/>
          </a:prstGeom>
          <a:noFill/>
          <a:ln>
            <a:noFill/>
          </a:ln>
        </p:spPr>
        <p:txBody>
          <a:bodyPr anchorCtr="0" anchor="b" bIns="45700" lIns="91425" spcFirstLastPara="1" rIns="91425" wrap="square" tIns="45700">
            <a:normAutofit/>
          </a:bodyPr>
          <a:lstStyle/>
          <a:p>
            <a:pPr indent="0" lvl="0" marL="0" marR="0" rtl="0" algn="r">
              <a:lnSpc>
                <a:spcPct val="90000"/>
              </a:lnSpc>
              <a:spcBef>
                <a:spcPts val="0"/>
              </a:spcBef>
              <a:spcAft>
                <a:spcPts val="0"/>
              </a:spcAft>
              <a:buClr>
                <a:schemeClr val="lt1"/>
              </a:buClr>
              <a:buSzPts val="1800"/>
              <a:buFont typeface="Arial"/>
              <a:buNone/>
            </a:pPr>
            <a:r>
              <a:rPr b="0" i="0" lang="it-IT" sz="1800" u="none" cap="none" strike="noStrike">
                <a:solidFill>
                  <a:schemeClr val="lt1"/>
                </a:solidFill>
                <a:latin typeface="Arial"/>
                <a:ea typeface="Arial"/>
                <a:cs typeface="Arial"/>
                <a:sym typeface="Arial"/>
              </a:rPr>
              <a:t>Title Here</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spTree>
      <p:nvGrpSpPr>
        <p:cNvPr id="41" name="Shape 41"/>
        <p:cNvGrpSpPr/>
        <p:nvPr/>
      </p:nvGrpSpPr>
      <p:grpSpPr>
        <a:xfrm>
          <a:off x="0" y="0"/>
          <a:ext cx="0" cy="0"/>
          <a:chOff x="0" y="0"/>
          <a:chExt cx="0" cy="0"/>
        </a:xfrm>
      </p:grpSpPr>
      <p:sp>
        <p:nvSpPr>
          <p:cNvPr id="42" name="Google Shape;42;p13"/>
          <p:cNvSpPr txBox="1"/>
          <p:nvPr>
            <p:ph idx="10" type="dt"/>
          </p:nvPr>
        </p:nvSpPr>
        <p:spPr>
          <a:xfrm>
            <a:off x="10785287" y="6392392"/>
            <a:ext cx="1127053" cy="337898"/>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3"/>
          <p:cNvSpPr txBox="1"/>
          <p:nvPr>
            <p:ph idx="11" type="ftr"/>
          </p:nvPr>
        </p:nvSpPr>
        <p:spPr>
          <a:xfrm>
            <a:off x="2569400" y="6392392"/>
            <a:ext cx="7731935" cy="33789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3"/>
          <p:cNvSpPr txBox="1"/>
          <p:nvPr>
            <p:ph idx="12" type="sldNum"/>
          </p:nvPr>
        </p:nvSpPr>
        <p:spPr>
          <a:xfrm>
            <a:off x="1103476" y="6392392"/>
            <a:ext cx="981973" cy="337897"/>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b="0" i="0" sz="1200" u="none" cap="none" strike="noStrike">
                <a:solidFill>
                  <a:schemeClr val="lt1"/>
                </a:solidFill>
                <a:latin typeface="Calibri"/>
                <a:ea typeface="Calibri"/>
                <a:cs typeface="Calibri"/>
                <a:sym typeface="Calibri"/>
              </a:defRPr>
            </a:lvl1pPr>
            <a:lvl2pPr indent="0" lvl="1" marL="0" algn="l">
              <a:spcBef>
                <a:spcPts val="0"/>
              </a:spcBef>
              <a:buNone/>
              <a:defRPr b="0" i="0" sz="1200" u="none" cap="none" strike="noStrike">
                <a:solidFill>
                  <a:schemeClr val="lt1"/>
                </a:solidFill>
                <a:latin typeface="Calibri"/>
                <a:ea typeface="Calibri"/>
                <a:cs typeface="Calibri"/>
                <a:sym typeface="Calibri"/>
              </a:defRPr>
            </a:lvl2pPr>
            <a:lvl3pPr indent="0" lvl="2" marL="0" algn="l">
              <a:spcBef>
                <a:spcPts val="0"/>
              </a:spcBef>
              <a:buNone/>
              <a:defRPr b="0" i="0" sz="1200" u="none" cap="none" strike="noStrike">
                <a:solidFill>
                  <a:schemeClr val="lt1"/>
                </a:solidFill>
                <a:latin typeface="Calibri"/>
                <a:ea typeface="Calibri"/>
                <a:cs typeface="Calibri"/>
                <a:sym typeface="Calibri"/>
              </a:defRPr>
            </a:lvl3pPr>
            <a:lvl4pPr indent="0" lvl="3" marL="0" algn="l">
              <a:spcBef>
                <a:spcPts val="0"/>
              </a:spcBef>
              <a:buNone/>
              <a:defRPr b="0" i="0" sz="1200" u="none" cap="none" strike="noStrike">
                <a:solidFill>
                  <a:schemeClr val="lt1"/>
                </a:solidFill>
                <a:latin typeface="Calibri"/>
                <a:ea typeface="Calibri"/>
                <a:cs typeface="Calibri"/>
                <a:sym typeface="Calibri"/>
              </a:defRPr>
            </a:lvl4pPr>
            <a:lvl5pPr indent="0" lvl="4" marL="0" algn="l">
              <a:spcBef>
                <a:spcPts val="0"/>
              </a:spcBef>
              <a:buNone/>
              <a:defRPr b="0" i="0" sz="1200" u="none" cap="none" strike="noStrike">
                <a:solidFill>
                  <a:schemeClr val="lt1"/>
                </a:solidFill>
                <a:latin typeface="Calibri"/>
                <a:ea typeface="Calibri"/>
                <a:cs typeface="Calibri"/>
                <a:sym typeface="Calibri"/>
              </a:defRPr>
            </a:lvl5pPr>
            <a:lvl6pPr indent="0" lvl="5" marL="0" algn="l">
              <a:spcBef>
                <a:spcPts val="0"/>
              </a:spcBef>
              <a:buNone/>
              <a:defRPr b="0" i="0" sz="1200" u="none" cap="none" strike="noStrike">
                <a:solidFill>
                  <a:schemeClr val="lt1"/>
                </a:solidFill>
                <a:latin typeface="Calibri"/>
                <a:ea typeface="Calibri"/>
                <a:cs typeface="Calibri"/>
                <a:sym typeface="Calibri"/>
              </a:defRPr>
            </a:lvl6pPr>
            <a:lvl7pPr indent="0" lvl="6" marL="0" algn="l">
              <a:spcBef>
                <a:spcPts val="0"/>
              </a:spcBef>
              <a:buNone/>
              <a:defRPr b="0" i="0" sz="1200" u="none" cap="none" strike="noStrike">
                <a:solidFill>
                  <a:schemeClr val="lt1"/>
                </a:solidFill>
                <a:latin typeface="Calibri"/>
                <a:ea typeface="Calibri"/>
                <a:cs typeface="Calibri"/>
                <a:sym typeface="Calibri"/>
              </a:defRPr>
            </a:lvl7pPr>
            <a:lvl8pPr indent="0" lvl="7" marL="0" algn="l">
              <a:spcBef>
                <a:spcPts val="0"/>
              </a:spcBef>
              <a:buNone/>
              <a:defRPr b="0" i="0" sz="1200" u="none" cap="none" strike="noStrike">
                <a:solidFill>
                  <a:schemeClr val="lt1"/>
                </a:solidFill>
                <a:latin typeface="Calibri"/>
                <a:ea typeface="Calibri"/>
                <a:cs typeface="Calibri"/>
                <a:sym typeface="Calibri"/>
              </a:defRPr>
            </a:lvl8pPr>
            <a:lvl9pPr indent="0" lvl="8" marL="0" algn="l">
              <a:spcBef>
                <a:spcPts val="0"/>
              </a:spcBef>
              <a:buNone/>
              <a:defRPr b="0" i="0" sz="12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it-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uble content" showMasterSp="0">
  <p:cSld name="Double content">
    <p:spTree>
      <p:nvGrpSpPr>
        <p:cNvPr id="45" name="Shape 45"/>
        <p:cNvGrpSpPr/>
        <p:nvPr/>
      </p:nvGrpSpPr>
      <p:grpSpPr>
        <a:xfrm>
          <a:off x="0" y="0"/>
          <a:ext cx="0" cy="0"/>
          <a:chOff x="0" y="0"/>
          <a:chExt cx="0" cy="0"/>
        </a:xfrm>
      </p:grpSpPr>
      <p:sp>
        <p:nvSpPr>
          <p:cNvPr id="46" name="Google Shape;46;p14"/>
          <p:cNvSpPr txBox="1"/>
          <p:nvPr>
            <p:ph type="title"/>
          </p:nvPr>
        </p:nvSpPr>
        <p:spPr>
          <a:xfrm>
            <a:off x="833215" y="1569355"/>
            <a:ext cx="10515600" cy="980329"/>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23F24"/>
              </a:buClr>
              <a:buSzPts val="3200"/>
              <a:buFont typeface="Calibri"/>
              <a:buNone/>
              <a:defRPr sz="3200">
                <a:solidFill>
                  <a:srgbClr val="323F2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14"/>
          <p:cNvSpPr txBox="1"/>
          <p:nvPr>
            <p:ph idx="1" type="body"/>
          </p:nvPr>
        </p:nvSpPr>
        <p:spPr>
          <a:xfrm>
            <a:off x="838200" y="2871677"/>
            <a:ext cx="5104688" cy="2676385"/>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323F24"/>
              </a:buClr>
              <a:buSzPts val="2400"/>
              <a:buFont typeface="Calibri"/>
              <a:buChar char="•"/>
              <a:defRPr sz="2400">
                <a:solidFill>
                  <a:srgbClr val="323F24"/>
                </a:solidFill>
              </a:defRPr>
            </a:lvl1pPr>
            <a:lvl2pPr indent="-342900" lvl="1" marL="914400" algn="l">
              <a:lnSpc>
                <a:spcPct val="90000"/>
              </a:lnSpc>
              <a:spcBef>
                <a:spcPts val="500"/>
              </a:spcBef>
              <a:spcAft>
                <a:spcPts val="0"/>
              </a:spcAft>
              <a:buClr>
                <a:srgbClr val="323F24"/>
              </a:buClr>
              <a:buSzPts val="1800"/>
              <a:buChar char="•"/>
              <a:defRPr/>
            </a:lvl2pPr>
            <a:lvl3pPr indent="-342900" lvl="2" marL="1371600" algn="l">
              <a:lnSpc>
                <a:spcPct val="90000"/>
              </a:lnSpc>
              <a:spcBef>
                <a:spcPts val="500"/>
              </a:spcBef>
              <a:spcAft>
                <a:spcPts val="0"/>
              </a:spcAft>
              <a:buClr>
                <a:srgbClr val="323F24"/>
              </a:buClr>
              <a:buSzPts val="1800"/>
              <a:buChar char="•"/>
              <a:defRPr/>
            </a:lvl3pPr>
            <a:lvl4pPr indent="-342900" lvl="3" marL="1828800" algn="l">
              <a:lnSpc>
                <a:spcPct val="90000"/>
              </a:lnSpc>
              <a:spcBef>
                <a:spcPts val="500"/>
              </a:spcBef>
              <a:spcAft>
                <a:spcPts val="0"/>
              </a:spcAft>
              <a:buClr>
                <a:srgbClr val="323F24"/>
              </a:buClr>
              <a:buSzPts val="1800"/>
              <a:buChar char="•"/>
              <a:defRPr/>
            </a:lvl4pPr>
            <a:lvl5pPr indent="-342900" lvl="4" marL="2286000" algn="l">
              <a:lnSpc>
                <a:spcPct val="90000"/>
              </a:lnSpc>
              <a:spcBef>
                <a:spcPts val="500"/>
              </a:spcBef>
              <a:spcAft>
                <a:spcPts val="0"/>
              </a:spcAft>
              <a:buClr>
                <a:srgbClr val="323F2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4"/>
          <p:cNvSpPr txBox="1"/>
          <p:nvPr>
            <p:ph idx="2" type="body"/>
          </p:nvPr>
        </p:nvSpPr>
        <p:spPr>
          <a:xfrm>
            <a:off x="6102410" y="2871677"/>
            <a:ext cx="5246405" cy="2676385"/>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323F24"/>
              </a:buClr>
              <a:buSzPts val="2400"/>
              <a:buFont typeface="Calibri"/>
              <a:buChar char="•"/>
              <a:defRPr sz="2400">
                <a:solidFill>
                  <a:srgbClr val="323F24"/>
                </a:solidFill>
              </a:defRPr>
            </a:lvl1pPr>
            <a:lvl2pPr indent="-342900" lvl="1" marL="914400" algn="l">
              <a:lnSpc>
                <a:spcPct val="90000"/>
              </a:lnSpc>
              <a:spcBef>
                <a:spcPts val="500"/>
              </a:spcBef>
              <a:spcAft>
                <a:spcPts val="0"/>
              </a:spcAft>
              <a:buClr>
                <a:srgbClr val="323F24"/>
              </a:buClr>
              <a:buSzPts val="1800"/>
              <a:buChar char="•"/>
              <a:defRPr/>
            </a:lvl2pPr>
            <a:lvl3pPr indent="-342900" lvl="2" marL="1371600" algn="l">
              <a:lnSpc>
                <a:spcPct val="90000"/>
              </a:lnSpc>
              <a:spcBef>
                <a:spcPts val="500"/>
              </a:spcBef>
              <a:spcAft>
                <a:spcPts val="0"/>
              </a:spcAft>
              <a:buClr>
                <a:srgbClr val="323F24"/>
              </a:buClr>
              <a:buSzPts val="1800"/>
              <a:buChar char="•"/>
              <a:defRPr/>
            </a:lvl3pPr>
            <a:lvl4pPr indent="-342900" lvl="3" marL="1828800" algn="l">
              <a:lnSpc>
                <a:spcPct val="90000"/>
              </a:lnSpc>
              <a:spcBef>
                <a:spcPts val="500"/>
              </a:spcBef>
              <a:spcAft>
                <a:spcPts val="0"/>
              </a:spcAft>
              <a:buClr>
                <a:srgbClr val="323F24"/>
              </a:buClr>
              <a:buSzPts val="1800"/>
              <a:buChar char="•"/>
              <a:defRPr/>
            </a:lvl4pPr>
            <a:lvl5pPr indent="-342900" lvl="4" marL="2286000" algn="l">
              <a:lnSpc>
                <a:spcPct val="90000"/>
              </a:lnSpc>
              <a:spcBef>
                <a:spcPts val="500"/>
              </a:spcBef>
              <a:spcAft>
                <a:spcPts val="0"/>
              </a:spcAft>
              <a:buClr>
                <a:srgbClr val="323F24"/>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4"/>
          <p:cNvSpPr txBox="1"/>
          <p:nvPr>
            <p:ph idx="10" type="dt"/>
          </p:nvPr>
        </p:nvSpPr>
        <p:spPr>
          <a:xfrm>
            <a:off x="10785287" y="6392392"/>
            <a:ext cx="1127053" cy="337898"/>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4"/>
          <p:cNvSpPr txBox="1"/>
          <p:nvPr>
            <p:ph idx="11" type="ftr"/>
          </p:nvPr>
        </p:nvSpPr>
        <p:spPr>
          <a:xfrm>
            <a:off x="2569400" y="6392392"/>
            <a:ext cx="7731935" cy="337897"/>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4"/>
          <p:cNvSpPr txBox="1"/>
          <p:nvPr>
            <p:ph idx="12" type="sldNum"/>
          </p:nvPr>
        </p:nvSpPr>
        <p:spPr>
          <a:xfrm>
            <a:off x="1103476" y="6392392"/>
            <a:ext cx="981973" cy="337897"/>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b="0" i="0" sz="1200" u="none" cap="none" strike="noStrike">
                <a:solidFill>
                  <a:schemeClr val="lt1"/>
                </a:solidFill>
                <a:latin typeface="Calibri"/>
                <a:ea typeface="Calibri"/>
                <a:cs typeface="Calibri"/>
                <a:sym typeface="Calibri"/>
              </a:defRPr>
            </a:lvl1pPr>
            <a:lvl2pPr indent="0" lvl="1" marL="0" algn="l">
              <a:spcBef>
                <a:spcPts val="0"/>
              </a:spcBef>
              <a:buNone/>
              <a:defRPr b="0" i="0" sz="1200" u="none" cap="none" strike="noStrike">
                <a:solidFill>
                  <a:schemeClr val="lt1"/>
                </a:solidFill>
                <a:latin typeface="Calibri"/>
                <a:ea typeface="Calibri"/>
                <a:cs typeface="Calibri"/>
                <a:sym typeface="Calibri"/>
              </a:defRPr>
            </a:lvl2pPr>
            <a:lvl3pPr indent="0" lvl="2" marL="0" algn="l">
              <a:spcBef>
                <a:spcPts val="0"/>
              </a:spcBef>
              <a:buNone/>
              <a:defRPr b="0" i="0" sz="1200" u="none" cap="none" strike="noStrike">
                <a:solidFill>
                  <a:schemeClr val="lt1"/>
                </a:solidFill>
                <a:latin typeface="Calibri"/>
                <a:ea typeface="Calibri"/>
                <a:cs typeface="Calibri"/>
                <a:sym typeface="Calibri"/>
              </a:defRPr>
            </a:lvl3pPr>
            <a:lvl4pPr indent="0" lvl="3" marL="0" algn="l">
              <a:spcBef>
                <a:spcPts val="0"/>
              </a:spcBef>
              <a:buNone/>
              <a:defRPr b="0" i="0" sz="1200" u="none" cap="none" strike="noStrike">
                <a:solidFill>
                  <a:schemeClr val="lt1"/>
                </a:solidFill>
                <a:latin typeface="Calibri"/>
                <a:ea typeface="Calibri"/>
                <a:cs typeface="Calibri"/>
                <a:sym typeface="Calibri"/>
              </a:defRPr>
            </a:lvl4pPr>
            <a:lvl5pPr indent="0" lvl="4" marL="0" algn="l">
              <a:spcBef>
                <a:spcPts val="0"/>
              </a:spcBef>
              <a:buNone/>
              <a:defRPr b="0" i="0" sz="1200" u="none" cap="none" strike="noStrike">
                <a:solidFill>
                  <a:schemeClr val="lt1"/>
                </a:solidFill>
                <a:latin typeface="Calibri"/>
                <a:ea typeface="Calibri"/>
                <a:cs typeface="Calibri"/>
                <a:sym typeface="Calibri"/>
              </a:defRPr>
            </a:lvl5pPr>
            <a:lvl6pPr indent="0" lvl="5" marL="0" algn="l">
              <a:spcBef>
                <a:spcPts val="0"/>
              </a:spcBef>
              <a:buNone/>
              <a:defRPr b="0" i="0" sz="1200" u="none" cap="none" strike="noStrike">
                <a:solidFill>
                  <a:schemeClr val="lt1"/>
                </a:solidFill>
                <a:latin typeface="Calibri"/>
                <a:ea typeface="Calibri"/>
                <a:cs typeface="Calibri"/>
                <a:sym typeface="Calibri"/>
              </a:defRPr>
            </a:lvl6pPr>
            <a:lvl7pPr indent="0" lvl="6" marL="0" algn="l">
              <a:spcBef>
                <a:spcPts val="0"/>
              </a:spcBef>
              <a:buNone/>
              <a:defRPr b="0" i="0" sz="1200" u="none" cap="none" strike="noStrike">
                <a:solidFill>
                  <a:schemeClr val="lt1"/>
                </a:solidFill>
                <a:latin typeface="Calibri"/>
                <a:ea typeface="Calibri"/>
                <a:cs typeface="Calibri"/>
                <a:sym typeface="Calibri"/>
              </a:defRPr>
            </a:lvl7pPr>
            <a:lvl8pPr indent="0" lvl="7" marL="0" algn="l">
              <a:spcBef>
                <a:spcPts val="0"/>
              </a:spcBef>
              <a:buNone/>
              <a:defRPr b="0" i="0" sz="1200" u="none" cap="none" strike="noStrike">
                <a:solidFill>
                  <a:schemeClr val="lt1"/>
                </a:solidFill>
                <a:latin typeface="Calibri"/>
                <a:ea typeface="Calibri"/>
                <a:cs typeface="Calibri"/>
                <a:sym typeface="Calibri"/>
              </a:defRPr>
            </a:lvl8pPr>
            <a:lvl9pPr indent="0" lvl="8" marL="0" algn="l">
              <a:spcBef>
                <a:spcPts val="0"/>
              </a:spcBef>
              <a:buNone/>
              <a:defRPr b="0" i="0" sz="12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it-IT"/>
              <a:t>‹#›</a:t>
            </a:fld>
            <a:endParaRPr/>
          </a:p>
        </p:txBody>
      </p:sp>
      <p:sp>
        <p:nvSpPr>
          <p:cNvPr id="52" name="Google Shape;52;p14"/>
          <p:cNvSpPr txBox="1"/>
          <p:nvPr/>
        </p:nvSpPr>
        <p:spPr>
          <a:xfrm>
            <a:off x="3740863" y="188640"/>
            <a:ext cx="8332880" cy="418744"/>
          </a:xfrm>
          <a:prstGeom prst="rect">
            <a:avLst/>
          </a:prstGeom>
          <a:noFill/>
          <a:ln>
            <a:noFill/>
          </a:ln>
        </p:spPr>
        <p:txBody>
          <a:bodyPr anchorCtr="0" anchor="b" bIns="45700" lIns="91425" spcFirstLastPara="1" rIns="91425" wrap="square" tIns="45700">
            <a:normAutofit/>
          </a:bodyPr>
          <a:lstStyle/>
          <a:p>
            <a:pPr indent="0" lvl="0" marL="0" marR="0" rtl="0" algn="r">
              <a:lnSpc>
                <a:spcPct val="90000"/>
              </a:lnSpc>
              <a:spcBef>
                <a:spcPts val="0"/>
              </a:spcBef>
              <a:spcAft>
                <a:spcPts val="0"/>
              </a:spcAft>
              <a:buClr>
                <a:schemeClr val="lt1"/>
              </a:buClr>
              <a:buSzPts val="1800"/>
              <a:buFont typeface="Arial"/>
              <a:buNone/>
            </a:pPr>
            <a:r>
              <a:rPr b="0" i="0" lang="it-IT" sz="1800" u="none" cap="none" strike="noStrike">
                <a:solidFill>
                  <a:schemeClr val="lt1"/>
                </a:solidFill>
                <a:latin typeface="Arial"/>
                <a:ea typeface="Arial"/>
                <a:cs typeface="Arial"/>
                <a:sym typeface="Arial"/>
              </a:rPr>
              <a:t>Title Here</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3" name="Shape 53"/>
        <p:cNvGrpSpPr/>
        <p:nvPr/>
      </p:nvGrpSpPr>
      <p:grpSpPr>
        <a:xfrm>
          <a:off x="0" y="0"/>
          <a:ext cx="0" cy="0"/>
          <a:chOff x="0" y="0"/>
          <a:chExt cx="0" cy="0"/>
        </a:xfrm>
      </p:grpSpPr>
      <p:sp>
        <p:nvSpPr>
          <p:cNvPr id="54" name="Google Shape;54;g2d52d133a4f_0_526"/>
          <p:cNvSpPr txBox="1"/>
          <p:nvPr>
            <p:ph type="title"/>
          </p:nvPr>
        </p:nvSpPr>
        <p:spPr>
          <a:xfrm>
            <a:off x="838200" y="365126"/>
            <a:ext cx="10515600" cy="7914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g2d52d133a4f_0_526"/>
          <p:cNvSpPr txBox="1"/>
          <p:nvPr>
            <p:ph idx="1" type="body"/>
          </p:nvPr>
        </p:nvSpPr>
        <p:spPr>
          <a:xfrm>
            <a:off x="838200" y="1371600"/>
            <a:ext cx="10515600" cy="45654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rgbClr val="EE7326"/>
              </a:buClr>
              <a:buSzPts val="2800"/>
              <a:buChar char="•"/>
              <a:defRPr/>
            </a:lvl1pPr>
            <a:lvl2pPr indent="-381000" lvl="1" marL="914400" algn="l">
              <a:lnSpc>
                <a:spcPct val="90000"/>
              </a:lnSpc>
              <a:spcBef>
                <a:spcPts val="500"/>
              </a:spcBef>
              <a:spcAft>
                <a:spcPts val="0"/>
              </a:spcAft>
              <a:buClr>
                <a:srgbClr val="005095"/>
              </a:buClr>
              <a:buSzPts val="24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6.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theme" Target="../theme/theme2.xml"/><Relationship Id="rId14" Type="http://schemas.openxmlformats.org/officeDocument/2006/relationships/slideLayout" Target="../slideLayouts/slideLayout1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6"/>
          <p:cNvSpPr txBox="1"/>
          <p:nvPr>
            <p:ph type="title"/>
          </p:nvPr>
        </p:nvSpPr>
        <p:spPr>
          <a:xfrm>
            <a:off x="838200" y="1705701"/>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rgbClr val="323F24"/>
              </a:buClr>
              <a:buSzPts val="3200"/>
              <a:buFont typeface="Calibri"/>
              <a:buNone/>
              <a:defRPr b="0" i="0" sz="3200" u="none" cap="none" strike="noStrike">
                <a:solidFill>
                  <a:srgbClr val="323F24"/>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6"/>
          <p:cNvSpPr txBox="1"/>
          <p:nvPr>
            <p:ph idx="1" type="body"/>
          </p:nvPr>
        </p:nvSpPr>
        <p:spPr>
          <a:xfrm>
            <a:off x="838200" y="3331118"/>
            <a:ext cx="10515600" cy="1996584"/>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rgbClr val="323F24"/>
              </a:buClr>
              <a:buSzPts val="2800"/>
              <a:buFont typeface="Calibri"/>
              <a:buChar char="•"/>
              <a:defRPr b="0" i="0" sz="2800" u="none" cap="none" strike="noStrike">
                <a:solidFill>
                  <a:srgbClr val="323F24"/>
                </a:solidFill>
                <a:latin typeface="Calibri"/>
                <a:ea typeface="Calibri"/>
                <a:cs typeface="Calibri"/>
                <a:sym typeface="Calibri"/>
              </a:defRPr>
            </a:lvl1pPr>
            <a:lvl2pPr indent="-381000" lvl="1" marL="914400" marR="0" rtl="0" algn="l">
              <a:lnSpc>
                <a:spcPct val="90000"/>
              </a:lnSpc>
              <a:spcBef>
                <a:spcPts val="500"/>
              </a:spcBef>
              <a:spcAft>
                <a:spcPts val="0"/>
              </a:spcAft>
              <a:buClr>
                <a:srgbClr val="323F24"/>
              </a:buClr>
              <a:buSzPts val="2400"/>
              <a:buFont typeface="Calibri"/>
              <a:buChar char="•"/>
              <a:defRPr b="0" i="0" sz="2400" u="none" cap="none" strike="noStrike">
                <a:solidFill>
                  <a:srgbClr val="323F24"/>
                </a:solidFill>
                <a:latin typeface="Calibri"/>
                <a:ea typeface="Calibri"/>
                <a:cs typeface="Calibri"/>
                <a:sym typeface="Calibri"/>
              </a:defRPr>
            </a:lvl2pPr>
            <a:lvl3pPr indent="-355600" lvl="2" marL="1371600" marR="0" rtl="0" algn="l">
              <a:lnSpc>
                <a:spcPct val="90000"/>
              </a:lnSpc>
              <a:spcBef>
                <a:spcPts val="500"/>
              </a:spcBef>
              <a:spcAft>
                <a:spcPts val="0"/>
              </a:spcAft>
              <a:buClr>
                <a:srgbClr val="323F24"/>
              </a:buClr>
              <a:buSzPts val="2000"/>
              <a:buFont typeface="Calibri"/>
              <a:buChar char="•"/>
              <a:defRPr b="0" i="0" sz="2000" u="none" cap="none" strike="noStrike">
                <a:solidFill>
                  <a:srgbClr val="323F24"/>
                </a:solidFill>
                <a:latin typeface="Calibri"/>
                <a:ea typeface="Calibri"/>
                <a:cs typeface="Calibri"/>
                <a:sym typeface="Calibri"/>
              </a:defRPr>
            </a:lvl3pPr>
            <a:lvl4pPr indent="-342900" lvl="3" marL="1828800" marR="0" rtl="0" algn="l">
              <a:lnSpc>
                <a:spcPct val="90000"/>
              </a:lnSpc>
              <a:spcBef>
                <a:spcPts val="500"/>
              </a:spcBef>
              <a:spcAft>
                <a:spcPts val="0"/>
              </a:spcAft>
              <a:buClr>
                <a:srgbClr val="323F24"/>
              </a:buClr>
              <a:buSzPts val="1800"/>
              <a:buFont typeface="Calibri"/>
              <a:buChar char="•"/>
              <a:defRPr b="0" i="0" sz="1800" u="none" cap="none" strike="noStrike">
                <a:solidFill>
                  <a:srgbClr val="323F24"/>
                </a:solidFill>
                <a:latin typeface="Calibri"/>
                <a:ea typeface="Calibri"/>
                <a:cs typeface="Calibri"/>
                <a:sym typeface="Calibri"/>
              </a:defRPr>
            </a:lvl4pPr>
            <a:lvl5pPr indent="-342900" lvl="4" marL="2286000" marR="0" rtl="0" algn="l">
              <a:lnSpc>
                <a:spcPct val="90000"/>
              </a:lnSpc>
              <a:spcBef>
                <a:spcPts val="500"/>
              </a:spcBef>
              <a:spcAft>
                <a:spcPts val="0"/>
              </a:spcAft>
              <a:buClr>
                <a:srgbClr val="323F24"/>
              </a:buClr>
              <a:buSzPts val="1800"/>
              <a:buFont typeface="Calibri"/>
              <a:buChar char="•"/>
              <a:defRPr b="0" i="0" sz="1800" u="none" cap="none" strike="noStrike">
                <a:solidFill>
                  <a:srgbClr val="323F24"/>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6"/>
          <p:cNvSpPr txBox="1"/>
          <p:nvPr>
            <p:ph idx="10" type="dt"/>
          </p:nvPr>
        </p:nvSpPr>
        <p:spPr>
          <a:xfrm>
            <a:off x="10916137" y="6477264"/>
            <a:ext cx="988450" cy="318524"/>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6"/>
          <p:cNvSpPr txBox="1"/>
          <p:nvPr>
            <p:ph idx="11" type="ftr"/>
          </p:nvPr>
        </p:nvSpPr>
        <p:spPr>
          <a:xfrm>
            <a:off x="3204672" y="6476234"/>
            <a:ext cx="7777373" cy="29787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lt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6"/>
          <p:cNvSpPr txBox="1"/>
          <p:nvPr>
            <p:ph idx="12" type="sldNum"/>
          </p:nvPr>
        </p:nvSpPr>
        <p:spPr>
          <a:xfrm>
            <a:off x="293616" y="6476232"/>
            <a:ext cx="1051176" cy="297875"/>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chemeClr val="lt1"/>
                </a:solidFill>
                <a:latin typeface="Calibri"/>
                <a:ea typeface="Calibri"/>
                <a:cs typeface="Calibri"/>
                <a:sym typeface="Calibri"/>
              </a:defRPr>
            </a:lvl1pPr>
            <a:lvl2pPr indent="0" lvl="1" marL="0" marR="0" rtl="0" algn="l">
              <a:spcBef>
                <a:spcPts val="0"/>
              </a:spcBef>
              <a:buNone/>
              <a:defRPr b="0" i="0" sz="1200" u="none" cap="none" strike="noStrike">
                <a:solidFill>
                  <a:schemeClr val="lt1"/>
                </a:solidFill>
                <a:latin typeface="Calibri"/>
                <a:ea typeface="Calibri"/>
                <a:cs typeface="Calibri"/>
                <a:sym typeface="Calibri"/>
              </a:defRPr>
            </a:lvl2pPr>
            <a:lvl3pPr indent="0" lvl="2" marL="0" marR="0" rtl="0" algn="l">
              <a:spcBef>
                <a:spcPts val="0"/>
              </a:spcBef>
              <a:buNone/>
              <a:defRPr b="0" i="0" sz="1200" u="none" cap="none" strike="noStrike">
                <a:solidFill>
                  <a:schemeClr val="lt1"/>
                </a:solidFill>
                <a:latin typeface="Calibri"/>
                <a:ea typeface="Calibri"/>
                <a:cs typeface="Calibri"/>
                <a:sym typeface="Calibri"/>
              </a:defRPr>
            </a:lvl3pPr>
            <a:lvl4pPr indent="0" lvl="3" marL="0" marR="0" rtl="0" algn="l">
              <a:spcBef>
                <a:spcPts val="0"/>
              </a:spcBef>
              <a:buNone/>
              <a:defRPr b="0" i="0" sz="1200" u="none" cap="none" strike="noStrike">
                <a:solidFill>
                  <a:schemeClr val="lt1"/>
                </a:solidFill>
                <a:latin typeface="Calibri"/>
                <a:ea typeface="Calibri"/>
                <a:cs typeface="Calibri"/>
                <a:sym typeface="Calibri"/>
              </a:defRPr>
            </a:lvl4pPr>
            <a:lvl5pPr indent="0" lvl="4" marL="0" marR="0" rtl="0" algn="l">
              <a:spcBef>
                <a:spcPts val="0"/>
              </a:spcBef>
              <a:buNone/>
              <a:defRPr b="0" i="0" sz="1200" u="none" cap="none" strike="noStrike">
                <a:solidFill>
                  <a:schemeClr val="lt1"/>
                </a:solidFill>
                <a:latin typeface="Calibri"/>
                <a:ea typeface="Calibri"/>
                <a:cs typeface="Calibri"/>
                <a:sym typeface="Calibri"/>
              </a:defRPr>
            </a:lvl5pPr>
            <a:lvl6pPr indent="0" lvl="5" marL="0" marR="0" rtl="0" algn="l">
              <a:spcBef>
                <a:spcPts val="0"/>
              </a:spcBef>
              <a:buNone/>
              <a:defRPr b="0" i="0" sz="1200" u="none" cap="none" strike="noStrike">
                <a:solidFill>
                  <a:schemeClr val="lt1"/>
                </a:solidFill>
                <a:latin typeface="Calibri"/>
                <a:ea typeface="Calibri"/>
                <a:cs typeface="Calibri"/>
                <a:sym typeface="Calibri"/>
              </a:defRPr>
            </a:lvl6pPr>
            <a:lvl7pPr indent="0" lvl="6" marL="0" marR="0" rtl="0" algn="l">
              <a:spcBef>
                <a:spcPts val="0"/>
              </a:spcBef>
              <a:buNone/>
              <a:defRPr b="0" i="0" sz="1200" u="none" cap="none" strike="noStrike">
                <a:solidFill>
                  <a:schemeClr val="lt1"/>
                </a:solidFill>
                <a:latin typeface="Calibri"/>
                <a:ea typeface="Calibri"/>
                <a:cs typeface="Calibri"/>
                <a:sym typeface="Calibri"/>
              </a:defRPr>
            </a:lvl7pPr>
            <a:lvl8pPr indent="0" lvl="7" marL="0" marR="0" rtl="0" algn="l">
              <a:spcBef>
                <a:spcPts val="0"/>
              </a:spcBef>
              <a:buNone/>
              <a:defRPr b="0" i="0" sz="1200" u="none" cap="none" strike="noStrike">
                <a:solidFill>
                  <a:schemeClr val="lt1"/>
                </a:solidFill>
                <a:latin typeface="Calibri"/>
                <a:ea typeface="Calibri"/>
                <a:cs typeface="Calibri"/>
                <a:sym typeface="Calibri"/>
              </a:defRPr>
            </a:lvl8pPr>
            <a:lvl9pPr indent="0" lvl="8" marL="0" marR="0" rtl="0" algn="l">
              <a:spcBef>
                <a:spcPts val="0"/>
              </a:spcBef>
              <a:buNone/>
              <a:defRPr b="0" i="0" sz="1200" u="none" cap="none" strike="noStrike">
                <a:solidFill>
                  <a:schemeClr val="lt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it-IT"/>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doi.org/10.5281/zenodo.14036225" TargetMode="External"/><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1.png"/><Relationship Id="rId4" Type="http://schemas.openxmlformats.org/officeDocument/2006/relationships/hyperlink" Target="https://workflowhub.eu/"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26.png"/><Relationship Id="rId4" Type="http://schemas.openxmlformats.org/officeDocument/2006/relationships/image" Target="../media/image33.png"/><Relationship Id="rId5" Type="http://schemas.openxmlformats.org/officeDocument/2006/relationships/image" Target="../media/image25.png"/><Relationship Id="rId6" Type="http://schemas.openxmlformats.org/officeDocument/2006/relationships/image" Target="../media/image4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40.png"/><Relationship Id="rId4" Type="http://schemas.openxmlformats.org/officeDocument/2006/relationships/hyperlink" Target="https://doi.org/10.48546/workflowhub.sop.14.1" TargetMode="External"/><Relationship Id="rId5" Type="http://schemas.openxmlformats.org/officeDocument/2006/relationships/hyperlink" Target="https://www.youtube.com/watch?v=380EwriHzHc" TargetMode="External"/><Relationship Id="rId6"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37.png"/><Relationship Id="rId4" Type="http://schemas.openxmlformats.org/officeDocument/2006/relationships/image" Target="../media/image35.png"/><Relationship Id="rId5" Type="http://schemas.openxmlformats.org/officeDocument/2006/relationships/hyperlink" Target="https://github.com/BioDT/biodt-fair"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hyperlink" Target="http://drive.google.com/file/d/13J3xMf45zNdFhibRMrMjpBI8ig38IW7n/view" TargetMode="External"/><Relationship Id="rId4" Type="http://schemas.openxmlformats.org/officeDocument/2006/relationships/image" Target="../media/image21.png"/><Relationship Id="rId5" Type="http://schemas.openxmlformats.org/officeDocument/2006/relationships/hyperlink" Target="https://bit.ly/agroclimmov"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hyperlink" Target="https://www.researchobject.org/ro-crate/specification/1.2-DRAFT/profiles.html" TargetMode="External"/><Relationship Id="rId4" Type="http://schemas.openxmlformats.org/officeDocument/2006/relationships/image" Target="../media/image43.png"/><Relationship Id="rId9"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38.png"/><Relationship Id="rId7" Type="http://schemas.openxmlformats.org/officeDocument/2006/relationships/hyperlink" Target="https://github.com/BioDT/biodt-fair" TargetMode="External"/><Relationship Id="rId8"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hyperlink" Target="https://www.researchobject.org/ro-crate/tutorials" TargetMode="External"/><Relationship Id="rId4" Type="http://schemas.openxmlformats.org/officeDocument/2006/relationships/hyperlink" Target="https://ro-crate.ldaca.edu.au/" TargetMode="External"/><Relationship Id="rId9" Type="http://schemas.openxmlformats.org/officeDocument/2006/relationships/image" Target="../media/image48.png"/><Relationship Id="rId5" Type="http://schemas.openxmlformats.org/officeDocument/2006/relationships/hyperlink" Target="https://language-research-technology.github.io/crate-o/" TargetMode="External"/><Relationship Id="rId6" Type="http://schemas.openxmlformats.org/officeDocument/2006/relationships/hyperlink" Target="https://pypi.org/project/rocrate/" TargetMode="External"/><Relationship Id="rId7" Type="http://schemas.openxmlformats.org/officeDocument/2006/relationships/image" Target="../media/image45.png"/><Relationship Id="rId8" Type="http://schemas.openxmlformats.org/officeDocument/2006/relationships/image" Target="../media/image4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hyperlink" Target="https://s11.no/2024/webby-fdos/" TargetMode="External"/><Relationship Id="rId4" Type="http://schemas.openxmlformats.org/officeDocument/2006/relationships/hyperlink" Target="https://www.researchobject.org/ro-crate/community"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hyperlink" Target="https://biofair.uk/" TargetMode="External"/><Relationship Id="rId4" Type="http://schemas.openxmlformats.org/officeDocument/2006/relationships/hyperlink" Target="https://zbmed.github.io/nfdi4ds-hackathons/docs/2024.html" TargetMode="External"/><Relationship Id="rId5" Type="http://schemas.openxmlformats.org/officeDocument/2006/relationships/image" Target="../media/image47.png"/><Relationship Id="rId6" Type="http://schemas.openxmlformats.org/officeDocument/2006/relationships/hyperlink" Target="https://www.researchobject.org/ro-crate/community" TargetMode="External"/></Relationships>
</file>

<file path=ppt/slides/_rels/slide19.xml.rels><?xml version="1.0" encoding="UTF-8" standalone="yes"?><Relationships xmlns="http://schemas.openxmlformats.org/package/2006/relationships"><Relationship Id="rId11" Type="http://schemas.openxmlformats.org/officeDocument/2006/relationships/hyperlink" Target="https://doi.org/10.48550/arXiv.2410.06941" TargetMode="External"/><Relationship Id="rId10" Type="http://schemas.openxmlformats.org/officeDocument/2006/relationships/hyperlink" Target="https://doi.org/10.5281/zenodo.13844759" TargetMode="External"/><Relationship Id="rId13" Type="http://schemas.openxmlformats.org/officeDocument/2006/relationships/hyperlink" Target="https://doi.org/10.1371/journal.pone.0309210" TargetMode="External"/><Relationship Id="rId12" Type="http://schemas.openxmlformats.org/officeDocument/2006/relationships/hyperlink" Target="https://doi.org/10.48550/arXiv.2410.03490" TargetMode="External"/><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hyperlink" Target="https://doi.org/10.3897/rio.10.e125523" TargetMode="External"/><Relationship Id="rId4" Type="http://schemas.openxmlformats.org/officeDocument/2006/relationships/hyperlink" Target="https://doi.org/10.3897/rio.10.e125450" TargetMode="External"/><Relationship Id="rId9" Type="http://schemas.openxmlformats.org/officeDocument/2006/relationships/hyperlink" Target="https://doi.org/10.3897/biss.8.133089" TargetMode="External"/><Relationship Id="rId14" Type="http://schemas.openxmlformats.org/officeDocument/2006/relationships/hyperlink" Target="https://s11.no/2024/webby-fdos/" TargetMode="External"/><Relationship Id="rId5" Type="http://schemas.openxmlformats.org/officeDocument/2006/relationships/hyperlink" Target="https://doi.org/10.3897/rio.10.e125192" TargetMode="External"/><Relationship Id="rId6" Type="http://schemas.openxmlformats.org/officeDocument/2006/relationships/hyperlink" Target="https://doi.org/10.3897/biss.8.134757" TargetMode="External"/><Relationship Id="rId7" Type="http://schemas.openxmlformats.org/officeDocument/2006/relationships/hyperlink" Target="https://doi.org/10.3897/biss.8.134479" TargetMode="External"/><Relationship Id="rId8" Type="http://schemas.openxmlformats.org/officeDocument/2006/relationships/hyperlink" Target="https://doi.org/10.3897/biss.8.135092"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hyperlink" Target="https://researchobject.org/" TargetMode="External"/><Relationship Id="rId5" Type="http://schemas.openxmlformats.org/officeDocument/2006/relationships/image" Target="../media/image8.png"/><Relationship Id="rId6"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hyperlink" Target="https://www.npmjs.com/package/ro-crate-html" TargetMode="Externa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4.png"/><Relationship Id="rId5" Type="http://schemas.openxmlformats.org/officeDocument/2006/relationships/image" Target="../media/image10.png"/><Relationship Id="rId6" Type="http://schemas.openxmlformats.org/officeDocument/2006/relationships/hyperlink" Target="https://www.researchobject.org/ro-crate/use_cases" TargetMode="External"/></Relationships>
</file>

<file path=ppt/slides/_rels/slide6.xml.rels><?xml version="1.0" encoding="UTF-8" standalone="yes"?><Relationships xmlns="http://schemas.openxmlformats.org/package/2006/relationships"><Relationship Id="rId10" Type="http://schemas.openxmlformats.org/officeDocument/2006/relationships/image" Target="../media/image36.png"/><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hyperlink" Target="https://www.researchobject.org/ro-crate/ldaca" TargetMode="External"/><Relationship Id="rId4" Type="http://schemas.openxmlformats.org/officeDocument/2006/relationships/hyperlink" Target="https://www.researchobject.org/ro-crate/paradisec" TargetMode="External"/><Relationship Id="rId9" Type="http://schemas.openxmlformats.org/officeDocument/2006/relationships/image" Target="../media/image23.png"/><Relationship Id="rId5" Type="http://schemas.openxmlformats.org/officeDocument/2006/relationships/image" Target="../media/image9.png"/><Relationship Id="rId6" Type="http://schemas.openxmlformats.org/officeDocument/2006/relationships/image" Target="../media/image16.png"/><Relationship Id="rId7" Type="http://schemas.openxmlformats.org/officeDocument/2006/relationships/image" Target="../media/image18.png"/><Relationship Id="rId8" Type="http://schemas.openxmlformats.org/officeDocument/2006/relationships/hyperlink" Target="https://youtu.be/p-GZbe-Kzww"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30.png"/><Relationship Id="rId4" Type="http://schemas.openxmlformats.org/officeDocument/2006/relationships/hyperlink" Target="https://earth-system.usegalaxy.eu/"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28.png"/><Relationship Id="rId4" Type="http://schemas.openxmlformats.org/officeDocument/2006/relationships/image" Target="../media/image20.png"/><Relationship Id="rId5" Type="http://schemas.openxmlformats.org/officeDocument/2006/relationships/image" Target="../media/image29.png"/><Relationship Id="rId6" Type="http://schemas.openxmlformats.org/officeDocument/2006/relationships/image" Target="../media/image44.png"/><Relationship Id="rId7"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hyperlink" Target="https://github.com/BioDT/pydidit" TargetMode="External"/><Relationship Id="rId4" Type="http://schemas.openxmlformats.org/officeDocument/2006/relationships/hyperlink" Target="https://language-research-technology.github.io/crate-o/" TargetMode="External"/><Relationship Id="rId5"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6" name="Shape 86"/>
        <p:cNvGrpSpPr/>
        <p:nvPr/>
      </p:nvGrpSpPr>
      <p:grpSpPr>
        <a:xfrm>
          <a:off x="0" y="0"/>
          <a:ext cx="0" cy="0"/>
          <a:chOff x="0" y="0"/>
          <a:chExt cx="0" cy="0"/>
        </a:xfrm>
      </p:grpSpPr>
      <p:sp>
        <p:nvSpPr>
          <p:cNvPr id="87" name="Google Shape;87;p1"/>
          <p:cNvSpPr txBox="1"/>
          <p:nvPr>
            <p:ph idx="4294967295" type="title"/>
          </p:nvPr>
        </p:nvSpPr>
        <p:spPr>
          <a:xfrm>
            <a:off x="1395454" y="2769073"/>
            <a:ext cx="9568069" cy="576108"/>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323F24"/>
              </a:buClr>
              <a:buSzPts val="3400"/>
              <a:buFont typeface="Calibri"/>
              <a:buNone/>
            </a:pPr>
            <a:r>
              <a:rPr b="1" lang="it-IT" sz="3400"/>
              <a:t>RO-Crate and BioDT</a:t>
            </a:r>
            <a:endParaRPr/>
          </a:p>
        </p:txBody>
      </p:sp>
      <p:sp>
        <p:nvSpPr>
          <p:cNvPr id="88" name="Google Shape;88;p1"/>
          <p:cNvSpPr txBox="1"/>
          <p:nvPr/>
        </p:nvSpPr>
        <p:spPr>
          <a:xfrm>
            <a:off x="1395454" y="3401533"/>
            <a:ext cx="9568069" cy="576108"/>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323F24"/>
              </a:buClr>
              <a:buSzPts val="2100"/>
              <a:buFont typeface="Calibri"/>
              <a:buNone/>
            </a:pPr>
            <a:r>
              <a:t/>
            </a:r>
            <a:endParaRPr b="1" i="0" sz="2100" u="none" cap="none" strike="noStrike">
              <a:solidFill>
                <a:srgbClr val="323F24"/>
              </a:solidFill>
              <a:latin typeface="Calibri"/>
              <a:ea typeface="Calibri"/>
              <a:cs typeface="Calibri"/>
              <a:sym typeface="Calibri"/>
            </a:endParaRPr>
          </a:p>
        </p:txBody>
      </p:sp>
      <p:sp>
        <p:nvSpPr>
          <p:cNvPr id="89" name="Google Shape;89;p1"/>
          <p:cNvSpPr txBox="1"/>
          <p:nvPr/>
        </p:nvSpPr>
        <p:spPr>
          <a:xfrm>
            <a:off x="1395454" y="4178773"/>
            <a:ext cx="9568069" cy="576108"/>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323F24"/>
              </a:buClr>
              <a:buSzPts val="1800"/>
              <a:buFont typeface="Calibri"/>
              <a:buNone/>
            </a:pPr>
            <a:r>
              <a:rPr b="1" lang="it-IT" sz="1800">
                <a:solidFill>
                  <a:srgbClr val="323F24"/>
                </a:solidFill>
                <a:latin typeface="Calibri"/>
                <a:ea typeface="Calibri"/>
                <a:cs typeface="Calibri"/>
                <a:sym typeface="Calibri"/>
              </a:rPr>
              <a:t>Stian Soiland-Reyes, The University of Manchester</a:t>
            </a:r>
            <a:endParaRPr b="1" i="0" sz="1800" u="none" cap="none" strike="noStrike">
              <a:solidFill>
                <a:srgbClr val="323F24"/>
              </a:solidFill>
              <a:latin typeface="Calibri"/>
              <a:ea typeface="Calibri"/>
              <a:cs typeface="Calibri"/>
              <a:sym typeface="Calibri"/>
            </a:endParaRPr>
          </a:p>
        </p:txBody>
      </p:sp>
      <p:sp>
        <p:nvSpPr>
          <p:cNvPr id="90" name="Google Shape;90;p1"/>
          <p:cNvSpPr txBox="1"/>
          <p:nvPr/>
        </p:nvSpPr>
        <p:spPr>
          <a:xfrm>
            <a:off x="2931550" y="6394800"/>
            <a:ext cx="31017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IT" sz="1300" u="sng">
                <a:solidFill>
                  <a:schemeClr val="lt1"/>
                </a:solidFill>
                <a:latin typeface="Calibri"/>
                <a:ea typeface="Calibri"/>
                <a:cs typeface="Calibri"/>
                <a:sym typeface="Calibri"/>
                <a:hlinkClick r:id="rId3">
                  <a:extLst>
                    <a:ext uri="{A12FA001-AC4F-418D-AE19-62706E023703}">
                      <ahyp:hlinkClr val="tx"/>
                    </a:ext>
                  </a:extLst>
                </a:hlinkClick>
              </a:rPr>
              <a:t>https://doi.org/10.5281/zenodo.14036225</a:t>
            </a:r>
            <a:r>
              <a:rPr lang="it-IT" sz="1300">
                <a:solidFill>
                  <a:schemeClr val="lt1"/>
                </a:solidFill>
                <a:latin typeface="Calibri"/>
                <a:ea typeface="Calibri"/>
                <a:cs typeface="Calibri"/>
                <a:sym typeface="Calibri"/>
              </a:rPr>
              <a:t> </a:t>
            </a:r>
            <a:endParaRPr sz="1300">
              <a:solidFill>
                <a:schemeClr val="lt1"/>
              </a:solidFill>
              <a:latin typeface="Calibri"/>
              <a:ea typeface="Calibri"/>
              <a:cs typeface="Calibri"/>
              <a:sym typeface="Calibri"/>
            </a:endParaRPr>
          </a:p>
        </p:txBody>
      </p:sp>
      <p:sp>
        <p:nvSpPr>
          <p:cNvPr id="91" name="Google Shape;91;p1"/>
          <p:cNvSpPr txBox="1"/>
          <p:nvPr/>
        </p:nvSpPr>
        <p:spPr>
          <a:xfrm>
            <a:off x="9090300" y="6394800"/>
            <a:ext cx="3101700" cy="4632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it-IT" sz="1300">
                <a:solidFill>
                  <a:schemeClr val="lt1"/>
                </a:solidFill>
                <a:latin typeface="Calibri"/>
                <a:ea typeface="Calibri"/>
                <a:cs typeface="Calibri"/>
                <a:sym typeface="Calibri"/>
              </a:rPr>
              <a:t>BioDT Cross-WP meeting 2024-11-04</a:t>
            </a:r>
            <a:endParaRPr sz="1300">
              <a:solidFill>
                <a:schemeClr val="lt1"/>
              </a:solidFill>
              <a:latin typeface="Calibri"/>
              <a:ea typeface="Calibri"/>
              <a:cs typeface="Calibri"/>
              <a:sym typeface="Calibri"/>
            </a:endParaRPr>
          </a:p>
        </p:txBody>
      </p:sp>
      <p:pic>
        <p:nvPicPr>
          <p:cNvPr id="92" name="Google Shape;92;p1"/>
          <p:cNvPicPr preferRelativeResize="0"/>
          <p:nvPr/>
        </p:nvPicPr>
        <p:blipFill>
          <a:blip r:embed="rId4">
            <a:alphaModFix/>
          </a:blip>
          <a:stretch>
            <a:fillRect/>
          </a:stretch>
        </p:blipFill>
        <p:spPr>
          <a:xfrm>
            <a:off x="2165177" y="6454249"/>
            <a:ext cx="766376" cy="2682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g2d52d133a4f_0_232"/>
          <p:cNvPicPr preferRelativeResize="0"/>
          <p:nvPr/>
        </p:nvPicPr>
        <p:blipFill>
          <a:blip r:embed="rId3">
            <a:alphaModFix/>
          </a:blip>
          <a:stretch>
            <a:fillRect/>
          </a:stretch>
        </p:blipFill>
        <p:spPr>
          <a:xfrm>
            <a:off x="152400" y="691200"/>
            <a:ext cx="9164800" cy="6014400"/>
          </a:xfrm>
          <a:prstGeom prst="rect">
            <a:avLst/>
          </a:prstGeom>
          <a:noFill/>
          <a:ln>
            <a:noFill/>
          </a:ln>
        </p:spPr>
      </p:pic>
      <p:sp>
        <p:nvSpPr>
          <p:cNvPr id="184" name="Google Shape;184;g2d52d133a4f_0_232"/>
          <p:cNvSpPr txBox="1"/>
          <p:nvPr/>
        </p:nvSpPr>
        <p:spPr>
          <a:xfrm>
            <a:off x="5701425" y="1015750"/>
            <a:ext cx="3856500" cy="538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0" i="0" lang="it-IT" sz="2300" u="sng" cap="none" strike="noStrike">
                <a:solidFill>
                  <a:schemeClr val="lt1"/>
                </a:solidFill>
                <a:latin typeface="Calibri"/>
                <a:ea typeface="Calibri"/>
                <a:cs typeface="Calibri"/>
                <a:sym typeface="Calibri"/>
                <a:hlinkClick r:id="rId4">
                  <a:extLst>
                    <a:ext uri="{A12FA001-AC4F-418D-AE19-62706E023703}">
                      <ahyp:hlinkClr val="tx"/>
                    </a:ext>
                  </a:extLst>
                </a:hlinkClick>
              </a:rPr>
              <a:t>https://workflowhub.eu/</a:t>
            </a:r>
            <a:r>
              <a:rPr b="0" i="0" lang="it-IT" sz="2300" u="none" cap="none" strike="noStrike">
                <a:solidFill>
                  <a:schemeClr val="lt1"/>
                </a:solidFill>
                <a:latin typeface="Calibri"/>
                <a:ea typeface="Calibri"/>
                <a:cs typeface="Calibri"/>
                <a:sym typeface="Calibri"/>
              </a:rPr>
              <a:t> </a:t>
            </a:r>
            <a:endParaRPr b="0" i="0" sz="2300" u="none" cap="none" strike="noStrike">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g2d52d133a4f_0_245"/>
          <p:cNvSpPr/>
          <p:nvPr/>
        </p:nvSpPr>
        <p:spPr>
          <a:xfrm>
            <a:off x="783650" y="1105525"/>
            <a:ext cx="8211656" cy="5109936"/>
          </a:xfrm>
          <a:custGeom>
            <a:rect b="b" l="l" r="r" t="t"/>
            <a:pathLst>
              <a:path extrusionOk="0" h="7684114" w="13517129">
                <a:moveTo>
                  <a:pt x="0" y="0"/>
                </a:moveTo>
                <a:lnTo>
                  <a:pt x="13517129" y="0"/>
                </a:lnTo>
                <a:lnTo>
                  <a:pt x="13517129" y="7684114"/>
                </a:lnTo>
                <a:lnTo>
                  <a:pt x="0" y="7684114"/>
                </a:lnTo>
                <a:lnTo>
                  <a:pt x="0" y="0"/>
                </a:lnTo>
                <a:close/>
              </a:path>
            </a:pathLst>
          </a:custGeom>
          <a:blipFill rotWithShape="1">
            <a:blip r:embed="rId3">
              <a:alphaModFix/>
            </a:blip>
            <a:stretch>
              <a:fillRect b="0" l="0" r="0" t="0"/>
            </a:stretch>
          </a:blipFill>
          <a:ln>
            <a:noFill/>
          </a:ln>
        </p:spPr>
      </p:sp>
      <p:sp>
        <p:nvSpPr>
          <p:cNvPr id="190" name="Google Shape;190;g2d52d133a4f_0_245"/>
          <p:cNvSpPr/>
          <p:nvPr/>
        </p:nvSpPr>
        <p:spPr>
          <a:xfrm>
            <a:off x="9001406" y="3054692"/>
            <a:ext cx="2406945" cy="850925"/>
          </a:xfrm>
          <a:custGeom>
            <a:rect b="b" l="l" r="r" t="t"/>
            <a:pathLst>
              <a:path extrusionOk="0" h="1279586" w="3962050">
                <a:moveTo>
                  <a:pt x="0" y="0"/>
                </a:moveTo>
                <a:lnTo>
                  <a:pt x="3962051" y="0"/>
                </a:lnTo>
                <a:lnTo>
                  <a:pt x="3962051" y="1279586"/>
                </a:lnTo>
                <a:lnTo>
                  <a:pt x="0" y="1279586"/>
                </a:lnTo>
                <a:lnTo>
                  <a:pt x="0" y="0"/>
                </a:lnTo>
                <a:close/>
              </a:path>
            </a:pathLst>
          </a:custGeom>
          <a:blipFill rotWithShape="1">
            <a:blip r:embed="rId4">
              <a:alphaModFix/>
            </a:blip>
            <a:stretch>
              <a:fillRect b="-23488" l="0" r="-142895" t="0"/>
            </a:stretch>
          </a:blipFill>
          <a:ln>
            <a:noFill/>
          </a:ln>
        </p:spPr>
      </p:sp>
      <p:sp>
        <p:nvSpPr>
          <p:cNvPr id="191" name="Google Shape;191;g2d52d133a4f_0_245"/>
          <p:cNvSpPr/>
          <p:nvPr/>
        </p:nvSpPr>
        <p:spPr>
          <a:xfrm>
            <a:off x="9974437" y="2422596"/>
            <a:ext cx="462328" cy="506088"/>
          </a:xfrm>
          <a:custGeom>
            <a:rect b="b" l="l" r="r" t="t"/>
            <a:pathLst>
              <a:path extrusionOk="0" h="761034" w="761034">
                <a:moveTo>
                  <a:pt x="0" y="0"/>
                </a:moveTo>
                <a:lnTo>
                  <a:pt x="761034" y="0"/>
                </a:lnTo>
                <a:lnTo>
                  <a:pt x="761034" y="761035"/>
                </a:lnTo>
                <a:lnTo>
                  <a:pt x="0" y="761035"/>
                </a:lnTo>
                <a:lnTo>
                  <a:pt x="0" y="0"/>
                </a:lnTo>
                <a:close/>
              </a:path>
            </a:pathLst>
          </a:custGeom>
          <a:blipFill rotWithShape="1">
            <a:blip r:embed="rId5">
              <a:alphaModFix/>
            </a:blip>
            <a:stretch>
              <a:fillRect b="0" l="0" r="0" t="0"/>
            </a:stretch>
          </a:blipFill>
          <a:ln>
            <a:noFill/>
          </a:ln>
        </p:spPr>
      </p:sp>
      <p:sp>
        <p:nvSpPr>
          <p:cNvPr id="192" name="Google Shape;192;g2d52d133a4f_0_245"/>
          <p:cNvSpPr txBox="1"/>
          <p:nvPr/>
        </p:nvSpPr>
        <p:spPr>
          <a:xfrm>
            <a:off x="2898748" y="227360"/>
            <a:ext cx="6394500" cy="4617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Clr>
                <a:srgbClr val="000000"/>
              </a:buClr>
              <a:buSzPts val="3000"/>
              <a:buFont typeface="Arial"/>
              <a:buNone/>
            </a:pPr>
            <a:r>
              <a:rPr b="0" i="0" lang="it-IT" sz="3000" u="none" cap="none" strike="noStrike">
                <a:solidFill>
                  <a:schemeClr val="dk1"/>
                </a:solidFill>
                <a:latin typeface="Arial"/>
                <a:ea typeface="Arial"/>
                <a:cs typeface="Arial"/>
                <a:sym typeface="Arial"/>
              </a:rPr>
              <a:t>Share and version my workflow</a:t>
            </a:r>
            <a:endParaRPr b="0" i="0" sz="700" u="none" cap="none" strike="noStrike">
              <a:solidFill>
                <a:schemeClr val="dk1"/>
              </a:solidFill>
              <a:latin typeface="Arial"/>
              <a:ea typeface="Arial"/>
              <a:cs typeface="Arial"/>
              <a:sym typeface="Arial"/>
            </a:endParaRPr>
          </a:p>
        </p:txBody>
      </p:sp>
      <p:pic>
        <p:nvPicPr>
          <p:cNvPr id="193" name="Google Shape;193;g2d52d133a4f_0_245"/>
          <p:cNvPicPr preferRelativeResize="0"/>
          <p:nvPr/>
        </p:nvPicPr>
        <p:blipFill rotWithShape="1">
          <a:blip r:embed="rId6">
            <a:alphaModFix/>
          </a:blip>
          <a:srcRect b="0" l="0" r="0" t="0"/>
          <a:stretch/>
        </p:blipFill>
        <p:spPr>
          <a:xfrm>
            <a:off x="6752626" y="6047676"/>
            <a:ext cx="5189400" cy="6111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pic>
        <p:nvPicPr>
          <p:cNvPr id="199" name="Google Shape;199;g2d52d5d9e38_58_0"/>
          <p:cNvPicPr preferRelativeResize="0"/>
          <p:nvPr/>
        </p:nvPicPr>
        <p:blipFill>
          <a:blip r:embed="rId3">
            <a:alphaModFix/>
          </a:blip>
          <a:stretch>
            <a:fillRect/>
          </a:stretch>
        </p:blipFill>
        <p:spPr>
          <a:xfrm>
            <a:off x="6671100" y="1709750"/>
            <a:ext cx="6929102" cy="4215451"/>
          </a:xfrm>
          <a:prstGeom prst="rect">
            <a:avLst/>
          </a:prstGeom>
          <a:noFill/>
          <a:ln>
            <a:noFill/>
          </a:ln>
        </p:spPr>
      </p:pic>
      <p:sp>
        <p:nvSpPr>
          <p:cNvPr id="200" name="Google Shape;200;g2d52d5d9e38_58_0"/>
          <p:cNvSpPr txBox="1"/>
          <p:nvPr/>
        </p:nvSpPr>
        <p:spPr>
          <a:xfrm>
            <a:off x="7899000" y="5873950"/>
            <a:ext cx="429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IT" u="sng">
                <a:solidFill>
                  <a:schemeClr val="hlink"/>
                </a:solidFill>
                <a:hlinkClick r:id="rId4"/>
              </a:rPr>
              <a:t>https://doi.org/10.48546/workflowhub.sop.14.1</a:t>
            </a:r>
            <a:r>
              <a:rPr lang="it-IT"/>
              <a:t> </a:t>
            </a:r>
            <a:endParaRPr/>
          </a:p>
          <a:p>
            <a:pPr indent="0" lvl="0" marL="0" rtl="0" algn="l">
              <a:spcBef>
                <a:spcPts val="0"/>
              </a:spcBef>
              <a:spcAft>
                <a:spcPts val="0"/>
              </a:spcAft>
              <a:buNone/>
            </a:pPr>
            <a:r>
              <a:rPr lang="it-IT" u="sng">
                <a:solidFill>
                  <a:schemeClr val="hlink"/>
                </a:solidFill>
                <a:hlinkClick r:id="rId5"/>
              </a:rPr>
              <a:t>https://www.youtube.com/watch?v=380EwriHzHc</a:t>
            </a:r>
            <a:r>
              <a:rPr lang="it-IT"/>
              <a:t> </a:t>
            </a:r>
            <a:endParaRPr/>
          </a:p>
        </p:txBody>
      </p:sp>
      <p:pic>
        <p:nvPicPr>
          <p:cNvPr id="201" name="Google Shape;201;g2d52d5d9e38_58_0"/>
          <p:cNvPicPr preferRelativeResize="0"/>
          <p:nvPr/>
        </p:nvPicPr>
        <p:blipFill>
          <a:blip r:embed="rId6">
            <a:alphaModFix/>
          </a:blip>
          <a:stretch>
            <a:fillRect/>
          </a:stretch>
        </p:blipFill>
        <p:spPr>
          <a:xfrm>
            <a:off x="0" y="101775"/>
            <a:ext cx="5838327" cy="678584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g2d52d133a4f_0_588"/>
          <p:cNvSpPr txBox="1"/>
          <p:nvPr>
            <p:ph type="title"/>
          </p:nvPr>
        </p:nvSpPr>
        <p:spPr>
          <a:xfrm>
            <a:off x="761875" y="481376"/>
            <a:ext cx="10515600" cy="7914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IT"/>
              <a:t>pDT examples</a:t>
            </a:r>
            <a:endParaRPr/>
          </a:p>
        </p:txBody>
      </p:sp>
      <p:pic>
        <p:nvPicPr>
          <p:cNvPr id="208" name="Google Shape;208;g2d52d133a4f_0_588"/>
          <p:cNvPicPr preferRelativeResize="0"/>
          <p:nvPr/>
        </p:nvPicPr>
        <p:blipFill>
          <a:blip r:embed="rId3">
            <a:alphaModFix/>
          </a:blip>
          <a:stretch>
            <a:fillRect/>
          </a:stretch>
        </p:blipFill>
        <p:spPr>
          <a:xfrm>
            <a:off x="152400" y="1308926"/>
            <a:ext cx="5904503" cy="5396675"/>
          </a:xfrm>
          <a:prstGeom prst="rect">
            <a:avLst/>
          </a:prstGeom>
          <a:noFill/>
          <a:ln>
            <a:noFill/>
          </a:ln>
        </p:spPr>
      </p:pic>
      <p:pic>
        <p:nvPicPr>
          <p:cNvPr id="209" name="Google Shape;209;g2d52d133a4f_0_588"/>
          <p:cNvPicPr preferRelativeResize="0"/>
          <p:nvPr/>
        </p:nvPicPr>
        <p:blipFill>
          <a:blip r:embed="rId4">
            <a:alphaModFix/>
          </a:blip>
          <a:stretch>
            <a:fillRect/>
          </a:stretch>
        </p:blipFill>
        <p:spPr>
          <a:xfrm>
            <a:off x="6209303" y="1308926"/>
            <a:ext cx="5830296" cy="5016666"/>
          </a:xfrm>
          <a:prstGeom prst="rect">
            <a:avLst/>
          </a:prstGeom>
          <a:noFill/>
          <a:ln>
            <a:noFill/>
          </a:ln>
        </p:spPr>
      </p:pic>
      <p:sp>
        <p:nvSpPr>
          <p:cNvPr id="210" name="Google Shape;210;g2d52d133a4f_0_588"/>
          <p:cNvSpPr txBox="1"/>
          <p:nvPr/>
        </p:nvSpPr>
        <p:spPr>
          <a:xfrm>
            <a:off x="5880375" y="679825"/>
            <a:ext cx="62298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IT" sz="2800" u="sng">
                <a:solidFill>
                  <a:schemeClr val="hlink"/>
                </a:solidFill>
                <a:latin typeface="Calibri"/>
                <a:ea typeface="Calibri"/>
                <a:cs typeface="Calibri"/>
                <a:sym typeface="Calibri"/>
                <a:hlinkClick r:id="rId5"/>
              </a:rPr>
              <a:t>https://github.com/BioDT/biodt-fair</a:t>
            </a:r>
            <a:r>
              <a:rPr lang="it-IT" sz="2800">
                <a:solidFill>
                  <a:srgbClr val="323F24"/>
                </a:solidFill>
                <a:latin typeface="Calibri"/>
                <a:ea typeface="Calibri"/>
                <a:cs typeface="Calibri"/>
                <a:sym typeface="Calibri"/>
              </a:rPr>
              <a:t> </a:t>
            </a:r>
            <a:endParaRPr sz="2800">
              <a:solidFill>
                <a:srgbClr val="323F24"/>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14" name="Shape 214"/>
        <p:cNvGrpSpPr/>
        <p:nvPr/>
      </p:nvGrpSpPr>
      <p:grpSpPr>
        <a:xfrm>
          <a:off x="0" y="0"/>
          <a:ext cx="0" cy="0"/>
          <a:chOff x="0" y="0"/>
          <a:chExt cx="0" cy="0"/>
        </a:xfrm>
      </p:grpSpPr>
      <p:sp>
        <p:nvSpPr>
          <p:cNvPr id="215" name="Google Shape;215;g2d52d133a4f_0_595"/>
          <p:cNvSpPr txBox="1"/>
          <p:nvPr>
            <p:ph type="title"/>
          </p:nvPr>
        </p:nvSpPr>
        <p:spPr>
          <a:xfrm>
            <a:off x="838200" y="365126"/>
            <a:ext cx="10515600" cy="7914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1500"/>
              <a:buFont typeface="Arial"/>
              <a:buNone/>
            </a:pPr>
            <a:r>
              <a:rPr b="1" lang="it-IT" sz="2700">
                <a:solidFill>
                  <a:srgbClr val="073763"/>
                </a:solidFill>
                <a:latin typeface="Calibri"/>
                <a:ea typeface="Calibri"/>
                <a:cs typeface="Calibri"/>
                <a:sym typeface="Calibri"/>
              </a:rPr>
              <a:t>agroclim workflow demo </a:t>
            </a:r>
            <a:endParaRPr sz="2700">
              <a:solidFill>
                <a:srgbClr val="073763"/>
              </a:solidFill>
              <a:latin typeface="Calibri"/>
              <a:ea typeface="Calibri"/>
              <a:cs typeface="Calibri"/>
              <a:sym typeface="Calibri"/>
            </a:endParaRPr>
          </a:p>
        </p:txBody>
      </p:sp>
      <p:sp>
        <p:nvSpPr>
          <p:cNvPr id="216" name="Google Shape;216;g2d52d133a4f_0_595"/>
          <p:cNvSpPr txBox="1"/>
          <p:nvPr/>
        </p:nvSpPr>
        <p:spPr>
          <a:xfrm>
            <a:off x="686500" y="821708"/>
            <a:ext cx="11382000" cy="538800"/>
          </a:xfrm>
          <a:prstGeom prst="rect">
            <a:avLst/>
          </a:prstGeom>
          <a:noFill/>
          <a:ln>
            <a:noFill/>
          </a:ln>
        </p:spPr>
        <p:txBody>
          <a:bodyPr anchorCtr="0" anchor="t" bIns="121900" lIns="121900" spcFirstLastPara="1" rIns="121900" wrap="square" tIns="121900">
            <a:spAutoFit/>
          </a:bodyPr>
          <a:lstStyle/>
          <a:p>
            <a:pPr indent="0" lvl="0" marL="0" rtl="0" algn="r">
              <a:spcBef>
                <a:spcPts val="0"/>
              </a:spcBef>
              <a:spcAft>
                <a:spcPts val="0"/>
              </a:spcAft>
              <a:buClr>
                <a:schemeClr val="dk1"/>
              </a:buClr>
              <a:buSzPts val="1500"/>
              <a:buFont typeface="Arial"/>
              <a:buNone/>
            </a:pPr>
            <a:r>
              <a:rPr b="1" lang="it-IT" sz="1900">
                <a:solidFill>
                  <a:srgbClr val="073763"/>
                </a:solidFill>
                <a:latin typeface="Calibri"/>
                <a:ea typeface="Calibri"/>
                <a:cs typeface="Calibri"/>
                <a:sym typeface="Calibri"/>
              </a:rPr>
              <a:t>agroclim - using crop growth models and DestinE data</a:t>
            </a:r>
            <a:endParaRPr b="1" sz="1900">
              <a:solidFill>
                <a:srgbClr val="073763"/>
              </a:solidFill>
              <a:latin typeface="Calibri"/>
              <a:ea typeface="Calibri"/>
              <a:cs typeface="Calibri"/>
              <a:sym typeface="Calibri"/>
            </a:endParaRPr>
          </a:p>
        </p:txBody>
      </p:sp>
      <p:sp>
        <p:nvSpPr>
          <p:cNvPr id="217" name="Google Shape;217;g2d52d133a4f_0_595"/>
          <p:cNvSpPr txBox="1"/>
          <p:nvPr/>
        </p:nvSpPr>
        <p:spPr>
          <a:xfrm>
            <a:off x="48967" y="6457817"/>
            <a:ext cx="10602900" cy="400200"/>
          </a:xfrm>
          <a:prstGeom prst="rect">
            <a:avLst/>
          </a:prstGeom>
          <a:noFill/>
          <a:ln>
            <a:noFill/>
          </a:ln>
        </p:spPr>
        <p:txBody>
          <a:bodyPr anchorCtr="0" anchor="t" bIns="60925" lIns="121900" spcFirstLastPara="1" rIns="121900" wrap="square" tIns="60925">
            <a:spAutoFit/>
          </a:bodyPr>
          <a:lstStyle/>
          <a:p>
            <a:pPr indent="0" lvl="0" marL="0" rtl="0" algn="l">
              <a:spcBef>
                <a:spcPts val="0"/>
              </a:spcBef>
              <a:spcAft>
                <a:spcPts val="0"/>
              </a:spcAft>
              <a:buNone/>
            </a:pPr>
            <a:r>
              <a:rPr b="1" lang="it-IT" sz="1800">
                <a:solidFill>
                  <a:schemeClr val="lt1"/>
                </a:solidFill>
                <a:latin typeface="Calibri"/>
                <a:ea typeface="Calibri"/>
                <a:cs typeface="Calibri"/>
                <a:sym typeface="Calibri"/>
              </a:rPr>
              <a:t>3rd Destination Earth User eXchange</a:t>
            </a:r>
            <a:r>
              <a:rPr lang="it-IT" sz="1600">
                <a:solidFill>
                  <a:schemeClr val="lt1"/>
                </a:solidFill>
                <a:latin typeface="Calibri"/>
                <a:ea typeface="Calibri"/>
                <a:cs typeface="Calibri"/>
                <a:sym typeface="Calibri"/>
              </a:rPr>
              <a:t> - Claus Weiland et al.</a:t>
            </a:r>
            <a:endParaRPr b="1" sz="1600">
              <a:solidFill>
                <a:schemeClr val="lt1"/>
              </a:solidFill>
              <a:latin typeface="Calibri"/>
              <a:ea typeface="Calibri"/>
              <a:cs typeface="Calibri"/>
              <a:sym typeface="Calibri"/>
            </a:endParaRPr>
          </a:p>
        </p:txBody>
      </p:sp>
      <p:pic>
        <p:nvPicPr>
          <p:cNvPr id="218" name="Google Shape;218;g2d52d133a4f_0_595" title="agroclim.mp4">
            <a:hlinkClick r:id="rId3"/>
          </p:cNvPr>
          <p:cNvPicPr preferRelativeResize="0"/>
          <p:nvPr/>
        </p:nvPicPr>
        <p:blipFill>
          <a:blip r:embed="rId4">
            <a:alphaModFix/>
          </a:blip>
          <a:stretch>
            <a:fillRect/>
          </a:stretch>
        </p:blipFill>
        <p:spPr>
          <a:xfrm>
            <a:off x="2680967" y="1360500"/>
            <a:ext cx="6001808" cy="4501356"/>
          </a:xfrm>
          <a:prstGeom prst="rect">
            <a:avLst/>
          </a:prstGeom>
          <a:noFill/>
          <a:ln>
            <a:noFill/>
          </a:ln>
        </p:spPr>
      </p:pic>
      <p:sp>
        <p:nvSpPr>
          <p:cNvPr id="219" name="Google Shape;219;g2d52d133a4f_0_595"/>
          <p:cNvSpPr txBox="1"/>
          <p:nvPr/>
        </p:nvSpPr>
        <p:spPr>
          <a:xfrm>
            <a:off x="4096600" y="5920967"/>
            <a:ext cx="3897300" cy="270000"/>
          </a:xfrm>
          <a:prstGeom prst="rect">
            <a:avLst/>
          </a:prstGeom>
          <a:noFill/>
          <a:ln>
            <a:noFill/>
          </a:ln>
        </p:spPr>
        <p:txBody>
          <a:bodyPr anchorCtr="0" anchor="t" bIns="121900" lIns="121900" spcFirstLastPara="1" rIns="121900" wrap="square" tIns="121900">
            <a:noAutofit/>
          </a:bodyPr>
          <a:lstStyle/>
          <a:p>
            <a:pPr indent="0" lvl="0" marL="0" rtl="0" algn="l">
              <a:spcBef>
                <a:spcPts val="0"/>
              </a:spcBef>
              <a:spcAft>
                <a:spcPts val="0"/>
              </a:spcAft>
              <a:buNone/>
            </a:pPr>
            <a:r>
              <a:rPr b="1" lang="it-IT" sz="2000" u="sng">
                <a:solidFill>
                  <a:schemeClr val="hlink"/>
                </a:solidFill>
                <a:latin typeface="Calibri"/>
                <a:ea typeface="Calibri"/>
                <a:cs typeface="Calibri"/>
                <a:sym typeface="Calibri"/>
                <a:hlinkClick r:id="rId5"/>
              </a:rPr>
              <a:t>https://bit.ly/agroclimmov</a:t>
            </a:r>
            <a:endParaRPr b="1" sz="2000">
              <a:solidFill>
                <a:srgbClr val="073763"/>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gtEl>
                                        <p:attrNameLst>
                                          <p:attrName>style.visibility</p:attrName>
                                        </p:attrNameLst>
                                      </p:cBhvr>
                                      <p:to>
                                        <p:strVal val="visible"/>
                                      </p:to>
                                    </p:set>
                                    <p:animEffect filter="fade" transition="in">
                                      <p:cBhvr>
                                        <p:cTn dur="1000"/>
                                        <p:tgtEl>
                                          <p:spTgt spid="21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g2d52d133a4f_0_436"/>
          <p:cNvSpPr txBox="1"/>
          <p:nvPr>
            <p:ph type="title"/>
          </p:nvPr>
        </p:nvSpPr>
        <p:spPr>
          <a:xfrm>
            <a:off x="364150" y="654900"/>
            <a:ext cx="10515600" cy="936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37500"/>
              <a:buFont typeface="Calibri"/>
              <a:buNone/>
            </a:pPr>
            <a:r>
              <a:rPr lang="it-IT"/>
              <a:t>RO-Crate Profiles: </a:t>
            </a:r>
            <a:br>
              <a:rPr lang="it-IT"/>
            </a:br>
            <a:r>
              <a:rPr lang="it-IT"/>
              <a:t>Defined Content Checklists</a:t>
            </a:r>
            <a:endParaRPr/>
          </a:p>
        </p:txBody>
      </p:sp>
      <p:sp>
        <p:nvSpPr>
          <p:cNvPr id="226" name="Google Shape;226;g2d52d133a4f_0_436"/>
          <p:cNvSpPr txBox="1"/>
          <p:nvPr>
            <p:ph idx="1" type="body"/>
          </p:nvPr>
        </p:nvSpPr>
        <p:spPr>
          <a:xfrm>
            <a:off x="762000" y="1590912"/>
            <a:ext cx="4700700" cy="4278300"/>
          </a:xfrm>
          <a:prstGeom prst="rect">
            <a:avLst/>
          </a:prstGeom>
          <a:noFill/>
          <a:ln>
            <a:noFill/>
          </a:ln>
        </p:spPr>
        <p:txBody>
          <a:bodyPr anchorCtr="0" anchor="t" bIns="45700" lIns="91425" spcFirstLastPara="1" rIns="91425" wrap="square" tIns="45700">
            <a:normAutofit fontScale="70000" lnSpcReduction="10000"/>
          </a:bodyPr>
          <a:lstStyle/>
          <a:p>
            <a:pPr indent="0" lvl="0" marL="0" rtl="0" algn="l">
              <a:lnSpc>
                <a:spcPct val="120000"/>
              </a:lnSpc>
              <a:spcBef>
                <a:spcPts val="0"/>
              </a:spcBef>
              <a:spcAft>
                <a:spcPts val="0"/>
              </a:spcAft>
              <a:buClr>
                <a:schemeClr val="dk1"/>
              </a:buClr>
              <a:buSzPct val="100000"/>
              <a:buNone/>
            </a:pPr>
            <a:r>
              <a:rPr b="1" lang="it-IT">
                <a:latin typeface="Corbel"/>
                <a:ea typeface="Corbel"/>
                <a:cs typeface="Corbel"/>
                <a:sym typeface="Corbel"/>
              </a:rPr>
              <a:t>Profiles</a:t>
            </a:r>
            <a:r>
              <a:rPr lang="it-IT">
                <a:latin typeface="Corbel"/>
                <a:ea typeface="Corbel"/>
                <a:cs typeface="Corbel"/>
                <a:sym typeface="Corbel"/>
              </a:rPr>
              <a:t> give a set of conventions, types and properties that minimally require and expect to be present in that subset of RO-Crates.</a:t>
            </a:r>
            <a:endParaRPr/>
          </a:p>
          <a:p>
            <a:pPr indent="-187960" lvl="0" marL="241300" rtl="0" algn="l">
              <a:lnSpc>
                <a:spcPct val="120000"/>
              </a:lnSpc>
              <a:spcBef>
                <a:spcPts val="1100"/>
              </a:spcBef>
              <a:spcAft>
                <a:spcPts val="0"/>
              </a:spcAft>
              <a:buClr>
                <a:schemeClr val="dk1"/>
              </a:buClr>
              <a:buSzPct val="100000"/>
              <a:buChar char="●"/>
            </a:pPr>
            <a:r>
              <a:rPr b="1" lang="it-IT">
                <a:latin typeface="Corbel"/>
                <a:ea typeface="Corbel"/>
                <a:cs typeface="Corbel"/>
                <a:sym typeface="Corbel"/>
              </a:rPr>
              <a:t>Duck typing </a:t>
            </a:r>
            <a:r>
              <a:rPr lang="it-IT">
                <a:latin typeface="Corbel"/>
                <a:ea typeface="Corbel"/>
                <a:cs typeface="Corbel"/>
                <a:sym typeface="Corbel"/>
              </a:rPr>
              <a:t>for creation, consumption, rendering</a:t>
            </a:r>
            <a:endParaRPr/>
          </a:p>
          <a:p>
            <a:pPr indent="-187960" lvl="0" marL="241300" rtl="0" algn="l">
              <a:lnSpc>
                <a:spcPct val="120000"/>
              </a:lnSpc>
              <a:spcBef>
                <a:spcPts val="1100"/>
              </a:spcBef>
              <a:spcAft>
                <a:spcPts val="0"/>
              </a:spcAft>
              <a:buClr>
                <a:schemeClr val="dk1"/>
              </a:buClr>
              <a:buSzPct val="100000"/>
              <a:buChar char="●"/>
            </a:pPr>
            <a:r>
              <a:rPr b="1" lang="it-IT">
                <a:latin typeface="Corbel"/>
                <a:ea typeface="Corbel"/>
                <a:cs typeface="Corbel"/>
                <a:sym typeface="Corbel"/>
              </a:rPr>
              <a:t>Classification</a:t>
            </a:r>
            <a:r>
              <a:rPr lang="it-IT">
                <a:latin typeface="Corbel"/>
                <a:ea typeface="Corbel"/>
                <a:cs typeface="Corbel"/>
                <a:sym typeface="Corbel"/>
              </a:rPr>
              <a:t> for finding and comprehension. </a:t>
            </a:r>
            <a:endParaRPr/>
          </a:p>
          <a:p>
            <a:pPr indent="-187960" lvl="0" marL="241300" rtl="0" algn="l">
              <a:lnSpc>
                <a:spcPct val="120000"/>
              </a:lnSpc>
              <a:spcBef>
                <a:spcPts val="1100"/>
              </a:spcBef>
              <a:spcAft>
                <a:spcPts val="0"/>
              </a:spcAft>
              <a:buClr>
                <a:schemeClr val="dk1"/>
              </a:buClr>
              <a:buSzPct val="100000"/>
              <a:buChar char="●"/>
            </a:pPr>
            <a:r>
              <a:rPr b="1" lang="it-IT" u="sng">
                <a:solidFill>
                  <a:schemeClr val="hlink"/>
                </a:solidFill>
                <a:latin typeface="Corbel"/>
                <a:ea typeface="Corbel"/>
                <a:cs typeface="Corbel"/>
                <a:sym typeface="Corbel"/>
                <a:hlinkClick r:id="rId3"/>
              </a:rPr>
              <a:t>Profile Crate</a:t>
            </a:r>
            <a:r>
              <a:rPr b="1" lang="it-IT">
                <a:latin typeface="Corbel"/>
                <a:ea typeface="Corbel"/>
                <a:cs typeface="Corbel"/>
                <a:sym typeface="Corbel"/>
              </a:rPr>
              <a:t> </a:t>
            </a:r>
            <a:r>
              <a:rPr lang="it-IT">
                <a:latin typeface="Corbel"/>
                <a:ea typeface="Corbel"/>
                <a:cs typeface="Corbel"/>
                <a:sym typeface="Corbel"/>
              </a:rPr>
              <a:t>for further defining RO-Crates profile resources</a:t>
            </a:r>
            <a:endParaRPr>
              <a:latin typeface="Corbel"/>
              <a:ea typeface="Corbel"/>
              <a:cs typeface="Corbel"/>
              <a:sym typeface="Corbel"/>
            </a:endParaRPr>
          </a:p>
          <a:p>
            <a:pPr indent="-187960" lvl="0" marL="241300" rtl="0" algn="l">
              <a:lnSpc>
                <a:spcPct val="120000"/>
              </a:lnSpc>
              <a:spcBef>
                <a:spcPts val="1100"/>
              </a:spcBef>
              <a:spcAft>
                <a:spcPts val="0"/>
              </a:spcAft>
              <a:buClr>
                <a:schemeClr val="dk1"/>
              </a:buClr>
              <a:buSzPct val="100000"/>
              <a:buChar char="●"/>
            </a:pPr>
            <a:r>
              <a:rPr lang="it-IT">
                <a:latin typeface="Corbel"/>
                <a:ea typeface="Corbel"/>
                <a:cs typeface="Corbel"/>
                <a:sym typeface="Corbel"/>
              </a:rPr>
              <a:t>Key to </a:t>
            </a:r>
            <a:r>
              <a:rPr b="1" lang="it-IT">
                <a:latin typeface="Corbel"/>
                <a:ea typeface="Corbel"/>
                <a:cs typeface="Corbel"/>
                <a:sym typeface="Corbel"/>
              </a:rPr>
              <a:t>extensibility and diversity</a:t>
            </a:r>
            <a:endParaRPr b="1">
              <a:latin typeface="Corbel"/>
              <a:ea typeface="Corbel"/>
              <a:cs typeface="Corbel"/>
              <a:sym typeface="Corbel"/>
            </a:endParaRPr>
          </a:p>
        </p:txBody>
      </p:sp>
      <p:pic>
        <p:nvPicPr>
          <p:cNvPr descr="Image result for RO-Crate logo" id="227" name="Google Shape;227;g2d52d133a4f_0_436"/>
          <p:cNvPicPr preferRelativeResize="0"/>
          <p:nvPr/>
        </p:nvPicPr>
        <p:blipFill rotWithShape="1">
          <a:blip r:embed="rId4">
            <a:alphaModFix/>
          </a:blip>
          <a:srcRect b="0" l="0" r="57910" t="0"/>
          <a:stretch/>
        </p:blipFill>
        <p:spPr>
          <a:xfrm>
            <a:off x="10464279" y="1141733"/>
            <a:ext cx="1050008" cy="718135"/>
          </a:xfrm>
          <a:prstGeom prst="rect">
            <a:avLst/>
          </a:prstGeom>
          <a:noFill/>
          <a:ln>
            <a:noFill/>
          </a:ln>
        </p:spPr>
      </p:pic>
      <p:pic>
        <p:nvPicPr>
          <p:cNvPr id="228" name="Google Shape;228;g2d52d133a4f_0_436"/>
          <p:cNvPicPr preferRelativeResize="0"/>
          <p:nvPr/>
        </p:nvPicPr>
        <p:blipFill rotWithShape="1">
          <a:blip r:embed="rId5">
            <a:alphaModFix/>
          </a:blip>
          <a:srcRect b="0" l="0" r="0" t="0"/>
          <a:stretch/>
        </p:blipFill>
        <p:spPr>
          <a:xfrm>
            <a:off x="10053912" y="2562097"/>
            <a:ext cx="1786690" cy="522012"/>
          </a:xfrm>
          <a:prstGeom prst="rect">
            <a:avLst/>
          </a:prstGeom>
          <a:noFill/>
          <a:ln>
            <a:noFill/>
          </a:ln>
        </p:spPr>
      </p:pic>
      <p:cxnSp>
        <p:nvCxnSpPr>
          <p:cNvPr id="229" name="Google Shape;229;g2d52d133a4f_0_436"/>
          <p:cNvCxnSpPr/>
          <p:nvPr/>
        </p:nvCxnSpPr>
        <p:spPr>
          <a:xfrm rot="10800000">
            <a:off x="10947255" y="1923432"/>
            <a:ext cx="0" cy="537900"/>
          </a:xfrm>
          <a:prstGeom prst="straightConnector1">
            <a:avLst/>
          </a:prstGeom>
          <a:noFill/>
          <a:ln cap="flat" cmpd="sng" w="57150">
            <a:solidFill>
              <a:srgbClr val="006666"/>
            </a:solidFill>
            <a:prstDash val="solid"/>
            <a:miter lim="800000"/>
            <a:headEnd len="sm" w="sm" type="none"/>
            <a:tailEnd len="med" w="med" type="triangle"/>
          </a:ln>
        </p:spPr>
      </p:cxnSp>
      <p:cxnSp>
        <p:nvCxnSpPr>
          <p:cNvPr id="230" name="Google Shape;230;g2d52d133a4f_0_436"/>
          <p:cNvCxnSpPr/>
          <p:nvPr/>
        </p:nvCxnSpPr>
        <p:spPr>
          <a:xfrm rot="10800000">
            <a:off x="10989281" y="3096327"/>
            <a:ext cx="0" cy="739500"/>
          </a:xfrm>
          <a:prstGeom prst="straightConnector1">
            <a:avLst/>
          </a:prstGeom>
          <a:noFill/>
          <a:ln cap="flat" cmpd="sng" w="57150">
            <a:solidFill>
              <a:srgbClr val="006666"/>
            </a:solidFill>
            <a:prstDash val="solid"/>
            <a:miter lim="800000"/>
            <a:headEnd len="sm" w="sm" type="none"/>
            <a:tailEnd len="med" w="med" type="triangle"/>
          </a:ln>
        </p:spPr>
      </p:cxnSp>
      <p:cxnSp>
        <p:nvCxnSpPr>
          <p:cNvPr id="231" name="Google Shape;231;g2d52d133a4f_0_436"/>
          <p:cNvCxnSpPr/>
          <p:nvPr/>
        </p:nvCxnSpPr>
        <p:spPr>
          <a:xfrm rot="10800000">
            <a:off x="10910806" y="4447677"/>
            <a:ext cx="0" cy="739500"/>
          </a:xfrm>
          <a:prstGeom prst="straightConnector1">
            <a:avLst/>
          </a:prstGeom>
          <a:noFill/>
          <a:ln cap="flat" cmpd="sng" w="57150">
            <a:solidFill>
              <a:srgbClr val="006666"/>
            </a:solidFill>
            <a:prstDash val="solid"/>
            <a:miter lim="800000"/>
            <a:headEnd len="sm" w="sm" type="none"/>
            <a:tailEnd len="med" w="med" type="triangle"/>
          </a:ln>
        </p:spPr>
      </p:cxnSp>
      <p:pic>
        <p:nvPicPr>
          <p:cNvPr id="232" name="Google Shape;232;g2d52d133a4f_0_436"/>
          <p:cNvPicPr preferRelativeResize="0"/>
          <p:nvPr/>
        </p:nvPicPr>
        <p:blipFill rotWithShape="1">
          <a:blip r:embed="rId6">
            <a:alphaModFix/>
          </a:blip>
          <a:srcRect b="0" l="0" r="0" t="0"/>
          <a:stretch/>
        </p:blipFill>
        <p:spPr>
          <a:xfrm>
            <a:off x="10058317" y="4053175"/>
            <a:ext cx="1382198" cy="394500"/>
          </a:xfrm>
          <a:prstGeom prst="rect">
            <a:avLst/>
          </a:prstGeom>
          <a:noFill/>
          <a:ln>
            <a:noFill/>
          </a:ln>
        </p:spPr>
      </p:pic>
      <p:sp>
        <p:nvSpPr>
          <p:cNvPr id="233" name="Google Shape;233;g2d52d133a4f_0_436"/>
          <p:cNvSpPr txBox="1"/>
          <p:nvPr/>
        </p:nvSpPr>
        <p:spPr>
          <a:xfrm>
            <a:off x="5462700" y="5826550"/>
            <a:ext cx="6229800" cy="39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IT"/>
              <a:t>Julian Lopez Gordillo</a:t>
            </a:r>
            <a:br>
              <a:rPr lang="it-IT"/>
            </a:br>
            <a:r>
              <a:rPr lang="it-IT" u="sng">
                <a:solidFill>
                  <a:schemeClr val="hlink"/>
                </a:solidFill>
                <a:latin typeface="Calibri"/>
                <a:ea typeface="Calibri"/>
                <a:cs typeface="Calibri"/>
                <a:sym typeface="Calibri"/>
                <a:hlinkClick r:id="rId7"/>
              </a:rPr>
              <a:t>https://github.com/BioDT/biodt-fair</a:t>
            </a:r>
            <a:r>
              <a:rPr lang="it-IT">
                <a:solidFill>
                  <a:srgbClr val="323F24"/>
                </a:solidFill>
                <a:latin typeface="Calibri"/>
                <a:ea typeface="Calibri"/>
                <a:cs typeface="Calibri"/>
                <a:sym typeface="Calibri"/>
              </a:rPr>
              <a:t> </a:t>
            </a:r>
            <a:endParaRPr>
              <a:solidFill>
                <a:srgbClr val="323F24"/>
              </a:solidFill>
              <a:latin typeface="Calibri"/>
              <a:ea typeface="Calibri"/>
              <a:cs typeface="Calibri"/>
              <a:sym typeface="Calibri"/>
            </a:endParaRPr>
          </a:p>
        </p:txBody>
      </p:sp>
      <p:pic>
        <p:nvPicPr>
          <p:cNvPr id="234" name="Google Shape;234;g2d52d133a4f_0_436"/>
          <p:cNvPicPr preferRelativeResize="0"/>
          <p:nvPr/>
        </p:nvPicPr>
        <p:blipFill>
          <a:blip r:embed="rId8">
            <a:alphaModFix/>
          </a:blip>
          <a:stretch>
            <a:fillRect/>
          </a:stretch>
        </p:blipFill>
        <p:spPr>
          <a:xfrm>
            <a:off x="8228378" y="2582615"/>
            <a:ext cx="1225248" cy="522013"/>
          </a:xfrm>
          <a:prstGeom prst="rect">
            <a:avLst/>
          </a:prstGeom>
          <a:noFill/>
          <a:ln>
            <a:noFill/>
          </a:ln>
        </p:spPr>
      </p:pic>
      <p:cxnSp>
        <p:nvCxnSpPr>
          <p:cNvPr id="235" name="Google Shape;235;g2d52d133a4f_0_436"/>
          <p:cNvCxnSpPr>
            <a:stCxn id="236" idx="3"/>
          </p:cNvCxnSpPr>
          <p:nvPr/>
        </p:nvCxnSpPr>
        <p:spPr>
          <a:xfrm flipH="1" rot="10800000">
            <a:off x="9237000" y="1563575"/>
            <a:ext cx="1027500" cy="282000"/>
          </a:xfrm>
          <a:prstGeom prst="straightConnector1">
            <a:avLst/>
          </a:prstGeom>
          <a:noFill/>
          <a:ln cap="flat" cmpd="sng" w="57150">
            <a:solidFill>
              <a:srgbClr val="006666"/>
            </a:solidFill>
            <a:prstDash val="solid"/>
            <a:miter lim="800000"/>
            <a:headEnd len="sm" w="sm" type="none"/>
            <a:tailEnd len="med" w="med" type="triangle"/>
          </a:ln>
        </p:spPr>
      </p:cxnSp>
      <p:pic>
        <p:nvPicPr>
          <p:cNvPr id="237" name="Google Shape;237;g2d52d133a4f_0_436"/>
          <p:cNvPicPr preferRelativeResize="0"/>
          <p:nvPr/>
        </p:nvPicPr>
        <p:blipFill>
          <a:blip r:embed="rId8">
            <a:alphaModFix/>
          </a:blip>
          <a:stretch>
            <a:fillRect/>
          </a:stretch>
        </p:blipFill>
        <p:spPr>
          <a:xfrm>
            <a:off x="10058316" y="5187165"/>
            <a:ext cx="1225248" cy="522013"/>
          </a:xfrm>
          <a:prstGeom prst="rect">
            <a:avLst/>
          </a:prstGeom>
          <a:noFill/>
          <a:ln>
            <a:noFill/>
          </a:ln>
        </p:spPr>
      </p:pic>
      <p:pic>
        <p:nvPicPr>
          <p:cNvPr id="238" name="Google Shape;238;g2d52d133a4f_0_436"/>
          <p:cNvPicPr preferRelativeResize="0"/>
          <p:nvPr/>
        </p:nvPicPr>
        <p:blipFill>
          <a:blip r:embed="rId8">
            <a:alphaModFix/>
          </a:blip>
          <a:stretch>
            <a:fillRect/>
          </a:stretch>
        </p:blipFill>
        <p:spPr>
          <a:xfrm>
            <a:off x="7270678" y="4887115"/>
            <a:ext cx="1225248" cy="522013"/>
          </a:xfrm>
          <a:prstGeom prst="rect">
            <a:avLst/>
          </a:prstGeom>
          <a:noFill/>
          <a:ln>
            <a:noFill/>
          </a:ln>
        </p:spPr>
      </p:pic>
      <p:cxnSp>
        <p:nvCxnSpPr>
          <p:cNvPr id="239" name="Google Shape;239;g2d52d133a4f_0_436"/>
          <p:cNvCxnSpPr/>
          <p:nvPr/>
        </p:nvCxnSpPr>
        <p:spPr>
          <a:xfrm flipH="1" rot="10800000">
            <a:off x="8767250" y="3249875"/>
            <a:ext cx="1635000" cy="1191000"/>
          </a:xfrm>
          <a:prstGeom prst="straightConnector1">
            <a:avLst/>
          </a:prstGeom>
          <a:noFill/>
          <a:ln cap="flat" cmpd="sng" w="57150">
            <a:solidFill>
              <a:srgbClr val="006666"/>
            </a:solidFill>
            <a:prstDash val="solid"/>
            <a:miter lim="800000"/>
            <a:headEnd len="sm" w="sm" type="none"/>
            <a:tailEnd len="med" w="med" type="triangle"/>
          </a:ln>
        </p:spPr>
      </p:cxnSp>
      <p:sp>
        <p:nvSpPr>
          <p:cNvPr id="240" name="Google Shape;240;g2d52d133a4f_0_436"/>
          <p:cNvSpPr txBox="1"/>
          <p:nvPr/>
        </p:nvSpPr>
        <p:spPr>
          <a:xfrm>
            <a:off x="7863000" y="3006850"/>
            <a:ext cx="1949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IT" sz="1300">
                <a:solidFill>
                  <a:srgbClr val="323F24"/>
                </a:solidFill>
                <a:latin typeface="Calibri"/>
                <a:ea typeface="Calibri"/>
                <a:cs typeface="Calibri"/>
                <a:sym typeface="Calibri"/>
              </a:rPr>
              <a:t>FDO Dataset Profile</a:t>
            </a:r>
            <a:endParaRPr sz="1300">
              <a:solidFill>
                <a:srgbClr val="323F24"/>
              </a:solidFill>
              <a:latin typeface="Calibri"/>
              <a:ea typeface="Calibri"/>
              <a:cs typeface="Calibri"/>
              <a:sym typeface="Calibri"/>
            </a:endParaRPr>
          </a:p>
        </p:txBody>
      </p:sp>
      <p:sp>
        <p:nvSpPr>
          <p:cNvPr id="241" name="Google Shape;241;g2d52d133a4f_0_436"/>
          <p:cNvSpPr txBox="1"/>
          <p:nvPr/>
        </p:nvSpPr>
        <p:spPr>
          <a:xfrm>
            <a:off x="6993600" y="5409125"/>
            <a:ext cx="1702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IT" sz="1300">
                <a:solidFill>
                  <a:srgbClr val="323F24"/>
                </a:solidFill>
                <a:latin typeface="Calibri"/>
                <a:ea typeface="Calibri"/>
                <a:cs typeface="Calibri"/>
                <a:sym typeface="Calibri"/>
              </a:rPr>
              <a:t>FDO Workflow Profile</a:t>
            </a:r>
            <a:endParaRPr sz="1300">
              <a:solidFill>
                <a:srgbClr val="323F24"/>
              </a:solidFill>
              <a:latin typeface="Calibri"/>
              <a:ea typeface="Calibri"/>
              <a:cs typeface="Calibri"/>
              <a:sym typeface="Calibri"/>
            </a:endParaRPr>
          </a:p>
        </p:txBody>
      </p:sp>
      <p:pic>
        <p:nvPicPr>
          <p:cNvPr id="242" name="Google Shape;242;g2d52d133a4f_0_436"/>
          <p:cNvPicPr preferRelativeResize="0"/>
          <p:nvPr/>
        </p:nvPicPr>
        <p:blipFill>
          <a:blip r:embed="rId8">
            <a:alphaModFix/>
          </a:blip>
          <a:stretch>
            <a:fillRect/>
          </a:stretch>
        </p:blipFill>
        <p:spPr>
          <a:xfrm>
            <a:off x="7690478" y="1267840"/>
            <a:ext cx="1225248" cy="522013"/>
          </a:xfrm>
          <a:prstGeom prst="rect">
            <a:avLst/>
          </a:prstGeom>
          <a:noFill/>
          <a:ln>
            <a:noFill/>
          </a:ln>
        </p:spPr>
      </p:pic>
      <p:sp>
        <p:nvSpPr>
          <p:cNvPr id="236" name="Google Shape;236;g2d52d133a4f_0_436"/>
          <p:cNvSpPr txBox="1"/>
          <p:nvPr/>
        </p:nvSpPr>
        <p:spPr>
          <a:xfrm>
            <a:off x="7779600" y="1653125"/>
            <a:ext cx="14574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IT" sz="1300">
                <a:solidFill>
                  <a:srgbClr val="323F24"/>
                </a:solidFill>
                <a:latin typeface="Calibri"/>
                <a:ea typeface="Calibri"/>
                <a:cs typeface="Calibri"/>
                <a:sym typeface="Calibri"/>
              </a:rPr>
              <a:t>FDO Kernel Profile</a:t>
            </a:r>
            <a:endParaRPr/>
          </a:p>
        </p:txBody>
      </p:sp>
      <p:sp>
        <p:nvSpPr>
          <p:cNvPr id="243" name="Google Shape;243;g2d52d133a4f_0_436"/>
          <p:cNvSpPr txBox="1"/>
          <p:nvPr/>
        </p:nvSpPr>
        <p:spPr>
          <a:xfrm>
            <a:off x="7268700" y="3818188"/>
            <a:ext cx="30000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IT" sz="1300">
                <a:solidFill>
                  <a:srgbClr val="323F24"/>
                </a:solidFill>
                <a:latin typeface="Calibri"/>
                <a:ea typeface="Calibri"/>
                <a:cs typeface="Calibri"/>
                <a:sym typeface="Calibri"/>
              </a:rPr>
              <a:t>FDO Model Profile</a:t>
            </a:r>
            <a:endParaRPr/>
          </a:p>
        </p:txBody>
      </p:sp>
      <p:pic>
        <p:nvPicPr>
          <p:cNvPr id="244" name="Google Shape;244;g2d52d133a4f_0_436"/>
          <p:cNvPicPr preferRelativeResize="0"/>
          <p:nvPr/>
        </p:nvPicPr>
        <p:blipFill>
          <a:blip r:embed="rId8">
            <a:alphaModFix/>
          </a:blip>
          <a:stretch>
            <a:fillRect/>
          </a:stretch>
        </p:blipFill>
        <p:spPr>
          <a:xfrm>
            <a:off x="7370378" y="3447715"/>
            <a:ext cx="1225248" cy="522013"/>
          </a:xfrm>
          <a:prstGeom prst="rect">
            <a:avLst/>
          </a:prstGeom>
          <a:noFill/>
          <a:ln>
            <a:noFill/>
          </a:ln>
        </p:spPr>
      </p:pic>
      <p:cxnSp>
        <p:nvCxnSpPr>
          <p:cNvPr id="245" name="Google Shape;245;g2d52d133a4f_0_436"/>
          <p:cNvCxnSpPr/>
          <p:nvPr/>
        </p:nvCxnSpPr>
        <p:spPr>
          <a:xfrm flipH="1" rot="10800000">
            <a:off x="7428525" y="2015775"/>
            <a:ext cx="528600" cy="1268400"/>
          </a:xfrm>
          <a:prstGeom prst="straightConnector1">
            <a:avLst/>
          </a:prstGeom>
          <a:noFill/>
          <a:ln cap="flat" cmpd="sng" w="57150">
            <a:solidFill>
              <a:srgbClr val="006666"/>
            </a:solidFill>
            <a:prstDash val="solid"/>
            <a:miter lim="800000"/>
            <a:headEnd len="sm" w="sm" type="none"/>
            <a:tailEnd len="med" w="med" type="triangle"/>
          </a:ln>
        </p:spPr>
      </p:cxnSp>
      <p:cxnSp>
        <p:nvCxnSpPr>
          <p:cNvPr id="246" name="Google Shape;246;g2d52d133a4f_0_436"/>
          <p:cNvCxnSpPr>
            <a:stCxn id="234" idx="0"/>
          </p:cNvCxnSpPr>
          <p:nvPr/>
        </p:nvCxnSpPr>
        <p:spPr>
          <a:xfrm rot="10800000">
            <a:off x="8696402" y="1928015"/>
            <a:ext cx="144600" cy="654600"/>
          </a:xfrm>
          <a:prstGeom prst="straightConnector1">
            <a:avLst/>
          </a:prstGeom>
          <a:noFill/>
          <a:ln cap="flat" cmpd="sng" w="57150">
            <a:solidFill>
              <a:srgbClr val="006666"/>
            </a:solidFill>
            <a:prstDash val="solid"/>
            <a:miter lim="800000"/>
            <a:headEnd len="sm" w="sm" type="none"/>
            <a:tailEnd len="med" w="med" type="triangle"/>
          </a:ln>
        </p:spPr>
      </p:cxnSp>
      <p:cxnSp>
        <p:nvCxnSpPr>
          <p:cNvPr id="247" name="Google Shape;247;g2d52d133a4f_0_436"/>
          <p:cNvCxnSpPr/>
          <p:nvPr/>
        </p:nvCxnSpPr>
        <p:spPr>
          <a:xfrm flipH="1" rot="10800000">
            <a:off x="7739350" y="4200250"/>
            <a:ext cx="194100" cy="719700"/>
          </a:xfrm>
          <a:prstGeom prst="straightConnector1">
            <a:avLst/>
          </a:prstGeom>
          <a:noFill/>
          <a:ln cap="flat" cmpd="sng" w="57150">
            <a:solidFill>
              <a:srgbClr val="006666"/>
            </a:solidFill>
            <a:prstDash val="solid"/>
            <a:miter lim="800000"/>
            <a:headEnd len="sm" w="sm" type="none"/>
            <a:tailEnd len="med" w="med" type="triangle"/>
          </a:ln>
        </p:spPr>
      </p:cxnSp>
      <p:pic>
        <p:nvPicPr>
          <p:cNvPr id="248" name="Google Shape;248;g2d52d133a4f_0_436"/>
          <p:cNvPicPr preferRelativeResize="0"/>
          <p:nvPr/>
        </p:nvPicPr>
        <p:blipFill>
          <a:blip r:embed="rId8">
            <a:alphaModFix/>
          </a:blip>
          <a:stretch>
            <a:fillRect/>
          </a:stretch>
        </p:blipFill>
        <p:spPr>
          <a:xfrm>
            <a:off x="5415628" y="2247690"/>
            <a:ext cx="1225248" cy="522013"/>
          </a:xfrm>
          <a:prstGeom prst="rect">
            <a:avLst/>
          </a:prstGeom>
          <a:noFill/>
          <a:ln>
            <a:noFill/>
          </a:ln>
        </p:spPr>
      </p:pic>
      <p:sp>
        <p:nvSpPr>
          <p:cNvPr id="249" name="Google Shape;249;g2d52d133a4f_0_436"/>
          <p:cNvSpPr txBox="1"/>
          <p:nvPr/>
        </p:nvSpPr>
        <p:spPr>
          <a:xfrm>
            <a:off x="5207875" y="2719725"/>
            <a:ext cx="19494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IT" sz="1300">
                <a:solidFill>
                  <a:srgbClr val="323F24"/>
                </a:solidFill>
                <a:latin typeface="Calibri"/>
                <a:ea typeface="Calibri"/>
                <a:cs typeface="Calibri"/>
                <a:sym typeface="Calibri"/>
              </a:rPr>
              <a:t>FDO Mapping Set Profile</a:t>
            </a:r>
            <a:endParaRPr sz="1300">
              <a:solidFill>
                <a:srgbClr val="323F24"/>
              </a:solidFill>
              <a:latin typeface="Calibri"/>
              <a:ea typeface="Calibri"/>
              <a:cs typeface="Calibri"/>
              <a:sym typeface="Calibri"/>
            </a:endParaRPr>
          </a:p>
        </p:txBody>
      </p:sp>
      <p:cxnSp>
        <p:nvCxnSpPr>
          <p:cNvPr id="250" name="Google Shape;250;g2d52d133a4f_0_436"/>
          <p:cNvCxnSpPr/>
          <p:nvPr/>
        </p:nvCxnSpPr>
        <p:spPr>
          <a:xfrm flipH="1" rot="10800000">
            <a:off x="6628675" y="1698875"/>
            <a:ext cx="1034700" cy="1097700"/>
          </a:xfrm>
          <a:prstGeom prst="straightConnector1">
            <a:avLst/>
          </a:prstGeom>
          <a:noFill/>
          <a:ln cap="flat" cmpd="sng" w="57150">
            <a:solidFill>
              <a:srgbClr val="006666"/>
            </a:solidFill>
            <a:prstDash val="solid"/>
            <a:miter lim="800000"/>
            <a:headEnd len="sm" w="sm" type="none"/>
            <a:tailEnd len="med" w="med" type="triangle"/>
          </a:ln>
        </p:spPr>
      </p:cxnSp>
      <p:pic>
        <p:nvPicPr>
          <p:cNvPr id="251" name="Google Shape;251;g2d52d133a4f_0_436"/>
          <p:cNvPicPr preferRelativeResize="0"/>
          <p:nvPr/>
        </p:nvPicPr>
        <p:blipFill>
          <a:blip r:embed="rId9">
            <a:alphaModFix/>
          </a:blip>
          <a:stretch>
            <a:fillRect/>
          </a:stretch>
        </p:blipFill>
        <p:spPr>
          <a:xfrm>
            <a:off x="5415627" y="3249875"/>
            <a:ext cx="987000" cy="282000"/>
          </a:xfrm>
          <a:prstGeom prst="rect">
            <a:avLst/>
          </a:prstGeom>
          <a:noFill/>
          <a:ln>
            <a:noFill/>
          </a:ln>
        </p:spPr>
      </p:pic>
      <p:cxnSp>
        <p:nvCxnSpPr>
          <p:cNvPr id="252" name="Google Shape;252;g2d52d133a4f_0_436"/>
          <p:cNvCxnSpPr/>
          <p:nvPr/>
        </p:nvCxnSpPr>
        <p:spPr>
          <a:xfrm rot="10800000">
            <a:off x="6173475" y="3616100"/>
            <a:ext cx="1014300" cy="155400"/>
          </a:xfrm>
          <a:prstGeom prst="straightConnector1">
            <a:avLst/>
          </a:prstGeom>
          <a:noFill/>
          <a:ln cap="flat" cmpd="sng" w="57150">
            <a:solidFill>
              <a:srgbClr val="006666"/>
            </a:solidFill>
            <a:prstDash val="solid"/>
            <a:miter lim="800000"/>
            <a:headEnd len="sm" w="sm" type="none"/>
            <a:tailEnd len="med" w="med" type="triangle"/>
          </a:ln>
        </p:spPr>
      </p:cxnSp>
      <p:sp>
        <p:nvSpPr>
          <p:cNvPr id="253" name="Google Shape;253;g2d52d133a4f_0_436"/>
          <p:cNvSpPr txBox="1"/>
          <p:nvPr/>
        </p:nvSpPr>
        <p:spPr>
          <a:xfrm>
            <a:off x="10137875" y="5573250"/>
            <a:ext cx="1702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it-IT" sz="1300">
                <a:solidFill>
                  <a:srgbClr val="323F24"/>
                </a:solidFill>
                <a:latin typeface="Calibri"/>
                <a:ea typeface="Calibri"/>
                <a:cs typeface="Calibri"/>
                <a:sym typeface="Calibri"/>
              </a:rPr>
              <a:t>LEXIS Profile?</a:t>
            </a:r>
            <a:endParaRPr i="1" sz="1300">
              <a:solidFill>
                <a:srgbClr val="323F24"/>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g2d52d133a4f_0_182"/>
          <p:cNvSpPr txBox="1"/>
          <p:nvPr>
            <p:ph type="title"/>
          </p:nvPr>
        </p:nvSpPr>
        <p:spPr>
          <a:xfrm>
            <a:off x="660425" y="555550"/>
            <a:ext cx="87012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800"/>
              <a:buNone/>
            </a:pPr>
            <a:r>
              <a:rPr lang="it-IT"/>
              <a:t>RO-Crate tutorials &amp; tools</a:t>
            </a:r>
            <a:endParaRPr/>
          </a:p>
        </p:txBody>
      </p:sp>
      <p:sp>
        <p:nvSpPr>
          <p:cNvPr id="259" name="Google Shape;259;g2d52d133a4f_0_182"/>
          <p:cNvSpPr txBox="1"/>
          <p:nvPr>
            <p:ph idx="1" type="body"/>
          </p:nvPr>
        </p:nvSpPr>
        <p:spPr>
          <a:xfrm>
            <a:off x="137000" y="1705925"/>
            <a:ext cx="8048400" cy="43512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2800"/>
              <a:buNone/>
            </a:pPr>
            <a:r>
              <a:rPr lang="it-IT" sz="2000" u="sng">
                <a:solidFill>
                  <a:schemeClr val="hlink"/>
                </a:solidFill>
                <a:hlinkClick r:id="rId3"/>
              </a:rPr>
              <a:t>https://www.researchobject.org/ro-crate/tutorials</a:t>
            </a:r>
            <a:r>
              <a:rPr lang="it-IT" sz="2000"/>
              <a:t> </a:t>
            </a:r>
            <a:endParaRPr sz="2000"/>
          </a:p>
          <a:p>
            <a:pPr indent="0" lvl="0" marL="0" rtl="0" algn="l">
              <a:lnSpc>
                <a:spcPct val="90000"/>
              </a:lnSpc>
              <a:spcBef>
                <a:spcPts val="1000"/>
              </a:spcBef>
              <a:spcAft>
                <a:spcPts val="0"/>
              </a:spcAft>
              <a:buSzPts val="2800"/>
              <a:buNone/>
            </a:pPr>
            <a:r>
              <a:rPr lang="it-IT" sz="2000"/>
              <a:t>Sandbox (experimental): </a:t>
            </a:r>
            <a:r>
              <a:rPr lang="it-IT" sz="2000" u="sng">
                <a:solidFill>
                  <a:schemeClr val="hlink"/>
                </a:solidFill>
                <a:hlinkClick r:id="rId4"/>
              </a:rPr>
              <a:t>https://ro-crate.ldaca.edu.au/</a:t>
            </a:r>
            <a:r>
              <a:rPr lang="it-IT" sz="2000"/>
              <a:t> </a:t>
            </a:r>
            <a:endParaRPr sz="2000"/>
          </a:p>
          <a:p>
            <a:pPr indent="0" lvl="0" marL="0" rtl="0" algn="l">
              <a:lnSpc>
                <a:spcPct val="90000"/>
              </a:lnSpc>
              <a:spcBef>
                <a:spcPts val="1000"/>
              </a:spcBef>
              <a:spcAft>
                <a:spcPts val="0"/>
              </a:spcAft>
              <a:buSzPts val="2800"/>
              <a:buNone/>
            </a:pPr>
            <a:r>
              <a:rPr lang="it-IT" sz="2000"/>
              <a:t>Crate-O editor: </a:t>
            </a:r>
            <a:r>
              <a:rPr lang="it-IT" sz="2000" u="sng">
                <a:solidFill>
                  <a:schemeClr val="hlink"/>
                </a:solidFill>
                <a:hlinkClick r:id="rId5"/>
              </a:rPr>
              <a:t>https://language-research-technology.github.io/crate-o/</a:t>
            </a:r>
            <a:r>
              <a:rPr lang="it-IT" sz="2000"/>
              <a:t> </a:t>
            </a:r>
            <a:endParaRPr sz="2000"/>
          </a:p>
          <a:p>
            <a:pPr indent="0" lvl="0" marL="0" rtl="0" algn="l">
              <a:lnSpc>
                <a:spcPct val="90000"/>
              </a:lnSpc>
              <a:spcBef>
                <a:spcPts val="1000"/>
              </a:spcBef>
              <a:spcAft>
                <a:spcPts val="0"/>
              </a:spcAft>
              <a:buSzPts val="2800"/>
              <a:buNone/>
            </a:pPr>
            <a:r>
              <a:rPr lang="it-IT" sz="2000"/>
              <a:t>Python: </a:t>
            </a:r>
            <a:r>
              <a:rPr lang="it-IT" sz="2000" u="sng">
                <a:solidFill>
                  <a:schemeClr val="hlink"/>
                </a:solidFill>
                <a:hlinkClick r:id="rId6"/>
              </a:rPr>
              <a:t>https://pypi.org/project/rocrate/</a:t>
            </a:r>
            <a:r>
              <a:rPr lang="it-IT" sz="2000"/>
              <a:t> </a:t>
            </a:r>
            <a:endParaRPr sz="2000"/>
          </a:p>
        </p:txBody>
      </p:sp>
      <p:pic>
        <p:nvPicPr>
          <p:cNvPr id="260" name="Google Shape;260;g2d52d133a4f_0_182"/>
          <p:cNvPicPr preferRelativeResize="0"/>
          <p:nvPr/>
        </p:nvPicPr>
        <p:blipFill rotWithShape="1">
          <a:blip r:embed="rId7">
            <a:alphaModFix/>
          </a:blip>
          <a:srcRect b="0" l="0" r="0" t="0"/>
          <a:stretch/>
        </p:blipFill>
        <p:spPr>
          <a:xfrm>
            <a:off x="7130253" y="-38775"/>
            <a:ext cx="5061751" cy="4613626"/>
          </a:xfrm>
          <a:prstGeom prst="rect">
            <a:avLst/>
          </a:prstGeom>
          <a:noFill/>
          <a:ln>
            <a:noFill/>
          </a:ln>
        </p:spPr>
      </p:pic>
      <p:pic>
        <p:nvPicPr>
          <p:cNvPr id="261" name="Google Shape;261;g2d52d133a4f_0_182"/>
          <p:cNvPicPr preferRelativeResize="0"/>
          <p:nvPr/>
        </p:nvPicPr>
        <p:blipFill rotWithShape="1">
          <a:blip r:embed="rId8">
            <a:alphaModFix/>
          </a:blip>
          <a:srcRect b="0" l="0" r="0" t="0"/>
          <a:stretch/>
        </p:blipFill>
        <p:spPr>
          <a:xfrm>
            <a:off x="4457125" y="3471323"/>
            <a:ext cx="7734876" cy="3386676"/>
          </a:xfrm>
          <a:prstGeom prst="rect">
            <a:avLst/>
          </a:prstGeom>
          <a:noFill/>
          <a:ln>
            <a:noFill/>
          </a:ln>
        </p:spPr>
      </p:pic>
      <p:pic>
        <p:nvPicPr>
          <p:cNvPr id="262" name="Google Shape;262;g2d52d133a4f_0_182"/>
          <p:cNvPicPr preferRelativeResize="0"/>
          <p:nvPr/>
        </p:nvPicPr>
        <p:blipFill rotWithShape="1">
          <a:blip r:embed="rId9">
            <a:alphaModFix/>
          </a:blip>
          <a:srcRect b="0" l="0" r="0" t="0"/>
          <a:stretch/>
        </p:blipFill>
        <p:spPr>
          <a:xfrm>
            <a:off x="0" y="3383970"/>
            <a:ext cx="4457126" cy="347403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2d52d5d9e38_58_25"/>
          <p:cNvSpPr txBox="1"/>
          <p:nvPr>
            <p:ph type="title"/>
          </p:nvPr>
        </p:nvSpPr>
        <p:spPr>
          <a:xfrm>
            <a:off x="896900" y="605851"/>
            <a:ext cx="10515600" cy="7914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it-IT"/>
              <a:t>Current RO-Crate trends in biodiversity &amp; earth sciences</a:t>
            </a:r>
            <a:endParaRPr b="1"/>
          </a:p>
        </p:txBody>
      </p:sp>
      <p:sp>
        <p:nvSpPr>
          <p:cNvPr id="269" name="Google Shape;269;g2d52d5d9e38_58_25"/>
          <p:cNvSpPr txBox="1"/>
          <p:nvPr>
            <p:ph idx="1" type="body"/>
          </p:nvPr>
        </p:nvSpPr>
        <p:spPr>
          <a:xfrm>
            <a:off x="838200" y="1534450"/>
            <a:ext cx="11247600" cy="4668000"/>
          </a:xfrm>
          <a:prstGeom prst="rect">
            <a:avLst/>
          </a:prstGeom>
        </p:spPr>
        <p:txBody>
          <a:bodyPr anchorCtr="0" anchor="t" bIns="45700" lIns="91425" spcFirstLastPara="1" rIns="91425" wrap="square" tIns="45700">
            <a:normAutofit/>
          </a:bodyPr>
          <a:lstStyle/>
          <a:p>
            <a:pPr indent="0" lvl="0" marL="0" rtl="0" algn="l">
              <a:lnSpc>
                <a:spcPct val="115000"/>
              </a:lnSpc>
              <a:spcBef>
                <a:spcPts val="0"/>
              </a:spcBef>
              <a:spcAft>
                <a:spcPts val="0"/>
              </a:spcAft>
              <a:buNone/>
            </a:pPr>
            <a:r>
              <a:rPr lang="it-IT"/>
              <a:t>RO-Crate and Signposting “</a:t>
            </a:r>
            <a:r>
              <a:rPr lang="it-IT" u="sng">
                <a:solidFill>
                  <a:schemeClr val="hlink"/>
                </a:solidFill>
                <a:hlinkClick r:id="rId3"/>
              </a:rPr>
              <a:t>Webby FDOs</a:t>
            </a:r>
            <a:r>
              <a:rPr lang="it-IT"/>
              <a:t>” </a:t>
            </a:r>
            <a:r>
              <a:rPr lang="it-IT"/>
              <a:t>is recognized as</a:t>
            </a:r>
            <a:r>
              <a:rPr lang="it-IT"/>
              <a:t> a viable</a:t>
            </a:r>
            <a:br>
              <a:rPr lang="it-IT"/>
            </a:br>
            <a:r>
              <a:rPr b="1" lang="it-IT"/>
              <a:t>FAIR Digital Objects</a:t>
            </a:r>
            <a:r>
              <a:rPr lang="it-IT"/>
              <a:t> implementation (FDO2024)</a:t>
            </a:r>
            <a:endParaRPr/>
          </a:p>
          <a:p>
            <a:pPr indent="0" lvl="0" marL="0" rtl="0" algn="l">
              <a:lnSpc>
                <a:spcPct val="115000"/>
              </a:lnSpc>
              <a:spcBef>
                <a:spcPts val="1000"/>
              </a:spcBef>
              <a:spcAft>
                <a:spcPts val="0"/>
              </a:spcAft>
              <a:buNone/>
            </a:pPr>
            <a:r>
              <a:rPr b="1" lang="it-IT"/>
              <a:t>Biodiversity Genomics Europe</a:t>
            </a:r>
            <a:r>
              <a:rPr lang="it-IT"/>
              <a:t> using RO-Crate for ENA submissions</a:t>
            </a:r>
            <a:endParaRPr/>
          </a:p>
          <a:p>
            <a:pPr indent="0" lvl="0" marL="0" rtl="0" algn="l">
              <a:lnSpc>
                <a:spcPct val="115000"/>
              </a:lnSpc>
              <a:spcBef>
                <a:spcPts val="1000"/>
              </a:spcBef>
              <a:spcAft>
                <a:spcPts val="0"/>
              </a:spcAft>
              <a:buNone/>
            </a:pPr>
            <a:r>
              <a:rPr b="1" lang="it-IT"/>
              <a:t>Dataverse</a:t>
            </a:r>
            <a:r>
              <a:rPr lang="it-IT"/>
              <a:t> has added RO-Crate support</a:t>
            </a:r>
            <a:endParaRPr/>
          </a:p>
          <a:p>
            <a:pPr indent="0" lvl="0" marL="0" rtl="0" algn="l">
              <a:lnSpc>
                <a:spcPct val="115000"/>
              </a:lnSpc>
              <a:spcBef>
                <a:spcPts val="1000"/>
              </a:spcBef>
              <a:spcAft>
                <a:spcPts val="0"/>
              </a:spcAft>
              <a:buNone/>
            </a:pPr>
            <a:r>
              <a:rPr lang="it-IT"/>
              <a:t>RO-Crate in </a:t>
            </a:r>
            <a:r>
              <a:rPr b="1" lang="it-IT"/>
              <a:t>climate science</a:t>
            </a:r>
            <a:r>
              <a:rPr lang="it-IT"/>
              <a:t>: FAIR-EASE, </a:t>
            </a:r>
            <a:r>
              <a:rPr lang="it-IT"/>
              <a:t>CLIMATE-ADAPT4EOSC, FAIR2ADAPT</a:t>
            </a:r>
            <a:endParaRPr/>
          </a:p>
          <a:p>
            <a:pPr indent="0" lvl="0" marL="0" rtl="0" algn="l">
              <a:lnSpc>
                <a:spcPct val="115000"/>
              </a:lnSpc>
              <a:spcBef>
                <a:spcPts val="1000"/>
              </a:spcBef>
              <a:spcAft>
                <a:spcPts val="0"/>
              </a:spcAft>
              <a:buNone/>
            </a:pPr>
            <a:r>
              <a:rPr lang="it-IT"/>
              <a:t>Digital Twin for GEOphysical extremes (</a:t>
            </a:r>
            <a:r>
              <a:rPr b="1" lang="it-IT"/>
              <a:t>DT-GEO</a:t>
            </a:r>
            <a:r>
              <a:rPr lang="it-IT"/>
              <a:t>): RO-Crate both for HPC workflows (COMPSs) and in EPOS Metadata schema</a:t>
            </a:r>
            <a:endParaRPr/>
          </a:p>
          <a:p>
            <a:pPr indent="457200" lvl="0" marL="0" rtl="0" algn="l">
              <a:lnSpc>
                <a:spcPct val="115000"/>
              </a:lnSpc>
              <a:spcBef>
                <a:spcPts val="1000"/>
              </a:spcBef>
              <a:spcAft>
                <a:spcPts val="1000"/>
              </a:spcAft>
              <a:buNone/>
            </a:pPr>
            <a:r>
              <a:t/>
            </a:r>
            <a:endParaRPr/>
          </a:p>
        </p:txBody>
      </p:sp>
      <p:sp>
        <p:nvSpPr>
          <p:cNvPr id="270" name="Google Shape;270;g2d52d5d9e38_58_25"/>
          <p:cNvSpPr txBox="1"/>
          <p:nvPr/>
        </p:nvSpPr>
        <p:spPr>
          <a:xfrm>
            <a:off x="151900" y="6457800"/>
            <a:ext cx="601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IT" u="sng">
                <a:solidFill>
                  <a:schemeClr val="lt1"/>
                </a:solidFill>
                <a:hlinkClick r:id="rId4">
                  <a:extLst>
                    <a:ext uri="{A12FA001-AC4F-418D-AE19-62706E023703}">
                      <ahyp:hlinkClr val="tx"/>
                    </a:ext>
                  </a:extLst>
                </a:hlinkClick>
              </a:rPr>
              <a:t>https://www.researchobject.org/ro-crate/community</a:t>
            </a:r>
            <a:r>
              <a:rPr lang="it-IT">
                <a:solidFill>
                  <a:schemeClr val="lt1"/>
                </a:solidFill>
              </a:rPr>
              <a:t> </a:t>
            </a:r>
            <a:endParaRPr>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g2d52d5d9e38_58_60"/>
          <p:cNvSpPr txBox="1"/>
          <p:nvPr>
            <p:ph type="title"/>
          </p:nvPr>
        </p:nvSpPr>
        <p:spPr>
          <a:xfrm>
            <a:off x="896900" y="605851"/>
            <a:ext cx="10515600" cy="7914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b="1" lang="it-IT"/>
              <a:t>Next steps</a:t>
            </a:r>
            <a:r>
              <a:rPr lang="it-IT"/>
              <a:t> (a taster!)</a:t>
            </a:r>
            <a:endParaRPr/>
          </a:p>
        </p:txBody>
      </p:sp>
      <p:sp>
        <p:nvSpPr>
          <p:cNvPr id="277" name="Google Shape;277;g2d52d5d9e38_58_60"/>
          <p:cNvSpPr txBox="1"/>
          <p:nvPr>
            <p:ph idx="1" type="body"/>
          </p:nvPr>
        </p:nvSpPr>
        <p:spPr>
          <a:xfrm>
            <a:off x="838200" y="1534450"/>
            <a:ext cx="11158500" cy="4668000"/>
          </a:xfrm>
          <a:prstGeom prst="rect">
            <a:avLst/>
          </a:prstGeom>
        </p:spPr>
        <p:txBody>
          <a:bodyPr anchorCtr="0" anchor="t" bIns="45700" lIns="91425" spcFirstLastPara="1" rIns="91425" wrap="square" tIns="45700">
            <a:normAutofit/>
          </a:bodyPr>
          <a:lstStyle/>
          <a:p>
            <a:pPr indent="0" lvl="0" marL="0" rtl="0" algn="l">
              <a:lnSpc>
                <a:spcPct val="115000"/>
              </a:lnSpc>
              <a:spcBef>
                <a:spcPts val="0"/>
              </a:spcBef>
              <a:spcAft>
                <a:spcPts val="0"/>
              </a:spcAft>
              <a:buNone/>
            </a:pPr>
            <a:r>
              <a:rPr b="1" lang="it-IT"/>
              <a:t>EuroScienceGateway</a:t>
            </a:r>
            <a:r>
              <a:rPr lang="it-IT"/>
              <a:t>: Workflows as FAIR Digital Objects in EOSC</a:t>
            </a:r>
            <a:endParaRPr/>
          </a:p>
          <a:p>
            <a:pPr indent="0" lvl="0" marL="0" rtl="0" algn="l">
              <a:lnSpc>
                <a:spcPct val="115000"/>
              </a:lnSpc>
              <a:spcBef>
                <a:spcPts val="1000"/>
              </a:spcBef>
              <a:spcAft>
                <a:spcPts val="0"/>
              </a:spcAft>
              <a:buNone/>
            </a:pPr>
            <a:r>
              <a:rPr b="1" lang="it-IT"/>
              <a:t>EOSC-ENTRUST</a:t>
            </a:r>
            <a:r>
              <a:rPr lang="it-IT"/>
              <a:t>, </a:t>
            </a:r>
            <a:r>
              <a:rPr b="1" lang="it-IT"/>
              <a:t>EVERSE</a:t>
            </a:r>
            <a:r>
              <a:rPr lang="it-IT"/>
              <a:t> and </a:t>
            </a:r>
            <a:r>
              <a:rPr b="1" lang="it-IT"/>
              <a:t>HDR UK</a:t>
            </a:r>
            <a:r>
              <a:rPr lang="it-IT"/>
              <a:t> using RO-Crate for federated analytics “Five Safes RO-Crate”</a:t>
            </a:r>
            <a:endParaRPr/>
          </a:p>
          <a:p>
            <a:pPr indent="0" lvl="0" marL="0" rtl="0" algn="l">
              <a:lnSpc>
                <a:spcPct val="115000"/>
              </a:lnSpc>
              <a:spcBef>
                <a:spcPts val="1000"/>
              </a:spcBef>
              <a:spcAft>
                <a:spcPts val="0"/>
              </a:spcAft>
              <a:buNone/>
            </a:pPr>
            <a:r>
              <a:rPr b="1" lang="it-IT" u="sng">
                <a:solidFill>
                  <a:schemeClr val="hlink"/>
                </a:solidFill>
                <a:hlinkClick r:id="rId3"/>
              </a:rPr>
              <a:t>BioFAIR UK</a:t>
            </a:r>
            <a:r>
              <a:rPr lang="it-IT"/>
              <a:t>: BioCommons infrastructure for UK life science researchers</a:t>
            </a:r>
            <a:endParaRPr/>
          </a:p>
          <a:p>
            <a:pPr indent="0" lvl="0" marL="0" rtl="0" algn="l">
              <a:lnSpc>
                <a:spcPct val="115000"/>
              </a:lnSpc>
              <a:spcBef>
                <a:spcPts val="1000"/>
              </a:spcBef>
              <a:spcAft>
                <a:spcPts val="0"/>
              </a:spcAft>
              <a:buNone/>
            </a:pPr>
            <a:r>
              <a:rPr b="1" lang="it-IT"/>
              <a:t>NFDI4DS</a:t>
            </a:r>
            <a:r>
              <a:rPr lang="it-IT"/>
              <a:t>: Hackathon 2024: </a:t>
            </a:r>
            <a:r>
              <a:rPr lang="it-IT" u="sng">
                <a:solidFill>
                  <a:schemeClr val="hlink"/>
                </a:solidFill>
                <a:hlinkClick r:id="rId4"/>
              </a:rPr>
              <a:t>Webby FDOs with RO-Crates and FAIR Signposting</a:t>
            </a:r>
            <a:r>
              <a:rPr lang="it-IT"/>
              <a:t> </a:t>
            </a:r>
            <a:endParaRPr/>
          </a:p>
          <a:p>
            <a:pPr indent="0" lvl="0" marL="0" rtl="0" algn="l">
              <a:lnSpc>
                <a:spcPct val="115000"/>
              </a:lnSpc>
              <a:spcBef>
                <a:spcPts val="1000"/>
              </a:spcBef>
              <a:spcAft>
                <a:spcPts val="0"/>
              </a:spcAft>
              <a:buNone/>
            </a:pPr>
            <a:r>
              <a:rPr lang="it-IT"/>
              <a:t>RO-Crate </a:t>
            </a:r>
            <a:r>
              <a:rPr b="1" lang="it-IT"/>
              <a:t>governance</a:t>
            </a:r>
            <a:r>
              <a:rPr lang="it-IT"/>
              <a:t>: Community driven (2018→)</a:t>
            </a:r>
            <a:endParaRPr/>
          </a:p>
          <a:p>
            <a:pPr indent="457200" lvl="0" marL="0" rtl="0" algn="l">
              <a:lnSpc>
                <a:spcPct val="115000"/>
              </a:lnSpc>
              <a:spcBef>
                <a:spcPts val="1000"/>
              </a:spcBef>
              <a:spcAft>
                <a:spcPts val="1000"/>
              </a:spcAft>
              <a:buNone/>
            </a:pPr>
            <a:r>
              <a:rPr lang="it-IT"/>
              <a:t>→ Steering committee (2025)</a:t>
            </a:r>
            <a:endParaRPr/>
          </a:p>
        </p:txBody>
      </p:sp>
      <p:pic>
        <p:nvPicPr>
          <p:cNvPr id="278" name="Google Shape;278;g2d52d5d9e38_58_60"/>
          <p:cNvPicPr preferRelativeResize="0"/>
          <p:nvPr/>
        </p:nvPicPr>
        <p:blipFill>
          <a:blip r:embed="rId5">
            <a:alphaModFix/>
          </a:blip>
          <a:stretch>
            <a:fillRect/>
          </a:stretch>
        </p:blipFill>
        <p:spPr>
          <a:xfrm>
            <a:off x="8387075" y="5004300"/>
            <a:ext cx="3804925" cy="1853700"/>
          </a:xfrm>
          <a:prstGeom prst="rect">
            <a:avLst/>
          </a:prstGeom>
          <a:noFill/>
          <a:ln>
            <a:noFill/>
          </a:ln>
        </p:spPr>
      </p:pic>
      <p:sp>
        <p:nvSpPr>
          <p:cNvPr id="279" name="Google Shape;279;g2d52d5d9e38_58_60"/>
          <p:cNvSpPr txBox="1"/>
          <p:nvPr/>
        </p:nvSpPr>
        <p:spPr>
          <a:xfrm>
            <a:off x="151900" y="6457800"/>
            <a:ext cx="601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it-IT" u="sng">
                <a:solidFill>
                  <a:schemeClr val="lt1"/>
                </a:solidFill>
                <a:hlinkClick r:id="rId6">
                  <a:extLst>
                    <a:ext uri="{A12FA001-AC4F-418D-AE19-62706E023703}">
                      <ahyp:hlinkClr val="tx"/>
                    </a:ext>
                  </a:extLst>
                </a:hlinkClick>
              </a:rPr>
              <a:t>https://www.researchobject.org/ro-crate/community</a:t>
            </a:r>
            <a:r>
              <a:rPr lang="it-IT">
                <a:solidFill>
                  <a:schemeClr val="lt1"/>
                </a:solidFill>
              </a:rPr>
              <a:t> </a:t>
            </a:r>
            <a:endParaRPr>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2d52d5d9e38_58_48"/>
          <p:cNvSpPr txBox="1"/>
          <p:nvPr>
            <p:ph type="title"/>
          </p:nvPr>
        </p:nvSpPr>
        <p:spPr>
          <a:xfrm>
            <a:off x="769850" y="471451"/>
            <a:ext cx="10515600" cy="7914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IT"/>
              <a:t>Recent publications</a:t>
            </a:r>
            <a:endParaRPr/>
          </a:p>
        </p:txBody>
      </p:sp>
      <p:sp>
        <p:nvSpPr>
          <p:cNvPr id="286" name="Google Shape;286;g2d52d5d9e38_58_48"/>
          <p:cNvSpPr txBox="1"/>
          <p:nvPr>
            <p:ph idx="1" type="body"/>
          </p:nvPr>
        </p:nvSpPr>
        <p:spPr>
          <a:xfrm>
            <a:off x="93925" y="1326050"/>
            <a:ext cx="6007200" cy="45654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it-IT" sz="1100">
                <a:solidFill>
                  <a:schemeClr val="dk1"/>
                </a:solidFill>
              </a:rPr>
              <a:t>Otso Ovaskainen, et al. (2024): </a:t>
            </a:r>
            <a:r>
              <a:rPr b="1" lang="it-IT" sz="1100">
                <a:solidFill>
                  <a:schemeClr val="dk1"/>
                </a:solidFill>
              </a:rPr>
              <a:t>Prototype Biodiversity Digital Twin: Real-time bird monitoring with citizen-science data</a:t>
            </a:r>
            <a:r>
              <a:rPr lang="it-IT" sz="1100">
                <a:solidFill>
                  <a:schemeClr val="dk1"/>
                </a:solidFill>
              </a:rPr>
              <a:t>. </a:t>
            </a:r>
            <a:r>
              <a:rPr i="1" lang="it-IT" sz="1100">
                <a:solidFill>
                  <a:schemeClr val="dk1"/>
                </a:solidFill>
              </a:rPr>
              <a:t>Research Ideas and Outcomes</a:t>
            </a:r>
            <a:r>
              <a:rPr lang="it-IT" sz="1100">
                <a:solidFill>
                  <a:schemeClr val="dk1"/>
                </a:solidFill>
              </a:rPr>
              <a:t> 10:e125523 </a:t>
            </a:r>
            <a:r>
              <a:rPr lang="it-IT" sz="1100" u="sng">
                <a:solidFill>
                  <a:srgbClr val="1155CC"/>
                </a:solidFill>
                <a:hlinkClick r:id="rId3">
                  <a:extLst>
                    <a:ext uri="{A12FA001-AC4F-418D-AE19-62706E023703}">
                      <ahyp:hlinkClr val="tx"/>
                    </a:ext>
                  </a:extLst>
                </a:hlinkClick>
              </a:rPr>
              <a:t>https://doi.org/10.3897/rio.10.e125523</a:t>
            </a:r>
            <a:r>
              <a:rPr lang="it-IT" sz="1100">
                <a:solidFill>
                  <a:schemeClr val="dk1"/>
                </a:solidFill>
              </a:rPr>
              <a:t> </a:t>
            </a:r>
            <a:endParaRPr sz="11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lang="it-IT" sz="1100">
                <a:solidFill>
                  <a:schemeClr val="dk1"/>
                </a:solidFill>
              </a:rPr>
              <a:t>Simon Rolph, et al. (2024): </a:t>
            </a:r>
            <a:r>
              <a:rPr b="1" lang="it-IT" sz="1100">
                <a:solidFill>
                  <a:schemeClr val="dk1"/>
                </a:solidFill>
              </a:rPr>
              <a:t>Prototype Digital Twin: Recreation and biodiversity cultural ecosystem services.</a:t>
            </a:r>
            <a:r>
              <a:rPr lang="it-IT" sz="1100">
                <a:solidFill>
                  <a:schemeClr val="dk1"/>
                </a:solidFill>
              </a:rPr>
              <a:t>   </a:t>
            </a:r>
            <a:r>
              <a:rPr i="1" lang="it-IT" sz="1100">
                <a:solidFill>
                  <a:schemeClr val="dk1"/>
                </a:solidFill>
              </a:rPr>
              <a:t>Research Ideas and Outcomes</a:t>
            </a:r>
            <a:r>
              <a:rPr lang="it-IT" sz="1100">
                <a:solidFill>
                  <a:schemeClr val="dk1"/>
                </a:solidFill>
              </a:rPr>
              <a:t> 10:e125450  </a:t>
            </a:r>
            <a:r>
              <a:rPr lang="it-IT" sz="1100" u="sng">
                <a:solidFill>
                  <a:srgbClr val="1155CC"/>
                </a:solidFill>
                <a:hlinkClick r:id="rId4">
                  <a:extLst>
                    <a:ext uri="{A12FA001-AC4F-418D-AE19-62706E023703}">
                      <ahyp:hlinkClr val="tx"/>
                    </a:ext>
                  </a:extLst>
                </a:hlinkClick>
              </a:rPr>
              <a:t>https://doi.org/10.3897/rio.10.e125450</a:t>
            </a:r>
            <a:r>
              <a:rPr lang="it-IT" sz="1100">
                <a:solidFill>
                  <a:schemeClr val="dk1"/>
                </a:solidFill>
              </a:rPr>
              <a:t> </a:t>
            </a:r>
            <a:endParaRPr sz="11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lang="it-IT" sz="1100">
                <a:solidFill>
                  <a:schemeClr val="dk1"/>
                </a:solidFill>
              </a:rPr>
              <a:t>Desalegn Chala, et al. (2024):   </a:t>
            </a:r>
            <a:r>
              <a:rPr b="1" lang="it-IT" sz="1100">
                <a:solidFill>
                  <a:schemeClr val="dk1"/>
                </a:solidFill>
              </a:rPr>
              <a:t>Prototype biodiversity digital twin: crop wild relatives genetic resources for food security</a:t>
            </a:r>
            <a:r>
              <a:rPr lang="it-IT" sz="1100">
                <a:solidFill>
                  <a:schemeClr val="dk1"/>
                </a:solidFill>
              </a:rPr>
              <a:t>. </a:t>
            </a:r>
            <a:r>
              <a:rPr i="1" lang="it-IT" sz="1100">
                <a:solidFill>
                  <a:schemeClr val="dk1"/>
                </a:solidFill>
              </a:rPr>
              <a:t>Research Ideas and Outcomes</a:t>
            </a:r>
            <a:r>
              <a:rPr lang="it-IT" sz="1100">
                <a:solidFill>
                  <a:schemeClr val="dk1"/>
                </a:solidFill>
              </a:rPr>
              <a:t> 10:e125192 </a:t>
            </a:r>
            <a:r>
              <a:rPr lang="it-IT" sz="1100" u="sng">
                <a:solidFill>
                  <a:srgbClr val="1155CC"/>
                </a:solidFill>
                <a:hlinkClick r:id="rId5">
                  <a:extLst>
                    <a:ext uri="{A12FA001-AC4F-418D-AE19-62706E023703}">
                      <ahyp:hlinkClr val="tx"/>
                    </a:ext>
                  </a:extLst>
                </a:hlinkClick>
              </a:rPr>
              <a:t>https://doi.org/10.3897/rio.10.e125192</a:t>
            </a:r>
            <a:r>
              <a:rPr lang="it-IT" sz="1100">
                <a:solidFill>
                  <a:schemeClr val="dk1"/>
                </a:solidFill>
              </a:rPr>
              <a:t> </a:t>
            </a:r>
            <a:endParaRPr sz="11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lang="it-IT" sz="1100">
                <a:solidFill>
                  <a:schemeClr val="dk1"/>
                </a:solidFill>
              </a:rPr>
              <a:t>Jonas Grieb, et al. (2024): </a:t>
            </a:r>
            <a:r>
              <a:rPr b="1" lang="it-IT" sz="1100">
                <a:solidFill>
                  <a:schemeClr val="dk1"/>
                </a:solidFill>
              </a:rPr>
              <a:t>Using Webby FDOs to Integrate AI Taxon Identification and Citizen Science</a:t>
            </a:r>
            <a:r>
              <a:rPr lang="it-IT" sz="1100">
                <a:solidFill>
                  <a:schemeClr val="dk1"/>
                </a:solidFill>
              </a:rPr>
              <a:t>.</a:t>
            </a:r>
            <a:br>
              <a:rPr lang="it-IT" sz="1100">
                <a:solidFill>
                  <a:schemeClr val="dk1"/>
                </a:solidFill>
              </a:rPr>
            </a:br>
            <a:r>
              <a:rPr i="1" lang="it-IT" sz="1100">
                <a:solidFill>
                  <a:schemeClr val="dk1"/>
                </a:solidFill>
              </a:rPr>
              <a:t>Biodiversity Information Science and Standards</a:t>
            </a:r>
            <a:r>
              <a:rPr lang="it-IT" sz="1100">
                <a:solidFill>
                  <a:schemeClr val="dk1"/>
                </a:solidFill>
              </a:rPr>
              <a:t> 8:e134757 </a:t>
            </a:r>
            <a:r>
              <a:rPr lang="it-IT" sz="1100" u="sng">
                <a:solidFill>
                  <a:srgbClr val="1155CC"/>
                </a:solidFill>
                <a:hlinkClick r:id="rId6">
                  <a:extLst>
                    <a:ext uri="{A12FA001-AC4F-418D-AE19-62706E023703}">
                      <ahyp:hlinkClr val="tx"/>
                    </a:ext>
                  </a:extLst>
                </a:hlinkClick>
              </a:rPr>
              <a:t>https://doi.org/10.3897/biss.8.134757</a:t>
            </a:r>
            <a:r>
              <a:rPr lang="it-IT" sz="1100">
                <a:solidFill>
                  <a:schemeClr val="dk1"/>
                </a:solidFill>
              </a:rPr>
              <a:t> </a:t>
            </a:r>
            <a:endParaRPr sz="1100">
              <a:solidFill>
                <a:schemeClr val="dk1"/>
              </a:solidFill>
            </a:endParaRPr>
          </a:p>
          <a:p>
            <a:pPr indent="0" lvl="0" marL="0" rtl="0" algn="l">
              <a:lnSpc>
                <a:spcPct val="115000"/>
              </a:lnSpc>
              <a:spcBef>
                <a:spcPts val="1000"/>
              </a:spcBef>
              <a:spcAft>
                <a:spcPts val="0"/>
              </a:spcAft>
              <a:buNone/>
            </a:pPr>
            <a:r>
              <a:rPr lang="it-IT" sz="1100">
                <a:solidFill>
                  <a:schemeClr val="dk1"/>
                </a:solidFill>
              </a:rPr>
              <a:t>Claus Weiland, et al. (2024): </a:t>
            </a:r>
            <a:r>
              <a:rPr b="1" lang="it-IT" sz="1100">
                <a:solidFill>
                  <a:schemeClr val="dk1"/>
                </a:solidFill>
              </a:rPr>
              <a:t>Dataspace Integration for Agrobiodiversity Digital Twins with RO-Crate</a:t>
            </a:r>
            <a:r>
              <a:rPr lang="it-IT" sz="1100">
                <a:solidFill>
                  <a:schemeClr val="dk1"/>
                </a:solidFill>
              </a:rPr>
              <a:t>.</a:t>
            </a:r>
            <a:br>
              <a:rPr lang="it-IT" sz="1100">
                <a:solidFill>
                  <a:schemeClr val="dk1"/>
                </a:solidFill>
              </a:rPr>
            </a:br>
            <a:r>
              <a:rPr i="1" lang="it-IT" sz="1100">
                <a:solidFill>
                  <a:schemeClr val="dk1"/>
                </a:solidFill>
              </a:rPr>
              <a:t>Biodiversity Information Science and Standards</a:t>
            </a:r>
            <a:r>
              <a:rPr lang="it-IT" sz="1100">
                <a:solidFill>
                  <a:schemeClr val="dk1"/>
                </a:solidFill>
              </a:rPr>
              <a:t> 8:e134479 </a:t>
            </a:r>
            <a:r>
              <a:rPr lang="it-IT" sz="1100" u="sng">
                <a:solidFill>
                  <a:srgbClr val="1155CC"/>
                </a:solidFill>
                <a:hlinkClick r:id="rId7">
                  <a:extLst>
                    <a:ext uri="{A12FA001-AC4F-418D-AE19-62706E023703}">
                      <ahyp:hlinkClr val="tx"/>
                    </a:ext>
                  </a:extLst>
                </a:hlinkClick>
              </a:rPr>
              <a:t>https://doi.org/10.3897/biss.8.134479</a:t>
            </a:r>
            <a:r>
              <a:rPr lang="it-IT" sz="1100">
                <a:solidFill>
                  <a:schemeClr val="dk1"/>
                </a:solidFill>
              </a:rPr>
              <a:t> </a:t>
            </a:r>
            <a:endParaRPr sz="1100">
              <a:solidFill>
                <a:schemeClr val="dk1"/>
              </a:solidFill>
            </a:endParaRPr>
          </a:p>
          <a:p>
            <a:pPr indent="0" lvl="0" marL="0" rtl="0" algn="l">
              <a:lnSpc>
                <a:spcPct val="115000"/>
              </a:lnSpc>
              <a:spcBef>
                <a:spcPts val="1000"/>
              </a:spcBef>
              <a:spcAft>
                <a:spcPts val="0"/>
              </a:spcAft>
              <a:buNone/>
            </a:pPr>
            <a:r>
              <a:rPr lang="it-IT" sz="1100">
                <a:solidFill>
                  <a:schemeClr val="dk1"/>
                </a:solidFill>
              </a:rPr>
              <a:t>Tomáš Martinovič, et al. (2024): </a:t>
            </a:r>
            <a:r>
              <a:rPr b="1" lang="it-IT" sz="1100">
                <a:solidFill>
                  <a:schemeClr val="dk1"/>
                </a:solidFill>
              </a:rPr>
              <a:t>Graphical User Interface for Biodiversity Digital Twins</a:t>
            </a:r>
            <a:r>
              <a:rPr lang="it-IT" sz="1100">
                <a:solidFill>
                  <a:schemeClr val="dk1"/>
                </a:solidFill>
              </a:rPr>
              <a:t>: Data Challenges. Biodiversity Information Science and Standards 8:e135092 </a:t>
            </a:r>
            <a:r>
              <a:rPr lang="it-IT" sz="1100" u="sng">
                <a:solidFill>
                  <a:srgbClr val="1155CC"/>
                </a:solidFill>
                <a:hlinkClick r:id="rId8">
                  <a:extLst>
                    <a:ext uri="{A12FA001-AC4F-418D-AE19-62706E023703}">
                      <ahyp:hlinkClr val="tx"/>
                    </a:ext>
                  </a:extLst>
                </a:hlinkClick>
              </a:rPr>
              <a:t>https://doi.org/10.3897/biss.8.135092</a:t>
            </a:r>
            <a:r>
              <a:rPr lang="it-IT" sz="1100">
                <a:solidFill>
                  <a:schemeClr val="dk1"/>
                </a:solidFill>
              </a:rPr>
              <a:t> </a:t>
            </a:r>
            <a:endParaRPr sz="1100">
              <a:solidFill>
                <a:schemeClr val="dk1"/>
              </a:solidFill>
            </a:endParaRPr>
          </a:p>
          <a:p>
            <a:pPr indent="0" lvl="0" marL="0" rtl="0" algn="l">
              <a:lnSpc>
                <a:spcPct val="115000"/>
              </a:lnSpc>
              <a:spcBef>
                <a:spcPts val="1000"/>
              </a:spcBef>
              <a:spcAft>
                <a:spcPts val="1000"/>
              </a:spcAft>
              <a:buClr>
                <a:schemeClr val="dk1"/>
              </a:buClr>
              <a:buSzPts val="1100"/>
              <a:buFont typeface="Arial"/>
              <a:buNone/>
            </a:pPr>
            <a:r>
              <a:rPr lang="it-IT" sz="1100">
                <a:solidFill>
                  <a:schemeClr val="dk1"/>
                </a:solidFill>
              </a:rPr>
              <a:t>Sharif Islam, et al. (2024): </a:t>
            </a:r>
            <a:r>
              <a:rPr b="1" lang="it-IT" sz="1100">
                <a:solidFill>
                  <a:schemeClr val="dk1"/>
                </a:solidFill>
              </a:rPr>
              <a:t>Bridging Data Standards and FAIR Principles in Biodiversity Digital Twinning: Prototyping, Challenges, Lessons Learned, and Future Plans</a:t>
            </a:r>
            <a:r>
              <a:rPr lang="it-IT" sz="1100">
                <a:solidFill>
                  <a:schemeClr val="dk1"/>
                </a:solidFill>
              </a:rPr>
              <a:t>.</a:t>
            </a:r>
            <a:br>
              <a:rPr lang="it-IT" sz="1100">
                <a:solidFill>
                  <a:schemeClr val="dk1"/>
                </a:solidFill>
              </a:rPr>
            </a:br>
            <a:r>
              <a:rPr i="1" lang="it-IT" sz="1100">
                <a:solidFill>
                  <a:schemeClr val="dk1"/>
                </a:solidFill>
              </a:rPr>
              <a:t>Biodiversity Information Science and Standards</a:t>
            </a:r>
            <a:r>
              <a:rPr lang="it-IT" sz="1100">
                <a:solidFill>
                  <a:schemeClr val="dk1"/>
                </a:solidFill>
              </a:rPr>
              <a:t> 8:133089 </a:t>
            </a:r>
            <a:r>
              <a:rPr lang="it-IT" sz="1100" u="sng">
                <a:solidFill>
                  <a:srgbClr val="1155CC"/>
                </a:solidFill>
                <a:hlinkClick r:id="rId9">
                  <a:extLst>
                    <a:ext uri="{A12FA001-AC4F-418D-AE19-62706E023703}">
                      <ahyp:hlinkClr val="tx"/>
                    </a:ext>
                  </a:extLst>
                </a:hlinkClick>
              </a:rPr>
              <a:t>https://doi.org/10.3897/biss.8.133089</a:t>
            </a:r>
            <a:endParaRPr sz="1100"/>
          </a:p>
        </p:txBody>
      </p:sp>
      <p:sp>
        <p:nvSpPr>
          <p:cNvPr id="287" name="Google Shape;287;g2d52d5d9e38_58_48"/>
          <p:cNvSpPr txBox="1"/>
          <p:nvPr>
            <p:ph idx="1" type="body"/>
          </p:nvPr>
        </p:nvSpPr>
        <p:spPr>
          <a:xfrm>
            <a:off x="6640275" y="1448075"/>
            <a:ext cx="5184900" cy="4565400"/>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lang="it-IT" sz="1100">
                <a:solidFill>
                  <a:schemeClr val="dk1"/>
                </a:solidFill>
              </a:rPr>
              <a:t>Rafael Ferreira da Silva, et al. (2024):</a:t>
            </a:r>
            <a:br>
              <a:rPr lang="it-IT" sz="1100">
                <a:solidFill>
                  <a:schemeClr val="dk1"/>
                </a:solidFill>
              </a:rPr>
            </a:br>
            <a:r>
              <a:rPr b="1" lang="it-IT" sz="1100">
                <a:solidFill>
                  <a:schemeClr val="dk1"/>
                </a:solidFill>
              </a:rPr>
              <a:t>Workflows Community Summit 2024</a:t>
            </a:r>
            <a:r>
              <a:rPr lang="it-IT" sz="1100">
                <a:solidFill>
                  <a:schemeClr val="dk1"/>
                </a:solidFill>
              </a:rPr>
              <a:t>: Future Trends and Challenges in Scientific Workflows. </a:t>
            </a:r>
            <a:r>
              <a:rPr lang="it-IT" sz="1100" u="sng">
                <a:solidFill>
                  <a:schemeClr val="hlink"/>
                </a:solidFill>
                <a:hlinkClick r:id="rId10"/>
              </a:rPr>
              <a:t>https://doi.org/10.5281/zenodo.13844759</a:t>
            </a:r>
            <a:endParaRPr sz="1100" u="sng">
              <a:solidFill>
                <a:schemeClr val="hlink"/>
              </a:solidFill>
            </a:endParaRPr>
          </a:p>
          <a:p>
            <a:pPr indent="0" lvl="0" marL="0" rtl="0" algn="l">
              <a:lnSpc>
                <a:spcPct val="115000"/>
              </a:lnSpc>
              <a:spcBef>
                <a:spcPts val="1200"/>
              </a:spcBef>
              <a:spcAft>
                <a:spcPts val="0"/>
              </a:spcAft>
              <a:buNone/>
            </a:pPr>
            <a:r>
              <a:rPr lang="it-IT" sz="1100">
                <a:solidFill>
                  <a:schemeClr val="dk1"/>
                </a:solidFill>
              </a:rPr>
              <a:t>Ove Johan Ragnar Gustafsson, et al. (2024):  </a:t>
            </a:r>
            <a:r>
              <a:rPr b="1" lang="it-IT" sz="1100">
                <a:solidFill>
                  <a:schemeClr val="dk1"/>
                </a:solidFill>
              </a:rPr>
              <a:t>WorkflowHub: a registry for computational workflows</a:t>
            </a:r>
            <a:r>
              <a:rPr lang="it-IT" sz="1100">
                <a:solidFill>
                  <a:schemeClr val="dk1"/>
                </a:solidFill>
              </a:rPr>
              <a:t>. </a:t>
            </a:r>
            <a:r>
              <a:rPr i="1" lang="it-IT" sz="1100">
                <a:solidFill>
                  <a:schemeClr val="dk1"/>
                </a:solidFill>
              </a:rPr>
              <a:t>arXiv</a:t>
            </a:r>
            <a:r>
              <a:rPr lang="it-IT" sz="1100">
                <a:solidFill>
                  <a:schemeClr val="dk1"/>
                </a:solidFill>
              </a:rPr>
              <a:t>:2410.06941 [cs.DL]</a:t>
            </a:r>
            <a:br>
              <a:rPr lang="it-IT" sz="1100">
                <a:solidFill>
                  <a:schemeClr val="dk1"/>
                </a:solidFill>
              </a:rPr>
            </a:br>
            <a:r>
              <a:rPr lang="it-IT" sz="1100" u="sng">
                <a:solidFill>
                  <a:schemeClr val="hlink"/>
                </a:solidFill>
                <a:hlinkClick r:id="rId11"/>
              </a:rPr>
              <a:t>https://doi.org/10.48550/arXiv.2410.06941</a:t>
            </a:r>
            <a:endParaRPr sz="1100" u="sng">
              <a:solidFill>
                <a:schemeClr val="hlink"/>
              </a:solidFill>
            </a:endParaRPr>
          </a:p>
          <a:p>
            <a:pPr indent="0" lvl="0" marL="0" rtl="0" algn="l">
              <a:lnSpc>
                <a:spcPct val="115000"/>
              </a:lnSpc>
              <a:spcBef>
                <a:spcPts val="1200"/>
              </a:spcBef>
              <a:spcAft>
                <a:spcPts val="0"/>
              </a:spcAft>
              <a:buNone/>
            </a:pPr>
            <a:r>
              <a:rPr lang="it-IT" sz="1100">
                <a:solidFill>
                  <a:schemeClr val="dk1"/>
                </a:solidFill>
              </a:rPr>
              <a:t>Sean Wilkinson, et al. (2024):  </a:t>
            </a:r>
            <a:r>
              <a:rPr b="1" lang="it-IT" sz="1100">
                <a:solidFill>
                  <a:schemeClr val="dk1"/>
                </a:solidFill>
              </a:rPr>
              <a:t>Applying the FAIR Principles to Computational Workflows</a:t>
            </a:r>
            <a:r>
              <a:rPr lang="it-IT" sz="1100">
                <a:solidFill>
                  <a:schemeClr val="dk1"/>
                </a:solidFill>
              </a:rPr>
              <a:t>.  </a:t>
            </a:r>
            <a:r>
              <a:rPr i="1" lang="it-IT" sz="1100">
                <a:solidFill>
                  <a:schemeClr val="dk1"/>
                </a:solidFill>
              </a:rPr>
              <a:t>arXiv</a:t>
            </a:r>
            <a:r>
              <a:rPr lang="it-IT" sz="1100">
                <a:solidFill>
                  <a:schemeClr val="dk1"/>
                </a:solidFill>
              </a:rPr>
              <a:t> 2410.03490 [cs.DL]</a:t>
            </a:r>
            <a:br>
              <a:rPr lang="it-IT" sz="1100">
                <a:solidFill>
                  <a:schemeClr val="dk1"/>
                </a:solidFill>
              </a:rPr>
            </a:br>
            <a:r>
              <a:rPr lang="it-IT" sz="1100" u="sng">
                <a:solidFill>
                  <a:schemeClr val="hlink"/>
                </a:solidFill>
                <a:hlinkClick r:id="rId12"/>
              </a:rPr>
              <a:t>https://doi.org/10.48550/arXiv.2410.03490</a:t>
            </a:r>
            <a:endParaRPr sz="1100" u="sng">
              <a:solidFill>
                <a:schemeClr val="hlink"/>
              </a:solidFill>
            </a:endParaRPr>
          </a:p>
          <a:p>
            <a:pPr indent="0" lvl="0" marL="0" rtl="0" algn="l">
              <a:lnSpc>
                <a:spcPct val="115000"/>
              </a:lnSpc>
              <a:spcBef>
                <a:spcPts val="1200"/>
              </a:spcBef>
              <a:spcAft>
                <a:spcPts val="0"/>
              </a:spcAft>
              <a:buNone/>
            </a:pPr>
            <a:r>
              <a:rPr lang="it-IT" sz="1100">
                <a:solidFill>
                  <a:schemeClr val="dk1"/>
                </a:solidFill>
              </a:rPr>
              <a:t>Simone Leo, et al. (2024):  </a:t>
            </a:r>
            <a:r>
              <a:rPr b="1" lang="it-IT" sz="1100">
                <a:solidFill>
                  <a:schemeClr val="dk1"/>
                </a:solidFill>
              </a:rPr>
              <a:t>Recording provenance of workflow runs with RO-Crate</a:t>
            </a:r>
            <a:r>
              <a:rPr lang="it-IT" sz="1100">
                <a:solidFill>
                  <a:schemeClr val="dk1"/>
                </a:solidFill>
              </a:rPr>
              <a:t>.</a:t>
            </a:r>
            <a:br>
              <a:rPr lang="it-IT" sz="1100">
                <a:solidFill>
                  <a:schemeClr val="dk1"/>
                </a:solidFill>
              </a:rPr>
            </a:br>
            <a:r>
              <a:rPr i="1" lang="it-IT" sz="1100">
                <a:solidFill>
                  <a:schemeClr val="dk1"/>
                </a:solidFill>
              </a:rPr>
              <a:t>PLOS One</a:t>
            </a:r>
            <a:r>
              <a:rPr lang="it-IT" sz="1100">
                <a:solidFill>
                  <a:schemeClr val="dk1"/>
                </a:solidFill>
              </a:rPr>
              <a:t> </a:t>
            </a:r>
            <a:r>
              <a:rPr b="1" lang="it-IT" sz="1100">
                <a:solidFill>
                  <a:schemeClr val="dk1"/>
                </a:solidFill>
              </a:rPr>
              <a:t>19</a:t>
            </a:r>
            <a:r>
              <a:rPr lang="it-IT" sz="1100">
                <a:solidFill>
                  <a:schemeClr val="dk1"/>
                </a:solidFill>
              </a:rPr>
              <a:t>(9):e0309210</a:t>
            </a:r>
            <a:br>
              <a:rPr lang="it-IT" sz="1100">
                <a:solidFill>
                  <a:schemeClr val="dk1"/>
                </a:solidFill>
              </a:rPr>
            </a:br>
            <a:r>
              <a:rPr lang="it-IT" sz="1100" u="sng">
                <a:solidFill>
                  <a:schemeClr val="hlink"/>
                </a:solidFill>
                <a:hlinkClick r:id="rId13"/>
              </a:rPr>
              <a:t>https://doi.org/10.1371/journal.pone.0309210</a:t>
            </a:r>
            <a:endParaRPr sz="1100"/>
          </a:p>
          <a:p>
            <a:pPr indent="0" lvl="0" marL="0" rtl="0" algn="l">
              <a:lnSpc>
                <a:spcPct val="115000"/>
              </a:lnSpc>
              <a:spcBef>
                <a:spcPts val="1200"/>
              </a:spcBef>
              <a:spcAft>
                <a:spcPts val="1200"/>
              </a:spcAft>
              <a:buNone/>
            </a:pPr>
            <a:r>
              <a:rPr lang="it-IT" sz="1100"/>
              <a:t>Stian Soiland-Reyes, et al. (2024): </a:t>
            </a:r>
            <a:r>
              <a:rPr b="1" lang="it-IT" sz="1100"/>
              <a:t>Practical webby FDOs with RO-Crate and FAIR Signposting</a:t>
            </a:r>
            <a:r>
              <a:rPr lang="it-IT" sz="1100"/>
              <a:t>: Experiences and lessons learned. International FAIR Digital Objects Implementation Summit 2024 (FDOF 2024). </a:t>
            </a:r>
            <a:r>
              <a:rPr lang="it-IT" sz="1100" u="sng">
                <a:solidFill>
                  <a:schemeClr val="hlink"/>
                </a:solidFill>
                <a:hlinkClick r:id="rId14"/>
              </a:rPr>
              <a:t>https://s11.no/2024/webby-fdos/</a:t>
            </a:r>
            <a:r>
              <a:rPr lang="it-IT" sz="1100"/>
              <a:t> </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g2d52d133a4f_0_13"/>
          <p:cNvSpPr/>
          <p:nvPr/>
        </p:nvSpPr>
        <p:spPr>
          <a:xfrm>
            <a:off x="58150" y="2754500"/>
            <a:ext cx="9385800" cy="3980400"/>
          </a:xfrm>
          <a:prstGeom prst="roundRect">
            <a:avLst>
              <a:gd fmla="val 11073" name="adj"/>
            </a:avLst>
          </a:prstGeom>
          <a:solidFill>
            <a:schemeClr val="lt1"/>
          </a:solidFill>
          <a:ln cap="flat" cmpd="sng" w="12700">
            <a:solidFill>
              <a:srgbClr val="B9B1AC"/>
            </a:solidFill>
            <a:prstDash val="solid"/>
            <a:miter lim="800000"/>
            <a:headEnd len="sm" w="sm" type="none"/>
            <a:tailEnd len="sm" w="sm" type="none"/>
          </a:ln>
        </p:spPr>
        <p:txBody>
          <a:bodyPr anchorCtr="0" anchor="ctr" bIns="45700" lIns="91425" spcFirstLastPara="1" rIns="91425" wrap="square" tIns="45700">
            <a:noAutofit/>
          </a:bodyPr>
          <a:lstStyle/>
          <a:p>
            <a:pPr indent="0" lvl="1" marL="457200" marR="0" rtl="0" algn="l">
              <a:lnSpc>
                <a:spcPct val="130000"/>
              </a:lnSpc>
              <a:spcBef>
                <a:spcPts val="0"/>
              </a:spcBef>
              <a:spcAft>
                <a:spcPts val="0"/>
              </a:spcAft>
              <a:buClr>
                <a:srgbClr val="AC5B4C"/>
              </a:buClr>
              <a:buSzPts val="2000"/>
              <a:buFont typeface="Gill Sans"/>
              <a:buNone/>
            </a:pPr>
            <a:r>
              <a:rPr b="1" i="0" lang="it-IT" sz="2000" u="none" cap="none" strike="noStrike">
                <a:solidFill>
                  <a:schemeClr val="accent1"/>
                </a:solidFill>
                <a:latin typeface="Gill Sans"/>
                <a:ea typeface="Gill Sans"/>
                <a:cs typeface="Gill Sans"/>
                <a:sym typeface="Gill Sans"/>
              </a:rPr>
              <a:t>Describe</a:t>
            </a:r>
            <a:r>
              <a:rPr b="0" i="0" lang="it-IT" sz="2000" u="none" cap="none" strike="noStrike">
                <a:solidFill>
                  <a:srgbClr val="4E5745"/>
                </a:solidFill>
                <a:latin typeface="Gill Sans"/>
                <a:ea typeface="Gill Sans"/>
                <a:cs typeface="Gill Sans"/>
                <a:sym typeface="Gill Sans"/>
              </a:rPr>
              <a:t> and </a:t>
            </a:r>
            <a:r>
              <a:rPr b="1" i="0" lang="it-IT" sz="2000" u="none" cap="none" strike="noStrike">
                <a:solidFill>
                  <a:schemeClr val="accent1"/>
                </a:solidFill>
                <a:latin typeface="Gill Sans"/>
                <a:ea typeface="Gill Sans"/>
                <a:cs typeface="Gill Sans"/>
                <a:sym typeface="Gill Sans"/>
              </a:rPr>
              <a:t>package</a:t>
            </a:r>
            <a:r>
              <a:rPr b="0" i="0" lang="it-IT" sz="2000" u="none" cap="none" strike="noStrike">
                <a:solidFill>
                  <a:srgbClr val="4E5745"/>
                </a:solidFill>
                <a:latin typeface="Gill Sans"/>
                <a:ea typeface="Gill Sans"/>
                <a:cs typeface="Gill Sans"/>
                <a:sym typeface="Gill Sans"/>
              </a:rPr>
              <a:t> data collections, datasets, software etc. </a:t>
            </a:r>
            <a:br>
              <a:rPr b="0" i="0" lang="it-IT" sz="2000" u="none" cap="none" strike="noStrike">
                <a:solidFill>
                  <a:srgbClr val="4E5745"/>
                </a:solidFill>
                <a:latin typeface="Gill Sans"/>
                <a:ea typeface="Gill Sans"/>
                <a:cs typeface="Gill Sans"/>
                <a:sym typeface="Gill Sans"/>
              </a:rPr>
            </a:br>
            <a:r>
              <a:rPr b="0" i="0" lang="it-IT" sz="2000" u="none" cap="none" strike="noStrike">
                <a:solidFill>
                  <a:srgbClr val="4E5745"/>
                </a:solidFill>
                <a:latin typeface="Gill Sans"/>
                <a:ea typeface="Gill Sans"/>
                <a:cs typeface="Gill Sans"/>
                <a:sym typeface="Gill Sans"/>
              </a:rPr>
              <a:t>→ data moves with its</a:t>
            </a:r>
            <a:r>
              <a:rPr b="1" i="0" lang="it-IT" sz="2000" u="none" cap="none" strike="noStrike">
                <a:solidFill>
                  <a:srgbClr val="4E5745"/>
                </a:solidFill>
                <a:latin typeface="Gill Sans"/>
                <a:ea typeface="Gill Sans"/>
                <a:cs typeface="Gill Sans"/>
                <a:sym typeface="Gill Sans"/>
              </a:rPr>
              <a:t> </a:t>
            </a:r>
            <a:r>
              <a:rPr b="1" i="0" lang="it-IT" sz="2000" u="none" cap="none" strike="noStrike">
                <a:solidFill>
                  <a:schemeClr val="accent1"/>
                </a:solidFill>
                <a:latin typeface="Gill Sans"/>
                <a:ea typeface="Gill Sans"/>
                <a:cs typeface="Gill Sans"/>
                <a:sym typeface="Gill Sans"/>
              </a:rPr>
              <a:t>metadata</a:t>
            </a:r>
            <a:endParaRPr b="0" i="0" sz="1500" u="none" cap="none" strike="noStrike">
              <a:solidFill>
                <a:schemeClr val="accent1"/>
              </a:solidFill>
              <a:latin typeface="Arial"/>
              <a:ea typeface="Arial"/>
              <a:cs typeface="Arial"/>
              <a:sym typeface="Arial"/>
            </a:endParaRPr>
          </a:p>
          <a:p>
            <a:pPr indent="0" lvl="1" marL="457200" marR="0" rtl="0" algn="l">
              <a:lnSpc>
                <a:spcPct val="130000"/>
              </a:lnSpc>
              <a:spcBef>
                <a:spcPts val="0"/>
              </a:spcBef>
              <a:spcAft>
                <a:spcPts val="0"/>
              </a:spcAft>
              <a:buClr>
                <a:srgbClr val="AC5B4C"/>
              </a:buClr>
              <a:buSzPts val="2000"/>
              <a:buFont typeface="Gill Sans"/>
              <a:buNone/>
            </a:pPr>
            <a:r>
              <a:rPr b="1" i="0" lang="it-IT" sz="2000" u="none" cap="none" strike="noStrike">
                <a:solidFill>
                  <a:schemeClr val="accent1"/>
                </a:solidFill>
                <a:latin typeface="Gill Sans"/>
                <a:ea typeface="Gill Sans"/>
                <a:cs typeface="Gill Sans"/>
                <a:sym typeface="Gill Sans"/>
              </a:rPr>
              <a:t>Platform-independent</a:t>
            </a:r>
            <a:r>
              <a:rPr b="0" i="0" lang="it-IT" sz="2000" u="none" cap="none" strike="noStrike">
                <a:solidFill>
                  <a:srgbClr val="4E5745"/>
                </a:solidFill>
                <a:latin typeface="Gill Sans"/>
                <a:ea typeface="Gill Sans"/>
                <a:cs typeface="Gill Sans"/>
                <a:sym typeface="Gill Sans"/>
              </a:rPr>
              <a:t> object exchange between repositories and services</a:t>
            </a:r>
            <a:endParaRPr b="0" i="0" sz="1500" u="none" cap="none" strike="noStrike">
              <a:solidFill>
                <a:srgbClr val="000000"/>
              </a:solidFill>
              <a:latin typeface="Arial"/>
              <a:ea typeface="Arial"/>
              <a:cs typeface="Arial"/>
              <a:sym typeface="Arial"/>
            </a:endParaRPr>
          </a:p>
          <a:p>
            <a:pPr indent="0" lvl="1" marL="457200" marR="0" rtl="0" algn="l">
              <a:lnSpc>
                <a:spcPct val="130000"/>
              </a:lnSpc>
              <a:spcBef>
                <a:spcPts val="0"/>
              </a:spcBef>
              <a:spcAft>
                <a:spcPts val="0"/>
              </a:spcAft>
              <a:buClr>
                <a:srgbClr val="4E5745"/>
              </a:buClr>
              <a:buSzPts val="2000"/>
              <a:buFont typeface="Gill Sans"/>
              <a:buNone/>
            </a:pPr>
            <a:r>
              <a:rPr b="0" i="0" lang="it-IT" sz="2000" u="none" cap="none" strike="noStrike">
                <a:solidFill>
                  <a:srgbClr val="4E5745"/>
                </a:solidFill>
                <a:latin typeface="Gill Sans"/>
                <a:ea typeface="Gill Sans"/>
                <a:cs typeface="Gill Sans"/>
                <a:sym typeface="Gill Sans"/>
              </a:rPr>
              <a:t>Support </a:t>
            </a:r>
            <a:r>
              <a:rPr b="1" i="0" lang="it-IT" sz="2000" u="none" cap="none" strike="noStrike">
                <a:solidFill>
                  <a:schemeClr val="accent1"/>
                </a:solidFill>
                <a:latin typeface="Gill Sans"/>
                <a:ea typeface="Gill Sans"/>
                <a:cs typeface="Gill Sans"/>
                <a:sym typeface="Gill Sans"/>
              </a:rPr>
              <a:t>reproducibility</a:t>
            </a:r>
            <a:r>
              <a:rPr b="0" i="0" lang="it-IT" sz="2000" u="none" cap="none" strike="noStrike">
                <a:solidFill>
                  <a:srgbClr val="4E5745"/>
                </a:solidFill>
                <a:latin typeface="Gill Sans"/>
                <a:ea typeface="Gill Sans"/>
                <a:cs typeface="Gill Sans"/>
                <a:sym typeface="Gill Sans"/>
              </a:rPr>
              <a:t> and </a:t>
            </a:r>
            <a:r>
              <a:rPr b="1" i="0" lang="it-IT" sz="2000" u="none" cap="none" strike="noStrike">
                <a:solidFill>
                  <a:schemeClr val="accent1"/>
                </a:solidFill>
                <a:latin typeface="Gill Sans"/>
                <a:ea typeface="Gill Sans"/>
                <a:cs typeface="Gill Sans"/>
                <a:sym typeface="Gill Sans"/>
              </a:rPr>
              <a:t>analysis</a:t>
            </a:r>
            <a:r>
              <a:rPr b="0" i="0" lang="it-IT" sz="2000" u="none" cap="none" strike="noStrike">
                <a:solidFill>
                  <a:srgbClr val="4E5745"/>
                </a:solidFill>
                <a:latin typeface="Gill Sans"/>
                <a:ea typeface="Gill Sans"/>
                <a:cs typeface="Gill Sans"/>
                <a:sym typeface="Gill Sans"/>
              </a:rPr>
              <a:t>: link data with codes and workflows</a:t>
            </a:r>
            <a:endParaRPr b="0" i="0" sz="1500" u="none" cap="none" strike="noStrike">
              <a:solidFill>
                <a:srgbClr val="000000"/>
              </a:solidFill>
              <a:latin typeface="Arial"/>
              <a:ea typeface="Arial"/>
              <a:cs typeface="Arial"/>
              <a:sym typeface="Arial"/>
            </a:endParaRPr>
          </a:p>
          <a:p>
            <a:pPr indent="0" lvl="1" marL="457200" marR="0" rtl="0" algn="l">
              <a:lnSpc>
                <a:spcPct val="130000"/>
              </a:lnSpc>
              <a:spcBef>
                <a:spcPts val="0"/>
              </a:spcBef>
              <a:spcAft>
                <a:spcPts val="0"/>
              </a:spcAft>
              <a:buClr>
                <a:srgbClr val="4E5745"/>
              </a:buClr>
              <a:buSzPts val="2000"/>
              <a:buFont typeface="Gill Sans"/>
              <a:buNone/>
            </a:pPr>
            <a:r>
              <a:rPr b="0" i="0" lang="it-IT" sz="2000" u="none" cap="none" strike="noStrike">
                <a:solidFill>
                  <a:srgbClr val="4E5745"/>
                </a:solidFill>
                <a:latin typeface="Gill Sans"/>
                <a:ea typeface="Gill Sans"/>
                <a:cs typeface="Gill Sans"/>
                <a:sym typeface="Gill Sans"/>
              </a:rPr>
              <a:t>Transfer of </a:t>
            </a:r>
            <a:r>
              <a:rPr b="1" i="0" lang="it-IT" sz="2000" u="none" cap="none" strike="noStrike">
                <a:solidFill>
                  <a:schemeClr val="accent1"/>
                </a:solidFill>
                <a:latin typeface="Gill Sans"/>
                <a:ea typeface="Gill Sans"/>
                <a:cs typeface="Gill Sans"/>
                <a:sym typeface="Gill Sans"/>
              </a:rPr>
              <a:t>sensitive/large</a:t>
            </a:r>
            <a:r>
              <a:rPr b="1" i="0" lang="it-IT" sz="2000" u="none" cap="none" strike="noStrike">
                <a:solidFill>
                  <a:srgbClr val="4E5745"/>
                </a:solidFill>
                <a:latin typeface="Gill Sans"/>
                <a:ea typeface="Gill Sans"/>
                <a:cs typeface="Gill Sans"/>
                <a:sym typeface="Gill Sans"/>
              </a:rPr>
              <a:t> </a:t>
            </a:r>
            <a:r>
              <a:rPr b="0" i="0" lang="it-IT" sz="2000" u="none" cap="none" strike="noStrike">
                <a:solidFill>
                  <a:srgbClr val="4E5745"/>
                </a:solidFill>
                <a:latin typeface="Gill Sans"/>
                <a:ea typeface="Gill Sans"/>
                <a:cs typeface="Gill Sans"/>
                <a:sym typeface="Gill Sans"/>
              </a:rPr>
              <a:t>distributed datasets with persistent identifiers</a:t>
            </a:r>
            <a:endParaRPr b="0" i="0" sz="1500" u="none" cap="none" strike="noStrike">
              <a:solidFill>
                <a:srgbClr val="000000"/>
              </a:solidFill>
              <a:latin typeface="Arial"/>
              <a:ea typeface="Arial"/>
              <a:cs typeface="Arial"/>
              <a:sym typeface="Arial"/>
            </a:endParaRPr>
          </a:p>
          <a:p>
            <a:pPr indent="0" lvl="1" marL="457200" marR="0" rtl="0" algn="l">
              <a:lnSpc>
                <a:spcPct val="130000"/>
              </a:lnSpc>
              <a:spcBef>
                <a:spcPts val="0"/>
              </a:spcBef>
              <a:spcAft>
                <a:spcPts val="0"/>
              </a:spcAft>
              <a:buClr>
                <a:srgbClr val="4E5745"/>
              </a:buClr>
              <a:buSzPts val="2000"/>
              <a:buFont typeface="Gill Sans"/>
              <a:buNone/>
            </a:pPr>
            <a:r>
              <a:rPr b="0" i="0" lang="it-IT" sz="2000" u="none" cap="none" strike="noStrike">
                <a:solidFill>
                  <a:srgbClr val="4E5745"/>
                </a:solidFill>
                <a:latin typeface="Gill Sans"/>
                <a:ea typeface="Gill Sans"/>
                <a:cs typeface="Gill Sans"/>
                <a:sym typeface="Gill Sans"/>
              </a:rPr>
              <a:t>Aggregate </a:t>
            </a:r>
            <a:r>
              <a:rPr b="1" i="0" lang="it-IT" sz="2000" u="none" cap="none" strike="noStrike">
                <a:solidFill>
                  <a:schemeClr val="accent1"/>
                </a:solidFill>
                <a:latin typeface="Gill Sans"/>
                <a:ea typeface="Gill Sans"/>
                <a:cs typeface="Gill Sans"/>
                <a:sym typeface="Gill Sans"/>
              </a:rPr>
              <a:t>citations</a:t>
            </a:r>
            <a:r>
              <a:rPr b="0" i="0" lang="it-IT" sz="2000" u="none" cap="none" strike="noStrike">
                <a:solidFill>
                  <a:srgbClr val="4E5745"/>
                </a:solidFill>
                <a:latin typeface="Gill Sans"/>
                <a:ea typeface="Gill Sans"/>
                <a:cs typeface="Gill Sans"/>
                <a:sym typeface="Gill Sans"/>
              </a:rPr>
              <a:t> and</a:t>
            </a:r>
            <a:r>
              <a:rPr b="1" i="0" lang="it-IT" sz="2000" u="none" cap="none" strike="noStrike">
                <a:solidFill>
                  <a:srgbClr val="4E5745"/>
                </a:solidFill>
                <a:latin typeface="Gill Sans"/>
                <a:ea typeface="Gill Sans"/>
                <a:cs typeface="Gill Sans"/>
                <a:sym typeface="Gill Sans"/>
              </a:rPr>
              <a:t> </a:t>
            </a:r>
            <a:r>
              <a:rPr b="1" i="0" lang="it-IT" sz="2000" u="none" cap="none" strike="noStrike">
                <a:solidFill>
                  <a:schemeClr val="accent1"/>
                </a:solidFill>
                <a:latin typeface="Gill Sans"/>
                <a:ea typeface="Gill Sans"/>
                <a:cs typeface="Gill Sans"/>
                <a:sym typeface="Gill Sans"/>
              </a:rPr>
              <a:t>persistent identifiers</a:t>
            </a:r>
            <a:endParaRPr b="0" i="0" sz="1500" u="none" cap="none" strike="noStrike">
              <a:solidFill>
                <a:schemeClr val="accent1"/>
              </a:solidFill>
              <a:latin typeface="Arial"/>
              <a:ea typeface="Arial"/>
              <a:cs typeface="Arial"/>
              <a:sym typeface="Arial"/>
            </a:endParaRPr>
          </a:p>
          <a:p>
            <a:pPr indent="0" lvl="1" marL="457200" marR="0" rtl="0" algn="l">
              <a:lnSpc>
                <a:spcPct val="130000"/>
              </a:lnSpc>
              <a:spcBef>
                <a:spcPts val="0"/>
              </a:spcBef>
              <a:spcAft>
                <a:spcPts val="0"/>
              </a:spcAft>
              <a:buClr>
                <a:srgbClr val="4E5745"/>
              </a:buClr>
              <a:buSzPts val="2000"/>
              <a:buFont typeface="Gill Sans"/>
              <a:buNone/>
            </a:pPr>
            <a:r>
              <a:rPr b="0" i="0" lang="it-IT" sz="2000" u="none" cap="none" strike="noStrike">
                <a:solidFill>
                  <a:srgbClr val="4E5745"/>
                </a:solidFill>
                <a:latin typeface="Gill Sans"/>
                <a:ea typeface="Gill Sans"/>
                <a:cs typeface="Gill Sans"/>
                <a:sym typeface="Gill Sans"/>
              </a:rPr>
              <a:t>Propagate </a:t>
            </a:r>
            <a:r>
              <a:rPr b="1" i="0" lang="it-IT" sz="2000" u="none" cap="none" strike="noStrike">
                <a:solidFill>
                  <a:schemeClr val="accent1"/>
                </a:solidFill>
                <a:latin typeface="Gill Sans"/>
                <a:ea typeface="Gill Sans"/>
                <a:cs typeface="Gill Sans"/>
                <a:sym typeface="Gill Sans"/>
              </a:rPr>
              <a:t>provenance</a:t>
            </a:r>
            <a:r>
              <a:rPr b="1" i="0" lang="it-IT" sz="2000" u="none" cap="none" strike="noStrike">
                <a:solidFill>
                  <a:srgbClr val="4E5745"/>
                </a:solidFill>
                <a:latin typeface="Gill Sans"/>
                <a:ea typeface="Gill Sans"/>
                <a:cs typeface="Gill Sans"/>
                <a:sym typeface="Gill Sans"/>
              </a:rPr>
              <a:t> </a:t>
            </a:r>
            <a:r>
              <a:rPr b="0" i="0" lang="it-IT" sz="2000" u="none" cap="none" strike="noStrike">
                <a:solidFill>
                  <a:srgbClr val="4E5745"/>
                </a:solidFill>
                <a:latin typeface="Gill Sans"/>
                <a:ea typeface="Gill Sans"/>
                <a:cs typeface="Gill Sans"/>
                <a:sym typeface="Gill Sans"/>
              </a:rPr>
              <a:t>and</a:t>
            </a:r>
            <a:r>
              <a:rPr b="1" i="0" lang="it-IT" sz="2000" u="none" cap="none" strike="noStrike">
                <a:solidFill>
                  <a:srgbClr val="4E5745"/>
                </a:solidFill>
                <a:latin typeface="Gill Sans"/>
                <a:ea typeface="Gill Sans"/>
                <a:cs typeface="Gill Sans"/>
                <a:sym typeface="Gill Sans"/>
              </a:rPr>
              <a:t> </a:t>
            </a:r>
            <a:r>
              <a:rPr b="1" i="0" lang="it-IT" sz="2000" u="none" cap="none" strike="noStrike">
                <a:solidFill>
                  <a:schemeClr val="accent1"/>
                </a:solidFill>
                <a:latin typeface="Gill Sans"/>
                <a:ea typeface="Gill Sans"/>
                <a:cs typeface="Gill Sans"/>
                <a:sym typeface="Gill Sans"/>
              </a:rPr>
              <a:t>existing metadata</a:t>
            </a:r>
            <a:endParaRPr b="0" i="0" sz="2000" u="none" cap="none" strike="noStrike">
              <a:solidFill>
                <a:schemeClr val="accent1"/>
              </a:solidFill>
              <a:latin typeface="Gill Sans"/>
              <a:ea typeface="Gill Sans"/>
              <a:cs typeface="Gill Sans"/>
              <a:sym typeface="Gill Sans"/>
            </a:endParaRPr>
          </a:p>
          <a:p>
            <a:pPr indent="0" lvl="1" marL="457200" marR="0" rtl="0" algn="l">
              <a:lnSpc>
                <a:spcPct val="130000"/>
              </a:lnSpc>
              <a:spcBef>
                <a:spcPts val="0"/>
              </a:spcBef>
              <a:spcAft>
                <a:spcPts val="0"/>
              </a:spcAft>
              <a:buClr>
                <a:srgbClr val="4E5745"/>
              </a:buClr>
              <a:buSzPts val="2000"/>
              <a:buFont typeface="Gill Sans"/>
              <a:buNone/>
            </a:pPr>
            <a:r>
              <a:rPr b="0" i="0" lang="it-IT" sz="2000" u="none" cap="none" strike="noStrike">
                <a:solidFill>
                  <a:srgbClr val="4E5745"/>
                </a:solidFill>
                <a:latin typeface="Gill Sans"/>
                <a:ea typeface="Gill Sans"/>
                <a:cs typeface="Gill Sans"/>
                <a:sym typeface="Gill Sans"/>
              </a:rPr>
              <a:t>Publish and archive </a:t>
            </a:r>
            <a:r>
              <a:rPr b="1" i="0" lang="it-IT" sz="2000" u="none" cap="none" strike="noStrike">
                <a:solidFill>
                  <a:schemeClr val="accent1"/>
                </a:solidFill>
                <a:latin typeface="Gill Sans"/>
                <a:ea typeface="Gill Sans"/>
                <a:cs typeface="Gill Sans"/>
                <a:sym typeface="Gill Sans"/>
              </a:rPr>
              <a:t>mixed objects</a:t>
            </a:r>
            <a:r>
              <a:rPr b="1" i="0" lang="it-IT" sz="2000" u="none" cap="none" strike="noStrike">
                <a:solidFill>
                  <a:srgbClr val="AC5B4C"/>
                </a:solidFill>
                <a:latin typeface="Gill Sans"/>
                <a:ea typeface="Gill Sans"/>
                <a:cs typeface="Gill Sans"/>
                <a:sym typeface="Gill Sans"/>
              </a:rPr>
              <a:t> </a:t>
            </a:r>
            <a:r>
              <a:rPr b="0" i="0" lang="it-IT" sz="2000" u="none" cap="none" strike="noStrike">
                <a:solidFill>
                  <a:srgbClr val="4E5745"/>
                </a:solidFill>
                <a:latin typeface="Gill Sans"/>
                <a:ea typeface="Gill Sans"/>
                <a:cs typeface="Gill Sans"/>
                <a:sym typeface="Gill Sans"/>
              </a:rPr>
              <a:t>and references</a:t>
            </a:r>
            <a:endParaRPr b="0" i="0" sz="1500" u="none" cap="none" strike="noStrike">
              <a:solidFill>
                <a:srgbClr val="000000"/>
              </a:solidFill>
              <a:latin typeface="Arial"/>
              <a:ea typeface="Arial"/>
              <a:cs typeface="Arial"/>
              <a:sym typeface="Arial"/>
            </a:endParaRPr>
          </a:p>
          <a:p>
            <a:pPr indent="0" lvl="1" marL="457200" marR="0" rtl="0" algn="l">
              <a:lnSpc>
                <a:spcPct val="130000"/>
              </a:lnSpc>
              <a:spcBef>
                <a:spcPts val="0"/>
              </a:spcBef>
              <a:spcAft>
                <a:spcPts val="0"/>
              </a:spcAft>
              <a:buClr>
                <a:srgbClr val="4E5745"/>
              </a:buClr>
              <a:buSzPts val="2000"/>
              <a:buFont typeface="Gill Sans"/>
              <a:buNone/>
            </a:pPr>
            <a:r>
              <a:rPr b="0" i="0" lang="it-IT" sz="2000" u="none" cap="none" strike="noStrike">
                <a:solidFill>
                  <a:srgbClr val="4E5745"/>
                </a:solidFill>
                <a:latin typeface="Gill Sans"/>
                <a:ea typeface="Gill Sans"/>
                <a:cs typeface="Gill Sans"/>
                <a:sym typeface="Gill Sans"/>
              </a:rPr>
              <a:t>Reuse existing </a:t>
            </a:r>
            <a:r>
              <a:rPr b="1" i="0" lang="it-IT" sz="2000" u="none" cap="none" strike="noStrike">
                <a:solidFill>
                  <a:schemeClr val="accent1"/>
                </a:solidFill>
                <a:latin typeface="Gill Sans"/>
                <a:ea typeface="Gill Sans"/>
                <a:cs typeface="Gill Sans"/>
                <a:sym typeface="Gill Sans"/>
              </a:rPr>
              <a:t>standards</a:t>
            </a:r>
            <a:r>
              <a:rPr b="0" i="0" lang="it-IT" sz="2000" u="none" cap="none" strike="noStrike">
                <a:solidFill>
                  <a:srgbClr val="4E5745"/>
                </a:solidFill>
                <a:latin typeface="Gill Sans"/>
                <a:ea typeface="Gill Sans"/>
                <a:cs typeface="Gill Sans"/>
                <a:sym typeface="Gill Sans"/>
              </a:rPr>
              <a:t>, but hide their complexity</a:t>
            </a:r>
            <a:endParaRPr b="0" i="0" sz="1500" u="none" cap="none" strike="noStrike">
              <a:solidFill>
                <a:srgbClr val="000000"/>
              </a:solidFill>
              <a:latin typeface="Arial"/>
              <a:ea typeface="Arial"/>
              <a:cs typeface="Arial"/>
              <a:sym typeface="Arial"/>
            </a:endParaRPr>
          </a:p>
        </p:txBody>
      </p:sp>
      <p:pic>
        <p:nvPicPr>
          <p:cNvPr descr="FAIR: Findable, Reusable, Accessible, Interoperable" id="99" name="Google Shape;99;g2d52d133a4f_0_13"/>
          <p:cNvPicPr preferRelativeResize="0"/>
          <p:nvPr/>
        </p:nvPicPr>
        <p:blipFill rotWithShape="1">
          <a:blip r:embed="rId3">
            <a:alphaModFix/>
          </a:blip>
          <a:srcRect b="0" l="0" r="0" t="0"/>
          <a:stretch/>
        </p:blipFill>
        <p:spPr>
          <a:xfrm>
            <a:off x="9919000" y="2925663"/>
            <a:ext cx="1919282" cy="3223919"/>
          </a:xfrm>
          <a:prstGeom prst="rect">
            <a:avLst/>
          </a:prstGeom>
          <a:noFill/>
          <a:ln>
            <a:noFill/>
          </a:ln>
        </p:spPr>
      </p:pic>
      <p:pic>
        <p:nvPicPr>
          <p:cNvPr id="100" name="Google Shape;100;g2d52d133a4f_0_13">
            <a:hlinkClick r:id="rId4"/>
          </p:cNvPr>
          <p:cNvPicPr preferRelativeResize="0"/>
          <p:nvPr/>
        </p:nvPicPr>
        <p:blipFill rotWithShape="1">
          <a:blip r:embed="rId5">
            <a:alphaModFix/>
          </a:blip>
          <a:srcRect b="0" l="0" r="0" t="0"/>
          <a:stretch/>
        </p:blipFill>
        <p:spPr>
          <a:xfrm>
            <a:off x="6414640" y="5663750"/>
            <a:ext cx="2499956" cy="832252"/>
          </a:xfrm>
          <a:prstGeom prst="rect">
            <a:avLst/>
          </a:prstGeom>
          <a:noFill/>
          <a:ln>
            <a:noFill/>
          </a:ln>
        </p:spPr>
      </p:pic>
      <p:pic>
        <p:nvPicPr>
          <p:cNvPr id="101" name="Google Shape;101;g2d52d133a4f_0_13"/>
          <p:cNvPicPr preferRelativeResize="0"/>
          <p:nvPr/>
        </p:nvPicPr>
        <p:blipFill rotWithShape="1">
          <a:blip r:embed="rId6">
            <a:alphaModFix/>
          </a:blip>
          <a:srcRect b="0" l="0" r="0" t="0"/>
          <a:stretch/>
        </p:blipFill>
        <p:spPr>
          <a:xfrm>
            <a:off x="8189399" y="691816"/>
            <a:ext cx="3766304" cy="1521243"/>
          </a:xfrm>
          <a:prstGeom prst="rect">
            <a:avLst/>
          </a:prstGeom>
          <a:noFill/>
          <a:ln>
            <a:noFill/>
          </a:ln>
        </p:spPr>
      </p:pic>
      <p:sp>
        <p:nvSpPr>
          <p:cNvPr id="102" name="Google Shape;102;g2d52d133a4f_0_13"/>
          <p:cNvSpPr txBox="1"/>
          <p:nvPr>
            <p:ph idx="4294967295" type="title"/>
          </p:nvPr>
        </p:nvSpPr>
        <p:spPr>
          <a:xfrm>
            <a:off x="321475" y="40875"/>
            <a:ext cx="8647800" cy="8829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800"/>
              <a:buNone/>
            </a:pPr>
            <a:r>
              <a:rPr lang="it-IT"/>
              <a:t>Aims of FAIR Research Objects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g2d52d133a4f_0_98"/>
          <p:cNvSpPr txBox="1"/>
          <p:nvPr/>
        </p:nvSpPr>
        <p:spPr>
          <a:xfrm>
            <a:off x="7032791" y="1960706"/>
            <a:ext cx="50208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g2d52d133a4f_0_98"/>
          <p:cNvSpPr/>
          <p:nvPr/>
        </p:nvSpPr>
        <p:spPr>
          <a:xfrm>
            <a:off x="318142" y="2875679"/>
            <a:ext cx="6451800" cy="1385100"/>
          </a:xfrm>
          <a:prstGeom prst="rect">
            <a:avLst/>
          </a:prstGeom>
          <a:solidFill>
            <a:schemeClr val="dk1"/>
          </a:solidFill>
          <a:ln cap="flat" cmpd="sng" w="12700">
            <a:solidFill>
              <a:srgbClr val="3D2D25"/>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"@id"</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"https://orcid.org/0000-0002-8367-6908"</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"@type"</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"Person"</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"affiliation"</a:t>
            </a:r>
            <a:r>
              <a:rPr b="0" i="0" lang="it-IT" sz="1400" u="none" cap="none" strike="noStrike">
                <a:solidFill>
                  <a:srgbClr val="D4D4D4"/>
                </a:solidFill>
                <a:latin typeface="Consolas"/>
                <a:ea typeface="Consolas"/>
                <a:cs typeface="Consolas"/>
                <a:sym typeface="Consolas"/>
              </a:rPr>
              <a:t>: { </a:t>
            </a:r>
            <a:r>
              <a:rPr b="0" i="0" lang="it-IT" sz="1400" u="none" cap="none" strike="noStrike">
                <a:solidFill>
                  <a:srgbClr val="9CDCFE"/>
                </a:solidFill>
                <a:latin typeface="Consolas"/>
                <a:ea typeface="Consolas"/>
                <a:cs typeface="Consolas"/>
                <a:sym typeface="Consolas"/>
              </a:rPr>
              <a:t>"@id"</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"https://ror.org/03f0f6041"</a:t>
            </a:r>
            <a:r>
              <a:rPr b="0" i="0" lang="it-IT" sz="1400" u="none" cap="none" strike="noStrike">
                <a:solidFill>
                  <a:srgbClr val="D4D4D4"/>
                </a:solidFill>
                <a:latin typeface="Consolas"/>
                <a:ea typeface="Consolas"/>
                <a:cs typeface="Consolas"/>
                <a:sym typeface="Consolas"/>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"name"</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"J. Xuan"</a:t>
            </a:r>
            <a:endParaRPr b="0" i="0" sz="1400" u="none" cap="none" strike="noStrike">
              <a:solidFill>
                <a:srgbClr val="D4D4D4"/>
              </a:solidFill>
              <a:latin typeface="Consolas"/>
              <a:ea typeface="Consolas"/>
              <a:cs typeface="Consolas"/>
              <a:sym typeface="Consolas"/>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D4D4D4"/>
              </a:solidFill>
              <a:latin typeface="Consolas"/>
              <a:ea typeface="Consolas"/>
              <a:cs typeface="Consolas"/>
              <a:sym typeface="Consolas"/>
            </a:endParaRPr>
          </a:p>
        </p:txBody>
      </p:sp>
      <p:sp>
        <p:nvSpPr>
          <p:cNvPr id="110" name="Google Shape;110;g2d52d133a4f_0_98"/>
          <p:cNvSpPr/>
          <p:nvPr/>
        </p:nvSpPr>
        <p:spPr>
          <a:xfrm>
            <a:off x="318142" y="4989981"/>
            <a:ext cx="5244900" cy="1385100"/>
          </a:xfrm>
          <a:prstGeom prst="rect">
            <a:avLst/>
          </a:prstGeom>
          <a:solidFill>
            <a:schemeClr val="dk1"/>
          </a:solidFill>
          <a:ln cap="flat" cmpd="sng" w="12700">
            <a:solidFill>
              <a:srgbClr val="3D2D25"/>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"@id"</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"https://ror.org/03f0f6041"</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"@type"</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"Organization"</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"name"</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"University of Technology Sydney"</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"url"</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"https://www.uts.edu.au/"</a:t>
            </a:r>
            <a:endParaRPr b="0" i="0" sz="1400" u="none" cap="none" strike="noStrike">
              <a:solidFill>
                <a:srgbClr val="D4D4D4"/>
              </a:solidFill>
              <a:latin typeface="Consolas"/>
              <a:ea typeface="Consolas"/>
              <a:cs typeface="Consolas"/>
              <a:sym typeface="Consolas"/>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D4D4D4"/>
              </a:solidFill>
              <a:latin typeface="Consolas"/>
              <a:ea typeface="Consolas"/>
              <a:cs typeface="Consolas"/>
              <a:sym typeface="Consolas"/>
            </a:endParaRPr>
          </a:p>
        </p:txBody>
      </p:sp>
      <p:sp>
        <p:nvSpPr>
          <p:cNvPr id="111" name="Google Shape;111;g2d52d133a4f_0_98"/>
          <p:cNvSpPr/>
          <p:nvPr/>
        </p:nvSpPr>
        <p:spPr>
          <a:xfrm>
            <a:off x="318141" y="335753"/>
            <a:ext cx="6365400" cy="1815900"/>
          </a:xfrm>
          <a:prstGeom prst="rect">
            <a:avLst/>
          </a:prstGeom>
          <a:solidFill>
            <a:schemeClr val="dk1"/>
          </a:solidFill>
          <a:ln cap="flat" cmpd="sng" w="12700">
            <a:solidFill>
              <a:srgbClr val="3D2D25"/>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"@id"</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"figure.png"</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"@type"</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"File"</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"ImageObject"</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"name"</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"XXL-CT-scan of an XXL Tyrannosaurus rex skull"</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"identifier"</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"https://doi.org/10.5281/zenodo.3479743"</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"author"</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9CDCFE"/>
                </a:solidFill>
                <a:latin typeface="Consolas"/>
                <a:ea typeface="Consolas"/>
                <a:cs typeface="Consolas"/>
                <a:sym typeface="Consolas"/>
              </a:rPr>
              <a:t>"@id"</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"https://orcid.org/0000-0002-8367-6908"</a:t>
            </a: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9CDCFE"/>
                </a:solidFill>
                <a:latin typeface="Consolas"/>
                <a:ea typeface="Consolas"/>
                <a:cs typeface="Consolas"/>
                <a:sym typeface="Consolas"/>
              </a:rPr>
              <a:t> "encodingFormat"</a:t>
            </a:r>
            <a:r>
              <a:rPr b="0" i="0" lang="it-IT" sz="1400" u="none" cap="none" strike="noStrike">
                <a:solidFill>
                  <a:srgbClr val="D4D4D4"/>
                </a:solidFill>
                <a:latin typeface="Consolas"/>
                <a:ea typeface="Consolas"/>
                <a:cs typeface="Consolas"/>
                <a:sym typeface="Consolas"/>
              </a:rPr>
              <a:t>: </a:t>
            </a:r>
            <a:r>
              <a:rPr b="0" i="0" lang="it-IT" sz="1400" u="none" cap="none" strike="noStrike">
                <a:solidFill>
                  <a:srgbClr val="CE9178"/>
                </a:solidFill>
                <a:latin typeface="Consolas"/>
                <a:ea typeface="Consolas"/>
                <a:cs typeface="Consolas"/>
                <a:sym typeface="Consolas"/>
              </a:rPr>
              <a:t>"image/png"</a:t>
            </a:r>
            <a:endParaRPr b="0" i="0" sz="1400" u="none" cap="none" strike="noStrike">
              <a:solidFill>
                <a:srgbClr val="D4D4D4"/>
              </a:solidFill>
              <a:latin typeface="Consolas"/>
              <a:ea typeface="Consolas"/>
              <a:cs typeface="Consolas"/>
              <a:sym typeface="Consolas"/>
            </a:endParaRPr>
          </a:p>
          <a:p>
            <a:pPr indent="0" lvl="0" marL="0" marR="0" rtl="0" algn="l">
              <a:lnSpc>
                <a:spcPct val="100000"/>
              </a:lnSpc>
              <a:spcBef>
                <a:spcPts val="0"/>
              </a:spcBef>
              <a:spcAft>
                <a:spcPts val="0"/>
              </a:spcAft>
              <a:buClr>
                <a:srgbClr val="000000"/>
              </a:buClr>
              <a:buSzPts val="1400"/>
              <a:buFont typeface="Arial"/>
              <a:buNone/>
            </a:pPr>
            <a:r>
              <a:rPr b="0" i="0" lang="it-IT" sz="1400" u="none" cap="none" strike="noStrike">
                <a:solidFill>
                  <a:srgbClr val="D4D4D4"/>
                </a:solidFill>
                <a:latin typeface="Consolas"/>
                <a:ea typeface="Consolas"/>
                <a:cs typeface="Consolas"/>
                <a:sym typeface="Consolas"/>
              </a:rPr>
              <a:t>}</a:t>
            </a:r>
            <a:endParaRPr b="0" i="0" sz="1400" u="none" cap="none" strike="noStrike">
              <a:solidFill>
                <a:srgbClr val="D4D4D4"/>
              </a:solidFill>
              <a:latin typeface="Consolas"/>
              <a:ea typeface="Consolas"/>
              <a:cs typeface="Consolas"/>
              <a:sym typeface="Consolas"/>
            </a:endParaRPr>
          </a:p>
        </p:txBody>
      </p:sp>
      <p:cxnSp>
        <p:nvCxnSpPr>
          <p:cNvPr id="112" name="Google Shape;112;g2d52d133a4f_0_98"/>
          <p:cNvCxnSpPr/>
          <p:nvPr/>
        </p:nvCxnSpPr>
        <p:spPr>
          <a:xfrm flipH="1">
            <a:off x="2940555" y="3864990"/>
            <a:ext cx="866400" cy="1097700"/>
          </a:xfrm>
          <a:prstGeom prst="straightConnector1">
            <a:avLst/>
          </a:prstGeom>
          <a:noFill/>
          <a:ln cap="flat" cmpd="sng" w="34925">
            <a:solidFill>
              <a:schemeClr val="accent1"/>
            </a:solidFill>
            <a:prstDash val="solid"/>
            <a:miter lim="800000"/>
            <a:headEnd len="sm" w="sm" type="none"/>
            <a:tailEnd len="med" w="med" type="triangle"/>
          </a:ln>
        </p:spPr>
      </p:cxnSp>
      <p:cxnSp>
        <p:nvCxnSpPr>
          <p:cNvPr id="113" name="Google Shape;113;g2d52d133a4f_0_98"/>
          <p:cNvCxnSpPr/>
          <p:nvPr/>
        </p:nvCxnSpPr>
        <p:spPr>
          <a:xfrm flipH="1">
            <a:off x="3544034" y="1704939"/>
            <a:ext cx="525900" cy="1096500"/>
          </a:xfrm>
          <a:prstGeom prst="straightConnector1">
            <a:avLst/>
          </a:prstGeom>
          <a:noFill/>
          <a:ln cap="flat" cmpd="sng" w="34925">
            <a:solidFill>
              <a:schemeClr val="accent1"/>
            </a:solidFill>
            <a:prstDash val="solid"/>
            <a:miter lim="800000"/>
            <a:headEnd len="sm" w="sm" type="none"/>
            <a:tailEnd len="med" w="med" type="triangle"/>
          </a:ln>
        </p:spPr>
      </p:cxnSp>
      <p:sp>
        <p:nvSpPr>
          <p:cNvPr id="114" name="Google Shape;114;g2d52d133a4f_0_98"/>
          <p:cNvSpPr txBox="1"/>
          <p:nvPr/>
        </p:nvSpPr>
        <p:spPr>
          <a:xfrm>
            <a:off x="7230146" y="2631831"/>
            <a:ext cx="4767000" cy="599400"/>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chemeClr val="dk1"/>
              </a:buClr>
              <a:buSzPts val="2000"/>
              <a:buFont typeface="Arial"/>
              <a:buNone/>
            </a:pPr>
            <a:r>
              <a:rPr b="1" lang="it-IT" sz="2000">
                <a:solidFill>
                  <a:schemeClr val="dk1"/>
                </a:solidFill>
                <a:highlight>
                  <a:schemeClr val="lt1"/>
                </a:highlight>
              </a:rPr>
              <a:t>Linked Data.. by stealth</a:t>
            </a:r>
            <a:endParaRPr b="0" i="0" sz="1400" u="none" cap="none" strike="noStrike">
              <a:solidFill>
                <a:srgbClr val="000000"/>
              </a:solidFill>
              <a:highlight>
                <a:schemeClr val="lt1"/>
              </a:highlight>
              <a:latin typeface="Arial"/>
              <a:ea typeface="Arial"/>
              <a:cs typeface="Arial"/>
              <a:sym typeface="Arial"/>
            </a:endParaRPr>
          </a:p>
        </p:txBody>
      </p:sp>
      <p:pic>
        <p:nvPicPr>
          <p:cNvPr id="115" name="Google Shape;115;g2d52d133a4f_0_98"/>
          <p:cNvPicPr preferRelativeResize="0"/>
          <p:nvPr/>
        </p:nvPicPr>
        <p:blipFill rotWithShape="1">
          <a:blip r:embed="rId3">
            <a:alphaModFix/>
          </a:blip>
          <a:srcRect b="0" l="0" r="0" t="0"/>
          <a:stretch/>
        </p:blipFill>
        <p:spPr>
          <a:xfrm>
            <a:off x="5826348" y="5229125"/>
            <a:ext cx="1072648" cy="1145948"/>
          </a:xfrm>
          <a:prstGeom prst="rect">
            <a:avLst/>
          </a:prstGeom>
          <a:noFill/>
          <a:ln>
            <a:noFill/>
          </a:ln>
        </p:spPr>
      </p:pic>
      <p:pic>
        <p:nvPicPr>
          <p:cNvPr id="116" name="Google Shape;116;g2d52d133a4f_0_98"/>
          <p:cNvPicPr preferRelativeResize="0"/>
          <p:nvPr/>
        </p:nvPicPr>
        <p:blipFill>
          <a:blip r:embed="rId4">
            <a:alphaModFix/>
          </a:blip>
          <a:stretch>
            <a:fillRect/>
          </a:stretch>
        </p:blipFill>
        <p:spPr>
          <a:xfrm>
            <a:off x="7555655" y="3984404"/>
            <a:ext cx="1506974" cy="433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500"/>
                                        <p:tgtEl>
                                          <p:spTgt spid="109"/>
                                        </p:tgtEl>
                                      </p:cBhvr>
                                    </p:animEffect>
                                  </p:childTnLst>
                                </p:cTn>
                              </p:par>
                              <p:par>
                                <p:cTn fill="hold" nodeType="withEffect" presetClass="entr" presetID="10" presetSubtype="0">
                                  <p:stCondLst>
                                    <p:cond delay="0"/>
                                  </p:stCondLst>
                                  <p:childTnLst>
                                    <p:set>
                                      <p:cBhvr>
                                        <p:cTn dur="1" fill="hold">
                                          <p:stCondLst>
                                            <p:cond delay="0"/>
                                          </p:stCondLst>
                                        </p:cTn>
                                        <p:tgtEl>
                                          <p:spTgt spid="113"/>
                                        </p:tgtEl>
                                        <p:attrNameLst>
                                          <p:attrName>style.visibility</p:attrName>
                                        </p:attrNameLst>
                                      </p:cBhvr>
                                      <p:to>
                                        <p:strVal val="visible"/>
                                      </p:to>
                                    </p:set>
                                    <p:animEffect filter="fade" transition="in">
                                      <p:cBhvr>
                                        <p:cTn dur="500"/>
                                        <p:tgtEl>
                                          <p:spTgt spid="1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
                                        </p:tgtEl>
                                        <p:attrNameLst>
                                          <p:attrName>style.visibility</p:attrName>
                                        </p:attrNameLst>
                                      </p:cBhvr>
                                      <p:to>
                                        <p:strVal val="visible"/>
                                      </p:to>
                                    </p:set>
                                    <p:animEffect filter="fade" transition="in">
                                      <p:cBhvr>
                                        <p:cTn dur="500"/>
                                        <p:tgtEl>
                                          <p:spTgt spid="110"/>
                                        </p:tgtEl>
                                      </p:cBhvr>
                                    </p:animEffect>
                                  </p:childTnLst>
                                </p:cTn>
                              </p:par>
                              <p:par>
                                <p:cTn fill="hold" nodeType="withEffect" presetClass="entr" presetID="10" presetSubtype="0">
                                  <p:stCondLst>
                                    <p:cond delay="0"/>
                                  </p:stCondLst>
                                  <p:childTnLst>
                                    <p:set>
                                      <p:cBhvr>
                                        <p:cTn dur="1" fill="hold">
                                          <p:stCondLst>
                                            <p:cond delay="0"/>
                                          </p:stCondLst>
                                        </p:cTn>
                                        <p:tgtEl>
                                          <p:spTgt spid="112"/>
                                        </p:tgtEl>
                                        <p:attrNameLst>
                                          <p:attrName>style.visibility</p:attrName>
                                        </p:attrNameLst>
                                      </p:cBhvr>
                                      <p:to>
                                        <p:strVal val="visible"/>
                                      </p:to>
                                    </p:set>
                                    <p:animEffect filter="fade" transition="in">
                                      <p:cBhvr>
                                        <p:cTn dur="500"/>
                                        <p:tgtEl>
                                          <p:spTgt spid="1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g2d52d133a4f_0_111"/>
          <p:cNvSpPr txBox="1"/>
          <p:nvPr/>
        </p:nvSpPr>
        <p:spPr>
          <a:xfrm>
            <a:off x="6070068" y="5952927"/>
            <a:ext cx="6095100" cy="677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900"/>
              <a:buFont typeface="Arial"/>
              <a:buNone/>
            </a:pPr>
            <a:r>
              <a:rPr b="0" i="0" lang="it-IT" sz="1900" u="sng" cap="none" strike="noStrike">
                <a:solidFill>
                  <a:schemeClr val="hlink"/>
                </a:solidFill>
                <a:latin typeface="Arial"/>
                <a:ea typeface="Arial"/>
                <a:cs typeface="Arial"/>
                <a:sym typeface="Arial"/>
                <a:hlinkClick r:id="rId3"/>
              </a:rPr>
              <a:t>https://www.npmjs.com/package/ro-crate-html</a:t>
            </a:r>
            <a:r>
              <a:rPr b="0" i="0" lang="it-IT" sz="1900" u="none" cap="none" strike="noStrike">
                <a:solidFill>
                  <a:schemeClr val="dk1"/>
                </a:solidFill>
                <a:latin typeface="Arial"/>
                <a:ea typeface="Arial"/>
                <a:cs typeface="Arial"/>
                <a:sym typeface="Arial"/>
              </a:rPr>
              <a:t> </a:t>
            </a:r>
            <a:br>
              <a:rPr b="0" i="0" lang="it-IT" sz="1900" u="none" cap="none" strike="noStrike">
                <a:solidFill>
                  <a:schemeClr val="dk1"/>
                </a:solidFill>
                <a:latin typeface="Arial"/>
                <a:ea typeface="Arial"/>
                <a:cs typeface="Arial"/>
                <a:sym typeface="Arial"/>
              </a:rPr>
            </a:br>
            <a:endParaRPr b="0" i="0" sz="1900" u="none" cap="none" strike="noStrike">
              <a:solidFill>
                <a:schemeClr val="dk1"/>
              </a:solidFill>
              <a:latin typeface="Arial"/>
              <a:ea typeface="Arial"/>
              <a:cs typeface="Arial"/>
              <a:sym typeface="Arial"/>
            </a:endParaRPr>
          </a:p>
        </p:txBody>
      </p:sp>
      <p:pic>
        <p:nvPicPr>
          <p:cNvPr id="123" name="Google Shape;123;g2d52d133a4f_0_111"/>
          <p:cNvPicPr preferRelativeResize="0"/>
          <p:nvPr/>
        </p:nvPicPr>
        <p:blipFill>
          <a:blip r:embed="rId4">
            <a:alphaModFix/>
          </a:blip>
          <a:stretch>
            <a:fillRect/>
          </a:stretch>
        </p:blipFill>
        <p:spPr>
          <a:xfrm>
            <a:off x="252450" y="821400"/>
            <a:ext cx="5765270" cy="5991502"/>
          </a:xfrm>
          <a:prstGeom prst="rect">
            <a:avLst/>
          </a:prstGeom>
          <a:noFill/>
          <a:ln>
            <a:noFill/>
          </a:ln>
        </p:spPr>
      </p:pic>
      <p:sp>
        <p:nvSpPr>
          <p:cNvPr id="124" name="Google Shape;124;g2d52d133a4f_0_111"/>
          <p:cNvSpPr txBox="1"/>
          <p:nvPr/>
        </p:nvSpPr>
        <p:spPr>
          <a:xfrm>
            <a:off x="6792100" y="1836100"/>
            <a:ext cx="3601200" cy="42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it-IT" sz="2800">
                <a:solidFill>
                  <a:srgbClr val="323F24"/>
                </a:solidFill>
                <a:latin typeface="Calibri"/>
                <a:ea typeface="Calibri"/>
                <a:cs typeface="Calibri"/>
                <a:sym typeface="Calibri"/>
              </a:rPr>
              <a:t>FAIR is not just machine-readable!</a:t>
            </a:r>
            <a:endParaRPr sz="2800">
              <a:solidFill>
                <a:srgbClr val="323F24"/>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g2d52d133a4f_0_117"/>
          <p:cNvSpPr txBox="1"/>
          <p:nvPr>
            <p:ph type="title"/>
          </p:nvPr>
        </p:nvSpPr>
        <p:spPr>
          <a:xfrm>
            <a:off x="4028251" y="387975"/>
            <a:ext cx="6137700" cy="11073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1800"/>
              <a:buNone/>
            </a:pPr>
            <a:r>
              <a:rPr lang="it-IT"/>
              <a:t>RO-Crate in practice</a:t>
            </a:r>
            <a:endParaRPr/>
          </a:p>
        </p:txBody>
      </p:sp>
      <p:sp>
        <p:nvSpPr>
          <p:cNvPr id="130" name="Google Shape;130;g2d52d133a4f_0_117"/>
          <p:cNvSpPr txBox="1"/>
          <p:nvPr>
            <p:ph idx="1" type="body"/>
          </p:nvPr>
        </p:nvSpPr>
        <p:spPr>
          <a:xfrm>
            <a:off x="8394900" y="729775"/>
            <a:ext cx="3797100" cy="212910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r">
              <a:lnSpc>
                <a:spcPct val="110000"/>
              </a:lnSpc>
              <a:spcBef>
                <a:spcPts val="0"/>
              </a:spcBef>
              <a:spcAft>
                <a:spcPts val="0"/>
              </a:spcAft>
              <a:buSzPct val="180645"/>
              <a:buNone/>
            </a:pPr>
            <a:r>
              <a:rPr lang="it-IT" sz="2000">
                <a:latin typeface="Gill Sans"/>
                <a:ea typeface="Gill Sans"/>
                <a:cs typeface="Gill Sans"/>
                <a:sym typeface="Gill Sans"/>
              </a:rPr>
              <a:t>RO-Crate is used by multiple international projects</a:t>
            </a:r>
            <a:endParaRPr sz="2000">
              <a:latin typeface="Gill Sans"/>
              <a:ea typeface="Gill Sans"/>
              <a:cs typeface="Gill Sans"/>
              <a:sym typeface="Gill Sans"/>
            </a:endParaRPr>
          </a:p>
          <a:p>
            <a:pPr indent="0" lvl="0" marL="0" rtl="0" algn="r">
              <a:lnSpc>
                <a:spcPct val="110000"/>
              </a:lnSpc>
              <a:spcBef>
                <a:spcPts val="0"/>
              </a:spcBef>
              <a:spcAft>
                <a:spcPts val="0"/>
              </a:spcAft>
              <a:buSzPct val="180645"/>
              <a:buNone/>
            </a:pPr>
            <a:r>
              <a:t/>
            </a:r>
            <a:endParaRPr sz="2000">
              <a:latin typeface="Gill Sans"/>
              <a:ea typeface="Gill Sans"/>
              <a:cs typeface="Gill Sans"/>
              <a:sym typeface="Gill Sans"/>
            </a:endParaRPr>
          </a:p>
          <a:p>
            <a:pPr indent="0" lvl="0" marL="0" rtl="0" algn="r">
              <a:lnSpc>
                <a:spcPct val="110000"/>
              </a:lnSpc>
              <a:spcBef>
                <a:spcPts val="0"/>
              </a:spcBef>
              <a:spcAft>
                <a:spcPts val="0"/>
              </a:spcAft>
              <a:buSzPct val="180645"/>
              <a:buNone/>
            </a:pPr>
            <a:r>
              <a:rPr lang="it-IT" sz="2000">
                <a:latin typeface="Gill Sans"/>
                <a:ea typeface="Gill Sans"/>
                <a:cs typeface="Gill Sans"/>
                <a:sym typeface="Gill Sans"/>
              </a:rPr>
              <a:t>Applied across research domains –</a:t>
            </a:r>
            <a:endParaRPr sz="1500">
              <a:latin typeface="Arial"/>
              <a:ea typeface="Arial"/>
              <a:cs typeface="Arial"/>
              <a:sym typeface="Arial"/>
            </a:endParaRPr>
          </a:p>
          <a:p>
            <a:pPr indent="0" lvl="0" marL="0" rtl="0" algn="r">
              <a:lnSpc>
                <a:spcPct val="110000"/>
              </a:lnSpc>
              <a:spcBef>
                <a:spcPts val="0"/>
              </a:spcBef>
              <a:spcAft>
                <a:spcPts val="0"/>
              </a:spcAft>
              <a:buSzPct val="180645"/>
              <a:buNone/>
            </a:pPr>
            <a:r>
              <a:rPr lang="it-IT" sz="2000">
                <a:latin typeface="Gill Sans"/>
                <a:ea typeface="Gill Sans"/>
                <a:cs typeface="Gill Sans"/>
                <a:sym typeface="Gill Sans"/>
              </a:rPr>
              <a:t>from </a:t>
            </a:r>
            <a:r>
              <a:rPr b="1" lang="it-IT" sz="2000">
                <a:latin typeface="Gill Sans"/>
                <a:ea typeface="Gill Sans"/>
                <a:cs typeface="Gill Sans"/>
                <a:sym typeface="Gill Sans"/>
              </a:rPr>
              <a:t>life sciences </a:t>
            </a:r>
            <a:r>
              <a:rPr lang="it-IT" sz="2000">
                <a:latin typeface="Gill Sans"/>
                <a:ea typeface="Gill Sans"/>
                <a:cs typeface="Gill Sans"/>
                <a:sym typeface="Gill Sans"/>
              </a:rPr>
              <a:t>to </a:t>
            </a:r>
            <a:r>
              <a:rPr b="1" lang="it-IT" sz="2000">
                <a:latin typeface="Gill Sans"/>
                <a:ea typeface="Gill Sans"/>
                <a:cs typeface="Gill Sans"/>
                <a:sym typeface="Gill Sans"/>
              </a:rPr>
              <a:t>cultural heritage</a:t>
            </a:r>
            <a:endParaRPr b="1" sz="2000">
              <a:latin typeface="Arial"/>
              <a:ea typeface="Arial"/>
              <a:cs typeface="Arial"/>
              <a:sym typeface="Arial"/>
            </a:endParaRPr>
          </a:p>
          <a:p>
            <a:pPr indent="0" lvl="0" marL="0" rtl="0" algn="r">
              <a:lnSpc>
                <a:spcPct val="110000"/>
              </a:lnSpc>
              <a:spcBef>
                <a:spcPts val="0"/>
              </a:spcBef>
              <a:spcAft>
                <a:spcPts val="0"/>
              </a:spcAft>
              <a:buSzPct val="180645"/>
              <a:buNone/>
            </a:pPr>
            <a:r>
              <a:t/>
            </a:r>
            <a:endParaRPr sz="2000">
              <a:latin typeface="Arial"/>
              <a:ea typeface="Arial"/>
              <a:cs typeface="Arial"/>
              <a:sym typeface="Arial"/>
            </a:endParaRPr>
          </a:p>
          <a:p>
            <a:pPr indent="0" lvl="0" marL="0" rtl="0" algn="r">
              <a:lnSpc>
                <a:spcPct val="110000"/>
              </a:lnSpc>
              <a:spcBef>
                <a:spcPts val="0"/>
              </a:spcBef>
              <a:spcAft>
                <a:spcPts val="0"/>
              </a:spcAft>
              <a:buClr>
                <a:schemeClr val="dk1"/>
              </a:buClr>
              <a:buSzPct val="100000"/>
              <a:buFont typeface="Gill Sans"/>
              <a:buNone/>
            </a:pPr>
            <a:r>
              <a:t/>
            </a:r>
            <a:endParaRPr sz="2000">
              <a:latin typeface="Gill Sans"/>
              <a:ea typeface="Gill Sans"/>
              <a:cs typeface="Gill Sans"/>
              <a:sym typeface="Gill Sans"/>
            </a:endParaRPr>
          </a:p>
          <a:p>
            <a:pPr indent="0" lvl="0" marL="0" rtl="0" algn="l">
              <a:lnSpc>
                <a:spcPct val="90000"/>
              </a:lnSpc>
              <a:spcBef>
                <a:spcPts val="1000"/>
              </a:spcBef>
              <a:spcAft>
                <a:spcPts val="0"/>
              </a:spcAft>
              <a:buSzPct val="129032"/>
              <a:buNone/>
            </a:pPr>
            <a:r>
              <a:t/>
            </a:r>
            <a:endParaRPr/>
          </a:p>
        </p:txBody>
      </p:sp>
      <p:pic>
        <p:nvPicPr>
          <p:cNvPr id="131" name="Google Shape;131;g2d52d133a4f_0_117"/>
          <p:cNvPicPr preferRelativeResize="0"/>
          <p:nvPr/>
        </p:nvPicPr>
        <p:blipFill rotWithShape="1">
          <a:blip r:embed="rId3">
            <a:alphaModFix/>
          </a:blip>
          <a:srcRect b="0" l="0" r="0" t="0"/>
          <a:stretch/>
        </p:blipFill>
        <p:spPr>
          <a:xfrm>
            <a:off x="3826150" y="1369889"/>
            <a:ext cx="3740650" cy="5017810"/>
          </a:xfrm>
          <a:prstGeom prst="rect">
            <a:avLst/>
          </a:prstGeom>
          <a:noFill/>
          <a:ln>
            <a:noFill/>
          </a:ln>
        </p:spPr>
      </p:pic>
      <p:pic>
        <p:nvPicPr>
          <p:cNvPr id="132" name="Google Shape;132;g2d52d133a4f_0_117"/>
          <p:cNvPicPr preferRelativeResize="0"/>
          <p:nvPr/>
        </p:nvPicPr>
        <p:blipFill rotWithShape="1">
          <a:blip r:embed="rId4">
            <a:alphaModFix/>
          </a:blip>
          <a:srcRect b="0" l="0" r="0" t="0"/>
          <a:stretch/>
        </p:blipFill>
        <p:spPr>
          <a:xfrm>
            <a:off x="85500" y="889300"/>
            <a:ext cx="3740650" cy="5498401"/>
          </a:xfrm>
          <a:prstGeom prst="rect">
            <a:avLst/>
          </a:prstGeom>
          <a:noFill/>
          <a:ln>
            <a:noFill/>
          </a:ln>
        </p:spPr>
      </p:pic>
      <p:pic>
        <p:nvPicPr>
          <p:cNvPr id="133" name="Google Shape;133;g2d52d133a4f_0_117"/>
          <p:cNvPicPr preferRelativeResize="0"/>
          <p:nvPr/>
        </p:nvPicPr>
        <p:blipFill rotWithShape="1">
          <a:blip r:embed="rId5">
            <a:alphaModFix/>
          </a:blip>
          <a:srcRect b="0" l="0" r="0" t="0"/>
          <a:stretch/>
        </p:blipFill>
        <p:spPr>
          <a:xfrm>
            <a:off x="7558247" y="4566075"/>
            <a:ext cx="3797024" cy="1821625"/>
          </a:xfrm>
          <a:prstGeom prst="rect">
            <a:avLst/>
          </a:prstGeom>
          <a:noFill/>
          <a:ln>
            <a:noFill/>
          </a:ln>
        </p:spPr>
      </p:pic>
      <p:sp>
        <p:nvSpPr>
          <p:cNvPr id="134" name="Google Shape;134;g2d52d133a4f_0_117"/>
          <p:cNvSpPr txBox="1"/>
          <p:nvPr/>
        </p:nvSpPr>
        <p:spPr>
          <a:xfrm>
            <a:off x="7783150" y="3691713"/>
            <a:ext cx="3615000" cy="800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000"/>
              <a:buFont typeface="Arial"/>
              <a:buNone/>
            </a:pPr>
            <a:r>
              <a:rPr b="0" i="0" lang="it-IT" sz="2000" u="sng" cap="none" strike="noStrike">
                <a:solidFill>
                  <a:schemeClr val="hlink"/>
                </a:solidFill>
                <a:latin typeface="Calibri"/>
                <a:ea typeface="Calibri"/>
                <a:cs typeface="Calibri"/>
                <a:sym typeface="Calibri"/>
                <a:hlinkClick r:id="rId6"/>
              </a:rPr>
              <a:t>https://www.researchobject.org/ro-crate/use_cases</a:t>
            </a:r>
            <a:r>
              <a:rPr b="0" i="0" lang="it-IT" sz="2000" u="none" cap="none" strike="noStrike">
                <a:solidFill>
                  <a:schemeClr val="dk1"/>
                </a:solidFill>
                <a:latin typeface="Calibri"/>
                <a:ea typeface="Calibri"/>
                <a:cs typeface="Calibri"/>
                <a:sym typeface="Calibri"/>
              </a:rPr>
              <a:t> </a:t>
            </a:r>
            <a:endParaRPr b="0" i="0" sz="2000"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g2d52d133a4f_0_126"/>
          <p:cNvSpPr txBox="1"/>
          <p:nvPr>
            <p:ph type="title"/>
          </p:nvPr>
        </p:nvSpPr>
        <p:spPr>
          <a:xfrm>
            <a:off x="3141167" y="186333"/>
            <a:ext cx="6578700" cy="11943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it-IT" sz="4000"/>
              <a:t>Collecting corpora for a </a:t>
            </a:r>
            <a:br>
              <a:rPr lang="it-IT" sz="4000"/>
            </a:br>
            <a:r>
              <a:rPr lang="it-IT" sz="4000"/>
              <a:t>Language Data Commons</a:t>
            </a:r>
            <a:endParaRPr/>
          </a:p>
        </p:txBody>
      </p:sp>
      <p:sp>
        <p:nvSpPr>
          <p:cNvPr id="141" name="Google Shape;141;g2d52d133a4f_0_126"/>
          <p:cNvSpPr txBox="1"/>
          <p:nvPr/>
        </p:nvSpPr>
        <p:spPr>
          <a:xfrm>
            <a:off x="2592061" y="6290513"/>
            <a:ext cx="9932400" cy="677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900"/>
              <a:buFont typeface="Arial"/>
              <a:buNone/>
            </a:pPr>
            <a:r>
              <a:rPr b="0" i="0" lang="it-IT" sz="1900" u="sng" cap="none" strike="noStrike">
                <a:solidFill>
                  <a:schemeClr val="hlink"/>
                </a:solidFill>
                <a:latin typeface="Gill Sans"/>
                <a:ea typeface="Gill Sans"/>
                <a:cs typeface="Gill Sans"/>
                <a:sym typeface="Gill Sans"/>
                <a:hlinkClick r:id="rId3"/>
              </a:rPr>
              <a:t>https://www.researchobject.org/ro-crate/ldaca</a:t>
            </a:r>
            <a:r>
              <a:rPr b="0" i="0" lang="it-IT" sz="1900" u="none" cap="none" strike="noStrike">
                <a:solidFill>
                  <a:schemeClr val="dk1"/>
                </a:solidFill>
                <a:latin typeface="Gill Sans"/>
                <a:ea typeface="Gill Sans"/>
                <a:cs typeface="Gill Sans"/>
                <a:sym typeface="Gill Sans"/>
              </a:rPr>
              <a:t> </a:t>
            </a:r>
            <a:endParaRPr b="0" i="0" sz="1900" u="none" cap="none" strike="noStrike">
              <a:solidFill>
                <a:schemeClr val="dk1"/>
              </a:solidFill>
              <a:latin typeface="Gill Sans"/>
              <a:ea typeface="Gill Sans"/>
              <a:cs typeface="Gill Sans"/>
              <a:sym typeface="Gill Sans"/>
            </a:endParaRPr>
          </a:p>
          <a:p>
            <a:pPr indent="0" lvl="0" marL="0" marR="0" rtl="0" algn="l">
              <a:lnSpc>
                <a:spcPct val="100000"/>
              </a:lnSpc>
              <a:spcBef>
                <a:spcPts val="0"/>
              </a:spcBef>
              <a:spcAft>
                <a:spcPts val="0"/>
              </a:spcAft>
              <a:buClr>
                <a:srgbClr val="000000"/>
              </a:buClr>
              <a:buSzPts val="1900"/>
              <a:buFont typeface="Arial"/>
              <a:buNone/>
            </a:pPr>
            <a:r>
              <a:rPr b="0" i="0" lang="it-IT" sz="1900" u="sng" cap="none" strike="noStrike">
                <a:solidFill>
                  <a:schemeClr val="hlink"/>
                </a:solidFill>
                <a:latin typeface="Gill Sans"/>
                <a:ea typeface="Gill Sans"/>
                <a:cs typeface="Gill Sans"/>
                <a:sym typeface="Gill Sans"/>
                <a:hlinkClick r:id="rId4"/>
              </a:rPr>
              <a:t>https://www.researchobject.org/ro-crate/paradisec</a:t>
            </a:r>
            <a:r>
              <a:rPr b="0" i="0" lang="it-IT" sz="1900" u="none" cap="none" strike="noStrike">
                <a:solidFill>
                  <a:schemeClr val="dk1"/>
                </a:solidFill>
                <a:latin typeface="Gill Sans"/>
                <a:ea typeface="Gill Sans"/>
                <a:cs typeface="Gill Sans"/>
                <a:sym typeface="Gill Sans"/>
              </a:rPr>
              <a:t> </a:t>
            </a:r>
            <a:endParaRPr b="0" i="0" sz="1900" u="none" cap="none" strike="noStrike">
              <a:solidFill>
                <a:schemeClr val="dk1"/>
              </a:solidFill>
              <a:latin typeface="Gill Sans"/>
              <a:ea typeface="Gill Sans"/>
              <a:cs typeface="Gill Sans"/>
              <a:sym typeface="Gill Sans"/>
            </a:endParaRPr>
          </a:p>
        </p:txBody>
      </p:sp>
      <p:pic>
        <p:nvPicPr>
          <p:cNvPr descr="Logo&#10;&#10;Description automatically generated" id="142" name="Google Shape;142;g2d52d133a4f_0_126"/>
          <p:cNvPicPr preferRelativeResize="0"/>
          <p:nvPr/>
        </p:nvPicPr>
        <p:blipFill rotWithShape="1">
          <a:blip r:embed="rId5">
            <a:alphaModFix/>
          </a:blip>
          <a:srcRect b="0" l="0" r="0" t="0"/>
          <a:stretch/>
        </p:blipFill>
        <p:spPr>
          <a:xfrm>
            <a:off x="63015" y="114800"/>
            <a:ext cx="3169926" cy="1991275"/>
          </a:xfrm>
          <a:prstGeom prst="rect">
            <a:avLst/>
          </a:prstGeom>
          <a:noFill/>
          <a:ln>
            <a:noFill/>
          </a:ln>
        </p:spPr>
      </p:pic>
      <p:pic>
        <p:nvPicPr>
          <p:cNvPr descr="A picture containing logo&#10;&#10;Description automatically generated" id="143" name="Google Shape;143;g2d52d133a4f_0_126"/>
          <p:cNvPicPr preferRelativeResize="0"/>
          <p:nvPr/>
        </p:nvPicPr>
        <p:blipFill rotWithShape="1">
          <a:blip r:embed="rId6">
            <a:alphaModFix/>
          </a:blip>
          <a:srcRect b="0" l="0" r="0" t="0"/>
          <a:stretch/>
        </p:blipFill>
        <p:spPr>
          <a:xfrm>
            <a:off x="109139" y="6028827"/>
            <a:ext cx="2309110" cy="888118"/>
          </a:xfrm>
          <a:prstGeom prst="rect">
            <a:avLst/>
          </a:prstGeom>
          <a:noFill/>
          <a:ln>
            <a:noFill/>
          </a:ln>
        </p:spPr>
      </p:pic>
      <p:pic>
        <p:nvPicPr>
          <p:cNvPr descr="Company name&#10;&#10;Description automatically generated" id="144" name="Google Shape;144;g2d52d133a4f_0_126"/>
          <p:cNvPicPr preferRelativeResize="0"/>
          <p:nvPr/>
        </p:nvPicPr>
        <p:blipFill rotWithShape="1">
          <a:blip r:embed="rId7">
            <a:alphaModFix/>
          </a:blip>
          <a:srcRect b="0" l="0" r="0" t="0"/>
          <a:stretch/>
        </p:blipFill>
        <p:spPr>
          <a:xfrm>
            <a:off x="10135977" y="0"/>
            <a:ext cx="1993008" cy="1993008"/>
          </a:xfrm>
          <a:prstGeom prst="rect">
            <a:avLst/>
          </a:prstGeom>
          <a:noFill/>
          <a:ln>
            <a:noFill/>
          </a:ln>
        </p:spPr>
      </p:pic>
      <p:sp>
        <p:nvSpPr>
          <p:cNvPr id="145" name="Google Shape;145;g2d52d133a4f_0_126"/>
          <p:cNvSpPr txBox="1"/>
          <p:nvPr/>
        </p:nvSpPr>
        <p:spPr>
          <a:xfrm>
            <a:off x="7390293" y="5745603"/>
            <a:ext cx="3292800" cy="384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900"/>
              <a:buFont typeface="Arial"/>
              <a:buNone/>
            </a:pPr>
            <a:r>
              <a:rPr b="0" i="0" lang="it-IT" sz="1900" u="sng" cap="none" strike="noStrike">
                <a:solidFill>
                  <a:schemeClr val="hlink"/>
                </a:solidFill>
                <a:latin typeface="Gill Sans"/>
                <a:ea typeface="Gill Sans"/>
                <a:cs typeface="Gill Sans"/>
                <a:sym typeface="Gill Sans"/>
                <a:hlinkClick r:id="rId8"/>
              </a:rPr>
              <a:t>https://youtu.be/p-GZbe-Kzww</a:t>
            </a:r>
            <a:r>
              <a:rPr b="0" i="0" lang="it-IT" sz="1900" u="none" cap="none" strike="noStrike">
                <a:solidFill>
                  <a:schemeClr val="dk1"/>
                </a:solidFill>
                <a:latin typeface="Gill Sans"/>
                <a:ea typeface="Gill Sans"/>
                <a:cs typeface="Gill Sans"/>
                <a:sym typeface="Gill Sans"/>
              </a:rPr>
              <a:t> </a:t>
            </a:r>
            <a:endParaRPr b="0" i="0" sz="1500" u="none" cap="none" strike="noStrike">
              <a:solidFill>
                <a:srgbClr val="000000"/>
              </a:solidFill>
              <a:latin typeface="Arial"/>
              <a:ea typeface="Arial"/>
              <a:cs typeface="Arial"/>
              <a:sym typeface="Arial"/>
            </a:endParaRPr>
          </a:p>
        </p:txBody>
      </p:sp>
      <p:sp>
        <p:nvSpPr>
          <p:cNvPr id="146" name="Google Shape;146;g2d52d133a4f_0_126"/>
          <p:cNvSpPr txBox="1"/>
          <p:nvPr/>
        </p:nvSpPr>
        <p:spPr>
          <a:xfrm>
            <a:off x="5166900" y="1531125"/>
            <a:ext cx="3510600" cy="4186800"/>
          </a:xfrm>
          <a:prstGeom prst="rect">
            <a:avLst/>
          </a:prstGeom>
          <a:solidFill>
            <a:srgbClr val="4D4F50">
              <a:alpha val="87060"/>
            </a:srgbClr>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"@id": "#place-Kiriwina",</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"@type": "</a:t>
            </a:r>
            <a:r>
              <a:rPr b="1" i="0" lang="it-IT" sz="1000" u="none" cap="none" strike="noStrike">
                <a:solidFill>
                  <a:schemeClr val="accent4"/>
                </a:solidFill>
                <a:latin typeface="Inconsolata"/>
                <a:ea typeface="Inconsolata"/>
                <a:cs typeface="Inconsolata"/>
                <a:sym typeface="Inconsolata"/>
              </a:rPr>
              <a:t>Place</a:t>
            </a:r>
            <a:r>
              <a:rPr b="0" i="0" lang="it-IT" sz="1000" u="none" cap="none" strike="noStrike">
                <a:solidFill>
                  <a:schemeClr val="accent4"/>
                </a:solidFill>
                <a:latin typeface="Inconsolata"/>
                <a:ea typeface="Inconsolata"/>
                <a:cs typeface="Inconsolata"/>
                <a:sym typeface="Inconsolata"/>
              </a:rPr>
              <a:t>",</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"geo":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"@id": "#geo-151.0,-8.6-151.2,-8.4"</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"name": "Kiriwina"</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"@id": "#language-kij",</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"@type": "</a:t>
            </a:r>
            <a:r>
              <a:rPr b="1" i="0" lang="it-IT" sz="1000" u="none" cap="none" strike="noStrike">
                <a:solidFill>
                  <a:schemeClr val="accent4"/>
                </a:solidFill>
                <a:latin typeface="Inconsolata"/>
                <a:ea typeface="Inconsolata"/>
                <a:cs typeface="Inconsolata"/>
                <a:sym typeface="Inconsolata"/>
              </a:rPr>
              <a:t>Language</a:t>
            </a:r>
            <a:r>
              <a:rPr b="0" i="0" lang="it-IT" sz="1000" u="none" cap="none" strike="noStrike">
                <a:solidFill>
                  <a:schemeClr val="accent4"/>
                </a:solidFill>
                <a:latin typeface="Inconsolata"/>
                <a:ea typeface="Inconsolata"/>
                <a:cs typeface="Inconsolata"/>
                <a:sym typeface="Inconsolata"/>
              </a:rPr>
              <a:t>",</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"code": "kij",</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a:t>
            </a:r>
            <a:r>
              <a:rPr b="1" i="0" lang="it-IT" sz="1000" u="none" cap="none" strike="noStrike">
                <a:solidFill>
                  <a:schemeClr val="accent4"/>
                </a:solidFill>
                <a:latin typeface="Inconsolata"/>
                <a:ea typeface="Inconsolata"/>
                <a:cs typeface="Inconsolata"/>
                <a:sym typeface="Inconsolata"/>
              </a:rPr>
              <a:t>location</a:t>
            </a: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"@id": "#geo-150.294,-8.879-151.2,-8.32"</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"name": "Kilivila"</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chemeClr val="dk1"/>
              </a:buClr>
              <a:buSzPts val="1100"/>
              <a:buFont typeface="Arial"/>
              <a:buNone/>
            </a:pP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chemeClr val="dk1"/>
              </a:buClr>
              <a:buSzPts val="1100"/>
              <a:buFont typeface="Arial"/>
              <a:buNone/>
            </a:pPr>
            <a:r>
              <a:rPr b="0" i="0" lang="it-IT" sz="1000" u="none" cap="none" strike="noStrike">
                <a:solidFill>
                  <a:schemeClr val="accent4"/>
                </a:solidFill>
                <a:latin typeface="Inconsolata"/>
                <a:ea typeface="Inconsolata"/>
                <a:cs typeface="Inconsolata"/>
                <a:sym typeface="Inconsolata"/>
              </a:rPr>
              <a:t>  	"@id": "#geo-150.294,-8.879-151.2,-8.32",</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chemeClr val="dk1"/>
              </a:buClr>
              <a:buSzPts val="1100"/>
              <a:buFont typeface="Arial"/>
              <a:buNone/>
            </a:pPr>
            <a:r>
              <a:rPr b="0" i="0" lang="it-IT" sz="1000" u="none" cap="none" strike="noStrike">
                <a:solidFill>
                  <a:schemeClr val="accent4"/>
                </a:solidFill>
                <a:latin typeface="Inconsolata"/>
                <a:ea typeface="Inconsolata"/>
                <a:cs typeface="Inconsolata"/>
                <a:sym typeface="Inconsolata"/>
              </a:rPr>
              <a:t>  	"@type": "Geometry",</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chemeClr val="dk1"/>
              </a:buClr>
              <a:buSzPts val="1100"/>
              <a:buFont typeface="Arial"/>
              <a:buNone/>
            </a:pPr>
            <a:r>
              <a:rPr b="0" i="0" lang="it-IT" sz="1000" u="none" cap="none" strike="noStrike">
                <a:solidFill>
                  <a:schemeClr val="accent4"/>
                </a:solidFill>
                <a:latin typeface="Inconsolata"/>
                <a:ea typeface="Inconsolata"/>
                <a:cs typeface="Inconsolata"/>
                <a:sym typeface="Inconsolata"/>
              </a:rPr>
              <a:t>  	"</a:t>
            </a:r>
            <a:r>
              <a:rPr b="1" i="0" lang="it-IT" sz="1000" u="none" cap="none" strike="noStrike">
                <a:solidFill>
                  <a:schemeClr val="accent4"/>
                </a:solidFill>
                <a:latin typeface="Inconsolata"/>
                <a:ea typeface="Inconsolata"/>
                <a:cs typeface="Inconsolata"/>
                <a:sym typeface="Inconsolata"/>
              </a:rPr>
              <a:t>asWKT</a:t>
            </a:r>
            <a:r>
              <a:rPr b="0" i="0" lang="it-IT" sz="1000" u="none" cap="none" strike="noStrike">
                <a:solidFill>
                  <a:schemeClr val="accent4"/>
                </a:solidFill>
                <a:latin typeface="Inconsolata"/>
                <a:ea typeface="Inconsolata"/>
                <a:cs typeface="Inconsolata"/>
                <a:sym typeface="Inconsolata"/>
              </a:rPr>
              <a:t>": "</a:t>
            </a:r>
            <a:r>
              <a:rPr b="1" i="0" lang="it-IT" sz="1000" u="none" cap="none" strike="noStrike">
                <a:solidFill>
                  <a:schemeClr val="accent4"/>
                </a:solidFill>
                <a:latin typeface="Inconsolata"/>
                <a:ea typeface="Inconsolata"/>
                <a:cs typeface="Inconsolata"/>
                <a:sym typeface="Inconsolata"/>
              </a:rPr>
              <a:t>POLYGON</a:t>
            </a:r>
            <a:r>
              <a:rPr b="0" i="0" lang="it-IT" sz="1000" u="none" cap="none" strike="noStrike">
                <a:solidFill>
                  <a:schemeClr val="accent4"/>
                </a:solidFill>
                <a:latin typeface="Inconsolata"/>
                <a:ea typeface="Inconsolata"/>
                <a:cs typeface="Inconsolata"/>
                <a:sym typeface="Inconsolata"/>
              </a:rPr>
              <a:t>((150.294 -8.32, 151.2 -8.32, 151.2 -8.879, 150.294 -8.879, 150.294 -8.32))"</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chemeClr val="dk1"/>
              </a:buClr>
              <a:buSzPts val="1100"/>
              <a:buFont typeface="Arial"/>
              <a:buNone/>
            </a:pPr>
            <a:r>
              <a:rPr b="0" i="0" lang="it-IT" sz="1000" u="none" cap="none" strike="noStrike">
                <a:solidFill>
                  <a:schemeClr val="accent4"/>
                </a:solidFill>
                <a:latin typeface="Inconsolata"/>
                <a:ea typeface="Inconsolata"/>
                <a:cs typeface="Inconsolata"/>
                <a:sym typeface="Inconsolata"/>
              </a:rPr>
              <a:t>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accent4"/>
              </a:solidFill>
              <a:latin typeface="Inconsolata"/>
              <a:ea typeface="Inconsolata"/>
              <a:cs typeface="Inconsolata"/>
              <a:sym typeface="Inconsolata"/>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accent4"/>
              </a:solidFill>
              <a:latin typeface="Inconsolata"/>
              <a:ea typeface="Inconsolata"/>
              <a:cs typeface="Inconsolata"/>
              <a:sym typeface="Inconsolata"/>
            </a:endParaRPr>
          </a:p>
        </p:txBody>
      </p:sp>
      <p:pic>
        <p:nvPicPr>
          <p:cNvPr id="147" name="Google Shape;147;g2d52d133a4f_0_126"/>
          <p:cNvPicPr preferRelativeResize="0"/>
          <p:nvPr/>
        </p:nvPicPr>
        <p:blipFill rotWithShape="1">
          <a:blip r:embed="rId9">
            <a:alphaModFix/>
          </a:blip>
          <a:srcRect b="0" l="0" r="0" t="0"/>
          <a:stretch/>
        </p:blipFill>
        <p:spPr>
          <a:xfrm>
            <a:off x="7792475" y="2026750"/>
            <a:ext cx="4439775" cy="3792849"/>
          </a:xfrm>
          <a:prstGeom prst="rect">
            <a:avLst/>
          </a:prstGeom>
          <a:noFill/>
          <a:ln>
            <a:noFill/>
          </a:ln>
        </p:spPr>
      </p:pic>
      <p:pic>
        <p:nvPicPr>
          <p:cNvPr id="148" name="Google Shape;148;g2d52d133a4f_0_126"/>
          <p:cNvPicPr preferRelativeResize="0"/>
          <p:nvPr/>
        </p:nvPicPr>
        <p:blipFill rotWithShape="1">
          <a:blip r:embed="rId10">
            <a:alphaModFix/>
          </a:blip>
          <a:srcRect b="0" l="0" r="0" t="0"/>
          <a:stretch/>
        </p:blipFill>
        <p:spPr>
          <a:xfrm>
            <a:off x="152400" y="2258475"/>
            <a:ext cx="5415572" cy="315203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g2d52d5d9e38_58_13"/>
          <p:cNvSpPr txBox="1"/>
          <p:nvPr>
            <p:ph type="title"/>
          </p:nvPr>
        </p:nvSpPr>
        <p:spPr>
          <a:xfrm>
            <a:off x="831850" y="1709738"/>
            <a:ext cx="10515600" cy="2852700"/>
          </a:xfrm>
          <a:prstGeom prst="rect">
            <a:avLst/>
          </a:prstGeom>
        </p:spPr>
        <p:txBody>
          <a:bodyPr anchorCtr="0" anchor="b" bIns="45700" lIns="91425" spcFirstLastPara="1" rIns="91425" wrap="square" tIns="45700">
            <a:normAutofit/>
          </a:bodyPr>
          <a:lstStyle/>
          <a:p>
            <a:pPr indent="0" lvl="0" marL="0" rtl="0" algn="l">
              <a:spcBef>
                <a:spcPts val="0"/>
              </a:spcBef>
              <a:spcAft>
                <a:spcPts val="0"/>
              </a:spcAft>
              <a:buNone/>
            </a:pPr>
            <a:r>
              <a:t/>
            </a:r>
            <a:endParaRPr/>
          </a:p>
        </p:txBody>
      </p:sp>
      <p:sp>
        <p:nvSpPr>
          <p:cNvPr id="155" name="Google Shape;155;g2d52d5d9e38_58_13"/>
          <p:cNvSpPr txBox="1"/>
          <p:nvPr>
            <p:ph idx="1" type="body"/>
          </p:nvPr>
        </p:nvSpPr>
        <p:spPr>
          <a:xfrm>
            <a:off x="831850" y="4589463"/>
            <a:ext cx="10515600" cy="15003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sp>
        <p:nvSpPr>
          <p:cNvPr id="156" name="Google Shape;156;g2d52d5d9e38_58_13"/>
          <p:cNvSpPr txBox="1"/>
          <p:nvPr>
            <p:ph idx="12" type="sldNum"/>
          </p:nvPr>
        </p:nvSpPr>
        <p:spPr>
          <a:xfrm>
            <a:off x="8610600" y="6356350"/>
            <a:ext cx="27432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400"/>
              <a:buFont typeface="Arial"/>
              <a:buNone/>
            </a:pPr>
            <a:fld id="{00000000-1234-1234-1234-123412341234}" type="slidenum">
              <a:rPr lang="it-IT"/>
              <a:t>‹#›</a:t>
            </a:fld>
            <a:endParaRPr/>
          </a:p>
        </p:txBody>
      </p:sp>
      <p:pic>
        <p:nvPicPr>
          <p:cNvPr id="157" name="Google Shape;157;g2d52d5d9e38_58_13"/>
          <p:cNvPicPr preferRelativeResize="0"/>
          <p:nvPr/>
        </p:nvPicPr>
        <p:blipFill rotWithShape="1">
          <a:blip r:embed="rId3">
            <a:alphaModFix/>
          </a:blip>
          <a:srcRect b="0" l="2098" r="2098" t="0"/>
          <a:stretch/>
        </p:blipFill>
        <p:spPr>
          <a:xfrm>
            <a:off x="8" y="0"/>
            <a:ext cx="10597068" cy="5955927"/>
          </a:xfrm>
          <a:prstGeom prst="rect">
            <a:avLst/>
          </a:prstGeom>
          <a:noFill/>
          <a:ln>
            <a:noFill/>
          </a:ln>
        </p:spPr>
      </p:pic>
      <p:sp>
        <p:nvSpPr>
          <p:cNvPr id="158" name="Google Shape;158;g2d52d5d9e38_58_13"/>
          <p:cNvSpPr txBox="1"/>
          <p:nvPr/>
        </p:nvSpPr>
        <p:spPr>
          <a:xfrm>
            <a:off x="3456000" y="5432725"/>
            <a:ext cx="6401700" cy="523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200"/>
              <a:buFont typeface="Arial"/>
              <a:buNone/>
            </a:pPr>
            <a:r>
              <a:rPr b="0" i="0" lang="it-IT" sz="2200" u="sng" cap="none" strike="noStrike">
                <a:solidFill>
                  <a:schemeClr val="hlink"/>
                </a:solidFill>
                <a:latin typeface="Calibri"/>
                <a:ea typeface="Calibri"/>
                <a:cs typeface="Calibri"/>
                <a:sym typeface="Calibri"/>
                <a:hlinkClick r:id="rId4"/>
              </a:rPr>
              <a:t>https://earth-system.usegalaxy.eu/</a:t>
            </a:r>
            <a:r>
              <a:rPr b="0" i="0" lang="it-IT" sz="2200" u="none" cap="none" strike="noStrike">
                <a:solidFill>
                  <a:schemeClr val="dk1"/>
                </a:solidFill>
                <a:latin typeface="Calibri"/>
                <a:ea typeface="Calibri"/>
                <a:cs typeface="Calibri"/>
                <a:sym typeface="Calibri"/>
              </a:rPr>
              <a:t> </a:t>
            </a:r>
            <a:endParaRPr b="0" i="0" sz="22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2d52d133a4f_0_213"/>
          <p:cNvSpPr/>
          <p:nvPr/>
        </p:nvSpPr>
        <p:spPr>
          <a:xfrm>
            <a:off x="701951" y="2317732"/>
            <a:ext cx="537224" cy="505772"/>
          </a:xfrm>
          <a:custGeom>
            <a:rect b="b" l="l" r="r" t="t"/>
            <a:pathLst>
              <a:path extrusionOk="0" h="796492" w="934302">
                <a:moveTo>
                  <a:pt x="0" y="0"/>
                </a:moveTo>
                <a:lnTo>
                  <a:pt x="934302" y="0"/>
                </a:lnTo>
                <a:lnTo>
                  <a:pt x="934302" y="796493"/>
                </a:lnTo>
                <a:lnTo>
                  <a:pt x="0" y="796493"/>
                </a:lnTo>
                <a:lnTo>
                  <a:pt x="0" y="0"/>
                </a:lnTo>
                <a:close/>
              </a:path>
            </a:pathLst>
          </a:custGeom>
          <a:blipFill rotWithShape="1">
            <a:blip r:embed="rId3">
              <a:alphaModFix/>
            </a:blip>
            <a:stretch>
              <a:fillRect b="0" l="0" r="0" t="0"/>
            </a:stretch>
          </a:blipFill>
          <a:ln>
            <a:noFill/>
          </a:ln>
        </p:spPr>
      </p:sp>
      <p:sp>
        <p:nvSpPr>
          <p:cNvPr id="164" name="Google Shape;164;g2d52d133a4f_0_213"/>
          <p:cNvSpPr/>
          <p:nvPr/>
        </p:nvSpPr>
        <p:spPr>
          <a:xfrm>
            <a:off x="701951" y="3295593"/>
            <a:ext cx="774557" cy="502536"/>
          </a:xfrm>
          <a:custGeom>
            <a:rect b="b" l="l" r="r" t="t"/>
            <a:pathLst>
              <a:path extrusionOk="0" h="791395" w="1347055">
                <a:moveTo>
                  <a:pt x="0" y="0"/>
                </a:moveTo>
                <a:lnTo>
                  <a:pt x="1347055" y="0"/>
                </a:lnTo>
                <a:lnTo>
                  <a:pt x="1347055" y="791395"/>
                </a:lnTo>
                <a:lnTo>
                  <a:pt x="0" y="791395"/>
                </a:lnTo>
                <a:lnTo>
                  <a:pt x="0" y="0"/>
                </a:lnTo>
                <a:close/>
              </a:path>
            </a:pathLst>
          </a:custGeom>
          <a:blipFill rotWithShape="1">
            <a:blip r:embed="rId4">
              <a:alphaModFix/>
            </a:blip>
            <a:stretch>
              <a:fillRect b="0" l="0" r="0" t="0"/>
            </a:stretch>
          </a:blipFill>
          <a:ln>
            <a:noFill/>
          </a:ln>
        </p:spPr>
      </p:sp>
      <p:sp>
        <p:nvSpPr>
          <p:cNvPr id="165" name="Google Shape;165;g2d52d133a4f_0_213"/>
          <p:cNvSpPr/>
          <p:nvPr/>
        </p:nvSpPr>
        <p:spPr>
          <a:xfrm>
            <a:off x="5605575" y="1122325"/>
            <a:ext cx="6005978" cy="4849066"/>
          </a:xfrm>
          <a:custGeom>
            <a:rect b="b" l="l" r="r" t="t"/>
            <a:pathLst>
              <a:path extrusionOk="0" h="6487045" w="8034753">
                <a:moveTo>
                  <a:pt x="0" y="0"/>
                </a:moveTo>
                <a:lnTo>
                  <a:pt x="8034753" y="0"/>
                </a:lnTo>
                <a:lnTo>
                  <a:pt x="8034753" y="6487044"/>
                </a:lnTo>
                <a:lnTo>
                  <a:pt x="0" y="6487044"/>
                </a:lnTo>
                <a:lnTo>
                  <a:pt x="0" y="0"/>
                </a:lnTo>
                <a:close/>
              </a:path>
            </a:pathLst>
          </a:custGeom>
          <a:blipFill rotWithShape="1">
            <a:blip r:embed="rId5">
              <a:alphaModFix/>
            </a:blip>
            <a:stretch>
              <a:fillRect b="0" l="0" r="0" t="0"/>
            </a:stretch>
          </a:blipFill>
          <a:ln>
            <a:noFill/>
          </a:ln>
        </p:spPr>
      </p:sp>
      <p:sp>
        <p:nvSpPr>
          <p:cNvPr id="166" name="Google Shape;166;g2d52d133a4f_0_213"/>
          <p:cNvSpPr txBox="1"/>
          <p:nvPr/>
        </p:nvSpPr>
        <p:spPr>
          <a:xfrm>
            <a:off x="2898750" y="161725"/>
            <a:ext cx="9043200" cy="4617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Clr>
                <a:srgbClr val="000000"/>
              </a:buClr>
              <a:buSzPts val="3000"/>
              <a:buFont typeface="Arial"/>
              <a:buNone/>
            </a:pPr>
            <a:r>
              <a:rPr b="0" i="0" lang="it-IT" sz="3000" u="none" cap="none" strike="noStrike">
                <a:solidFill>
                  <a:schemeClr val="dk1"/>
                </a:solidFill>
                <a:latin typeface="Arial"/>
                <a:ea typeface="Arial"/>
                <a:cs typeface="Arial"/>
                <a:sym typeface="Arial"/>
              </a:rPr>
              <a:t>Exporting a workflow invocation in RO-Crate</a:t>
            </a:r>
            <a:endParaRPr b="0" i="0" sz="700" u="none" cap="none" strike="noStrike">
              <a:solidFill>
                <a:schemeClr val="dk1"/>
              </a:solidFill>
              <a:latin typeface="Arial"/>
              <a:ea typeface="Arial"/>
              <a:cs typeface="Arial"/>
              <a:sym typeface="Arial"/>
            </a:endParaRPr>
          </a:p>
        </p:txBody>
      </p:sp>
      <p:sp>
        <p:nvSpPr>
          <p:cNvPr id="167" name="Google Shape;167;g2d52d133a4f_0_213"/>
          <p:cNvSpPr txBox="1"/>
          <p:nvPr/>
        </p:nvSpPr>
        <p:spPr>
          <a:xfrm>
            <a:off x="1419968" y="2000628"/>
            <a:ext cx="4185600" cy="2227200"/>
          </a:xfrm>
          <a:prstGeom prst="rect">
            <a:avLst/>
          </a:prstGeom>
          <a:noFill/>
          <a:ln>
            <a:noFill/>
          </a:ln>
        </p:spPr>
        <p:txBody>
          <a:bodyPr anchorCtr="0" anchor="t" bIns="0" lIns="0" spcFirstLastPara="1" rIns="0" wrap="square" tIns="0">
            <a:spAutoFit/>
          </a:bodyPr>
          <a:lstStyle/>
          <a:p>
            <a:pPr indent="0" lvl="0" marL="0" marR="0" rtl="0" algn="l">
              <a:lnSpc>
                <a:spcPct val="287722"/>
              </a:lnSpc>
              <a:spcBef>
                <a:spcPts val="0"/>
              </a:spcBef>
              <a:spcAft>
                <a:spcPts val="0"/>
              </a:spcAft>
              <a:buClr>
                <a:srgbClr val="000000"/>
              </a:buClr>
              <a:buSzPts val="900"/>
              <a:buFont typeface="Arial"/>
              <a:buNone/>
            </a:pPr>
            <a:r>
              <a:t/>
            </a:r>
            <a:endParaRPr b="0" i="0" sz="900" u="none" cap="none" strike="noStrike">
              <a:solidFill>
                <a:srgbClr val="000000"/>
              </a:solidFill>
              <a:latin typeface="Calibri"/>
              <a:ea typeface="Calibri"/>
              <a:cs typeface="Calibri"/>
              <a:sym typeface="Calibri"/>
            </a:endParaRPr>
          </a:p>
          <a:p>
            <a:pPr indent="-190500" lvl="1" marL="393700" marR="0" rtl="0" algn="l">
              <a:lnSpc>
                <a:spcPct val="140010"/>
              </a:lnSpc>
              <a:spcBef>
                <a:spcPts val="0"/>
              </a:spcBef>
              <a:spcAft>
                <a:spcPts val="0"/>
              </a:spcAft>
              <a:buClr>
                <a:srgbClr val="69A4A3"/>
              </a:buClr>
              <a:buSzPts val="1800"/>
              <a:buFont typeface="Arial"/>
              <a:buChar char="•"/>
            </a:pPr>
            <a:r>
              <a:rPr b="0" i="0" lang="it-IT" sz="1800" u="none" cap="none" strike="noStrike">
                <a:solidFill>
                  <a:srgbClr val="69A4A3"/>
                </a:solidFill>
                <a:latin typeface="Arial"/>
                <a:ea typeface="Arial"/>
                <a:cs typeface="Arial"/>
                <a:sym typeface="Arial"/>
              </a:rPr>
              <a:t>Run the workflow </a:t>
            </a:r>
            <a:endParaRPr b="0" i="0" sz="700" u="none" cap="none" strike="noStrike">
              <a:solidFill>
                <a:srgbClr val="000000"/>
              </a:solidFill>
              <a:latin typeface="Arial"/>
              <a:ea typeface="Arial"/>
              <a:cs typeface="Arial"/>
              <a:sym typeface="Arial"/>
            </a:endParaRPr>
          </a:p>
          <a:p>
            <a:pPr indent="0" lvl="0" marL="0" marR="0" rtl="0" algn="l">
              <a:lnSpc>
                <a:spcPct val="140010"/>
              </a:lnSpc>
              <a:spcBef>
                <a:spcPts val="0"/>
              </a:spcBef>
              <a:spcAft>
                <a:spcPts val="0"/>
              </a:spcAft>
              <a:buClr>
                <a:srgbClr val="000000"/>
              </a:buClr>
              <a:buSzPts val="1800"/>
              <a:buFont typeface="Arial"/>
              <a:buNone/>
            </a:pPr>
            <a:r>
              <a:t/>
            </a:r>
            <a:endParaRPr b="0" i="0" sz="1800" u="none" cap="none" strike="noStrike">
              <a:solidFill>
                <a:srgbClr val="69A4A3"/>
              </a:solidFill>
              <a:latin typeface="Arial"/>
              <a:ea typeface="Arial"/>
              <a:cs typeface="Arial"/>
              <a:sym typeface="Arial"/>
            </a:endParaRPr>
          </a:p>
          <a:p>
            <a:pPr indent="-190500" lvl="1" marL="393700" marR="0" rtl="0" algn="l">
              <a:lnSpc>
                <a:spcPct val="140010"/>
              </a:lnSpc>
              <a:spcBef>
                <a:spcPts val="0"/>
              </a:spcBef>
              <a:spcAft>
                <a:spcPts val="0"/>
              </a:spcAft>
              <a:buClr>
                <a:srgbClr val="69A4A3"/>
              </a:buClr>
              <a:buSzPts val="1800"/>
              <a:buFont typeface="Arial"/>
              <a:buChar char="•"/>
            </a:pPr>
            <a:r>
              <a:rPr b="0" i="0" lang="it-IT" sz="1800" u="none" cap="none" strike="noStrike">
                <a:solidFill>
                  <a:srgbClr val="69A4A3"/>
                </a:solidFill>
                <a:latin typeface="Arial"/>
                <a:ea typeface="Arial"/>
                <a:cs typeface="Arial"/>
                <a:sym typeface="Arial"/>
              </a:rPr>
              <a:t>Galaxy saves all the analytical steps of the workflow in your history</a:t>
            </a:r>
            <a:endParaRPr b="0" i="0" sz="700" u="none" cap="none" strike="noStrike">
              <a:solidFill>
                <a:srgbClr val="000000"/>
              </a:solidFill>
              <a:latin typeface="Arial"/>
              <a:ea typeface="Arial"/>
              <a:cs typeface="Arial"/>
              <a:sym typeface="Arial"/>
            </a:endParaRPr>
          </a:p>
          <a:p>
            <a:pPr indent="0" lvl="0" marL="0" marR="0" rtl="0" algn="l">
              <a:lnSpc>
                <a:spcPct val="140010"/>
              </a:lnSpc>
              <a:spcBef>
                <a:spcPts val="0"/>
              </a:spcBef>
              <a:spcAft>
                <a:spcPts val="0"/>
              </a:spcAft>
              <a:buClr>
                <a:srgbClr val="000000"/>
              </a:buClr>
              <a:buSzPts val="1800"/>
              <a:buFont typeface="Arial"/>
              <a:buNone/>
            </a:pPr>
            <a:r>
              <a:t/>
            </a:r>
            <a:endParaRPr b="0" i="0" sz="1800" u="none" cap="none" strike="noStrike">
              <a:solidFill>
                <a:srgbClr val="69A4A3"/>
              </a:solidFill>
              <a:latin typeface="Arial"/>
              <a:ea typeface="Arial"/>
              <a:cs typeface="Arial"/>
              <a:sym typeface="Arial"/>
            </a:endParaRPr>
          </a:p>
        </p:txBody>
      </p:sp>
      <p:pic>
        <p:nvPicPr>
          <p:cNvPr id="168" name="Google Shape;168;g2d52d133a4f_0_213"/>
          <p:cNvPicPr preferRelativeResize="0"/>
          <p:nvPr/>
        </p:nvPicPr>
        <p:blipFill rotWithShape="1">
          <a:blip r:embed="rId6">
            <a:alphaModFix/>
          </a:blip>
          <a:srcRect b="0" l="0" r="0" t="0"/>
          <a:stretch/>
        </p:blipFill>
        <p:spPr>
          <a:xfrm>
            <a:off x="7002601" y="6246876"/>
            <a:ext cx="5189400" cy="611125"/>
          </a:xfrm>
          <a:prstGeom prst="rect">
            <a:avLst/>
          </a:prstGeom>
          <a:noFill/>
          <a:ln>
            <a:noFill/>
          </a:ln>
        </p:spPr>
      </p:pic>
      <p:pic>
        <p:nvPicPr>
          <p:cNvPr id="169" name="Google Shape;169;g2d52d133a4f_0_213"/>
          <p:cNvPicPr preferRelativeResize="0"/>
          <p:nvPr/>
        </p:nvPicPr>
        <p:blipFill>
          <a:blip r:embed="rId7">
            <a:alphaModFix/>
          </a:blip>
          <a:stretch>
            <a:fillRect/>
          </a:stretch>
        </p:blipFill>
        <p:spPr>
          <a:xfrm>
            <a:off x="0" y="4090447"/>
            <a:ext cx="12192000" cy="286940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g2d52d5d9e38_58_38"/>
          <p:cNvSpPr txBox="1"/>
          <p:nvPr>
            <p:ph type="title"/>
          </p:nvPr>
        </p:nvSpPr>
        <p:spPr>
          <a:xfrm>
            <a:off x="833215" y="1569355"/>
            <a:ext cx="10515600" cy="9804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it-IT"/>
              <a:t>Workflow systems in BioDT</a:t>
            </a:r>
            <a:endParaRPr/>
          </a:p>
        </p:txBody>
      </p:sp>
      <p:sp>
        <p:nvSpPr>
          <p:cNvPr id="176" name="Google Shape;176;g2d52d5d9e38_58_38"/>
          <p:cNvSpPr txBox="1"/>
          <p:nvPr>
            <p:ph idx="1" type="body"/>
          </p:nvPr>
        </p:nvSpPr>
        <p:spPr>
          <a:xfrm>
            <a:off x="838200" y="2503725"/>
            <a:ext cx="8004600" cy="3044400"/>
          </a:xfrm>
          <a:prstGeom prst="rect">
            <a:avLst/>
          </a:prstGeom>
        </p:spPr>
        <p:txBody>
          <a:bodyPr anchorCtr="0" anchor="t" bIns="45700" lIns="91425" spcFirstLastPara="1" rIns="91425" wrap="square" tIns="45700">
            <a:normAutofit fontScale="85000" lnSpcReduction="20000"/>
          </a:bodyPr>
          <a:lstStyle/>
          <a:p>
            <a:pPr indent="0" lvl="0" marL="0" rtl="0" algn="l">
              <a:spcBef>
                <a:spcPts val="1000"/>
              </a:spcBef>
              <a:spcAft>
                <a:spcPts val="0"/>
              </a:spcAft>
              <a:buNone/>
            </a:pPr>
            <a:r>
              <a:rPr b="1" lang="it-IT"/>
              <a:t>Nextflow</a:t>
            </a:r>
            <a:r>
              <a:rPr lang="it-IT"/>
              <a:t>: Assisting developers for RO-Crate of runs and from nf-core</a:t>
            </a:r>
            <a:endParaRPr/>
          </a:p>
          <a:p>
            <a:pPr indent="0" lvl="0" marL="0" rtl="0" algn="l">
              <a:spcBef>
                <a:spcPts val="1000"/>
              </a:spcBef>
              <a:spcAft>
                <a:spcPts val="0"/>
              </a:spcAft>
              <a:buNone/>
            </a:pPr>
            <a:r>
              <a:rPr b="1" lang="it-IT"/>
              <a:t>Snakemake</a:t>
            </a:r>
            <a:r>
              <a:rPr lang="it-IT"/>
              <a:t>: With BGE adding RO-Crate of runs</a:t>
            </a:r>
            <a:endParaRPr/>
          </a:p>
          <a:p>
            <a:pPr indent="0" lvl="0" marL="0" rtl="0" algn="l">
              <a:spcBef>
                <a:spcPts val="1000"/>
              </a:spcBef>
              <a:spcAft>
                <a:spcPts val="0"/>
              </a:spcAft>
              <a:buNone/>
            </a:pPr>
            <a:r>
              <a:rPr b="1" lang="it-IT"/>
              <a:t>pydoit</a:t>
            </a:r>
            <a:r>
              <a:rPr lang="it-IT"/>
              <a:t>: Created </a:t>
            </a:r>
            <a:r>
              <a:rPr lang="it-IT" u="sng">
                <a:solidFill>
                  <a:schemeClr val="hlink"/>
                </a:solidFill>
                <a:hlinkClick r:id="rId3"/>
              </a:rPr>
              <a:t>https://github.com/BioDT/pydidit</a:t>
            </a:r>
            <a:endParaRPr/>
          </a:p>
          <a:p>
            <a:pPr indent="0" lvl="0" marL="0" rtl="0" algn="l">
              <a:spcBef>
                <a:spcPts val="1000"/>
              </a:spcBef>
              <a:spcAft>
                <a:spcPts val="0"/>
              </a:spcAft>
              <a:buNone/>
            </a:pPr>
            <a:r>
              <a:rPr b="1" lang="it-IT"/>
              <a:t>Lexis</a:t>
            </a:r>
            <a:r>
              <a:rPr lang="it-IT"/>
              <a:t>: Exploring two strands: </a:t>
            </a:r>
            <a:endParaRPr/>
          </a:p>
          <a:p>
            <a:pPr indent="-358140" lvl="0" marL="914400" rtl="0" algn="l">
              <a:spcBef>
                <a:spcPts val="1000"/>
              </a:spcBef>
              <a:spcAft>
                <a:spcPts val="0"/>
              </a:spcAft>
              <a:buSzPct val="100000"/>
              <a:buAutoNum type="alphaLcParenR"/>
            </a:pPr>
            <a:r>
              <a:rPr lang="it-IT"/>
              <a:t>Creating RO-Crate as part of workflow</a:t>
            </a:r>
            <a:endParaRPr/>
          </a:p>
          <a:p>
            <a:pPr indent="-358140" lvl="0" marL="914400" rtl="0" algn="l">
              <a:spcBef>
                <a:spcPts val="0"/>
              </a:spcBef>
              <a:spcAft>
                <a:spcPts val="0"/>
              </a:spcAft>
              <a:buSzPct val="100000"/>
              <a:buAutoNum type="alphaLcParenR"/>
            </a:pPr>
            <a:r>
              <a:rPr lang="it-IT"/>
              <a:t>Airflow engine to save provenance of workflow execution</a:t>
            </a:r>
            <a:endParaRPr/>
          </a:p>
          <a:p>
            <a:pPr indent="0" lvl="0" marL="0" rtl="0" algn="l">
              <a:spcBef>
                <a:spcPts val="1000"/>
              </a:spcBef>
              <a:spcAft>
                <a:spcPts val="0"/>
              </a:spcAft>
              <a:buNone/>
            </a:pPr>
            <a:r>
              <a:rPr lang="it-IT"/>
              <a:t>“Manual” workflows: Choose a template, use </a:t>
            </a:r>
            <a:r>
              <a:rPr lang="it-IT" u="sng">
                <a:solidFill>
                  <a:schemeClr val="hlink"/>
                </a:solidFill>
                <a:hlinkClick r:id="rId4"/>
              </a:rPr>
              <a:t>Crate-O</a:t>
            </a:r>
            <a:r>
              <a:rPr lang="it-IT"/>
              <a:t> editor, and upload to WorkflowHub</a:t>
            </a:r>
            <a:endParaRPr/>
          </a:p>
          <a:p>
            <a:pPr indent="0" lvl="0" marL="0" rtl="0" algn="l">
              <a:spcBef>
                <a:spcPts val="1000"/>
              </a:spcBef>
              <a:spcAft>
                <a:spcPts val="0"/>
              </a:spcAft>
              <a:buNone/>
            </a:pPr>
            <a:r>
              <a:rPr b="1" lang="it-IT"/>
              <a:t>RO-Crate native</a:t>
            </a:r>
            <a:r>
              <a:rPr lang="it-IT"/>
              <a:t>: DestinE Platform – evaluate Galaxy, WfExS?</a:t>
            </a:r>
            <a:endParaRPr/>
          </a:p>
        </p:txBody>
      </p:sp>
      <p:sp>
        <p:nvSpPr>
          <p:cNvPr id="177" name="Google Shape;177;g2d52d5d9e38_58_38"/>
          <p:cNvSpPr txBox="1"/>
          <p:nvPr>
            <p:ph idx="12" type="sldNum"/>
          </p:nvPr>
        </p:nvSpPr>
        <p:spPr>
          <a:xfrm>
            <a:off x="1103476" y="6392392"/>
            <a:ext cx="981900" cy="3378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Clr>
                <a:srgbClr val="000000"/>
              </a:buClr>
              <a:buFont typeface="Arial"/>
              <a:buNone/>
            </a:pPr>
            <a:fld id="{00000000-1234-1234-1234-123412341234}" type="slidenum">
              <a:rPr lang="it-IT" sz="1200">
                <a:solidFill>
                  <a:schemeClr val="lt1"/>
                </a:solidFill>
                <a:latin typeface="Calibri"/>
                <a:ea typeface="Calibri"/>
                <a:cs typeface="Calibri"/>
                <a:sym typeface="Calibri"/>
              </a:rPr>
              <a:t>‹#›</a:t>
            </a:fld>
            <a:endParaRPr sz="1200">
              <a:solidFill>
                <a:schemeClr val="lt1"/>
              </a:solidFill>
              <a:latin typeface="Calibri"/>
              <a:ea typeface="Calibri"/>
              <a:cs typeface="Calibri"/>
              <a:sym typeface="Calibri"/>
            </a:endParaRPr>
          </a:p>
        </p:txBody>
      </p:sp>
      <p:pic>
        <p:nvPicPr>
          <p:cNvPr id="178" name="Google Shape;178;g2d52d5d9e38_58_38"/>
          <p:cNvPicPr preferRelativeResize="0"/>
          <p:nvPr/>
        </p:nvPicPr>
        <p:blipFill>
          <a:blip r:embed="rId5">
            <a:alphaModFix/>
          </a:blip>
          <a:stretch>
            <a:fillRect/>
          </a:stretch>
        </p:blipFill>
        <p:spPr>
          <a:xfrm>
            <a:off x="8364275" y="210125"/>
            <a:ext cx="3827725" cy="40592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ster slide">
  <a:themeElements>
    <a:clrScheme name="Tema di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2020-09-17T09:10:54Z</dcterms:created>
  <dc:creator>Andrea M Schillaci</dc:creator>
</cp:coreProperties>
</file>