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y="5143500" cx="9144000"/>
  <p:notesSz cx="6858000" cy="9144000"/>
  <p:embeddedFontLst>
    <p:embeddedFont>
      <p:font typeface="Oswald ExtraLight"/>
      <p:regular r:id="rId23"/>
      <p:bold r:id="rId24"/>
    </p:embeddedFont>
    <p:embeddedFont>
      <p:font typeface="Oswald Medium"/>
      <p:regular r:id="rId25"/>
      <p:bold r:id="rId26"/>
    </p:embeddedFont>
    <p:embeddedFont>
      <p:font typeface="Oswald Light"/>
      <p:regular r:id="rId27"/>
      <p:bold r:id="rId28"/>
    </p:embeddedFont>
    <p:embeddedFont>
      <p:font typeface="Roboto Condensed"/>
      <p:regular r:id="rId29"/>
      <p:bold r:id="rId30"/>
      <p:italic r:id="rId31"/>
      <p:boldItalic r:id="rId32"/>
    </p:embeddedFont>
    <p:embeddedFont>
      <p:font typeface="Oswald SemiBold"/>
      <p:regular r:id="rId33"/>
      <p:bold r:id="rId34"/>
    </p:embeddedFont>
    <p:embeddedFont>
      <p:font typeface="Oswald"/>
      <p:regular r:id="rId35"/>
      <p:bold r:id="rId36"/>
    </p:embeddedFont>
    <p:embeddedFont>
      <p:font typeface="Open Sans Light"/>
      <p:regular r:id="rId37"/>
      <p:bold r:id="rId38"/>
      <p:italic r:id="rId39"/>
      <p:boldItalic r:id="rId40"/>
    </p:embeddedFont>
    <p:embeddedFont>
      <p:font typeface="Open Sans"/>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OpenSansLight-boldItalic.fntdata"/><Relationship Id="rId20" Type="http://schemas.openxmlformats.org/officeDocument/2006/relationships/slide" Target="slides/slide16.xml"/><Relationship Id="rId42" Type="http://schemas.openxmlformats.org/officeDocument/2006/relationships/font" Target="fonts/OpenSans-bold.fntdata"/><Relationship Id="rId41" Type="http://schemas.openxmlformats.org/officeDocument/2006/relationships/font" Target="fonts/OpenSans-regular.fntdata"/><Relationship Id="rId22" Type="http://schemas.openxmlformats.org/officeDocument/2006/relationships/slide" Target="slides/slide18.xml"/><Relationship Id="rId44" Type="http://schemas.openxmlformats.org/officeDocument/2006/relationships/font" Target="fonts/OpenSans-boldItalic.fntdata"/><Relationship Id="rId21" Type="http://schemas.openxmlformats.org/officeDocument/2006/relationships/slide" Target="slides/slide17.xml"/><Relationship Id="rId43" Type="http://schemas.openxmlformats.org/officeDocument/2006/relationships/font" Target="fonts/OpenSans-italic.fntdata"/><Relationship Id="rId24" Type="http://schemas.openxmlformats.org/officeDocument/2006/relationships/font" Target="fonts/OswaldExtraLight-bold.fntdata"/><Relationship Id="rId23" Type="http://schemas.openxmlformats.org/officeDocument/2006/relationships/font" Target="fonts/OswaldExtraLight-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OswaldMedium-bold.fntdata"/><Relationship Id="rId25" Type="http://schemas.openxmlformats.org/officeDocument/2006/relationships/font" Target="fonts/OswaldMedium-regular.fntdata"/><Relationship Id="rId28" Type="http://schemas.openxmlformats.org/officeDocument/2006/relationships/font" Target="fonts/OswaldLight-bold.fntdata"/><Relationship Id="rId27" Type="http://schemas.openxmlformats.org/officeDocument/2006/relationships/font" Target="fonts/OswaldLight-regular.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RobotoCondensed-regular.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RobotoCondensed-italic.fntdata"/><Relationship Id="rId30" Type="http://schemas.openxmlformats.org/officeDocument/2006/relationships/font" Target="fonts/RobotoCondensed-bold.fntdata"/><Relationship Id="rId11" Type="http://schemas.openxmlformats.org/officeDocument/2006/relationships/slide" Target="slides/slide7.xml"/><Relationship Id="rId33" Type="http://schemas.openxmlformats.org/officeDocument/2006/relationships/font" Target="fonts/OswaldSemiBold-regular.fntdata"/><Relationship Id="rId10" Type="http://schemas.openxmlformats.org/officeDocument/2006/relationships/slide" Target="slides/slide6.xml"/><Relationship Id="rId32" Type="http://schemas.openxmlformats.org/officeDocument/2006/relationships/font" Target="fonts/RobotoCondensed-boldItalic.fntdata"/><Relationship Id="rId13" Type="http://schemas.openxmlformats.org/officeDocument/2006/relationships/slide" Target="slides/slide9.xml"/><Relationship Id="rId35" Type="http://schemas.openxmlformats.org/officeDocument/2006/relationships/font" Target="fonts/Oswald-regular.fntdata"/><Relationship Id="rId12" Type="http://schemas.openxmlformats.org/officeDocument/2006/relationships/slide" Target="slides/slide8.xml"/><Relationship Id="rId34" Type="http://schemas.openxmlformats.org/officeDocument/2006/relationships/font" Target="fonts/OswaldSemiBold-bold.fntdata"/><Relationship Id="rId15" Type="http://schemas.openxmlformats.org/officeDocument/2006/relationships/slide" Target="slides/slide11.xml"/><Relationship Id="rId37" Type="http://schemas.openxmlformats.org/officeDocument/2006/relationships/font" Target="fonts/OpenSansLight-regular.fntdata"/><Relationship Id="rId14" Type="http://schemas.openxmlformats.org/officeDocument/2006/relationships/slide" Target="slides/slide10.xml"/><Relationship Id="rId36" Type="http://schemas.openxmlformats.org/officeDocument/2006/relationships/font" Target="fonts/Oswald-bold.fntdata"/><Relationship Id="rId17" Type="http://schemas.openxmlformats.org/officeDocument/2006/relationships/slide" Target="slides/slide13.xml"/><Relationship Id="rId39" Type="http://schemas.openxmlformats.org/officeDocument/2006/relationships/font" Target="fonts/OpenSansLight-italic.fntdata"/><Relationship Id="rId16" Type="http://schemas.openxmlformats.org/officeDocument/2006/relationships/slide" Target="slides/slide12.xml"/><Relationship Id="rId38" Type="http://schemas.openxmlformats.org/officeDocument/2006/relationships/font" Target="fonts/OpenSansLight-bold.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308ff5155a6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308ff5155a6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2d41637d2d5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2d41637d2d5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30a5fa78e3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30a5fa78e3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09d7525036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309d7525036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2d41637d2d5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2d41637d2d5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09d7525036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309d7525036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The great news is that 60% of papers cited in the IPCC report are OA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But only 50% of those papers were made OA by the publisher and unfortunately only about 40% of those papers have a Creative Commons license.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Our goal is to see all of those cited papers available as OA on the publisher website with an open license.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Working with our friends at COKI and Sesame Open Science, we’ve pulled the list of cited papers and analyzed the OA status of the papers with DOIs that could be matched to CrossRef.  We are looking at 45,669 u</a:t>
            </a:r>
            <a:r>
              <a:rPr lang="en" sz="1200">
                <a:solidFill>
                  <a:srgbClr val="222222"/>
                </a:solidFill>
              </a:rPr>
              <a:t>nique journal articles, </a:t>
            </a:r>
            <a:r>
              <a:rPr lang="en" sz="1200">
                <a:solidFill>
                  <a:schemeClr val="dk1"/>
                </a:solidFill>
              </a:rPr>
              <a:t>so we have just over 18,000 articles to make OA, and another few thousand that are already OA, but need an open license.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This does not seem insurmountable. There are approximately 200 publishers/journals  represented by these 18,000 articles, some with just 1 or 2 papers to make OA, and then, as you’d imagine, we have the large publishers who have a few thousand papers.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COVID papers example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spcBef>
                <a:spcPts val="0"/>
              </a:spcBef>
              <a:spcAft>
                <a:spcPts val="0"/>
              </a:spcAft>
              <a:buNone/>
            </a:pPr>
            <a:r>
              <a:t/>
            </a:r>
            <a:endParaRPr sz="90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2d41637d2d5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2d41637d2d5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309f277d445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309f277d445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2febf38e25a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2febf38e25a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2febf38e25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2febf38e25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d41637d2d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2d41637d2d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d41637d2d5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d41637d2d5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09f277d445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09f277d445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308ff5155a6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308ff5155a6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09f277d445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309f277d445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09f277d445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09f277d445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2d41637d2d5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2d41637d2d5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2d41637d2d5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2d41637d2d5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ro"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310896" y="287375"/>
            <a:ext cx="8398500" cy="2052600"/>
          </a:xfrm>
          <a:prstGeom prst="rect">
            <a:avLst/>
          </a:prstGeom>
        </p:spPr>
        <p:txBody>
          <a:bodyPr anchorCtr="0" anchor="b" bIns="91425" lIns="91425" spcFirstLastPara="1" rIns="91425" wrap="square" tIns="91425">
            <a:normAutofit/>
          </a:bodyPr>
          <a:lstStyle>
            <a:lvl1pPr lvl="0">
              <a:spcBef>
                <a:spcPts val="0"/>
              </a:spcBef>
              <a:spcAft>
                <a:spcPts val="0"/>
              </a:spcAft>
              <a:buSzPts val="4000"/>
              <a:buFont typeface="Roboto Condensed"/>
              <a:buNone/>
              <a:defRPr b="1" sz="4000">
                <a:latin typeface="Roboto Condensed"/>
                <a:ea typeface="Roboto Condensed"/>
                <a:cs typeface="Roboto Condensed"/>
                <a:sym typeface="Roboto Condensed"/>
              </a:defRPr>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10" name="Google Shape;10;p2"/>
          <p:cNvSpPr txBox="1"/>
          <p:nvPr>
            <p:ph idx="1" type="subTitle"/>
          </p:nvPr>
        </p:nvSpPr>
        <p:spPr>
          <a:xfrm>
            <a:off x="310896" y="2376925"/>
            <a:ext cx="8398500" cy="7926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200"/>
              <a:buFont typeface="Roboto Condensed"/>
              <a:buNone/>
              <a:defRPr b="1" sz="2200">
                <a:latin typeface="Roboto Condensed"/>
                <a:ea typeface="Roboto Condensed"/>
                <a:cs typeface="Roboto Condensed"/>
                <a:sym typeface="Roboto Condensed"/>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p:txBody>
      </p:sp>
      <p:sp>
        <p:nvSpPr>
          <p:cNvPr id="11" name="Google Shape;11;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2" name="Google Shape;12;p2"/>
          <p:cNvSpPr txBox="1"/>
          <p:nvPr>
            <p:ph idx="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3" name="Google Shape;13;p2"/>
          <p:cNvSpPr/>
          <p:nvPr/>
        </p:nvSpPr>
        <p:spPr>
          <a:xfrm>
            <a:off x="0" y="4683475"/>
            <a:ext cx="9144000" cy="4572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pic>
        <p:nvPicPr>
          <p:cNvPr id="14" name="Google Shape;14;p2"/>
          <p:cNvPicPr preferRelativeResize="0"/>
          <p:nvPr/>
        </p:nvPicPr>
        <p:blipFill>
          <a:blip r:embed="rId2">
            <a:alphaModFix/>
          </a:blip>
          <a:stretch>
            <a:fillRect/>
          </a:stretch>
        </p:blipFill>
        <p:spPr>
          <a:xfrm>
            <a:off x="78491" y="4773713"/>
            <a:ext cx="274319" cy="274319"/>
          </a:xfrm>
          <a:prstGeom prst="rect">
            <a:avLst/>
          </a:prstGeom>
          <a:noFill/>
          <a:ln>
            <a:noFill/>
          </a:ln>
        </p:spPr>
      </p:pic>
      <p:pic>
        <p:nvPicPr>
          <p:cNvPr id="15" name="Google Shape;15;p2"/>
          <p:cNvPicPr preferRelativeResize="0"/>
          <p:nvPr/>
        </p:nvPicPr>
        <p:blipFill rotWithShape="1">
          <a:blip r:embed="rId3">
            <a:alphaModFix/>
          </a:blip>
          <a:srcRect b="0" l="0" r="0" t="0"/>
          <a:stretch/>
        </p:blipFill>
        <p:spPr>
          <a:xfrm>
            <a:off x="381925" y="4773713"/>
            <a:ext cx="274319" cy="274319"/>
          </a:xfrm>
          <a:prstGeom prst="rect">
            <a:avLst/>
          </a:prstGeom>
          <a:noFill/>
          <a:ln>
            <a:noFill/>
          </a:ln>
        </p:spPr>
      </p:pic>
      <p:sp>
        <p:nvSpPr>
          <p:cNvPr id="16" name="Google Shape;16;p2"/>
          <p:cNvSpPr/>
          <p:nvPr/>
        </p:nvSpPr>
        <p:spPr>
          <a:xfrm>
            <a:off x="8686825" y="0"/>
            <a:ext cx="457200" cy="5143500"/>
          </a:xfrm>
          <a:prstGeom prst="rect">
            <a:avLst/>
          </a:prstGeom>
          <a:solidFill>
            <a:srgbClr val="FEEDE9">
              <a:alpha val="501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Green">
  <p:cSld name="CAPTION_ONLY_2_1_1">
    <p:spTree>
      <p:nvGrpSpPr>
        <p:cNvPr id="69" name="Shape 69"/>
        <p:cNvGrpSpPr/>
        <p:nvPr/>
      </p:nvGrpSpPr>
      <p:grpSpPr>
        <a:xfrm>
          <a:off x="0" y="0"/>
          <a:ext cx="0" cy="0"/>
          <a:chOff x="0" y="0"/>
          <a:chExt cx="0" cy="0"/>
        </a:xfrm>
      </p:grpSpPr>
      <p:sp>
        <p:nvSpPr>
          <p:cNvPr id="70" name="Google Shape;70;p11"/>
          <p:cNvSpPr/>
          <p:nvPr/>
        </p:nvSpPr>
        <p:spPr>
          <a:xfrm>
            <a:off x="25" y="4682275"/>
            <a:ext cx="9144000" cy="457200"/>
          </a:xfrm>
          <a:prstGeom prst="rect">
            <a:avLst/>
          </a:prstGeom>
          <a:solidFill>
            <a:srgbClr val="008000"/>
          </a:solidFill>
          <a:ln cap="flat" cmpd="sng" w="9525">
            <a:solidFill>
              <a:srgbClr val="008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sp>
        <p:nvSpPr>
          <p:cNvPr id="71" name="Google Shape;71;p11"/>
          <p:cNvSpPr txBox="1"/>
          <p:nvPr>
            <p:ph idx="1" type="body"/>
          </p:nvPr>
        </p:nvSpPr>
        <p:spPr>
          <a:xfrm>
            <a:off x="730925" y="4682275"/>
            <a:ext cx="7956000" cy="459600"/>
          </a:xfrm>
          <a:prstGeom prst="rect">
            <a:avLst/>
          </a:prstGeom>
        </p:spPr>
        <p:txBody>
          <a:bodyPr anchorCtr="0" anchor="b" bIns="91425" lIns="91425" spcFirstLastPara="1" rIns="91425" wrap="square" tIns="91425">
            <a:normAutofit/>
          </a:bodyPr>
          <a:lstStyle>
            <a:lvl1pPr indent="-317500" lvl="0" marL="457200" rtl="0" algn="r">
              <a:lnSpc>
                <a:spcPct val="100000"/>
              </a:lnSpc>
              <a:spcBef>
                <a:spcPts val="0"/>
              </a:spcBef>
              <a:spcAft>
                <a:spcPts val="0"/>
              </a:spcAft>
              <a:buClr>
                <a:schemeClr val="lt1"/>
              </a:buClr>
              <a:buSzPts val="1400"/>
              <a:buChar char="●"/>
              <a:defRPr sz="700">
                <a:solidFill>
                  <a:schemeClr val="lt1"/>
                </a:solidFill>
                <a:latin typeface="Source Sans Pro"/>
                <a:ea typeface="Source Sans Pro"/>
                <a:cs typeface="Source Sans Pro"/>
                <a:sym typeface="Source Sans Pro"/>
              </a:defRPr>
            </a:lvl1pPr>
            <a:lvl2pPr indent="-304800" lvl="1" marL="9144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2pPr>
            <a:lvl3pPr indent="-304800" lvl="2" marL="13716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3pPr>
            <a:lvl4pPr indent="-304800" lvl="3" marL="18288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4pPr>
            <a:lvl5pPr indent="-304800" lvl="4" marL="22860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5pPr>
            <a:lvl6pPr indent="-304800" lvl="5" marL="27432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6pPr>
            <a:lvl7pPr indent="-304800" lvl="6" marL="32004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7pPr>
            <a:lvl8pPr indent="-304800" lvl="7" marL="36576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8pPr>
            <a:lvl9pPr indent="-304800" lvl="8" marL="41148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9pPr>
          </a:lstStyle>
          <a:p/>
        </p:txBody>
      </p:sp>
      <p:pic>
        <p:nvPicPr>
          <p:cNvPr id="72" name="Google Shape;72;p11"/>
          <p:cNvPicPr preferRelativeResize="0"/>
          <p:nvPr/>
        </p:nvPicPr>
        <p:blipFill>
          <a:blip r:embed="rId2">
            <a:alphaModFix/>
          </a:blip>
          <a:stretch>
            <a:fillRect/>
          </a:stretch>
        </p:blipFill>
        <p:spPr>
          <a:xfrm>
            <a:off x="78491" y="4773713"/>
            <a:ext cx="274319" cy="274319"/>
          </a:xfrm>
          <a:prstGeom prst="rect">
            <a:avLst/>
          </a:prstGeom>
          <a:noFill/>
          <a:ln>
            <a:noFill/>
          </a:ln>
        </p:spPr>
      </p:pic>
      <p:pic>
        <p:nvPicPr>
          <p:cNvPr id="73" name="Google Shape;73;p11"/>
          <p:cNvPicPr preferRelativeResize="0"/>
          <p:nvPr/>
        </p:nvPicPr>
        <p:blipFill rotWithShape="1">
          <a:blip r:embed="rId3">
            <a:alphaModFix/>
          </a:blip>
          <a:srcRect b="0" l="0" r="0" t="0"/>
          <a:stretch/>
        </p:blipFill>
        <p:spPr>
          <a:xfrm>
            <a:off x="381925" y="4773713"/>
            <a:ext cx="274319" cy="274319"/>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Light Blue">
  <p:cSld name="CAPTION_ONLY_2_1_1_1">
    <p:spTree>
      <p:nvGrpSpPr>
        <p:cNvPr id="74" name="Shape 74"/>
        <p:cNvGrpSpPr/>
        <p:nvPr/>
      </p:nvGrpSpPr>
      <p:grpSpPr>
        <a:xfrm>
          <a:off x="0" y="0"/>
          <a:ext cx="0" cy="0"/>
          <a:chOff x="0" y="0"/>
          <a:chExt cx="0" cy="0"/>
        </a:xfrm>
      </p:grpSpPr>
      <p:sp>
        <p:nvSpPr>
          <p:cNvPr id="75" name="Google Shape;75;p12"/>
          <p:cNvSpPr/>
          <p:nvPr/>
        </p:nvSpPr>
        <p:spPr>
          <a:xfrm>
            <a:off x="25" y="4682275"/>
            <a:ext cx="9144000" cy="457200"/>
          </a:xfrm>
          <a:prstGeom prst="rect">
            <a:avLst/>
          </a:prstGeom>
          <a:solidFill>
            <a:srgbClr val="05B5DA"/>
          </a:solidFill>
          <a:ln cap="flat" cmpd="sng" w="9525">
            <a:solidFill>
              <a:srgbClr val="05B5D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sp>
        <p:nvSpPr>
          <p:cNvPr id="76" name="Google Shape;76;p12"/>
          <p:cNvSpPr txBox="1"/>
          <p:nvPr>
            <p:ph idx="1" type="body"/>
          </p:nvPr>
        </p:nvSpPr>
        <p:spPr>
          <a:xfrm>
            <a:off x="730925" y="4682275"/>
            <a:ext cx="7956000" cy="459600"/>
          </a:xfrm>
          <a:prstGeom prst="rect">
            <a:avLst/>
          </a:prstGeom>
        </p:spPr>
        <p:txBody>
          <a:bodyPr anchorCtr="0" anchor="b" bIns="91425" lIns="91425" spcFirstLastPara="1" rIns="91425" wrap="square" tIns="91425">
            <a:normAutofit/>
          </a:bodyPr>
          <a:lstStyle>
            <a:lvl1pPr indent="-317500" lvl="0" marL="457200" rtl="0" algn="r">
              <a:lnSpc>
                <a:spcPct val="100000"/>
              </a:lnSpc>
              <a:spcBef>
                <a:spcPts val="0"/>
              </a:spcBef>
              <a:spcAft>
                <a:spcPts val="0"/>
              </a:spcAft>
              <a:buSzPts val="1400"/>
              <a:buChar char="●"/>
              <a:defRPr sz="700">
                <a:solidFill>
                  <a:srgbClr val="333333"/>
                </a:solidFill>
                <a:latin typeface="Source Sans Pro"/>
                <a:ea typeface="Source Sans Pro"/>
                <a:cs typeface="Source Sans Pro"/>
                <a:sym typeface="Source Sans Pro"/>
              </a:defRPr>
            </a:lvl1pPr>
            <a:lvl2pPr indent="-304800" lvl="1" marL="914400" rtl="0" algn="r">
              <a:lnSpc>
                <a:spcPct val="100000"/>
              </a:lnSpc>
              <a:spcBef>
                <a:spcPts val="0"/>
              </a:spcBef>
              <a:spcAft>
                <a:spcPts val="0"/>
              </a:spcAft>
              <a:buSzPts val="1200"/>
              <a:buChar char="○"/>
              <a:defRPr sz="700">
                <a:solidFill>
                  <a:srgbClr val="333333"/>
                </a:solidFill>
                <a:latin typeface="Source Sans Pro"/>
                <a:ea typeface="Source Sans Pro"/>
                <a:cs typeface="Source Sans Pro"/>
                <a:sym typeface="Source Sans Pro"/>
              </a:defRPr>
            </a:lvl2pPr>
            <a:lvl3pPr indent="-304800" lvl="2" marL="1371600" rtl="0" algn="r">
              <a:lnSpc>
                <a:spcPct val="100000"/>
              </a:lnSpc>
              <a:spcBef>
                <a:spcPts val="0"/>
              </a:spcBef>
              <a:spcAft>
                <a:spcPts val="0"/>
              </a:spcAft>
              <a:buSzPts val="1200"/>
              <a:buChar char="■"/>
              <a:defRPr sz="700">
                <a:solidFill>
                  <a:srgbClr val="333333"/>
                </a:solidFill>
                <a:latin typeface="Source Sans Pro"/>
                <a:ea typeface="Source Sans Pro"/>
                <a:cs typeface="Source Sans Pro"/>
                <a:sym typeface="Source Sans Pro"/>
              </a:defRPr>
            </a:lvl3pPr>
            <a:lvl4pPr indent="-304800" lvl="3" marL="1828800" rtl="0" algn="r">
              <a:lnSpc>
                <a:spcPct val="100000"/>
              </a:lnSpc>
              <a:spcBef>
                <a:spcPts val="0"/>
              </a:spcBef>
              <a:spcAft>
                <a:spcPts val="0"/>
              </a:spcAft>
              <a:buSzPts val="1200"/>
              <a:buChar char="●"/>
              <a:defRPr sz="700">
                <a:solidFill>
                  <a:srgbClr val="333333"/>
                </a:solidFill>
                <a:latin typeface="Source Sans Pro"/>
                <a:ea typeface="Source Sans Pro"/>
                <a:cs typeface="Source Sans Pro"/>
                <a:sym typeface="Source Sans Pro"/>
              </a:defRPr>
            </a:lvl4pPr>
            <a:lvl5pPr indent="-304800" lvl="4" marL="2286000" rtl="0" algn="r">
              <a:lnSpc>
                <a:spcPct val="100000"/>
              </a:lnSpc>
              <a:spcBef>
                <a:spcPts val="0"/>
              </a:spcBef>
              <a:spcAft>
                <a:spcPts val="0"/>
              </a:spcAft>
              <a:buSzPts val="1200"/>
              <a:buChar char="○"/>
              <a:defRPr sz="700">
                <a:solidFill>
                  <a:srgbClr val="333333"/>
                </a:solidFill>
                <a:latin typeface="Source Sans Pro"/>
                <a:ea typeface="Source Sans Pro"/>
                <a:cs typeface="Source Sans Pro"/>
                <a:sym typeface="Source Sans Pro"/>
              </a:defRPr>
            </a:lvl5pPr>
            <a:lvl6pPr indent="-304800" lvl="5" marL="2743200" rtl="0" algn="r">
              <a:lnSpc>
                <a:spcPct val="100000"/>
              </a:lnSpc>
              <a:spcBef>
                <a:spcPts val="0"/>
              </a:spcBef>
              <a:spcAft>
                <a:spcPts val="0"/>
              </a:spcAft>
              <a:buSzPts val="1200"/>
              <a:buChar char="■"/>
              <a:defRPr sz="700">
                <a:solidFill>
                  <a:srgbClr val="333333"/>
                </a:solidFill>
                <a:latin typeface="Source Sans Pro"/>
                <a:ea typeface="Source Sans Pro"/>
                <a:cs typeface="Source Sans Pro"/>
                <a:sym typeface="Source Sans Pro"/>
              </a:defRPr>
            </a:lvl6pPr>
            <a:lvl7pPr indent="-304800" lvl="6" marL="3200400" rtl="0" algn="r">
              <a:lnSpc>
                <a:spcPct val="100000"/>
              </a:lnSpc>
              <a:spcBef>
                <a:spcPts val="0"/>
              </a:spcBef>
              <a:spcAft>
                <a:spcPts val="0"/>
              </a:spcAft>
              <a:buSzPts val="1200"/>
              <a:buChar char="●"/>
              <a:defRPr sz="700">
                <a:solidFill>
                  <a:srgbClr val="333333"/>
                </a:solidFill>
                <a:latin typeface="Source Sans Pro"/>
                <a:ea typeface="Source Sans Pro"/>
                <a:cs typeface="Source Sans Pro"/>
                <a:sym typeface="Source Sans Pro"/>
              </a:defRPr>
            </a:lvl7pPr>
            <a:lvl8pPr indent="-304800" lvl="7" marL="3657600" rtl="0" algn="r">
              <a:lnSpc>
                <a:spcPct val="100000"/>
              </a:lnSpc>
              <a:spcBef>
                <a:spcPts val="0"/>
              </a:spcBef>
              <a:spcAft>
                <a:spcPts val="0"/>
              </a:spcAft>
              <a:buSzPts val="1200"/>
              <a:buChar char="○"/>
              <a:defRPr sz="700">
                <a:solidFill>
                  <a:srgbClr val="333333"/>
                </a:solidFill>
                <a:latin typeface="Source Sans Pro"/>
                <a:ea typeface="Source Sans Pro"/>
                <a:cs typeface="Source Sans Pro"/>
                <a:sym typeface="Source Sans Pro"/>
              </a:defRPr>
            </a:lvl8pPr>
            <a:lvl9pPr indent="-304800" lvl="8" marL="4114800" rtl="0" algn="r">
              <a:lnSpc>
                <a:spcPct val="100000"/>
              </a:lnSpc>
              <a:spcBef>
                <a:spcPts val="0"/>
              </a:spcBef>
              <a:spcAft>
                <a:spcPts val="0"/>
              </a:spcAft>
              <a:buSzPts val="1200"/>
              <a:buChar char="■"/>
              <a:defRPr sz="700">
                <a:solidFill>
                  <a:srgbClr val="333333"/>
                </a:solidFill>
                <a:latin typeface="Source Sans Pro"/>
                <a:ea typeface="Source Sans Pro"/>
                <a:cs typeface="Source Sans Pro"/>
                <a:sym typeface="Source Sans Pro"/>
              </a:defRPr>
            </a:lvl9pPr>
          </a:lstStyle>
          <a:p/>
        </p:txBody>
      </p:sp>
      <p:pic>
        <p:nvPicPr>
          <p:cNvPr id="77" name="Google Shape;77;p12"/>
          <p:cNvPicPr preferRelativeResize="0"/>
          <p:nvPr/>
        </p:nvPicPr>
        <p:blipFill>
          <a:blip r:embed="rId2">
            <a:alphaModFix/>
          </a:blip>
          <a:stretch>
            <a:fillRect/>
          </a:stretch>
        </p:blipFill>
        <p:spPr>
          <a:xfrm>
            <a:off x="78491" y="4773713"/>
            <a:ext cx="274319" cy="274319"/>
          </a:xfrm>
          <a:prstGeom prst="rect">
            <a:avLst/>
          </a:prstGeom>
          <a:noFill/>
          <a:ln>
            <a:noFill/>
          </a:ln>
        </p:spPr>
      </p:pic>
      <p:pic>
        <p:nvPicPr>
          <p:cNvPr id="78" name="Google Shape;78;p12"/>
          <p:cNvPicPr preferRelativeResize="0"/>
          <p:nvPr/>
        </p:nvPicPr>
        <p:blipFill rotWithShape="1">
          <a:blip r:embed="rId3">
            <a:alphaModFix/>
          </a:blip>
          <a:srcRect b="0" l="0" r="0" t="0"/>
          <a:stretch/>
        </p:blipFill>
        <p:spPr>
          <a:xfrm>
            <a:off x="381925" y="4773713"/>
            <a:ext cx="274319" cy="274319"/>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Blue">
  <p:cSld name="CAPTION_ONLY_1">
    <p:spTree>
      <p:nvGrpSpPr>
        <p:cNvPr id="79" name="Shape 79"/>
        <p:cNvGrpSpPr/>
        <p:nvPr/>
      </p:nvGrpSpPr>
      <p:grpSpPr>
        <a:xfrm>
          <a:off x="0" y="0"/>
          <a:ext cx="0" cy="0"/>
          <a:chOff x="0" y="0"/>
          <a:chExt cx="0" cy="0"/>
        </a:xfrm>
      </p:grpSpPr>
      <p:sp>
        <p:nvSpPr>
          <p:cNvPr id="80" name="Google Shape;80;p13"/>
          <p:cNvSpPr/>
          <p:nvPr/>
        </p:nvSpPr>
        <p:spPr>
          <a:xfrm>
            <a:off x="25" y="4682275"/>
            <a:ext cx="9144000" cy="457200"/>
          </a:xfrm>
          <a:prstGeom prst="rect">
            <a:avLst/>
          </a:prstGeom>
          <a:solidFill>
            <a:srgbClr val="1547A8"/>
          </a:solidFill>
          <a:ln cap="flat" cmpd="sng" w="9525">
            <a:solidFill>
              <a:srgbClr val="1547A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sp>
        <p:nvSpPr>
          <p:cNvPr id="81" name="Google Shape;81;p13"/>
          <p:cNvSpPr txBox="1"/>
          <p:nvPr>
            <p:ph idx="1" type="body"/>
          </p:nvPr>
        </p:nvSpPr>
        <p:spPr>
          <a:xfrm>
            <a:off x="730925" y="4682275"/>
            <a:ext cx="7956000" cy="459600"/>
          </a:xfrm>
          <a:prstGeom prst="rect">
            <a:avLst/>
          </a:prstGeom>
        </p:spPr>
        <p:txBody>
          <a:bodyPr anchorCtr="0" anchor="b" bIns="91425" lIns="91425" spcFirstLastPara="1" rIns="91425" wrap="square" tIns="91425">
            <a:normAutofit/>
          </a:bodyPr>
          <a:lstStyle>
            <a:lvl1pPr indent="-317500" lvl="0" marL="457200" rtl="0" algn="r">
              <a:lnSpc>
                <a:spcPct val="100000"/>
              </a:lnSpc>
              <a:spcBef>
                <a:spcPts val="0"/>
              </a:spcBef>
              <a:spcAft>
                <a:spcPts val="0"/>
              </a:spcAft>
              <a:buClr>
                <a:schemeClr val="lt1"/>
              </a:buClr>
              <a:buSzPts val="1400"/>
              <a:buChar char="●"/>
              <a:defRPr sz="700">
                <a:solidFill>
                  <a:schemeClr val="lt1"/>
                </a:solidFill>
                <a:latin typeface="Source Sans Pro"/>
                <a:ea typeface="Source Sans Pro"/>
                <a:cs typeface="Source Sans Pro"/>
                <a:sym typeface="Source Sans Pro"/>
              </a:defRPr>
            </a:lvl1pPr>
            <a:lvl2pPr indent="-304800" lvl="1" marL="9144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2pPr>
            <a:lvl3pPr indent="-304800" lvl="2" marL="13716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3pPr>
            <a:lvl4pPr indent="-304800" lvl="3" marL="18288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4pPr>
            <a:lvl5pPr indent="-304800" lvl="4" marL="22860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5pPr>
            <a:lvl6pPr indent="-304800" lvl="5" marL="27432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6pPr>
            <a:lvl7pPr indent="-304800" lvl="6" marL="32004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7pPr>
            <a:lvl8pPr indent="-304800" lvl="7" marL="36576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8pPr>
            <a:lvl9pPr indent="-304800" lvl="8" marL="41148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9pPr>
          </a:lstStyle>
          <a:p/>
        </p:txBody>
      </p:sp>
      <p:pic>
        <p:nvPicPr>
          <p:cNvPr id="82" name="Google Shape;82;p13"/>
          <p:cNvPicPr preferRelativeResize="0"/>
          <p:nvPr/>
        </p:nvPicPr>
        <p:blipFill>
          <a:blip r:embed="rId2">
            <a:alphaModFix/>
          </a:blip>
          <a:stretch>
            <a:fillRect/>
          </a:stretch>
        </p:blipFill>
        <p:spPr>
          <a:xfrm>
            <a:off x="78491" y="4773713"/>
            <a:ext cx="274319" cy="274319"/>
          </a:xfrm>
          <a:prstGeom prst="rect">
            <a:avLst/>
          </a:prstGeom>
          <a:noFill/>
          <a:ln>
            <a:noFill/>
          </a:ln>
        </p:spPr>
      </p:pic>
      <p:pic>
        <p:nvPicPr>
          <p:cNvPr id="83" name="Google Shape;83;p13"/>
          <p:cNvPicPr preferRelativeResize="0"/>
          <p:nvPr/>
        </p:nvPicPr>
        <p:blipFill rotWithShape="1">
          <a:blip r:embed="rId3">
            <a:alphaModFix/>
          </a:blip>
          <a:srcRect b="0" l="0" r="0" t="0"/>
          <a:stretch/>
        </p:blipFill>
        <p:spPr>
          <a:xfrm>
            <a:off x="381925" y="4773713"/>
            <a:ext cx="274319" cy="274319"/>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4" name="Shape 84"/>
        <p:cNvGrpSpPr/>
        <p:nvPr/>
      </p:nvGrpSpPr>
      <p:grpSpPr>
        <a:xfrm>
          <a:off x="0" y="0"/>
          <a:ext cx="0" cy="0"/>
          <a:chOff x="0" y="0"/>
          <a:chExt cx="0" cy="0"/>
        </a:xfrm>
      </p:grpSpPr>
      <p:sp>
        <p:nvSpPr>
          <p:cNvPr id="85" name="Google Shape;85;p14"/>
          <p:cNvSpPr txBox="1"/>
          <p:nvPr>
            <p:ph hasCustomPrompt="1" type="title"/>
          </p:nvPr>
        </p:nvSpPr>
        <p:spPr>
          <a:xfrm>
            <a:off x="0" y="436625"/>
            <a:ext cx="86868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Font typeface="Roboto Condensed"/>
              <a:buNone/>
              <a:defRPr b="1" sz="12000">
                <a:latin typeface="Roboto Condensed"/>
                <a:ea typeface="Roboto Condensed"/>
                <a:cs typeface="Roboto Condensed"/>
                <a:sym typeface="Roboto Condensed"/>
              </a:defRPr>
            </a:lvl1pPr>
            <a:lvl2pPr lvl="1" algn="ctr">
              <a:spcBef>
                <a:spcPts val="0"/>
              </a:spcBef>
              <a:spcAft>
                <a:spcPts val="0"/>
              </a:spcAft>
              <a:buSzPts val="12000"/>
              <a:buFont typeface="Roboto Condensed"/>
              <a:buNone/>
              <a:defRPr b="1" sz="12000">
                <a:latin typeface="Roboto Condensed"/>
                <a:ea typeface="Roboto Condensed"/>
                <a:cs typeface="Roboto Condensed"/>
                <a:sym typeface="Roboto Condensed"/>
              </a:defRPr>
            </a:lvl2pPr>
            <a:lvl3pPr lvl="2" algn="ctr">
              <a:spcBef>
                <a:spcPts val="0"/>
              </a:spcBef>
              <a:spcAft>
                <a:spcPts val="0"/>
              </a:spcAft>
              <a:buSzPts val="12000"/>
              <a:buFont typeface="Roboto Condensed"/>
              <a:buNone/>
              <a:defRPr b="1" sz="12000">
                <a:latin typeface="Roboto Condensed"/>
                <a:ea typeface="Roboto Condensed"/>
                <a:cs typeface="Roboto Condensed"/>
                <a:sym typeface="Roboto Condensed"/>
              </a:defRPr>
            </a:lvl3pPr>
            <a:lvl4pPr lvl="3" algn="ctr">
              <a:spcBef>
                <a:spcPts val="0"/>
              </a:spcBef>
              <a:spcAft>
                <a:spcPts val="0"/>
              </a:spcAft>
              <a:buSzPts val="12000"/>
              <a:buFont typeface="Roboto Condensed"/>
              <a:buNone/>
              <a:defRPr b="1" sz="12000">
                <a:latin typeface="Roboto Condensed"/>
                <a:ea typeface="Roboto Condensed"/>
                <a:cs typeface="Roboto Condensed"/>
                <a:sym typeface="Roboto Condensed"/>
              </a:defRPr>
            </a:lvl4pPr>
            <a:lvl5pPr lvl="4" algn="ctr">
              <a:spcBef>
                <a:spcPts val="0"/>
              </a:spcBef>
              <a:spcAft>
                <a:spcPts val="0"/>
              </a:spcAft>
              <a:buSzPts val="12000"/>
              <a:buFont typeface="Roboto Condensed"/>
              <a:buNone/>
              <a:defRPr b="1" sz="12000">
                <a:latin typeface="Roboto Condensed"/>
                <a:ea typeface="Roboto Condensed"/>
                <a:cs typeface="Roboto Condensed"/>
                <a:sym typeface="Roboto Condensed"/>
              </a:defRPr>
            </a:lvl5pPr>
            <a:lvl6pPr lvl="5" algn="ctr">
              <a:spcBef>
                <a:spcPts val="0"/>
              </a:spcBef>
              <a:spcAft>
                <a:spcPts val="0"/>
              </a:spcAft>
              <a:buSzPts val="12000"/>
              <a:buFont typeface="Roboto Condensed"/>
              <a:buNone/>
              <a:defRPr b="1" sz="12000">
                <a:latin typeface="Roboto Condensed"/>
                <a:ea typeface="Roboto Condensed"/>
                <a:cs typeface="Roboto Condensed"/>
                <a:sym typeface="Roboto Condensed"/>
              </a:defRPr>
            </a:lvl6pPr>
            <a:lvl7pPr lvl="6" algn="ctr">
              <a:spcBef>
                <a:spcPts val="0"/>
              </a:spcBef>
              <a:spcAft>
                <a:spcPts val="0"/>
              </a:spcAft>
              <a:buSzPts val="12000"/>
              <a:buFont typeface="Roboto Condensed"/>
              <a:buNone/>
              <a:defRPr b="1" sz="12000">
                <a:latin typeface="Roboto Condensed"/>
                <a:ea typeface="Roboto Condensed"/>
                <a:cs typeface="Roboto Condensed"/>
                <a:sym typeface="Roboto Condensed"/>
              </a:defRPr>
            </a:lvl7pPr>
            <a:lvl8pPr lvl="7" algn="ctr">
              <a:spcBef>
                <a:spcPts val="0"/>
              </a:spcBef>
              <a:spcAft>
                <a:spcPts val="0"/>
              </a:spcAft>
              <a:buSzPts val="12000"/>
              <a:buFont typeface="Roboto Condensed"/>
              <a:buNone/>
              <a:defRPr b="1" sz="12000">
                <a:latin typeface="Roboto Condensed"/>
                <a:ea typeface="Roboto Condensed"/>
                <a:cs typeface="Roboto Condensed"/>
                <a:sym typeface="Roboto Condensed"/>
              </a:defRPr>
            </a:lvl8pPr>
            <a:lvl9pPr lvl="8" algn="ctr">
              <a:spcBef>
                <a:spcPts val="0"/>
              </a:spcBef>
              <a:spcAft>
                <a:spcPts val="0"/>
              </a:spcAft>
              <a:buSzPts val="12000"/>
              <a:buFont typeface="Roboto Condensed"/>
              <a:buNone/>
              <a:defRPr b="1" sz="12000">
                <a:latin typeface="Roboto Condensed"/>
                <a:ea typeface="Roboto Condensed"/>
                <a:cs typeface="Roboto Condensed"/>
                <a:sym typeface="Roboto Condensed"/>
              </a:defRPr>
            </a:lvl9pPr>
          </a:lstStyle>
          <a:p>
            <a:r>
              <a:t>xx%</a:t>
            </a:r>
          </a:p>
        </p:txBody>
      </p:sp>
      <p:sp>
        <p:nvSpPr>
          <p:cNvPr id="86" name="Google Shape;86;p14"/>
          <p:cNvSpPr txBox="1"/>
          <p:nvPr>
            <p:ph idx="1" type="body"/>
          </p:nvPr>
        </p:nvSpPr>
        <p:spPr>
          <a:xfrm>
            <a:off x="50" y="2324175"/>
            <a:ext cx="8686800" cy="1300800"/>
          </a:xfrm>
          <a:prstGeom prst="rect">
            <a:avLst/>
          </a:prstGeom>
        </p:spPr>
        <p:txBody>
          <a:bodyPr anchorCtr="0" anchor="t" bIns="91425" lIns="91425" spcFirstLastPara="1" rIns="91425" wrap="square" tIns="91425">
            <a:normAutofit/>
          </a:bodyPr>
          <a:lstStyle>
            <a:lvl1pPr indent="-317500" lvl="0" marL="457200" algn="ctr">
              <a:spcBef>
                <a:spcPts val="0"/>
              </a:spcBef>
              <a:spcAft>
                <a:spcPts val="0"/>
              </a:spcAft>
              <a:buSzPts val="1400"/>
              <a:buFont typeface="Open Sans"/>
              <a:buChar char="●"/>
              <a:defRPr>
                <a:latin typeface="Open Sans"/>
                <a:ea typeface="Open Sans"/>
                <a:cs typeface="Open Sans"/>
                <a:sym typeface="Open Sans"/>
              </a:defRPr>
            </a:lvl1pPr>
            <a:lvl2pPr indent="-304800" lvl="1" marL="914400" algn="ctr">
              <a:spcBef>
                <a:spcPts val="0"/>
              </a:spcBef>
              <a:spcAft>
                <a:spcPts val="0"/>
              </a:spcAft>
              <a:buSzPts val="1200"/>
              <a:buFont typeface="Open Sans"/>
              <a:buChar char="○"/>
              <a:defRPr sz="1200">
                <a:latin typeface="Open Sans"/>
                <a:ea typeface="Open Sans"/>
                <a:cs typeface="Open Sans"/>
                <a:sym typeface="Open Sans"/>
              </a:defRPr>
            </a:lvl2pPr>
            <a:lvl3pPr indent="-304800" lvl="2" marL="1371600" algn="ctr">
              <a:spcBef>
                <a:spcPts val="0"/>
              </a:spcBef>
              <a:spcAft>
                <a:spcPts val="0"/>
              </a:spcAft>
              <a:buSzPts val="1200"/>
              <a:buFont typeface="Open Sans"/>
              <a:buChar char="■"/>
              <a:defRPr sz="1200">
                <a:latin typeface="Open Sans"/>
                <a:ea typeface="Open Sans"/>
                <a:cs typeface="Open Sans"/>
                <a:sym typeface="Open Sans"/>
              </a:defRPr>
            </a:lvl3pPr>
            <a:lvl4pPr indent="-304800" lvl="3" marL="1828800" algn="ctr">
              <a:spcBef>
                <a:spcPts val="0"/>
              </a:spcBef>
              <a:spcAft>
                <a:spcPts val="0"/>
              </a:spcAft>
              <a:buSzPts val="1200"/>
              <a:buFont typeface="Open Sans"/>
              <a:buChar char="●"/>
              <a:defRPr sz="1200">
                <a:latin typeface="Open Sans"/>
                <a:ea typeface="Open Sans"/>
                <a:cs typeface="Open Sans"/>
                <a:sym typeface="Open Sans"/>
              </a:defRPr>
            </a:lvl4pPr>
            <a:lvl5pPr indent="-304800" lvl="4" marL="2286000" algn="ctr">
              <a:spcBef>
                <a:spcPts val="0"/>
              </a:spcBef>
              <a:spcAft>
                <a:spcPts val="0"/>
              </a:spcAft>
              <a:buSzPts val="1200"/>
              <a:buFont typeface="Open Sans"/>
              <a:buChar char="○"/>
              <a:defRPr sz="1200">
                <a:latin typeface="Open Sans"/>
                <a:ea typeface="Open Sans"/>
                <a:cs typeface="Open Sans"/>
                <a:sym typeface="Open Sans"/>
              </a:defRPr>
            </a:lvl5pPr>
            <a:lvl6pPr indent="-304800" lvl="5" marL="2743200" algn="ctr">
              <a:spcBef>
                <a:spcPts val="0"/>
              </a:spcBef>
              <a:spcAft>
                <a:spcPts val="0"/>
              </a:spcAft>
              <a:buSzPts val="1200"/>
              <a:buFont typeface="Open Sans"/>
              <a:buChar char="■"/>
              <a:defRPr sz="1200">
                <a:latin typeface="Open Sans"/>
                <a:ea typeface="Open Sans"/>
                <a:cs typeface="Open Sans"/>
                <a:sym typeface="Open Sans"/>
              </a:defRPr>
            </a:lvl6pPr>
            <a:lvl7pPr indent="-304800" lvl="6" marL="3200400" algn="ctr">
              <a:spcBef>
                <a:spcPts val="0"/>
              </a:spcBef>
              <a:spcAft>
                <a:spcPts val="0"/>
              </a:spcAft>
              <a:buSzPts val="1200"/>
              <a:buFont typeface="Open Sans"/>
              <a:buChar char="●"/>
              <a:defRPr sz="1200">
                <a:latin typeface="Open Sans"/>
                <a:ea typeface="Open Sans"/>
                <a:cs typeface="Open Sans"/>
                <a:sym typeface="Open Sans"/>
              </a:defRPr>
            </a:lvl7pPr>
            <a:lvl8pPr indent="-304800" lvl="7" marL="3657600" algn="ctr">
              <a:spcBef>
                <a:spcPts val="0"/>
              </a:spcBef>
              <a:spcAft>
                <a:spcPts val="0"/>
              </a:spcAft>
              <a:buSzPts val="1200"/>
              <a:buFont typeface="Open Sans"/>
              <a:buChar char="○"/>
              <a:defRPr sz="1200">
                <a:latin typeface="Open Sans"/>
                <a:ea typeface="Open Sans"/>
                <a:cs typeface="Open Sans"/>
                <a:sym typeface="Open Sans"/>
              </a:defRPr>
            </a:lvl8pPr>
            <a:lvl9pPr indent="-304800" lvl="8" marL="4114800" algn="ctr">
              <a:spcBef>
                <a:spcPts val="0"/>
              </a:spcBef>
              <a:spcAft>
                <a:spcPts val="0"/>
              </a:spcAft>
              <a:buSzPts val="1200"/>
              <a:buFont typeface="Open Sans"/>
              <a:buChar char="■"/>
              <a:defRPr sz="1200">
                <a:latin typeface="Open Sans"/>
                <a:ea typeface="Open Sans"/>
                <a:cs typeface="Open Sans"/>
                <a:sym typeface="Open Sans"/>
              </a:defRPr>
            </a:lvl9pPr>
          </a:lstStyle>
          <a:p/>
        </p:txBody>
      </p:sp>
      <p:sp>
        <p:nvSpPr>
          <p:cNvPr id="87" name="Google Shape;87;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88" name="Google Shape;88;p14"/>
          <p:cNvSpPr/>
          <p:nvPr/>
        </p:nvSpPr>
        <p:spPr>
          <a:xfrm>
            <a:off x="0" y="4683475"/>
            <a:ext cx="9144000" cy="4572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pic>
        <p:nvPicPr>
          <p:cNvPr id="89" name="Google Shape;89;p14"/>
          <p:cNvPicPr preferRelativeResize="0"/>
          <p:nvPr/>
        </p:nvPicPr>
        <p:blipFill>
          <a:blip r:embed="rId2">
            <a:alphaModFix/>
          </a:blip>
          <a:stretch>
            <a:fillRect/>
          </a:stretch>
        </p:blipFill>
        <p:spPr>
          <a:xfrm>
            <a:off x="78491" y="4773713"/>
            <a:ext cx="274319" cy="274319"/>
          </a:xfrm>
          <a:prstGeom prst="rect">
            <a:avLst/>
          </a:prstGeom>
          <a:noFill/>
          <a:ln>
            <a:noFill/>
          </a:ln>
        </p:spPr>
      </p:pic>
      <p:pic>
        <p:nvPicPr>
          <p:cNvPr id="90" name="Google Shape;90;p14"/>
          <p:cNvPicPr preferRelativeResize="0"/>
          <p:nvPr/>
        </p:nvPicPr>
        <p:blipFill rotWithShape="1">
          <a:blip r:embed="rId3">
            <a:alphaModFix/>
          </a:blip>
          <a:srcRect b="0" l="0" r="0" t="0"/>
          <a:stretch/>
        </p:blipFill>
        <p:spPr>
          <a:xfrm>
            <a:off x="381925" y="4773713"/>
            <a:ext cx="274319" cy="274319"/>
          </a:xfrm>
          <a:prstGeom prst="rect">
            <a:avLst/>
          </a:prstGeom>
          <a:noFill/>
          <a:ln>
            <a:noFill/>
          </a:ln>
        </p:spPr>
      </p:pic>
      <p:sp>
        <p:nvSpPr>
          <p:cNvPr id="91" name="Google Shape;91;p14"/>
          <p:cNvSpPr/>
          <p:nvPr/>
        </p:nvSpPr>
        <p:spPr>
          <a:xfrm>
            <a:off x="8686800" y="0"/>
            <a:ext cx="457200" cy="5143500"/>
          </a:xfrm>
          <a:prstGeom prst="rect">
            <a:avLst/>
          </a:prstGeom>
          <a:solidFill>
            <a:srgbClr val="B0B0B0">
              <a:alpha val="501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2" name="Shape 92"/>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3"/>
          <p:cNvSpPr txBox="1"/>
          <p:nvPr>
            <p:ph type="title"/>
          </p:nvPr>
        </p:nvSpPr>
        <p:spPr>
          <a:xfrm>
            <a:off x="0" y="1948225"/>
            <a:ext cx="86868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Font typeface="Roboto Condensed"/>
              <a:buNone/>
              <a:defRPr b="1" sz="3600">
                <a:latin typeface="Roboto Condensed"/>
                <a:ea typeface="Roboto Condensed"/>
                <a:cs typeface="Roboto Condensed"/>
                <a:sym typeface="Roboto Condensed"/>
              </a:defRPr>
            </a:lvl1pPr>
            <a:lvl2pPr lvl="1" algn="ctr">
              <a:spcBef>
                <a:spcPts val="0"/>
              </a:spcBef>
              <a:spcAft>
                <a:spcPts val="0"/>
              </a:spcAft>
              <a:buSzPts val="3600"/>
              <a:buFont typeface="Roboto Condensed"/>
              <a:buNone/>
              <a:defRPr b="1" sz="3600">
                <a:latin typeface="Roboto Condensed"/>
                <a:ea typeface="Roboto Condensed"/>
                <a:cs typeface="Roboto Condensed"/>
                <a:sym typeface="Roboto Condensed"/>
              </a:defRPr>
            </a:lvl2pPr>
            <a:lvl3pPr lvl="2" algn="ctr">
              <a:spcBef>
                <a:spcPts val="0"/>
              </a:spcBef>
              <a:spcAft>
                <a:spcPts val="0"/>
              </a:spcAft>
              <a:buSzPts val="3600"/>
              <a:buFont typeface="Roboto Condensed"/>
              <a:buNone/>
              <a:defRPr b="1" sz="3600">
                <a:latin typeface="Roboto Condensed"/>
                <a:ea typeface="Roboto Condensed"/>
                <a:cs typeface="Roboto Condensed"/>
                <a:sym typeface="Roboto Condensed"/>
              </a:defRPr>
            </a:lvl3pPr>
            <a:lvl4pPr lvl="3" algn="ctr">
              <a:spcBef>
                <a:spcPts val="0"/>
              </a:spcBef>
              <a:spcAft>
                <a:spcPts val="0"/>
              </a:spcAft>
              <a:buSzPts val="3600"/>
              <a:buFont typeface="Roboto Condensed"/>
              <a:buNone/>
              <a:defRPr b="1" sz="3600">
                <a:latin typeface="Roboto Condensed"/>
                <a:ea typeface="Roboto Condensed"/>
                <a:cs typeface="Roboto Condensed"/>
                <a:sym typeface="Roboto Condensed"/>
              </a:defRPr>
            </a:lvl4pPr>
            <a:lvl5pPr lvl="4" algn="ctr">
              <a:spcBef>
                <a:spcPts val="0"/>
              </a:spcBef>
              <a:spcAft>
                <a:spcPts val="0"/>
              </a:spcAft>
              <a:buSzPts val="3600"/>
              <a:buFont typeface="Roboto Condensed"/>
              <a:buNone/>
              <a:defRPr b="1" sz="3600">
                <a:latin typeface="Roboto Condensed"/>
                <a:ea typeface="Roboto Condensed"/>
                <a:cs typeface="Roboto Condensed"/>
                <a:sym typeface="Roboto Condensed"/>
              </a:defRPr>
            </a:lvl5pPr>
            <a:lvl6pPr lvl="5" algn="ctr">
              <a:spcBef>
                <a:spcPts val="0"/>
              </a:spcBef>
              <a:spcAft>
                <a:spcPts val="0"/>
              </a:spcAft>
              <a:buSzPts val="3600"/>
              <a:buFont typeface="Roboto Condensed"/>
              <a:buNone/>
              <a:defRPr b="1" sz="3600">
                <a:latin typeface="Roboto Condensed"/>
                <a:ea typeface="Roboto Condensed"/>
                <a:cs typeface="Roboto Condensed"/>
                <a:sym typeface="Roboto Condensed"/>
              </a:defRPr>
            </a:lvl6pPr>
            <a:lvl7pPr lvl="6" algn="ctr">
              <a:spcBef>
                <a:spcPts val="0"/>
              </a:spcBef>
              <a:spcAft>
                <a:spcPts val="0"/>
              </a:spcAft>
              <a:buSzPts val="3600"/>
              <a:buFont typeface="Roboto Condensed"/>
              <a:buNone/>
              <a:defRPr b="1" sz="3600">
                <a:latin typeface="Roboto Condensed"/>
                <a:ea typeface="Roboto Condensed"/>
                <a:cs typeface="Roboto Condensed"/>
                <a:sym typeface="Roboto Condensed"/>
              </a:defRPr>
            </a:lvl7pPr>
            <a:lvl8pPr lvl="7" algn="ctr">
              <a:spcBef>
                <a:spcPts val="0"/>
              </a:spcBef>
              <a:spcAft>
                <a:spcPts val="0"/>
              </a:spcAft>
              <a:buSzPts val="3600"/>
              <a:buFont typeface="Roboto Condensed"/>
              <a:buNone/>
              <a:defRPr b="1" sz="3600">
                <a:latin typeface="Roboto Condensed"/>
                <a:ea typeface="Roboto Condensed"/>
                <a:cs typeface="Roboto Condensed"/>
                <a:sym typeface="Roboto Condensed"/>
              </a:defRPr>
            </a:lvl8pPr>
            <a:lvl9pPr lvl="8" algn="ctr">
              <a:spcBef>
                <a:spcPts val="0"/>
              </a:spcBef>
              <a:spcAft>
                <a:spcPts val="0"/>
              </a:spcAft>
              <a:buSzPts val="3600"/>
              <a:buFont typeface="Roboto Condensed"/>
              <a:buNone/>
              <a:defRPr b="1" sz="3600">
                <a:latin typeface="Roboto Condensed"/>
                <a:ea typeface="Roboto Condensed"/>
                <a:cs typeface="Roboto Condensed"/>
                <a:sym typeface="Roboto Condensed"/>
              </a:defRPr>
            </a:lvl9pPr>
          </a:lstStyle>
          <a:p/>
        </p:txBody>
      </p:sp>
      <p:sp>
        <p:nvSpPr>
          <p:cNvPr id="19" name="Google Shape;19;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0" name="Google Shape;20;p3"/>
          <p:cNvSpPr/>
          <p:nvPr/>
        </p:nvSpPr>
        <p:spPr>
          <a:xfrm>
            <a:off x="0" y="4683475"/>
            <a:ext cx="9144000" cy="4572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pic>
        <p:nvPicPr>
          <p:cNvPr id="21" name="Google Shape;21;p3"/>
          <p:cNvPicPr preferRelativeResize="0"/>
          <p:nvPr/>
        </p:nvPicPr>
        <p:blipFill>
          <a:blip r:embed="rId2">
            <a:alphaModFix/>
          </a:blip>
          <a:stretch>
            <a:fillRect/>
          </a:stretch>
        </p:blipFill>
        <p:spPr>
          <a:xfrm>
            <a:off x="78491" y="4773713"/>
            <a:ext cx="274319" cy="274319"/>
          </a:xfrm>
          <a:prstGeom prst="rect">
            <a:avLst/>
          </a:prstGeom>
          <a:noFill/>
          <a:ln>
            <a:noFill/>
          </a:ln>
        </p:spPr>
      </p:pic>
      <p:pic>
        <p:nvPicPr>
          <p:cNvPr id="22" name="Google Shape;22;p3"/>
          <p:cNvPicPr preferRelativeResize="0"/>
          <p:nvPr/>
        </p:nvPicPr>
        <p:blipFill rotWithShape="1">
          <a:blip r:embed="rId3">
            <a:alphaModFix/>
          </a:blip>
          <a:srcRect b="0" l="0" r="0" t="0"/>
          <a:stretch/>
        </p:blipFill>
        <p:spPr>
          <a:xfrm>
            <a:off x="381925" y="4773713"/>
            <a:ext cx="274319" cy="274319"/>
          </a:xfrm>
          <a:prstGeom prst="rect">
            <a:avLst/>
          </a:prstGeom>
          <a:noFill/>
          <a:ln>
            <a:noFill/>
          </a:ln>
        </p:spPr>
      </p:pic>
      <p:sp>
        <p:nvSpPr>
          <p:cNvPr id="23" name="Google Shape;23;p3"/>
          <p:cNvSpPr/>
          <p:nvPr/>
        </p:nvSpPr>
        <p:spPr>
          <a:xfrm>
            <a:off x="8686825" y="0"/>
            <a:ext cx="457200" cy="5143500"/>
          </a:xfrm>
          <a:prstGeom prst="rect">
            <a:avLst/>
          </a:prstGeom>
          <a:solidFill>
            <a:srgbClr val="FEEDE9">
              <a:alpha val="501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4" name="Shape 24"/>
        <p:cNvGrpSpPr/>
        <p:nvPr/>
      </p:nvGrpSpPr>
      <p:grpSpPr>
        <a:xfrm>
          <a:off x="0" y="0"/>
          <a:ext cx="0" cy="0"/>
          <a:chOff x="0" y="0"/>
          <a:chExt cx="0" cy="0"/>
        </a:xfrm>
      </p:grpSpPr>
      <p:sp>
        <p:nvSpPr>
          <p:cNvPr id="25" name="Google Shape;25;p4"/>
          <p:cNvSpPr txBox="1"/>
          <p:nvPr>
            <p:ph type="title"/>
          </p:nvPr>
        </p:nvSpPr>
        <p:spPr>
          <a:xfrm>
            <a:off x="311700" y="216425"/>
            <a:ext cx="83751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200"/>
              <a:buFont typeface="Roboto Condensed"/>
              <a:buNone/>
              <a:defRPr b="1" sz="2200">
                <a:latin typeface="Roboto Condensed"/>
                <a:ea typeface="Roboto Condensed"/>
                <a:cs typeface="Roboto Condensed"/>
                <a:sym typeface="Roboto Condensed"/>
              </a:defRPr>
            </a:lvl1pPr>
            <a:lvl2pPr lvl="1">
              <a:spcBef>
                <a:spcPts val="0"/>
              </a:spcBef>
              <a:spcAft>
                <a:spcPts val="0"/>
              </a:spcAft>
              <a:buSzPts val="2200"/>
              <a:buFont typeface="Roboto Condensed"/>
              <a:buNone/>
              <a:defRPr b="1" sz="2200">
                <a:latin typeface="Roboto Condensed"/>
                <a:ea typeface="Roboto Condensed"/>
                <a:cs typeface="Roboto Condensed"/>
                <a:sym typeface="Roboto Condensed"/>
              </a:defRPr>
            </a:lvl2pPr>
            <a:lvl3pPr lvl="2">
              <a:spcBef>
                <a:spcPts val="0"/>
              </a:spcBef>
              <a:spcAft>
                <a:spcPts val="0"/>
              </a:spcAft>
              <a:buSzPts val="2200"/>
              <a:buFont typeface="Roboto Condensed"/>
              <a:buNone/>
              <a:defRPr b="1" sz="2200">
                <a:latin typeface="Roboto Condensed"/>
                <a:ea typeface="Roboto Condensed"/>
                <a:cs typeface="Roboto Condensed"/>
                <a:sym typeface="Roboto Condensed"/>
              </a:defRPr>
            </a:lvl3pPr>
            <a:lvl4pPr lvl="3">
              <a:spcBef>
                <a:spcPts val="0"/>
              </a:spcBef>
              <a:spcAft>
                <a:spcPts val="0"/>
              </a:spcAft>
              <a:buSzPts val="2200"/>
              <a:buFont typeface="Roboto Condensed"/>
              <a:buNone/>
              <a:defRPr b="1" sz="2200">
                <a:latin typeface="Roboto Condensed"/>
                <a:ea typeface="Roboto Condensed"/>
                <a:cs typeface="Roboto Condensed"/>
                <a:sym typeface="Roboto Condensed"/>
              </a:defRPr>
            </a:lvl4pPr>
            <a:lvl5pPr lvl="4">
              <a:spcBef>
                <a:spcPts val="0"/>
              </a:spcBef>
              <a:spcAft>
                <a:spcPts val="0"/>
              </a:spcAft>
              <a:buSzPts val="2200"/>
              <a:buFont typeface="Roboto Condensed"/>
              <a:buNone/>
              <a:defRPr b="1" sz="2200">
                <a:latin typeface="Roboto Condensed"/>
                <a:ea typeface="Roboto Condensed"/>
                <a:cs typeface="Roboto Condensed"/>
                <a:sym typeface="Roboto Condensed"/>
              </a:defRPr>
            </a:lvl5pPr>
            <a:lvl6pPr lvl="5">
              <a:spcBef>
                <a:spcPts val="0"/>
              </a:spcBef>
              <a:spcAft>
                <a:spcPts val="0"/>
              </a:spcAft>
              <a:buSzPts val="2200"/>
              <a:buFont typeface="Roboto Condensed"/>
              <a:buNone/>
              <a:defRPr b="1" sz="2200">
                <a:latin typeface="Roboto Condensed"/>
                <a:ea typeface="Roboto Condensed"/>
                <a:cs typeface="Roboto Condensed"/>
                <a:sym typeface="Roboto Condensed"/>
              </a:defRPr>
            </a:lvl6pPr>
            <a:lvl7pPr lvl="6">
              <a:spcBef>
                <a:spcPts val="0"/>
              </a:spcBef>
              <a:spcAft>
                <a:spcPts val="0"/>
              </a:spcAft>
              <a:buSzPts val="2200"/>
              <a:buFont typeface="Roboto Condensed"/>
              <a:buNone/>
              <a:defRPr b="1" sz="2200">
                <a:latin typeface="Roboto Condensed"/>
                <a:ea typeface="Roboto Condensed"/>
                <a:cs typeface="Roboto Condensed"/>
                <a:sym typeface="Roboto Condensed"/>
              </a:defRPr>
            </a:lvl7pPr>
            <a:lvl8pPr lvl="7">
              <a:spcBef>
                <a:spcPts val="0"/>
              </a:spcBef>
              <a:spcAft>
                <a:spcPts val="0"/>
              </a:spcAft>
              <a:buSzPts val="2200"/>
              <a:buFont typeface="Roboto Condensed"/>
              <a:buNone/>
              <a:defRPr b="1" sz="2200">
                <a:latin typeface="Roboto Condensed"/>
                <a:ea typeface="Roboto Condensed"/>
                <a:cs typeface="Roboto Condensed"/>
                <a:sym typeface="Roboto Condensed"/>
              </a:defRPr>
            </a:lvl8pPr>
            <a:lvl9pPr lvl="8">
              <a:spcBef>
                <a:spcPts val="0"/>
              </a:spcBef>
              <a:spcAft>
                <a:spcPts val="0"/>
              </a:spcAft>
              <a:buSzPts val="2200"/>
              <a:buFont typeface="Roboto Condensed"/>
              <a:buNone/>
              <a:defRPr b="1" sz="2200">
                <a:latin typeface="Roboto Condensed"/>
                <a:ea typeface="Roboto Condensed"/>
                <a:cs typeface="Roboto Condensed"/>
                <a:sym typeface="Roboto Condensed"/>
              </a:defRPr>
            </a:lvl9pPr>
          </a:lstStyle>
          <a:p/>
        </p:txBody>
      </p:sp>
      <p:sp>
        <p:nvSpPr>
          <p:cNvPr id="26" name="Google Shape;26;p4"/>
          <p:cNvSpPr txBox="1"/>
          <p:nvPr>
            <p:ph idx="1" type="body"/>
          </p:nvPr>
        </p:nvSpPr>
        <p:spPr>
          <a:xfrm>
            <a:off x="311700" y="923875"/>
            <a:ext cx="83751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Font typeface="Open Sans"/>
              <a:buChar char="●"/>
              <a:defRPr sz="1400">
                <a:latin typeface="Open Sans"/>
                <a:ea typeface="Open Sans"/>
                <a:cs typeface="Open Sans"/>
                <a:sym typeface="Open Sans"/>
              </a:defRPr>
            </a:lvl1pPr>
            <a:lvl2pPr indent="-304800" lvl="1" marL="914400" rtl="0">
              <a:spcBef>
                <a:spcPts val="0"/>
              </a:spcBef>
              <a:spcAft>
                <a:spcPts val="0"/>
              </a:spcAft>
              <a:buSzPts val="1200"/>
              <a:buFont typeface="Open Sans"/>
              <a:buChar char="○"/>
              <a:defRPr sz="1200">
                <a:latin typeface="Open Sans"/>
                <a:ea typeface="Open Sans"/>
                <a:cs typeface="Open Sans"/>
                <a:sym typeface="Open Sans"/>
              </a:defRPr>
            </a:lvl2pPr>
            <a:lvl3pPr indent="-304800" lvl="2" marL="1371600" rtl="0">
              <a:spcBef>
                <a:spcPts val="0"/>
              </a:spcBef>
              <a:spcAft>
                <a:spcPts val="0"/>
              </a:spcAft>
              <a:buSzPts val="1200"/>
              <a:buFont typeface="Open Sans"/>
              <a:buChar char="■"/>
              <a:defRPr sz="1200">
                <a:latin typeface="Open Sans"/>
                <a:ea typeface="Open Sans"/>
                <a:cs typeface="Open Sans"/>
                <a:sym typeface="Open Sans"/>
              </a:defRPr>
            </a:lvl3pPr>
            <a:lvl4pPr indent="-304800" lvl="3" marL="1828800" rtl="0">
              <a:spcBef>
                <a:spcPts val="0"/>
              </a:spcBef>
              <a:spcAft>
                <a:spcPts val="0"/>
              </a:spcAft>
              <a:buSzPts val="1200"/>
              <a:buFont typeface="Open Sans"/>
              <a:buChar char="●"/>
              <a:defRPr sz="1200">
                <a:latin typeface="Open Sans"/>
                <a:ea typeface="Open Sans"/>
                <a:cs typeface="Open Sans"/>
                <a:sym typeface="Open Sans"/>
              </a:defRPr>
            </a:lvl4pPr>
            <a:lvl5pPr indent="-304800" lvl="4" marL="2286000" rtl="0">
              <a:spcBef>
                <a:spcPts val="0"/>
              </a:spcBef>
              <a:spcAft>
                <a:spcPts val="0"/>
              </a:spcAft>
              <a:buSzPts val="1200"/>
              <a:buFont typeface="Open Sans"/>
              <a:buChar char="○"/>
              <a:defRPr sz="1200">
                <a:latin typeface="Open Sans"/>
                <a:ea typeface="Open Sans"/>
                <a:cs typeface="Open Sans"/>
                <a:sym typeface="Open Sans"/>
              </a:defRPr>
            </a:lvl5pPr>
            <a:lvl6pPr indent="-304800" lvl="5" marL="2743200" rtl="0">
              <a:spcBef>
                <a:spcPts val="0"/>
              </a:spcBef>
              <a:spcAft>
                <a:spcPts val="0"/>
              </a:spcAft>
              <a:buSzPts val="1200"/>
              <a:buFont typeface="Open Sans"/>
              <a:buChar char="■"/>
              <a:defRPr sz="1200">
                <a:latin typeface="Open Sans"/>
                <a:ea typeface="Open Sans"/>
                <a:cs typeface="Open Sans"/>
                <a:sym typeface="Open Sans"/>
              </a:defRPr>
            </a:lvl6pPr>
            <a:lvl7pPr indent="-304800" lvl="6" marL="3200400" rtl="0">
              <a:spcBef>
                <a:spcPts val="0"/>
              </a:spcBef>
              <a:spcAft>
                <a:spcPts val="0"/>
              </a:spcAft>
              <a:buSzPts val="1200"/>
              <a:buFont typeface="Open Sans"/>
              <a:buChar char="●"/>
              <a:defRPr sz="1200">
                <a:latin typeface="Open Sans"/>
                <a:ea typeface="Open Sans"/>
                <a:cs typeface="Open Sans"/>
                <a:sym typeface="Open Sans"/>
              </a:defRPr>
            </a:lvl7pPr>
            <a:lvl8pPr indent="-304800" lvl="7" marL="3657600" rtl="0">
              <a:spcBef>
                <a:spcPts val="0"/>
              </a:spcBef>
              <a:spcAft>
                <a:spcPts val="0"/>
              </a:spcAft>
              <a:buSzPts val="1200"/>
              <a:buFont typeface="Open Sans"/>
              <a:buChar char="○"/>
              <a:defRPr sz="1200">
                <a:latin typeface="Open Sans"/>
                <a:ea typeface="Open Sans"/>
                <a:cs typeface="Open Sans"/>
                <a:sym typeface="Open Sans"/>
              </a:defRPr>
            </a:lvl8pPr>
            <a:lvl9pPr indent="-304800" lvl="8" marL="4114800" rtl="0">
              <a:spcBef>
                <a:spcPts val="0"/>
              </a:spcBef>
              <a:spcAft>
                <a:spcPts val="0"/>
              </a:spcAft>
              <a:buSzPts val="1200"/>
              <a:buFont typeface="Open Sans"/>
              <a:buChar char="■"/>
              <a:defRPr sz="1200">
                <a:latin typeface="Open Sans"/>
                <a:ea typeface="Open Sans"/>
                <a:cs typeface="Open Sans"/>
                <a:sym typeface="Open Sans"/>
              </a:defRPr>
            </a:lvl9pPr>
          </a:lstStyle>
          <a:p/>
        </p:txBody>
      </p:sp>
      <p:sp>
        <p:nvSpPr>
          <p:cNvPr id="27" name="Google Shape;27;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28" name="Google Shape;28;p4"/>
          <p:cNvSpPr/>
          <p:nvPr/>
        </p:nvSpPr>
        <p:spPr>
          <a:xfrm>
            <a:off x="0" y="4683475"/>
            <a:ext cx="9144000" cy="4572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pic>
        <p:nvPicPr>
          <p:cNvPr id="29" name="Google Shape;29;p4"/>
          <p:cNvPicPr preferRelativeResize="0"/>
          <p:nvPr/>
        </p:nvPicPr>
        <p:blipFill>
          <a:blip r:embed="rId2">
            <a:alphaModFix/>
          </a:blip>
          <a:stretch>
            <a:fillRect/>
          </a:stretch>
        </p:blipFill>
        <p:spPr>
          <a:xfrm>
            <a:off x="78491" y="4773713"/>
            <a:ext cx="274319" cy="274319"/>
          </a:xfrm>
          <a:prstGeom prst="rect">
            <a:avLst/>
          </a:prstGeom>
          <a:noFill/>
          <a:ln>
            <a:noFill/>
          </a:ln>
        </p:spPr>
      </p:pic>
      <p:pic>
        <p:nvPicPr>
          <p:cNvPr id="30" name="Google Shape;30;p4"/>
          <p:cNvPicPr preferRelativeResize="0"/>
          <p:nvPr/>
        </p:nvPicPr>
        <p:blipFill rotWithShape="1">
          <a:blip r:embed="rId3">
            <a:alphaModFix/>
          </a:blip>
          <a:srcRect b="0" l="0" r="0" t="0"/>
          <a:stretch/>
        </p:blipFill>
        <p:spPr>
          <a:xfrm>
            <a:off x="381925" y="4773713"/>
            <a:ext cx="274319" cy="274319"/>
          </a:xfrm>
          <a:prstGeom prst="rect">
            <a:avLst/>
          </a:prstGeom>
          <a:noFill/>
          <a:ln>
            <a:noFill/>
          </a:ln>
        </p:spPr>
      </p:pic>
      <p:sp>
        <p:nvSpPr>
          <p:cNvPr id="31" name="Google Shape;31;p4"/>
          <p:cNvSpPr/>
          <p:nvPr/>
        </p:nvSpPr>
        <p:spPr>
          <a:xfrm>
            <a:off x="8686800" y="0"/>
            <a:ext cx="457200" cy="5143500"/>
          </a:xfrm>
          <a:prstGeom prst="rect">
            <a:avLst/>
          </a:prstGeom>
          <a:solidFill>
            <a:srgbClr val="B0B0B0">
              <a:alpha val="501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2" name="Shape 32"/>
        <p:cNvGrpSpPr/>
        <p:nvPr/>
      </p:nvGrpSpPr>
      <p:grpSpPr>
        <a:xfrm>
          <a:off x="0" y="0"/>
          <a:ext cx="0" cy="0"/>
          <a:chOff x="0" y="0"/>
          <a:chExt cx="0" cy="0"/>
        </a:xfrm>
      </p:grpSpPr>
      <p:sp>
        <p:nvSpPr>
          <p:cNvPr id="33" name="Google Shape;33;p5"/>
          <p:cNvSpPr txBox="1"/>
          <p:nvPr>
            <p:ph type="title"/>
          </p:nvPr>
        </p:nvSpPr>
        <p:spPr>
          <a:xfrm>
            <a:off x="311700" y="216425"/>
            <a:ext cx="83751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200"/>
              <a:buFont typeface="Roboto Condensed"/>
              <a:buNone/>
              <a:defRPr b="1" sz="2200">
                <a:latin typeface="Roboto Condensed"/>
                <a:ea typeface="Roboto Condensed"/>
                <a:cs typeface="Roboto Condensed"/>
                <a:sym typeface="Roboto Condensed"/>
              </a:defRPr>
            </a:lvl1pPr>
            <a:lvl2pPr lvl="1">
              <a:spcBef>
                <a:spcPts val="0"/>
              </a:spcBef>
              <a:spcAft>
                <a:spcPts val="0"/>
              </a:spcAft>
              <a:buSzPts val="2200"/>
              <a:buFont typeface="Roboto Condensed"/>
              <a:buNone/>
              <a:defRPr b="1" sz="2200">
                <a:latin typeface="Roboto Condensed"/>
                <a:ea typeface="Roboto Condensed"/>
                <a:cs typeface="Roboto Condensed"/>
                <a:sym typeface="Roboto Condensed"/>
              </a:defRPr>
            </a:lvl2pPr>
            <a:lvl3pPr lvl="2">
              <a:spcBef>
                <a:spcPts val="0"/>
              </a:spcBef>
              <a:spcAft>
                <a:spcPts val="0"/>
              </a:spcAft>
              <a:buSzPts val="2200"/>
              <a:buFont typeface="Roboto Condensed"/>
              <a:buNone/>
              <a:defRPr b="1" sz="2200">
                <a:latin typeface="Roboto Condensed"/>
                <a:ea typeface="Roboto Condensed"/>
                <a:cs typeface="Roboto Condensed"/>
                <a:sym typeface="Roboto Condensed"/>
              </a:defRPr>
            </a:lvl3pPr>
            <a:lvl4pPr lvl="3">
              <a:spcBef>
                <a:spcPts val="0"/>
              </a:spcBef>
              <a:spcAft>
                <a:spcPts val="0"/>
              </a:spcAft>
              <a:buSzPts val="2200"/>
              <a:buFont typeface="Roboto Condensed"/>
              <a:buNone/>
              <a:defRPr b="1" sz="2200">
                <a:latin typeface="Roboto Condensed"/>
                <a:ea typeface="Roboto Condensed"/>
                <a:cs typeface="Roboto Condensed"/>
                <a:sym typeface="Roboto Condensed"/>
              </a:defRPr>
            </a:lvl4pPr>
            <a:lvl5pPr lvl="4">
              <a:spcBef>
                <a:spcPts val="0"/>
              </a:spcBef>
              <a:spcAft>
                <a:spcPts val="0"/>
              </a:spcAft>
              <a:buSzPts val="2200"/>
              <a:buFont typeface="Roboto Condensed"/>
              <a:buNone/>
              <a:defRPr b="1" sz="2200">
                <a:latin typeface="Roboto Condensed"/>
                <a:ea typeface="Roboto Condensed"/>
                <a:cs typeface="Roboto Condensed"/>
                <a:sym typeface="Roboto Condensed"/>
              </a:defRPr>
            </a:lvl5pPr>
            <a:lvl6pPr lvl="5">
              <a:spcBef>
                <a:spcPts val="0"/>
              </a:spcBef>
              <a:spcAft>
                <a:spcPts val="0"/>
              </a:spcAft>
              <a:buSzPts val="2200"/>
              <a:buFont typeface="Roboto Condensed"/>
              <a:buNone/>
              <a:defRPr b="1" sz="2200">
                <a:latin typeface="Roboto Condensed"/>
                <a:ea typeface="Roboto Condensed"/>
                <a:cs typeface="Roboto Condensed"/>
                <a:sym typeface="Roboto Condensed"/>
              </a:defRPr>
            </a:lvl6pPr>
            <a:lvl7pPr lvl="6">
              <a:spcBef>
                <a:spcPts val="0"/>
              </a:spcBef>
              <a:spcAft>
                <a:spcPts val="0"/>
              </a:spcAft>
              <a:buSzPts val="2200"/>
              <a:buFont typeface="Roboto Condensed"/>
              <a:buNone/>
              <a:defRPr b="1" sz="2200">
                <a:latin typeface="Roboto Condensed"/>
                <a:ea typeface="Roboto Condensed"/>
                <a:cs typeface="Roboto Condensed"/>
                <a:sym typeface="Roboto Condensed"/>
              </a:defRPr>
            </a:lvl7pPr>
            <a:lvl8pPr lvl="7">
              <a:spcBef>
                <a:spcPts val="0"/>
              </a:spcBef>
              <a:spcAft>
                <a:spcPts val="0"/>
              </a:spcAft>
              <a:buSzPts val="2200"/>
              <a:buFont typeface="Roboto Condensed"/>
              <a:buNone/>
              <a:defRPr b="1" sz="2200">
                <a:latin typeface="Roboto Condensed"/>
                <a:ea typeface="Roboto Condensed"/>
                <a:cs typeface="Roboto Condensed"/>
                <a:sym typeface="Roboto Condensed"/>
              </a:defRPr>
            </a:lvl8pPr>
            <a:lvl9pPr lvl="8">
              <a:spcBef>
                <a:spcPts val="0"/>
              </a:spcBef>
              <a:spcAft>
                <a:spcPts val="0"/>
              </a:spcAft>
              <a:buSzPts val="2200"/>
              <a:buFont typeface="Roboto Condensed"/>
              <a:buNone/>
              <a:defRPr b="1" sz="2200">
                <a:latin typeface="Roboto Condensed"/>
                <a:ea typeface="Roboto Condensed"/>
                <a:cs typeface="Roboto Condensed"/>
                <a:sym typeface="Roboto Condensed"/>
              </a:defRPr>
            </a:lvl9pPr>
          </a:lstStyle>
          <a:p/>
        </p:txBody>
      </p:sp>
      <p:sp>
        <p:nvSpPr>
          <p:cNvPr id="34" name="Google Shape;34;p5"/>
          <p:cNvSpPr txBox="1"/>
          <p:nvPr>
            <p:ph idx="1" type="body"/>
          </p:nvPr>
        </p:nvSpPr>
        <p:spPr>
          <a:xfrm>
            <a:off x="311700" y="9238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Font typeface="Open Sans"/>
              <a:buChar char="●"/>
              <a:defRPr sz="1400">
                <a:latin typeface="Open Sans"/>
                <a:ea typeface="Open Sans"/>
                <a:cs typeface="Open Sans"/>
                <a:sym typeface="Open Sans"/>
              </a:defRPr>
            </a:lvl1pPr>
            <a:lvl2pPr indent="-304800" lvl="1" marL="914400">
              <a:spcBef>
                <a:spcPts val="0"/>
              </a:spcBef>
              <a:spcAft>
                <a:spcPts val="0"/>
              </a:spcAft>
              <a:buSzPts val="1200"/>
              <a:buFont typeface="Open Sans"/>
              <a:buChar char="○"/>
              <a:defRPr sz="1200">
                <a:latin typeface="Open Sans"/>
                <a:ea typeface="Open Sans"/>
                <a:cs typeface="Open Sans"/>
                <a:sym typeface="Open Sans"/>
              </a:defRPr>
            </a:lvl2pPr>
            <a:lvl3pPr indent="-304800" lvl="2" marL="1371600">
              <a:spcBef>
                <a:spcPts val="0"/>
              </a:spcBef>
              <a:spcAft>
                <a:spcPts val="0"/>
              </a:spcAft>
              <a:buSzPts val="1200"/>
              <a:buFont typeface="Open Sans"/>
              <a:buChar char="■"/>
              <a:defRPr sz="1200">
                <a:latin typeface="Open Sans"/>
                <a:ea typeface="Open Sans"/>
                <a:cs typeface="Open Sans"/>
                <a:sym typeface="Open Sans"/>
              </a:defRPr>
            </a:lvl3pPr>
            <a:lvl4pPr indent="-304800" lvl="3" marL="1828800">
              <a:spcBef>
                <a:spcPts val="0"/>
              </a:spcBef>
              <a:spcAft>
                <a:spcPts val="0"/>
              </a:spcAft>
              <a:buSzPts val="1200"/>
              <a:buFont typeface="Open Sans"/>
              <a:buChar char="●"/>
              <a:defRPr sz="1200">
                <a:latin typeface="Open Sans"/>
                <a:ea typeface="Open Sans"/>
                <a:cs typeface="Open Sans"/>
                <a:sym typeface="Open Sans"/>
              </a:defRPr>
            </a:lvl4pPr>
            <a:lvl5pPr indent="-304800" lvl="4" marL="2286000">
              <a:spcBef>
                <a:spcPts val="0"/>
              </a:spcBef>
              <a:spcAft>
                <a:spcPts val="0"/>
              </a:spcAft>
              <a:buSzPts val="1200"/>
              <a:buFont typeface="Open Sans"/>
              <a:buChar char="○"/>
              <a:defRPr sz="1200">
                <a:latin typeface="Open Sans"/>
                <a:ea typeface="Open Sans"/>
                <a:cs typeface="Open Sans"/>
                <a:sym typeface="Open Sans"/>
              </a:defRPr>
            </a:lvl5pPr>
            <a:lvl6pPr indent="-304800" lvl="5" marL="2743200">
              <a:spcBef>
                <a:spcPts val="0"/>
              </a:spcBef>
              <a:spcAft>
                <a:spcPts val="0"/>
              </a:spcAft>
              <a:buSzPts val="1200"/>
              <a:buFont typeface="Open Sans"/>
              <a:buChar char="■"/>
              <a:defRPr sz="1200">
                <a:latin typeface="Open Sans"/>
                <a:ea typeface="Open Sans"/>
                <a:cs typeface="Open Sans"/>
                <a:sym typeface="Open Sans"/>
              </a:defRPr>
            </a:lvl6pPr>
            <a:lvl7pPr indent="-304800" lvl="6" marL="3200400">
              <a:spcBef>
                <a:spcPts val="0"/>
              </a:spcBef>
              <a:spcAft>
                <a:spcPts val="0"/>
              </a:spcAft>
              <a:buSzPts val="1200"/>
              <a:buFont typeface="Open Sans"/>
              <a:buChar char="●"/>
              <a:defRPr sz="1200">
                <a:latin typeface="Open Sans"/>
                <a:ea typeface="Open Sans"/>
                <a:cs typeface="Open Sans"/>
                <a:sym typeface="Open Sans"/>
              </a:defRPr>
            </a:lvl7pPr>
            <a:lvl8pPr indent="-304800" lvl="7" marL="3657600">
              <a:spcBef>
                <a:spcPts val="0"/>
              </a:spcBef>
              <a:spcAft>
                <a:spcPts val="0"/>
              </a:spcAft>
              <a:buSzPts val="1200"/>
              <a:buFont typeface="Open Sans"/>
              <a:buChar char="○"/>
              <a:defRPr sz="1200">
                <a:latin typeface="Open Sans"/>
                <a:ea typeface="Open Sans"/>
                <a:cs typeface="Open Sans"/>
                <a:sym typeface="Open Sans"/>
              </a:defRPr>
            </a:lvl8pPr>
            <a:lvl9pPr indent="-304800" lvl="8" marL="4114800">
              <a:spcBef>
                <a:spcPts val="0"/>
              </a:spcBef>
              <a:spcAft>
                <a:spcPts val="0"/>
              </a:spcAft>
              <a:buSzPts val="1200"/>
              <a:buFont typeface="Open Sans"/>
              <a:buChar char="■"/>
              <a:defRPr sz="1200">
                <a:latin typeface="Open Sans"/>
                <a:ea typeface="Open Sans"/>
                <a:cs typeface="Open Sans"/>
                <a:sym typeface="Open Sans"/>
              </a:defRPr>
            </a:lvl9pPr>
          </a:lstStyle>
          <a:p/>
        </p:txBody>
      </p:sp>
      <p:sp>
        <p:nvSpPr>
          <p:cNvPr id="35" name="Google Shape;35;p5"/>
          <p:cNvSpPr txBox="1"/>
          <p:nvPr>
            <p:ph idx="2" type="body"/>
          </p:nvPr>
        </p:nvSpPr>
        <p:spPr>
          <a:xfrm>
            <a:off x="4686900" y="913800"/>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Font typeface="Open Sans"/>
              <a:buChar char="●"/>
              <a:defRPr sz="1400">
                <a:latin typeface="Open Sans"/>
                <a:ea typeface="Open Sans"/>
                <a:cs typeface="Open Sans"/>
                <a:sym typeface="Open Sans"/>
              </a:defRPr>
            </a:lvl1pPr>
            <a:lvl2pPr indent="-304800" lvl="1" marL="914400">
              <a:spcBef>
                <a:spcPts val="0"/>
              </a:spcBef>
              <a:spcAft>
                <a:spcPts val="0"/>
              </a:spcAft>
              <a:buSzPts val="1200"/>
              <a:buFont typeface="Open Sans"/>
              <a:buChar char="○"/>
              <a:defRPr sz="1200">
                <a:latin typeface="Open Sans"/>
                <a:ea typeface="Open Sans"/>
                <a:cs typeface="Open Sans"/>
                <a:sym typeface="Open Sans"/>
              </a:defRPr>
            </a:lvl2pPr>
            <a:lvl3pPr indent="-304800" lvl="2" marL="1371600">
              <a:spcBef>
                <a:spcPts val="0"/>
              </a:spcBef>
              <a:spcAft>
                <a:spcPts val="0"/>
              </a:spcAft>
              <a:buSzPts val="1200"/>
              <a:buFont typeface="Open Sans"/>
              <a:buChar char="■"/>
              <a:defRPr sz="1200">
                <a:latin typeface="Open Sans"/>
                <a:ea typeface="Open Sans"/>
                <a:cs typeface="Open Sans"/>
                <a:sym typeface="Open Sans"/>
              </a:defRPr>
            </a:lvl3pPr>
            <a:lvl4pPr indent="-304800" lvl="3" marL="1828800">
              <a:spcBef>
                <a:spcPts val="0"/>
              </a:spcBef>
              <a:spcAft>
                <a:spcPts val="0"/>
              </a:spcAft>
              <a:buSzPts val="1200"/>
              <a:buFont typeface="Open Sans"/>
              <a:buChar char="●"/>
              <a:defRPr sz="1200">
                <a:latin typeface="Open Sans"/>
                <a:ea typeface="Open Sans"/>
                <a:cs typeface="Open Sans"/>
                <a:sym typeface="Open Sans"/>
              </a:defRPr>
            </a:lvl4pPr>
            <a:lvl5pPr indent="-304800" lvl="4" marL="2286000">
              <a:spcBef>
                <a:spcPts val="0"/>
              </a:spcBef>
              <a:spcAft>
                <a:spcPts val="0"/>
              </a:spcAft>
              <a:buSzPts val="1200"/>
              <a:buFont typeface="Open Sans"/>
              <a:buChar char="○"/>
              <a:defRPr sz="1200">
                <a:latin typeface="Open Sans"/>
                <a:ea typeface="Open Sans"/>
                <a:cs typeface="Open Sans"/>
                <a:sym typeface="Open Sans"/>
              </a:defRPr>
            </a:lvl5pPr>
            <a:lvl6pPr indent="-304800" lvl="5" marL="2743200">
              <a:spcBef>
                <a:spcPts val="0"/>
              </a:spcBef>
              <a:spcAft>
                <a:spcPts val="0"/>
              </a:spcAft>
              <a:buSzPts val="1200"/>
              <a:buFont typeface="Open Sans"/>
              <a:buChar char="■"/>
              <a:defRPr sz="1200">
                <a:latin typeface="Open Sans"/>
                <a:ea typeface="Open Sans"/>
                <a:cs typeface="Open Sans"/>
                <a:sym typeface="Open Sans"/>
              </a:defRPr>
            </a:lvl6pPr>
            <a:lvl7pPr indent="-304800" lvl="6" marL="3200400">
              <a:spcBef>
                <a:spcPts val="0"/>
              </a:spcBef>
              <a:spcAft>
                <a:spcPts val="0"/>
              </a:spcAft>
              <a:buSzPts val="1200"/>
              <a:buFont typeface="Open Sans"/>
              <a:buChar char="●"/>
              <a:defRPr sz="1200">
                <a:latin typeface="Open Sans"/>
                <a:ea typeface="Open Sans"/>
                <a:cs typeface="Open Sans"/>
                <a:sym typeface="Open Sans"/>
              </a:defRPr>
            </a:lvl7pPr>
            <a:lvl8pPr indent="-304800" lvl="7" marL="3657600">
              <a:spcBef>
                <a:spcPts val="0"/>
              </a:spcBef>
              <a:spcAft>
                <a:spcPts val="0"/>
              </a:spcAft>
              <a:buSzPts val="1200"/>
              <a:buFont typeface="Open Sans"/>
              <a:buChar char="○"/>
              <a:defRPr sz="1200">
                <a:latin typeface="Open Sans"/>
                <a:ea typeface="Open Sans"/>
                <a:cs typeface="Open Sans"/>
                <a:sym typeface="Open Sans"/>
              </a:defRPr>
            </a:lvl8pPr>
            <a:lvl9pPr indent="-304800" lvl="8" marL="4114800">
              <a:spcBef>
                <a:spcPts val="0"/>
              </a:spcBef>
              <a:spcAft>
                <a:spcPts val="0"/>
              </a:spcAft>
              <a:buSzPts val="1200"/>
              <a:buFont typeface="Open Sans"/>
              <a:buChar char="■"/>
              <a:defRPr sz="1200">
                <a:latin typeface="Open Sans"/>
                <a:ea typeface="Open Sans"/>
                <a:cs typeface="Open Sans"/>
                <a:sym typeface="Open Sans"/>
              </a:defRPr>
            </a:lvl9pPr>
          </a:lstStyle>
          <a:p/>
        </p:txBody>
      </p:sp>
      <p:sp>
        <p:nvSpPr>
          <p:cNvPr id="36" name="Google Shape;36;p5"/>
          <p:cNvSpPr/>
          <p:nvPr/>
        </p:nvSpPr>
        <p:spPr>
          <a:xfrm>
            <a:off x="8686800" y="0"/>
            <a:ext cx="457200" cy="5143500"/>
          </a:xfrm>
          <a:prstGeom prst="rect">
            <a:avLst/>
          </a:prstGeom>
          <a:solidFill>
            <a:srgbClr val="B0B0B0">
              <a:alpha val="501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sp>
        <p:nvSpPr>
          <p:cNvPr id="37" name="Google Shape;37;p5"/>
          <p:cNvSpPr/>
          <p:nvPr/>
        </p:nvSpPr>
        <p:spPr>
          <a:xfrm>
            <a:off x="0" y="4683475"/>
            <a:ext cx="9144000" cy="4572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pic>
        <p:nvPicPr>
          <p:cNvPr id="38" name="Google Shape;38;p5"/>
          <p:cNvPicPr preferRelativeResize="0"/>
          <p:nvPr/>
        </p:nvPicPr>
        <p:blipFill>
          <a:blip r:embed="rId2">
            <a:alphaModFix/>
          </a:blip>
          <a:stretch>
            <a:fillRect/>
          </a:stretch>
        </p:blipFill>
        <p:spPr>
          <a:xfrm>
            <a:off x="78491" y="4773713"/>
            <a:ext cx="274319" cy="274319"/>
          </a:xfrm>
          <a:prstGeom prst="rect">
            <a:avLst/>
          </a:prstGeom>
          <a:noFill/>
          <a:ln>
            <a:noFill/>
          </a:ln>
        </p:spPr>
      </p:pic>
      <p:pic>
        <p:nvPicPr>
          <p:cNvPr id="39" name="Google Shape;39;p5"/>
          <p:cNvPicPr preferRelativeResize="0"/>
          <p:nvPr/>
        </p:nvPicPr>
        <p:blipFill rotWithShape="1">
          <a:blip r:embed="rId3">
            <a:alphaModFix/>
          </a:blip>
          <a:srcRect b="0" l="0" r="0" t="0"/>
          <a:stretch/>
        </p:blipFill>
        <p:spPr>
          <a:xfrm>
            <a:off x="381925" y="4773713"/>
            <a:ext cx="274319" cy="274319"/>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 name="Shape 40"/>
        <p:cNvGrpSpPr/>
        <p:nvPr/>
      </p:nvGrpSpPr>
      <p:grpSpPr>
        <a:xfrm>
          <a:off x="0" y="0"/>
          <a:ext cx="0" cy="0"/>
          <a:chOff x="0" y="0"/>
          <a:chExt cx="0" cy="0"/>
        </a:xfrm>
      </p:grpSpPr>
      <p:sp>
        <p:nvSpPr>
          <p:cNvPr id="41" name="Google Shape;41;p6"/>
          <p:cNvSpPr txBox="1"/>
          <p:nvPr>
            <p:ph type="title"/>
          </p:nvPr>
        </p:nvSpPr>
        <p:spPr>
          <a:xfrm>
            <a:off x="311700" y="216425"/>
            <a:ext cx="83751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200"/>
              <a:buFont typeface="Roboto Condensed"/>
              <a:buNone/>
              <a:defRPr b="1" sz="2200">
                <a:latin typeface="Roboto Condensed"/>
                <a:ea typeface="Roboto Condensed"/>
                <a:cs typeface="Roboto Condensed"/>
                <a:sym typeface="Roboto Condensed"/>
              </a:defRPr>
            </a:lvl1pPr>
            <a:lvl2pPr lvl="1">
              <a:spcBef>
                <a:spcPts val="0"/>
              </a:spcBef>
              <a:spcAft>
                <a:spcPts val="0"/>
              </a:spcAft>
              <a:buSzPts val="2200"/>
              <a:buFont typeface="Roboto Condensed"/>
              <a:buNone/>
              <a:defRPr b="1" sz="2200">
                <a:latin typeface="Roboto Condensed"/>
                <a:ea typeface="Roboto Condensed"/>
                <a:cs typeface="Roboto Condensed"/>
                <a:sym typeface="Roboto Condensed"/>
              </a:defRPr>
            </a:lvl2pPr>
            <a:lvl3pPr lvl="2">
              <a:spcBef>
                <a:spcPts val="0"/>
              </a:spcBef>
              <a:spcAft>
                <a:spcPts val="0"/>
              </a:spcAft>
              <a:buSzPts val="2200"/>
              <a:buFont typeface="Roboto Condensed"/>
              <a:buNone/>
              <a:defRPr b="1" sz="2200">
                <a:latin typeface="Roboto Condensed"/>
                <a:ea typeface="Roboto Condensed"/>
                <a:cs typeface="Roboto Condensed"/>
                <a:sym typeface="Roboto Condensed"/>
              </a:defRPr>
            </a:lvl3pPr>
            <a:lvl4pPr lvl="3">
              <a:spcBef>
                <a:spcPts val="0"/>
              </a:spcBef>
              <a:spcAft>
                <a:spcPts val="0"/>
              </a:spcAft>
              <a:buSzPts val="2200"/>
              <a:buFont typeface="Roboto Condensed"/>
              <a:buNone/>
              <a:defRPr b="1" sz="2200">
                <a:latin typeface="Roboto Condensed"/>
                <a:ea typeface="Roboto Condensed"/>
                <a:cs typeface="Roboto Condensed"/>
                <a:sym typeface="Roboto Condensed"/>
              </a:defRPr>
            </a:lvl4pPr>
            <a:lvl5pPr lvl="4">
              <a:spcBef>
                <a:spcPts val="0"/>
              </a:spcBef>
              <a:spcAft>
                <a:spcPts val="0"/>
              </a:spcAft>
              <a:buSzPts val="2200"/>
              <a:buFont typeface="Roboto Condensed"/>
              <a:buNone/>
              <a:defRPr b="1" sz="2200">
                <a:latin typeface="Roboto Condensed"/>
                <a:ea typeface="Roboto Condensed"/>
                <a:cs typeface="Roboto Condensed"/>
                <a:sym typeface="Roboto Condensed"/>
              </a:defRPr>
            </a:lvl5pPr>
            <a:lvl6pPr lvl="5">
              <a:spcBef>
                <a:spcPts val="0"/>
              </a:spcBef>
              <a:spcAft>
                <a:spcPts val="0"/>
              </a:spcAft>
              <a:buSzPts val="2200"/>
              <a:buFont typeface="Roboto Condensed"/>
              <a:buNone/>
              <a:defRPr b="1" sz="2200">
                <a:latin typeface="Roboto Condensed"/>
                <a:ea typeface="Roboto Condensed"/>
                <a:cs typeface="Roboto Condensed"/>
                <a:sym typeface="Roboto Condensed"/>
              </a:defRPr>
            </a:lvl6pPr>
            <a:lvl7pPr lvl="6">
              <a:spcBef>
                <a:spcPts val="0"/>
              </a:spcBef>
              <a:spcAft>
                <a:spcPts val="0"/>
              </a:spcAft>
              <a:buSzPts val="2200"/>
              <a:buFont typeface="Roboto Condensed"/>
              <a:buNone/>
              <a:defRPr b="1" sz="2200">
                <a:latin typeface="Roboto Condensed"/>
                <a:ea typeface="Roboto Condensed"/>
                <a:cs typeface="Roboto Condensed"/>
                <a:sym typeface="Roboto Condensed"/>
              </a:defRPr>
            </a:lvl7pPr>
            <a:lvl8pPr lvl="7">
              <a:spcBef>
                <a:spcPts val="0"/>
              </a:spcBef>
              <a:spcAft>
                <a:spcPts val="0"/>
              </a:spcAft>
              <a:buSzPts val="2200"/>
              <a:buFont typeface="Roboto Condensed"/>
              <a:buNone/>
              <a:defRPr b="1" sz="2200">
                <a:latin typeface="Roboto Condensed"/>
                <a:ea typeface="Roboto Condensed"/>
                <a:cs typeface="Roboto Condensed"/>
                <a:sym typeface="Roboto Condensed"/>
              </a:defRPr>
            </a:lvl8pPr>
            <a:lvl9pPr lvl="8">
              <a:spcBef>
                <a:spcPts val="0"/>
              </a:spcBef>
              <a:spcAft>
                <a:spcPts val="0"/>
              </a:spcAft>
              <a:buSzPts val="2200"/>
              <a:buFont typeface="Roboto Condensed"/>
              <a:buNone/>
              <a:defRPr b="1" sz="2200">
                <a:latin typeface="Roboto Condensed"/>
                <a:ea typeface="Roboto Condensed"/>
                <a:cs typeface="Roboto Condensed"/>
                <a:sym typeface="Roboto Condensed"/>
              </a:defRPr>
            </a:lvl9pPr>
          </a:lstStyle>
          <a:p/>
        </p:txBody>
      </p:sp>
      <p:sp>
        <p:nvSpPr>
          <p:cNvPr id="42" name="Google Shape;42;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43" name="Google Shape;43;p6"/>
          <p:cNvSpPr/>
          <p:nvPr/>
        </p:nvSpPr>
        <p:spPr>
          <a:xfrm>
            <a:off x="0" y="4683475"/>
            <a:ext cx="9144000" cy="4572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pic>
        <p:nvPicPr>
          <p:cNvPr id="44" name="Google Shape;44;p6"/>
          <p:cNvPicPr preferRelativeResize="0"/>
          <p:nvPr/>
        </p:nvPicPr>
        <p:blipFill>
          <a:blip r:embed="rId2">
            <a:alphaModFix/>
          </a:blip>
          <a:stretch>
            <a:fillRect/>
          </a:stretch>
        </p:blipFill>
        <p:spPr>
          <a:xfrm>
            <a:off x="78491" y="4773713"/>
            <a:ext cx="274319" cy="274319"/>
          </a:xfrm>
          <a:prstGeom prst="rect">
            <a:avLst/>
          </a:prstGeom>
          <a:noFill/>
          <a:ln>
            <a:noFill/>
          </a:ln>
        </p:spPr>
      </p:pic>
      <p:pic>
        <p:nvPicPr>
          <p:cNvPr id="45" name="Google Shape;45;p6"/>
          <p:cNvPicPr preferRelativeResize="0"/>
          <p:nvPr/>
        </p:nvPicPr>
        <p:blipFill rotWithShape="1">
          <a:blip r:embed="rId3">
            <a:alphaModFix/>
          </a:blip>
          <a:srcRect b="0" l="0" r="0" t="0"/>
          <a:stretch/>
        </p:blipFill>
        <p:spPr>
          <a:xfrm>
            <a:off x="381925" y="4773713"/>
            <a:ext cx="274319" cy="274319"/>
          </a:xfrm>
          <a:prstGeom prst="rect">
            <a:avLst/>
          </a:prstGeom>
          <a:noFill/>
          <a:ln>
            <a:noFill/>
          </a:ln>
        </p:spPr>
      </p:pic>
      <p:sp>
        <p:nvSpPr>
          <p:cNvPr id="46" name="Google Shape;46;p6"/>
          <p:cNvSpPr/>
          <p:nvPr/>
        </p:nvSpPr>
        <p:spPr>
          <a:xfrm>
            <a:off x="8686800" y="0"/>
            <a:ext cx="457200" cy="5143500"/>
          </a:xfrm>
          <a:prstGeom prst="rect">
            <a:avLst/>
          </a:prstGeom>
          <a:solidFill>
            <a:srgbClr val="B0B0B0">
              <a:alpha val="501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7" name="Shape 47"/>
        <p:cNvGrpSpPr/>
        <p:nvPr/>
      </p:nvGrpSpPr>
      <p:grpSpPr>
        <a:xfrm>
          <a:off x="0" y="0"/>
          <a:ext cx="0" cy="0"/>
          <a:chOff x="0" y="0"/>
          <a:chExt cx="0" cy="0"/>
        </a:xfrm>
      </p:grpSpPr>
      <p:sp>
        <p:nvSpPr>
          <p:cNvPr id="48" name="Google Shape;48;p7"/>
          <p:cNvSpPr txBox="1"/>
          <p:nvPr>
            <p:ph type="title"/>
          </p:nvPr>
        </p:nvSpPr>
        <p:spPr>
          <a:xfrm>
            <a:off x="490250" y="0"/>
            <a:ext cx="7719900" cy="46632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Font typeface="Roboto Condensed"/>
              <a:buNone/>
              <a:defRPr b="1" sz="4800">
                <a:latin typeface="Roboto Condensed"/>
                <a:ea typeface="Roboto Condensed"/>
                <a:cs typeface="Roboto Condensed"/>
                <a:sym typeface="Roboto Condensed"/>
              </a:defRPr>
            </a:lvl1pPr>
            <a:lvl2pPr lvl="1">
              <a:spcBef>
                <a:spcPts val="0"/>
              </a:spcBef>
              <a:spcAft>
                <a:spcPts val="0"/>
              </a:spcAft>
              <a:buSzPts val="4800"/>
              <a:buFont typeface="Roboto Condensed"/>
              <a:buNone/>
              <a:defRPr b="1" sz="4800">
                <a:latin typeface="Roboto Condensed"/>
                <a:ea typeface="Roboto Condensed"/>
                <a:cs typeface="Roboto Condensed"/>
                <a:sym typeface="Roboto Condensed"/>
              </a:defRPr>
            </a:lvl2pPr>
            <a:lvl3pPr lvl="2">
              <a:spcBef>
                <a:spcPts val="0"/>
              </a:spcBef>
              <a:spcAft>
                <a:spcPts val="0"/>
              </a:spcAft>
              <a:buSzPts val="4800"/>
              <a:buFont typeface="Roboto Condensed"/>
              <a:buNone/>
              <a:defRPr b="1" sz="4800">
                <a:latin typeface="Roboto Condensed"/>
                <a:ea typeface="Roboto Condensed"/>
                <a:cs typeface="Roboto Condensed"/>
                <a:sym typeface="Roboto Condensed"/>
              </a:defRPr>
            </a:lvl3pPr>
            <a:lvl4pPr lvl="3">
              <a:spcBef>
                <a:spcPts val="0"/>
              </a:spcBef>
              <a:spcAft>
                <a:spcPts val="0"/>
              </a:spcAft>
              <a:buSzPts val="4800"/>
              <a:buFont typeface="Roboto Condensed"/>
              <a:buNone/>
              <a:defRPr b="1" sz="4800">
                <a:latin typeface="Roboto Condensed"/>
                <a:ea typeface="Roboto Condensed"/>
                <a:cs typeface="Roboto Condensed"/>
                <a:sym typeface="Roboto Condensed"/>
              </a:defRPr>
            </a:lvl4pPr>
            <a:lvl5pPr lvl="4">
              <a:spcBef>
                <a:spcPts val="0"/>
              </a:spcBef>
              <a:spcAft>
                <a:spcPts val="0"/>
              </a:spcAft>
              <a:buSzPts val="4800"/>
              <a:buFont typeface="Roboto Condensed"/>
              <a:buNone/>
              <a:defRPr b="1" sz="4800">
                <a:latin typeface="Roboto Condensed"/>
                <a:ea typeface="Roboto Condensed"/>
                <a:cs typeface="Roboto Condensed"/>
                <a:sym typeface="Roboto Condensed"/>
              </a:defRPr>
            </a:lvl5pPr>
            <a:lvl6pPr lvl="5">
              <a:spcBef>
                <a:spcPts val="0"/>
              </a:spcBef>
              <a:spcAft>
                <a:spcPts val="0"/>
              </a:spcAft>
              <a:buSzPts val="4800"/>
              <a:buFont typeface="Roboto Condensed"/>
              <a:buNone/>
              <a:defRPr b="1" sz="4800">
                <a:latin typeface="Roboto Condensed"/>
                <a:ea typeface="Roboto Condensed"/>
                <a:cs typeface="Roboto Condensed"/>
                <a:sym typeface="Roboto Condensed"/>
              </a:defRPr>
            </a:lvl6pPr>
            <a:lvl7pPr lvl="6">
              <a:spcBef>
                <a:spcPts val="0"/>
              </a:spcBef>
              <a:spcAft>
                <a:spcPts val="0"/>
              </a:spcAft>
              <a:buSzPts val="4800"/>
              <a:buFont typeface="Roboto Condensed"/>
              <a:buNone/>
              <a:defRPr b="1" sz="4800">
                <a:latin typeface="Roboto Condensed"/>
                <a:ea typeface="Roboto Condensed"/>
                <a:cs typeface="Roboto Condensed"/>
                <a:sym typeface="Roboto Condensed"/>
              </a:defRPr>
            </a:lvl7pPr>
            <a:lvl8pPr lvl="7">
              <a:spcBef>
                <a:spcPts val="0"/>
              </a:spcBef>
              <a:spcAft>
                <a:spcPts val="0"/>
              </a:spcAft>
              <a:buSzPts val="4800"/>
              <a:buFont typeface="Roboto Condensed"/>
              <a:buNone/>
              <a:defRPr b="1" sz="4800">
                <a:latin typeface="Roboto Condensed"/>
                <a:ea typeface="Roboto Condensed"/>
                <a:cs typeface="Roboto Condensed"/>
                <a:sym typeface="Roboto Condensed"/>
              </a:defRPr>
            </a:lvl8pPr>
            <a:lvl9pPr lvl="8">
              <a:spcBef>
                <a:spcPts val="0"/>
              </a:spcBef>
              <a:spcAft>
                <a:spcPts val="0"/>
              </a:spcAft>
              <a:buSzPts val="4800"/>
              <a:buFont typeface="Roboto Condensed"/>
              <a:buNone/>
              <a:defRPr b="1" sz="4800">
                <a:latin typeface="Roboto Condensed"/>
                <a:ea typeface="Roboto Condensed"/>
                <a:cs typeface="Roboto Condensed"/>
                <a:sym typeface="Roboto Condensed"/>
              </a:defRPr>
            </a:lvl9pPr>
          </a:lstStyle>
          <a:p/>
        </p:txBody>
      </p:sp>
      <p:sp>
        <p:nvSpPr>
          <p:cNvPr id="49" name="Google Shape;49;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50" name="Google Shape;50;p7"/>
          <p:cNvSpPr/>
          <p:nvPr/>
        </p:nvSpPr>
        <p:spPr>
          <a:xfrm>
            <a:off x="0" y="4683475"/>
            <a:ext cx="9144000" cy="4572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pic>
        <p:nvPicPr>
          <p:cNvPr id="51" name="Google Shape;51;p7"/>
          <p:cNvPicPr preferRelativeResize="0"/>
          <p:nvPr/>
        </p:nvPicPr>
        <p:blipFill>
          <a:blip r:embed="rId2">
            <a:alphaModFix/>
          </a:blip>
          <a:stretch>
            <a:fillRect/>
          </a:stretch>
        </p:blipFill>
        <p:spPr>
          <a:xfrm>
            <a:off x="78491" y="4773713"/>
            <a:ext cx="274319" cy="274319"/>
          </a:xfrm>
          <a:prstGeom prst="rect">
            <a:avLst/>
          </a:prstGeom>
          <a:noFill/>
          <a:ln>
            <a:noFill/>
          </a:ln>
        </p:spPr>
      </p:pic>
      <p:pic>
        <p:nvPicPr>
          <p:cNvPr id="52" name="Google Shape;52;p7"/>
          <p:cNvPicPr preferRelativeResize="0"/>
          <p:nvPr/>
        </p:nvPicPr>
        <p:blipFill rotWithShape="1">
          <a:blip r:embed="rId3">
            <a:alphaModFix/>
          </a:blip>
          <a:srcRect b="0" l="0" r="0" t="0"/>
          <a:stretch/>
        </p:blipFill>
        <p:spPr>
          <a:xfrm>
            <a:off x="381925" y="4773713"/>
            <a:ext cx="274319" cy="274319"/>
          </a:xfrm>
          <a:prstGeom prst="rect">
            <a:avLst/>
          </a:prstGeom>
          <a:noFill/>
          <a:ln>
            <a:noFill/>
          </a:ln>
        </p:spPr>
      </p:pic>
      <p:sp>
        <p:nvSpPr>
          <p:cNvPr id="53" name="Google Shape;53;p7"/>
          <p:cNvSpPr/>
          <p:nvPr/>
        </p:nvSpPr>
        <p:spPr>
          <a:xfrm>
            <a:off x="8686825" y="0"/>
            <a:ext cx="457200" cy="5143500"/>
          </a:xfrm>
          <a:prstGeom prst="rect">
            <a:avLst/>
          </a:prstGeom>
          <a:solidFill>
            <a:srgbClr val="FEEDE9">
              <a:alpha val="501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Tomato">
  <p:cSld name="CAPTION_ONLY">
    <p:spTree>
      <p:nvGrpSpPr>
        <p:cNvPr id="54" name="Shape 54"/>
        <p:cNvGrpSpPr/>
        <p:nvPr/>
      </p:nvGrpSpPr>
      <p:grpSpPr>
        <a:xfrm>
          <a:off x="0" y="0"/>
          <a:ext cx="0" cy="0"/>
          <a:chOff x="0" y="0"/>
          <a:chExt cx="0" cy="0"/>
        </a:xfrm>
      </p:grpSpPr>
      <p:sp>
        <p:nvSpPr>
          <p:cNvPr id="55" name="Google Shape;55;p8"/>
          <p:cNvSpPr/>
          <p:nvPr/>
        </p:nvSpPr>
        <p:spPr>
          <a:xfrm>
            <a:off x="25" y="4682275"/>
            <a:ext cx="9144000" cy="457200"/>
          </a:xfrm>
          <a:prstGeom prst="rect">
            <a:avLst/>
          </a:prstGeom>
          <a:solidFill>
            <a:srgbClr val="C74200"/>
          </a:solidFill>
          <a:ln cap="flat" cmpd="sng" w="9525">
            <a:solidFill>
              <a:srgbClr val="C742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sp>
        <p:nvSpPr>
          <p:cNvPr id="56" name="Google Shape;56;p8"/>
          <p:cNvSpPr txBox="1"/>
          <p:nvPr>
            <p:ph idx="1" type="body"/>
          </p:nvPr>
        </p:nvSpPr>
        <p:spPr>
          <a:xfrm>
            <a:off x="730925" y="4682275"/>
            <a:ext cx="7956000" cy="459600"/>
          </a:xfrm>
          <a:prstGeom prst="rect">
            <a:avLst/>
          </a:prstGeom>
        </p:spPr>
        <p:txBody>
          <a:bodyPr anchorCtr="0" anchor="b" bIns="91425" lIns="91425" spcFirstLastPara="1" rIns="91425" wrap="square" tIns="91425">
            <a:normAutofit/>
          </a:bodyPr>
          <a:lstStyle>
            <a:lvl1pPr indent="-317500" lvl="0" marL="457200" rtl="0" algn="r">
              <a:lnSpc>
                <a:spcPct val="100000"/>
              </a:lnSpc>
              <a:spcBef>
                <a:spcPts val="0"/>
              </a:spcBef>
              <a:spcAft>
                <a:spcPts val="0"/>
              </a:spcAft>
              <a:buClr>
                <a:schemeClr val="lt1"/>
              </a:buClr>
              <a:buSzPts val="1400"/>
              <a:buChar char="●"/>
              <a:defRPr sz="700">
                <a:solidFill>
                  <a:schemeClr val="lt1"/>
                </a:solidFill>
                <a:latin typeface="Source Sans Pro"/>
                <a:ea typeface="Source Sans Pro"/>
                <a:cs typeface="Source Sans Pro"/>
                <a:sym typeface="Source Sans Pro"/>
              </a:defRPr>
            </a:lvl1pPr>
            <a:lvl2pPr indent="-304800" lvl="1" marL="9144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2pPr>
            <a:lvl3pPr indent="-304800" lvl="2" marL="13716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3pPr>
            <a:lvl4pPr indent="-304800" lvl="3" marL="18288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4pPr>
            <a:lvl5pPr indent="-304800" lvl="4" marL="22860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5pPr>
            <a:lvl6pPr indent="-304800" lvl="5" marL="27432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6pPr>
            <a:lvl7pPr indent="-304800" lvl="6" marL="32004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7pPr>
            <a:lvl8pPr indent="-304800" lvl="7" marL="36576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8pPr>
            <a:lvl9pPr indent="-304800" lvl="8" marL="41148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9pPr>
          </a:lstStyle>
          <a:p/>
        </p:txBody>
      </p:sp>
      <p:pic>
        <p:nvPicPr>
          <p:cNvPr id="57" name="Google Shape;57;p8"/>
          <p:cNvPicPr preferRelativeResize="0"/>
          <p:nvPr/>
        </p:nvPicPr>
        <p:blipFill>
          <a:blip r:embed="rId2">
            <a:alphaModFix/>
          </a:blip>
          <a:stretch>
            <a:fillRect/>
          </a:stretch>
        </p:blipFill>
        <p:spPr>
          <a:xfrm>
            <a:off x="78491" y="4773713"/>
            <a:ext cx="274319" cy="274319"/>
          </a:xfrm>
          <a:prstGeom prst="rect">
            <a:avLst/>
          </a:prstGeom>
          <a:noFill/>
          <a:ln>
            <a:noFill/>
          </a:ln>
        </p:spPr>
      </p:pic>
      <p:pic>
        <p:nvPicPr>
          <p:cNvPr id="58" name="Google Shape;58;p8"/>
          <p:cNvPicPr preferRelativeResize="0"/>
          <p:nvPr/>
        </p:nvPicPr>
        <p:blipFill rotWithShape="1">
          <a:blip r:embed="rId3">
            <a:alphaModFix/>
          </a:blip>
          <a:srcRect b="0" l="0" r="0" t="0"/>
          <a:stretch/>
        </p:blipFill>
        <p:spPr>
          <a:xfrm>
            <a:off x="381925" y="4773713"/>
            <a:ext cx="274319" cy="274319"/>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Slate">
  <p:cSld name="CAPTION_ONLY_2">
    <p:spTree>
      <p:nvGrpSpPr>
        <p:cNvPr id="59" name="Shape 59"/>
        <p:cNvGrpSpPr/>
        <p:nvPr/>
      </p:nvGrpSpPr>
      <p:grpSpPr>
        <a:xfrm>
          <a:off x="0" y="0"/>
          <a:ext cx="0" cy="0"/>
          <a:chOff x="0" y="0"/>
          <a:chExt cx="0" cy="0"/>
        </a:xfrm>
      </p:grpSpPr>
      <p:sp>
        <p:nvSpPr>
          <p:cNvPr id="60" name="Google Shape;60;p9"/>
          <p:cNvSpPr/>
          <p:nvPr/>
        </p:nvSpPr>
        <p:spPr>
          <a:xfrm>
            <a:off x="0" y="4683475"/>
            <a:ext cx="9144000" cy="4572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pic>
        <p:nvPicPr>
          <p:cNvPr id="61" name="Google Shape;61;p9"/>
          <p:cNvPicPr preferRelativeResize="0"/>
          <p:nvPr/>
        </p:nvPicPr>
        <p:blipFill>
          <a:blip r:embed="rId2">
            <a:alphaModFix/>
          </a:blip>
          <a:stretch>
            <a:fillRect/>
          </a:stretch>
        </p:blipFill>
        <p:spPr>
          <a:xfrm>
            <a:off x="78491" y="4773713"/>
            <a:ext cx="274319" cy="274319"/>
          </a:xfrm>
          <a:prstGeom prst="rect">
            <a:avLst/>
          </a:prstGeom>
          <a:noFill/>
          <a:ln>
            <a:noFill/>
          </a:ln>
        </p:spPr>
      </p:pic>
      <p:pic>
        <p:nvPicPr>
          <p:cNvPr id="62" name="Google Shape;62;p9"/>
          <p:cNvPicPr preferRelativeResize="0"/>
          <p:nvPr/>
        </p:nvPicPr>
        <p:blipFill rotWithShape="1">
          <a:blip r:embed="rId3">
            <a:alphaModFix/>
          </a:blip>
          <a:srcRect b="0" l="0" r="0" t="0"/>
          <a:stretch/>
        </p:blipFill>
        <p:spPr>
          <a:xfrm>
            <a:off x="381925" y="4773713"/>
            <a:ext cx="274319" cy="274319"/>
          </a:xfrm>
          <a:prstGeom prst="rect">
            <a:avLst/>
          </a:prstGeom>
          <a:noFill/>
          <a:ln>
            <a:noFill/>
          </a:ln>
        </p:spPr>
      </p:pic>
      <p:sp>
        <p:nvSpPr>
          <p:cNvPr id="63" name="Google Shape;63;p9"/>
          <p:cNvSpPr txBox="1"/>
          <p:nvPr>
            <p:ph idx="1" type="body"/>
          </p:nvPr>
        </p:nvSpPr>
        <p:spPr>
          <a:xfrm>
            <a:off x="730925" y="4682275"/>
            <a:ext cx="7956000" cy="459600"/>
          </a:xfrm>
          <a:prstGeom prst="rect">
            <a:avLst/>
          </a:prstGeom>
        </p:spPr>
        <p:txBody>
          <a:bodyPr anchorCtr="0" anchor="b" bIns="91425" lIns="91425" spcFirstLastPara="1" rIns="91425" wrap="square" tIns="91425">
            <a:noAutofit/>
          </a:bodyPr>
          <a:lstStyle>
            <a:lvl1pPr indent="-317500" lvl="0" marL="457200" rtl="0" algn="r">
              <a:lnSpc>
                <a:spcPct val="100000"/>
              </a:lnSpc>
              <a:spcBef>
                <a:spcPts val="0"/>
              </a:spcBef>
              <a:spcAft>
                <a:spcPts val="0"/>
              </a:spcAft>
              <a:buClr>
                <a:schemeClr val="lt1"/>
              </a:buClr>
              <a:buSzPts val="1400"/>
              <a:buChar char="●"/>
              <a:defRPr sz="700">
                <a:solidFill>
                  <a:schemeClr val="lt1"/>
                </a:solidFill>
                <a:latin typeface="Source Sans Pro"/>
                <a:ea typeface="Source Sans Pro"/>
                <a:cs typeface="Source Sans Pro"/>
                <a:sym typeface="Source Sans Pro"/>
              </a:defRPr>
            </a:lvl1pPr>
            <a:lvl2pPr indent="-304800" lvl="1" marL="9144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2pPr>
            <a:lvl3pPr indent="-304800" lvl="2" marL="13716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3pPr>
            <a:lvl4pPr indent="-304800" lvl="3" marL="18288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4pPr>
            <a:lvl5pPr indent="-304800" lvl="4" marL="22860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5pPr>
            <a:lvl6pPr indent="-304800" lvl="5" marL="27432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6pPr>
            <a:lvl7pPr indent="-304800" lvl="6" marL="32004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7pPr>
            <a:lvl8pPr indent="-304800" lvl="7" marL="36576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8pPr>
            <a:lvl9pPr indent="-304800" lvl="8" marL="4114800" rtl="0" algn="r">
              <a:lnSpc>
                <a:spcPct val="100000"/>
              </a:lnSpc>
              <a:spcBef>
                <a:spcPts val="0"/>
              </a:spcBef>
              <a:spcAft>
                <a:spcPts val="0"/>
              </a:spcAft>
              <a:buClr>
                <a:schemeClr val="lt1"/>
              </a:buClr>
              <a:buSzPts val="1200"/>
              <a:buChar char="■"/>
              <a:defRPr sz="700">
                <a:solidFill>
                  <a:schemeClr val="lt1"/>
                </a:solidFill>
                <a:latin typeface="Source Sans Pro"/>
                <a:ea typeface="Source Sans Pro"/>
                <a:cs typeface="Source Sans Pro"/>
                <a:sym typeface="Source Sans Pro"/>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Yellow">
  <p:cSld name="CAPTION_ONLY_2_1">
    <p:spTree>
      <p:nvGrpSpPr>
        <p:cNvPr id="64" name="Shape 64"/>
        <p:cNvGrpSpPr/>
        <p:nvPr/>
      </p:nvGrpSpPr>
      <p:grpSpPr>
        <a:xfrm>
          <a:off x="0" y="0"/>
          <a:ext cx="0" cy="0"/>
          <a:chOff x="0" y="0"/>
          <a:chExt cx="0" cy="0"/>
        </a:xfrm>
      </p:grpSpPr>
      <p:sp>
        <p:nvSpPr>
          <p:cNvPr id="65" name="Google Shape;65;p10"/>
          <p:cNvSpPr/>
          <p:nvPr/>
        </p:nvSpPr>
        <p:spPr>
          <a:xfrm>
            <a:off x="25" y="4682275"/>
            <a:ext cx="9144000" cy="457200"/>
          </a:xfrm>
          <a:prstGeom prst="rect">
            <a:avLst/>
          </a:prstGeom>
          <a:solidFill>
            <a:schemeClr val="accent3"/>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sp>
        <p:nvSpPr>
          <p:cNvPr id="66" name="Google Shape;66;p10"/>
          <p:cNvSpPr txBox="1"/>
          <p:nvPr>
            <p:ph idx="1" type="body"/>
          </p:nvPr>
        </p:nvSpPr>
        <p:spPr>
          <a:xfrm>
            <a:off x="730925" y="4682275"/>
            <a:ext cx="7956000" cy="459600"/>
          </a:xfrm>
          <a:prstGeom prst="rect">
            <a:avLst/>
          </a:prstGeom>
        </p:spPr>
        <p:txBody>
          <a:bodyPr anchorCtr="0" anchor="b" bIns="91425" lIns="91425" spcFirstLastPara="1" rIns="91425" wrap="square" tIns="91425">
            <a:normAutofit/>
          </a:bodyPr>
          <a:lstStyle>
            <a:lvl1pPr indent="-317500" lvl="0" marL="457200" rtl="0" algn="r">
              <a:lnSpc>
                <a:spcPct val="100000"/>
              </a:lnSpc>
              <a:spcBef>
                <a:spcPts val="0"/>
              </a:spcBef>
              <a:spcAft>
                <a:spcPts val="0"/>
              </a:spcAft>
              <a:buSzPts val="1400"/>
              <a:buChar char="●"/>
              <a:defRPr sz="700">
                <a:solidFill>
                  <a:srgbClr val="333333"/>
                </a:solidFill>
                <a:latin typeface="Source Sans Pro"/>
                <a:ea typeface="Source Sans Pro"/>
                <a:cs typeface="Source Sans Pro"/>
                <a:sym typeface="Source Sans Pro"/>
              </a:defRPr>
            </a:lvl1pPr>
            <a:lvl2pPr indent="-304800" lvl="1" marL="914400" rtl="0" algn="r">
              <a:lnSpc>
                <a:spcPct val="100000"/>
              </a:lnSpc>
              <a:spcBef>
                <a:spcPts val="0"/>
              </a:spcBef>
              <a:spcAft>
                <a:spcPts val="0"/>
              </a:spcAft>
              <a:buSzPts val="1200"/>
              <a:buChar char="○"/>
              <a:defRPr sz="700">
                <a:solidFill>
                  <a:srgbClr val="333333"/>
                </a:solidFill>
                <a:latin typeface="Source Sans Pro"/>
                <a:ea typeface="Source Sans Pro"/>
                <a:cs typeface="Source Sans Pro"/>
                <a:sym typeface="Source Sans Pro"/>
              </a:defRPr>
            </a:lvl2pPr>
            <a:lvl3pPr indent="-304800" lvl="2" marL="1371600" rtl="0" algn="r">
              <a:lnSpc>
                <a:spcPct val="100000"/>
              </a:lnSpc>
              <a:spcBef>
                <a:spcPts val="0"/>
              </a:spcBef>
              <a:spcAft>
                <a:spcPts val="0"/>
              </a:spcAft>
              <a:buSzPts val="1200"/>
              <a:buChar char="■"/>
              <a:defRPr sz="700">
                <a:solidFill>
                  <a:srgbClr val="333333"/>
                </a:solidFill>
                <a:latin typeface="Source Sans Pro"/>
                <a:ea typeface="Source Sans Pro"/>
                <a:cs typeface="Source Sans Pro"/>
                <a:sym typeface="Source Sans Pro"/>
              </a:defRPr>
            </a:lvl3pPr>
            <a:lvl4pPr indent="-304800" lvl="3" marL="1828800" rtl="0" algn="r">
              <a:lnSpc>
                <a:spcPct val="100000"/>
              </a:lnSpc>
              <a:spcBef>
                <a:spcPts val="0"/>
              </a:spcBef>
              <a:spcAft>
                <a:spcPts val="0"/>
              </a:spcAft>
              <a:buSzPts val="1200"/>
              <a:buChar char="●"/>
              <a:defRPr sz="700">
                <a:solidFill>
                  <a:srgbClr val="333333"/>
                </a:solidFill>
                <a:latin typeface="Source Sans Pro"/>
                <a:ea typeface="Source Sans Pro"/>
                <a:cs typeface="Source Sans Pro"/>
                <a:sym typeface="Source Sans Pro"/>
              </a:defRPr>
            </a:lvl4pPr>
            <a:lvl5pPr indent="-304800" lvl="4" marL="2286000" rtl="0" algn="r">
              <a:lnSpc>
                <a:spcPct val="100000"/>
              </a:lnSpc>
              <a:spcBef>
                <a:spcPts val="0"/>
              </a:spcBef>
              <a:spcAft>
                <a:spcPts val="0"/>
              </a:spcAft>
              <a:buSzPts val="1200"/>
              <a:buChar char="○"/>
              <a:defRPr sz="700">
                <a:solidFill>
                  <a:srgbClr val="333333"/>
                </a:solidFill>
                <a:latin typeface="Source Sans Pro"/>
                <a:ea typeface="Source Sans Pro"/>
                <a:cs typeface="Source Sans Pro"/>
                <a:sym typeface="Source Sans Pro"/>
              </a:defRPr>
            </a:lvl5pPr>
            <a:lvl6pPr indent="-304800" lvl="5" marL="2743200" rtl="0" algn="r">
              <a:lnSpc>
                <a:spcPct val="100000"/>
              </a:lnSpc>
              <a:spcBef>
                <a:spcPts val="0"/>
              </a:spcBef>
              <a:spcAft>
                <a:spcPts val="0"/>
              </a:spcAft>
              <a:buSzPts val="1200"/>
              <a:buChar char="■"/>
              <a:defRPr sz="700">
                <a:solidFill>
                  <a:srgbClr val="333333"/>
                </a:solidFill>
                <a:latin typeface="Source Sans Pro"/>
                <a:ea typeface="Source Sans Pro"/>
                <a:cs typeface="Source Sans Pro"/>
                <a:sym typeface="Source Sans Pro"/>
              </a:defRPr>
            </a:lvl6pPr>
            <a:lvl7pPr indent="-304800" lvl="6" marL="3200400" rtl="0" algn="r">
              <a:lnSpc>
                <a:spcPct val="100000"/>
              </a:lnSpc>
              <a:spcBef>
                <a:spcPts val="0"/>
              </a:spcBef>
              <a:spcAft>
                <a:spcPts val="0"/>
              </a:spcAft>
              <a:buSzPts val="1200"/>
              <a:buChar char="●"/>
              <a:defRPr sz="700">
                <a:solidFill>
                  <a:srgbClr val="333333"/>
                </a:solidFill>
                <a:latin typeface="Source Sans Pro"/>
                <a:ea typeface="Source Sans Pro"/>
                <a:cs typeface="Source Sans Pro"/>
                <a:sym typeface="Source Sans Pro"/>
              </a:defRPr>
            </a:lvl7pPr>
            <a:lvl8pPr indent="-304800" lvl="7" marL="3657600" rtl="0" algn="r">
              <a:lnSpc>
                <a:spcPct val="100000"/>
              </a:lnSpc>
              <a:spcBef>
                <a:spcPts val="0"/>
              </a:spcBef>
              <a:spcAft>
                <a:spcPts val="0"/>
              </a:spcAft>
              <a:buSzPts val="1200"/>
              <a:buChar char="○"/>
              <a:defRPr sz="700">
                <a:solidFill>
                  <a:srgbClr val="333333"/>
                </a:solidFill>
                <a:latin typeface="Source Sans Pro"/>
                <a:ea typeface="Source Sans Pro"/>
                <a:cs typeface="Source Sans Pro"/>
                <a:sym typeface="Source Sans Pro"/>
              </a:defRPr>
            </a:lvl8pPr>
            <a:lvl9pPr indent="-304800" lvl="8" marL="4114800" rtl="0" algn="r">
              <a:lnSpc>
                <a:spcPct val="100000"/>
              </a:lnSpc>
              <a:spcBef>
                <a:spcPts val="0"/>
              </a:spcBef>
              <a:spcAft>
                <a:spcPts val="0"/>
              </a:spcAft>
              <a:buSzPts val="1200"/>
              <a:buChar char="■"/>
              <a:defRPr sz="700">
                <a:solidFill>
                  <a:srgbClr val="333333"/>
                </a:solidFill>
                <a:latin typeface="Source Sans Pro"/>
                <a:ea typeface="Source Sans Pro"/>
                <a:cs typeface="Source Sans Pro"/>
                <a:sym typeface="Source Sans Pro"/>
              </a:defRPr>
            </a:lvl9pPr>
          </a:lstStyle>
          <a:p/>
        </p:txBody>
      </p:sp>
      <p:pic>
        <p:nvPicPr>
          <p:cNvPr id="67" name="Google Shape;67;p10"/>
          <p:cNvPicPr preferRelativeResize="0"/>
          <p:nvPr/>
        </p:nvPicPr>
        <p:blipFill>
          <a:blip r:embed="rId2">
            <a:alphaModFix/>
          </a:blip>
          <a:stretch>
            <a:fillRect/>
          </a:stretch>
        </p:blipFill>
        <p:spPr>
          <a:xfrm>
            <a:off x="78491" y="4773713"/>
            <a:ext cx="274319" cy="274319"/>
          </a:xfrm>
          <a:prstGeom prst="rect">
            <a:avLst/>
          </a:prstGeom>
          <a:noFill/>
          <a:ln>
            <a:noFill/>
          </a:ln>
        </p:spPr>
      </p:pic>
      <p:pic>
        <p:nvPicPr>
          <p:cNvPr id="68" name="Google Shape;68;p10"/>
          <p:cNvPicPr preferRelativeResize="0"/>
          <p:nvPr/>
        </p:nvPicPr>
        <p:blipFill rotWithShape="1">
          <a:blip r:embed="rId3">
            <a:alphaModFix/>
          </a:blip>
          <a:srcRect b="0" l="0" r="0" t="0"/>
          <a:stretch/>
        </p:blipFill>
        <p:spPr>
          <a:xfrm>
            <a:off x="381925" y="4773713"/>
            <a:ext cx="274319" cy="274319"/>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1.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200"/>
              <a:buFont typeface="Roboto Condensed"/>
              <a:buNone/>
              <a:defRPr b="1" sz="2200">
                <a:solidFill>
                  <a:schemeClr val="dk1"/>
                </a:solidFill>
                <a:latin typeface="Roboto Condensed"/>
                <a:ea typeface="Roboto Condensed"/>
                <a:cs typeface="Roboto Condensed"/>
                <a:sym typeface="Roboto Condensed"/>
              </a:defRPr>
            </a:lvl1pPr>
            <a:lvl2pPr lvl="1">
              <a:spcBef>
                <a:spcPts val="0"/>
              </a:spcBef>
              <a:spcAft>
                <a:spcPts val="0"/>
              </a:spcAft>
              <a:buClr>
                <a:schemeClr val="dk1"/>
              </a:buClr>
              <a:buSzPts val="2200"/>
              <a:buFont typeface="Roboto Condensed"/>
              <a:buNone/>
              <a:defRPr b="1" sz="2200">
                <a:solidFill>
                  <a:schemeClr val="dk1"/>
                </a:solidFill>
                <a:latin typeface="Roboto Condensed"/>
                <a:ea typeface="Roboto Condensed"/>
                <a:cs typeface="Roboto Condensed"/>
                <a:sym typeface="Roboto Condensed"/>
              </a:defRPr>
            </a:lvl2pPr>
            <a:lvl3pPr lvl="2">
              <a:spcBef>
                <a:spcPts val="0"/>
              </a:spcBef>
              <a:spcAft>
                <a:spcPts val="0"/>
              </a:spcAft>
              <a:buClr>
                <a:schemeClr val="dk1"/>
              </a:buClr>
              <a:buSzPts val="2200"/>
              <a:buFont typeface="Roboto Condensed"/>
              <a:buNone/>
              <a:defRPr b="1" sz="2200">
                <a:solidFill>
                  <a:schemeClr val="dk1"/>
                </a:solidFill>
                <a:latin typeface="Roboto Condensed"/>
                <a:ea typeface="Roboto Condensed"/>
                <a:cs typeface="Roboto Condensed"/>
                <a:sym typeface="Roboto Condensed"/>
              </a:defRPr>
            </a:lvl3pPr>
            <a:lvl4pPr lvl="3">
              <a:spcBef>
                <a:spcPts val="0"/>
              </a:spcBef>
              <a:spcAft>
                <a:spcPts val="0"/>
              </a:spcAft>
              <a:buClr>
                <a:schemeClr val="dk1"/>
              </a:buClr>
              <a:buSzPts val="2200"/>
              <a:buFont typeface="Roboto Condensed"/>
              <a:buNone/>
              <a:defRPr b="1" sz="2200">
                <a:solidFill>
                  <a:schemeClr val="dk1"/>
                </a:solidFill>
                <a:latin typeface="Roboto Condensed"/>
                <a:ea typeface="Roboto Condensed"/>
                <a:cs typeface="Roboto Condensed"/>
                <a:sym typeface="Roboto Condensed"/>
              </a:defRPr>
            </a:lvl4pPr>
            <a:lvl5pPr lvl="4">
              <a:spcBef>
                <a:spcPts val="0"/>
              </a:spcBef>
              <a:spcAft>
                <a:spcPts val="0"/>
              </a:spcAft>
              <a:buClr>
                <a:schemeClr val="dk1"/>
              </a:buClr>
              <a:buSzPts val="2200"/>
              <a:buFont typeface="Roboto Condensed"/>
              <a:buNone/>
              <a:defRPr b="1" sz="2200">
                <a:solidFill>
                  <a:schemeClr val="dk1"/>
                </a:solidFill>
                <a:latin typeface="Roboto Condensed"/>
                <a:ea typeface="Roboto Condensed"/>
                <a:cs typeface="Roboto Condensed"/>
                <a:sym typeface="Roboto Condensed"/>
              </a:defRPr>
            </a:lvl5pPr>
            <a:lvl6pPr lvl="5">
              <a:spcBef>
                <a:spcPts val="0"/>
              </a:spcBef>
              <a:spcAft>
                <a:spcPts val="0"/>
              </a:spcAft>
              <a:buClr>
                <a:schemeClr val="dk1"/>
              </a:buClr>
              <a:buSzPts val="2200"/>
              <a:buFont typeface="Roboto Condensed"/>
              <a:buNone/>
              <a:defRPr b="1" sz="2200">
                <a:solidFill>
                  <a:schemeClr val="dk1"/>
                </a:solidFill>
                <a:latin typeface="Roboto Condensed"/>
                <a:ea typeface="Roboto Condensed"/>
                <a:cs typeface="Roboto Condensed"/>
                <a:sym typeface="Roboto Condensed"/>
              </a:defRPr>
            </a:lvl6pPr>
            <a:lvl7pPr lvl="6">
              <a:spcBef>
                <a:spcPts val="0"/>
              </a:spcBef>
              <a:spcAft>
                <a:spcPts val="0"/>
              </a:spcAft>
              <a:buClr>
                <a:schemeClr val="dk1"/>
              </a:buClr>
              <a:buSzPts val="2200"/>
              <a:buFont typeface="Roboto Condensed"/>
              <a:buNone/>
              <a:defRPr b="1" sz="2200">
                <a:solidFill>
                  <a:schemeClr val="dk1"/>
                </a:solidFill>
                <a:latin typeface="Roboto Condensed"/>
                <a:ea typeface="Roboto Condensed"/>
                <a:cs typeface="Roboto Condensed"/>
                <a:sym typeface="Roboto Condensed"/>
              </a:defRPr>
            </a:lvl7pPr>
            <a:lvl8pPr lvl="7">
              <a:spcBef>
                <a:spcPts val="0"/>
              </a:spcBef>
              <a:spcAft>
                <a:spcPts val="0"/>
              </a:spcAft>
              <a:buClr>
                <a:schemeClr val="dk1"/>
              </a:buClr>
              <a:buSzPts val="2200"/>
              <a:buFont typeface="Roboto Condensed"/>
              <a:buNone/>
              <a:defRPr b="1" sz="2200">
                <a:solidFill>
                  <a:schemeClr val="dk1"/>
                </a:solidFill>
                <a:latin typeface="Roboto Condensed"/>
                <a:ea typeface="Roboto Condensed"/>
                <a:cs typeface="Roboto Condensed"/>
                <a:sym typeface="Roboto Condensed"/>
              </a:defRPr>
            </a:lvl8pPr>
            <a:lvl9pPr lvl="8">
              <a:spcBef>
                <a:spcPts val="0"/>
              </a:spcBef>
              <a:spcAft>
                <a:spcPts val="0"/>
              </a:spcAft>
              <a:buClr>
                <a:schemeClr val="dk1"/>
              </a:buClr>
              <a:buSzPts val="2200"/>
              <a:buFont typeface="Roboto Condensed"/>
              <a:buNone/>
              <a:defRPr b="1" sz="2200">
                <a:solidFill>
                  <a:schemeClr val="dk1"/>
                </a:solidFill>
                <a:latin typeface="Roboto Condensed"/>
                <a:ea typeface="Roboto Condensed"/>
                <a:cs typeface="Roboto Condensed"/>
                <a:sym typeface="Roboto Condensed"/>
              </a:defRPr>
            </a:lvl9pPr>
          </a:lstStyle>
          <a:p/>
        </p:txBody>
      </p:sp>
      <p:sp>
        <p:nvSpPr>
          <p:cNvPr id="7" name="Google Shape;7;p1"/>
          <p:cNvSpPr txBox="1"/>
          <p:nvPr>
            <p:ph idx="1" type="body"/>
          </p:nvPr>
        </p:nvSpPr>
        <p:spPr>
          <a:xfrm>
            <a:off x="311700" y="923875"/>
            <a:ext cx="8520600" cy="3416400"/>
          </a:xfrm>
          <a:prstGeom prst="rect">
            <a:avLst/>
          </a:prstGeom>
          <a:noFill/>
          <a:ln>
            <a:noFill/>
          </a:ln>
        </p:spPr>
        <p:txBody>
          <a:bodyPr anchorCtr="0" anchor="t" bIns="91425" lIns="91425" spcFirstLastPara="1" rIns="91425" wrap="square" tIns="91425">
            <a:normAutofit/>
          </a:bodyPr>
          <a:lstStyle>
            <a:lvl1pPr indent="-317500" lvl="0" marL="4572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1pPr>
            <a:lvl2pPr indent="-304800" lvl="1" marL="914400">
              <a:lnSpc>
                <a:spcPct val="115000"/>
              </a:lnSpc>
              <a:spcBef>
                <a:spcPts val="0"/>
              </a:spcBef>
              <a:spcAft>
                <a:spcPts val="0"/>
              </a:spcAft>
              <a:buClr>
                <a:schemeClr val="dk2"/>
              </a:buClr>
              <a:buSzPts val="1200"/>
              <a:buFont typeface="Open Sans"/>
              <a:buChar char="○"/>
              <a:defRPr sz="1200">
                <a:solidFill>
                  <a:schemeClr val="dk2"/>
                </a:solidFill>
                <a:latin typeface="Open Sans"/>
                <a:ea typeface="Open Sans"/>
                <a:cs typeface="Open Sans"/>
                <a:sym typeface="Open Sans"/>
              </a:defRPr>
            </a:lvl2pPr>
            <a:lvl3pPr indent="-304800" lvl="2" marL="1371600">
              <a:lnSpc>
                <a:spcPct val="115000"/>
              </a:lnSpc>
              <a:spcBef>
                <a:spcPts val="0"/>
              </a:spcBef>
              <a:spcAft>
                <a:spcPts val="0"/>
              </a:spcAft>
              <a:buClr>
                <a:schemeClr val="dk2"/>
              </a:buClr>
              <a:buSzPts val="1200"/>
              <a:buFont typeface="Open Sans"/>
              <a:buChar char="■"/>
              <a:defRPr sz="1200">
                <a:solidFill>
                  <a:schemeClr val="dk2"/>
                </a:solidFill>
                <a:latin typeface="Open Sans"/>
                <a:ea typeface="Open Sans"/>
                <a:cs typeface="Open Sans"/>
                <a:sym typeface="Open Sans"/>
              </a:defRPr>
            </a:lvl3pPr>
            <a:lvl4pPr indent="-304800" lvl="3" marL="1828800">
              <a:lnSpc>
                <a:spcPct val="115000"/>
              </a:lnSpc>
              <a:spcBef>
                <a:spcPts val="0"/>
              </a:spcBef>
              <a:spcAft>
                <a:spcPts val="0"/>
              </a:spcAft>
              <a:buClr>
                <a:schemeClr val="dk2"/>
              </a:buClr>
              <a:buSzPts val="1200"/>
              <a:buFont typeface="Open Sans"/>
              <a:buChar char="●"/>
              <a:defRPr sz="1200">
                <a:solidFill>
                  <a:schemeClr val="dk2"/>
                </a:solidFill>
                <a:latin typeface="Open Sans"/>
                <a:ea typeface="Open Sans"/>
                <a:cs typeface="Open Sans"/>
                <a:sym typeface="Open Sans"/>
              </a:defRPr>
            </a:lvl4pPr>
            <a:lvl5pPr indent="-304800" lvl="4" marL="2286000">
              <a:lnSpc>
                <a:spcPct val="115000"/>
              </a:lnSpc>
              <a:spcBef>
                <a:spcPts val="0"/>
              </a:spcBef>
              <a:spcAft>
                <a:spcPts val="0"/>
              </a:spcAft>
              <a:buClr>
                <a:schemeClr val="dk2"/>
              </a:buClr>
              <a:buSzPts val="1200"/>
              <a:buFont typeface="Open Sans"/>
              <a:buChar char="○"/>
              <a:defRPr sz="1200">
                <a:solidFill>
                  <a:schemeClr val="dk2"/>
                </a:solidFill>
                <a:latin typeface="Open Sans"/>
                <a:ea typeface="Open Sans"/>
                <a:cs typeface="Open Sans"/>
                <a:sym typeface="Open Sans"/>
              </a:defRPr>
            </a:lvl5pPr>
            <a:lvl6pPr indent="-304800" lvl="5" marL="2743200">
              <a:lnSpc>
                <a:spcPct val="115000"/>
              </a:lnSpc>
              <a:spcBef>
                <a:spcPts val="0"/>
              </a:spcBef>
              <a:spcAft>
                <a:spcPts val="0"/>
              </a:spcAft>
              <a:buClr>
                <a:schemeClr val="dk2"/>
              </a:buClr>
              <a:buSzPts val="1200"/>
              <a:buFont typeface="Open Sans"/>
              <a:buChar char="■"/>
              <a:defRPr sz="1200">
                <a:solidFill>
                  <a:schemeClr val="dk2"/>
                </a:solidFill>
                <a:latin typeface="Open Sans"/>
                <a:ea typeface="Open Sans"/>
                <a:cs typeface="Open Sans"/>
                <a:sym typeface="Open Sans"/>
              </a:defRPr>
            </a:lvl6pPr>
            <a:lvl7pPr indent="-304800" lvl="6" marL="3200400">
              <a:lnSpc>
                <a:spcPct val="115000"/>
              </a:lnSpc>
              <a:spcBef>
                <a:spcPts val="0"/>
              </a:spcBef>
              <a:spcAft>
                <a:spcPts val="0"/>
              </a:spcAft>
              <a:buClr>
                <a:schemeClr val="dk2"/>
              </a:buClr>
              <a:buSzPts val="1200"/>
              <a:buFont typeface="Open Sans"/>
              <a:buChar char="●"/>
              <a:defRPr sz="1200">
                <a:solidFill>
                  <a:schemeClr val="dk2"/>
                </a:solidFill>
                <a:latin typeface="Open Sans"/>
                <a:ea typeface="Open Sans"/>
                <a:cs typeface="Open Sans"/>
                <a:sym typeface="Open Sans"/>
              </a:defRPr>
            </a:lvl7pPr>
            <a:lvl8pPr indent="-304800" lvl="7" marL="3657600">
              <a:lnSpc>
                <a:spcPct val="115000"/>
              </a:lnSpc>
              <a:spcBef>
                <a:spcPts val="0"/>
              </a:spcBef>
              <a:spcAft>
                <a:spcPts val="0"/>
              </a:spcAft>
              <a:buClr>
                <a:schemeClr val="dk2"/>
              </a:buClr>
              <a:buSzPts val="1200"/>
              <a:buFont typeface="Open Sans"/>
              <a:buChar char="○"/>
              <a:defRPr sz="1200">
                <a:solidFill>
                  <a:schemeClr val="dk2"/>
                </a:solidFill>
                <a:latin typeface="Open Sans"/>
                <a:ea typeface="Open Sans"/>
                <a:cs typeface="Open Sans"/>
                <a:sym typeface="Open Sans"/>
              </a:defRPr>
            </a:lvl8pPr>
            <a:lvl9pPr indent="-304800" lvl="8" marL="4114800">
              <a:lnSpc>
                <a:spcPct val="115000"/>
              </a:lnSpc>
              <a:spcBef>
                <a:spcPts val="0"/>
              </a:spcBef>
              <a:spcAft>
                <a:spcPts val="0"/>
              </a:spcAft>
              <a:buClr>
                <a:schemeClr val="dk2"/>
              </a:buClr>
              <a:buSzPts val="1200"/>
              <a:buFont typeface="Open Sans"/>
              <a:buChar char="■"/>
              <a:defRPr sz="1200">
                <a:solidFill>
                  <a:schemeClr val="dk2"/>
                </a:solidFill>
                <a:latin typeface="Open Sans"/>
                <a:ea typeface="Open Sans"/>
                <a:cs typeface="Open Sans"/>
                <a:sym typeface="Open Sans"/>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2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7.png"/><Relationship Id="rId4" Type="http://schemas.openxmlformats.org/officeDocument/2006/relationships/image" Target="../media/image3.png"/><Relationship Id="rId5" Type="http://schemas.openxmlformats.org/officeDocument/2006/relationships/image" Target="../media/image26.png"/><Relationship Id="rId6"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0.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7.xml"/><Relationship Id="rId3" Type="http://schemas.openxmlformats.org/officeDocument/2006/relationships/image" Target="../media/image9.png"/><Relationship Id="rId4" Type="http://schemas.openxmlformats.org/officeDocument/2006/relationships/image" Target="../media/image14.png"/><Relationship Id="rId5" Type="http://schemas.openxmlformats.org/officeDocument/2006/relationships/image" Target="../media/image12.png"/><Relationship Id="rId6"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2.png"/><Relationship Id="rId5" Type="http://schemas.openxmlformats.org/officeDocument/2006/relationships/image" Target="../media/image5.png"/><Relationship Id="rId6" Type="http://schemas.openxmlformats.org/officeDocument/2006/relationships/image" Target="../media/image7.png"/><Relationship Id="rId7" Type="http://schemas.openxmlformats.org/officeDocument/2006/relationships/image" Target="../media/image14.png"/><Relationship Id="rId8"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3.png"/><Relationship Id="rId5" Type="http://schemas.openxmlformats.org/officeDocument/2006/relationships/image" Target="../media/image17.png"/><Relationship Id="rId6" Type="http://schemas.openxmlformats.org/officeDocument/2006/relationships/image" Target="../media/image13.png"/><Relationship Id="rId7"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1C232"/>
        </a:solidFill>
      </p:bgPr>
    </p:bg>
    <p:spTree>
      <p:nvGrpSpPr>
        <p:cNvPr id="96" name="Shape 96"/>
        <p:cNvGrpSpPr/>
        <p:nvPr/>
      </p:nvGrpSpPr>
      <p:grpSpPr>
        <a:xfrm>
          <a:off x="0" y="0"/>
          <a:ext cx="0" cy="0"/>
          <a:chOff x="0" y="0"/>
          <a:chExt cx="0" cy="0"/>
        </a:xfrm>
      </p:grpSpPr>
      <p:sp>
        <p:nvSpPr>
          <p:cNvPr id="97" name="Google Shape;97;p16"/>
          <p:cNvSpPr txBox="1"/>
          <p:nvPr>
            <p:ph idx="1" type="body"/>
          </p:nvPr>
        </p:nvSpPr>
        <p:spPr>
          <a:xfrm>
            <a:off x="730925" y="4682275"/>
            <a:ext cx="7956000" cy="459600"/>
          </a:xfrm>
          <a:prstGeom prst="rect">
            <a:avLst/>
          </a:prstGeom>
        </p:spPr>
        <p:txBody>
          <a:bodyPr anchorCtr="0" anchor="b" bIns="91425" lIns="91425" spcFirstLastPara="1" rIns="91425" wrap="square" tIns="91425">
            <a:normAutofit/>
          </a:bodyPr>
          <a:lstStyle/>
          <a:p>
            <a:pPr indent="0" lvl="0" marL="0" rtl="0" algn="r">
              <a:spcBef>
                <a:spcPts val="0"/>
              </a:spcBef>
              <a:spcAft>
                <a:spcPts val="0"/>
              </a:spcAft>
              <a:buNone/>
            </a:pPr>
            <a:r>
              <a:t/>
            </a:r>
            <a:endParaRPr>
              <a:solidFill>
                <a:schemeClr val="dk1"/>
              </a:solidFill>
            </a:endParaRPr>
          </a:p>
        </p:txBody>
      </p:sp>
      <p:sp>
        <p:nvSpPr>
          <p:cNvPr id="98" name="Google Shape;98;p16"/>
          <p:cNvSpPr/>
          <p:nvPr/>
        </p:nvSpPr>
        <p:spPr>
          <a:xfrm>
            <a:off x="8686825" y="0"/>
            <a:ext cx="457200" cy="5143500"/>
          </a:xfrm>
          <a:prstGeom prst="rect">
            <a:avLst/>
          </a:prstGeom>
          <a:solidFill>
            <a:srgbClr val="FEF6D8">
              <a:alpha val="501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sp>
        <p:nvSpPr>
          <p:cNvPr id="99" name="Google Shape;99;p16"/>
          <p:cNvSpPr txBox="1"/>
          <p:nvPr>
            <p:ph idx="4294967295" type="ctrTitle"/>
          </p:nvPr>
        </p:nvSpPr>
        <p:spPr>
          <a:xfrm>
            <a:off x="310896" y="1033025"/>
            <a:ext cx="8398500" cy="2052600"/>
          </a:xfrm>
          <a:prstGeom prst="rect">
            <a:avLst/>
          </a:prstGeom>
        </p:spPr>
        <p:txBody>
          <a:bodyPr anchorCtr="0" anchor="t" bIns="91425" lIns="91425" spcFirstLastPara="1" rIns="91425" wrap="square" tIns="91425">
            <a:normAutofit/>
          </a:bodyPr>
          <a:lstStyle/>
          <a:p>
            <a:pPr indent="0" lvl="0" marL="0" rtl="0" algn="l">
              <a:lnSpc>
                <a:spcPct val="90000"/>
              </a:lnSpc>
              <a:spcBef>
                <a:spcPts val="0"/>
              </a:spcBef>
              <a:spcAft>
                <a:spcPts val="0"/>
              </a:spcAft>
              <a:buNone/>
            </a:pPr>
            <a:r>
              <a:rPr b="0" lang="en" sz="3600">
                <a:solidFill>
                  <a:schemeClr val="lt1"/>
                </a:solidFill>
                <a:latin typeface="Oswald Light"/>
                <a:ea typeface="Oswald Light"/>
                <a:cs typeface="Oswald Light"/>
                <a:sym typeface="Oswald Light"/>
              </a:rPr>
              <a:t>Openness</a:t>
            </a:r>
            <a:r>
              <a:rPr b="0" lang="en" sz="3600">
                <a:solidFill>
                  <a:schemeClr val="lt1"/>
                </a:solidFill>
                <a:latin typeface="Oswald Light"/>
                <a:ea typeface="Oswald Light"/>
                <a:cs typeface="Oswald Light"/>
                <a:sym typeface="Oswald Light"/>
              </a:rPr>
              <a:t> as a Tool for </a:t>
            </a:r>
            <a:r>
              <a:rPr b="0" lang="en" sz="3600">
                <a:solidFill>
                  <a:schemeClr val="lt1"/>
                </a:solidFill>
                <a:latin typeface="Oswald Light"/>
                <a:ea typeface="Oswald Light"/>
                <a:cs typeface="Oswald Light"/>
                <a:sym typeface="Oswald Light"/>
              </a:rPr>
              <a:t>Achieving</a:t>
            </a:r>
            <a:r>
              <a:rPr b="0" lang="en" sz="3600">
                <a:solidFill>
                  <a:schemeClr val="lt1"/>
                </a:solidFill>
                <a:latin typeface="Oswald Light"/>
                <a:ea typeface="Oswald Light"/>
                <a:cs typeface="Oswald Light"/>
                <a:sym typeface="Oswald Light"/>
              </a:rPr>
              <a:t> the SDGs</a:t>
            </a:r>
            <a:endParaRPr b="0" sz="3600">
              <a:latin typeface="Oswald Light"/>
              <a:ea typeface="Oswald Light"/>
              <a:cs typeface="Oswald Light"/>
              <a:sym typeface="Oswald Light"/>
            </a:endParaRPr>
          </a:p>
        </p:txBody>
      </p:sp>
      <p:pic>
        <p:nvPicPr>
          <p:cNvPr id="100" name="Google Shape;100;p16"/>
          <p:cNvPicPr preferRelativeResize="0"/>
          <p:nvPr/>
        </p:nvPicPr>
        <p:blipFill>
          <a:blip r:embed="rId3">
            <a:alphaModFix/>
          </a:blip>
          <a:stretch>
            <a:fillRect/>
          </a:stretch>
        </p:blipFill>
        <p:spPr>
          <a:xfrm>
            <a:off x="440875" y="552800"/>
            <a:ext cx="1823350" cy="435075"/>
          </a:xfrm>
          <a:prstGeom prst="rect">
            <a:avLst/>
          </a:prstGeom>
          <a:noFill/>
          <a:ln>
            <a:noFill/>
          </a:ln>
        </p:spPr>
      </p:pic>
      <p:sp>
        <p:nvSpPr>
          <p:cNvPr id="101" name="Google Shape;101;p16"/>
          <p:cNvSpPr txBox="1"/>
          <p:nvPr/>
        </p:nvSpPr>
        <p:spPr>
          <a:xfrm>
            <a:off x="364679" y="3198775"/>
            <a:ext cx="4576800" cy="7926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None/>
            </a:pPr>
            <a:r>
              <a:rPr lang="en" sz="2400">
                <a:solidFill>
                  <a:srgbClr val="FFFFFF"/>
                </a:solidFill>
                <a:latin typeface="Oswald Light"/>
                <a:ea typeface="Oswald Light"/>
                <a:cs typeface="Oswald Light"/>
                <a:sym typeface="Oswald Light"/>
              </a:rPr>
              <a:t>MONICA GRANADOS</a:t>
            </a:r>
            <a:endParaRPr sz="2400">
              <a:solidFill>
                <a:srgbClr val="FFFFFF"/>
              </a:solidFill>
              <a:latin typeface="Oswald Light"/>
              <a:ea typeface="Oswald Light"/>
              <a:cs typeface="Oswald Light"/>
              <a:sym typeface="Oswald Light"/>
            </a:endParaRPr>
          </a:p>
        </p:txBody>
      </p:sp>
      <p:sp>
        <p:nvSpPr>
          <p:cNvPr id="102" name="Google Shape;102;p16"/>
          <p:cNvSpPr txBox="1"/>
          <p:nvPr/>
        </p:nvSpPr>
        <p:spPr>
          <a:xfrm>
            <a:off x="5816950" y="4290375"/>
            <a:ext cx="2796000" cy="326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FFFFFF"/>
                </a:solidFill>
                <a:latin typeface="Open Sans Light"/>
                <a:ea typeface="Open Sans Light"/>
                <a:cs typeface="Open Sans Light"/>
                <a:sym typeface="Open Sans Light"/>
              </a:rPr>
              <a:t>Form for Open Research in MENA</a:t>
            </a:r>
            <a:endParaRPr sz="1000">
              <a:solidFill>
                <a:srgbClr val="FFFFFF"/>
              </a:solidFill>
              <a:latin typeface="Open Sans Light"/>
              <a:ea typeface="Open Sans Light"/>
              <a:cs typeface="Open Sans Light"/>
              <a:sym typeface="Open Sans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25"/>
          <p:cNvSpPr txBox="1"/>
          <p:nvPr/>
        </p:nvSpPr>
        <p:spPr>
          <a:xfrm>
            <a:off x="4608325" y="2315300"/>
            <a:ext cx="17844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Oswald Light"/>
                <a:ea typeface="Oswald Light"/>
                <a:cs typeface="Oswald Light"/>
                <a:sym typeface="Oswald Light"/>
              </a:rPr>
              <a:t>1. </a:t>
            </a:r>
            <a:r>
              <a:rPr lang="en" sz="1300">
                <a:latin typeface="Oswald Light"/>
                <a:ea typeface="Oswald Light"/>
                <a:cs typeface="Oswald Light"/>
                <a:sym typeface="Oswald Light"/>
              </a:rPr>
              <a:t>Email to researcher</a:t>
            </a:r>
            <a:endParaRPr sz="1600">
              <a:latin typeface="Oswald Light"/>
              <a:ea typeface="Oswald Light"/>
              <a:cs typeface="Oswald Light"/>
              <a:sym typeface="Oswald Light"/>
            </a:endParaRPr>
          </a:p>
        </p:txBody>
      </p:sp>
      <p:pic>
        <p:nvPicPr>
          <p:cNvPr id="209" name="Google Shape;209;p25"/>
          <p:cNvPicPr preferRelativeResize="0"/>
          <p:nvPr/>
        </p:nvPicPr>
        <p:blipFill rotWithShape="1">
          <a:blip r:embed="rId3">
            <a:alphaModFix/>
          </a:blip>
          <a:srcRect b="0" l="0" r="12273" t="0"/>
          <a:stretch/>
        </p:blipFill>
        <p:spPr>
          <a:xfrm flipH="1">
            <a:off x="-228601" y="1145675"/>
            <a:ext cx="4397476" cy="3536900"/>
          </a:xfrm>
          <a:prstGeom prst="rect">
            <a:avLst/>
          </a:prstGeom>
          <a:noFill/>
          <a:ln>
            <a:noFill/>
          </a:ln>
        </p:spPr>
      </p:pic>
      <p:pic>
        <p:nvPicPr>
          <p:cNvPr id="210" name="Google Shape;210;p25"/>
          <p:cNvPicPr preferRelativeResize="0"/>
          <p:nvPr/>
        </p:nvPicPr>
        <p:blipFill>
          <a:blip r:embed="rId4">
            <a:alphaModFix/>
          </a:blip>
          <a:stretch>
            <a:fillRect/>
          </a:stretch>
        </p:blipFill>
        <p:spPr>
          <a:xfrm rot="-976002">
            <a:off x="3955714" y="2385254"/>
            <a:ext cx="582663" cy="582663"/>
          </a:xfrm>
          <a:prstGeom prst="rect">
            <a:avLst/>
          </a:prstGeom>
          <a:noFill/>
          <a:ln>
            <a:noFill/>
          </a:ln>
        </p:spPr>
      </p:pic>
      <p:sp>
        <p:nvSpPr>
          <p:cNvPr id="211" name="Google Shape;211;p25"/>
          <p:cNvSpPr txBox="1"/>
          <p:nvPr/>
        </p:nvSpPr>
        <p:spPr>
          <a:xfrm>
            <a:off x="4608325" y="3563225"/>
            <a:ext cx="17844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Oswald Light"/>
                <a:ea typeface="Oswald Light"/>
                <a:cs typeface="Oswald Light"/>
                <a:sym typeface="Oswald Light"/>
              </a:rPr>
              <a:t>2</a:t>
            </a:r>
            <a:r>
              <a:rPr lang="en" sz="1300">
                <a:latin typeface="Oswald Light"/>
                <a:ea typeface="Oswald Light"/>
                <a:cs typeface="Oswald Light"/>
                <a:sym typeface="Oswald Light"/>
              </a:rPr>
              <a:t>. Researcher deposits</a:t>
            </a:r>
            <a:endParaRPr sz="1600">
              <a:latin typeface="Oswald Light"/>
              <a:ea typeface="Oswald Light"/>
              <a:cs typeface="Oswald Light"/>
              <a:sym typeface="Oswald Light"/>
            </a:endParaRPr>
          </a:p>
        </p:txBody>
      </p:sp>
      <p:pic>
        <p:nvPicPr>
          <p:cNvPr id="212" name="Google Shape;212;p25"/>
          <p:cNvPicPr preferRelativeResize="0"/>
          <p:nvPr/>
        </p:nvPicPr>
        <p:blipFill>
          <a:blip r:embed="rId5">
            <a:alphaModFix/>
          </a:blip>
          <a:stretch>
            <a:fillRect/>
          </a:stretch>
        </p:blipFill>
        <p:spPr>
          <a:xfrm>
            <a:off x="6392728" y="4336350"/>
            <a:ext cx="2193674" cy="235650"/>
          </a:xfrm>
          <a:prstGeom prst="rect">
            <a:avLst/>
          </a:prstGeom>
          <a:noFill/>
          <a:ln>
            <a:noFill/>
          </a:ln>
        </p:spPr>
      </p:pic>
      <p:pic>
        <p:nvPicPr>
          <p:cNvPr id="213" name="Google Shape;213;p25"/>
          <p:cNvPicPr preferRelativeResize="0"/>
          <p:nvPr/>
        </p:nvPicPr>
        <p:blipFill>
          <a:blip r:embed="rId6">
            <a:alphaModFix/>
          </a:blip>
          <a:stretch>
            <a:fillRect/>
          </a:stretch>
        </p:blipFill>
        <p:spPr>
          <a:xfrm>
            <a:off x="3877578" y="3478825"/>
            <a:ext cx="722550" cy="5537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pic>
        <p:nvPicPr>
          <p:cNvPr id="218" name="Google Shape;218;p26"/>
          <p:cNvPicPr preferRelativeResize="0"/>
          <p:nvPr/>
        </p:nvPicPr>
        <p:blipFill>
          <a:blip r:embed="rId3">
            <a:alphaModFix/>
          </a:blip>
          <a:stretch>
            <a:fillRect/>
          </a:stretch>
        </p:blipFill>
        <p:spPr>
          <a:xfrm>
            <a:off x="410325" y="652575"/>
            <a:ext cx="3887974" cy="3284275"/>
          </a:xfrm>
          <a:prstGeom prst="rect">
            <a:avLst/>
          </a:prstGeom>
          <a:noFill/>
          <a:ln>
            <a:noFill/>
          </a:ln>
        </p:spPr>
      </p:pic>
      <p:pic>
        <p:nvPicPr>
          <p:cNvPr id="219" name="Google Shape;219;p26"/>
          <p:cNvPicPr preferRelativeResize="0"/>
          <p:nvPr/>
        </p:nvPicPr>
        <p:blipFill>
          <a:blip r:embed="rId4">
            <a:alphaModFix/>
          </a:blip>
          <a:stretch>
            <a:fillRect/>
          </a:stretch>
        </p:blipFill>
        <p:spPr>
          <a:xfrm flipH="1" rot="-2471843">
            <a:off x="3528814" y="2003379"/>
            <a:ext cx="582665" cy="582665"/>
          </a:xfrm>
          <a:prstGeom prst="rect">
            <a:avLst/>
          </a:prstGeom>
          <a:noFill/>
          <a:ln>
            <a:noFill/>
          </a:ln>
        </p:spPr>
      </p:pic>
      <p:sp>
        <p:nvSpPr>
          <p:cNvPr id="220" name="Google Shape;220;p26"/>
          <p:cNvSpPr txBox="1"/>
          <p:nvPr/>
        </p:nvSpPr>
        <p:spPr>
          <a:xfrm>
            <a:off x="4353350" y="1883600"/>
            <a:ext cx="35415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rgbClr val="000000"/>
                </a:solidFill>
                <a:latin typeface="Oswald Light"/>
                <a:ea typeface="Oswald Light"/>
                <a:cs typeface="Oswald Light"/>
                <a:sym typeface="Oswald Light"/>
              </a:rPr>
              <a:t>Insert DOI</a:t>
            </a:r>
            <a:endParaRPr sz="1600">
              <a:latin typeface="Oswald Light"/>
              <a:ea typeface="Oswald Light"/>
              <a:cs typeface="Oswald Light"/>
              <a:sym typeface="Oswald Light"/>
            </a:endParaRPr>
          </a:p>
        </p:txBody>
      </p:sp>
      <p:pic>
        <p:nvPicPr>
          <p:cNvPr id="221" name="Google Shape;221;p26"/>
          <p:cNvPicPr preferRelativeResize="0"/>
          <p:nvPr/>
        </p:nvPicPr>
        <p:blipFill>
          <a:blip r:embed="rId4">
            <a:alphaModFix/>
          </a:blip>
          <a:stretch>
            <a:fillRect/>
          </a:stretch>
        </p:blipFill>
        <p:spPr>
          <a:xfrm flipH="1" rot="-8570488">
            <a:off x="3728089" y="2773304"/>
            <a:ext cx="582664" cy="582664"/>
          </a:xfrm>
          <a:prstGeom prst="rect">
            <a:avLst/>
          </a:prstGeom>
          <a:noFill/>
          <a:ln>
            <a:noFill/>
          </a:ln>
        </p:spPr>
      </p:pic>
      <p:sp>
        <p:nvSpPr>
          <p:cNvPr id="222" name="Google Shape;222;p26"/>
          <p:cNvSpPr txBox="1"/>
          <p:nvPr/>
        </p:nvSpPr>
        <p:spPr>
          <a:xfrm>
            <a:off x="4427575" y="2911325"/>
            <a:ext cx="35415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rgbClr val="000000"/>
                </a:solidFill>
                <a:latin typeface="Oswald Light"/>
                <a:ea typeface="Oswald Light"/>
                <a:cs typeface="Oswald Light"/>
                <a:sym typeface="Oswald Light"/>
              </a:rPr>
              <a:t>Get information about what version can be deposited, under what conditions and license, and upload directly</a:t>
            </a:r>
            <a:endParaRPr sz="1600">
              <a:latin typeface="Oswald Light"/>
              <a:ea typeface="Oswald Light"/>
              <a:cs typeface="Oswald Light"/>
              <a:sym typeface="Oswald 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pic>
        <p:nvPicPr>
          <p:cNvPr id="227" name="Google Shape;227;p27"/>
          <p:cNvPicPr preferRelativeResize="0"/>
          <p:nvPr/>
        </p:nvPicPr>
        <p:blipFill>
          <a:blip r:embed="rId3">
            <a:alphaModFix/>
          </a:blip>
          <a:stretch>
            <a:fillRect/>
          </a:stretch>
        </p:blipFill>
        <p:spPr>
          <a:xfrm>
            <a:off x="2943975" y="523000"/>
            <a:ext cx="2662050" cy="2662050"/>
          </a:xfrm>
          <a:prstGeom prst="rect">
            <a:avLst/>
          </a:prstGeom>
          <a:noFill/>
          <a:ln>
            <a:noFill/>
          </a:ln>
        </p:spPr>
      </p:pic>
      <p:sp>
        <p:nvSpPr>
          <p:cNvPr id="228" name="Google Shape;228;p27"/>
          <p:cNvSpPr txBox="1"/>
          <p:nvPr/>
        </p:nvSpPr>
        <p:spPr>
          <a:xfrm>
            <a:off x="2590575" y="2955200"/>
            <a:ext cx="3736200" cy="56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800">
                <a:latin typeface="Oswald Medium"/>
                <a:ea typeface="Oswald Medium"/>
                <a:cs typeface="Oswald Medium"/>
                <a:sym typeface="Oswald Medium"/>
              </a:rPr>
              <a:t>UNBINDING KNOWLEDGE</a:t>
            </a:r>
            <a:endParaRPr sz="2800">
              <a:solidFill>
                <a:srgbClr val="000000"/>
              </a:solidFill>
              <a:latin typeface="Oswald Medium"/>
              <a:ea typeface="Oswald Medium"/>
              <a:cs typeface="Oswald Medium"/>
              <a:sym typeface="Oswald Medium"/>
            </a:endParaRPr>
          </a:p>
        </p:txBody>
      </p:sp>
      <p:sp>
        <p:nvSpPr>
          <p:cNvPr id="229" name="Google Shape;229;p27"/>
          <p:cNvSpPr txBox="1"/>
          <p:nvPr/>
        </p:nvSpPr>
        <p:spPr>
          <a:xfrm>
            <a:off x="2107150" y="3424050"/>
            <a:ext cx="4549800" cy="384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300">
                <a:latin typeface="Oswald Light"/>
                <a:ea typeface="Oswald Light"/>
                <a:cs typeface="Oswald Light"/>
                <a:sym typeface="Oswald Light"/>
              </a:rPr>
              <a:t>Providing open access to past </a:t>
            </a:r>
            <a:r>
              <a:rPr lang="en" sz="1300">
                <a:latin typeface="Oswald Light"/>
                <a:ea typeface="Oswald Light"/>
                <a:cs typeface="Oswald Light"/>
                <a:sym typeface="Oswald Light"/>
              </a:rPr>
              <a:t>research</a:t>
            </a:r>
            <a:r>
              <a:rPr lang="en" sz="1300">
                <a:latin typeface="Oswald Light"/>
                <a:ea typeface="Oswald Light"/>
                <a:cs typeface="Oswald Light"/>
                <a:sym typeface="Oswald Light"/>
              </a:rPr>
              <a:t> </a:t>
            </a:r>
            <a:r>
              <a:rPr lang="en" sz="1300">
                <a:latin typeface="Oswald Light"/>
                <a:ea typeface="Oswald Light"/>
                <a:cs typeface="Oswald Light"/>
                <a:sym typeface="Oswald Light"/>
              </a:rPr>
              <a:t>articles in ar</a:t>
            </a:r>
            <a:r>
              <a:rPr lang="en" sz="1300">
                <a:latin typeface="Oswald Light"/>
                <a:ea typeface="Oswald Light"/>
                <a:cs typeface="Oswald Light"/>
                <a:sym typeface="Oswald Light"/>
              </a:rPr>
              <a:t>eas of critical importance</a:t>
            </a:r>
            <a:endParaRPr sz="1300">
              <a:latin typeface="Oswald Light"/>
              <a:ea typeface="Oswald Light"/>
              <a:cs typeface="Oswald Light"/>
              <a:sym typeface="Oswald Ligh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28"/>
          <p:cNvSpPr txBox="1"/>
          <p:nvPr/>
        </p:nvSpPr>
        <p:spPr>
          <a:xfrm>
            <a:off x="670875" y="1049575"/>
            <a:ext cx="3212700" cy="306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Oswald"/>
                <a:ea typeface="Oswald"/>
                <a:cs typeface="Oswald"/>
                <a:sym typeface="Oswald"/>
              </a:rPr>
              <a:t>Step 1: </a:t>
            </a:r>
            <a:br>
              <a:rPr lang="en">
                <a:solidFill>
                  <a:schemeClr val="dk1"/>
                </a:solidFill>
                <a:latin typeface="Oswald Light"/>
                <a:ea typeface="Oswald Light"/>
                <a:cs typeface="Oswald Light"/>
                <a:sym typeface="Oswald Light"/>
              </a:rPr>
            </a:br>
            <a:r>
              <a:rPr lang="en" sz="1300">
                <a:solidFill>
                  <a:schemeClr val="dk1"/>
                </a:solidFill>
                <a:latin typeface="Oswald Light"/>
                <a:ea typeface="Oswald Light"/>
                <a:cs typeface="Oswald Light"/>
                <a:sym typeface="Oswald Light"/>
              </a:rPr>
              <a:t>A ‘facilitator’ compiles a bibliography of the most important previously published research articles on a subject of urgent public interest.</a:t>
            </a:r>
            <a:endParaRPr sz="1300">
              <a:solidFill>
                <a:schemeClr val="dk1"/>
              </a:solidFill>
              <a:latin typeface="Oswald Light"/>
              <a:ea typeface="Oswald Light"/>
              <a:cs typeface="Oswald Light"/>
              <a:sym typeface="Oswald Light"/>
            </a:endParaRPr>
          </a:p>
          <a:p>
            <a:pPr indent="0" lvl="0" marL="0" rtl="0" algn="l">
              <a:spcBef>
                <a:spcPts val="0"/>
              </a:spcBef>
              <a:spcAft>
                <a:spcPts val="0"/>
              </a:spcAft>
              <a:buNone/>
            </a:pPr>
            <a:r>
              <a:t/>
            </a:r>
            <a:endParaRPr>
              <a:solidFill>
                <a:schemeClr val="dk1"/>
              </a:solidFill>
              <a:latin typeface="Oswald Light"/>
              <a:ea typeface="Oswald Light"/>
              <a:cs typeface="Oswald Light"/>
              <a:sym typeface="Oswald Light"/>
            </a:endParaRPr>
          </a:p>
          <a:p>
            <a:pPr indent="0" lvl="0" marL="0" rtl="0" algn="l">
              <a:spcBef>
                <a:spcPts val="0"/>
              </a:spcBef>
              <a:spcAft>
                <a:spcPts val="0"/>
              </a:spcAft>
              <a:buNone/>
            </a:pPr>
            <a:r>
              <a:rPr b="1" lang="en">
                <a:solidFill>
                  <a:schemeClr val="dk1"/>
                </a:solidFill>
                <a:latin typeface="Oswald"/>
                <a:ea typeface="Oswald"/>
                <a:cs typeface="Oswald"/>
                <a:sym typeface="Oswald"/>
              </a:rPr>
              <a:t>Step 2: </a:t>
            </a:r>
            <a:br>
              <a:rPr lang="en">
                <a:solidFill>
                  <a:schemeClr val="dk1"/>
                </a:solidFill>
                <a:latin typeface="Oswald Light"/>
                <a:ea typeface="Oswald Light"/>
                <a:cs typeface="Oswald Light"/>
                <a:sym typeface="Oswald Light"/>
              </a:rPr>
            </a:br>
            <a:r>
              <a:rPr lang="en" sz="1300">
                <a:solidFill>
                  <a:schemeClr val="dk1"/>
                </a:solidFill>
                <a:latin typeface="Oswald Light"/>
                <a:ea typeface="Oswald Light"/>
                <a:cs typeface="Oswald Light"/>
                <a:sym typeface="Oswald Light"/>
              </a:rPr>
              <a:t>A ‘hardworking soul’ asks the journals that published those articles to provide them as open access.  </a:t>
            </a:r>
            <a:endParaRPr sz="1300">
              <a:solidFill>
                <a:schemeClr val="dk1"/>
              </a:solidFill>
              <a:latin typeface="Oswald Light"/>
              <a:ea typeface="Oswald Light"/>
              <a:cs typeface="Oswald Light"/>
              <a:sym typeface="Oswald Light"/>
            </a:endParaRPr>
          </a:p>
          <a:p>
            <a:pPr indent="0" lvl="0" marL="0" rtl="0" algn="l">
              <a:spcBef>
                <a:spcPts val="0"/>
              </a:spcBef>
              <a:spcAft>
                <a:spcPts val="0"/>
              </a:spcAft>
              <a:buNone/>
            </a:pPr>
            <a:r>
              <a:t/>
            </a:r>
            <a:endParaRPr sz="1300">
              <a:solidFill>
                <a:schemeClr val="dk1"/>
              </a:solidFill>
              <a:latin typeface="Oswald Light"/>
              <a:ea typeface="Oswald Light"/>
              <a:cs typeface="Oswald Light"/>
              <a:sym typeface="Oswald Light"/>
            </a:endParaRPr>
          </a:p>
          <a:p>
            <a:pPr indent="0" lvl="0" marL="0" rtl="0" algn="l">
              <a:spcBef>
                <a:spcPts val="0"/>
              </a:spcBef>
              <a:spcAft>
                <a:spcPts val="0"/>
              </a:spcAft>
              <a:buNone/>
            </a:pPr>
            <a:r>
              <a:rPr b="1" lang="en">
                <a:solidFill>
                  <a:schemeClr val="dk1"/>
                </a:solidFill>
                <a:latin typeface="Oswald"/>
                <a:ea typeface="Oswald"/>
                <a:cs typeface="Oswald"/>
                <a:sym typeface="Oswald"/>
              </a:rPr>
              <a:t>Step 3: </a:t>
            </a:r>
            <a:br>
              <a:rPr lang="en">
                <a:solidFill>
                  <a:schemeClr val="dk1"/>
                </a:solidFill>
                <a:latin typeface="Oswald Light"/>
                <a:ea typeface="Oswald Light"/>
                <a:cs typeface="Oswald Light"/>
                <a:sym typeface="Oswald Light"/>
              </a:rPr>
            </a:br>
            <a:r>
              <a:rPr lang="en" sz="1300">
                <a:solidFill>
                  <a:schemeClr val="dk1"/>
                </a:solidFill>
                <a:latin typeface="Oswald Light"/>
                <a:ea typeface="Oswald Light"/>
                <a:cs typeface="Oswald Light"/>
                <a:sym typeface="Oswald Light"/>
              </a:rPr>
              <a:t>The facilitator publicly thanks the participating journals as well as the publishers of the articles that were already open accessible.</a:t>
            </a:r>
            <a:endParaRPr sz="1300">
              <a:solidFill>
                <a:schemeClr val="dk1"/>
              </a:solidFill>
              <a:latin typeface="Oswald Light"/>
              <a:ea typeface="Oswald Light"/>
              <a:cs typeface="Oswald Light"/>
              <a:sym typeface="Oswald Light"/>
            </a:endParaRPr>
          </a:p>
          <a:p>
            <a:pPr indent="0" lvl="0" marL="0" rtl="0" algn="l">
              <a:spcBef>
                <a:spcPts val="0"/>
              </a:spcBef>
              <a:spcAft>
                <a:spcPts val="0"/>
              </a:spcAft>
              <a:buNone/>
            </a:pPr>
            <a:r>
              <a:t/>
            </a:r>
            <a:endParaRPr>
              <a:solidFill>
                <a:schemeClr val="dk1"/>
              </a:solidFill>
              <a:latin typeface="Oswald Light"/>
              <a:ea typeface="Oswald Light"/>
              <a:cs typeface="Oswald Light"/>
              <a:sym typeface="Oswald Light"/>
            </a:endParaRPr>
          </a:p>
        </p:txBody>
      </p:sp>
      <p:sp>
        <p:nvSpPr>
          <p:cNvPr id="235" name="Google Shape;235;p28"/>
          <p:cNvSpPr txBox="1"/>
          <p:nvPr/>
        </p:nvSpPr>
        <p:spPr>
          <a:xfrm>
            <a:off x="4660100" y="1010550"/>
            <a:ext cx="3139800" cy="308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Oswald"/>
                <a:ea typeface="Oswald"/>
                <a:cs typeface="Oswald"/>
                <a:sym typeface="Oswald"/>
              </a:rPr>
              <a:t>Step 4: </a:t>
            </a:r>
            <a:br>
              <a:rPr lang="en">
                <a:solidFill>
                  <a:schemeClr val="dk1"/>
                </a:solidFill>
                <a:latin typeface="Oswald Light"/>
                <a:ea typeface="Oswald Light"/>
                <a:cs typeface="Oswald Light"/>
                <a:sym typeface="Oswald Light"/>
              </a:rPr>
            </a:br>
            <a:r>
              <a:rPr lang="en" sz="1300">
                <a:solidFill>
                  <a:schemeClr val="dk1"/>
                </a:solidFill>
                <a:latin typeface="Oswald Light"/>
                <a:ea typeface="Oswald Light"/>
                <a:cs typeface="Oswald Light"/>
                <a:sym typeface="Oswald Light"/>
              </a:rPr>
              <a:t>Participating journals will help a good cause because: they believe good science is effective in solving challenges, that communicating scientific results is useful, and that the best scientific literature is not accessible to all those who can make use of it. </a:t>
            </a:r>
            <a:endParaRPr sz="1300">
              <a:solidFill>
                <a:schemeClr val="dk1"/>
              </a:solidFill>
              <a:latin typeface="Oswald Light"/>
              <a:ea typeface="Oswald Light"/>
              <a:cs typeface="Oswald Light"/>
              <a:sym typeface="Oswald Light"/>
            </a:endParaRPr>
          </a:p>
          <a:p>
            <a:pPr indent="0" lvl="0" marL="0" rtl="0" algn="l">
              <a:spcBef>
                <a:spcPts val="0"/>
              </a:spcBef>
              <a:spcAft>
                <a:spcPts val="0"/>
              </a:spcAft>
              <a:buNone/>
            </a:pPr>
            <a:r>
              <a:t/>
            </a:r>
            <a:endParaRPr>
              <a:solidFill>
                <a:schemeClr val="dk1"/>
              </a:solidFill>
              <a:latin typeface="Oswald Light"/>
              <a:ea typeface="Oswald Light"/>
              <a:cs typeface="Oswald Light"/>
              <a:sym typeface="Oswald Light"/>
            </a:endParaRPr>
          </a:p>
          <a:p>
            <a:pPr indent="0" lvl="0" marL="0" rtl="0" algn="l">
              <a:spcBef>
                <a:spcPts val="0"/>
              </a:spcBef>
              <a:spcAft>
                <a:spcPts val="0"/>
              </a:spcAft>
              <a:buNone/>
            </a:pPr>
            <a:r>
              <a:rPr b="1" lang="en">
                <a:solidFill>
                  <a:schemeClr val="dk1"/>
                </a:solidFill>
                <a:latin typeface="Oswald"/>
                <a:ea typeface="Oswald"/>
                <a:cs typeface="Oswald"/>
                <a:sym typeface="Oswald"/>
              </a:rPr>
              <a:t>Step 5: </a:t>
            </a:r>
            <a:br>
              <a:rPr lang="en">
                <a:solidFill>
                  <a:schemeClr val="dk1"/>
                </a:solidFill>
                <a:latin typeface="Oswald Light"/>
                <a:ea typeface="Oswald Light"/>
                <a:cs typeface="Oswald Light"/>
                <a:sym typeface="Oswald Light"/>
              </a:rPr>
            </a:br>
            <a:r>
              <a:rPr lang="en" sz="1300">
                <a:solidFill>
                  <a:schemeClr val="dk1"/>
                </a:solidFill>
                <a:latin typeface="Oswald Light"/>
                <a:ea typeface="Oswald Light"/>
                <a:cs typeface="Oswald Light"/>
                <a:sym typeface="Oswald Light"/>
              </a:rPr>
              <a:t>Participating journals become more visible as journals that published landmark articles. They will also become visible as journals willing to share knowledge and accelerate research on a matter of public importance. </a:t>
            </a:r>
            <a:endParaRPr sz="1300">
              <a:solidFill>
                <a:schemeClr val="dk1"/>
              </a:solidFill>
              <a:latin typeface="Oswald Light"/>
              <a:ea typeface="Oswald Light"/>
              <a:cs typeface="Oswald Light"/>
              <a:sym typeface="Oswald Light"/>
            </a:endParaRPr>
          </a:p>
        </p:txBody>
      </p:sp>
      <p:sp>
        <p:nvSpPr>
          <p:cNvPr id="236" name="Google Shape;236;p28"/>
          <p:cNvSpPr txBox="1"/>
          <p:nvPr/>
        </p:nvSpPr>
        <p:spPr>
          <a:xfrm>
            <a:off x="670875" y="190900"/>
            <a:ext cx="7221600" cy="64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Oswald"/>
                <a:ea typeface="Oswald"/>
                <a:cs typeface="Oswald"/>
                <a:sym typeface="Oswald"/>
              </a:rPr>
              <a:t>Goal:</a:t>
            </a:r>
            <a:r>
              <a:rPr lang="en" sz="1800">
                <a:solidFill>
                  <a:schemeClr val="dk1"/>
                </a:solidFill>
                <a:latin typeface="Oswald Light"/>
                <a:ea typeface="Oswald Light"/>
                <a:cs typeface="Oswald Light"/>
                <a:sym typeface="Oswald Light"/>
              </a:rPr>
              <a:t> </a:t>
            </a:r>
            <a:endParaRPr sz="1800">
              <a:solidFill>
                <a:schemeClr val="dk1"/>
              </a:solidFill>
              <a:latin typeface="Oswald Light"/>
              <a:ea typeface="Oswald Light"/>
              <a:cs typeface="Oswald Light"/>
              <a:sym typeface="Oswald Light"/>
            </a:endParaRPr>
          </a:p>
          <a:p>
            <a:pPr indent="0" lvl="0" marL="0" rtl="0" algn="l">
              <a:spcBef>
                <a:spcPts val="0"/>
              </a:spcBef>
              <a:spcAft>
                <a:spcPts val="0"/>
              </a:spcAft>
              <a:buNone/>
            </a:pPr>
            <a:r>
              <a:rPr lang="en" sz="1800">
                <a:solidFill>
                  <a:schemeClr val="dk1"/>
                </a:solidFill>
                <a:latin typeface="Oswald Light"/>
                <a:ea typeface="Oswald Light"/>
                <a:cs typeface="Oswald Light"/>
                <a:sym typeface="Oswald Light"/>
              </a:rPr>
              <a:t>to accelerate research by opening previously published articles on a subject of urgent need</a:t>
            </a:r>
            <a:endParaRPr sz="1800">
              <a:solidFill>
                <a:schemeClr val="dk1"/>
              </a:solidFill>
              <a:latin typeface="Oswald Light"/>
              <a:ea typeface="Oswald Light"/>
              <a:cs typeface="Oswald Light"/>
              <a:sym typeface="Oswald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pic>
        <p:nvPicPr>
          <p:cNvPr id="241" name="Google Shape;241;p29"/>
          <p:cNvPicPr preferRelativeResize="0"/>
          <p:nvPr/>
        </p:nvPicPr>
        <p:blipFill>
          <a:blip r:embed="rId3">
            <a:alphaModFix/>
          </a:blip>
          <a:stretch>
            <a:fillRect/>
          </a:stretch>
        </p:blipFill>
        <p:spPr>
          <a:xfrm>
            <a:off x="6287338" y="3249625"/>
            <a:ext cx="2314674" cy="1285925"/>
          </a:xfrm>
          <a:prstGeom prst="rect">
            <a:avLst/>
          </a:prstGeom>
          <a:noFill/>
          <a:ln>
            <a:noFill/>
          </a:ln>
        </p:spPr>
      </p:pic>
      <p:sp>
        <p:nvSpPr>
          <p:cNvPr id="242" name="Google Shape;242;p29"/>
          <p:cNvSpPr txBox="1"/>
          <p:nvPr/>
        </p:nvSpPr>
        <p:spPr>
          <a:xfrm>
            <a:off x="169850" y="201175"/>
            <a:ext cx="3528600" cy="1431600"/>
          </a:xfrm>
          <a:prstGeom prst="rect">
            <a:avLst/>
          </a:prstGeom>
          <a:noFill/>
          <a:ln>
            <a:noFill/>
          </a:ln>
        </p:spPr>
        <p:txBody>
          <a:bodyPr anchorCtr="0" anchor="t" bIns="91425" lIns="91425" spcFirstLastPara="1" rIns="91425" wrap="square" tIns="91425">
            <a:spAutoFit/>
          </a:bodyPr>
          <a:lstStyle/>
          <a:p>
            <a:pPr indent="0" lvl="0" marL="0" marR="0" rtl="0" algn="l">
              <a:lnSpc>
                <a:spcPct val="75000"/>
              </a:lnSpc>
              <a:spcBef>
                <a:spcPts val="0"/>
              </a:spcBef>
              <a:spcAft>
                <a:spcPts val="0"/>
              </a:spcAft>
              <a:buNone/>
            </a:pPr>
            <a:r>
              <a:rPr b="1" lang="en" sz="5400">
                <a:latin typeface="Oswald"/>
                <a:ea typeface="Oswald"/>
                <a:cs typeface="Oswald"/>
                <a:sym typeface="Oswald"/>
              </a:rPr>
              <a:t>OUR</a:t>
            </a:r>
            <a:r>
              <a:rPr b="1" lang="en" sz="5400">
                <a:latin typeface="Oswald"/>
                <a:ea typeface="Oswald"/>
                <a:cs typeface="Oswald"/>
                <a:sym typeface="Oswald"/>
              </a:rPr>
              <a:t> </a:t>
            </a:r>
            <a:br>
              <a:rPr b="1" lang="en" sz="5400">
                <a:latin typeface="Oswald"/>
                <a:ea typeface="Oswald"/>
                <a:cs typeface="Oswald"/>
                <a:sym typeface="Oswald"/>
              </a:rPr>
            </a:br>
            <a:r>
              <a:rPr b="1" lang="en" sz="5400">
                <a:latin typeface="Oswald"/>
                <a:ea typeface="Oswald"/>
                <a:cs typeface="Oswald"/>
                <a:sym typeface="Oswald"/>
              </a:rPr>
              <a:t>CHALLENGE</a:t>
            </a:r>
            <a:endParaRPr b="1" sz="3200">
              <a:latin typeface="Oswald"/>
              <a:ea typeface="Oswald"/>
              <a:cs typeface="Oswald"/>
              <a:sym typeface="Oswald"/>
            </a:endParaRPr>
          </a:p>
        </p:txBody>
      </p:sp>
      <p:sp>
        <p:nvSpPr>
          <p:cNvPr id="243" name="Google Shape;243;p29"/>
          <p:cNvSpPr txBox="1"/>
          <p:nvPr/>
        </p:nvSpPr>
        <p:spPr>
          <a:xfrm>
            <a:off x="218025" y="1450100"/>
            <a:ext cx="2750100" cy="96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2"/>
                </a:solidFill>
                <a:latin typeface="Oswald Light"/>
                <a:ea typeface="Oswald Light"/>
                <a:cs typeface="Oswald Light"/>
                <a:sym typeface="Oswald Light"/>
              </a:rPr>
              <a:t>Make </a:t>
            </a:r>
            <a:r>
              <a:rPr lang="en">
                <a:solidFill>
                  <a:schemeClr val="dk2"/>
                </a:solidFill>
                <a:latin typeface="Oswald Light"/>
                <a:ea typeface="Oswald Light"/>
                <a:cs typeface="Oswald Light"/>
                <a:sym typeface="Oswald Light"/>
              </a:rPr>
              <a:t>approximately</a:t>
            </a:r>
            <a:r>
              <a:rPr lang="en">
                <a:solidFill>
                  <a:schemeClr val="dk2"/>
                </a:solidFill>
                <a:latin typeface="Oswald Light"/>
                <a:ea typeface="Oswald Light"/>
                <a:cs typeface="Oswald Light"/>
                <a:sym typeface="Oswald Light"/>
              </a:rPr>
              <a:t> 18,000 papers from about 200 publishers open access </a:t>
            </a:r>
            <a:endParaRPr>
              <a:solidFill>
                <a:schemeClr val="dk2"/>
              </a:solidFill>
              <a:latin typeface="Oswald Light"/>
              <a:ea typeface="Oswald Light"/>
              <a:cs typeface="Oswald Light"/>
              <a:sym typeface="Oswald Light"/>
            </a:endParaRPr>
          </a:p>
        </p:txBody>
      </p:sp>
      <p:sp>
        <p:nvSpPr>
          <p:cNvPr id="244" name="Google Shape;244;p29"/>
          <p:cNvSpPr txBox="1"/>
          <p:nvPr/>
        </p:nvSpPr>
        <p:spPr>
          <a:xfrm>
            <a:off x="4028800" y="4230525"/>
            <a:ext cx="4649400" cy="4410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100">
                <a:solidFill>
                  <a:schemeClr val="dk2"/>
                </a:solidFill>
                <a:latin typeface="Oswald Light"/>
                <a:ea typeface="Oswald Light"/>
                <a:cs typeface="Oswald Light"/>
                <a:sym typeface="Oswald Light"/>
              </a:rPr>
              <a:t>Intergovernmental Panel on Climate Change Sixth </a:t>
            </a:r>
            <a:r>
              <a:rPr lang="en" sz="1100">
                <a:solidFill>
                  <a:schemeClr val="dk2"/>
                </a:solidFill>
                <a:latin typeface="Oswald Light"/>
                <a:ea typeface="Oswald Light"/>
                <a:cs typeface="Oswald Light"/>
                <a:sym typeface="Oswald Light"/>
              </a:rPr>
              <a:t>Assessment</a:t>
            </a:r>
            <a:r>
              <a:rPr lang="en" sz="1100">
                <a:solidFill>
                  <a:schemeClr val="dk2"/>
                </a:solidFill>
                <a:latin typeface="Oswald Light"/>
                <a:ea typeface="Oswald Light"/>
                <a:cs typeface="Oswald Light"/>
                <a:sym typeface="Oswald Light"/>
              </a:rPr>
              <a:t> Report</a:t>
            </a:r>
            <a:endParaRPr sz="1100">
              <a:solidFill>
                <a:schemeClr val="dk2"/>
              </a:solidFill>
              <a:latin typeface="Oswald Light"/>
              <a:ea typeface="Oswald Light"/>
              <a:cs typeface="Oswald Light"/>
              <a:sym typeface="Oswald Light"/>
            </a:endParaRPr>
          </a:p>
        </p:txBody>
      </p:sp>
      <p:pic>
        <p:nvPicPr>
          <p:cNvPr id="245" name="Google Shape;245;p29"/>
          <p:cNvPicPr preferRelativeResize="0"/>
          <p:nvPr/>
        </p:nvPicPr>
        <p:blipFill>
          <a:blip r:embed="rId4">
            <a:alphaModFix/>
          </a:blip>
          <a:stretch>
            <a:fillRect/>
          </a:stretch>
        </p:blipFill>
        <p:spPr>
          <a:xfrm>
            <a:off x="3455525" y="1218050"/>
            <a:ext cx="2614976" cy="2614976"/>
          </a:xfrm>
          <a:prstGeom prst="rect">
            <a:avLst/>
          </a:prstGeom>
          <a:noFill/>
          <a:ln>
            <a:noFill/>
          </a:ln>
        </p:spPr>
      </p:pic>
      <p:pic>
        <p:nvPicPr>
          <p:cNvPr id="246" name="Google Shape;246;p29"/>
          <p:cNvPicPr preferRelativeResize="0"/>
          <p:nvPr/>
        </p:nvPicPr>
        <p:blipFill>
          <a:blip r:embed="rId5">
            <a:alphaModFix/>
          </a:blip>
          <a:stretch>
            <a:fillRect/>
          </a:stretch>
        </p:blipFill>
        <p:spPr>
          <a:xfrm rot="1134388">
            <a:off x="2622551" y="2547611"/>
            <a:ext cx="616046" cy="616046"/>
          </a:xfrm>
          <a:prstGeom prst="rect">
            <a:avLst/>
          </a:prstGeom>
          <a:noFill/>
          <a:ln>
            <a:noFill/>
          </a:ln>
        </p:spPr>
      </p:pic>
      <p:sp>
        <p:nvSpPr>
          <p:cNvPr id="247" name="Google Shape;247;p29"/>
          <p:cNvSpPr txBox="1"/>
          <p:nvPr/>
        </p:nvSpPr>
        <p:spPr>
          <a:xfrm>
            <a:off x="2329618" y="2994213"/>
            <a:ext cx="566700" cy="5079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rPr lang="en" sz="1200">
                <a:latin typeface="Oswald Light"/>
                <a:ea typeface="Oswald Light"/>
                <a:cs typeface="Oswald Light"/>
                <a:sym typeface="Oswald Light"/>
              </a:rPr>
              <a:t>60</a:t>
            </a:r>
            <a:r>
              <a:rPr lang="en" sz="1200">
                <a:latin typeface="Oswald Light"/>
                <a:ea typeface="Oswald Light"/>
                <a:cs typeface="Oswald Light"/>
                <a:sym typeface="Oswald Light"/>
              </a:rPr>
              <a:t>%</a:t>
            </a:r>
            <a:endParaRPr sz="1200">
              <a:latin typeface="Oswald Light"/>
              <a:ea typeface="Oswald Light"/>
              <a:cs typeface="Oswald Light"/>
              <a:sym typeface="Oswald Light"/>
            </a:endParaRPr>
          </a:p>
          <a:p>
            <a:pPr indent="0" lvl="0" marL="0" rtl="0" algn="ctr">
              <a:spcBef>
                <a:spcPts val="0"/>
              </a:spcBef>
              <a:spcAft>
                <a:spcPts val="0"/>
              </a:spcAft>
              <a:buNone/>
            </a:pPr>
            <a:r>
              <a:rPr lang="en" sz="1200">
                <a:latin typeface="Oswald Light"/>
                <a:ea typeface="Oswald Light"/>
                <a:cs typeface="Oswald Light"/>
                <a:sym typeface="Oswald Light"/>
              </a:rPr>
              <a:t>OPEN</a:t>
            </a:r>
            <a:endParaRPr sz="1200">
              <a:latin typeface="Oswald Light"/>
              <a:ea typeface="Oswald Light"/>
              <a:cs typeface="Oswald Light"/>
              <a:sym typeface="Oswald Light"/>
            </a:endParaRPr>
          </a:p>
        </p:txBody>
      </p:sp>
      <p:pic>
        <p:nvPicPr>
          <p:cNvPr id="248" name="Google Shape;248;p29"/>
          <p:cNvPicPr preferRelativeResize="0"/>
          <p:nvPr/>
        </p:nvPicPr>
        <p:blipFill>
          <a:blip r:embed="rId5">
            <a:alphaModFix/>
          </a:blip>
          <a:stretch>
            <a:fillRect/>
          </a:stretch>
        </p:blipFill>
        <p:spPr>
          <a:xfrm flipH="1" rot="-1134388">
            <a:off x="6294901" y="1301236"/>
            <a:ext cx="616046" cy="616046"/>
          </a:xfrm>
          <a:prstGeom prst="rect">
            <a:avLst/>
          </a:prstGeom>
          <a:noFill/>
          <a:ln>
            <a:noFill/>
          </a:ln>
        </p:spPr>
      </p:pic>
      <p:sp>
        <p:nvSpPr>
          <p:cNvPr id="249" name="Google Shape;249;p29"/>
          <p:cNvSpPr txBox="1"/>
          <p:nvPr/>
        </p:nvSpPr>
        <p:spPr>
          <a:xfrm>
            <a:off x="6654218" y="1764050"/>
            <a:ext cx="566700" cy="5079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rPr lang="en" sz="1200">
                <a:latin typeface="Oswald Light"/>
                <a:ea typeface="Oswald Light"/>
                <a:cs typeface="Oswald Light"/>
                <a:sym typeface="Oswald Light"/>
              </a:rPr>
              <a:t>40</a:t>
            </a:r>
            <a:r>
              <a:rPr lang="en" sz="1200">
                <a:latin typeface="Oswald Light"/>
                <a:ea typeface="Oswald Light"/>
                <a:cs typeface="Oswald Light"/>
                <a:sym typeface="Oswald Light"/>
              </a:rPr>
              <a:t>%</a:t>
            </a:r>
            <a:endParaRPr sz="1200">
              <a:latin typeface="Oswald Light"/>
              <a:ea typeface="Oswald Light"/>
              <a:cs typeface="Oswald Light"/>
              <a:sym typeface="Oswald Light"/>
            </a:endParaRPr>
          </a:p>
          <a:p>
            <a:pPr indent="0" lvl="0" marL="0" rtl="0" algn="ctr">
              <a:spcBef>
                <a:spcPts val="0"/>
              </a:spcBef>
              <a:spcAft>
                <a:spcPts val="0"/>
              </a:spcAft>
              <a:buNone/>
            </a:pPr>
            <a:r>
              <a:rPr lang="en" sz="1200">
                <a:latin typeface="Oswald Light"/>
                <a:ea typeface="Oswald Light"/>
                <a:cs typeface="Oswald Light"/>
                <a:sym typeface="Oswald Light"/>
              </a:rPr>
              <a:t>CLOSED</a:t>
            </a:r>
            <a:endParaRPr sz="1200">
              <a:latin typeface="Oswald Light"/>
              <a:ea typeface="Oswald Light"/>
              <a:cs typeface="Oswald Light"/>
              <a:sym typeface="Oswald Light"/>
            </a:endParaRPr>
          </a:p>
        </p:txBody>
      </p:sp>
      <p:sp>
        <p:nvSpPr>
          <p:cNvPr id="250" name="Google Shape;250;p29"/>
          <p:cNvSpPr txBox="1"/>
          <p:nvPr/>
        </p:nvSpPr>
        <p:spPr>
          <a:xfrm>
            <a:off x="60216" y="4272225"/>
            <a:ext cx="4246200" cy="3231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200">
                <a:latin typeface="Oswald ExtraLight"/>
                <a:ea typeface="Oswald ExtraLight"/>
                <a:cs typeface="Oswald ExtraLight"/>
                <a:sym typeface="Oswald ExtraLight"/>
              </a:rPr>
              <a:t>Source:  Curtin Open Knowledge Initiative and Sesame Open Science</a:t>
            </a:r>
            <a:endParaRPr sz="1200">
              <a:latin typeface="Oswald ExtraLight"/>
              <a:ea typeface="Oswald ExtraLight"/>
              <a:cs typeface="Oswald ExtraLight"/>
              <a:sym typeface="Oswald Extra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30"/>
          <p:cNvSpPr txBox="1"/>
          <p:nvPr/>
        </p:nvSpPr>
        <p:spPr>
          <a:xfrm>
            <a:off x="626900" y="1676225"/>
            <a:ext cx="49140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000">
                <a:solidFill>
                  <a:srgbClr val="B0B0B0"/>
                </a:solidFill>
                <a:latin typeface="Oswald"/>
                <a:ea typeface="Oswald"/>
                <a:cs typeface="Oswald"/>
                <a:sym typeface="Oswald"/>
              </a:rPr>
              <a:t>Discipline-specific</a:t>
            </a:r>
            <a:r>
              <a:rPr lang="en" sz="3000">
                <a:solidFill>
                  <a:srgbClr val="333333"/>
                </a:solidFill>
                <a:latin typeface="Oswald Light"/>
                <a:ea typeface="Oswald Light"/>
                <a:cs typeface="Oswald Light"/>
                <a:sym typeface="Oswald Light"/>
              </a:rPr>
              <a:t> approaches to OA increase </a:t>
            </a:r>
            <a:r>
              <a:rPr b="1" lang="en" sz="3000">
                <a:solidFill>
                  <a:srgbClr val="B0B0B0"/>
                </a:solidFill>
                <a:latin typeface="Oswald"/>
                <a:ea typeface="Oswald"/>
                <a:cs typeface="Oswald"/>
                <a:sym typeface="Oswald"/>
              </a:rPr>
              <a:t>mobilization and movement building </a:t>
            </a:r>
            <a:endParaRPr b="1" sz="3000">
              <a:solidFill>
                <a:srgbClr val="B0B0B0"/>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59" name="Shape 259"/>
        <p:cNvGrpSpPr/>
        <p:nvPr/>
      </p:nvGrpSpPr>
      <p:grpSpPr>
        <a:xfrm>
          <a:off x="0" y="0"/>
          <a:ext cx="0" cy="0"/>
          <a:chOff x="0" y="0"/>
          <a:chExt cx="0" cy="0"/>
        </a:xfrm>
      </p:grpSpPr>
      <p:sp>
        <p:nvSpPr>
          <p:cNvPr id="260" name="Google Shape;260;p31"/>
          <p:cNvSpPr txBox="1"/>
          <p:nvPr>
            <p:ph idx="1" type="body"/>
          </p:nvPr>
        </p:nvSpPr>
        <p:spPr>
          <a:xfrm>
            <a:off x="730925" y="4682275"/>
            <a:ext cx="7956000" cy="459600"/>
          </a:xfrm>
          <a:prstGeom prst="rect">
            <a:avLst/>
          </a:prstGeom>
        </p:spPr>
        <p:txBody>
          <a:bodyPr anchorCtr="0" anchor="b" bIns="91425" lIns="91425" spcFirstLastPara="1" rIns="91425" wrap="square" tIns="91425">
            <a:normAutofit/>
          </a:bodyPr>
          <a:lstStyle/>
          <a:p>
            <a:pPr indent="0" lvl="0" marL="0" rtl="0" algn="r">
              <a:spcBef>
                <a:spcPts val="0"/>
              </a:spcBef>
              <a:spcAft>
                <a:spcPts val="0"/>
              </a:spcAft>
              <a:buNone/>
            </a:pPr>
            <a:r>
              <a:t/>
            </a:r>
            <a:endParaRPr>
              <a:solidFill>
                <a:schemeClr val="dk1"/>
              </a:solidFill>
            </a:endParaRPr>
          </a:p>
        </p:txBody>
      </p:sp>
      <p:sp>
        <p:nvSpPr>
          <p:cNvPr id="261" name="Google Shape;261;p31"/>
          <p:cNvSpPr/>
          <p:nvPr/>
        </p:nvSpPr>
        <p:spPr>
          <a:xfrm>
            <a:off x="8686825" y="0"/>
            <a:ext cx="457200" cy="5143500"/>
          </a:xfrm>
          <a:prstGeom prst="rect">
            <a:avLst/>
          </a:prstGeom>
          <a:solidFill>
            <a:srgbClr val="FEF6D8">
              <a:alpha val="501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sp>
        <p:nvSpPr>
          <p:cNvPr id="262" name="Google Shape;262;p31"/>
          <p:cNvSpPr txBox="1"/>
          <p:nvPr/>
        </p:nvSpPr>
        <p:spPr>
          <a:xfrm>
            <a:off x="2642625" y="1258763"/>
            <a:ext cx="3858900" cy="8775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rPr lang="en" sz="4800">
                <a:latin typeface="Oswald SemiBold"/>
                <a:ea typeface="Oswald SemiBold"/>
                <a:cs typeface="Oswald SemiBold"/>
                <a:sym typeface="Oswald SemiBold"/>
              </a:rPr>
              <a:t>CONTACT</a:t>
            </a:r>
            <a:endParaRPr sz="4800">
              <a:latin typeface="Oswald SemiBold"/>
              <a:ea typeface="Oswald SemiBold"/>
              <a:cs typeface="Oswald SemiBold"/>
              <a:sym typeface="Oswald SemiBold"/>
            </a:endParaRPr>
          </a:p>
        </p:txBody>
      </p:sp>
      <p:sp>
        <p:nvSpPr>
          <p:cNvPr id="263" name="Google Shape;263;p31"/>
          <p:cNvSpPr/>
          <p:nvPr/>
        </p:nvSpPr>
        <p:spPr>
          <a:xfrm>
            <a:off x="2856675" y="2012352"/>
            <a:ext cx="3430800" cy="306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000">
                <a:latin typeface="Oswald Light"/>
                <a:ea typeface="Oswald Light"/>
                <a:cs typeface="Oswald Light"/>
                <a:sym typeface="Oswald Light"/>
              </a:rPr>
              <a:t>monica</a:t>
            </a:r>
            <a:r>
              <a:rPr lang="en" sz="2000">
                <a:solidFill>
                  <a:srgbClr val="000000"/>
                </a:solidFill>
                <a:latin typeface="Oswald Light"/>
                <a:ea typeface="Oswald Light"/>
                <a:cs typeface="Oswald Light"/>
                <a:sym typeface="Oswald Light"/>
              </a:rPr>
              <a:t>@</a:t>
            </a:r>
            <a:r>
              <a:rPr lang="en" sz="2000">
                <a:latin typeface="Oswald Light"/>
                <a:ea typeface="Oswald Light"/>
                <a:cs typeface="Oswald Light"/>
                <a:sym typeface="Oswald Light"/>
              </a:rPr>
              <a:t>creativecommons.org</a:t>
            </a:r>
            <a:endParaRPr sz="2000">
              <a:latin typeface="Oswald Light"/>
              <a:ea typeface="Oswald Light"/>
              <a:cs typeface="Oswald Light"/>
              <a:sym typeface="Oswald Light"/>
            </a:endParaRPr>
          </a:p>
        </p:txBody>
      </p:sp>
      <p:sp>
        <p:nvSpPr>
          <p:cNvPr id="264" name="Google Shape;264;p31"/>
          <p:cNvSpPr/>
          <p:nvPr/>
        </p:nvSpPr>
        <p:spPr>
          <a:xfrm>
            <a:off x="2856600" y="2353502"/>
            <a:ext cx="3430800" cy="306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000">
                <a:latin typeface="Oswald Light"/>
                <a:ea typeface="Oswald Light"/>
                <a:cs typeface="Oswald Light"/>
                <a:sym typeface="Oswald Light"/>
              </a:rPr>
              <a:t>creativecommons.org</a:t>
            </a:r>
            <a:endParaRPr sz="2000">
              <a:latin typeface="Oswald Light"/>
              <a:ea typeface="Oswald Light"/>
              <a:cs typeface="Oswald Light"/>
              <a:sym typeface="Oswald 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68" name="Shape 268"/>
        <p:cNvGrpSpPr/>
        <p:nvPr/>
      </p:nvGrpSpPr>
      <p:grpSpPr>
        <a:xfrm>
          <a:off x="0" y="0"/>
          <a:ext cx="0" cy="0"/>
          <a:chOff x="0" y="0"/>
          <a:chExt cx="0" cy="0"/>
        </a:xfrm>
      </p:grpSpPr>
      <p:sp>
        <p:nvSpPr>
          <p:cNvPr id="269" name="Google Shape;269;p32"/>
          <p:cNvSpPr txBox="1"/>
          <p:nvPr>
            <p:ph idx="1" type="body"/>
          </p:nvPr>
        </p:nvSpPr>
        <p:spPr>
          <a:xfrm>
            <a:off x="730925" y="4682275"/>
            <a:ext cx="7956000" cy="459600"/>
          </a:xfrm>
          <a:prstGeom prst="rect">
            <a:avLst/>
          </a:prstGeom>
        </p:spPr>
        <p:txBody>
          <a:bodyPr anchorCtr="0" anchor="b" bIns="91425" lIns="91425" spcFirstLastPara="1" rIns="91425" wrap="square" tIns="91425">
            <a:normAutofit/>
          </a:bodyPr>
          <a:lstStyle/>
          <a:p>
            <a:pPr indent="0" lvl="0" marL="0" rtl="0" algn="r">
              <a:spcBef>
                <a:spcPts val="0"/>
              </a:spcBef>
              <a:spcAft>
                <a:spcPts val="0"/>
              </a:spcAft>
              <a:buNone/>
            </a:pPr>
            <a:r>
              <a:t/>
            </a:r>
            <a:endParaRPr>
              <a:solidFill>
                <a:schemeClr val="dk1"/>
              </a:solidFill>
            </a:endParaRPr>
          </a:p>
        </p:txBody>
      </p:sp>
      <p:sp>
        <p:nvSpPr>
          <p:cNvPr id="270" name="Google Shape;270;p32"/>
          <p:cNvSpPr/>
          <p:nvPr/>
        </p:nvSpPr>
        <p:spPr>
          <a:xfrm>
            <a:off x="8686825" y="0"/>
            <a:ext cx="457200" cy="5143500"/>
          </a:xfrm>
          <a:prstGeom prst="rect">
            <a:avLst/>
          </a:prstGeom>
          <a:solidFill>
            <a:srgbClr val="FEF6D8">
              <a:alpha val="501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pic>
        <p:nvPicPr>
          <p:cNvPr id="271" name="Google Shape;271;p32"/>
          <p:cNvPicPr preferRelativeResize="0"/>
          <p:nvPr/>
        </p:nvPicPr>
        <p:blipFill rotWithShape="1">
          <a:blip r:embed="rId3">
            <a:alphaModFix/>
          </a:blip>
          <a:srcRect b="0" l="0" r="0" t="0"/>
          <a:stretch/>
        </p:blipFill>
        <p:spPr>
          <a:xfrm>
            <a:off x="203918" y="2033457"/>
            <a:ext cx="444450" cy="444450"/>
          </a:xfrm>
          <a:prstGeom prst="rect">
            <a:avLst/>
          </a:prstGeom>
          <a:noFill/>
          <a:ln>
            <a:noFill/>
          </a:ln>
        </p:spPr>
      </p:pic>
      <p:sp>
        <p:nvSpPr>
          <p:cNvPr id="272" name="Google Shape;272;p32"/>
          <p:cNvSpPr txBox="1"/>
          <p:nvPr/>
        </p:nvSpPr>
        <p:spPr>
          <a:xfrm>
            <a:off x="606975" y="1940405"/>
            <a:ext cx="1353600" cy="646500"/>
          </a:xfrm>
          <a:prstGeom prst="rect">
            <a:avLst/>
          </a:prstGeom>
          <a:noFill/>
          <a:ln>
            <a:noFill/>
          </a:ln>
        </p:spPr>
        <p:txBody>
          <a:bodyPr anchorCtr="0" anchor="t" bIns="68575" lIns="68575" spcFirstLastPara="1" rIns="68575" wrap="square" tIns="68575">
            <a:sp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Oswald Light"/>
              <a:ea typeface="Oswald Light"/>
              <a:cs typeface="Oswald Light"/>
              <a:sym typeface="Oswald Light"/>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Oswald Light"/>
                <a:ea typeface="Oswald Light"/>
                <a:cs typeface="Oswald Light"/>
                <a:sym typeface="Oswald Light"/>
              </a:rPr>
              <a:t>COVID by mcarranza</a:t>
            </a:r>
            <a:endParaRPr b="0" i="0" sz="1100" u="none" cap="none" strike="noStrike">
              <a:solidFill>
                <a:srgbClr val="000000"/>
              </a:solidFill>
              <a:latin typeface="Oswald Light"/>
              <a:ea typeface="Oswald Light"/>
              <a:cs typeface="Oswald Light"/>
              <a:sym typeface="Oswald Light"/>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Oswald Light"/>
              <a:ea typeface="Oswald Light"/>
              <a:cs typeface="Oswald Light"/>
              <a:sym typeface="Oswald Light"/>
            </a:endParaRPr>
          </a:p>
        </p:txBody>
      </p:sp>
      <p:pic>
        <p:nvPicPr>
          <p:cNvPr id="273" name="Google Shape;273;p32"/>
          <p:cNvPicPr preferRelativeResize="0"/>
          <p:nvPr/>
        </p:nvPicPr>
        <p:blipFill rotWithShape="1">
          <a:blip r:embed="rId4">
            <a:alphaModFix/>
          </a:blip>
          <a:srcRect b="0" l="0" r="0" t="0"/>
          <a:stretch/>
        </p:blipFill>
        <p:spPr>
          <a:xfrm>
            <a:off x="211462" y="1151477"/>
            <a:ext cx="381249" cy="381249"/>
          </a:xfrm>
          <a:prstGeom prst="rect">
            <a:avLst/>
          </a:prstGeom>
          <a:noFill/>
          <a:ln>
            <a:noFill/>
          </a:ln>
        </p:spPr>
      </p:pic>
      <p:sp>
        <p:nvSpPr>
          <p:cNvPr id="274" name="Google Shape;274;p32"/>
          <p:cNvSpPr txBox="1"/>
          <p:nvPr/>
        </p:nvSpPr>
        <p:spPr>
          <a:xfrm>
            <a:off x="619688" y="1024553"/>
            <a:ext cx="1833600" cy="477300"/>
          </a:xfrm>
          <a:prstGeom prst="rect">
            <a:avLst/>
          </a:prstGeom>
          <a:noFill/>
          <a:ln>
            <a:noFill/>
          </a:ln>
        </p:spPr>
        <p:txBody>
          <a:bodyPr anchorCtr="0" anchor="t" bIns="68575" lIns="68575" spcFirstLastPara="1" rIns="68575" wrap="square" tIns="68575">
            <a:sp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Oswald Light"/>
              <a:ea typeface="Oswald Light"/>
              <a:cs typeface="Oswald Light"/>
              <a:sym typeface="Oswald Light"/>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Oswald Light"/>
                <a:ea typeface="Oswald Light"/>
                <a:cs typeface="Oswald Light"/>
                <a:sym typeface="Oswald Light"/>
              </a:rPr>
              <a:t>Adenine by Stephen Kelly </a:t>
            </a:r>
            <a:endParaRPr b="0" i="0" sz="1100" u="none" cap="none" strike="noStrike">
              <a:solidFill>
                <a:srgbClr val="000000"/>
              </a:solidFill>
              <a:latin typeface="Oswald Light"/>
              <a:ea typeface="Oswald Light"/>
              <a:cs typeface="Oswald Light"/>
              <a:sym typeface="Oswald Light"/>
            </a:endParaRPr>
          </a:p>
        </p:txBody>
      </p:sp>
      <p:sp>
        <p:nvSpPr>
          <p:cNvPr id="275" name="Google Shape;275;p32"/>
          <p:cNvSpPr txBox="1"/>
          <p:nvPr/>
        </p:nvSpPr>
        <p:spPr>
          <a:xfrm>
            <a:off x="614037" y="1508451"/>
            <a:ext cx="1753500" cy="477300"/>
          </a:xfrm>
          <a:prstGeom prst="rect">
            <a:avLst/>
          </a:prstGeom>
          <a:noFill/>
          <a:ln>
            <a:noFill/>
          </a:ln>
        </p:spPr>
        <p:txBody>
          <a:bodyPr anchorCtr="0" anchor="t" bIns="68575" lIns="68575" spcFirstLastPara="1" rIns="68575" wrap="square" tIns="68575">
            <a:sp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Oswald Light"/>
              <a:ea typeface="Oswald Light"/>
              <a:cs typeface="Oswald Light"/>
              <a:sym typeface="Oswald Light"/>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Oswald Light"/>
                <a:ea typeface="Oswald Light"/>
                <a:cs typeface="Oswald Light"/>
                <a:sym typeface="Oswald Light"/>
              </a:rPr>
              <a:t>Petition by Made x Made</a:t>
            </a:r>
            <a:endParaRPr b="0" i="0" sz="1100" u="none" cap="none" strike="noStrike">
              <a:solidFill>
                <a:srgbClr val="000000"/>
              </a:solidFill>
              <a:latin typeface="Oswald Light"/>
              <a:ea typeface="Oswald Light"/>
              <a:cs typeface="Oswald Light"/>
              <a:sym typeface="Oswald Light"/>
            </a:endParaRPr>
          </a:p>
        </p:txBody>
      </p:sp>
      <p:pic>
        <p:nvPicPr>
          <p:cNvPr id="276" name="Google Shape;276;p32"/>
          <p:cNvPicPr preferRelativeResize="0"/>
          <p:nvPr/>
        </p:nvPicPr>
        <p:blipFill rotWithShape="1">
          <a:blip r:embed="rId5">
            <a:alphaModFix/>
          </a:blip>
          <a:srcRect b="0" l="0" r="0" t="0"/>
          <a:stretch/>
        </p:blipFill>
        <p:spPr>
          <a:xfrm rot="-639709">
            <a:off x="267126" y="1629981"/>
            <a:ext cx="330855" cy="330876"/>
          </a:xfrm>
          <a:prstGeom prst="rect">
            <a:avLst/>
          </a:prstGeom>
          <a:noFill/>
          <a:ln>
            <a:noFill/>
          </a:ln>
        </p:spPr>
      </p:pic>
      <p:sp>
        <p:nvSpPr>
          <p:cNvPr id="277" name="Google Shape;277;p32"/>
          <p:cNvSpPr txBox="1"/>
          <p:nvPr/>
        </p:nvSpPr>
        <p:spPr>
          <a:xfrm>
            <a:off x="577730" y="2370351"/>
            <a:ext cx="1582200" cy="477300"/>
          </a:xfrm>
          <a:prstGeom prst="rect">
            <a:avLst/>
          </a:prstGeom>
          <a:noFill/>
          <a:ln>
            <a:noFill/>
          </a:ln>
        </p:spPr>
        <p:txBody>
          <a:bodyPr anchorCtr="0" anchor="t" bIns="68575" lIns="68575" spcFirstLastPara="1" rIns="68575" wrap="square" tIns="68575">
            <a:sp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Oswald Light"/>
              <a:ea typeface="Oswald Light"/>
              <a:cs typeface="Oswald Light"/>
              <a:sym typeface="Oswald Light"/>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Oswald Light"/>
                <a:ea typeface="Oswald Light"/>
                <a:cs typeface="Oswald Light"/>
                <a:sym typeface="Oswald Light"/>
              </a:rPr>
              <a:t>Arrow by iconfield</a:t>
            </a:r>
            <a:endParaRPr b="0" i="0" sz="1100" u="none" cap="none" strike="noStrike">
              <a:solidFill>
                <a:srgbClr val="000000"/>
              </a:solidFill>
              <a:latin typeface="Oswald Light"/>
              <a:ea typeface="Oswald Light"/>
              <a:cs typeface="Oswald Light"/>
              <a:sym typeface="Oswald Light"/>
            </a:endParaRPr>
          </a:p>
        </p:txBody>
      </p:sp>
      <p:pic>
        <p:nvPicPr>
          <p:cNvPr id="278" name="Google Shape;278;p32"/>
          <p:cNvPicPr preferRelativeResize="0"/>
          <p:nvPr/>
        </p:nvPicPr>
        <p:blipFill rotWithShape="1">
          <a:blip r:embed="rId6">
            <a:alphaModFix/>
          </a:blip>
          <a:srcRect b="0" l="0" r="0" t="0"/>
          <a:stretch/>
        </p:blipFill>
        <p:spPr>
          <a:xfrm rot="1134318">
            <a:off x="241718" y="2544372"/>
            <a:ext cx="279903" cy="279887"/>
          </a:xfrm>
          <a:prstGeom prst="rect">
            <a:avLst/>
          </a:prstGeom>
          <a:noFill/>
          <a:ln>
            <a:noFill/>
          </a:ln>
        </p:spPr>
      </p:pic>
      <p:sp>
        <p:nvSpPr>
          <p:cNvPr id="279" name="Google Shape;279;p32"/>
          <p:cNvSpPr txBox="1"/>
          <p:nvPr/>
        </p:nvSpPr>
        <p:spPr>
          <a:xfrm>
            <a:off x="311700" y="368825"/>
            <a:ext cx="8520600" cy="572700"/>
          </a:xfrm>
          <a:prstGeom prst="rect">
            <a:avLst/>
          </a:prstGeom>
          <a:noFill/>
          <a:ln>
            <a:noFill/>
          </a:ln>
        </p:spPr>
        <p:txBody>
          <a:bodyPr anchorCtr="0" anchor="ctr" bIns="34275" lIns="68575" spcFirstLastPara="1" rIns="68575" wrap="square" tIns="34275">
            <a:normAutofit/>
          </a:bodyPr>
          <a:lstStyle/>
          <a:p>
            <a:pPr indent="0" lvl="0" marL="0" rtl="0" algn="l">
              <a:spcBef>
                <a:spcPts val="0"/>
              </a:spcBef>
              <a:spcAft>
                <a:spcPts val="0"/>
              </a:spcAft>
              <a:buNone/>
            </a:pPr>
            <a:r>
              <a:rPr lang="en" sz="2800">
                <a:solidFill>
                  <a:srgbClr val="000000"/>
                </a:solidFill>
                <a:latin typeface="Oswald Light"/>
                <a:ea typeface="Oswald Light"/>
                <a:cs typeface="Oswald Light"/>
                <a:sym typeface="Oswald Light"/>
              </a:rPr>
              <a:t>IMAGES LICENSED UNDER CC-BY:</a:t>
            </a:r>
            <a:endParaRPr sz="2500">
              <a:latin typeface="Oswald Light"/>
              <a:ea typeface="Oswald Light"/>
              <a:cs typeface="Oswald Light"/>
              <a:sym typeface="Oswald Light"/>
            </a:endParaRPr>
          </a:p>
        </p:txBody>
      </p:sp>
      <p:sp>
        <p:nvSpPr>
          <p:cNvPr id="280" name="Google Shape;280;p32"/>
          <p:cNvSpPr txBox="1"/>
          <p:nvPr/>
        </p:nvSpPr>
        <p:spPr>
          <a:xfrm>
            <a:off x="1723050" y="790625"/>
            <a:ext cx="2712600" cy="384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300">
                <a:solidFill>
                  <a:srgbClr val="000000"/>
                </a:solidFill>
                <a:latin typeface="Oswald Light"/>
                <a:ea typeface="Oswald Light"/>
                <a:cs typeface="Oswald Light"/>
                <a:sym typeface="Oswald Light"/>
              </a:rPr>
              <a:t>From </a:t>
            </a:r>
            <a:r>
              <a:rPr lang="en" sz="1300">
                <a:latin typeface="Oswald Light"/>
                <a:ea typeface="Oswald Light"/>
                <a:cs typeface="Oswald Light"/>
                <a:sym typeface="Oswald Light"/>
              </a:rPr>
              <a:t>Noun Project</a:t>
            </a:r>
            <a:endParaRPr sz="1600">
              <a:latin typeface="Oswald Light"/>
              <a:ea typeface="Oswald Light"/>
              <a:cs typeface="Oswald Light"/>
              <a:sym typeface="Oswald 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84" name="Shape 284"/>
        <p:cNvGrpSpPr/>
        <p:nvPr/>
      </p:nvGrpSpPr>
      <p:grpSpPr>
        <a:xfrm>
          <a:off x="0" y="0"/>
          <a:ext cx="0" cy="0"/>
          <a:chOff x="0" y="0"/>
          <a:chExt cx="0" cy="0"/>
        </a:xfrm>
      </p:grpSpPr>
      <p:sp>
        <p:nvSpPr>
          <p:cNvPr id="285" name="Google Shape;285;p33"/>
          <p:cNvSpPr txBox="1"/>
          <p:nvPr>
            <p:ph idx="1" type="body"/>
          </p:nvPr>
        </p:nvSpPr>
        <p:spPr>
          <a:xfrm>
            <a:off x="730925" y="4682275"/>
            <a:ext cx="7956000" cy="459600"/>
          </a:xfrm>
          <a:prstGeom prst="rect">
            <a:avLst/>
          </a:prstGeom>
        </p:spPr>
        <p:txBody>
          <a:bodyPr anchorCtr="0" anchor="b" bIns="91425" lIns="91425" spcFirstLastPara="1" rIns="91425" wrap="square" tIns="91425">
            <a:normAutofit/>
          </a:bodyPr>
          <a:lstStyle/>
          <a:p>
            <a:pPr indent="0" lvl="0" marL="0" rtl="0" algn="r">
              <a:spcBef>
                <a:spcPts val="0"/>
              </a:spcBef>
              <a:spcAft>
                <a:spcPts val="0"/>
              </a:spcAft>
              <a:buNone/>
            </a:pPr>
            <a:r>
              <a:t/>
            </a:r>
            <a:endParaRPr>
              <a:solidFill>
                <a:schemeClr val="dk1"/>
              </a:solidFill>
            </a:endParaRPr>
          </a:p>
        </p:txBody>
      </p:sp>
      <p:sp>
        <p:nvSpPr>
          <p:cNvPr id="286" name="Google Shape;286;p33"/>
          <p:cNvSpPr/>
          <p:nvPr/>
        </p:nvSpPr>
        <p:spPr>
          <a:xfrm>
            <a:off x="8686825" y="0"/>
            <a:ext cx="457200" cy="5143500"/>
          </a:xfrm>
          <a:prstGeom prst="rect">
            <a:avLst/>
          </a:prstGeom>
          <a:solidFill>
            <a:srgbClr val="FEF6D8">
              <a:alpha val="5019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lt1"/>
              </a:solidFill>
              <a:latin typeface="Roboto Condensed"/>
              <a:ea typeface="Roboto Condensed"/>
              <a:cs typeface="Roboto Condensed"/>
              <a:sym typeface="Roboto Condensed"/>
            </a:endParaRPr>
          </a:p>
        </p:txBody>
      </p:sp>
      <p:sp>
        <p:nvSpPr>
          <p:cNvPr id="287" name="Google Shape;287;p33"/>
          <p:cNvSpPr txBox="1"/>
          <p:nvPr/>
        </p:nvSpPr>
        <p:spPr>
          <a:xfrm>
            <a:off x="61556" y="97913"/>
            <a:ext cx="7353300" cy="6927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t/>
            </a:r>
            <a:endParaRPr sz="3600">
              <a:latin typeface="Oswald SemiBold"/>
              <a:ea typeface="Oswald SemiBold"/>
              <a:cs typeface="Oswald SemiBold"/>
              <a:sym typeface="Oswald SemiBold"/>
            </a:endParaRPr>
          </a:p>
        </p:txBody>
      </p:sp>
      <p:sp>
        <p:nvSpPr>
          <p:cNvPr id="288" name="Google Shape;288;p33"/>
          <p:cNvSpPr txBox="1"/>
          <p:nvPr/>
        </p:nvSpPr>
        <p:spPr>
          <a:xfrm>
            <a:off x="311700" y="1398725"/>
            <a:ext cx="2639700" cy="307800"/>
          </a:xfrm>
          <a:prstGeom prst="rect">
            <a:avLst/>
          </a:prstGeom>
          <a:noFill/>
          <a:ln>
            <a:noFill/>
          </a:ln>
        </p:spPr>
        <p:txBody>
          <a:bodyPr anchorCtr="0" anchor="t" bIns="68575" lIns="68575" spcFirstLastPara="1" rIns="68575" wrap="square" tIns="68575">
            <a:spAutoFit/>
          </a:bodyPr>
          <a:lstStyle/>
          <a:p>
            <a:pPr indent="0" lvl="0" marL="0" rtl="0" algn="l">
              <a:lnSpc>
                <a:spcPct val="115000"/>
              </a:lnSpc>
              <a:spcBef>
                <a:spcPts val="2400"/>
              </a:spcBef>
              <a:spcAft>
                <a:spcPts val="600"/>
              </a:spcAft>
              <a:buNone/>
            </a:pPr>
            <a:r>
              <a:rPr lang="en" sz="1100">
                <a:solidFill>
                  <a:srgbClr val="000000"/>
                </a:solidFill>
                <a:latin typeface="Oswald ExtraLight"/>
                <a:ea typeface="Oswald ExtraLight"/>
                <a:cs typeface="Oswald ExtraLight"/>
                <a:sym typeface="Oswald ExtraLight"/>
              </a:rPr>
              <a:t>“Earth” by NASA</a:t>
            </a:r>
            <a:endParaRPr sz="1100">
              <a:latin typeface="Oswald ExtraLight"/>
              <a:ea typeface="Oswald ExtraLight"/>
              <a:cs typeface="Oswald ExtraLight"/>
              <a:sym typeface="Oswald ExtraLight"/>
            </a:endParaRPr>
          </a:p>
        </p:txBody>
      </p:sp>
      <p:sp>
        <p:nvSpPr>
          <p:cNvPr id="289" name="Google Shape;289;p33"/>
          <p:cNvSpPr txBox="1"/>
          <p:nvPr/>
        </p:nvSpPr>
        <p:spPr>
          <a:xfrm>
            <a:off x="311700" y="368825"/>
            <a:ext cx="8520600" cy="572700"/>
          </a:xfrm>
          <a:prstGeom prst="rect">
            <a:avLst/>
          </a:prstGeom>
          <a:noFill/>
          <a:ln>
            <a:noFill/>
          </a:ln>
        </p:spPr>
        <p:txBody>
          <a:bodyPr anchorCtr="0" anchor="ctr" bIns="34275" lIns="68575" spcFirstLastPara="1" rIns="68575" wrap="square" tIns="34275">
            <a:normAutofit/>
          </a:bodyPr>
          <a:lstStyle/>
          <a:p>
            <a:pPr indent="0" lvl="0" marL="0" rtl="0" algn="l">
              <a:spcBef>
                <a:spcPts val="0"/>
              </a:spcBef>
              <a:spcAft>
                <a:spcPts val="0"/>
              </a:spcAft>
              <a:buNone/>
            </a:pPr>
            <a:r>
              <a:rPr lang="en" sz="2800">
                <a:solidFill>
                  <a:srgbClr val="000000"/>
                </a:solidFill>
                <a:latin typeface="Oswald Light"/>
                <a:ea typeface="Oswald Light"/>
                <a:cs typeface="Oswald Light"/>
                <a:sym typeface="Oswald Light"/>
              </a:rPr>
              <a:t>IMAGES LICENSED UNDER CC-BY:</a:t>
            </a:r>
            <a:endParaRPr sz="2500">
              <a:latin typeface="Oswald Light"/>
              <a:ea typeface="Oswald Light"/>
              <a:cs typeface="Oswald Light"/>
              <a:sym typeface="Oswald Light"/>
            </a:endParaRPr>
          </a:p>
        </p:txBody>
      </p:sp>
      <p:sp>
        <p:nvSpPr>
          <p:cNvPr id="290" name="Google Shape;290;p33"/>
          <p:cNvSpPr txBox="1"/>
          <p:nvPr/>
        </p:nvSpPr>
        <p:spPr>
          <a:xfrm>
            <a:off x="311700" y="1706525"/>
            <a:ext cx="4644300" cy="307800"/>
          </a:xfrm>
          <a:prstGeom prst="rect">
            <a:avLst/>
          </a:prstGeom>
          <a:noFill/>
          <a:ln>
            <a:noFill/>
          </a:ln>
        </p:spPr>
        <p:txBody>
          <a:bodyPr anchorCtr="0" anchor="t" bIns="68575" lIns="68575" spcFirstLastPara="1" rIns="68575" wrap="square" tIns="68575">
            <a:spAutoFit/>
          </a:bodyPr>
          <a:lstStyle/>
          <a:p>
            <a:pPr indent="0" lvl="0" marL="0" rtl="0" algn="l">
              <a:lnSpc>
                <a:spcPct val="115000"/>
              </a:lnSpc>
              <a:spcBef>
                <a:spcPts val="2400"/>
              </a:spcBef>
              <a:spcAft>
                <a:spcPts val="600"/>
              </a:spcAft>
              <a:buNone/>
            </a:pPr>
            <a:r>
              <a:rPr lang="en" sz="1100">
                <a:solidFill>
                  <a:schemeClr val="dk1"/>
                </a:solidFill>
                <a:latin typeface="Oswald ExtraLight"/>
                <a:ea typeface="Oswald ExtraLight"/>
                <a:cs typeface="Oswald ExtraLight"/>
                <a:sym typeface="Oswald ExtraLight"/>
              </a:rPr>
              <a:t>“</a:t>
            </a:r>
            <a:r>
              <a:rPr lang="en" sz="1100">
                <a:latin typeface="Oswald ExtraLight"/>
                <a:ea typeface="Oswald ExtraLight"/>
                <a:cs typeface="Oswald ExtraLight"/>
                <a:sym typeface="Oswald ExtraLight"/>
              </a:rPr>
              <a:t>Vaccine and syringe” </a:t>
            </a:r>
            <a:r>
              <a:rPr lang="en" sz="1100">
                <a:solidFill>
                  <a:schemeClr val="dk1"/>
                </a:solidFill>
                <a:latin typeface="Oswald ExtraLight"/>
                <a:ea typeface="Oswald ExtraLight"/>
                <a:cs typeface="Oswald ExtraLight"/>
                <a:sym typeface="Oswald ExtraLight"/>
              </a:rPr>
              <a:t> by NIAID</a:t>
            </a:r>
            <a:endParaRPr sz="1100">
              <a:latin typeface="Oswald ExtraLight"/>
              <a:ea typeface="Oswald ExtraLight"/>
              <a:cs typeface="Oswald ExtraLight"/>
              <a:sym typeface="Oswald ExtraLight"/>
            </a:endParaRPr>
          </a:p>
        </p:txBody>
      </p:sp>
      <p:sp>
        <p:nvSpPr>
          <p:cNvPr id="291" name="Google Shape;291;p33"/>
          <p:cNvSpPr txBox="1"/>
          <p:nvPr/>
        </p:nvSpPr>
        <p:spPr>
          <a:xfrm>
            <a:off x="1723050" y="790625"/>
            <a:ext cx="2712600" cy="384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300">
                <a:solidFill>
                  <a:srgbClr val="000000"/>
                </a:solidFill>
                <a:latin typeface="Oswald Light"/>
                <a:ea typeface="Oswald Light"/>
                <a:cs typeface="Oswald Light"/>
                <a:sym typeface="Oswald Light"/>
              </a:rPr>
              <a:t>From OpenVerse</a:t>
            </a:r>
            <a:endParaRPr sz="1600">
              <a:latin typeface="Oswald Light"/>
              <a:ea typeface="Oswald Light"/>
              <a:cs typeface="Oswald Light"/>
              <a:sym typeface="Oswald Light"/>
            </a:endParaRPr>
          </a:p>
        </p:txBody>
      </p:sp>
      <p:sp>
        <p:nvSpPr>
          <p:cNvPr id="292" name="Google Shape;292;p33"/>
          <p:cNvSpPr txBox="1"/>
          <p:nvPr/>
        </p:nvSpPr>
        <p:spPr>
          <a:xfrm>
            <a:off x="311700" y="2014325"/>
            <a:ext cx="4644300" cy="307800"/>
          </a:xfrm>
          <a:prstGeom prst="rect">
            <a:avLst/>
          </a:prstGeom>
          <a:noFill/>
          <a:ln>
            <a:noFill/>
          </a:ln>
        </p:spPr>
        <p:txBody>
          <a:bodyPr anchorCtr="0" anchor="t" bIns="68575" lIns="68575" spcFirstLastPara="1" rIns="68575" wrap="square" tIns="68575">
            <a:spAutoFit/>
          </a:bodyPr>
          <a:lstStyle/>
          <a:p>
            <a:pPr indent="0" lvl="0" marL="0" rtl="0" algn="l">
              <a:lnSpc>
                <a:spcPct val="115000"/>
              </a:lnSpc>
              <a:spcBef>
                <a:spcPts val="2400"/>
              </a:spcBef>
              <a:spcAft>
                <a:spcPts val="600"/>
              </a:spcAft>
              <a:buNone/>
            </a:pPr>
            <a:r>
              <a:rPr lang="en" sz="1100">
                <a:solidFill>
                  <a:schemeClr val="dk1"/>
                </a:solidFill>
                <a:latin typeface="Oswald ExtraLight"/>
                <a:ea typeface="Oswald ExtraLight"/>
                <a:cs typeface="Oswald ExtraLight"/>
                <a:sym typeface="Oswald ExtraLight"/>
              </a:rPr>
              <a:t>“</a:t>
            </a:r>
            <a:r>
              <a:rPr lang="en" sz="1100">
                <a:latin typeface="Oswald ExtraLight"/>
                <a:ea typeface="Oswald ExtraLight"/>
                <a:cs typeface="Oswald ExtraLight"/>
                <a:sym typeface="Oswald ExtraLight"/>
              </a:rPr>
              <a:t>Halle (Saale) University Library Building</a:t>
            </a:r>
            <a:r>
              <a:rPr lang="en" sz="1100">
                <a:latin typeface="Oswald ExtraLight"/>
                <a:ea typeface="Oswald ExtraLight"/>
                <a:cs typeface="Oswald ExtraLight"/>
                <a:sym typeface="Oswald ExtraLight"/>
              </a:rPr>
              <a:t>” </a:t>
            </a:r>
            <a:r>
              <a:rPr lang="en" sz="1100">
                <a:solidFill>
                  <a:schemeClr val="dk1"/>
                </a:solidFill>
                <a:latin typeface="Oswald ExtraLight"/>
                <a:ea typeface="Oswald ExtraLight"/>
                <a:cs typeface="Oswald ExtraLight"/>
                <a:sym typeface="Oswald ExtraLight"/>
              </a:rPr>
              <a:t> by </a:t>
            </a:r>
            <a:r>
              <a:rPr lang="en" sz="1100">
                <a:solidFill>
                  <a:schemeClr val="dk1"/>
                </a:solidFill>
                <a:latin typeface="Oswald ExtraLight"/>
                <a:ea typeface="Oswald ExtraLight"/>
                <a:cs typeface="Oswald ExtraLight"/>
                <a:sym typeface="Oswald ExtraLight"/>
              </a:rPr>
              <a:t>Michael</a:t>
            </a:r>
            <a:r>
              <a:rPr lang="en" sz="1100">
                <a:solidFill>
                  <a:schemeClr val="dk1"/>
                </a:solidFill>
                <a:latin typeface="Oswald ExtraLight"/>
                <a:ea typeface="Oswald ExtraLight"/>
                <a:cs typeface="Oswald ExtraLight"/>
                <a:sym typeface="Oswald ExtraLight"/>
              </a:rPr>
              <a:t> Hanke</a:t>
            </a:r>
            <a:endParaRPr sz="1100">
              <a:latin typeface="Oswald ExtraLight"/>
              <a:ea typeface="Oswald ExtraLight"/>
              <a:cs typeface="Oswald ExtraLight"/>
              <a:sym typeface="Oswald ExtraLigh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17"/>
          <p:cNvSpPr txBox="1"/>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p>
            <a:pPr indent="0" lvl="0" marL="0" rtl="0" algn="l">
              <a:spcBef>
                <a:spcPts val="0"/>
              </a:spcBef>
              <a:spcAft>
                <a:spcPts val="0"/>
              </a:spcAft>
              <a:buNone/>
            </a:pPr>
            <a:r>
              <a:rPr lang="en" sz="3200">
                <a:latin typeface="Oswald Light"/>
                <a:ea typeface="Oswald Light"/>
                <a:cs typeface="Oswald Light"/>
                <a:sym typeface="Oswald Light"/>
              </a:rPr>
              <a:t>Knowledge about our world </a:t>
            </a:r>
            <a:br>
              <a:rPr lang="en" sz="3200">
                <a:solidFill>
                  <a:srgbClr val="000000"/>
                </a:solidFill>
                <a:latin typeface="Oswald Light"/>
                <a:ea typeface="Oswald Light"/>
                <a:cs typeface="Oswald Light"/>
                <a:sym typeface="Oswald Light"/>
              </a:rPr>
            </a:br>
            <a:r>
              <a:rPr lang="en" sz="3200">
                <a:latin typeface="Oswald Light"/>
                <a:ea typeface="Oswald Light"/>
                <a:cs typeface="Oswald Light"/>
                <a:sym typeface="Oswald Light"/>
              </a:rPr>
              <a:t>is a</a:t>
            </a:r>
            <a:r>
              <a:rPr lang="en" sz="3200">
                <a:latin typeface="Oswald"/>
                <a:ea typeface="Oswald"/>
                <a:cs typeface="Oswald"/>
                <a:sym typeface="Oswald"/>
              </a:rPr>
              <a:t> </a:t>
            </a:r>
            <a:r>
              <a:rPr b="1" lang="en" sz="3200">
                <a:solidFill>
                  <a:srgbClr val="B0B0B0"/>
                </a:solidFill>
                <a:latin typeface="Oswald"/>
                <a:ea typeface="Oswald"/>
                <a:cs typeface="Oswald"/>
                <a:sym typeface="Oswald"/>
              </a:rPr>
              <a:t>public good </a:t>
            </a:r>
            <a:endParaRPr b="1" sz="3200">
              <a:solidFill>
                <a:srgbClr val="B0B0B0"/>
              </a:solidFill>
              <a:latin typeface="Oswald"/>
              <a:ea typeface="Oswald"/>
              <a:cs typeface="Oswald"/>
              <a:sym typeface="Oswa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18"/>
          <p:cNvSpPr txBox="1"/>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p>
            <a:pPr indent="0" lvl="0" marL="0" rtl="0" algn="l">
              <a:spcBef>
                <a:spcPts val="0"/>
              </a:spcBef>
              <a:spcAft>
                <a:spcPts val="0"/>
              </a:spcAft>
              <a:buNone/>
            </a:pPr>
            <a:r>
              <a:rPr lang="en" sz="3200">
                <a:latin typeface="Oswald Light"/>
                <a:ea typeface="Oswald Light"/>
                <a:cs typeface="Oswald Light"/>
                <a:sym typeface="Oswald Light"/>
              </a:rPr>
              <a:t>Sharing knowledge is a </a:t>
            </a:r>
            <a:br>
              <a:rPr lang="en" sz="3200">
                <a:latin typeface="Oswald Light"/>
                <a:ea typeface="Oswald Light"/>
                <a:cs typeface="Oswald Light"/>
                <a:sym typeface="Oswald Light"/>
              </a:rPr>
            </a:br>
            <a:r>
              <a:rPr b="1" lang="en" sz="3200">
                <a:solidFill>
                  <a:srgbClr val="B0B0B0"/>
                </a:solidFill>
                <a:latin typeface="Oswald"/>
                <a:ea typeface="Oswald"/>
                <a:cs typeface="Oswald"/>
                <a:sym typeface="Oswald"/>
              </a:rPr>
              <a:t>social justice issue</a:t>
            </a:r>
            <a:endParaRPr b="1" sz="3200">
              <a:solidFill>
                <a:srgbClr val="B0B0B0"/>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pic>
        <p:nvPicPr>
          <p:cNvPr id="117" name="Google Shape;117;p19"/>
          <p:cNvPicPr preferRelativeResize="0"/>
          <p:nvPr/>
        </p:nvPicPr>
        <p:blipFill>
          <a:blip r:embed="rId3">
            <a:alphaModFix/>
          </a:blip>
          <a:stretch>
            <a:fillRect/>
          </a:stretch>
        </p:blipFill>
        <p:spPr>
          <a:xfrm>
            <a:off x="2301975" y="1517450"/>
            <a:ext cx="1583951" cy="1583951"/>
          </a:xfrm>
          <a:prstGeom prst="rect">
            <a:avLst/>
          </a:prstGeom>
          <a:noFill/>
          <a:ln>
            <a:noFill/>
          </a:ln>
        </p:spPr>
      </p:pic>
      <p:sp>
        <p:nvSpPr>
          <p:cNvPr id="118" name="Google Shape;118;p19"/>
          <p:cNvSpPr txBox="1"/>
          <p:nvPr/>
        </p:nvSpPr>
        <p:spPr>
          <a:xfrm>
            <a:off x="3945275" y="1596325"/>
            <a:ext cx="4344900" cy="142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800">
                <a:latin typeface="Oswald Medium"/>
                <a:ea typeface="Oswald Medium"/>
                <a:cs typeface="Oswald Medium"/>
                <a:sym typeface="Oswald Medium"/>
              </a:rPr>
              <a:t>CASE STUDY 1:</a:t>
            </a:r>
            <a:endParaRPr sz="2800">
              <a:solidFill>
                <a:srgbClr val="000000"/>
              </a:solidFill>
              <a:latin typeface="Oswald Medium"/>
              <a:ea typeface="Oswald Medium"/>
              <a:cs typeface="Oswald Medium"/>
              <a:sym typeface="Oswald Medium"/>
            </a:endParaRPr>
          </a:p>
          <a:p>
            <a:pPr indent="0" lvl="0" marL="0" rtl="0" algn="l">
              <a:spcBef>
                <a:spcPts val="0"/>
              </a:spcBef>
              <a:spcAft>
                <a:spcPts val="0"/>
              </a:spcAft>
              <a:buNone/>
            </a:pPr>
            <a:r>
              <a:rPr lang="en" sz="2800">
                <a:latin typeface="Oswald Medium"/>
                <a:ea typeface="Oswald Medium"/>
                <a:cs typeface="Oswald Medium"/>
                <a:sym typeface="Oswald Medium"/>
              </a:rPr>
              <a:t>The COVID-19 </a:t>
            </a:r>
            <a:endParaRPr sz="2800">
              <a:latin typeface="Oswald Medium"/>
              <a:ea typeface="Oswald Medium"/>
              <a:cs typeface="Oswald Medium"/>
              <a:sym typeface="Oswald Medium"/>
            </a:endParaRPr>
          </a:p>
          <a:p>
            <a:pPr indent="0" lvl="0" marL="0" rtl="0" algn="l">
              <a:spcBef>
                <a:spcPts val="0"/>
              </a:spcBef>
              <a:spcAft>
                <a:spcPts val="0"/>
              </a:spcAft>
              <a:buNone/>
            </a:pPr>
            <a:r>
              <a:rPr lang="en" sz="2800">
                <a:latin typeface="Oswald Medium"/>
                <a:ea typeface="Oswald Medium"/>
                <a:cs typeface="Oswald Medium"/>
                <a:sym typeface="Oswald Medium"/>
              </a:rPr>
              <a:t>Pandemic</a:t>
            </a:r>
            <a:endParaRPr sz="2800">
              <a:solidFill>
                <a:srgbClr val="000000"/>
              </a:solidFill>
              <a:latin typeface="Oswald Medium"/>
              <a:ea typeface="Oswald Medium"/>
              <a:cs typeface="Oswald Medium"/>
              <a:sym typeface="Oswald Medium"/>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grpSp>
        <p:nvGrpSpPr>
          <p:cNvPr id="123" name="Google Shape;123;p20"/>
          <p:cNvGrpSpPr/>
          <p:nvPr/>
        </p:nvGrpSpPr>
        <p:grpSpPr>
          <a:xfrm>
            <a:off x="7478550" y="2194625"/>
            <a:ext cx="521859" cy="495600"/>
            <a:chOff x="1515225" y="2178325"/>
            <a:chExt cx="521859" cy="495600"/>
          </a:xfrm>
        </p:grpSpPr>
        <p:sp>
          <p:nvSpPr>
            <p:cNvPr id="124" name="Google Shape;124;p20"/>
            <p:cNvSpPr/>
            <p:nvPr/>
          </p:nvSpPr>
          <p:spPr>
            <a:xfrm>
              <a:off x="1515225" y="2178325"/>
              <a:ext cx="495600" cy="4956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5" name="Google Shape;125;p20"/>
            <p:cNvPicPr preferRelativeResize="0"/>
            <p:nvPr/>
          </p:nvPicPr>
          <p:blipFill>
            <a:blip r:embed="rId3">
              <a:alphaModFix/>
            </a:blip>
            <a:stretch>
              <a:fillRect/>
            </a:stretch>
          </p:blipFill>
          <p:spPr>
            <a:xfrm>
              <a:off x="1616650" y="2201575"/>
              <a:ext cx="207051" cy="207051"/>
            </a:xfrm>
            <a:prstGeom prst="rect">
              <a:avLst/>
            </a:prstGeom>
            <a:noFill/>
            <a:ln>
              <a:noFill/>
            </a:ln>
          </p:spPr>
        </p:pic>
        <p:pic>
          <p:nvPicPr>
            <p:cNvPr id="126" name="Google Shape;126;p20"/>
            <p:cNvPicPr preferRelativeResize="0"/>
            <p:nvPr/>
          </p:nvPicPr>
          <p:blipFill>
            <a:blip r:embed="rId3">
              <a:alphaModFix/>
            </a:blip>
            <a:stretch>
              <a:fillRect/>
            </a:stretch>
          </p:blipFill>
          <p:spPr>
            <a:xfrm rot="5400000">
              <a:off x="1581175" y="2408625"/>
              <a:ext cx="207051" cy="207051"/>
            </a:xfrm>
            <a:prstGeom prst="rect">
              <a:avLst/>
            </a:prstGeom>
            <a:noFill/>
            <a:ln>
              <a:noFill/>
            </a:ln>
          </p:spPr>
        </p:pic>
        <p:pic>
          <p:nvPicPr>
            <p:cNvPr id="127" name="Google Shape;127;p20"/>
            <p:cNvPicPr preferRelativeResize="0"/>
            <p:nvPr/>
          </p:nvPicPr>
          <p:blipFill>
            <a:blip r:embed="rId3">
              <a:alphaModFix/>
            </a:blip>
            <a:stretch>
              <a:fillRect/>
            </a:stretch>
          </p:blipFill>
          <p:spPr>
            <a:xfrm rot="2519866">
              <a:off x="1787354" y="2322599"/>
              <a:ext cx="207049" cy="207049"/>
            </a:xfrm>
            <a:prstGeom prst="rect">
              <a:avLst/>
            </a:prstGeom>
            <a:noFill/>
            <a:ln>
              <a:noFill/>
            </a:ln>
          </p:spPr>
        </p:pic>
      </p:grpSp>
      <p:grpSp>
        <p:nvGrpSpPr>
          <p:cNvPr id="128" name="Google Shape;128;p20"/>
          <p:cNvGrpSpPr/>
          <p:nvPr/>
        </p:nvGrpSpPr>
        <p:grpSpPr>
          <a:xfrm>
            <a:off x="5358600" y="439888"/>
            <a:ext cx="3381474" cy="2742850"/>
            <a:chOff x="5358600" y="439888"/>
            <a:chExt cx="3381474" cy="2742850"/>
          </a:xfrm>
        </p:grpSpPr>
        <p:pic>
          <p:nvPicPr>
            <p:cNvPr id="129" name="Google Shape;129;p20"/>
            <p:cNvPicPr preferRelativeResize="0"/>
            <p:nvPr/>
          </p:nvPicPr>
          <p:blipFill>
            <a:blip r:embed="rId4">
              <a:alphaModFix/>
            </a:blip>
            <a:stretch>
              <a:fillRect/>
            </a:stretch>
          </p:blipFill>
          <p:spPr>
            <a:xfrm rot="1134394">
              <a:off x="6017850" y="627346"/>
              <a:ext cx="857506" cy="857506"/>
            </a:xfrm>
            <a:prstGeom prst="rect">
              <a:avLst/>
            </a:prstGeom>
            <a:noFill/>
            <a:ln>
              <a:noFill/>
            </a:ln>
          </p:spPr>
        </p:pic>
        <p:sp>
          <p:nvSpPr>
            <p:cNvPr id="130" name="Google Shape;130;p20"/>
            <p:cNvSpPr txBox="1"/>
            <p:nvPr/>
          </p:nvSpPr>
          <p:spPr>
            <a:xfrm>
              <a:off x="5358600" y="1231350"/>
              <a:ext cx="12327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Oswald Light"/>
                  <a:ea typeface="Oswald Light"/>
                  <a:cs typeface="Oswald Light"/>
                  <a:sym typeface="Oswald Light"/>
                </a:rPr>
                <a:t>COVID-19 vaccine</a:t>
              </a:r>
              <a:endParaRPr sz="1200">
                <a:latin typeface="Oswald Light"/>
                <a:ea typeface="Oswald Light"/>
                <a:cs typeface="Oswald Light"/>
                <a:sym typeface="Oswald Light"/>
              </a:endParaRPr>
            </a:p>
          </p:txBody>
        </p:sp>
        <p:grpSp>
          <p:nvGrpSpPr>
            <p:cNvPr id="131" name="Google Shape;131;p20"/>
            <p:cNvGrpSpPr/>
            <p:nvPr/>
          </p:nvGrpSpPr>
          <p:grpSpPr>
            <a:xfrm>
              <a:off x="6591300" y="439888"/>
              <a:ext cx="2148774" cy="2742850"/>
              <a:chOff x="-58250" y="1666550"/>
              <a:chExt cx="2148774" cy="2742850"/>
            </a:xfrm>
          </p:grpSpPr>
          <p:pic>
            <p:nvPicPr>
              <p:cNvPr id="132" name="Google Shape;132;p20"/>
              <p:cNvPicPr preferRelativeResize="0"/>
              <p:nvPr/>
            </p:nvPicPr>
            <p:blipFill rotWithShape="1">
              <a:blip r:embed="rId5">
                <a:alphaModFix/>
              </a:blip>
              <a:srcRect b="0" l="10150" r="13873" t="2047"/>
              <a:stretch/>
            </p:blipFill>
            <p:spPr>
              <a:xfrm rot="-1048721">
                <a:off x="265118" y="1854753"/>
                <a:ext cx="1502038" cy="2384119"/>
              </a:xfrm>
              <a:prstGeom prst="rect">
                <a:avLst/>
              </a:prstGeom>
              <a:noFill/>
              <a:ln>
                <a:noFill/>
              </a:ln>
            </p:spPr>
          </p:pic>
          <p:sp>
            <p:nvSpPr>
              <p:cNvPr id="133" name="Google Shape;133;p20"/>
              <p:cNvSpPr/>
              <p:nvPr/>
            </p:nvSpPr>
            <p:spPr>
              <a:xfrm>
                <a:off x="1011400" y="1666550"/>
                <a:ext cx="176100" cy="171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4" name="Google Shape;134;p20"/>
            <p:cNvSpPr/>
            <p:nvPr/>
          </p:nvSpPr>
          <p:spPr>
            <a:xfrm>
              <a:off x="7478550" y="2194625"/>
              <a:ext cx="495600" cy="4956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5" name="Google Shape;135;p20"/>
            <p:cNvPicPr preferRelativeResize="0"/>
            <p:nvPr/>
          </p:nvPicPr>
          <p:blipFill>
            <a:blip r:embed="rId6">
              <a:alphaModFix/>
            </a:blip>
            <a:stretch>
              <a:fillRect/>
            </a:stretch>
          </p:blipFill>
          <p:spPr>
            <a:xfrm>
              <a:off x="7561450" y="2277525"/>
              <a:ext cx="329799" cy="329799"/>
            </a:xfrm>
            <a:prstGeom prst="rect">
              <a:avLst/>
            </a:prstGeom>
            <a:noFill/>
            <a:ln>
              <a:noFill/>
            </a:ln>
          </p:spPr>
        </p:pic>
      </p:grpSp>
      <p:grpSp>
        <p:nvGrpSpPr>
          <p:cNvPr id="136" name="Google Shape;136;p20"/>
          <p:cNvGrpSpPr/>
          <p:nvPr/>
        </p:nvGrpSpPr>
        <p:grpSpPr>
          <a:xfrm>
            <a:off x="4105800" y="2278850"/>
            <a:ext cx="4245550" cy="934263"/>
            <a:chOff x="162450" y="3764750"/>
            <a:chExt cx="4245550" cy="934263"/>
          </a:xfrm>
        </p:grpSpPr>
        <p:grpSp>
          <p:nvGrpSpPr>
            <p:cNvPr id="137" name="Google Shape;137;p20"/>
            <p:cNvGrpSpPr/>
            <p:nvPr/>
          </p:nvGrpSpPr>
          <p:grpSpPr>
            <a:xfrm>
              <a:off x="162450" y="3764750"/>
              <a:ext cx="4245550" cy="767713"/>
              <a:chOff x="162450" y="3688550"/>
              <a:chExt cx="4245550" cy="767713"/>
            </a:xfrm>
          </p:grpSpPr>
          <p:sp>
            <p:nvSpPr>
              <p:cNvPr id="138" name="Google Shape;138;p20"/>
              <p:cNvSpPr txBox="1"/>
              <p:nvPr/>
            </p:nvSpPr>
            <p:spPr>
              <a:xfrm>
                <a:off x="162450" y="3688550"/>
                <a:ext cx="756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latin typeface="Oswald"/>
                    <a:ea typeface="Oswald"/>
                    <a:cs typeface="Oswald"/>
                    <a:sym typeface="Oswald"/>
                  </a:rPr>
                  <a:t>77%</a:t>
                </a:r>
                <a:endParaRPr sz="2400">
                  <a:latin typeface="Oswald"/>
                  <a:ea typeface="Oswald"/>
                  <a:cs typeface="Oswald"/>
                  <a:sym typeface="Oswald"/>
                </a:endParaRPr>
              </a:p>
            </p:txBody>
          </p:sp>
          <p:sp>
            <p:nvSpPr>
              <p:cNvPr id="139" name="Google Shape;139;p20"/>
              <p:cNvSpPr txBox="1"/>
              <p:nvPr/>
            </p:nvSpPr>
            <p:spPr>
              <a:xfrm>
                <a:off x="171100" y="4056063"/>
                <a:ext cx="4236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Oswald Light"/>
                    <a:ea typeface="Oswald Light"/>
                    <a:cs typeface="Oswald Light"/>
                    <a:sym typeface="Oswald Light"/>
                  </a:rPr>
                  <a:t>of COVID-19 related papers are open access</a:t>
                </a:r>
                <a:endParaRPr>
                  <a:latin typeface="Oswald Light"/>
                  <a:ea typeface="Oswald Light"/>
                  <a:cs typeface="Oswald Light"/>
                  <a:sym typeface="Oswald Light"/>
                </a:endParaRPr>
              </a:p>
            </p:txBody>
          </p:sp>
        </p:grpSp>
        <p:sp>
          <p:nvSpPr>
            <p:cNvPr id="140" name="Google Shape;140;p20"/>
            <p:cNvSpPr txBox="1"/>
            <p:nvPr/>
          </p:nvSpPr>
          <p:spPr>
            <a:xfrm>
              <a:off x="179975" y="4375913"/>
              <a:ext cx="14094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latin typeface="Oswald ExtraLight"/>
                  <a:ea typeface="Oswald ExtraLight"/>
                  <a:cs typeface="Oswald ExtraLight"/>
                  <a:sym typeface="Oswald ExtraLight"/>
                </a:rPr>
                <a:t>Source:  Brainard 2021, Science</a:t>
              </a:r>
              <a:endParaRPr sz="900">
                <a:latin typeface="Oswald ExtraLight"/>
                <a:ea typeface="Oswald ExtraLight"/>
                <a:cs typeface="Oswald ExtraLight"/>
                <a:sym typeface="Oswald ExtraLight"/>
              </a:endParaRPr>
            </a:p>
          </p:txBody>
        </p:sp>
      </p:grpSp>
      <p:grpSp>
        <p:nvGrpSpPr>
          <p:cNvPr id="141" name="Google Shape;141;p20"/>
          <p:cNvGrpSpPr/>
          <p:nvPr/>
        </p:nvGrpSpPr>
        <p:grpSpPr>
          <a:xfrm>
            <a:off x="4105800" y="3213125"/>
            <a:ext cx="4767275" cy="923400"/>
            <a:chOff x="162450" y="4735375"/>
            <a:chExt cx="4767275" cy="923400"/>
          </a:xfrm>
        </p:grpSpPr>
        <p:sp>
          <p:nvSpPr>
            <p:cNvPr id="142" name="Google Shape;142;p20"/>
            <p:cNvSpPr txBox="1"/>
            <p:nvPr/>
          </p:nvSpPr>
          <p:spPr>
            <a:xfrm>
              <a:off x="162450" y="4735375"/>
              <a:ext cx="29157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latin typeface="Oswald"/>
                  <a:ea typeface="Oswald"/>
                  <a:cs typeface="Oswald"/>
                  <a:sym typeface="Oswald"/>
                </a:rPr>
                <a:t>80,000 </a:t>
              </a:r>
              <a:endParaRPr sz="2400">
                <a:latin typeface="Oswald"/>
                <a:ea typeface="Oswald"/>
                <a:cs typeface="Oswald"/>
                <a:sym typeface="Oswald"/>
              </a:endParaRPr>
            </a:p>
            <a:p>
              <a:pPr indent="0" lvl="0" marL="0" rtl="0" algn="l">
                <a:spcBef>
                  <a:spcPts val="0"/>
                </a:spcBef>
                <a:spcAft>
                  <a:spcPts val="0"/>
                </a:spcAft>
                <a:buNone/>
              </a:pPr>
              <a:r>
                <a:rPr lang="en" sz="2400">
                  <a:latin typeface="Oswald"/>
                  <a:ea typeface="Oswald"/>
                  <a:cs typeface="Oswald"/>
                  <a:sym typeface="Oswald"/>
                </a:rPr>
                <a:t>PREPRINTS</a:t>
              </a:r>
              <a:endParaRPr sz="2400">
                <a:latin typeface="Oswald"/>
                <a:ea typeface="Oswald"/>
                <a:cs typeface="Oswald"/>
                <a:sym typeface="Oswald"/>
              </a:endParaRPr>
            </a:p>
          </p:txBody>
        </p:sp>
        <p:sp>
          <p:nvSpPr>
            <p:cNvPr id="143" name="Google Shape;143;p20"/>
            <p:cNvSpPr txBox="1"/>
            <p:nvPr/>
          </p:nvSpPr>
          <p:spPr>
            <a:xfrm>
              <a:off x="1524425" y="4776975"/>
              <a:ext cx="33663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Oswald Light"/>
                  <a:ea typeface="Oswald Light"/>
                  <a:cs typeface="Oswald Light"/>
                  <a:sym typeface="Oswald Light"/>
                </a:rPr>
                <a:t>and counting since the announcement of the emergence of a new virus on December 31, 2019</a:t>
              </a:r>
              <a:endParaRPr>
                <a:latin typeface="Oswald Light"/>
                <a:ea typeface="Oswald Light"/>
                <a:cs typeface="Oswald Light"/>
                <a:sym typeface="Oswald Light"/>
              </a:endParaRPr>
            </a:p>
          </p:txBody>
        </p:sp>
        <p:sp>
          <p:nvSpPr>
            <p:cNvPr id="144" name="Google Shape;144;p20"/>
            <p:cNvSpPr txBox="1"/>
            <p:nvPr/>
          </p:nvSpPr>
          <p:spPr>
            <a:xfrm>
              <a:off x="1524425" y="5288825"/>
              <a:ext cx="34053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latin typeface="Oswald ExtraLight"/>
                  <a:ea typeface="Oswald ExtraLight"/>
                  <a:cs typeface="Oswald ExtraLight"/>
                  <a:sym typeface="Oswald ExtraLight"/>
                </a:rPr>
                <a:t>Source:  Besançon et al. 2021, BMC Medical Research Methodology </a:t>
              </a:r>
              <a:endParaRPr sz="900">
                <a:latin typeface="Oswald ExtraLight"/>
                <a:ea typeface="Oswald ExtraLight"/>
                <a:cs typeface="Oswald ExtraLight"/>
                <a:sym typeface="Oswald ExtraLight"/>
              </a:endParaRPr>
            </a:p>
          </p:txBody>
        </p:sp>
      </p:grpSp>
      <p:grpSp>
        <p:nvGrpSpPr>
          <p:cNvPr id="145" name="Google Shape;145;p20"/>
          <p:cNvGrpSpPr/>
          <p:nvPr/>
        </p:nvGrpSpPr>
        <p:grpSpPr>
          <a:xfrm>
            <a:off x="293275" y="373150"/>
            <a:ext cx="3541500" cy="1046700"/>
            <a:chOff x="293275" y="373150"/>
            <a:chExt cx="3541500" cy="1046700"/>
          </a:xfrm>
        </p:grpSpPr>
        <p:sp>
          <p:nvSpPr>
            <p:cNvPr id="146" name="Google Shape;146;p20"/>
            <p:cNvSpPr txBox="1"/>
            <p:nvPr/>
          </p:nvSpPr>
          <p:spPr>
            <a:xfrm>
              <a:off x="293275" y="373150"/>
              <a:ext cx="35415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Oswald Light"/>
                  <a:ea typeface="Oswald Light"/>
                  <a:cs typeface="Oswald Light"/>
                  <a:sym typeface="Oswald Light"/>
                </a:rPr>
                <a:t>ON 31 DECEMBER 2019, THE WHO CHINA COUNTRY OFFICE WAS INFORMED OF CASES OF PNEUMONIA OF UNKNOWN ORIGIN.</a:t>
              </a:r>
              <a:endParaRPr>
                <a:latin typeface="Oswald Light"/>
                <a:ea typeface="Oswald Light"/>
                <a:cs typeface="Oswald Light"/>
                <a:sym typeface="Oswald Light"/>
              </a:endParaRPr>
            </a:p>
            <a:p>
              <a:pPr indent="0" lvl="0" marL="0" rtl="0" algn="l">
                <a:spcBef>
                  <a:spcPts val="0"/>
                </a:spcBef>
                <a:spcAft>
                  <a:spcPts val="0"/>
                </a:spcAft>
                <a:buNone/>
              </a:pPr>
              <a:r>
                <a:t/>
              </a:r>
              <a:endParaRPr>
                <a:latin typeface="Oswald Light"/>
                <a:ea typeface="Oswald Light"/>
                <a:cs typeface="Oswald Light"/>
                <a:sym typeface="Oswald Light"/>
              </a:endParaRPr>
            </a:p>
          </p:txBody>
        </p:sp>
        <p:sp>
          <p:nvSpPr>
            <p:cNvPr id="147" name="Google Shape;147;p20"/>
            <p:cNvSpPr txBox="1"/>
            <p:nvPr/>
          </p:nvSpPr>
          <p:spPr>
            <a:xfrm>
              <a:off x="2075825" y="870625"/>
              <a:ext cx="1604100" cy="246300"/>
            </a:xfrm>
            <a:prstGeom prst="rect">
              <a:avLst/>
            </a:prstGeom>
            <a:noFill/>
            <a:ln>
              <a:noFill/>
            </a:ln>
          </p:spPr>
          <p:txBody>
            <a:bodyPr anchorCtr="0" anchor="t" bIns="68575" lIns="68575" spcFirstLastPara="1" rIns="68575" wrap="square" tIns="68575">
              <a:spAutoFit/>
            </a:bodyPr>
            <a:lstStyle/>
            <a:p>
              <a:pPr indent="0" lvl="0" marL="0" rtl="0" algn="r">
                <a:spcBef>
                  <a:spcPts val="0"/>
                </a:spcBef>
                <a:spcAft>
                  <a:spcPts val="0"/>
                </a:spcAft>
                <a:buNone/>
              </a:pPr>
              <a:r>
                <a:rPr lang="en" sz="700">
                  <a:latin typeface="Oswald ExtraLight"/>
                  <a:ea typeface="Oswald ExtraLight"/>
                  <a:cs typeface="Oswald ExtraLight"/>
                  <a:sym typeface="Oswald ExtraLight"/>
                </a:rPr>
                <a:t>Source:  World Health Organization, 2019</a:t>
              </a:r>
              <a:endParaRPr sz="700">
                <a:latin typeface="Oswald ExtraLight"/>
                <a:ea typeface="Oswald ExtraLight"/>
                <a:cs typeface="Oswald ExtraLight"/>
                <a:sym typeface="Oswald ExtraLight"/>
              </a:endParaRPr>
            </a:p>
          </p:txBody>
        </p:sp>
      </p:grpSp>
      <p:grpSp>
        <p:nvGrpSpPr>
          <p:cNvPr id="148" name="Google Shape;148;p20"/>
          <p:cNvGrpSpPr/>
          <p:nvPr/>
        </p:nvGrpSpPr>
        <p:grpSpPr>
          <a:xfrm>
            <a:off x="293275" y="2347025"/>
            <a:ext cx="3747900" cy="866097"/>
            <a:chOff x="140875" y="2118425"/>
            <a:chExt cx="3747900" cy="866097"/>
          </a:xfrm>
        </p:grpSpPr>
        <p:pic>
          <p:nvPicPr>
            <p:cNvPr id="149" name="Google Shape;149;p20"/>
            <p:cNvPicPr preferRelativeResize="0"/>
            <p:nvPr/>
          </p:nvPicPr>
          <p:blipFill>
            <a:blip r:embed="rId7">
              <a:alphaModFix/>
            </a:blip>
            <a:stretch>
              <a:fillRect/>
            </a:stretch>
          </p:blipFill>
          <p:spPr>
            <a:xfrm>
              <a:off x="2149775" y="2208098"/>
              <a:ext cx="776424" cy="776424"/>
            </a:xfrm>
            <a:prstGeom prst="rect">
              <a:avLst/>
            </a:prstGeom>
            <a:noFill/>
            <a:ln>
              <a:noFill/>
            </a:ln>
          </p:spPr>
        </p:pic>
        <p:sp>
          <p:nvSpPr>
            <p:cNvPr id="150" name="Google Shape;150;p20"/>
            <p:cNvSpPr txBox="1"/>
            <p:nvPr/>
          </p:nvSpPr>
          <p:spPr>
            <a:xfrm>
              <a:off x="140875" y="2118425"/>
              <a:ext cx="37479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Oswald Light"/>
                  <a:ea typeface="Oswald Light"/>
                  <a:cs typeface="Oswald Light"/>
                  <a:sym typeface="Oswald Light"/>
                </a:rPr>
                <a:t>China publicly shared the </a:t>
              </a:r>
              <a:endParaRPr>
                <a:latin typeface="Oswald Light"/>
                <a:ea typeface="Oswald Light"/>
                <a:cs typeface="Oswald Light"/>
                <a:sym typeface="Oswald Light"/>
              </a:endParaRPr>
            </a:p>
            <a:p>
              <a:pPr indent="0" lvl="0" marL="0" rtl="0" algn="l">
                <a:spcBef>
                  <a:spcPts val="0"/>
                </a:spcBef>
                <a:spcAft>
                  <a:spcPts val="0"/>
                </a:spcAft>
                <a:buNone/>
              </a:pPr>
              <a:r>
                <a:rPr lang="en">
                  <a:latin typeface="Oswald Light"/>
                  <a:ea typeface="Oswald Light"/>
                  <a:cs typeface="Oswald Light"/>
                  <a:sym typeface="Oswald Light"/>
                </a:rPr>
                <a:t>genetic sequence of COVID-19</a:t>
              </a:r>
              <a:endParaRPr>
                <a:latin typeface="Oswald Light"/>
                <a:ea typeface="Oswald Light"/>
                <a:cs typeface="Oswald Light"/>
                <a:sym typeface="Oswald Light"/>
              </a:endParaRPr>
            </a:p>
          </p:txBody>
        </p:sp>
      </p:grpSp>
      <p:grpSp>
        <p:nvGrpSpPr>
          <p:cNvPr id="151" name="Google Shape;151;p20"/>
          <p:cNvGrpSpPr/>
          <p:nvPr/>
        </p:nvGrpSpPr>
        <p:grpSpPr>
          <a:xfrm>
            <a:off x="293275" y="1258975"/>
            <a:ext cx="3541500" cy="1383933"/>
            <a:chOff x="2090525" y="1193550"/>
            <a:chExt cx="3541500" cy="1383933"/>
          </a:xfrm>
        </p:grpSpPr>
        <p:pic>
          <p:nvPicPr>
            <p:cNvPr id="152" name="Google Shape;152;p20"/>
            <p:cNvPicPr preferRelativeResize="0"/>
            <p:nvPr/>
          </p:nvPicPr>
          <p:blipFill>
            <a:blip r:embed="rId8">
              <a:alphaModFix/>
            </a:blip>
            <a:stretch>
              <a:fillRect/>
            </a:stretch>
          </p:blipFill>
          <p:spPr>
            <a:xfrm>
              <a:off x="4423690" y="1369146"/>
              <a:ext cx="1208325" cy="1208337"/>
            </a:xfrm>
            <a:prstGeom prst="rect">
              <a:avLst/>
            </a:prstGeom>
            <a:noFill/>
            <a:ln>
              <a:noFill/>
            </a:ln>
          </p:spPr>
        </p:pic>
        <p:sp>
          <p:nvSpPr>
            <p:cNvPr id="153" name="Google Shape;153;p20"/>
            <p:cNvSpPr txBox="1"/>
            <p:nvPr/>
          </p:nvSpPr>
          <p:spPr>
            <a:xfrm>
              <a:off x="2090525" y="1193550"/>
              <a:ext cx="35415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Oswald Light"/>
                  <a:ea typeface="Oswald Light"/>
                  <a:cs typeface="Oswald Light"/>
                  <a:sym typeface="Oswald Light"/>
                </a:rPr>
                <a:t>”We have therefore made the assessment that covid-19 can be characterized as a pandemic.”</a:t>
              </a:r>
              <a:endParaRPr>
                <a:latin typeface="Oswald Light"/>
                <a:ea typeface="Oswald Light"/>
                <a:cs typeface="Oswald Light"/>
                <a:sym typeface="Oswald Light"/>
              </a:endParaRPr>
            </a:p>
          </p:txBody>
        </p:sp>
        <p:sp>
          <p:nvSpPr>
            <p:cNvPr id="154" name="Google Shape;154;p20"/>
            <p:cNvSpPr txBox="1"/>
            <p:nvPr/>
          </p:nvSpPr>
          <p:spPr>
            <a:xfrm>
              <a:off x="2152025" y="1699300"/>
              <a:ext cx="1604100" cy="2463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700">
                  <a:latin typeface="Oswald ExtraLight"/>
                  <a:ea typeface="Oswald ExtraLight"/>
                  <a:cs typeface="Oswald ExtraLight"/>
                  <a:sym typeface="Oswald ExtraLight"/>
                </a:rPr>
                <a:t>Source:  World Health Organization, 2020</a:t>
              </a:r>
              <a:endParaRPr sz="700">
                <a:latin typeface="Oswald ExtraLight"/>
                <a:ea typeface="Oswald ExtraLight"/>
                <a:cs typeface="Oswald ExtraLight"/>
                <a:sym typeface="Oswald ExtraLight"/>
              </a:endParaRPr>
            </a:p>
          </p:txBody>
        </p:sp>
      </p:grpSp>
      <p:grpSp>
        <p:nvGrpSpPr>
          <p:cNvPr id="155" name="Google Shape;155;p20"/>
          <p:cNvGrpSpPr/>
          <p:nvPr/>
        </p:nvGrpSpPr>
        <p:grpSpPr>
          <a:xfrm>
            <a:off x="208609" y="3271525"/>
            <a:ext cx="3662166" cy="1175464"/>
            <a:chOff x="56209" y="3042925"/>
            <a:chExt cx="3662166" cy="1175464"/>
          </a:xfrm>
        </p:grpSpPr>
        <p:sp>
          <p:nvSpPr>
            <p:cNvPr id="156" name="Google Shape;156;p20"/>
            <p:cNvSpPr txBox="1"/>
            <p:nvPr/>
          </p:nvSpPr>
          <p:spPr>
            <a:xfrm>
              <a:off x="104875" y="3042925"/>
              <a:ext cx="3613500" cy="831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a:latin typeface="Oswald Light"/>
                  <a:ea typeface="Oswald Light"/>
                  <a:cs typeface="Oswald Light"/>
                  <a:sym typeface="Oswald Light"/>
                </a:rPr>
                <a:t>National Science and Technology Advisors from a dozen countries called for open access to COVID-19 publications</a:t>
              </a:r>
              <a:endParaRPr>
                <a:latin typeface="Oswald Light"/>
                <a:ea typeface="Oswald Light"/>
                <a:cs typeface="Oswald Light"/>
                <a:sym typeface="Oswald Light"/>
              </a:endParaRPr>
            </a:p>
          </p:txBody>
        </p:sp>
        <p:pic>
          <p:nvPicPr>
            <p:cNvPr id="157" name="Google Shape;157;p20"/>
            <p:cNvPicPr preferRelativeResize="0"/>
            <p:nvPr/>
          </p:nvPicPr>
          <p:blipFill>
            <a:blip r:embed="rId9">
              <a:alphaModFix/>
            </a:blip>
            <a:stretch>
              <a:fillRect/>
            </a:stretch>
          </p:blipFill>
          <p:spPr>
            <a:xfrm rot="-639674">
              <a:off x="123926" y="3343274"/>
              <a:ext cx="807398" cy="807398"/>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id="162" name="Google Shape;162;p21"/>
          <p:cNvPicPr preferRelativeResize="0"/>
          <p:nvPr/>
        </p:nvPicPr>
        <p:blipFill>
          <a:blip r:embed="rId3">
            <a:alphaModFix/>
          </a:blip>
          <a:stretch>
            <a:fillRect/>
          </a:stretch>
        </p:blipFill>
        <p:spPr>
          <a:xfrm>
            <a:off x="2303000" y="1518475"/>
            <a:ext cx="1581911" cy="1581911"/>
          </a:xfrm>
          <a:prstGeom prst="rect">
            <a:avLst/>
          </a:prstGeom>
          <a:noFill/>
          <a:ln>
            <a:noFill/>
          </a:ln>
        </p:spPr>
      </p:pic>
      <p:sp>
        <p:nvSpPr>
          <p:cNvPr id="163" name="Google Shape;163;p21"/>
          <p:cNvSpPr txBox="1"/>
          <p:nvPr/>
        </p:nvSpPr>
        <p:spPr>
          <a:xfrm>
            <a:off x="3945275" y="1596325"/>
            <a:ext cx="4344900" cy="142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800">
                <a:latin typeface="Oswald Medium"/>
                <a:ea typeface="Oswald Medium"/>
                <a:cs typeface="Oswald Medium"/>
                <a:sym typeface="Oswald Medium"/>
              </a:rPr>
              <a:t>CASE STUDY 2:</a:t>
            </a:r>
            <a:endParaRPr sz="2800">
              <a:solidFill>
                <a:srgbClr val="000000"/>
              </a:solidFill>
              <a:latin typeface="Oswald Medium"/>
              <a:ea typeface="Oswald Medium"/>
              <a:cs typeface="Oswald Medium"/>
              <a:sym typeface="Oswald Medium"/>
            </a:endParaRPr>
          </a:p>
          <a:p>
            <a:pPr indent="0" lvl="0" marL="0" rtl="0" algn="l">
              <a:spcBef>
                <a:spcPts val="0"/>
              </a:spcBef>
              <a:spcAft>
                <a:spcPts val="0"/>
              </a:spcAft>
              <a:buNone/>
            </a:pPr>
            <a:r>
              <a:rPr lang="en" sz="2800">
                <a:latin typeface="Oswald Medium"/>
                <a:ea typeface="Oswald Medium"/>
                <a:cs typeface="Oswald Medium"/>
                <a:sym typeface="Oswald Medium"/>
              </a:rPr>
              <a:t>The Climate </a:t>
            </a:r>
            <a:endParaRPr sz="2800">
              <a:latin typeface="Oswald Medium"/>
              <a:ea typeface="Oswald Medium"/>
              <a:cs typeface="Oswald Medium"/>
              <a:sym typeface="Oswald Medium"/>
            </a:endParaRPr>
          </a:p>
          <a:p>
            <a:pPr indent="0" lvl="0" marL="0" rtl="0" algn="l">
              <a:spcBef>
                <a:spcPts val="0"/>
              </a:spcBef>
              <a:spcAft>
                <a:spcPts val="0"/>
              </a:spcAft>
              <a:buNone/>
            </a:pPr>
            <a:r>
              <a:rPr lang="en" sz="2800">
                <a:latin typeface="Oswald Medium"/>
                <a:ea typeface="Oswald Medium"/>
                <a:cs typeface="Oswald Medium"/>
                <a:sym typeface="Oswald Medium"/>
              </a:rPr>
              <a:t>Crisis</a:t>
            </a:r>
            <a:endParaRPr sz="2800">
              <a:solidFill>
                <a:srgbClr val="000000"/>
              </a:solidFill>
              <a:latin typeface="Oswald Medium"/>
              <a:ea typeface="Oswald Medium"/>
              <a:cs typeface="Oswald Medium"/>
              <a:sym typeface="Oswald Medium"/>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grpSp>
        <p:nvGrpSpPr>
          <p:cNvPr id="168" name="Google Shape;168;p22"/>
          <p:cNvGrpSpPr/>
          <p:nvPr/>
        </p:nvGrpSpPr>
        <p:grpSpPr>
          <a:xfrm>
            <a:off x="2955413" y="174325"/>
            <a:ext cx="3105300" cy="1129925"/>
            <a:chOff x="5312950" y="144550"/>
            <a:chExt cx="3105300" cy="1129925"/>
          </a:xfrm>
        </p:grpSpPr>
        <p:pic>
          <p:nvPicPr>
            <p:cNvPr id="169" name="Google Shape;169;p22"/>
            <p:cNvPicPr preferRelativeResize="0"/>
            <p:nvPr/>
          </p:nvPicPr>
          <p:blipFill>
            <a:blip r:embed="rId3">
              <a:alphaModFix/>
            </a:blip>
            <a:stretch>
              <a:fillRect/>
            </a:stretch>
          </p:blipFill>
          <p:spPr>
            <a:xfrm>
              <a:off x="5737851" y="144550"/>
              <a:ext cx="831300" cy="831300"/>
            </a:xfrm>
            <a:prstGeom prst="rect">
              <a:avLst/>
            </a:prstGeom>
            <a:noFill/>
            <a:ln>
              <a:noFill/>
            </a:ln>
          </p:spPr>
        </p:pic>
        <p:sp>
          <p:nvSpPr>
            <p:cNvPr id="170" name="Google Shape;170;p22"/>
            <p:cNvSpPr txBox="1"/>
            <p:nvPr/>
          </p:nvSpPr>
          <p:spPr>
            <a:xfrm>
              <a:off x="6564950" y="360100"/>
              <a:ext cx="1571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Oswald Light"/>
                  <a:ea typeface="Oswald Light"/>
                  <a:cs typeface="Oswald Light"/>
                  <a:sym typeface="Oswald Light"/>
                </a:rPr>
                <a:t>From 1979 to 2023</a:t>
              </a:r>
              <a:endParaRPr>
                <a:latin typeface="Oswald Light"/>
                <a:ea typeface="Oswald Light"/>
                <a:cs typeface="Oswald Light"/>
                <a:sym typeface="Oswald Light"/>
              </a:endParaRPr>
            </a:p>
          </p:txBody>
        </p:sp>
        <p:sp>
          <p:nvSpPr>
            <p:cNvPr id="171" name="Google Shape;171;p22"/>
            <p:cNvSpPr txBox="1"/>
            <p:nvPr/>
          </p:nvSpPr>
          <p:spPr>
            <a:xfrm>
              <a:off x="5312950" y="720375"/>
              <a:ext cx="3105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400">
                  <a:latin typeface="Oswald Light"/>
                  <a:ea typeface="Oswald Light"/>
                  <a:cs typeface="Oswald Light"/>
                  <a:sym typeface="Oswald Light"/>
                </a:rPr>
                <a:t>467,816 </a:t>
              </a:r>
              <a:r>
                <a:rPr lang="en">
                  <a:latin typeface="Oswald Light"/>
                  <a:ea typeface="Oswald Light"/>
                  <a:cs typeface="Oswald Light"/>
                  <a:sym typeface="Oswald Light"/>
                </a:rPr>
                <a:t>outputs</a:t>
              </a:r>
              <a:endParaRPr>
                <a:latin typeface="Oswald Light"/>
                <a:ea typeface="Oswald Light"/>
                <a:cs typeface="Oswald Light"/>
                <a:sym typeface="Oswald Light"/>
              </a:endParaRPr>
            </a:p>
          </p:txBody>
        </p:sp>
      </p:grpSp>
      <p:sp>
        <p:nvSpPr>
          <p:cNvPr id="172" name="Google Shape;172;p22"/>
          <p:cNvSpPr txBox="1"/>
          <p:nvPr/>
        </p:nvSpPr>
        <p:spPr>
          <a:xfrm>
            <a:off x="6122187" y="4272725"/>
            <a:ext cx="2409300" cy="323100"/>
          </a:xfrm>
          <a:prstGeom prst="rect">
            <a:avLst/>
          </a:prstGeom>
          <a:noFill/>
          <a:ln>
            <a:noFill/>
          </a:ln>
        </p:spPr>
        <p:txBody>
          <a:bodyPr anchorCtr="0" anchor="t" bIns="68575" lIns="68575" spcFirstLastPara="1" rIns="68575" wrap="square" tIns="68575">
            <a:spAutoFit/>
          </a:bodyPr>
          <a:lstStyle/>
          <a:p>
            <a:pPr indent="0" lvl="0" marL="0" rtl="0" algn="r">
              <a:spcBef>
                <a:spcPts val="0"/>
              </a:spcBef>
              <a:spcAft>
                <a:spcPts val="0"/>
              </a:spcAft>
              <a:buNone/>
            </a:pPr>
            <a:r>
              <a:rPr lang="en" sz="1200">
                <a:latin typeface="Oswald ExtraLight"/>
                <a:ea typeface="Oswald ExtraLight"/>
                <a:cs typeface="Oswald ExtraLight"/>
                <a:sym typeface="Oswald ExtraLight"/>
              </a:rPr>
              <a:t>Source:  Curtin Open Knowledge Initiative</a:t>
            </a:r>
            <a:endParaRPr sz="1200">
              <a:latin typeface="Oswald ExtraLight"/>
              <a:ea typeface="Oswald ExtraLight"/>
              <a:cs typeface="Oswald ExtraLight"/>
              <a:sym typeface="Oswald ExtraLight"/>
            </a:endParaRPr>
          </a:p>
        </p:txBody>
      </p:sp>
      <p:pic>
        <p:nvPicPr>
          <p:cNvPr id="173" name="Google Shape;173;p22"/>
          <p:cNvPicPr preferRelativeResize="0"/>
          <p:nvPr/>
        </p:nvPicPr>
        <p:blipFill>
          <a:blip r:embed="rId4">
            <a:alphaModFix/>
          </a:blip>
          <a:stretch>
            <a:fillRect/>
          </a:stretch>
        </p:blipFill>
        <p:spPr>
          <a:xfrm rot="1134388">
            <a:off x="3172551" y="1387436"/>
            <a:ext cx="616046" cy="616046"/>
          </a:xfrm>
          <a:prstGeom prst="rect">
            <a:avLst/>
          </a:prstGeom>
          <a:noFill/>
          <a:ln>
            <a:noFill/>
          </a:ln>
        </p:spPr>
      </p:pic>
      <p:sp>
        <p:nvSpPr>
          <p:cNvPr id="174" name="Google Shape;174;p22"/>
          <p:cNvSpPr txBox="1"/>
          <p:nvPr/>
        </p:nvSpPr>
        <p:spPr>
          <a:xfrm>
            <a:off x="2879618" y="1834038"/>
            <a:ext cx="566700" cy="5079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rPr lang="en" sz="1200">
                <a:latin typeface="Oswald Light"/>
                <a:ea typeface="Oswald Light"/>
                <a:cs typeface="Oswald Light"/>
                <a:sym typeface="Oswald Light"/>
              </a:rPr>
              <a:t>49.1 %</a:t>
            </a:r>
            <a:endParaRPr sz="1200">
              <a:latin typeface="Oswald Light"/>
              <a:ea typeface="Oswald Light"/>
              <a:cs typeface="Oswald Light"/>
              <a:sym typeface="Oswald Light"/>
            </a:endParaRPr>
          </a:p>
          <a:p>
            <a:pPr indent="0" lvl="0" marL="0" rtl="0" algn="ctr">
              <a:spcBef>
                <a:spcPts val="0"/>
              </a:spcBef>
              <a:spcAft>
                <a:spcPts val="0"/>
              </a:spcAft>
              <a:buNone/>
            </a:pPr>
            <a:r>
              <a:rPr lang="en" sz="1200">
                <a:latin typeface="Oswald Light"/>
                <a:ea typeface="Oswald Light"/>
                <a:cs typeface="Oswald Light"/>
                <a:sym typeface="Oswald Light"/>
              </a:rPr>
              <a:t>CLOSED</a:t>
            </a:r>
            <a:endParaRPr sz="1200">
              <a:latin typeface="Oswald Light"/>
              <a:ea typeface="Oswald Light"/>
              <a:cs typeface="Oswald Light"/>
              <a:sym typeface="Oswald Light"/>
            </a:endParaRPr>
          </a:p>
        </p:txBody>
      </p:sp>
      <p:pic>
        <p:nvPicPr>
          <p:cNvPr id="175" name="Google Shape;175;p22"/>
          <p:cNvPicPr preferRelativeResize="0"/>
          <p:nvPr/>
        </p:nvPicPr>
        <p:blipFill>
          <a:blip r:embed="rId4">
            <a:alphaModFix/>
          </a:blip>
          <a:stretch>
            <a:fillRect/>
          </a:stretch>
        </p:blipFill>
        <p:spPr>
          <a:xfrm flipH="1" rot="-1134388">
            <a:off x="5134701" y="1206461"/>
            <a:ext cx="616046" cy="616046"/>
          </a:xfrm>
          <a:prstGeom prst="rect">
            <a:avLst/>
          </a:prstGeom>
          <a:noFill/>
          <a:ln>
            <a:noFill/>
          </a:ln>
        </p:spPr>
      </p:pic>
      <p:sp>
        <p:nvSpPr>
          <p:cNvPr id="176" name="Google Shape;176;p22"/>
          <p:cNvSpPr txBox="1"/>
          <p:nvPr/>
        </p:nvSpPr>
        <p:spPr>
          <a:xfrm>
            <a:off x="5494018" y="1669275"/>
            <a:ext cx="566700" cy="5079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rPr lang="en" sz="1200">
                <a:latin typeface="Oswald Light"/>
                <a:ea typeface="Oswald Light"/>
                <a:cs typeface="Oswald Light"/>
                <a:sym typeface="Oswald Light"/>
              </a:rPr>
              <a:t>50.9 %</a:t>
            </a:r>
            <a:endParaRPr sz="1200">
              <a:latin typeface="Oswald Light"/>
              <a:ea typeface="Oswald Light"/>
              <a:cs typeface="Oswald Light"/>
              <a:sym typeface="Oswald Light"/>
            </a:endParaRPr>
          </a:p>
          <a:p>
            <a:pPr indent="0" lvl="0" marL="0" rtl="0" algn="ctr">
              <a:spcBef>
                <a:spcPts val="0"/>
              </a:spcBef>
              <a:spcAft>
                <a:spcPts val="0"/>
              </a:spcAft>
              <a:buNone/>
            </a:pPr>
            <a:r>
              <a:rPr lang="en" sz="1200">
                <a:latin typeface="Oswald Light"/>
                <a:ea typeface="Oswald Light"/>
                <a:cs typeface="Oswald Light"/>
                <a:sym typeface="Oswald Light"/>
              </a:rPr>
              <a:t>OPEN</a:t>
            </a:r>
            <a:endParaRPr sz="1200">
              <a:latin typeface="Oswald Light"/>
              <a:ea typeface="Oswald Light"/>
              <a:cs typeface="Oswald Light"/>
              <a:sym typeface="Oswald Light"/>
            </a:endParaRPr>
          </a:p>
        </p:txBody>
      </p:sp>
      <p:sp>
        <p:nvSpPr>
          <p:cNvPr id="177" name="Google Shape;177;p22"/>
          <p:cNvSpPr txBox="1"/>
          <p:nvPr/>
        </p:nvSpPr>
        <p:spPr>
          <a:xfrm>
            <a:off x="2803018" y="2950600"/>
            <a:ext cx="566700" cy="5079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rPr lang="en" sz="1200">
                <a:latin typeface="Oswald Light"/>
                <a:ea typeface="Oswald Light"/>
                <a:cs typeface="Oswald Light"/>
                <a:sym typeface="Oswald Light"/>
              </a:rPr>
              <a:t>26.8%</a:t>
            </a:r>
            <a:endParaRPr sz="1200">
              <a:latin typeface="Oswald Light"/>
              <a:ea typeface="Oswald Light"/>
              <a:cs typeface="Oswald Light"/>
              <a:sym typeface="Oswald Light"/>
            </a:endParaRPr>
          </a:p>
          <a:p>
            <a:pPr indent="0" lvl="0" marL="0" rtl="0" algn="ctr">
              <a:spcBef>
                <a:spcPts val="0"/>
              </a:spcBef>
              <a:spcAft>
                <a:spcPts val="0"/>
              </a:spcAft>
              <a:buNone/>
            </a:pPr>
            <a:r>
              <a:rPr lang="en" sz="1200">
                <a:latin typeface="Oswald Light"/>
                <a:ea typeface="Oswald Light"/>
                <a:cs typeface="Oswald Light"/>
                <a:sym typeface="Oswald Light"/>
              </a:rPr>
              <a:t>OPEN</a:t>
            </a:r>
            <a:endParaRPr sz="1200">
              <a:latin typeface="Oswald Light"/>
              <a:ea typeface="Oswald Light"/>
              <a:cs typeface="Oswald Light"/>
              <a:sym typeface="Oswald Light"/>
            </a:endParaRPr>
          </a:p>
        </p:txBody>
      </p:sp>
      <p:sp>
        <p:nvSpPr>
          <p:cNvPr id="178" name="Google Shape;178;p22"/>
          <p:cNvSpPr txBox="1"/>
          <p:nvPr/>
        </p:nvSpPr>
        <p:spPr>
          <a:xfrm>
            <a:off x="3301013" y="3689075"/>
            <a:ext cx="12213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Oswald Light"/>
                <a:ea typeface="Oswald Light"/>
                <a:cs typeface="Oswald Light"/>
                <a:sym typeface="Oswald Light"/>
              </a:rPr>
              <a:t>via repository</a:t>
            </a:r>
            <a:endParaRPr>
              <a:latin typeface="Oswald Light"/>
              <a:ea typeface="Oswald Light"/>
              <a:cs typeface="Oswald Light"/>
              <a:sym typeface="Oswald Light"/>
            </a:endParaRPr>
          </a:p>
        </p:txBody>
      </p:sp>
      <p:sp>
        <p:nvSpPr>
          <p:cNvPr id="179" name="Google Shape;179;p22"/>
          <p:cNvSpPr txBox="1"/>
          <p:nvPr/>
        </p:nvSpPr>
        <p:spPr>
          <a:xfrm>
            <a:off x="5626718" y="2935300"/>
            <a:ext cx="566700" cy="5079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rPr lang="en" sz="1200">
                <a:latin typeface="Oswald Light"/>
                <a:ea typeface="Oswald Light"/>
                <a:cs typeface="Oswald Light"/>
                <a:sym typeface="Oswald Light"/>
              </a:rPr>
              <a:t>41.3%</a:t>
            </a:r>
            <a:endParaRPr sz="1200">
              <a:latin typeface="Oswald Light"/>
              <a:ea typeface="Oswald Light"/>
              <a:cs typeface="Oswald Light"/>
              <a:sym typeface="Oswald Light"/>
            </a:endParaRPr>
          </a:p>
          <a:p>
            <a:pPr indent="0" lvl="0" marL="0" rtl="0" algn="ctr">
              <a:spcBef>
                <a:spcPts val="0"/>
              </a:spcBef>
              <a:spcAft>
                <a:spcPts val="0"/>
              </a:spcAft>
              <a:buNone/>
            </a:pPr>
            <a:r>
              <a:rPr lang="en" sz="1200">
                <a:latin typeface="Oswald Light"/>
                <a:ea typeface="Oswald Light"/>
                <a:cs typeface="Oswald Light"/>
                <a:sym typeface="Oswald Light"/>
              </a:rPr>
              <a:t>OPEN</a:t>
            </a:r>
            <a:endParaRPr sz="1200">
              <a:latin typeface="Oswald Light"/>
              <a:ea typeface="Oswald Light"/>
              <a:cs typeface="Oswald Light"/>
              <a:sym typeface="Oswald Light"/>
            </a:endParaRPr>
          </a:p>
        </p:txBody>
      </p:sp>
      <p:sp>
        <p:nvSpPr>
          <p:cNvPr id="180" name="Google Shape;180;p22"/>
          <p:cNvSpPr txBox="1"/>
          <p:nvPr/>
        </p:nvSpPr>
        <p:spPr>
          <a:xfrm>
            <a:off x="4651063" y="3689075"/>
            <a:ext cx="978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Oswald Light"/>
                <a:ea typeface="Oswald Light"/>
                <a:cs typeface="Oswald Light"/>
                <a:sym typeface="Oswald Light"/>
              </a:rPr>
              <a:t>via publisher</a:t>
            </a:r>
            <a:endParaRPr>
              <a:latin typeface="Oswald Light"/>
              <a:ea typeface="Oswald Light"/>
              <a:cs typeface="Oswald Light"/>
              <a:sym typeface="Oswald Light"/>
            </a:endParaRPr>
          </a:p>
        </p:txBody>
      </p:sp>
      <p:pic>
        <p:nvPicPr>
          <p:cNvPr id="181" name="Google Shape;181;p22"/>
          <p:cNvPicPr preferRelativeResize="0"/>
          <p:nvPr/>
        </p:nvPicPr>
        <p:blipFill>
          <a:blip r:embed="rId5">
            <a:alphaModFix/>
          </a:blip>
          <a:stretch>
            <a:fillRect/>
          </a:stretch>
        </p:blipFill>
        <p:spPr>
          <a:xfrm flipH="1">
            <a:off x="3829399" y="1278389"/>
            <a:ext cx="1222105" cy="1289675"/>
          </a:xfrm>
          <a:prstGeom prst="rect">
            <a:avLst/>
          </a:prstGeom>
          <a:noFill/>
          <a:ln>
            <a:noFill/>
          </a:ln>
        </p:spPr>
      </p:pic>
      <p:pic>
        <p:nvPicPr>
          <p:cNvPr id="182" name="Google Shape;182;p22"/>
          <p:cNvPicPr preferRelativeResize="0"/>
          <p:nvPr/>
        </p:nvPicPr>
        <p:blipFill>
          <a:blip r:embed="rId6">
            <a:alphaModFix/>
          </a:blip>
          <a:stretch>
            <a:fillRect/>
          </a:stretch>
        </p:blipFill>
        <p:spPr>
          <a:xfrm>
            <a:off x="3472508" y="2810750"/>
            <a:ext cx="878325" cy="878325"/>
          </a:xfrm>
          <a:prstGeom prst="rect">
            <a:avLst/>
          </a:prstGeom>
          <a:noFill/>
          <a:ln>
            <a:noFill/>
          </a:ln>
        </p:spPr>
      </p:pic>
      <p:pic>
        <p:nvPicPr>
          <p:cNvPr id="183" name="Google Shape;183;p22"/>
          <p:cNvPicPr preferRelativeResize="0"/>
          <p:nvPr/>
        </p:nvPicPr>
        <p:blipFill>
          <a:blip r:embed="rId7">
            <a:alphaModFix/>
          </a:blip>
          <a:stretch>
            <a:fillRect/>
          </a:stretch>
        </p:blipFill>
        <p:spPr>
          <a:xfrm>
            <a:off x="4674888" y="2765400"/>
            <a:ext cx="930970" cy="8783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pic>
        <p:nvPicPr>
          <p:cNvPr id="188" name="Google Shape;188;p23"/>
          <p:cNvPicPr preferRelativeResize="0"/>
          <p:nvPr/>
        </p:nvPicPr>
        <p:blipFill>
          <a:blip r:embed="rId3">
            <a:alphaModFix/>
          </a:blip>
          <a:stretch>
            <a:fillRect/>
          </a:stretch>
        </p:blipFill>
        <p:spPr>
          <a:xfrm>
            <a:off x="1994150" y="1029473"/>
            <a:ext cx="1825602" cy="1844500"/>
          </a:xfrm>
          <a:prstGeom prst="rect">
            <a:avLst/>
          </a:prstGeom>
          <a:noFill/>
          <a:ln>
            <a:noFill/>
          </a:ln>
        </p:spPr>
      </p:pic>
      <p:sp>
        <p:nvSpPr>
          <p:cNvPr id="189" name="Google Shape;189;p23"/>
          <p:cNvSpPr txBox="1"/>
          <p:nvPr/>
        </p:nvSpPr>
        <p:spPr>
          <a:xfrm>
            <a:off x="3874450" y="1238625"/>
            <a:ext cx="2205000" cy="142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800">
                <a:solidFill>
                  <a:srgbClr val="000000"/>
                </a:solidFill>
                <a:latin typeface="Oswald Medium"/>
                <a:ea typeface="Oswald Medium"/>
                <a:cs typeface="Oswald Medium"/>
                <a:sym typeface="Oswald Medium"/>
              </a:rPr>
              <a:t>PAPER PLEDGE</a:t>
            </a:r>
            <a:endParaRPr sz="2800">
              <a:solidFill>
                <a:srgbClr val="000000"/>
              </a:solidFill>
              <a:latin typeface="Oswald Medium"/>
              <a:ea typeface="Oswald Medium"/>
              <a:cs typeface="Oswald Medium"/>
              <a:sym typeface="Oswald Medium"/>
            </a:endParaRPr>
          </a:p>
          <a:p>
            <a:pPr indent="0" lvl="0" marL="0" rtl="0" algn="l">
              <a:spcBef>
                <a:spcPts val="0"/>
              </a:spcBef>
              <a:spcAft>
                <a:spcPts val="0"/>
              </a:spcAft>
              <a:buNone/>
            </a:pPr>
            <a:r>
              <a:rPr lang="en" sz="2800">
                <a:solidFill>
                  <a:srgbClr val="000000"/>
                </a:solidFill>
                <a:latin typeface="Oswald Medium"/>
                <a:ea typeface="Oswald Medium"/>
                <a:cs typeface="Oswald Medium"/>
                <a:sym typeface="Oswald Medium"/>
              </a:rPr>
              <a:t>FOR </a:t>
            </a:r>
            <a:endParaRPr sz="2800">
              <a:solidFill>
                <a:srgbClr val="000000"/>
              </a:solidFill>
              <a:latin typeface="Oswald Medium"/>
              <a:ea typeface="Oswald Medium"/>
              <a:cs typeface="Oswald Medium"/>
              <a:sym typeface="Oswald Medium"/>
            </a:endParaRPr>
          </a:p>
          <a:p>
            <a:pPr indent="0" lvl="0" marL="0" rtl="0" algn="l">
              <a:spcBef>
                <a:spcPts val="0"/>
              </a:spcBef>
              <a:spcAft>
                <a:spcPts val="0"/>
              </a:spcAft>
              <a:buNone/>
            </a:pPr>
            <a:r>
              <a:rPr lang="en" sz="2800">
                <a:solidFill>
                  <a:srgbClr val="000000"/>
                </a:solidFill>
                <a:latin typeface="Oswald Medium"/>
                <a:ea typeface="Oswald Medium"/>
                <a:cs typeface="Oswald Medium"/>
                <a:sym typeface="Oswald Medium"/>
              </a:rPr>
              <a:t>THE PLANET</a:t>
            </a:r>
            <a:endParaRPr sz="2800">
              <a:solidFill>
                <a:srgbClr val="000000"/>
              </a:solidFill>
              <a:latin typeface="Oswald Medium"/>
              <a:ea typeface="Oswald Medium"/>
              <a:cs typeface="Oswald Medium"/>
              <a:sym typeface="Oswald Medium"/>
            </a:endParaRPr>
          </a:p>
        </p:txBody>
      </p:sp>
      <p:sp>
        <p:nvSpPr>
          <p:cNvPr id="190" name="Google Shape;190;p23"/>
          <p:cNvSpPr txBox="1"/>
          <p:nvPr/>
        </p:nvSpPr>
        <p:spPr>
          <a:xfrm>
            <a:off x="1474250" y="2966850"/>
            <a:ext cx="5770200" cy="384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300">
                <a:solidFill>
                  <a:srgbClr val="000000"/>
                </a:solidFill>
                <a:latin typeface="Oswald Light"/>
                <a:ea typeface="Oswald Light"/>
                <a:cs typeface="Oswald Light"/>
                <a:sym typeface="Oswald Light"/>
              </a:rPr>
              <a:t>Aims to drive climate action by encouraging authors to deposit their climate paper in a repository.</a:t>
            </a:r>
            <a:endParaRPr sz="1300">
              <a:latin typeface="Oswald Light"/>
              <a:ea typeface="Oswald Light"/>
              <a:cs typeface="Oswald Light"/>
              <a:sym typeface="Oswald Ligh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4"/>
          <p:cNvSpPr txBox="1"/>
          <p:nvPr/>
        </p:nvSpPr>
        <p:spPr>
          <a:xfrm>
            <a:off x="2143350" y="1816600"/>
            <a:ext cx="406500" cy="46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000000"/>
                </a:solidFill>
                <a:latin typeface="Oswald SemiBold"/>
                <a:ea typeface="Oswald SemiBold"/>
                <a:cs typeface="Oswald SemiBold"/>
                <a:sym typeface="Oswald SemiBold"/>
              </a:rPr>
              <a:t>1.</a:t>
            </a:r>
            <a:endParaRPr sz="1800">
              <a:solidFill>
                <a:srgbClr val="000000"/>
              </a:solidFill>
              <a:latin typeface="Oswald SemiBold"/>
              <a:ea typeface="Oswald SemiBold"/>
              <a:cs typeface="Oswald SemiBold"/>
              <a:sym typeface="Oswald SemiBold"/>
            </a:endParaRPr>
          </a:p>
        </p:txBody>
      </p:sp>
      <p:sp>
        <p:nvSpPr>
          <p:cNvPr id="196" name="Google Shape;196;p24"/>
          <p:cNvSpPr txBox="1"/>
          <p:nvPr/>
        </p:nvSpPr>
        <p:spPr>
          <a:xfrm>
            <a:off x="4280850" y="1816600"/>
            <a:ext cx="406500" cy="46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000000"/>
                </a:solidFill>
                <a:latin typeface="Oswald SemiBold"/>
                <a:ea typeface="Oswald SemiBold"/>
                <a:cs typeface="Oswald SemiBold"/>
                <a:sym typeface="Oswald SemiBold"/>
              </a:rPr>
              <a:t>2.</a:t>
            </a:r>
            <a:endParaRPr sz="1800">
              <a:solidFill>
                <a:srgbClr val="000000"/>
              </a:solidFill>
              <a:latin typeface="Oswald SemiBold"/>
              <a:ea typeface="Oswald SemiBold"/>
              <a:cs typeface="Oswald SemiBold"/>
              <a:sym typeface="Oswald SemiBold"/>
            </a:endParaRPr>
          </a:p>
        </p:txBody>
      </p:sp>
      <p:sp>
        <p:nvSpPr>
          <p:cNvPr id="197" name="Google Shape;197;p24"/>
          <p:cNvSpPr txBox="1"/>
          <p:nvPr/>
        </p:nvSpPr>
        <p:spPr>
          <a:xfrm>
            <a:off x="4585650" y="1791250"/>
            <a:ext cx="1805400" cy="51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000000"/>
                </a:solidFill>
                <a:latin typeface="Oswald Light"/>
                <a:ea typeface="Oswald Light"/>
                <a:cs typeface="Oswald Light"/>
                <a:sym typeface="Oswald Light"/>
              </a:rPr>
              <a:t>Separate a tranche of papers based on a criteria</a:t>
            </a:r>
            <a:endParaRPr sz="1300">
              <a:solidFill>
                <a:srgbClr val="000000"/>
              </a:solidFill>
              <a:latin typeface="Oswald Light"/>
              <a:ea typeface="Oswald Light"/>
              <a:cs typeface="Oswald Light"/>
              <a:sym typeface="Oswald Light"/>
            </a:endParaRPr>
          </a:p>
        </p:txBody>
      </p:sp>
      <p:sp>
        <p:nvSpPr>
          <p:cNvPr id="198" name="Google Shape;198;p24"/>
          <p:cNvSpPr txBox="1"/>
          <p:nvPr/>
        </p:nvSpPr>
        <p:spPr>
          <a:xfrm>
            <a:off x="2127425" y="2564725"/>
            <a:ext cx="406500" cy="46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000000"/>
                </a:solidFill>
                <a:latin typeface="Oswald SemiBold"/>
                <a:ea typeface="Oswald SemiBold"/>
                <a:cs typeface="Oswald SemiBold"/>
                <a:sym typeface="Oswald SemiBold"/>
              </a:rPr>
              <a:t>3.</a:t>
            </a:r>
            <a:endParaRPr sz="1800">
              <a:solidFill>
                <a:srgbClr val="000000"/>
              </a:solidFill>
              <a:latin typeface="Oswald SemiBold"/>
              <a:ea typeface="Oswald SemiBold"/>
              <a:cs typeface="Oswald SemiBold"/>
              <a:sym typeface="Oswald SemiBold"/>
            </a:endParaRPr>
          </a:p>
        </p:txBody>
      </p:sp>
      <p:sp>
        <p:nvSpPr>
          <p:cNvPr id="199" name="Google Shape;199;p24"/>
          <p:cNvSpPr txBox="1"/>
          <p:nvPr/>
        </p:nvSpPr>
        <p:spPr>
          <a:xfrm>
            <a:off x="2432225" y="2539375"/>
            <a:ext cx="1805400" cy="51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000000"/>
                </a:solidFill>
                <a:latin typeface="Oswald Light"/>
                <a:ea typeface="Oswald Light"/>
                <a:cs typeface="Oswald Light"/>
                <a:sym typeface="Oswald Light"/>
              </a:rPr>
              <a:t>Work with OA.Works data to email authors or </a:t>
            </a:r>
            <a:r>
              <a:rPr lang="en" sz="1300">
                <a:latin typeface="Oswald Light"/>
                <a:ea typeface="Oswald Light"/>
                <a:cs typeface="Oswald Light"/>
                <a:sym typeface="Oswald Light"/>
              </a:rPr>
              <a:t>institutions</a:t>
            </a:r>
            <a:endParaRPr sz="1300">
              <a:solidFill>
                <a:srgbClr val="000000"/>
              </a:solidFill>
              <a:latin typeface="Oswald Light"/>
              <a:ea typeface="Oswald Light"/>
              <a:cs typeface="Oswald Light"/>
              <a:sym typeface="Oswald Light"/>
            </a:endParaRPr>
          </a:p>
        </p:txBody>
      </p:sp>
      <p:sp>
        <p:nvSpPr>
          <p:cNvPr id="200" name="Google Shape;200;p24"/>
          <p:cNvSpPr txBox="1"/>
          <p:nvPr/>
        </p:nvSpPr>
        <p:spPr>
          <a:xfrm>
            <a:off x="4288325" y="2539375"/>
            <a:ext cx="406500" cy="46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000000"/>
                </a:solidFill>
                <a:latin typeface="Oswald SemiBold"/>
                <a:ea typeface="Oswald SemiBold"/>
                <a:cs typeface="Oswald SemiBold"/>
                <a:sym typeface="Oswald SemiBold"/>
              </a:rPr>
              <a:t>4.</a:t>
            </a:r>
            <a:endParaRPr sz="1800">
              <a:solidFill>
                <a:srgbClr val="000000"/>
              </a:solidFill>
              <a:latin typeface="Oswald SemiBold"/>
              <a:ea typeface="Oswald SemiBold"/>
              <a:cs typeface="Oswald SemiBold"/>
              <a:sym typeface="Oswald SemiBold"/>
            </a:endParaRPr>
          </a:p>
        </p:txBody>
      </p:sp>
      <p:sp>
        <p:nvSpPr>
          <p:cNvPr id="201" name="Google Shape;201;p24"/>
          <p:cNvSpPr txBox="1"/>
          <p:nvPr/>
        </p:nvSpPr>
        <p:spPr>
          <a:xfrm>
            <a:off x="4593125" y="2514025"/>
            <a:ext cx="2337900" cy="51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000000"/>
                </a:solidFill>
                <a:latin typeface="Oswald Light"/>
                <a:ea typeface="Oswald Light"/>
                <a:cs typeface="Oswald Light"/>
                <a:sym typeface="Oswald Light"/>
              </a:rPr>
              <a:t>Support authors in d</a:t>
            </a:r>
            <a:r>
              <a:rPr lang="en" sz="1300">
                <a:solidFill>
                  <a:srgbClr val="000000"/>
                </a:solidFill>
                <a:latin typeface="Oswald Light"/>
                <a:ea typeface="Oswald Light"/>
                <a:cs typeface="Oswald Light"/>
                <a:sym typeface="Oswald Light"/>
              </a:rPr>
              <a:t>epositing AAM in Zenodo repository and/or institutional repository</a:t>
            </a:r>
            <a:endParaRPr sz="1300">
              <a:solidFill>
                <a:srgbClr val="000000"/>
              </a:solidFill>
              <a:latin typeface="Oswald Light"/>
              <a:ea typeface="Oswald Light"/>
              <a:cs typeface="Oswald Light"/>
              <a:sym typeface="Oswald Light"/>
            </a:endParaRPr>
          </a:p>
        </p:txBody>
      </p:sp>
      <p:sp>
        <p:nvSpPr>
          <p:cNvPr id="202" name="Google Shape;202;p24"/>
          <p:cNvSpPr txBox="1"/>
          <p:nvPr/>
        </p:nvSpPr>
        <p:spPr>
          <a:xfrm>
            <a:off x="2444250" y="1791250"/>
            <a:ext cx="1805400" cy="51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000000"/>
                </a:solidFill>
                <a:latin typeface="Oswald Light"/>
                <a:ea typeface="Oswald Light"/>
                <a:cs typeface="Oswald Light"/>
                <a:sym typeface="Oswald Light"/>
              </a:rPr>
              <a:t>Identify climate change publications using Open Alex</a:t>
            </a:r>
            <a:endParaRPr sz="1300">
              <a:solidFill>
                <a:srgbClr val="000000"/>
              </a:solidFill>
              <a:latin typeface="Oswald Light"/>
              <a:ea typeface="Oswald Light"/>
              <a:cs typeface="Oswald Light"/>
              <a:sym typeface="Oswald Light"/>
            </a:endParaRPr>
          </a:p>
        </p:txBody>
      </p:sp>
      <p:sp>
        <p:nvSpPr>
          <p:cNvPr id="203" name="Google Shape;203;p24"/>
          <p:cNvSpPr txBox="1"/>
          <p:nvPr/>
        </p:nvSpPr>
        <p:spPr>
          <a:xfrm>
            <a:off x="132850" y="93900"/>
            <a:ext cx="1909800" cy="170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300">
                <a:solidFill>
                  <a:srgbClr val="000000"/>
                </a:solidFill>
                <a:latin typeface="Oswald SemiBold"/>
                <a:ea typeface="Oswald SemiBold"/>
                <a:cs typeface="Oswald SemiBold"/>
                <a:sym typeface="Oswald SemiBold"/>
              </a:rPr>
              <a:t>STEPS OF THE</a:t>
            </a:r>
            <a:endParaRPr sz="3300">
              <a:solidFill>
                <a:srgbClr val="000000"/>
              </a:solidFill>
              <a:latin typeface="Oswald SemiBold"/>
              <a:ea typeface="Oswald SemiBold"/>
              <a:cs typeface="Oswald SemiBold"/>
              <a:sym typeface="Oswald SemiBold"/>
            </a:endParaRPr>
          </a:p>
          <a:p>
            <a:pPr indent="0" lvl="0" marL="0" rtl="0" algn="l">
              <a:spcBef>
                <a:spcPts val="0"/>
              </a:spcBef>
              <a:spcAft>
                <a:spcPts val="0"/>
              </a:spcAft>
              <a:buNone/>
            </a:pPr>
            <a:r>
              <a:rPr lang="en" sz="3300">
                <a:solidFill>
                  <a:srgbClr val="000000"/>
                </a:solidFill>
                <a:latin typeface="Oswald SemiBold"/>
                <a:ea typeface="Oswald SemiBold"/>
                <a:cs typeface="Oswald SemiBold"/>
                <a:sym typeface="Oswald SemiBold"/>
              </a:rPr>
              <a:t>PLEDGE</a:t>
            </a:r>
            <a:endParaRPr sz="3300">
              <a:solidFill>
                <a:srgbClr val="000000"/>
              </a:solidFill>
              <a:latin typeface="Oswald SemiBold"/>
              <a:ea typeface="Oswald SemiBold"/>
              <a:cs typeface="Oswald SemiBold"/>
              <a:sym typeface="Oswald SemiBold"/>
            </a:endParaRPr>
          </a:p>
        </p:txBody>
      </p:sp>
    </p:spTree>
  </p:cSld>
  <p:clrMapOvr>
    <a:masterClrMapping/>
  </p:clrMapOvr>
</p:sld>
</file>

<file path=ppt/theme/theme1.xml><?xml version="1.0" encoding="utf-8"?>
<a:theme xmlns:a="http://schemas.openxmlformats.org/drawingml/2006/main" xmlns:r="http://schemas.openxmlformats.org/officeDocument/2006/relationships" name="CC 2022">
  <a:themeElements>
    <a:clrScheme name="Simple Light">
      <a:dk1>
        <a:srgbClr val="333333"/>
      </a:dk1>
      <a:lt1>
        <a:srgbClr val="FFFFFF"/>
      </a:lt1>
      <a:dk2>
        <a:srgbClr val="595959"/>
      </a:dk2>
      <a:lt2>
        <a:srgbClr val="EEEEEE"/>
      </a:lt2>
      <a:accent1>
        <a:srgbClr val="C74200"/>
      </a:accent1>
      <a:accent2>
        <a:srgbClr val="333333"/>
      </a:accent2>
      <a:accent3>
        <a:srgbClr val="FBD43C"/>
      </a:accent3>
      <a:accent4>
        <a:srgbClr val="008000"/>
      </a:accent4>
      <a:accent5>
        <a:srgbClr val="05B5DA"/>
      </a:accent5>
      <a:accent6>
        <a:srgbClr val="1547A8"/>
      </a:accent6>
      <a:hlink>
        <a:srgbClr val="C742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