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</p:sldIdLst>
  <p:sldSz cx="11520488" cy="5040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90"/>
  </p:normalViewPr>
  <p:slideViewPr>
    <p:cSldViewPr snapToGrid="0">
      <p:cViewPr varScale="1">
        <p:scale>
          <a:sx n="135" d="100"/>
          <a:sy n="135" d="100"/>
        </p:scale>
        <p:origin x="192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61" y="824885"/>
            <a:ext cx="8640366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61" y="2647331"/>
            <a:ext cx="8640366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75789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2407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4349" y="268350"/>
            <a:ext cx="2484105" cy="427143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033" y="268350"/>
            <a:ext cx="7308310" cy="427143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21138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5516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033" y="1256579"/>
            <a:ext cx="9936421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033" y="3373044"/>
            <a:ext cx="9936421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82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82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82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82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82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82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17436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034" y="1341750"/>
            <a:ext cx="4896207" cy="319803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2247" y="1341750"/>
            <a:ext cx="4896207" cy="319803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3531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4" y="268350"/>
            <a:ext cx="9936421" cy="97422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535" y="1235577"/>
            <a:ext cx="4873706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535" y="1841114"/>
            <a:ext cx="4873706" cy="270800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2247" y="1235577"/>
            <a:ext cx="4897708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2247" y="1841114"/>
            <a:ext cx="4897708" cy="270800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0568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06446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54146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336021"/>
            <a:ext cx="3715657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7708" y="725712"/>
            <a:ext cx="5832247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512094"/>
            <a:ext cx="3715657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43792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535" y="336021"/>
            <a:ext cx="3715657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7708" y="725712"/>
            <a:ext cx="5832247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535" y="1512094"/>
            <a:ext cx="3715657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2792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034" y="268350"/>
            <a:ext cx="9936421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034" y="1341750"/>
            <a:ext cx="9936421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033" y="4671624"/>
            <a:ext cx="259211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D1B0A0-9BC1-BD47-B97F-79BD8F4144A7}" type="datetimeFigureOut">
              <a:rPr lang="en-DE" smtClean="0"/>
              <a:t>15.10.24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162" y="4671624"/>
            <a:ext cx="3888165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6345" y="4671624"/>
            <a:ext cx="259211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9866B3-87A3-214A-AC29-B2D141D72F5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3054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282983-2979-4429-6633-1821C5CC58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31"/>
          <a:stretch/>
        </p:blipFill>
        <p:spPr>
          <a:xfrm>
            <a:off x="91891" y="57276"/>
            <a:ext cx="7772400" cy="49634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89E28C-C579-6D1E-4330-19F4F4D972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075" t="2031" r="19281"/>
          <a:stretch/>
        </p:blipFill>
        <p:spPr>
          <a:xfrm>
            <a:off x="6333666" y="57275"/>
            <a:ext cx="5102088" cy="496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67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thomas.rackow</dc:creator>
  <cp:lastModifiedBy>thomas.rackow</cp:lastModifiedBy>
  <cp:revision>1</cp:revision>
  <dcterms:created xsi:type="dcterms:W3CDTF">2024-10-15T08:42:23Z</dcterms:created>
  <dcterms:modified xsi:type="dcterms:W3CDTF">2024-10-15T08:46:01Z</dcterms:modified>
</cp:coreProperties>
</file>