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84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4B0B6-6863-439E-B08A-6CAAA6AE1CC1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24664-5A78-46DB-8427-48BBF9703CF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2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C6A8A-9E42-4181-BE22-F2B0780453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76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54B4F2-9CC1-E16C-202C-FD28F6281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BECDE04-EE86-F20B-3D4C-568A3CB58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D7FD47-A9CE-7C1F-A23C-C04ECD34E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70F1D1-6C27-C66A-834C-212E98C13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9EA3C6-81B2-0809-F079-E04B6C5E1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32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22A61F-1B1F-13B3-22AD-472B46853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396B403-8002-6006-74DB-09ED9ACEA6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C0E170-EBF6-3EB8-F3EC-90094D36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B84FCB2-CF9E-C3EA-A7F7-A03BFE53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1CF978-6D62-199B-5FF3-08F3CE74F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11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845DDF8-4989-9D3E-9F0B-9DC85EB013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5BBBC2-63DC-B971-6B14-6136A7A628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57CC207-0F5C-B5E3-D186-4117EB6FD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CE8A576-4CBF-6D28-918C-92137E825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DCB5C0-2439-ADD1-9EB2-361002657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6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B60F6E-C504-3A49-7391-EBD4E60DF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3074388-1D8F-9C4A-B222-A1F4B296C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8DEB26-20FD-3899-1746-25FE3EBF7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7D5C5F-889E-988B-7538-76582566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CFF3A41-0463-DCE6-E145-122C2C1A0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50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F20EB8-5C22-20D4-5418-CD2E6193A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0F6E954-F294-6D93-19D4-F26FB33865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1900519-FB1B-EAFA-B8F1-FF7DDCAAF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65AC0D-2F84-29B5-14A6-71C789DFE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D222C8-8CA6-6BAE-5A2F-9C5510105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B4899B-67B6-FF86-3FD8-384032324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6AF725B-C992-1CBA-0FC4-84186911C9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45A0039-207F-AE48-ABC2-177914D8CF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80CFBA-EA3E-6F34-EAA7-472B92991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FE5A2AB-AB79-335B-4C81-66D4EB546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6175E9F-8A26-1B2D-F622-47425B118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645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046AB-9C8B-0F38-CC5B-9FC69FE42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56115BE-DF9C-6FC0-D362-7D2378C9B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A0C5258-73D6-5044-3C6D-04D29496C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019525D-4508-1F11-89C1-BA1F0D5EA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4D65097-4BBC-AAE4-FA1A-C4D9CE29C9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D87A3CE-2A53-D9EE-22F7-7919706B8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3CD3B9E-3F4D-6924-552A-CB5EC3440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743A874-53D7-235B-DFD4-CB92534CE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42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2C6B20-D6B8-3DCE-CC84-48DF50B09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AC92F0C-CF97-0083-26FF-96A7DE9A8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36D5D56-F4E5-FAE8-94F3-83FDDFB37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F875A41-B0DF-54C1-A27B-8F4185B40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4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3D5879E-901F-B6D8-46CD-95FB45148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37962E4-2C7F-6D33-841E-978062BA5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DFEEF30-082D-CBA3-31F0-9CF1CDD7D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4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CD5421-EA6A-7F69-77BA-26F27A876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ED3EAC8-36F2-B37F-C393-BE60B27F5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259900E-212B-AD44-260C-D85616463F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325CAA0-C19B-ED4D-B046-AEEADB99A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F1F4621-08EE-8C1C-73BA-468454BDC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1FFF5C-0DB2-B4B6-8FDD-A4D997DFD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49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DD3956-F3C8-5F4D-3A00-A92015C86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602AF4F-85B2-CA3F-AFE3-C509D72ED1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EB5AFA1-3B25-D18B-89F7-61130A5E3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A7FD49-F571-D8C3-09DC-E703DBD48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D88D659-BF35-D789-9380-4E65E9237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D83AA4-891A-2F8A-59D2-2CCA023CF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88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B0BB522-D268-1314-4F15-E0DECA42D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66E9E97-7F9E-8236-7721-BC8ADBD86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BFD89EC-0FAE-3042-B1AD-4550A76E58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4DB6-09BD-4A68-9ECB-07C206392F5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01AD1A7-F12F-7F7C-2393-D3D318C56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BE7FAAF-131F-D905-D168-295F4ACBE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4ECC0-27DC-4045-A714-AE18BE59A1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06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DEEB3654-1B3D-0EFB-068A-BE0CE19A74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49"/>
          <a:stretch/>
        </p:blipFill>
        <p:spPr>
          <a:xfrm>
            <a:off x="468047" y="1700508"/>
            <a:ext cx="3633174" cy="3201046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7BFA0E37-7D26-6997-18A5-9767284CD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150" y="1521551"/>
            <a:ext cx="3771948" cy="3558960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E6706F30-D57D-8868-97B4-E6FE5EF81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1401" y="1445346"/>
            <a:ext cx="3776345" cy="3521005"/>
          </a:xfrm>
          <a:prstGeom prst="rect">
            <a:avLst/>
          </a:prstGeom>
        </p:spPr>
      </p:pic>
      <p:sp>
        <p:nvSpPr>
          <p:cNvPr id="24" name="CaixaDeTexto 23">
            <a:extLst>
              <a:ext uri="{FF2B5EF4-FFF2-40B4-BE49-F238E27FC236}">
                <a16:creationId xmlns:a16="http://schemas.microsoft.com/office/drawing/2014/main" id="{A4ACB627-2FDA-D5E3-AB41-ED79CA53919B}"/>
              </a:ext>
            </a:extLst>
          </p:cNvPr>
          <p:cNvSpPr txBox="1"/>
          <p:nvPr/>
        </p:nvSpPr>
        <p:spPr>
          <a:xfrm>
            <a:off x="468047" y="1205902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Pinned Nxx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8A51C21-EB0C-C6EF-C4FC-F7786E73CB3A}"/>
              </a:ext>
            </a:extLst>
          </p:cNvPr>
          <p:cNvSpPr txBox="1"/>
          <p:nvPr/>
        </p:nvSpPr>
        <p:spPr>
          <a:xfrm>
            <a:off x="4378150" y="1219234"/>
            <a:ext cx="2337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Clamped  Nxy and Nyy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369CDA60-A8BD-7A64-26F3-EE00F189D3ED}"/>
              </a:ext>
            </a:extLst>
          </p:cNvPr>
          <p:cNvSpPr txBox="1"/>
          <p:nvPr/>
        </p:nvSpPr>
        <p:spPr>
          <a:xfrm>
            <a:off x="8427027" y="1205902"/>
            <a:ext cx="2776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Free Edge Nxx  (custom BC)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F51D7731-5C50-54F8-F01E-66BD5C3A9151}"/>
              </a:ext>
            </a:extLst>
          </p:cNvPr>
          <p:cNvSpPr/>
          <p:nvPr/>
        </p:nvSpPr>
        <p:spPr>
          <a:xfrm>
            <a:off x="397164" y="1205380"/>
            <a:ext cx="3771948" cy="38612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3EC7B887-B066-7C7D-56BB-131E99240DD9}"/>
              </a:ext>
            </a:extLst>
          </p:cNvPr>
          <p:cNvSpPr/>
          <p:nvPr/>
        </p:nvSpPr>
        <p:spPr>
          <a:xfrm>
            <a:off x="394942" y="1205902"/>
            <a:ext cx="11582803" cy="38612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AC1AB288-45DE-B561-9B9E-D26928E5363A}"/>
              </a:ext>
            </a:extLst>
          </p:cNvPr>
          <p:cNvSpPr/>
          <p:nvPr/>
        </p:nvSpPr>
        <p:spPr>
          <a:xfrm>
            <a:off x="401687" y="1211032"/>
            <a:ext cx="7799714" cy="38612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32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B6CD4DF-D970-F5B8-5B32-AFCD6CA144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535" y="3543678"/>
            <a:ext cx="3320018" cy="311442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2FB7F46-9BD7-174F-B7F1-47C45E2F5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750" y="943322"/>
            <a:ext cx="2983588" cy="266084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F8AFB27E-2E69-002E-8302-14857846E1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6216" y="3844569"/>
            <a:ext cx="3777361" cy="263748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140EDFC6-B31A-D734-6565-26F6A1BFA9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886" y="1003810"/>
            <a:ext cx="3358099" cy="241989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796FB9-B72C-5984-2B11-67006E291D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926" y="3698369"/>
            <a:ext cx="3320018" cy="2587487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CDF385AE-D18C-7BC8-E2E0-E653B22348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1326" y="849119"/>
            <a:ext cx="3777361" cy="2694559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5D7650D6-B40B-099E-4B6E-94B3E96F1E8C}"/>
              </a:ext>
            </a:extLst>
          </p:cNvPr>
          <p:cNvSpPr txBox="1"/>
          <p:nvPr/>
        </p:nvSpPr>
        <p:spPr>
          <a:xfrm>
            <a:off x="1199068" y="603700"/>
            <a:ext cx="967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STRAIN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4816C8D-0712-9761-478D-3495CD1B1048}"/>
              </a:ext>
            </a:extLst>
          </p:cNvPr>
          <p:cNvSpPr txBox="1"/>
          <p:nvPr/>
        </p:nvSpPr>
        <p:spPr>
          <a:xfrm>
            <a:off x="1212340" y="3416061"/>
            <a:ext cx="941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STRESS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1057C60-513D-F73C-4471-8D7305F03168}"/>
              </a:ext>
            </a:extLst>
          </p:cNvPr>
          <p:cNvSpPr txBox="1"/>
          <p:nvPr/>
        </p:nvSpPr>
        <p:spPr>
          <a:xfrm>
            <a:off x="4715486" y="603700"/>
            <a:ext cx="1685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Buckling CCCC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D7DB561-EF8E-B1DA-73ED-CFB8F72F1AC5}"/>
              </a:ext>
            </a:extLst>
          </p:cNvPr>
          <p:cNvSpPr txBox="1"/>
          <p:nvPr/>
        </p:nvSpPr>
        <p:spPr>
          <a:xfrm>
            <a:off x="4714966" y="3444459"/>
            <a:ext cx="1619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Buckling FSSS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17CE8F3F-E737-CD6E-8A7E-E7EAB7DB322A}"/>
              </a:ext>
            </a:extLst>
          </p:cNvPr>
          <p:cNvSpPr txBox="1"/>
          <p:nvPr/>
        </p:nvSpPr>
        <p:spPr>
          <a:xfrm>
            <a:off x="8036666" y="603700"/>
            <a:ext cx="2874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Optimization constrained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1CF1C115-33B0-086C-D333-7BFE4E3B8ACF}"/>
              </a:ext>
            </a:extLst>
          </p:cNvPr>
          <p:cNvSpPr txBox="1"/>
          <p:nvPr/>
        </p:nvSpPr>
        <p:spPr>
          <a:xfrm>
            <a:off x="8036736" y="3444459"/>
            <a:ext cx="3149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Optimization unconstrained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19C4B327-4451-6BD7-4497-EB035C13DED4}"/>
              </a:ext>
            </a:extLst>
          </p:cNvPr>
          <p:cNvSpPr/>
          <p:nvPr/>
        </p:nvSpPr>
        <p:spPr>
          <a:xfrm>
            <a:off x="879893" y="578407"/>
            <a:ext cx="10696755" cy="5994921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E7F6BAE-AB79-C0E6-3AB9-81E52E636537}"/>
              </a:ext>
            </a:extLst>
          </p:cNvPr>
          <p:cNvSpPr/>
          <p:nvPr/>
        </p:nvSpPr>
        <p:spPr>
          <a:xfrm>
            <a:off x="4339945" y="578407"/>
            <a:ext cx="3271381" cy="5994921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68D8FF2-FAB5-EF0A-1329-670835BDB63D}"/>
              </a:ext>
            </a:extLst>
          </p:cNvPr>
          <p:cNvSpPr txBox="1"/>
          <p:nvPr/>
        </p:nvSpPr>
        <p:spPr>
          <a:xfrm>
            <a:off x="855945" y="-17382"/>
            <a:ext cx="36289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Composipy Features</a:t>
            </a:r>
          </a:p>
        </p:txBody>
      </p:sp>
    </p:spTree>
    <p:extLst>
      <p:ext uri="{BB962C8B-B14F-4D97-AF65-F5344CB8AC3E}">
        <p14:creationId xmlns:p14="http://schemas.microsoft.com/office/powerpoint/2010/main" val="12958678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</Words>
  <Application>Microsoft Office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Rafael Pereira</dc:creator>
  <cp:lastModifiedBy>Rafael Pereira</cp:lastModifiedBy>
  <cp:revision>2</cp:revision>
  <dcterms:created xsi:type="dcterms:W3CDTF">2023-02-28T01:58:42Z</dcterms:created>
  <dcterms:modified xsi:type="dcterms:W3CDTF">2024-10-10T01:47:10Z</dcterms:modified>
</cp:coreProperties>
</file>