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62" r:id="rId5"/>
    <p:sldId id="259" r:id="rId6"/>
    <p:sldId id="260" r:id="rId7"/>
    <p:sldId id="263" r:id="rId8"/>
    <p:sldId id="264" r:id="rId9"/>
    <p:sldId id="265"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3A3A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21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Označba mesta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314F9D-40DB-48BB-B000-B77415B37FA2}" type="datetimeFigureOut">
              <a:rPr lang="en-GB" smtClean="0"/>
              <a:t>15/10/2024</a:t>
            </a:fld>
            <a:endParaRPr lang="en-GB"/>
          </a:p>
        </p:txBody>
      </p:sp>
      <p:sp>
        <p:nvSpPr>
          <p:cNvPr id="4" name="Označba mesta stranske slik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Označba mesta opomb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GB"/>
          </a:p>
        </p:txBody>
      </p:sp>
      <p:sp>
        <p:nvSpPr>
          <p:cNvPr id="6" name="Označba mesta no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Označba mesta številke diapoz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2973A6-3AB7-4956-A3B1-5942B9047FFE}" type="slidenum">
              <a:rPr lang="en-GB" smtClean="0"/>
              <a:t>‹#›</a:t>
            </a:fld>
            <a:endParaRPr lang="en-GB"/>
          </a:p>
        </p:txBody>
      </p:sp>
    </p:spTree>
    <p:extLst>
      <p:ext uri="{BB962C8B-B14F-4D97-AF65-F5344CB8AC3E}">
        <p14:creationId xmlns:p14="http://schemas.microsoft.com/office/powerpoint/2010/main" val="1662297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Intro slide">
    <p:spTree>
      <p:nvGrpSpPr>
        <p:cNvPr id="1" name=""/>
        <p:cNvGrpSpPr/>
        <p:nvPr/>
      </p:nvGrpSpPr>
      <p:grpSpPr>
        <a:xfrm>
          <a:off x="0" y="0"/>
          <a:ext cx="0" cy="0"/>
          <a:chOff x="0" y="0"/>
          <a:chExt cx="0" cy="0"/>
        </a:xfrm>
      </p:grpSpPr>
      <p:sp>
        <p:nvSpPr>
          <p:cNvPr id="2" name="Naslov 1"/>
          <p:cNvSpPr>
            <a:spLocks noGrp="1"/>
          </p:cNvSpPr>
          <p:nvPr>
            <p:ph type="ctrTitle" hasCustomPrompt="1"/>
          </p:nvPr>
        </p:nvSpPr>
        <p:spPr>
          <a:xfrm>
            <a:off x="838200" y="3581400"/>
            <a:ext cx="9829800" cy="1473200"/>
          </a:xfrm>
        </p:spPr>
        <p:txBody>
          <a:bodyPr lIns="0" tIns="36000" rIns="0" bIns="36000" anchor="b"/>
          <a:lstStyle>
            <a:lvl1pPr algn="l">
              <a:defRPr sz="6000"/>
            </a:lvl1pPr>
          </a:lstStyle>
          <a:p>
            <a:r>
              <a:rPr lang="en-GB" dirty="0"/>
              <a:t>Title of the presentation</a:t>
            </a:r>
          </a:p>
        </p:txBody>
      </p:sp>
      <p:sp>
        <p:nvSpPr>
          <p:cNvPr id="3" name="Podnaslov 2"/>
          <p:cNvSpPr>
            <a:spLocks noGrp="1"/>
          </p:cNvSpPr>
          <p:nvPr>
            <p:ph type="subTitle" idx="1" hasCustomPrompt="1"/>
          </p:nvPr>
        </p:nvSpPr>
        <p:spPr>
          <a:xfrm>
            <a:off x="838200" y="5150643"/>
            <a:ext cx="9829800" cy="596900"/>
          </a:xfrm>
        </p:spPr>
        <p:txBody>
          <a:bodyPr lIns="0" tIns="36000" rIns="0" bIns="36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p>
        </p:txBody>
      </p:sp>
      <p:sp>
        <p:nvSpPr>
          <p:cNvPr id="4" name="Označba mesta datuma 3"/>
          <p:cNvSpPr>
            <a:spLocks noGrp="1"/>
          </p:cNvSpPr>
          <p:nvPr>
            <p:ph type="dt" sz="half" idx="10"/>
          </p:nvPr>
        </p:nvSpPr>
        <p:spPr/>
        <p:txBody>
          <a:bodyPr lIns="0" tIns="36000" rIns="0" bIns="36000"/>
          <a:lstStyle/>
          <a:p>
            <a:fld id="{7B4DA0EE-2C75-4B6A-9276-9E90AD52EC48}" type="datetime4">
              <a:rPr lang="en-GB" smtClean="0"/>
              <a:t>15 October 2024</a:t>
            </a:fld>
            <a:endParaRPr lang="en-GB" dirty="0"/>
          </a:p>
        </p:txBody>
      </p:sp>
      <p:pic>
        <p:nvPicPr>
          <p:cNvPr id="8" name="Slika 7"/>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 y="-1"/>
            <a:ext cx="12191996" cy="3417058"/>
          </a:xfrm>
          <a:prstGeom prst="rect">
            <a:avLst/>
          </a:prstGeom>
        </p:spPr>
      </p:pic>
    </p:spTree>
    <p:extLst>
      <p:ext uri="{BB962C8B-B14F-4D97-AF65-F5344CB8AC3E}">
        <p14:creationId xmlns:p14="http://schemas.microsoft.com/office/powerpoint/2010/main" val="428210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Naslov 1"/>
          <p:cNvSpPr>
            <a:spLocks noGrp="1"/>
          </p:cNvSpPr>
          <p:nvPr>
            <p:ph type="title" hasCustomPrompt="1"/>
          </p:nvPr>
        </p:nvSpPr>
        <p:spPr>
          <a:xfrm>
            <a:off x="838200" y="764343"/>
            <a:ext cx="10515600" cy="1325563"/>
          </a:xfrm>
        </p:spPr>
        <p:txBody>
          <a:bodyPr lIns="0" tIns="36000" rIns="0" bIns="36000"/>
          <a:lstStyle>
            <a:lvl1pPr>
              <a:defRPr b="1"/>
            </a:lvl1pPr>
          </a:lstStyle>
          <a:p>
            <a:r>
              <a:rPr lang="en-GB" dirty="0"/>
              <a:t>Title</a:t>
            </a:r>
          </a:p>
        </p:txBody>
      </p:sp>
      <p:sp>
        <p:nvSpPr>
          <p:cNvPr id="3" name="Označba mesta vsebine 2"/>
          <p:cNvSpPr>
            <a:spLocks noGrp="1"/>
          </p:cNvSpPr>
          <p:nvPr>
            <p:ph idx="1" hasCustomPrompt="1"/>
          </p:nvPr>
        </p:nvSpPr>
        <p:spPr>
          <a:xfrm>
            <a:off x="838200" y="2224843"/>
            <a:ext cx="10515600" cy="3972757"/>
          </a:xfrm>
        </p:spPr>
        <p:txBody>
          <a:bodyPr lIns="0" tIns="36000" rIns="0" bIns="36000"/>
          <a:lstStyle>
            <a:lvl1pPr>
              <a:defRPr/>
            </a:lvl1pPr>
          </a:lstStyle>
          <a:p>
            <a:pPr lvl="0"/>
            <a:r>
              <a:rPr lang="en-GB" dirty="0"/>
              <a:t>Content</a:t>
            </a:r>
          </a:p>
        </p:txBody>
      </p:sp>
      <p:sp>
        <p:nvSpPr>
          <p:cNvPr id="4" name="Označba mesta datuma 3"/>
          <p:cNvSpPr>
            <a:spLocks noGrp="1"/>
          </p:cNvSpPr>
          <p:nvPr>
            <p:ph type="dt" sz="half" idx="10"/>
          </p:nvPr>
        </p:nvSpPr>
        <p:spPr/>
        <p:txBody>
          <a:bodyPr lIns="0" tIns="36000" rIns="0" bIns="36000"/>
          <a:lstStyle/>
          <a:p>
            <a:fld id="{1FED3D4A-D67E-4A96-8E36-FF9F1F942B2C}" type="datetime4">
              <a:rPr lang="en-GB" smtClean="0"/>
              <a:t>15 October 2024</a:t>
            </a:fld>
            <a:endParaRPr lang="en-GB" dirty="0"/>
          </a:p>
        </p:txBody>
      </p:sp>
      <p:sp>
        <p:nvSpPr>
          <p:cNvPr id="6" name="Označba mesta številke diapozitiva 5"/>
          <p:cNvSpPr>
            <a:spLocks noGrp="1"/>
          </p:cNvSpPr>
          <p:nvPr>
            <p:ph type="sldNum" sz="quarter" idx="12"/>
          </p:nvPr>
        </p:nvSpPr>
        <p:spPr/>
        <p:txBody>
          <a:bodyPr lIns="0" tIns="36000" rIns="0" bIns="36000"/>
          <a:lstStyle/>
          <a:p>
            <a:fld id="{8D313DAF-3A6C-4E74-A7DC-30B91F04E413}" type="slidenum">
              <a:rPr lang="en-GB" smtClean="0"/>
              <a:t>‹#›</a:t>
            </a:fld>
            <a:endParaRPr lang="en-GB"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 y="3557"/>
            <a:ext cx="13639793" cy="980616"/>
          </a:xfrm>
          <a:prstGeom prst="rect">
            <a:avLst/>
          </a:prstGeom>
        </p:spPr>
      </p:pic>
    </p:spTree>
    <p:extLst>
      <p:ext uri="{BB962C8B-B14F-4D97-AF65-F5344CB8AC3E}">
        <p14:creationId xmlns:p14="http://schemas.microsoft.com/office/powerpoint/2010/main" val="1493694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4" name="Označba mesta datuma 3"/>
          <p:cNvSpPr>
            <a:spLocks noGrp="1"/>
          </p:cNvSpPr>
          <p:nvPr>
            <p:ph type="dt" sz="half" idx="10"/>
          </p:nvPr>
        </p:nvSpPr>
        <p:spPr/>
        <p:txBody>
          <a:bodyPr lIns="0" tIns="36000" rIns="0" bIns="36000"/>
          <a:lstStyle/>
          <a:p>
            <a:fld id="{1FED3D4A-D67E-4A96-8E36-FF9F1F942B2C}" type="datetime4">
              <a:rPr lang="en-GB" smtClean="0"/>
              <a:t>15 October 2024</a:t>
            </a:fld>
            <a:endParaRPr lang="en-GB" dirty="0"/>
          </a:p>
        </p:txBody>
      </p:sp>
      <p:sp>
        <p:nvSpPr>
          <p:cNvPr id="6" name="Označba mesta številke diapozitiva 5"/>
          <p:cNvSpPr>
            <a:spLocks noGrp="1"/>
          </p:cNvSpPr>
          <p:nvPr>
            <p:ph type="sldNum" sz="quarter" idx="12"/>
          </p:nvPr>
        </p:nvSpPr>
        <p:spPr/>
        <p:txBody>
          <a:bodyPr lIns="0" tIns="36000" rIns="0" bIns="36000"/>
          <a:lstStyle/>
          <a:p>
            <a:fld id="{8D313DAF-3A6C-4E74-A7DC-30B91F04E413}" type="slidenum">
              <a:rPr lang="en-GB" smtClean="0"/>
              <a:t>‹#›</a:t>
            </a:fld>
            <a:endParaRPr lang="en-GB"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 y="3557"/>
            <a:ext cx="13639793" cy="980616"/>
          </a:xfrm>
          <a:prstGeom prst="rect">
            <a:avLst/>
          </a:prstGeom>
        </p:spPr>
      </p:pic>
      <p:sp>
        <p:nvSpPr>
          <p:cNvPr id="9" name="Označba mesta vsebine 2"/>
          <p:cNvSpPr>
            <a:spLocks noGrp="1"/>
          </p:cNvSpPr>
          <p:nvPr>
            <p:ph idx="14" hasCustomPrompt="1"/>
          </p:nvPr>
        </p:nvSpPr>
        <p:spPr>
          <a:xfrm>
            <a:off x="850900" y="984173"/>
            <a:ext cx="10515600" cy="5213425"/>
          </a:xfrm>
        </p:spPr>
        <p:txBody>
          <a:bodyPr lIns="0" tIns="36000" rIns="0" bIns="36000"/>
          <a:lstStyle>
            <a:lvl1pPr>
              <a:defRPr/>
            </a:lvl1pPr>
          </a:lstStyle>
          <a:p>
            <a:pPr lvl="0"/>
            <a:r>
              <a:rPr lang="en-GB" dirty="0"/>
              <a:t>Content</a:t>
            </a:r>
          </a:p>
        </p:txBody>
      </p:sp>
    </p:spTree>
    <p:extLst>
      <p:ext uri="{BB962C8B-B14F-4D97-AF65-F5344CB8AC3E}">
        <p14:creationId xmlns:p14="http://schemas.microsoft.com/office/powerpoint/2010/main" val="311667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two columns">
    <p:spTree>
      <p:nvGrpSpPr>
        <p:cNvPr id="1" name=""/>
        <p:cNvGrpSpPr/>
        <p:nvPr/>
      </p:nvGrpSpPr>
      <p:grpSpPr>
        <a:xfrm>
          <a:off x="0" y="0"/>
          <a:ext cx="0" cy="0"/>
          <a:chOff x="0" y="0"/>
          <a:chExt cx="0" cy="0"/>
        </a:xfrm>
      </p:grpSpPr>
      <p:sp>
        <p:nvSpPr>
          <p:cNvPr id="2" name="Naslov 1"/>
          <p:cNvSpPr>
            <a:spLocks noGrp="1"/>
          </p:cNvSpPr>
          <p:nvPr>
            <p:ph type="title" hasCustomPrompt="1"/>
          </p:nvPr>
        </p:nvSpPr>
        <p:spPr>
          <a:xfrm>
            <a:off x="838200" y="764342"/>
            <a:ext cx="10515600" cy="1325564"/>
          </a:xfrm>
        </p:spPr>
        <p:txBody>
          <a:bodyPr lIns="0" tIns="36000" rIns="0" bIns="36000"/>
          <a:lstStyle>
            <a:lvl1pPr>
              <a:defRPr/>
            </a:lvl1pPr>
          </a:lstStyle>
          <a:p>
            <a:r>
              <a:rPr lang="en-GB" dirty="0"/>
              <a:t>Title</a:t>
            </a:r>
          </a:p>
        </p:txBody>
      </p:sp>
      <p:sp>
        <p:nvSpPr>
          <p:cNvPr id="3" name="Označba mesta vsebine 2"/>
          <p:cNvSpPr>
            <a:spLocks noGrp="1"/>
          </p:cNvSpPr>
          <p:nvPr>
            <p:ph sz="half" idx="1" hasCustomPrompt="1"/>
          </p:nvPr>
        </p:nvSpPr>
        <p:spPr>
          <a:xfrm>
            <a:off x="838200" y="2224843"/>
            <a:ext cx="5181600" cy="3952120"/>
          </a:xfrm>
        </p:spPr>
        <p:txBody>
          <a:bodyPr lIns="0" tIns="36000" rIns="0" bIns="36000"/>
          <a:lstStyle>
            <a:lvl1pPr>
              <a:defRPr/>
            </a:lvl1pPr>
          </a:lstStyle>
          <a:p>
            <a:pPr lvl="0"/>
            <a:r>
              <a:rPr lang="en-GB" dirty="0"/>
              <a:t>Content column 1</a:t>
            </a:r>
          </a:p>
        </p:txBody>
      </p:sp>
      <p:sp>
        <p:nvSpPr>
          <p:cNvPr id="4" name="Označba mesta vsebine 3"/>
          <p:cNvSpPr>
            <a:spLocks noGrp="1"/>
          </p:cNvSpPr>
          <p:nvPr>
            <p:ph sz="half" idx="2" hasCustomPrompt="1"/>
          </p:nvPr>
        </p:nvSpPr>
        <p:spPr>
          <a:xfrm>
            <a:off x="6172200" y="2224843"/>
            <a:ext cx="5181600" cy="3952120"/>
          </a:xfrm>
        </p:spPr>
        <p:txBody>
          <a:bodyPr lIns="0" tIns="36000" rIns="0" bIns="36000"/>
          <a:lstStyle>
            <a:lvl1pPr>
              <a:defRPr/>
            </a:lvl1pPr>
          </a:lstStyle>
          <a:p>
            <a:pPr lvl="0"/>
            <a:r>
              <a:rPr lang="en-GB" dirty="0"/>
              <a:t>Content column 2</a:t>
            </a:r>
          </a:p>
        </p:txBody>
      </p:sp>
      <p:sp>
        <p:nvSpPr>
          <p:cNvPr id="5" name="Označba mesta datuma 4"/>
          <p:cNvSpPr>
            <a:spLocks noGrp="1"/>
          </p:cNvSpPr>
          <p:nvPr>
            <p:ph type="dt" sz="half" idx="10"/>
          </p:nvPr>
        </p:nvSpPr>
        <p:spPr/>
        <p:txBody>
          <a:bodyPr lIns="0" tIns="36000" rIns="0" bIns="36000"/>
          <a:lstStyle/>
          <a:p>
            <a:fld id="{E2901F00-FC65-4676-AF17-A81EFD11D4F0}" type="datetime4">
              <a:rPr lang="en-GB" smtClean="0"/>
              <a:t>15 October 2024</a:t>
            </a:fld>
            <a:endParaRPr lang="en-GB" dirty="0"/>
          </a:p>
        </p:txBody>
      </p:sp>
      <p:sp>
        <p:nvSpPr>
          <p:cNvPr id="7" name="Označba mesta številke diapozitiva 6"/>
          <p:cNvSpPr>
            <a:spLocks noGrp="1"/>
          </p:cNvSpPr>
          <p:nvPr>
            <p:ph type="sldNum" sz="quarter" idx="12"/>
          </p:nvPr>
        </p:nvSpPr>
        <p:spPr/>
        <p:txBody>
          <a:bodyPr lIns="0" tIns="36000" rIns="0" bIns="36000"/>
          <a:lstStyle/>
          <a:p>
            <a:fld id="{8D313DAF-3A6C-4E74-A7DC-30B91F04E413}" type="slidenum">
              <a:rPr lang="en-GB" smtClean="0"/>
              <a:t>‹#›</a:t>
            </a:fld>
            <a:endParaRPr lang="en-GB"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 y="3557"/>
            <a:ext cx="13639793" cy="980616"/>
          </a:xfrm>
          <a:prstGeom prst="rect">
            <a:avLst/>
          </a:prstGeom>
        </p:spPr>
      </p:pic>
    </p:spTree>
    <p:extLst>
      <p:ext uri="{BB962C8B-B14F-4D97-AF65-F5344CB8AC3E}">
        <p14:creationId xmlns:p14="http://schemas.microsoft.com/office/powerpoint/2010/main" val="2038846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two columns">
    <p:spTree>
      <p:nvGrpSpPr>
        <p:cNvPr id="1" name=""/>
        <p:cNvGrpSpPr/>
        <p:nvPr/>
      </p:nvGrpSpPr>
      <p:grpSpPr>
        <a:xfrm>
          <a:off x="0" y="0"/>
          <a:ext cx="0" cy="0"/>
          <a:chOff x="0" y="0"/>
          <a:chExt cx="0" cy="0"/>
        </a:xfrm>
      </p:grpSpPr>
      <p:sp>
        <p:nvSpPr>
          <p:cNvPr id="3" name="Označba mesta vsebine 2"/>
          <p:cNvSpPr>
            <a:spLocks noGrp="1"/>
          </p:cNvSpPr>
          <p:nvPr>
            <p:ph sz="half" idx="1" hasCustomPrompt="1"/>
          </p:nvPr>
        </p:nvSpPr>
        <p:spPr>
          <a:xfrm>
            <a:off x="838200" y="984173"/>
            <a:ext cx="5181600" cy="5192790"/>
          </a:xfrm>
        </p:spPr>
        <p:txBody>
          <a:bodyPr lIns="0" tIns="36000" rIns="0" bIns="36000"/>
          <a:lstStyle/>
          <a:p>
            <a:pPr lvl="0"/>
            <a:r>
              <a:rPr lang="en-GB" dirty="0"/>
              <a:t>Content column 1</a:t>
            </a:r>
          </a:p>
        </p:txBody>
      </p:sp>
      <p:sp>
        <p:nvSpPr>
          <p:cNvPr id="4" name="Označba mesta vsebine 3"/>
          <p:cNvSpPr>
            <a:spLocks noGrp="1"/>
          </p:cNvSpPr>
          <p:nvPr>
            <p:ph sz="half" idx="2" hasCustomPrompt="1"/>
          </p:nvPr>
        </p:nvSpPr>
        <p:spPr>
          <a:xfrm>
            <a:off x="6172200" y="984173"/>
            <a:ext cx="5181600" cy="5192790"/>
          </a:xfrm>
        </p:spPr>
        <p:txBody>
          <a:bodyPr lIns="0" tIns="36000" rIns="0" bIns="36000"/>
          <a:lstStyle>
            <a:lvl1pPr>
              <a:defRPr/>
            </a:lvl1pPr>
          </a:lstStyle>
          <a:p>
            <a:pPr lvl="0"/>
            <a:r>
              <a:rPr lang="en-GB" dirty="0"/>
              <a:t>Content column 2</a:t>
            </a:r>
          </a:p>
        </p:txBody>
      </p:sp>
      <p:sp>
        <p:nvSpPr>
          <p:cNvPr id="5" name="Označba mesta datuma 4"/>
          <p:cNvSpPr>
            <a:spLocks noGrp="1"/>
          </p:cNvSpPr>
          <p:nvPr>
            <p:ph type="dt" sz="half" idx="10"/>
          </p:nvPr>
        </p:nvSpPr>
        <p:spPr/>
        <p:txBody>
          <a:bodyPr lIns="0" tIns="36000" rIns="0" bIns="36000"/>
          <a:lstStyle/>
          <a:p>
            <a:fld id="{E2901F00-FC65-4676-AF17-A81EFD11D4F0}" type="datetime4">
              <a:rPr lang="en-GB" smtClean="0"/>
              <a:t>15 October 2024</a:t>
            </a:fld>
            <a:endParaRPr lang="en-GB" dirty="0"/>
          </a:p>
        </p:txBody>
      </p:sp>
      <p:sp>
        <p:nvSpPr>
          <p:cNvPr id="7" name="Označba mesta številke diapozitiva 6"/>
          <p:cNvSpPr>
            <a:spLocks noGrp="1"/>
          </p:cNvSpPr>
          <p:nvPr>
            <p:ph type="sldNum" sz="quarter" idx="12"/>
          </p:nvPr>
        </p:nvSpPr>
        <p:spPr/>
        <p:txBody>
          <a:bodyPr lIns="0" tIns="36000" rIns="0" bIns="36000"/>
          <a:lstStyle/>
          <a:p>
            <a:fld id="{8D313DAF-3A6C-4E74-A7DC-30B91F04E413}" type="slidenum">
              <a:rPr lang="en-GB" smtClean="0"/>
              <a:t>‹#›</a:t>
            </a:fld>
            <a:endParaRPr lang="en-GB"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 y="3557"/>
            <a:ext cx="13639793" cy="980616"/>
          </a:xfrm>
          <a:prstGeom prst="rect">
            <a:avLst/>
          </a:prstGeom>
        </p:spPr>
      </p:pic>
    </p:spTree>
    <p:extLst>
      <p:ext uri="{BB962C8B-B14F-4D97-AF65-F5344CB8AC3E}">
        <p14:creationId xmlns:p14="http://schemas.microsoft.com/office/powerpoint/2010/main" val="674464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Outro slide">
    <p:spTree>
      <p:nvGrpSpPr>
        <p:cNvPr id="1" name=""/>
        <p:cNvGrpSpPr/>
        <p:nvPr/>
      </p:nvGrpSpPr>
      <p:grpSpPr>
        <a:xfrm>
          <a:off x="0" y="0"/>
          <a:ext cx="0" cy="0"/>
          <a:chOff x="0" y="0"/>
          <a:chExt cx="0" cy="0"/>
        </a:xfrm>
      </p:grpSpPr>
      <p:sp>
        <p:nvSpPr>
          <p:cNvPr id="2" name="Naslov 1"/>
          <p:cNvSpPr>
            <a:spLocks noGrp="1"/>
          </p:cNvSpPr>
          <p:nvPr>
            <p:ph type="ctrTitle" hasCustomPrompt="1"/>
          </p:nvPr>
        </p:nvSpPr>
        <p:spPr>
          <a:xfrm>
            <a:off x="838200" y="3581400"/>
            <a:ext cx="10464800" cy="990600"/>
          </a:xfrm>
        </p:spPr>
        <p:txBody>
          <a:bodyPr lIns="0" tIns="36000" rIns="0" bIns="36000" anchor="b"/>
          <a:lstStyle>
            <a:lvl1pPr algn="l">
              <a:defRPr sz="6000"/>
            </a:lvl1pPr>
          </a:lstStyle>
          <a:p>
            <a:r>
              <a:rPr lang="en-GB" dirty="0"/>
              <a:t>Thank you!</a:t>
            </a:r>
          </a:p>
        </p:txBody>
      </p:sp>
      <p:sp>
        <p:nvSpPr>
          <p:cNvPr id="3" name="Podnaslov 2"/>
          <p:cNvSpPr>
            <a:spLocks noGrp="1"/>
          </p:cNvSpPr>
          <p:nvPr>
            <p:ph type="subTitle" idx="1" hasCustomPrompt="1"/>
          </p:nvPr>
        </p:nvSpPr>
        <p:spPr>
          <a:xfrm>
            <a:off x="838200" y="4736342"/>
            <a:ext cx="10464800" cy="596900"/>
          </a:xfrm>
        </p:spPr>
        <p:txBody>
          <a:bodyPr lIns="0" tIns="36000" rIns="0" bIns="36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p>
        </p:txBody>
      </p:sp>
      <p:pic>
        <p:nvPicPr>
          <p:cNvPr id="8" name="Slika 7"/>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 y="-1"/>
            <a:ext cx="12191996" cy="3417058"/>
          </a:xfrm>
          <a:prstGeom prst="rect">
            <a:avLst/>
          </a:prstGeom>
        </p:spPr>
      </p:pic>
      <p:sp>
        <p:nvSpPr>
          <p:cNvPr id="5" name="Pravokotnik 4"/>
          <p:cNvSpPr/>
          <p:nvPr userDrawn="1"/>
        </p:nvSpPr>
        <p:spPr>
          <a:xfrm>
            <a:off x="0" y="5497584"/>
            <a:ext cx="12192000" cy="1360416"/>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Slika 5">
            <a:extLst>
              <a:ext uri="{FF2B5EF4-FFF2-40B4-BE49-F238E27FC236}">
                <a16:creationId xmlns:a16="http://schemas.microsoft.com/office/drawing/2014/main" id="{E39CD196-7F55-4A02-C4E2-358E1C90BE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5004" y="5966535"/>
            <a:ext cx="651637" cy="442688"/>
          </a:xfrm>
          <a:prstGeom prst="rect">
            <a:avLst/>
          </a:prstGeom>
        </p:spPr>
      </p:pic>
      <p:pic>
        <p:nvPicPr>
          <p:cNvPr id="11" name="Slika 6">
            <a:extLst>
              <a:ext uri="{FF2B5EF4-FFF2-40B4-BE49-F238E27FC236}">
                <a16:creationId xmlns:a16="http://schemas.microsoft.com/office/drawing/2014/main" id="{2F122346-CE33-D39A-678C-59894DD1CCD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11789" y="5966535"/>
            <a:ext cx="1608794" cy="442688"/>
          </a:xfrm>
          <a:prstGeom prst="rect">
            <a:avLst/>
          </a:prstGeom>
        </p:spPr>
      </p:pic>
      <p:sp>
        <p:nvSpPr>
          <p:cNvPr id="13" name="PoljeZBesedilom 9"/>
          <p:cNvSpPr txBox="1"/>
          <p:nvPr userDrawn="1"/>
        </p:nvSpPr>
        <p:spPr>
          <a:xfrm>
            <a:off x="6123295" y="5852969"/>
            <a:ext cx="5473699" cy="688256"/>
          </a:xfrm>
          <a:prstGeom prst="rect">
            <a:avLst/>
          </a:prstGeom>
          <a:noFill/>
        </p:spPr>
        <p:txBody>
          <a:bodyPr wrap="square" lIns="0" tIns="36000" rIns="0" bIns="36000" rtlCol="0">
            <a:spAutoFit/>
          </a:bodyPr>
          <a:lstStyle/>
          <a:p>
            <a:r>
              <a:rPr lang="en-GB" sz="800" dirty="0">
                <a:solidFill>
                  <a:schemeClr val="bg1"/>
                </a:solidFill>
              </a:rPr>
              <a:t>This project has received funding from the European High-Performance Computing Joint Undertaking (JU) under grant agreement No 101101903. The JU receives support from the Digital Europe Programme and Germany, Bulgaria, Austria, Croatia, Cyprus, Czech Republic, Denmark, Estonia, Finland, Greece, Hungary, Ireland, Italy, Lithuania, Latvia, Poland, Portugal, Romania, Slovenia, Spain, Sweden, France, Netherlands, Belgium, Luxembourg, Slovakia, Norway, </a:t>
            </a:r>
            <a:r>
              <a:rPr lang="en-GB" sz="800" dirty="0" err="1">
                <a:solidFill>
                  <a:schemeClr val="bg1"/>
                </a:solidFill>
              </a:rPr>
              <a:t>Türkiye</a:t>
            </a:r>
            <a:r>
              <a:rPr lang="en-GB" sz="800" dirty="0">
                <a:solidFill>
                  <a:schemeClr val="bg1"/>
                </a:solidFill>
              </a:rPr>
              <a:t>, Republic of North Macedonia, Iceland, Montenegro, Serbia.</a:t>
            </a:r>
          </a:p>
        </p:txBody>
      </p:sp>
      <p:pic>
        <p:nvPicPr>
          <p:cNvPr id="16" name="Picture 15">
            <a:extLst>
              <a:ext uri="{FF2B5EF4-FFF2-40B4-BE49-F238E27FC236}">
                <a16:creationId xmlns:a16="http://schemas.microsoft.com/office/drawing/2014/main" id="{2ED3E852-EAD9-6C35-ED72-14CCD8681F8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558434" y="5991720"/>
            <a:ext cx="2147065" cy="379222"/>
          </a:xfrm>
          <a:prstGeom prst="rect">
            <a:avLst/>
          </a:prstGeom>
        </p:spPr>
      </p:pic>
    </p:spTree>
    <p:extLst>
      <p:ext uri="{BB962C8B-B14F-4D97-AF65-F5344CB8AC3E}">
        <p14:creationId xmlns:p14="http://schemas.microsoft.com/office/powerpoint/2010/main" val="33548834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naslova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l-SI" dirty="0"/>
              <a:t>Uredite slog naslova matrice</a:t>
            </a:r>
            <a:endParaRPr lang="en-GB" dirty="0"/>
          </a:p>
        </p:txBody>
      </p:sp>
      <p:sp>
        <p:nvSpPr>
          <p:cNvPr id="3" name="Označba mesta besedila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GB"/>
          </a:p>
        </p:txBody>
      </p:sp>
      <p:sp>
        <p:nvSpPr>
          <p:cNvPr id="4" name="Označba mesta datum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FFD436-9F66-4418-BE71-FC3D36A05C3F}" type="datetime4">
              <a:rPr lang="en-GB" smtClean="0"/>
              <a:t>15 October 2024</a:t>
            </a:fld>
            <a:endParaRPr lang="en-GB"/>
          </a:p>
        </p:txBody>
      </p:sp>
      <p:sp>
        <p:nvSpPr>
          <p:cNvPr id="5" name="Označba mesta no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Označba mesta številke diapoz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313DAF-3A6C-4E74-A7DC-30B91F04E413}" type="slidenum">
              <a:rPr lang="en-GB" smtClean="0"/>
              <a:t>‹#›</a:t>
            </a:fld>
            <a:endParaRPr lang="en-GB"/>
          </a:p>
        </p:txBody>
      </p:sp>
    </p:spTree>
    <p:extLst>
      <p:ext uri="{BB962C8B-B14F-4D97-AF65-F5344CB8AC3E}">
        <p14:creationId xmlns:p14="http://schemas.microsoft.com/office/powerpoint/2010/main" val="3689184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2" r:id="rId4"/>
    <p:sldLayoutId id="2147483654" r:id="rId5"/>
    <p:sldLayoutId id="2147483655" r:id="rId6"/>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noAutofit/>
          </a:bodyPr>
          <a:lstStyle/>
          <a:p>
            <a:r>
              <a:rPr lang="sl-SI" sz="4400" dirty="0" err="1">
                <a:latin typeface="Arial Black" panose="020B0A04020102020204" pitchFamily="34" charset="0"/>
              </a:rPr>
              <a:t>National</a:t>
            </a:r>
            <a:r>
              <a:rPr lang="sl-SI" sz="4400" dirty="0">
                <a:latin typeface="Arial Black" panose="020B0A04020102020204" pitchFamily="34" charset="0"/>
              </a:rPr>
              <a:t> </a:t>
            </a:r>
            <a:r>
              <a:rPr lang="sl-SI" sz="4400" dirty="0" err="1">
                <a:latin typeface="Arial Black" panose="020B0A04020102020204" pitchFamily="34" charset="0"/>
              </a:rPr>
              <a:t>Competence</a:t>
            </a:r>
            <a:r>
              <a:rPr lang="sl-SI" sz="4400" dirty="0">
                <a:latin typeface="Arial Black" panose="020B0A04020102020204" pitchFamily="34" charset="0"/>
              </a:rPr>
              <a:t> Centre SLING </a:t>
            </a:r>
            <a:r>
              <a:rPr lang="sl-SI" sz="4400" dirty="0" err="1">
                <a:latin typeface="Arial Black" panose="020B0A04020102020204" pitchFamily="34" charset="0"/>
              </a:rPr>
              <a:t>newsletter</a:t>
            </a:r>
            <a:r>
              <a:rPr lang="sl-SI" sz="4400" dirty="0">
                <a:latin typeface="Arial Black" panose="020B0A04020102020204" pitchFamily="34" charset="0"/>
              </a:rPr>
              <a:t> </a:t>
            </a:r>
            <a:r>
              <a:rPr lang="sl-SI" sz="4400" dirty="0" err="1">
                <a:latin typeface="Arial Black" panose="020B0A04020102020204" pitchFamily="34" charset="0"/>
              </a:rPr>
              <a:t>migration</a:t>
            </a:r>
            <a:endParaRPr lang="en-GB" sz="4400" dirty="0"/>
          </a:p>
        </p:txBody>
      </p:sp>
      <p:sp>
        <p:nvSpPr>
          <p:cNvPr id="3" name="Podnaslov 2"/>
          <p:cNvSpPr>
            <a:spLocks noGrp="1"/>
          </p:cNvSpPr>
          <p:nvPr>
            <p:ph type="subTitle" idx="1"/>
          </p:nvPr>
        </p:nvSpPr>
        <p:spPr>
          <a:xfrm>
            <a:off x="838200" y="5346586"/>
            <a:ext cx="9829800" cy="596900"/>
          </a:xfrm>
        </p:spPr>
        <p:txBody>
          <a:bodyPr>
            <a:normAutofit fontScale="70000" lnSpcReduction="20000"/>
          </a:bodyPr>
          <a:lstStyle/>
          <a:p>
            <a:r>
              <a:rPr lang="sl-SI" dirty="0"/>
              <a:t>Ariela Herček, Arnes</a:t>
            </a:r>
          </a:p>
          <a:p>
            <a:r>
              <a:rPr lang="sl-SI" dirty="0"/>
              <a:t>SIG-</a:t>
            </a:r>
            <a:r>
              <a:rPr lang="sl-SI" dirty="0" err="1"/>
              <a:t>Marcomms</a:t>
            </a:r>
            <a:r>
              <a:rPr lang="sl-SI" dirty="0"/>
              <a:t> Meeting</a:t>
            </a:r>
            <a:endParaRPr lang="en-GB" dirty="0"/>
          </a:p>
        </p:txBody>
      </p:sp>
      <p:sp>
        <p:nvSpPr>
          <p:cNvPr id="4" name="Označba mesta datuma 3"/>
          <p:cNvSpPr>
            <a:spLocks noGrp="1"/>
          </p:cNvSpPr>
          <p:nvPr>
            <p:ph type="dt" sz="half" idx="10"/>
          </p:nvPr>
        </p:nvSpPr>
        <p:spPr/>
        <p:txBody>
          <a:bodyPr/>
          <a:lstStyle/>
          <a:p>
            <a:fld id="{9EF76283-E43B-4616-A0FB-4849C1810132}" type="datetime4">
              <a:rPr lang="en-GB" smtClean="0"/>
              <a:t>15 October 2024</a:t>
            </a:fld>
            <a:endParaRPr lang="en-GB" dirty="0"/>
          </a:p>
        </p:txBody>
      </p:sp>
    </p:spTree>
    <p:extLst>
      <p:ext uri="{BB962C8B-B14F-4D97-AF65-F5344CB8AC3E}">
        <p14:creationId xmlns:p14="http://schemas.microsoft.com/office/powerpoint/2010/main" val="892971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r>
              <a:rPr lang="sl-SI" dirty="0"/>
              <a:t>ariela.hercek@arnes.si</a:t>
            </a:r>
            <a:endParaRPr lang="en-GB" dirty="0"/>
          </a:p>
        </p:txBody>
      </p:sp>
      <p:sp>
        <p:nvSpPr>
          <p:cNvPr id="3" name="Podnaslov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526337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en-GB"/>
          </a:p>
        </p:txBody>
      </p:sp>
      <p:sp>
        <p:nvSpPr>
          <p:cNvPr id="3" name="Označba mesta vsebine 2"/>
          <p:cNvSpPr>
            <a:spLocks noGrp="1"/>
          </p:cNvSpPr>
          <p:nvPr>
            <p:ph idx="1"/>
          </p:nvPr>
        </p:nvSpPr>
        <p:spPr/>
        <p:txBody>
          <a:bodyPr/>
          <a:lstStyle/>
          <a:p>
            <a:endParaRPr lang="en-GB"/>
          </a:p>
        </p:txBody>
      </p:sp>
      <p:sp>
        <p:nvSpPr>
          <p:cNvPr id="4" name="Označba mesta datuma 3"/>
          <p:cNvSpPr>
            <a:spLocks noGrp="1"/>
          </p:cNvSpPr>
          <p:nvPr>
            <p:ph type="dt" sz="half" idx="10"/>
          </p:nvPr>
        </p:nvSpPr>
        <p:spPr/>
        <p:txBody>
          <a:bodyPr/>
          <a:lstStyle/>
          <a:p>
            <a:fld id="{1FED3D4A-D67E-4A96-8E36-FF9F1F942B2C}" type="datetime4">
              <a:rPr lang="en-GB" smtClean="0"/>
              <a:t>15 October 2024</a:t>
            </a:fld>
            <a:endParaRPr lang="en-GB" dirty="0"/>
          </a:p>
        </p:txBody>
      </p:sp>
      <p:pic>
        <p:nvPicPr>
          <p:cNvPr id="5" name="Picture 4">
            <a:extLst>
              <a:ext uri="{FF2B5EF4-FFF2-40B4-BE49-F238E27FC236}">
                <a16:creationId xmlns:a16="http://schemas.microsoft.com/office/drawing/2014/main" id="{5B62A83F-566D-4F88-A98D-18B109C5E58A}"/>
              </a:ext>
            </a:extLst>
          </p:cNvPr>
          <p:cNvPicPr>
            <a:picLocks noChangeAspect="1"/>
          </p:cNvPicPr>
          <p:nvPr/>
        </p:nvPicPr>
        <p:blipFill>
          <a:blip r:embed="rId2"/>
          <a:stretch>
            <a:fillRect/>
          </a:stretch>
        </p:blipFill>
        <p:spPr>
          <a:xfrm>
            <a:off x="-487373" y="0"/>
            <a:ext cx="13389913" cy="6858000"/>
          </a:xfrm>
          <a:prstGeom prst="rect">
            <a:avLst/>
          </a:prstGeom>
        </p:spPr>
      </p:pic>
    </p:spTree>
    <p:extLst>
      <p:ext uri="{BB962C8B-B14F-4D97-AF65-F5344CB8AC3E}">
        <p14:creationId xmlns:p14="http://schemas.microsoft.com/office/powerpoint/2010/main" val="1093179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datuma 1"/>
          <p:cNvSpPr>
            <a:spLocks noGrp="1"/>
          </p:cNvSpPr>
          <p:nvPr>
            <p:ph type="dt" sz="half" idx="10"/>
          </p:nvPr>
        </p:nvSpPr>
        <p:spPr/>
        <p:txBody>
          <a:bodyPr/>
          <a:lstStyle/>
          <a:p>
            <a:fld id="{1FED3D4A-D67E-4A96-8E36-FF9F1F942B2C}" type="datetime4">
              <a:rPr lang="en-GB" smtClean="0"/>
              <a:t>15 October 2024</a:t>
            </a:fld>
            <a:endParaRPr lang="en-GB" dirty="0"/>
          </a:p>
        </p:txBody>
      </p:sp>
      <p:sp>
        <p:nvSpPr>
          <p:cNvPr id="3" name="Označba mesta vsebine 2"/>
          <p:cNvSpPr>
            <a:spLocks noGrp="1"/>
          </p:cNvSpPr>
          <p:nvPr>
            <p:ph idx="14"/>
          </p:nvPr>
        </p:nvSpPr>
        <p:spPr/>
        <p:txBody>
          <a:bodyPr/>
          <a:lstStyle/>
          <a:p>
            <a:endParaRPr lang="en-GB"/>
          </a:p>
        </p:txBody>
      </p:sp>
      <p:pic>
        <p:nvPicPr>
          <p:cNvPr id="4" name="Picture 3">
            <a:extLst>
              <a:ext uri="{FF2B5EF4-FFF2-40B4-BE49-F238E27FC236}">
                <a16:creationId xmlns:a16="http://schemas.microsoft.com/office/drawing/2014/main" id="{69836F89-09F2-4686-A8A7-AA7DA720B081}"/>
              </a:ext>
            </a:extLst>
          </p:cNvPr>
          <p:cNvPicPr>
            <a:picLocks noChangeAspect="1"/>
          </p:cNvPicPr>
          <p:nvPr/>
        </p:nvPicPr>
        <p:blipFill>
          <a:blip r:embed="rId2"/>
          <a:stretch>
            <a:fillRect/>
          </a:stretch>
        </p:blipFill>
        <p:spPr>
          <a:xfrm>
            <a:off x="-651387" y="0"/>
            <a:ext cx="13273548" cy="6858000"/>
          </a:xfrm>
          <a:prstGeom prst="rect">
            <a:avLst/>
          </a:prstGeom>
        </p:spPr>
      </p:pic>
    </p:spTree>
    <p:extLst>
      <p:ext uri="{BB962C8B-B14F-4D97-AF65-F5344CB8AC3E}">
        <p14:creationId xmlns:p14="http://schemas.microsoft.com/office/powerpoint/2010/main" val="2460970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6C2F5-2E33-453D-8229-70BD1E14C200}"/>
              </a:ext>
            </a:extLst>
          </p:cNvPr>
          <p:cNvSpPr>
            <a:spLocks noGrp="1"/>
          </p:cNvSpPr>
          <p:nvPr>
            <p:ph type="title"/>
          </p:nvPr>
        </p:nvSpPr>
        <p:spPr/>
        <p:txBody>
          <a:bodyPr/>
          <a:lstStyle/>
          <a:p>
            <a:r>
              <a:rPr lang="sl-SI" dirty="0"/>
              <a:t>CHALLENGES</a:t>
            </a:r>
            <a:endParaRPr lang="en-US" dirty="0"/>
          </a:p>
        </p:txBody>
      </p:sp>
      <p:sp>
        <p:nvSpPr>
          <p:cNvPr id="3" name="Content Placeholder 2">
            <a:extLst>
              <a:ext uri="{FF2B5EF4-FFF2-40B4-BE49-F238E27FC236}">
                <a16:creationId xmlns:a16="http://schemas.microsoft.com/office/drawing/2014/main" id="{4C5218D6-FA7E-4D84-BB2D-BBC768BABB3C}"/>
              </a:ext>
            </a:extLst>
          </p:cNvPr>
          <p:cNvSpPr>
            <a:spLocks noGrp="1"/>
          </p:cNvSpPr>
          <p:nvPr>
            <p:ph idx="1"/>
          </p:nvPr>
        </p:nvSpPr>
        <p:spPr/>
        <p:txBody>
          <a:bodyPr/>
          <a:lstStyle/>
          <a:p>
            <a:r>
              <a:rPr lang="sl-SI" b="1" dirty="0" err="1"/>
              <a:t>modernizing</a:t>
            </a:r>
            <a:r>
              <a:rPr lang="sl-SI" b="1" dirty="0"/>
              <a:t> </a:t>
            </a:r>
            <a:r>
              <a:rPr lang="sl-SI" b="1" dirty="0" err="1"/>
              <a:t>the</a:t>
            </a:r>
            <a:r>
              <a:rPr lang="sl-SI" b="1" dirty="0"/>
              <a:t> </a:t>
            </a:r>
            <a:r>
              <a:rPr lang="sl-SI" b="1" dirty="0" err="1"/>
              <a:t>look</a:t>
            </a:r>
            <a:r>
              <a:rPr lang="sl-SI" b="1" dirty="0"/>
              <a:t> </a:t>
            </a:r>
            <a:r>
              <a:rPr lang="sl-SI" dirty="0" err="1"/>
              <a:t>of</a:t>
            </a:r>
            <a:r>
              <a:rPr lang="sl-SI" dirty="0"/>
              <a:t> </a:t>
            </a:r>
            <a:r>
              <a:rPr lang="sl-SI" dirty="0" err="1"/>
              <a:t>our</a:t>
            </a:r>
            <a:r>
              <a:rPr lang="sl-SI" dirty="0"/>
              <a:t> </a:t>
            </a:r>
            <a:r>
              <a:rPr lang="sl-SI" dirty="0" err="1"/>
              <a:t>newsletter</a:t>
            </a:r>
            <a:r>
              <a:rPr lang="sl-SI" dirty="0"/>
              <a:t> to </a:t>
            </a:r>
            <a:r>
              <a:rPr lang="sl-SI" dirty="0" err="1"/>
              <a:t>fit</a:t>
            </a:r>
            <a:r>
              <a:rPr lang="sl-SI" dirty="0"/>
              <a:t> </a:t>
            </a:r>
            <a:r>
              <a:rPr lang="sl-SI" dirty="0" err="1"/>
              <a:t>our</a:t>
            </a:r>
            <a:r>
              <a:rPr lang="sl-SI" dirty="0"/>
              <a:t> </a:t>
            </a:r>
            <a:r>
              <a:rPr lang="sl-SI" dirty="0" err="1"/>
              <a:t>branding</a:t>
            </a:r>
            <a:r>
              <a:rPr lang="sl-SI" dirty="0"/>
              <a:t> </a:t>
            </a:r>
            <a:r>
              <a:rPr lang="sl-SI" dirty="0" err="1"/>
              <a:t>and</a:t>
            </a:r>
            <a:r>
              <a:rPr lang="sl-SI" dirty="0"/>
              <a:t> UX,</a:t>
            </a:r>
          </a:p>
          <a:p>
            <a:r>
              <a:rPr lang="sl-SI" b="1" dirty="0" err="1"/>
              <a:t>dissecting</a:t>
            </a:r>
            <a:r>
              <a:rPr lang="sl-SI" b="1" dirty="0"/>
              <a:t> </a:t>
            </a:r>
            <a:r>
              <a:rPr lang="sl-SI" b="1" dirty="0" err="1"/>
              <a:t>the</a:t>
            </a:r>
            <a:r>
              <a:rPr lang="sl-SI" b="1" dirty="0"/>
              <a:t> </a:t>
            </a:r>
            <a:r>
              <a:rPr lang="sl-SI" b="1" dirty="0" err="1"/>
              <a:t>content</a:t>
            </a:r>
            <a:r>
              <a:rPr lang="sl-SI" dirty="0"/>
              <a:t>: </a:t>
            </a:r>
            <a:r>
              <a:rPr lang="sl-SI" dirty="0" err="1"/>
              <a:t>what</a:t>
            </a:r>
            <a:r>
              <a:rPr lang="sl-SI" dirty="0"/>
              <a:t> </a:t>
            </a:r>
            <a:r>
              <a:rPr lang="sl-SI" dirty="0" err="1"/>
              <a:t>fits</a:t>
            </a:r>
            <a:r>
              <a:rPr lang="sl-SI" dirty="0"/>
              <a:t> </a:t>
            </a:r>
            <a:r>
              <a:rPr lang="sl-SI" dirty="0" err="1"/>
              <a:t>into</a:t>
            </a:r>
            <a:r>
              <a:rPr lang="sl-SI" dirty="0"/>
              <a:t> </a:t>
            </a:r>
            <a:r>
              <a:rPr lang="sl-SI" dirty="0" err="1"/>
              <a:t>our</a:t>
            </a:r>
            <a:r>
              <a:rPr lang="sl-SI" dirty="0"/>
              <a:t> </a:t>
            </a:r>
            <a:r>
              <a:rPr lang="sl-SI" dirty="0" err="1"/>
              <a:t>idea</a:t>
            </a:r>
            <a:r>
              <a:rPr lang="sl-SI" dirty="0"/>
              <a:t> </a:t>
            </a:r>
            <a:r>
              <a:rPr lang="sl-SI" dirty="0" err="1"/>
              <a:t>of</a:t>
            </a:r>
            <a:r>
              <a:rPr lang="sl-SI" dirty="0"/>
              <a:t> </a:t>
            </a:r>
            <a:r>
              <a:rPr lang="sl-SI" dirty="0" err="1"/>
              <a:t>newsletter</a:t>
            </a:r>
            <a:r>
              <a:rPr lang="sl-SI" dirty="0"/>
              <a:t> </a:t>
            </a:r>
            <a:r>
              <a:rPr lang="sl-SI" dirty="0" err="1"/>
              <a:t>and</a:t>
            </a:r>
            <a:r>
              <a:rPr lang="sl-SI" dirty="0"/>
              <a:t> </a:t>
            </a:r>
            <a:r>
              <a:rPr lang="sl-SI" dirty="0" err="1"/>
              <a:t>what</a:t>
            </a:r>
            <a:r>
              <a:rPr lang="sl-SI" dirty="0"/>
              <a:t> do </a:t>
            </a:r>
            <a:r>
              <a:rPr lang="sl-SI" dirty="0" err="1"/>
              <a:t>our</a:t>
            </a:r>
            <a:r>
              <a:rPr lang="sl-SI" dirty="0"/>
              <a:t> </a:t>
            </a:r>
            <a:r>
              <a:rPr lang="sl-SI" dirty="0" err="1"/>
              <a:t>users</a:t>
            </a:r>
            <a:r>
              <a:rPr lang="sl-SI" dirty="0"/>
              <a:t> </a:t>
            </a:r>
            <a:r>
              <a:rPr lang="sl-SI" dirty="0" err="1"/>
              <a:t>want</a:t>
            </a:r>
            <a:r>
              <a:rPr lang="sl-SI" dirty="0"/>
              <a:t> to </a:t>
            </a:r>
            <a:r>
              <a:rPr lang="sl-SI" dirty="0" err="1"/>
              <a:t>read</a:t>
            </a:r>
            <a:r>
              <a:rPr lang="sl-SI" dirty="0"/>
              <a:t>?</a:t>
            </a:r>
          </a:p>
        </p:txBody>
      </p:sp>
      <p:sp>
        <p:nvSpPr>
          <p:cNvPr id="4" name="Date Placeholder 3">
            <a:extLst>
              <a:ext uri="{FF2B5EF4-FFF2-40B4-BE49-F238E27FC236}">
                <a16:creationId xmlns:a16="http://schemas.microsoft.com/office/drawing/2014/main" id="{4A674E55-3E74-48A2-815C-34158B662859}"/>
              </a:ext>
            </a:extLst>
          </p:cNvPr>
          <p:cNvSpPr>
            <a:spLocks noGrp="1"/>
          </p:cNvSpPr>
          <p:nvPr>
            <p:ph type="dt" sz="half" idx="10"/>
          </p:nvPr>
        </p:nvSpPr>
        <p:spPr/>
        <p:txBody>
          <a:bodyPr/>
          <a:lstStyle/>
          <a:p>
            <a:fld id="{1FED3D4A-D67E-4A96-8E36-FF9F1F942B2C}" type="datetime4">
              <a:rPr lang="en-GB" smtClean="0"/>
              <a:t>15 October 2024</a:t>
            </a:fld>
            <a:endParaRPr lang="en-GB" dirty="0"/>
          </a:p>
        </p:txBody>
      </p:sp>
    </p:spTree>
    <p:extLst>
      <p:ext uri="{BB962C8B-B14F-4D97-AF65-F5344CB8AC3E}">
        <p14:creationId xmlns:p14="http://schemas.microsoft.com/office/powerpoint/2010/main" val="3574978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en-GB"/>
          </a:p>
        </p:txBody>
      </p:sp>
      <p:sp>
        <p:nvSpPr>
          <p:cNvPr id="3" name="Označba mesta vsebine 2"/>
          <p:cNvSpPr>
            <a:spLocks noGrp="1"/>
          </p:cNvSpPr>
          <p:nvPr>
            <p:ph sz="half" idx="1"/>
          </p:nvPr>
        </p:nvSpPr>
        <p:spPr/>
        <p:txBody>
          <a:bodyPr/>
          <a:lstStyle/>
          <a:p>
            <a:endParaRPr lang="en-GB"/>
          </a:p>
        </p:txBody>
      </p:sp>
      <p:sp>
        <p:nvSpPr>
          <p:cNvPr id="4" name="Označba mesta vsebine 3"/>
          <p:cNvSpPr>
            <a:spLocks noGrp="1"/>
          </p:cNvSpPr>
          <p:nvPr>
            <p:ph sz="half" idx="2"/>
          </p:nvPr>
        </p:nvSpPr>
        <p:spPr/>
        <p:txBody>
          <a:bodyPr/>
          <a:lstStyle/>
          <a:p>
            <a:endParaRPr lang="en-GB"/>
          </a:p>
        </p:txBody>
      </p:sp>
      <p:sp>
        <p:nvSpPr>
          <p:cNvPr id="5" name="Označba mesta datuma 4"/>
          <p:cNvSpPr>
            <a:spLocks noGrp="1"/>
          </p:cNvSpPr>
          <p:nvPr>
            <p:ph type="dt" sz="half" idx="10"/>
          </p:nvPr>
        </p:nvSpPr>
        <p:spPr/>
        <p:txBody>
          <a:bodyPr/>
          <a:lstStyle/>
          <a:p>
            <a:fld id="{E2901F00-FC65-4676-AF17-A81EFD11D4F0}" type="datetime4">
              <a:rPr lang="en-GB" smtClean="0"/>
              <a:t>15 October 2024</a:t>
            </a:fld>
            <a:endParaRPr lang="en-GB" dirty="0"/>
          </a:p>
        </p:txBody>
      </p:sp>
      <p:pic>
        <p:nvPicPr>
          <p:cNvPr id="6" name="Picture 5">
            <a:extLst>
              <a:ext uri="{FF2B5EF4-FFF2-40B4-BE49-F238E27FC236}">
                <a16:creationId xmlns:a16="http://schemas.microsoft.com/office/drawing/2014/main" id="{37865027-B034-41EC-B337-9D3CDABEFB42}"/>
              </a:ext>
            </a:extLst>
          </p:cNvPr>
          <p:cNvPicPr>
            <a:picLocks noChangeAspect="1"/>
          </p:cNvPicPr>
          <p:nvPr/>
        </p:nvPicPr>
        <p:blipFill>
          <a:blip r:embed="rId2"/>
          <a:stretch>
            <a:fillRect/>
          </a:stretch>
        </p:blipFill>
        <p:spPr>
          <a:xfrm>
            <a:off x="-79418" y="1"/>
            <a:ext cx="12911958" cy="6858000"/>
          </a:xfrm>
          <a:prstGeom prst="rect">
            <a:avLst/>
          </a:prstGeom>
        </p:spPr>
      </p:pic>
    </p:spTree>
    <p:extLst>
      <p:ext uri="{BB962C8B-B14F-4D97-AF65-F5344CB8AC3E}">
        <p14:creationId xmlns:p14="http://schemas.microsoft.com/office/powerpoint/2010/main" val="3261147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vsebine 1"/>
          <p:cNvSpPr>
            <a:spLocks noGrp="1"/>
          </p:cNvSpPr>
          <p:nvPr>
            <p:ph sz="half" idx="1"/>
          </p:nvPr>
        </p:nvSpPr>
        <p:spPr/>
        <p:txBody>
          <a:bodyPr/>
          <a:lstStyle/>
          <a:p>
            <a:endParaRPr lang="en-GB"/>
          </a:p>
        </p:txBody>
      </p:sp>
      <p:sp>
        <p:nvSpPr>
          <p:cNvPr id="3" name="Označba mesta vsebine 2"/>
          <p:cNvSpPr>
            <a:spLocks noGrp="1"/>
          </p:cNvSpPr>
          <p:nvPr>
            <p:ph sz="half" idx="2"/>
          </p:nvPr>
        </p:nvSpPr>
        <p:spPr/>
        <p:txBody>
          <a:bodyPr/>
          <a:lstStyle/>
          <a:p>
            <a:endParaRPr lang="en-GB"/>
          </a:p>
        </p:txBody>
      </p:sp>
      <p:sp>
        <p:nvSpPr>
          <p:cNvPr id="4" name="Označba mesta datuma 3"/>
          <p:cNvSpPr>
            <a:spLocks noGrp="1"/>
          </p:cNvSpPr>
          <p:nvPr>
            <p:ph type="dt" sz="half" idx="10"/>
          </p:nvPr>
        </p:nvSpPr>
        <p:spPr/>
        <p:txBody>
          <a:bodyPr/>
          <a:lstStyle/>
          <a:p>
            <a:fld id="{E2901F00-FC65-4676-AF17-A81EFD11D4F0}" type="datetime4">
              <a:rPr lang="en-GB" smtClean="0"/>
              <a:t>15 October 2024</a:t>
            </a:fld>
            <a:endParaRPr lang="en-GB" dirty="0"/>
          </a:p>
        </p:txBody>
      </p:sp>
      <p:pic>
        <p:nvPicPr>
          <p:cNvPr id="5" name="Picture 4">
            <a:extLst>
              <a:ext uri="{FF2B5EF4-FFF2-40B4-BE49-F238E27FC236}">
                <a16:creationId xmlns:a16="http://schemas.microsoft.com/office/drawing/2014/main" id="{45780928-7C21-4662-B9C5-0ACC7D294393}"/>
              </a:ext>
            </a:extLst>
          </p:cNvPr>
          <p:cNvPicPr>
            <a:picLocks noChangeAspect="1"/>
          </p:cNvPicPr>
          <p:nvPr/>
        </p:nvPicPr>
        <p:blipFill>
          <a:blip r:embed="rId2"/>
          <a:stretch>
            <a:fillRect/>
          </a:stretch>
        </p:blipFill>
        <p:spPr>
          <a:xfrm>
            <a:off x="0" y="383"/>
            <a:ext cx="12340174" cy="7716890"/>
          </a:xfrm>
          <a:prstGeom prst="rect">
            <a:avLst/>
          </a:prstGeom>
        </p:spPr>
      </p:pic>
    </p:spTree>
    <p:extLst>
      <p:ext uri="{BB962C8B-B14F-4D97-AF65-F5344CB8AC3E}">
        <p14:creationId xmlns:p14="http://schemas.microsoft.com/office/powerpoint/2010/main" val="365206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340891-30BC-4CBA-900B-7721D6409EBD}"/>
              </a:ext>
            </a:extLst>
          </p:cNvPr>
          <p:cNvSpPr>
            <a:spLocks noGrp="1"/>
          </p:cNvSpPr>
          <p:nvPr>
            <p:ph sz="half" idx="1"/>
          </p:nvPr>
        </p:nvSpPr>
        <p:spPr>
          <a:xfrm>
            <a:off x="295624" y="2681010"/>
            <a:ext cx="2416728" cy="2427885"/>
          </a:xfrm>
        </p:spPr>
        <p:txBody>
          <a:bodyPr/>
          <a:lstStyle/>
          <a:p>
            <a:r>
              <a:rPr lang="sl-SI" dirty="0" err="1"/>
              <a:t>wireframing</a:t>
            </a:r>
            <a:r>
              <a:rPr lang="sl-SI" dirty="0"/>
              <a:t>,</a:t>
            </a:r>
          </a:p>
          <a:p>
            <a:r>
              <a:rPr lang="sl-SI" dirty="0" err="1"/>
              <a:t>usability</a:t>
            </a:r>
            <a:r>
              <a:rPr lang="sl-SI" dirty="0"/>
              <a:t>, </a:t>
            </a:r>
          </a:p>
          <a:p>
            <a:r>
              <a:rPr lang="sl-SI" dirty="0" err="1"/>
              <a:t>visibility</a:t>
            </a:r>
            <a:r>
              <a:rPr lang="sl-SI" dirty="0"/>
              <a:t> </a:t>
            </a:r>
            <a:r>
              <a:rPr lang="sl-SI" dirty="0" err="1"/>
              <a:t>of</a:t>
            </a:r>
            <a:r>
              <a:rPr lang="sl-SI" dirty="0"/>
              <a:t> </a:t>
            </a:r>
            <a:r>
              <a:rPr lang="sl-SI" dirty="0" err="1"/>
              <a:t>important</a:t>
            </a:r>
            <a:r>
              <a:rPr lang="sl-SI" dirty="0"/>
              <a:t> </a:t>
            </a:r>
            <a:r>
              <a:rPr lang="sl-SI" dirty="0" err="1"/>
              <a:t>topics</a:t>
            </a:r>
            <a:endParaRPr lang="en-US" dirty="0"/>
          </a:p>
        </p:txBody>
      </p:sp>
      <p:sp>
        <p:nvSpPr>
          <p:cNvPr id="3" name="Content Placeholder 2">
            <a:extLst>
              <a:ext uri="{FF2B5EF4-FFF2-40B4-BE49-F238E27FC236}">
                <a16:creationId xmlns:a16="http://schemas.microsoft.com/office/drawing/2014/main" id="{C4D8CC0E-D48A-4409-A1DD-EE27FFE921B4}"/>
              </a:ext>
            </a:extLst>
          </p:cNvPr>
          <p:cNvSpPr>
            <a:spLocks noGrp="1"/>
          </p:cNvSpPr>
          <p:nvPr>
            <p:ph sz="half" idx="2"/>
          </p:nvPr>
        </p:nvSpPr>
        <p:spPr/>
        <p:txBody>
          <a:bodyPr/>
          <a:lstStyle/>
          <a:p>
            <a:endParaRPr lang="en-US"/>
          </a:p>
        </p:txBody>
      </p:sp>
      <p:sp>
        <p:nvSpPr>
          <p:cNvPr id="4" name="Date Placeholder 3">
            <a:extLst>
              <a:ext uri="{FF2B5EF4-FFF2-40B4-BE49-F238E27FC236}">
                <a16:creationId xmlns:a16="http://schemas.microsoft.com/office/drawing/2014/main" id="{EC4F4DA1-CC34-44D9-BD7D-E8C9E7051814}"/>
              </a:ext>
            </a:extLst>
          </p:cNvPr>
          <p:cNvSpPr>
            <a:spLocks noGrp="1"/>
          </p:cNvSpPr>
          <p:nvPr>
            <p:ph type="dt" sz="half" idx="10"/>
          </p:nvPr>
        </p:nvSpPr>
        <p:spPr/>
        <p:txBody>
          <a:bodyPr/>
          <a:lstStyle/>
          <a:p>
            <a:fld id="{E2901F00-FC65-4676-AF17-A81EFD11D4F0}" type="datetime4">
              <a:rPr lang="en-GB" smtClean="0"/>
              <a:t>15 October 2024</a:t>
            </a:fld>
            <a:endParaRPr lang="en-GB" dirty="0"/>
          </a:p>
        </p:txBody>
      </p:sp>
      <p:pic>
        <p:nvPicPr>
          <p:cNvPr id="5" name="Picture 4">
            <a:extLst>
              <a:ext uri="{FF2B5EF4-FFF2-40B4-BE49-F238E27FC236}">
                <a16:creationId xmlns:a16="http://schemas.microsoft.com/office/drawing/2014/main" id="{EB47E0FE-630C-4084-8B9C-BCB125E4C70E}"/>
              </a:ext>
            </a:extLst>
          </p:cNvPr>
          <p:cNvPicPr>
            <a:picLocks noChangeAspect="1"/>
          </p:cNvPicPr>
          <p:nvPr/>
        </p:nvPicPr>
        <p:blipFill>
          <a:blip r:embed="rId2"/>
          <a:stretch>
            <a:fillRect/>
          </a:stretch>
        </p:blipFill>
        <p:spPr>
          <a:xfrm>
            <a:off x="2846576" y="0"/>
            <a:ext cx="9345424" cy="6823100"/>
          </a:xfrm>
          <a:prstGeom prst="rect">
            <a:avLst/>
          </a:prstGeom>
        </p:spPr>
      </p:pic>
    </p:spTree>
    <p:extLst>
      <p:ext uri="{BB962C8B-B14F-4D97-AF65-F5344CB8AC3E}">
        <p14:creationId xmlns:p14="http://schemas.microsoft.com/office/powerpoint/2010/main" val="3197175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2B9FAB-D710-4004-A122-BE757C94E44B}"/>
              </a:ext>
            </a:extLst>
          </p:cNvPr>
          <p:cNvSpPr>
            <a:spLocks noGrp="1"/>
          </p:cNvSpPr>
          <p:nvPr>
            <p:ph type="dt" sz="half" idx="10"/>
          </p:nvPr>
        </p:nvSpPr>
        <p:spPr/>
        <p:txBody>
          <a:bodyPr/>
          <a:lstStyle/>
          <a:p>
            <a:fld id="{1FED3D4A-D67E-4A96-8E36-FF9F1F942B2C}" type="datetime4">
              <a:rPr lang="en-GB" smtClean="0"/>
              <a:t>15 October 2024</a:t>
            </a:fld>
            <a:endParaRPr lang="en-GB" dirty="0"/>
          </a:p>
        </p:txBody>
      </p:sp>
      <p:sp>
        <p:nvSpPr>
          <p:cNvPr id="3" name="Content Placeholder 2">
            <a:extLst>
              <a:ext uri="{FF2B5EF4-FFF2-40B4-BE49-F238E27FC236}">
                <a16:creationId xmlns:a16="http://schemas.microsoft.com/office/drawing/2014/main" id="{EE352774-7493-4B75-A05E-70E93602820C}"/>
              </a:ext>
            </a:extLst>
          </p:cNvPr>
          <p:cNvSpPr>
            <a:spLocks noGrp="1"/>
          </p:cNvSpPr>
          <p:nvPr>
            <p:ph idx="14"/>
          </p:nvPr>
        </p:nvSpPr>
        <p:spPr>
          <a:xfrm>
            <a:off x="314005" y="2340250"/>
            <a:ext cx="2521474" cy="2751868"/>
          </a:xfrm>
        </p:spPr>
        <p:txBody>
          <a:bodyPr/>
          <a:lstStyle/>
          <a:p>
            <a:r>
              <a:rPr lang="sl-SI" dirty="0" err="1"/>
              <a:t>less</a:t>
            </a:r>
            <a:r>
              <a:rPr lang="sl-SI" dirty="0"/>
              <a:t> </a:t>
            </a:r>
            <a:r>
              <a:rPr lang="sl-SI" dirty="0" err="1"/>
              <a:t>news</a:t>
            </a:r>
            <a:r>
              <a:rPr lang="sl-SI" dirty="0"/>
              <a:t> </a:t>
            </a:r>
            <a:r>
              <a:rPr lang="sl-SI" dirty="0" err="1"/>
              <a:t>items</a:t>
            </a:r>
            <a:r>
              <a:rPr lang="sl-SI" dirty="0"/>
              <a:t>,</a:t>
            </a:r>
          </a:p>
          <a:p>
            <a:r>
              <a:rPr lang="sl-SI" dirty="0" err="1"/>
              <a:t>focus</a:t>
            </a:r>
            <a:r>
              <a:rPr lang="sl-SI" dirty="0"/>
              <a:t> on </a:t>
            </a:r>
            <a:r>
              <a:rPr lang="sl-SI" dirty="0" err="1"/>
              <a:t>bolding</a:t>
            </a:r>
            <a:r>
              <a:rPr lang="sl-SI" dirty="0"/>
              <a:t> </a:t>
            </a:r>
            <a:r>
              <a:rPr lang="sl-SI" dirty="0" err="1"/>
              <a:t>the</a:t>
            </a:r>
            <a:r>
              <a:rPr lang="sl-SI" dirty="0"/>
              <a:t> </a:t>
            </a:r>
            <a:r>
              <a:rPr lang="sl-SI" dirty="0" err="1"/>
              <a:t>important</a:t>
            </a:r>
            <a:r>
              <a:rPr lang="sl-SI" dirty="0"/>
              <a:t> </a:t>
            </a:r>
            <a:r>
              <a:rPr lang="sl-SI" dirty="0" err="1"/>
              <a:t>information</a:t>
            </a:r>
            <a:endParaRPr lang="en-US" dirty="0"/>
          </a:p>
        </p:txBody>
      </p:sp>
      <p:pic>
        <p:nvPicPr>
          <p:cNvPr id="4" name="Picture 3">
            <a:extLst>
              <a:ext uri="{FF2B5EF4-FFF2-40B4-BE49-F238E27FC236}">
                <a16:creationId xmlns:a16="http://schemas.microsoft.com/office/drawing/2014/main" id="{1C164315-11FF-4F30-921E-2826EED19596}"/>
              </a:ext>
            </a:extLst>
          </p:cNvPr>
          <p:cNvPicPr>
            <a:picLocks noChangeAspect="1"/>
          </p:cNvPicPr>
          <p:nvPr/>
        </p:nvPicPr>
        <p:blipFill>
          <a:blip r:embed="rId2"/>
          <a:stretch>
            <a:fillRect/>
          </a:stretch>
        </p:blipFill>
        <p:spPr>
          <a:xfrm>
            <a:off x="2431265" y="0"/>
            <a:ext cx="9958691" cy="6858000"/>
          </a:xfrm>
          <a:prstGeom prst="rect">
            <a:avLst/>
          </a:prstGeom>
        </p:spPr>
      </p:pic>
    </p:spTree>
    <p:extLst>
      <p:ext uri="{BB962C8B-B14F-4D97-AF65-F5344CB8AC3E}">
        <p14:creationId xmlns:p14="http://schemas.microsoft.com/office/powerpoint/2010/main" val="1901002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CECD20-A128-4099-A856-D3FF30962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338" y="3429000"/>
            <a:ext cx="6104164" cy="3207071"/>
          </a:xfrm>
          <a:prstGeom prst="rect">
            <a:avLst/>
          </a:prstGeom>
        </p:spPr>
      </p:pic>
      <p:sp>
        <p:nvSpPr>
          <p:cNvPr id="2" name="Title 1">
            <a:extLst>
              <a:ext uri="{FF2B5EF4-FFF2-40B4-BE49-F238E27FC236}">
                <a16:creationId xmlns:a16="http://schemas.microsoft.com/office/drawing/2014/main" id="{8D4531CC-705B-4FB6-8FC2-4D32C382001D}"/>
              </a:ext>
            </a:extLst>
          </p:cNvPr>
          <p:cNvSpPr>
            <a:spLocks noGrp="1"/>
          </p:cNvSpPr>
          <p:nvPr>
            <p:ph type="title"/>
          </p:nvPr>
        </p:nvSpPr>
        <p:spPr/>
        <p:txBody>
          <a:bodyPr/>
          <a:lstStyle/>
          <a:p>
            <a:r>
              <a:rPr lang="sl-SI" dirty="0"/>
              <a:t>TECHNICAL AND LEGAL CHALLENGES</a:t>
            </a:r>
            <a:endParaRPr lang="en-US" dirty="0"/>
          </a:p>
        </p:txBody>
      </p:sp>
      <p:sp>
        <p:nvSpPr>
          <p:cNvPr id="3" name="Content Placeholder 2">
            <a:extLst>
              <a:ext uri="{FF2B5EF4-FFF2-40B4-BE49-F238E27FC236}">
                <a16:creationId xmlns:a16="http://schemas.microsoft.com/office/drawing/2014/main" id="{263D7D1A-C632-4B2F-B7E0-EFAF1710DCF8}"/>
              </a:ext>
            </a:extLst>
          </p:cNvPr>
          <p:cNvSpPr>
            <a:spLocks noGrp="1"/>
          </p:cNvSpPr>
          <p:nvPr>
            <p:ph idx="1"/>
          </p:nvPr>
        </p:nvSpPr>
        <p:spPr>
          <a:xfrm>
            <a:off x="838200" y="2224843"/>
            <a:ext cx="10515600" cy="2925997"/>
          </a:xfrm>
        </p:spPr>
        <p:txBody>
          <a:bodyPr/>
          <a:lstStyle/>
          <a:p>
            <a:r>
              <a:rPr lang="sl-SI" dirty="0" err="1"/>
              <a:t>finding</a:t>
            </a:r>
            <a:r>
              <a:rPr lang="sl-SI" dirty="0"/>
              <a:t> </a:t>
            </a:r>
            <a:r>
              <a:rPr lang="sl-SI" dirty="0" err="1"/>
              <a:t>the</a:t>
            </a:r>
            <a:r>
              <a:rPr lang="sl-SI" dirty="0"/>
              <a:t> </a:t>
            </a:r>
            <a:r>
              <a:rPr lang="sl-SI" dirty="0" err="1"/>
              <a:t>right</a:t>
            </a:r>
            <a:r>
              <a:rPr lang="sl-SI" dirty="0"/>
              <a:t> </a:t>
            </a:r>
            <a:r>
              <a:rPr lang="sl-SI" b="1" dirty="0" err="1"/>
              <a:t>service</a:t>
            </a:r>
            <a:r>
              <a:rPr lang="sl-SI" b="1" dirty="0"/>
              <a:t> </a:t>
            </a:r>
            <a:r>
              <a:rPr lang="sl-SI" b="1" dirty="0" err="1"/>
              <a:t>provider</a:t>
            </a:r>
            <a:r>
              <a:rPr lang="sl-SI" dirty="0"/>
              <a:t>,</a:t>
            </a:r>
          </a:p>
          <a:p>
            <a:r>
              <a:rPr lang="sl-SI" dirty="0"/>
              <a:t>GDPR </a:t>
            </a:r>
            <a:r>
              <a:rPr lang="sl-SI" dirty="0" err="1"/>
              <a:t>and</a:t>
            </a:r>
            <a:r>
              <a:rPr lang="sl-SI" dirty="0"/>
              <a:t> personal data </a:t>
            </a:r>
            <a:r>
              <a:rPr lang="sl-SI" dirty="0" err="1"/>
              <a:t>storage</a:t>
            </a:r>
            <a:r>
              <a:rPr lang="sl-SI" dirty="0"/>
              <a:t>,</a:t>
            </a:r>
          </a:p>
          <a:p>
            <a:r>
              <a:rPr lang="sl-SI" b="1" dirty="0" err="1"/>
              <a:t>onboarding</a:t>
            </a:r>
            <a:r>
              <a:rPr lang="sl-SI" dirty="0"/>
              <a:t>: </a:t>
            </a:r>
            <a:r>
              <a:rPr lang="sl-SI" dirty="0" err="1"/>
              <a:t>templates</a:t>
            </a:r>
            <a:r>
              <a:rPr lang="sl-SI" dirty="0"/>
              <a:t>, </a:t>
            </a:r>
            <a:r>
              <a:rPr lang="sl-SI" dirty="0" err="1"/>
              <a:t>training</a:t>
            </a:r>
            <a:endParaRPr lang="sl-SI" dirty="0"/>
          </a:p>
          <a:p>
            <a:r>
              <a:rPr lang="sl-SI" dirty="0" err="1"/>
              <a:t>production</a:t>
            </a:r>
            <a:r>
              <a:rPr lang="sl-SI" dirty="0"/>
              <a:t> </a:t>
            </a:r>
            <a:r>
              <a:rPr lang="sl-SI" dirty="0" err="1"/>
              <a:t>and</a:t>
            </a:r>
            <a:r>
              <a:rPr lang="sl-SI" dirty="0"/>
              <a:t> </a:t>
            </a:r>
            <a:r>
              <a:rPr lang="sl-SI" dirty="0" err="1"/>
              <a:t>user</a:t>
            </a:r>
            <a:r>
              <a:rPr lang="sl-SI" dirty="0"/>
              <a:t> </a:t>
            </a:r>
            <a:r>
              <a:rPr lang="sl-SI" dirty="0" err="1"/>
              <a:t>feedback</a:t>
            </a:r>
            <a:r>
              <a:rPr lang="sl-SI" dirty="0"/>
              <a:t>.</a:t>
            </a:r>
          </a:p>
          <a:p>
            <a:endParaRPr lang="sl-SI" dirty="0"/>
          </a:p>
        </p:txBody>
      </p:sp>
      <p:sp>
        <p:nvSpPr>
          <p:cNvPr id="4" name="Date Placeholder 3">
            <a:extLst>
              <a:ext uri="{FF2B5EF4-FFF2-40B4-BE49-F238E27FC236}">
                <a16:creationId xmlns:a16="http://schemas.microsoft.com/office/drawing/2014/main" id="{01413CD1-6755-4278-8EB8-A6401F80BE43}"/>
              </a:ext>
            </a:extLst>
          </p:cNvPr>
          <p:cNvSpPr>
            <a:spLocks noGrp="1"/>
          </p:cNvSpPr>
          <p:nvPr>
            <p:ph type="dt" sz="half" idx="10"/>
          </p:nvPr>
        </p:nvSpPr>
        <p:spPr/>
        <p:txBody>
          <a:bodyPr/>
          <a:lstStyle/>
          <a:p>
            <a:fld id="{1FED3D4A-D67E-4A96-8E36-FF9F1F942B2C}" type="datetime4">
              <a:rPr lang="en-GB" smtClean="0"/>
              <a:t>15 October 2024</a:t>
            </a:fld>
            <a:endParaRPr lang="en-GB" dirty="0"/>
          </a:p>
        </p:txBody>
      </p:sp>
      <p:pic>
        <p:nvPicPr>
          <p:cNvPr id="5" name="Content Placeholder 5">
            <a:extLst>
              <a:ext uri="{FF2B5EF4-FFF2-40B4-BE49-F238E27FC236}">
                <a16:creationId xmlns:a16="http://schemas.microsoft.com/office/drawing/2014/main" id="{DDA04AF3-D501-41D5-BD76-2A86949CDAA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65404" y="4747927"/>
            <a:ext cx="3409041" cy="1005667"/>
          </a:xfrm>
          <a:prstGeom prst="rect">
            <a:avLst/>
          </a:prstGeom>
        </p:spPr>
      </p:pic>
    </p:spTree>
    <p:extLst>
      <p:ext uri="{BB962C8B-B14F-4D97-AF65-F5344CB8AC3E}">
        <p14:creationId xmlns:p14="http://schemas.microsoft.com/office/powerpoint/2010/main" val="3686531596"/>
      </p:ext>
    </p:extLst>
  </p:cSld>
  <p:clrMapOvr>
    <a:masterClrMapping/>
  </p:clrMapOvr>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106</Words>
  <Application>Microsoft Office PowerPoint</Application>
  <PresentationFormat>Widescreen</PresentationFormat>
  <Paragraphs>26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 Black</vt:lpstr>
      <vt:lpstr>Calibri</vt:lpstr>
      <vt:lpstr>Calibri Light</vt:lpstr>
      <vt:lpstr>Officeova tema</vt:lpstr>
      <vt:lpstr>National Competence Centre SLING newsletter migration</vt:lpstr>
      <vt:lpstr>PowerPoint Presentation</vt:lpstr>
      <vt:lpstr>PowerPoint Presentation</vt:lpstr>
      <vt:lpstr>CHALLENGES</vt:lpstr>
      <vt:lpstr>PowerPoint Presentation</vt:lpstr>
      <vt:lpstr>PowerPoint Presentation</vt:lpstr>
      <vt:lpstr>PowerPoint Presentation</vt:lpstr>
      <vt:lpstr>PowerPoint Presentation</vt:lpstr>
      <vt:lpstr>TECHNICAL AND LEGAL CHALLENGES</vt:lpstr>
      <vt:lpstr>ariela.hercek@arnes.si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Jasna</dc:creator>
  <cp:lastModifiedBy>Ariela Herček</cp:lastModifiedBy>
  <cp:revision>18</cp:revision>
  <dcterms:created xsi:type="dcterms:W3CDTF">2024-05-16T06:36:01Z</dcterms:created>
  <dcterms:modified xsi:type="dcterms:W3CDTF">2024-10-15T06:33:09Z</dcterms:modified>
</cp:coreProperties>
</file>