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"/>
  </p:notesMasterIdLst>
  <p:sldIdLst>
    <p:sldId id="264" r:id="rId2"/>
  </p:sldIdLst>
  <p:sldSz cx="2743200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1" autoAdjust="0"/>
    <p:restoredTop sz="94660"/>
  </p:normalViewPr>
  <p:slideViewPr>
    <p:cSldViewPr snapToGrid="0">
      <p:cViewPr varScale="1">
        <p:scale>
          <a:sx n="400" d="100"/>
          <a:sy n="400" d="100"/>
        </p:scale>
        <p:origin x="174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4078F-730B-4636-87BA-07CB193FC11E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255F2B-E0A6-493C-ADEE-980FD016BAB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847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255F2B-E0A6-493C-ADEE-980FD016BAB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879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" y="299297"/>
            <a:ext cx="2331720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960543"/>
            <a:ext cx="2057400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8900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0274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" y="97367"/>
            <a:ext cx="591503" cy="15498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" y="97367"/>
            <a:ext cx="1740218" cy="15498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2354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205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" y="455930"/>
            <a:ext cx="23660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" y="1223857"/>
            <a:ext cx="23660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/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318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" y="486833"/>
            <a:ext cx="1165860" cy="116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" y="486833"/>
            <a:ext cx="1165860" cy="116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1560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" y="97367"/>
            <a:ext cx="2366010" cy="35348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3" y="448310"/>
            <a:ext cx="1160502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3" y="668020"/>
            <a:ext cx="1160502" cy="9825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" y="448310"/>
            <a:ext cx="1166217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" y="668020"/>
            <a:ext cx="1166217" cy="9825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2098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4382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3412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3" y="121920"/>
            <a:ext cx="884753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" y="263314"/>
            <a:ext cx="1388745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3" y="548640"/>
            <a:ext cx="884753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3002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3" y="121920"/>
            <a:ext cx="884753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" y="263314"/>
            <a:ext cx="1388745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3" y="548640"/>
            <a:ext cx="884753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035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8595" y="97367"/>
            <a:ext cx="23660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595" y="486833"/>
            <a:ext cx="23660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595" y="1695027"/>
            <a:ext cx="61722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E6F8-3ADE-4FA6-9AF3-DE92403DAA8F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8685" y="1695027"/>
            <a:ext cx="92583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7385" y="1695027"/>
            <a:ext cx="61722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B7790-9A0B-44BA-8B6D-4514EB4117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1616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>
            <a:extLst>
              <a:ext uri="{FF2B5EF4-FFF2-40B4-BE49-F238E27FC236}">
                <a16:creationId xmlns:a16="http://schemas.microsoft.com/office/drawing/2014/main" id="{818C6E18-DA17-BB90-6F24-142153DF4993}"/>
              </a:ext>
            </a:extLst>
          </p:cNvPr>
          <p:cNvSpPr txBox="1"/>
          <p:nvPr/>
        </p:nvSpPr>
        <p:spPr>
          <a:xfrm>
            <a:off x="-105030" y="445350"/>
            <a:ext cx="29482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/>
              <a:t>BN earn</a:t>
            </a:r>
            <a:endParaRPr lang="nl-NL" sz="6600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9D963C5-92D5-B3C1-B947-B040E23D569B}"/>
              </a:ext>
            </a:extLst>
          </p:cNvPr>
          <p:cNvSpPr>
            <a:spLocks noChangeAspect="1"/>
          </p:cNvSpPr>
          <p:nvPr/>
        </p:nvSpPr>
        <p:spPr>
          <a:xfrm>
            <a:off x="947475" y="1273175"/>
            <a:ext cx="251619" cy="25161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6600" dirty="0">
              <a:solidFill>
                <a:schemeClr val="tx1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25E2ED6-43AD-E538-02F8-1EBCECCEF30A}"/>
              </a:ext>
            </a:extLst>
          </p:cNvPr>
          <p:cNvSpPr>
            <a:spLocks noChangeAspect="1"/>
          </p:cNvSpPr>
          <p:nvPr/>
        </p:nvSpPr>
        <p:spPr>
          <a:xfrm>
            <a:off x="1069333" y="525132"/>
            <a:ext cx="186492" cy="186492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6600" dirty="0">
              <a:solidFill>
                <a:schemeClr val="tx1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8365AAC-647E-B58F-3EA5-62A5DADFC49E}"/>
              </a:ext>
            </a:extLst>
          </p:cNvPr>
          <p:cNvSpPr>
            <a:spLocks noChangeAspect="1"/>
          </p:cNvSpPr>
          <p:nvPr/>
        </p:nvSpPr>
        <p:spPr>
          <a:xfrm>
            <a:off x="2041903" y="625499"/>
            <a:ext cx="190500" cy="1905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6600" dirty="0">
              <a:solidFill>
                <a:schemeClr val="tx1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C9785B9-245F-212B-4BDC-6709800BBE70}"/>
              </a:ext>
            </a:extLst>
          </p:cNvPr>
          <p:cNvSpPr>
            <a:spLocks noChangeAspect="1"/>
          </p:cNvSpPr>
          <p:nvPr/>
        </p:nvSpPr>
        <p:spPr>
          <a:xfrm>
            <a:off x="2322921" y="431212"/>
            <a:ext cx="313928" cy="313928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6600" dirty="0">
              <a:solidFill>
                <a:schemeClr val="tx1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03FD9C11-000C-19C3-576F-07E5B4172316}"/>
              </a:ext>
            </a:extLst>
          </p:cNvPr>
          <p:cNvSpPr>
            <a:spLocks noChangeAspect="1"/>
          </p:cNvSpPr>
          <p:nvPr/>
        </p:nvSpPr>
        <p:spPr>
          <a:xfrm>
            <a:off x="1732370" y="67461"/>
            <a:ext cx="411177" cy="41117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6600" dirty="0">
              <a:solidFill>
                <a:schemeClr val="tx1"/>
              </a:solidFill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D5C62B2-FAE4-1828-87FB-57A2F38A53D3}"/>
              </a:ext>
            </a:extLst>
          </p:cNvPr>
          <p:cNvCxnSpPr>
            <a:cxnSpLocks/>
          </p:cNvCxnSpPr>
          <p:nvPr/>
        </p:nvCxnSpPr>
        <p:spPr>
          <a:xfrm flipH="1">
            <a:off x="1252275" y="339725"/>
            <a:ext cx="476250" cy="219075"/>
          </a:xfrm>
          <a:prstGeom prst="line">
            <a:avLst/>
          </a:prstGeom>
          <a:ln w="2857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7D2E98A-DA50-D00E-0444-37A2B216FA91}"/>
              </a:ext>
            </a:extLst>
          </p:cNvPr>
          <p:cNvCxnSpPr>
            <a:cxnSpLocks/>
          </p:cNvCxnSpPr>
          <p:nvPr/>
        </p:nvCxnSpPr>
        <p:spPr>
          <a:xfrm>
            <a:off x="2033209" y="469113"/>
            <a:ext cx="64708" cy="144433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7C19AB0-D229-39CF-E26D-A05AE03F37A9}"/>
              </a:ext>
            </a:extLst>
          </p:cNvPr>
          <p:cNvCxnSpPr>
            <a:cxnSpLocks/>
          </p:cNvCxnSpPr>
          <p:nvPr/>
        </p:nvCxnSpPr>
        <p:spPr>
          <a:xfrm>
            <a:off x="2111783" y="389739"/>
            <a:ext cx="228600" cy="117475"/>
          </a:xfrm>
          <a:prstGeom prst="line">
            <a:avLst/>
          </a:prstGeom>
          <a:ln w="2857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EC1ACDF-1ECB-BD43-EF81-2C889B0B4000}"/>
              </a:ext>
            </a:extLst>
          </p:cNvPr>
          <p:cNvCxnSpPr>
            <a:cxnSpLocks/>
          </p:cNvCxnSpPr>
          <p:nvPr/>
        </p:nvCxnSpPr>
        <p:spPr>
          <a:xfrm flipH="1">
            <a:off x="1086377" y="717550"/>
            <a:ext cx="63500" cy="55880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id="{F25F7F0F-CACA-7E43-F6AC-8AC220F14A4E}"/>
              </a:ext>
            </a:extLst>
          </p:cNvPr>
          <p:cNvSpPr>
            <a:spLocks noChangeAspect="1"/>
          </p:cNvSpPr>
          <p:nvPr/>
        </p:nvSpPr>
        <p:spPr>
          <a:xfrm>
            <a:off x="641090" y="1458096"/>
            <a:ext cx="190500" cy="1905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6600" dirty="0">
              <a:solidFill>
                <a:schemeClr val="tx1"/>
              </a:solidFill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475A530-2F67-36D1-3DD5-F4F68AA28CA3}"/>
              </a:ext>
            </a:extLst>
          </p:cNvPr>
          <p:cNvCxnSpPr>
            <a:cxnSpLocks/>
          </p:cNvCxnSpPr>
          <p:nvPr/>
        </p:nvCxnSpPr>
        <p:spPr>
          <a:xfrm flipH="1">
            <a:off x="840887" y="1449359"/>
            <a:ext cx="104207" cy="56090"/>
          </a:xfrm>
          <a:prstGeom prst="line">
            <a:avLst/>
          </a:prstGeom>
          <a:ln w="28575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8B91C2D-C625-83ED-0B46-0C795242E7A3}"/>
              </a:ext>
            </a:extLst>
          </p:cNvPr>
          <p:cNvSpPr txBox="1"/>
          <p:nvPr/>
        </p:nvSpPr>
        <p:spPr>
          <a:xfrm>
            <a:off x="2017579" y="1276971"/>
            <a:ext cx="8722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For Python</a:t>
            </a: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4144683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5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Erdogan Taskesen</dc:creator>
  <cp:lastModifiedBy>Erdogan Taskesen</cp:lastModifiedBy>
  <cp:revision>33</cp:revision>
  <dcterms:created xsi:type="dcterms:W3CDTF">2022-11-15T15:45:18Z</dcterms:created>
  <dcterms:modified xsi:type="dcterms:W3CDTF">2024-10-07T19:13:33Z</dcterms:modified>
</cp:coreProperties>
</file>