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2" r:id="rId2"/>
  </p:sldMasterIdLst>
  <p:notesMasterIdLst>
    <p:notesMasterId r:id="rId18"/>
  </p:notesMasterIdLst>
  <p:sldIdLst>
    <p:sldId id="256" r:id="rId3"/>
    <p:sldId id="272" r:id="rId4"/>
    <p:sldId id="273" r:id="rId5"/>
    <p:sldId id="274" r:id="rId6"/>
    <p:sldId id="275" r:id="rId7"/>
    <p:sldId id="268" r:id="rId8"/>
    <p:sldId id="258" r:id="rId9"/>
    <p:sldId id="259" r:id="rId10"/>
    <p:sldId id="278" r:id="rId11"/>
    <p:sldId id="276" r:id="rId12"/>
    <p:sldId id="277" r:id="rId13"/>
    <p:sldId id="260" r:id="rId14"/>
    <p:sldId id="266" r:id="rId15"/>
    <p:sldId id="267" r:id="rId16"/>
    <p:sldId id="279" r:id="rId17"/>
  </p:sldIdLst>
  <p:sldSz cx="12192000" cy="6858000"/>
  <p:notesSz cx="6858000" cy="9144000"/>
  <p:embeddedFontLst>
    <p:embeddedFont>
      <p:font typeface="Montserrat" panose="020B0604020202020204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7" roundtripDataSignature="AMtx7mhzbc29ajKPC6qYqaR4wYHUxZJmD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F4F"/>
    <a:srgbClr val="22C1B3"/>
    <a:srgbClr val="227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38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850" y="82"/>
      </p:cViewPr>
      <p:guideLst>
        <p:guide orient="horz" pos="24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3782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206E68-F42A-4C42-BACA-842A9B4C8D7B}" type="doc">
      <dgm:prSet loTypeId="urn:microsoft.com/office/officeart/2005/8/layout/radial6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de-DE"/>
        </a:p>
      </dgm:t>
    </dgm:pt>
    <dgm:pt modelId="{4763C12D-8AFE-4C63-94B4-6644F264033E}">
      <dgm:prSet phldrT="[Text]" phldr="1"/>
      <dgm:spPr/>
      <dgm:t>
        <a:bodyPr/>
        <a:lstStyle/>
        <a:p>
          <a:endParaRPr lang="de-DE" dirty="0"/>
        </a:p>
      </dgm:t>
    </dgm:pt>
    <dgm:pt modelId="{3A63BFA1-6E7E-4312-B6C1-914AD93B0B20}" type="parTrans" cxnId="{9FE315E5-D549-4B4C-B790-A7885DDA4CCA}">
      <dgm:prSet/>
      <dgm:spPr/>
      <dgm:t>
        <a:bodyPr/>
        <a:lstStyle/>
        <a:p>
          <a:endParaRPr lang="de-DE"/>
        </a:p>
      </dgm:t>
    </dgm:pt>
    <dgm:pt modelId="{9611B1C1-0C0C-46EF-847B-8CAE016F82AD}" type="sibTrans" cxnId="{9FE315E5-D549-4B4C-B790-A7885DDA4CCA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9943BDE5-C7F1-4DEF-9752-FAFDAE939123}">
      <dgm:prSet phldrT="[Text]" phldr="1"/>
      <dgm:spPr/>
      <dgm:t>
        <a:bodyPr/>
        <a:lstStyle/>
        <a:p>
          <a:endParaRPr lang="de-DE"/>
        </a:p>
      </dgm:t>
    </dgm:pt>
    <dgm:pt modelId="{D7281454-77AD-47D3-A5B7-C01D6CE3284F}" type="parTrans" cxnId="{62D0EEDD-EC75-4A25-B12E-06DDDAF29CA5}">
      <dgm:prSet/>
      <dgm:spPr/>
      <dgm:t>
        <a:bodyPr/>
        <a:lstStyle/>
        <a:p>
          <a:endParaRPr lang="de-DE"/>
        </a:p>
      </dgm:t>
    </dgm:pt>
    <dgm:pt modelId="{4C196B8B-7E85-479A-B555-9697E8F36AB2}" type="sibTrans" cxnId="{62D0EEDD-EC75-4A25-B12E-06DDDAF29CA5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B60FB1BB-F9C2-496C-909E-AD5BD6DCF2FE}">
      <dgm:prSet phldrT="[Text]" phldr="1"/>
      <dgm:spPr/>
      <dgm:t>
        <a:bodyPr/>
        <a:lstStyle/>
        <a:p>
          <a:endParaRPr lang="de-DE"/>
        </a:p>
      </dgm:t>
    </dgm:pt>
    <dgm:pt modelId="{163BBA03-C621-4113-9DF9-93DD696E6A55}" type="parTrans" cxnId="{D96E799F-DBDF-4E0E-BA18-D6B5D832AE8F}">
      <dgm:prSet/>
      <dgm:spPr/>
      <dgm:t>
        <a:bodyPr/>
        <a:lstStyle/>
        <a:p>
          <a:endParaRPr lang="de-DE"/>
        </a:p>
      </dgm:t>
    </dgm:pt>
    <dgm:pt modelId="{8956BFD6-F0D6-46B6-BB1D-8F5C8CF059D6}" type="sibTrans" cxnId="{D96E799F-DBDF-4E0E-BA18-D6B5D832AE8F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9A53037B-316D-454A-9A83-47A286B21FE8}">
      <dgm:prSet phldrT="[Text]" phldr="1"/>
      <dgm:spPr>
        <a:solidFill>
          <a:schemeClr val="bg1"/>
        </a:solidFill>
        <a:ln>
          <a:noFill/>
        </a:ln>
      </dgm:spPr>
      <dgm:t>
        <a:bodyPr/>
        <a:lstStyle/>
        <a:p>
          <a:endParaRPr lang="de-DE" dirty="0"/>
        </a:p>
      </dgm:t>
    </dgm:pt>
    <dgm:pt modelId="{81106031-CF66-4B89-82C3-FC914A599685}" type="sibTrans" cxnId="{CF9E286C-9B18-4C94-840F-52DF7ADF22BC}">
      <dgm:prSet/>
      <dgm:spPr/>
      <dgm:t>
        <a:bodyPr/>
        <a:lstStyle/>
        <a:p>
          <a:endParaRPr lang="de-DE"/>
        </a:p>
      </dgm:t>
    </dgm:pt>
    <dgm:pt modelId="{0DD4BF34-BE33-4229-A5AE-12CAE26AD0D4}" type="parTrans" cxnId="{CF9E286C-9B18-4C94-840F-52DF7ADF22BC}">
      <dgm:prSet/>
      <dgm:spPr/>
      <dgm:t>
        <a:bodyPr/>
        <a:lstStyle/>
        <a:p>
          <a:endParaRPr lang="de-DE"/>
        </a:p>
      </dgm:t>
    </dgm:pt>
    <dgm:pt modelId="{35F86EE5-1889-4A2D-A5CC-B44CF3D08ED7}">
      <dgm:prSet/>
      <dgm:spPr/>
      <dgm:t>
        <a:bodyPr/>
        <a:lstStyle/>
        <a:p>
          <a:endParaRPr lang="de-DE"/>
        </a:p>
      </dgm:t>
    </dgm:pt>
    <dgm:pt modelId="{56CD3FCD-71F8-4A34-A624-FC93BF5F25FC}" type="parTrans" cxnId="{D36D7BD5-A861-400D-B45C-F02986E9DFC9}">
      <dgm:prSet/>
      <dgm:spPr/>
      <dgm:t>
        <a:bodyPr/>
        <a:lstStyle/>
        <a:p>
          <a:endParaRPr lang="de-DE"/>
        </a:p>
      </dgm:t>
    </dgm:pt>
    <dgm:pt modelId="{D7018241-8641-4170-93FD-6BE4C3D04D74}" type="sibTrans" cxnId="{D36D7BD5-A861-400D-B45C-F02986E9DFC9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A2511DE7-9E4E-4924-B909-43C16D3F203A}">
      <dgm:prSet/>
      <dgm:spPr/>
      <dgm:t>
        <a:bodyPr/>
        <a:lstStyle/>
        <a:p>
          <a:endParaRPr lang="de-DE"/>
        </a:p>
      </dgm:t>
    </dgm:pt>
    <dgm:pt modelId="{AD0F604C-34C8-475D-920E-AB018C37EDFC}" type="parTrans" cxnId="{850789DD-1B64-4A89-B861-BBDEE2E974FB}">
      <dgm:prSet/>
      <dgm:spPr/>
      <dgm:t>
        <a:bodyPr/>
        <a:lstStyle/>
        <a:p>
          <a:endParaRPr lang="de-DE"/>
        </a:p>
      </dgm:t>
    </dgm:pt>
    <dgm:pt modelId="{47536051-CFF1-44C2-AA69-BD141DA54A81}" type="sibTrans" cxnId="{850789DD-1B64-4A89-B861-BBDEE2E974FB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92ED49D9-1756-45EB-B943-2FA6B95803E4}">
      <dgm:prSet phldrT="[Text]" phldr="1"/>
      <dgm:spPr/>
      <dgm:t>
        <a:bodyPr/>
        <a:lstStyle/>
        <a:p>
          <a:endParaRPr lang="de-DE"/>
        </a:p>
      </dgm:t>
    </dgm:pt>
    <dgm:pt modelId="{21ABB396-A39E-4115-85F5-C3AA906DF7F6}" type="sibTrans" cxnId="{47FACB05-3B5C-4F4B-959A-E0E3323D20A4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C2AB73B9-B137-480F-AC68-FC43EF75DA0B}" type="parTrans" cxnId="{47FACB05-3B5C-4F4B-959A-E0E3323D20A4}">
      <dgm:prSet/>
      <dgm:spPr/>
      <dgm:t>
        <a:bodyPr/>
        <a:lstStyle/>
        <a:p>
          <a:endParaRPr lang="de-DE"/>
        </a:p>
      </dgm:t>
    </dgm:pt>
    <dgm:pt modelId="{CDF469A0-81A9-49BC-918E-CFE1D9287071}" type="pres">
      <dgm:prSet presAssocID="{43206E68-F42A-4C42-BACA-842A9B4C8D7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7AFD6B29-ADE6-42DB-8831-5EDBC888787B}" type="pres">
      <dgm:prSet presAssocID="{9A53037B-316D-454A-9A83-47A286B21FE8}" presName="centerShape" presStyleLbl="node0" presStyleIdx="0" presStyleCnt="1" custFlipVert="1" custFlipHor="1" custScaleX="39292" custScaleY="14252"/>
      <dgm:spPr/>
      <dgm:t>
        <a:bodyPr/>
        <a:lstStyle/>
        <a:p>
          <a:endParaRPr lang="de-DE"/>
        </a:p>
      </dgm:t>
    </dgm:pt>
    <dgm:pt modelId="{6303AD02-DB98-4976-BC51-79A1BD8BD93D}" type="pres">
      <dgm:prSet presAssocID="{4763C12D-8AFE-4C63-94B4-6644F264033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0E4256B-9797-4BDD-987E-06ED82AACF7E}" type="pres">
      <dgm:prSet presAssocID="{4763C12D-8AFE-4C63-94B4-6644F264033E}" presName="dummy" presStyleCnt="0"/>
      <dgm:spPr/>
    </dgm:pt>
    <dgm:pt modelId="{42934E8E-31C8-4C99-9C8B-7636575AAABC}" type="pres">
      <dgm:prSet presAssocID="{9611B1C1-0C0C-46EF-847B-8CAE016F82AD}" presName="sibTrans" presStyleLbl="sibTrans2D1" presStyleIdx="0" presStyleCnt="6"/>
      <dgm:spPr/>
      <dgm:t>
        <a:bodyPr/>
        <a:lstStyle/>
        <a:p>
          <a:endParaRPr lang="de-DE"/>
        </a:p>
      </dgm:t>
    </dgm:pt>
    <dgm:pt modelId="{4B0D3F0A-E77F-414E-B994-19F989BFAD18}" type="pres">
      <dgm:prSet presAssocID="{A2511DE7-9E4E-4924-B909-43C16D3F203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ED6171F-71EF-4316-AE7A-8E1F1DC0293F}" type="pres">
      <dgm:prSet presAssocID="{A2511DE7-9E4E-4924-B909-43C16D3F203A}" presName="dummy" presStyleCnt="0"/>
      <dgm:spPr/>
    </dgm:pt>
    <dgm:pt modelId="{4D8A7611-B30C-48A1-9FA2-0684832C954E}" type="pres">
      <dgm:prSet presAssocID="{47536051-CFF1-44C2-AA69-BD141DA54A81}" presName="sibTrans" presStyleLbl="sibTrans2D1" presStyleIdx="1" presStyleCnt="6"/>
      <dgm:spPr/>
      <dgm:t>
        <a:bodyPr/>
        <a:lstStyle/>
        <a:p>
          <a:endParaRPr lang="de-DE"/>
        </a:p>
      </dgm:t>
    </dgm:pt>
    <dgm:pt modelId="{B6B53731-C78C-418B-B51A-56E5573A574E}" type="pres">
      <dgm:prSet presAssocID="{35F86EE5-1889-4A2D-A5CC-B44CF3D08ED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7F97588-1342-4963-83CF-E32F8E000205}" type="pres">
      <dgm:prSet presAssocID="{35F86EE5-1889-4A2D-A5CC-B44CF3D08ED7}" presName="dummy" presStyleCnt="0"/>
      <dgm:spPr/>
    </dgm:pt>
    <dgm:pt modelId="{FD410DDC-B46F-467A-A14A-6C7DDAB05991}" type="pres">
      <dgm:prSet presAssocID="{D7018241-8641-4170-93FD-6BE4C3D04D74}" presName="sibTrans" presStyleLbl="sibTrans2D1" presStyleIdx="2" presStyleCnt="6"/>
      <dgm:spPr/>
      <dgm:t>
        <a:bodyPr/>
        <a:lstStyle/>
        <a:p>
          <a:endParaRPr lang="de-DE"/>
        </a:p>
      </dgm:t>
    </dgm:pt>
    <dgm:pt modelId="{C48D53E3-0E2C-42BE-A36C-6576AE7E6A70}" type="pres">
      <dgm:prSet presAssocID="{92ED49D9-1756-45EB-B943-2FA6B95803E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F256803-900F-40BE-85DC-652D7781864E}" type="pres">
      <dgm:prSet presAssocID="{92ED49D9-1756-45EB-B943-2FA6B95803E4}" presName="dummy" presStyleCnt="0"/>
      <dgm:spPr/>
    </dgm:pt>
    <dgm:pt modelId="{DE2BE14C-D916-431A-BB02-565DE9660604}" type="pres">
      <dgm:prSet presAssocID="{21ABB396-A39E-4115-85F5-C3AA906DF7F6}" presName="sibTrans" presStyleLbl="sibTrans2D1" presStyleIdx="3" presStyleCnt="6"/>
      <dgm:spPr/>
      <dgm:t>
        <a:bodyPr/>
        <a:lstStyle/>
        <a:p>
          <a:endParaRPr lang="de-DE"/>
        </a:p>
      </dgm:t>
    </dgm:pt>
    <dgm:pt modelId="{FDFE9C3D-D013-4E8D-BE0F-DD949F791BFA}" type="pres">
      <dgm:prSet presAssocID="{9943BDE5-C7F1-4DEF-9752-FAFDAE93912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8CB95E3-E2FA-4D1D-BA86-04C0F41413ED}" type="pres">
      <dgm:prSet presAssocID="{9943BDE5-C7F1-4DEF-9752-FAFDAE939123}" presName="dummy" presStyleCnt="0"/>
      <dgm:spPr/>
    </dgm:pt>
    <dgm:pt modelId="{56BD95A5-6832-4E34-A4E9-28CA7320C331}" type="pres">
      <dgm:prSet presAssocID="{4C196B8B-7E85-479A-B555-9697E8F36AB2}" presName="sibTrans" presStyleLbl="sibTrans2D1" presStyleIdx="4" presStyleCnt="6"/>
      <dgm:spPr/>
      <dgm:t>
        <a:bodyPr/>
        <a:lstStyle/>
        <a:p>
          <a:endParaRPr lang="de-DE"/>
        </a:p>
      </dgm:t>
    </dgm:pt>
    <dgm:pt modelId="{78CD22C1-8B9A-4AAF-8A59-2C4FD47493C6}" type="pres">
      <dgm:prSet presAssocID="{B60FB1BB-F9C2-496C-909E-AD5BD6DCF2FE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A41F10C-952E-405C-8E2D-EA1E929EAD6F}" type="pres">
      <dgm:prSet presAssocID="{B60FB1BB-F9C2-496C-909E-AD5BD6DCF2FE}" presName="dummy" presStyleCnt="0"/>
      <dgm:spPr/>
    </dgm:pt>
    <dgm:pt modelId="{11F31B22-6DF1-4B9D-AF48-68BBD505FD8B}" type="pres">
      <dgm:prSet presAssocID="{8956BFD6-F0D6-46B6-BB1D-8F5C8CF059D6}" presName="sibTrans" presStyleLbl="sibTrans2D1" presStyleIdx="5" presStyleCnt="6"/>
      <dgm:spPr/>
      <dgm:t>
        <a:bodyPr/>
        <a:lstStyle/>
        <a:p>
          <a:endParaRPr lang="de-DE"/>
        </a:p>
      </dgm:t>
    </dgm:pt>
  </dgm:ptLst>
  <dgm:cxnLst>
    <dgm:cxn modelId="{9FE315E5-D549-4B4C-B790-A7885DDA4CCA}" srcId="{9A53037B-316D-454A-9A83-47A286B21FE8}" destId="{4763C12D-8AFE-4C63-94B4-6644F264033E}" srcOrd="0" destOrd="0" parTransId="{3A63BFA1-6E7E-4312-B6C1-914AD93B0B20}" sibTransId="{9611B1C1-0C0C-46EF-847B-8CAE016F82AD}"/>
    <dgm:cxn modelId="{B423172A-6FA7-4540-B7A0-000C55AC5B5B}" type="presOf" srcId="{8956BFD6-F0D6-46B6-BB1D-8F5C8CF059D6}" destId="{11F31B22-6DF1-4B9D-AF48-68BBD505FD8B}" srcOrd="0" destOrd="0" presId="urn:microsoft.com/office/officeart/2005/8/layout/radial6"/>
    <dgm:cxn modelId="{62D0EEDD-EC75-4A25-B12E-06DDDAF29CA5}" srcId="{9A53037B-316D-454A-9A83-47A286B21FE8}" destId="{9943BDE5-C7F1-4DEF-9752-FAFDAE939123}" srcOrd="4" destOrd="0" parTransId="{D7281454-77AD-47D3-A5B7-C01D6CE3284F}" sibTransId="{4C196B8B-7E85-479A-B555-9697E8F36AB2}"/>
    <dgm:cxn modelId="{850789DD-1B64-4A89-B861-BBDEE2E974FB}" srcId="{9A53037B-316D-454A-9A83-47A286B21FE8}" destId="{A2511DE7-9E4E-4924-B909-43C16D3F203A}" srcOrd="1" destOrd="0" parTransId="{AD0F604C-34C8-475D-920E-AB018C37EDFC}" sibTransId="{47536051-CFF1-44C2-AA69-BD141DA54A81}"/>
    <dgm:cxn modelId="{20EEE24C-4907-482D-92AA-D887D38DF806}" type="presOf" srcId="{35F86EE5-1889-4A2D-A5CC-B44CF3D08ED7}" destId="{B6B53731-C78C-418B-B51A-56E5573A574E}" srcOrd="0" destOrd="0" presId="urn:microsoft.com/office/officeart/2005/8/layout/radial6"/>
    <dgm:cxn modelId="{13832419-14FD-4FD3-8B43-AB352BC99390}" type="presOf" srcId="{9A53037B-316D-454A-9A83-47A286B21FE8}" destId="{7AFD6B29-ADE6-42DB-8831-5EDBC888787B}" srcOrd="0" destOrd="0" presId="urn:microsoft.com/office/officeart/2005/8/layout/radial6"/>
    <dgm:cxn modelId="{CF9E286C-9B18-4C94-840F-52DF7ADF22BC}" srcId="{43206E68-F42A-4C42-BACA-842A9B4C8D7B}" destId="{9A53037B-316D-454A-9A83-47A286B21FE8}" srcOrd="0" destOrd="0" parTransId="{0DD4BF34-BE33-4229-A5AE-12CAE26AD0D4}" sibTransId="{81106031-CF66-4B89-82C3-FC914A599685}"/>
    <dgm:cxn modelId="{463145AF-1E88-4F4D-B42D-3C0D11DDE9C1}" type="presOf" srcId="{9611B1C1-0C0C-46EF-847B-8CAE016F82AD}" destId="{42934E8E-31C8-4C99-9C8B-7636575AAABC}" srcOrd="0" destOrd="0" presId="urn:microsoft.com/office/officeart/2005/8/layout/radial6"/>
    <dgm:cxn modelId="{D96E799F-DBDF-4E0E-BA18-D6B5D832AE8F}" srcId="{9A53037B-316D-454A-9A83-47A286B21FE8}" destId="{B60FB1BB-F9C2-496C-909E-AD5BD6DCF2FE}" srcOrd="5" destOrd="0" parTransId="{163BBA03-C621-4113-9DF9-93DD696E6A55}" sibTransId="{8956BFD6-F0D6-46B6-BB1D-8F5C8CF059D6}"/>
    <dgm:cxn modelId="{4A73C7A7-3F90-48A4-AEA8-CC862F45DEC5}" type="presOf" srcId="{B60FB1BB-F9C2-496C-909E-AD5BD6DCF2FE}" destId="{78CD22C1-8B9A-4AAF-8A59-2C4FD47493C6}" srcOrd="0" destOrd="0" presId="urn:microsoft.com/office/officeart/2005/8/layout/radial6"/>
    <dgm:cxn modelId="{5F74D548-520C-4F38-ABAF-41FD9F1F4842}" type="presOf" srcId="{47536051-CFF1-44C2-AA69-BD141DA54A81}" destId="{4D8A7611-B30C-48A1-9FA2-0684832C954E}" srcOrd="0" destOrd="0" presId="urn:microsoft.com/office/officeart/2005/8/layout/radial6"/>
    <dgm:cxn modelId="{2D568976-2CC7-49A7-8CB2-159938D585D9}" type="presOf" srcId="{43206E68-F42A-4C42-BACA-842A9B4C8D7B}" destId="{CDF469A0-81A9-49BC-918E-CFE1D9287071}" srcOrd="0" destOrd="0" presId="urn:microsoft.com/office/officeart/2005/8/layout/radial6"/>
    <dgm:cxn modelId="{5541AACF-0099-43C3-B951-EC39FC7594B3}" type="presOf" srcId="{4763C12D-8AFE-4C63-94B4-6644F264033E}" destId="{6303AD02-DB98-4976-BC51-79A1BD8BD93D}" srcOrd="0" destOrd="0" presId="urn:microsoft.com/office/officeart/2005/8/layout/radial6"/>
    <dgm:cxn modelId="{B8FB06DF-5667-4068-9239-63639E3E749D}" type="presOf" srcId="{21ABB396-A39E-4115-85F5-C3AA906DF7F6}" destId="{DE2BE14C-D916-431A-BB02-565DE9660604}" srcOrd="0" destOrd="0" presId="urn:microsoft.com/office/officeart/2005/8/layout/radial6"/>
    <dgm:cxn modelId="{47FACB05-3B5C-4F4B-959A-E0E3323D20A4}" srcId="{9A53037B-316D-454A-9A83-47A286B21FE8}" destId="{92ED49D9-1756-45EB-B943-2FA6B95803E4}" srcOrd="3" destOrd="0" parTransId="{C2AB73B9-B137-480F-AC68-FC43EF75DA0B}" sibTransId="{21ABB396-A39E-4115-85F5-C3AA906DF7F6}"/>
    <dgm:cxn modelId="{122A9738-D3E2-45A8-9ECA-68FC6F3BA578}" type="presOf" srcId="{D7018241-8641-4170-93FD-6BE4C3D04D74}" destId="{FD410DDC-B46F-467A-A14A-6C7DDAB05991}" srcOrd="0" destOrd="0" presId="urn:microsoft.com/office/officeart/2005/8/layout/radial6"/>
    <dgm:cxn modelId="{93F81F5A-00C1-46AA-858D-AEF87A3C0C11}" type="presOf" srcId="{92ED49D9-1756-45EB-B943-2FA6B95803E4}" destId="{C48D53E3-0E2C-42BE-A36C-6576AE7E6A70}" srcOrd="0" destOrd="0" presId="urn:microsoft.com/office/officeart/2005/8/layout/radial6"/>
    <dgm:cxn modelId="{4CDA2D16-0962-4A9C-A56F-36163DCBDC04}" type="presOf" srcId="{4C196B8B-7E85-479A-B555-9697E8F36AB2}" destId="{56BD95A5-6832-4E34-A4E9-28CA7320C331}" srcOrd="0" destOrd="0" presId="urn:microsoft.com/office/officeart/2005/8/layout/radial6"/>
    <dgm:cxn modelId="{A73033E6-E20D-49ED-82BC-BDE90738CAD4}" type="presOf" srcId="{A2511DE7-9E4E-4924-B909-43C16D3F203A}" destId="{4B0D3F0A-E77F-414E-B994-19F989BFAD18}" srcOrd="0" destOrd="0" presId="urn:microsoft.com/office/officeart/2005/8/layout/radial6"/>
    <dgm:cxn modelId="{C67B87C8-571D-43AC-9014-5DA0C3A1B31E}" type="presOf" srcId="{9943BDE5-C7F1-4DEF-9752-FAFDAE939123}" destId="{FDFE9C3D-D013-4E8D-BE0F-DD949F791BFA}" srcOrd="0" destOrd="0" presId="urn:microsoft.com/office/officeart/2005/8/layout/radial6"/>
    <dgm:cxn modelId="{D36D7BD5-A861-400D-B45C-F02986E9DFC9}" srcId="{9A53037B-316D-454A-9A83-47A286B21FE8}" destId="{35F86EE5-1889-4A2D-A5CC-B44CF3D08ED7}" srcOrd="2" destOrd="0" parTransId="{56CD3FCD-71F8-4A34-A624-FC93BF5F25FC}" sibTransId="{D7018241-8641-4170-93FD-6BE4C3D04D74}"/>
    <dgm:cxn modelId="{8E4A2DF0-6AD6-4BC5-9977-A6FBCF21E55F}" type="presParOf" srcId="{CDF469A0-81A9-49BC-918E-CFE1D9287071}" destId="{7AFD6B29-ADE6-42DB-8831-5EDBC888787B}" srcOrd="0" destOrd="0" presId="urn:microsoft.com/office/officeart/2005/8/layout/radial6"/>
    <dgm:cxn modelId="{8C0C83E1-7FCE-4033-9BD0-E4366D8AF4A1}" type="presParOf" srcId="{CDF469A0-81A9-49BC-918E-CFE1D9287071}" destId="{6303AD02-DB98-4976-BC51-79A1BD8BD93D}" srcOrd="1" destOrd="0" presId="urn:microsoft.com/office/officeart/2005/8/layout/radial6"/>
    <dgm:cxn modelId="{3BB88AD5-E79E-4200-9091-F70FFFDC54A5}" type="presParOf" srcId="{CDF469A0-81A9-49BC-918E-CFE1D9287071}" destId="{50E4256B-9797-4BDD-987E-06ED82AACF7E}" srcOrd="2" destOrd="0" presId="urn:microsoft.com/office/officeart/2005/8/layout/radial6"/>
    <dgm:cxn modelId="{29325629-0E39-4CB3-9E42-3C3FB789A713}" type="presParOf" srcId="{CDF469A0-81A9-49BC-918E-CFE1D9287071}" destId="{42934E8E-31C8-4C99-9C8B-7636575AAABC}" srcOrd="3" destOrd="0" presId="urn:microsoft.com/office/officeart/2005/8/layout/radial6"/>
    <dgm:cxn modelId="{3B4F1CF4-8C04-4A2D-9ED0-03593F2F2A70}" type="presParOf" srcId="{CDF469A0-81A9-49BC-918E-CFE1D9287071}" destId="{4B0D3F0A-E77F-414E-B994-19F989BFAD18}" srcOrd="4" destOrd="0" presId="urn:microsoft.com/office/officeart/2005/8/layout/radial6"/>
    <dgm:cxn modelId="{8D3BF2D7-8C87-4693-9EBA-7F72BC77F2F0}" type="presParOf" srcId="{CDF469A0-81A9-49BC-918E-CFE1D9287071}" destId="{CED6171F-71EF-4316-AE7A-8E1F1DC0293F}" srcOrd="5" destOrd="0" presId="urn:microsoft.com/office/officeart/2005/8/layout/radial6"/>
    <dgm:cxn modelId="{D1490E6A-01EA-4663-9C9B-EAAA98390089}" type="presParOf" srcId="{CDF469A0-81A9-49BC-918E-CFE1D9287071}" destId="{4D8A7611-B30C-48A1-9FA2-0684832C954E}" srcOrd="6" destOrd="0" presId="urn:microsoft.com/office/officeart/2005/8/layout/radial6"/>
    <dgm:cxn modelId="{1A4C1DE4-9CC6-4984-B30A-FA0A015C4A88}" type="presParOf" srcId="{CDF469A0-81A9-49BC-918E-CFE1D9287071}" destId="{B6B53731-C78C-418B-B51A-56E5573A574E}" srcOrd="7" destOrd="0" presId="urn:microsoft.com/office/officeart/2005/8/layout/radial6"/>
    <dgm:cxn modelId="{9F46BD73-1508-4CE6-9222-61B36DD29BA7}" type="presParOf" srcId="{CDF469A0-81A9-49BC-918E-CFE1D9287071}" destId="{67F97588-1342-4963-83CF-E32F8E000205}" srcOrd="8" destOrd="0" presId="urn:microsoft.com/office/officeart/2005/8/layout/radial6"/>
    <dgm:cxn modelId="{BF5BB003-A80B-4A68-974E-98804466E206}" type="presParOf" srcId="{CDF469A0-81A9-49BC-918E-CFE1D9287071}" destId="{FD410DDC-B46F-467A-A14A-6C7DDAB05991}" srcOrd="9" destOrd="0" presId="urn:microsoft.com/office/officeart/2005/8/layout/radial6"/>
    <dgm:cxn modelId="{FCDEADF3-3F53-4A8A-A795-99BC677A1EA2}" type="presParOf" srcId="{CDF469A0-81A9-49BC-918E-CFE1D9287071}" destId="{C48D53E3-0E2C-42BE-A36C-6576AE7E6A70}" srcOrd="10" destOrd="0" presId="urn:microsoft.com/office/officeart/2005/8/layout/radial6"/>
    <dgm:cxn modelId="{574D0FA5-D43C-499A-AAA9-C897D0242B6E}" type="presParOf" srcId="{CDF469A0-81A9-49BC-918E-CFE1D9287071}" destId="{EF256803-900F-40BE-85DC-652D7781864E}" srcOrd="11" destOrd="0" presId="urn:microsoft.com/office/officeart/2005/8/layout/radial6"/>
    <dgm:cxn modelId="{F8CC6FCE-2200-45B1-A564-51CB983D6CF7}" type="presParOf" srcId="{CDF469A0-81A9-49BC-918E-CFE1D9287071}" destId="{DE2BE14C-D916-431A-BB02-565DE9660604}" srcOrd="12" destOrd="0" presId="urn:microsoft.com/office/officeart/2005/8/layout/radial6"/>
    <dgm:cxn modelId="{7B4976FF-9445-42AF-AA29-831D4706A9FD}" type="presParOf" srcId="{CDF469A0-81A9-49BC-918E-CFE1D9287071}" destId="{FDFE9C3D-D013-4E8D-BE0F-DD949F791BFA}" srcOrd="13" destOrd="0" presId="urn:microsoft.com/office/officeart/2005/8/layout/radial6"/>
    <dgm:cxn modelId="{50C21225-1E89-4BCF-8931-F9ECACD9514F}" type="presParOf" srcId="{CDF469A0-81A9-49BC-918E-CFE1D9287071}" destId="{38CB95E3-E2FA-4D1D-BA86-04C0F41413ED}" srcOrd="14" destOrd="0" presId="urn:microsoft.com/office/officeart/2005/8/layout/radial6"/>
    <dgm:cxn modelId="{B53C5AF5-1D7B-4C51-9358-6229843A2563}" type="presParOf" srcId="{CDF469A0-81A9-49BC-918E-CFE1D9287071}" destId="{56BD95A5-6832-4E34-A4E9-28CA7320C331}" srcOrd="15" destOrd="0" presId="urn:microsoft.com/office/officeart/2005/8/layout/radial6"/>
    <dgm:cxn modelId="{79CB9DE6-82FD-4E97-ACFB-D2954740B358}" type="presParOf" srcId="{CDF469A0-81A9-49BC-918E-CFE1D9287071}" destId="{78CD22C1-8B9A-4AAF-8A59-2C4FD47493C6}" srcOrd="16" destOrd="0" presId="urn:microsoft.com/office/officeart/2005/8/layout/radial6"/>
    <dgm:cxn modelId="{E7056CA4-E74C-45A9-B79E-A428ADCFE544}" type="presParOf" srcId="{CDF469A0-81A9-49BC-918E-CFE1D9287071}" destId="{3A41F10C-952E-405C-8E2D-EA1E929EAD6F}" srcOrd="17" destOrd="0" presId="urn:microsoft.com/office/officeart/2005/8/layout/radial6"/>
    <dgm:cxn modelId="{FCCAD3DE-A58F-4C20-9EC0-BCE16567DAF3}" type="presParOf" srcId="{CDF469A0-81A9-49BC-918E-CFE1D9287071}" destId="{11F31B22-6DF1-4B9D-AF48-68BBD505FD8B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206E68-F42A-4C42-BACA-842A9B4C8D7B}" type="doc">
      <dgm:prSet loTypeId="urn:microsoft.com/office/officeart/2005/8/layout/radial6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de-DE"/>
        </a:p>
      </dgm:t>
    </dgm:pt>
    <dgm:pt modelId="{4763C12D-8AFE-4C63-94B4-6644F264033E}">
      <dgm:prSet phldrT="[Text]" phldr="1"/>
      <dgm:spPr/>
      <dgm:t>
        <a:bodyPr/>
        <a:lstStyle/>
        <a:p>
          <a:endParaRPr lang="de-DE" dirty="0"/>
        </a:p>
      </dgm:t>
    </dgm:pt>
    <dgm:pt modelId="{3A63BFA1-6E7E-4312-B6C1-914AD93B0B20}" type="parTrans" cxnId="{9FE315E5-D549-4B4C-B790-A7885DDA4CCA}">
      <dgm:prSet/>
      <dgm:spPr/>
      <dgm:t>
        <a:bodyPr/>
        <a:lstStyle/>
        <a:p>
          <a:endParaRPr lang="de-DE"/>
        </a:p>
      </dgm:t>
    </dgm:pt>
    <dgm:pt modelId="{9611B1C1-0C0C-46EF-847B-8CAE016F82AD}" type="sibTrans" cxnId="{9FE315E5-D549-4B4C-B790-A7885DDA4CCA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92ED49D9-1756-45EB-B943-2FA6B95803E4}">
      <dgm:prSet phldrT="[Text]" phldr="1"/>
      <dgm:spPr/>
      <dgm:t>
        <a:bodyPr/>
        <a:lstStyle/>
        <a:p>
          <a:endParaRPr lang="de-DE"/>
        </a:p>
      </dgm:t>
    </dgm:pt>
    <dgm:pt modelId="{C2AB73B9-B137-480F-AC68-FC43EF75DA0B}" type="parTrans" cxnId="{47FACB05-3B5C-4F4B-959A-E0E3323D20A4}">
      <dgm:prSet/>
      <dgm:spPr/>
      <dgm:t>
        <a:bodyPr/>
        <a:lstStyle/>
        <a:p>
          <a:endParaRPr lang="de-DE"/>
        </a:p>
      </dgm:t>
    </dgm:pt>
    <dgm:pt modelId="{21ABB396-A39E-4115-85F5-C3AA906DF7F6}" type="sibTrans" cxnId="{47FACB05-3B5C-4F4B-959A-E0E3323D20A4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9943BDE5-C7F1-4DEF-9752-FAFDAE939123}">
      <dgm:prSet phldrT="[Text]" phldr="1"/>
      <dgm:spPr/>
      <dgm:t>
        <a:bodyPr/>
        <a:lstStyle/>
        <a:p>
          <a:endParaRPr lang="de-DE"/>
        </a:p>
      </dgm:t>
    </dgm:pt>
    <dgm:pt modelId="{D7281454-77AD-47D3-A5B7-C01D6CE3284F}" type="parTrans" cxnId="{62D0EEDD-EC75-4A25-B12E-06DDDAF29CA5}">
      <dgm:prSet/>
      <dgm:spPr/>
      <dgm:t>
        <a:bodyPr/>
        <a:lstStyle/>
        <a:p>
          <a:endParaRPr lang="de-DE"/>
        </a:p>
      </dgm:t>
    </dgm:pt>
    <dgm:pt modelId="{4C196B8B-7E85-479A-B555-9697E8F36AB2}" type="sibTrans" cxnId="{62D0EEDD-EC75-4A25-B12E-06DDDAF29CA5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B60FB1BB-F9C2-496C-909E-AD5BD6DCF2FE}">
      <dgm:prSet phldrT="[Text]" phldr="1"/>
      <dgm:spPr/>
      <dgm:t>
        <a:bodyPr/>
        <a:lstStyle/>
        <a:p>
          <a:endParaRPr lang="de-DE"/>
        </a:p>
      </dgm:t>
    </dgm:pt>
    <dgm:pt modelId="{163BBA03-C621-4113-9DF9-93DD696E6A55}" type="parTrans" cxnId="{D96E799F-DBDF-4E0E-BA18-D6B5D832AE8F}">
      <dgm:prSet/>
      <dgm:spPr/>
      <dgm:t>
        <a:bodyPr/>
        <a:lstStyle/>
        <a:p>
          <a:endParaRPr lang="de-DE"/>
        </a:p>
      </dgm:t>
    </dgm:pt>
    <dgm:pt modelId="{8956BFD6-F0D6-46B6-BB1D-8F5C8CF059D6}" type="sibTrans" cxnId="{D96E799F-DBDF-4E0E-BA18-D6B5D832AE8F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9A53037B-316D-454A-9A83-47A286B21FE8}">
      <dgm:prSet phldrT="[Text]" phldr="1"/>
      <dgm:spPr>
        <a:solidFill>
          <a:schemeClr val="bg1"/>
        </a:solidFill>
        <a:ln>
          <a:noFill/>
        </a:ln>
      </dgm:spPr>
      <dgm:t>
        <a:bodyPr/>
        <a:lstStyle/>
        <a:p>
          <a:endParaRPr lang="de-DE" dirty="0"/>
        </a:p>
      </dgm:t>
    </dgm:pt>
    <dgm:pt modelId="{81106031-CF66-4B89-82C3-FC914A599685}" type="sibTrans" cxnId="{CF9E286C-9B18-4C94-840F-52DF7ADF22BC}">
      <dgm:prSet/>
      <dgm:spPr/>
      <dgm:t>
        <a:bodyPr/>
        <a:lstStyle/>
        <a:p>
          <a:endParaRPr lang="de-DE"/>
        </a:p>
      </dgm:t>
    </dgm:pt>
    <dgm:pt modelId="{0DD4BF34-BE33-4229-A5AE-12CAE26AD0D4}" type="parTrans" cxnId="{CF9E286C-9B18-4C94-840F-52DF7ADF22BC}">
      <dgm:prSet/>
      <dgm:spPr/>
      <dgm:t>
        <a:bodyPr/>
        <a:lstStyle/>
        <a:p>
          <a:endParaRPr lang="de-DE"/>
        </a:p>
      </dgm:t>
    </dgm:pt>
    <dgm:pt modelId="{35F86EE5-1889-4A2D-A5CC-B44CF3D08ED7}">
      <dgm:prSet/>
      <dgm:spPr/>
      <dgm:t>
        <a:bodyPr/>
        <a:lstStyle/>
        <a:p>
          <a:endParaRPr lang="de-DE"/>
        </a:p>
      </dgm:t>
    </dgm:pt>
    <dgm:pt modelId="{56CD3FCD-71F8-4A34-A624-FC93BF5F25FC}" type="parTrans" cxnId="{D36D7BD5-A861-400D-B45C-F02986E9DFC9}">
      <dgm:prSet/>
      <dgm:spPr/>
      <dgm:t>
        <a:bodyPr/>
        <a:lstStyle/>
        <a:p>
          <a:endParaRPr lang="de-DE"/>
        </a:p>
      </dgm:t>
    </dgm:pt>
    <dgm:pt modelId="{D7018241-8641-4170-93FD-6BE4C3D04D74}" type="sibTrans" cxnId="{D36D7BD5-A861-400D-B45C-F02986E9DFC9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A2511DE7-9E4E-4924-B909-43C16D3F203A}">
      <dgm:prSet/>
      <dgm:spPr/>
      <dgm:t>
        <a:bodyPr/>
        <a:lstStyle/>
        <a:p>
          <a:endParaRPr lang="de-DE"/>
        </a:p>
      </dgm:t>
    </dgm:pt>
    <dgm:pt modelId="{AD0F604C-34C8-475D-920E-AB018C37EDFC}" type="parTrans" cxnId="{850789DD-1B64-4A89-B861-BBDEE2E974FB}">
      <dgm:prSet/>
      <dgm:spPr/>
      <dgm:t>
        <a:bodyPr/>
        <a:lstStyle/>
        <a:p>
          <a:endParaRPr lang="de-DE"/>
        </a:p>
      </dgm:t>
    </dgm:pt>
    <dgm:pt modelId="{47536051-CFF1-44C2-AA69-BD141DA54A81}" type="sibTrans" cxnId="{850789DD-1B64-4A89-B861-BBDEE2E974FB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de-DE"/>
        </a:p>
      </dgm:t>
    </dgm:pt>
    <dgm:pt modelId="{CDF469A0-81A9-49BC-918E-CFE1D9287071}" type="pres">
      <dgm:prSet presAssocID="{43206E68-F42A-4C42-BACA-842A9B4C8D7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7AFD6B29-ADE6-42DB-8831-5EDBC888787B}" type="pres">
      <dgm:prSet presAssocID="{9A53037B-316D-454A-9A83-47A286B21FE8}" presName="centerShape" presStyleLbl="node0" presStyleIdx="0" presStyleCnt="1" custFlipVert="1" custFlipHor="1" custScaleX="39292" custScaleY="14252"/>
      <dgm:spPr/>
      <dgm:t>
        <a:bodyPr/>
        <a:lstStyle/>
        <a:p>
          <a:endParaRPr lang="de-DE"/>
        </a:p>
      </dgm:t>
    </dgm:pt>
    <dgm:pt modelId="{6303AD02-DB98-4976-BC51-79A1BD8BD93D}" type="pres">
      <dgm:prSet presAssocID="{4763C12D-8AFE-4C63-94B4-6644F264033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0E4256B-9797-4BDD-987E-06ED82AACF7E}" type="pres">
      <dgm:prSet presAssocID="{4763C12D-8AFE-4C63-94B4-6644F264033E}" presName="dummy" presStyleCnt="0"/>
      <dgm:spPr/>
    </dgm:pt>
    <dgm:pt modelId="{42934E8E-31C8-4C99-9C8B-7636575AAABC}" type="pres">
      <dgm:prSet presAssocID="{9611B1C1-0C0C-46EF-847B-8CAE016F82AD}" presName="sibTrans" presStyleLbl="sibTrans2D1" presStyleIdx="0" presStyleCnt="6"/>
      <dgm:spPr/>
      <dgm:t>
        <a:bodyPr/>
        <a:lstStyle/>
        <a:p>
          <a:endParaRPr lang="de-DE"/>
        </a:p>
      </dgm:t>
    </dgm:pt>
    <dgm:pt modelId="{4B0D3F0A-E77F-414E-B994-19F989BFAD18}" type="pres">
      <dgm:prSet presAssocID="{A2511DE7-9E4E-4924-B909-43C16D3F203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ED6171F-71EF-4316-AE7A-8E1F1DC0293F}" type="pres">
      <dgm:prSet presAssocID="{A2511DE7-9E4E-4924-B909-43C16D3F203A}" presName="dummy" presStyleCnt="0"/>
      <dgm:spPr/>
    </dgm:pt>
    <dgm:pt modelId="{4D8A7611-B30C-48A1-9FA2-0684832C954E}" type="pres">
      <dgm:prSet presAssocID="{47536051-CFF1-44C2-AA69-BD141DA54A81}" presName="sibTrans" presStyleLbl="sibTrans2D1" presStyleIdx="1" presStyleCnt="6"/>
      <dgm:spPr/>
      <dgm:t>
        <a:bodyPr/>
        <a:lstStyle/>
        <a:p>
          <a:endParaRPr lang="de-DE"/>
        </a:p>
      </dgm:t>
    </dgm:pt>
    <dgm:pt modelId="{B6B53731-C78C-418B-B51A-56E5573A574E}" type="pres">
      <dgm:prSet presAssocID="{35F86EE5-1889-4A2D-A5CC-B44CF3D08ED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7F97588-1342-4963-83CF-E32F8E000205}" type="pres">
      <dgm:prSet presAssocID="{35F86EE5-1889-4A2D-A5CC-B44CF3D08ED7}" presName="dummy" presStyleCnt="0"/>
      <dgm:spPr/>
    </dgm:pt>
    <dgm:pt modelId="{FD410DDC-B46F-467A-A14A-6C7DDAB05991}" type="pres">
      <dgm:prSet presAssocID="{D7018241-8641-4170-93FD-6BE4C3D04D74}" presName="sibTrans" presStyleLbl="sibTrans2D1" presStyleIdx="2" presStyleCnt="6"/>
      <dgm:spPr/>
      <dgm:t>
        <a:bodyPr/>
        <a:lstStyle/>
        <a:p>
          <a:endParaRPr lang="de-DE"/>
        </a:p>
      </dgm:t>
    </dgm:pt>
    <dgm:pt modelId="{C48D53E3-0E2C-42BE-A36C-6576AE7E6A70}" type="pres">
      <dgm:prSet presAssocID="{92ED49D9-1756-45EB-B943-2FA6B95803E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F256803-900F-40BE-85DC-652D7781864E}" type="pres">
      <dgm:prSet presAssocID="{92ED49D9-1756-45EB-B943-2FA6B95803E4}" presName="dummy" presStyleCnt="0"/>
      <dgm:spPr/>
    </dgm:pt>
    <dgm:pt modelId="{DE2BE14C-D916-431A-BB02-565DE9660604}" type="pres">
      <dgm:prSet presAssocID="{21ABB396-A39E-4115-85F5-C3AA906DF7F6}" presName="sibTrans" presStyleLbl="sibTrans2D1" presStyleIdx="3" presStyleCnt="6"/>
      <dgm:spPr/>
      <dgm:t>
        <a:bodyPr/>
        <a:lstStyle/>
        <a:p>
          <a:endParaRPr lang="de-DE"/>
        </a:p>
      </dgm:t>
    </dgm:pt>
    <dgm:pt modelId="{FDFE9C3D-D013-4E8D-BE0F-DD949F791BFA}" type="pres">
      <dgm:prSet presAssocID="{9943BDE5-C7F1-4DEF-9752-FAFDAE93912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8CB95E3-E2FA-4D1D-BA86-04C0F41413ED}" type="pres">
      <dgm:prSet presAssocID="{9943BDE5-C7F1-4DEF-9752-FAFDAE939123}" presName="dummy" presStyleCnt="0"/>
      <dgm:spPr/>
    </dgm:pt>
    <dgm:pt modelId="{56BD95A5-6832-4E34-A4E9-28CA7320C331}" type="pres">
      <dgm:prSet presAssocID="{4C196B8B-7E85-479A-B555-9697E8F36AB2}" presName="sibTrans" presStyleLbl="sibTrans2D1" presStyleIdx="4" presStyleCnt="6"/>
      <dgm:spPr/>
      <dgm:t>
        <a:bodyPr/>
        <a:lstStyle/>
        <a:p>
          <a:endParaRPr lang="de-DE"/>
        </a:p>
      </dgm:t>
    </dgm:pt>
    <dgm:pt modelId="{78CD22C1-8B9A-4AAF-8A59-2C4FD47493C6}" type="pres">
      <dgm:prSet presAssocID="{B60FB1BB-F9C2-496C-909E-AD5BD6DCF2FE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A41F10C-952E-405C-8E2D-EA1E929EAD6F}" type="pres">
      <dgm:prSet presAssocID="{B60FB1BB-F9C2-496C-909E-AD5BD6DCF2FE}" presName="dummy" presStyleCnt="0"/>
      <dgm:spPr/>
    </dgm:pt>
    <dgm:pt modelId="{11F31B22-6DF1-4B9D-AF48-68BBD505FD8B}" type="pres">
      <dgm:prSet presAssocID="{8956BFD6-F0D6-46B6-BB1D-8F5C8CF059D6}" presName="sibTrans" presStyleLbl="sibTrans2D1" presStyleIdx="5" presStyleCnt="6"/>
      <dgm:spPr/>
      <dgm:t>
        <a:bodyPr/>
        <a:lstStyle/>
        <a:p>
          <a:endParaRPr lang="de-DE"/>
        </a:p>
      </dgm:t>
    </dgm:pt>
  </dgm:ptLst>
  <dgm:cxnLst>
    <dgm:cxn modelId="{9FE315E5-D549-4B4C-B790-A7885DDA4CCA}" srcId="{9A53037B-316D-454A-9A83-47A286B21FE8}" destId="{4763C12D-8AFE-4C63-94B4-6644F264033E}" srcOrd="0" destOrd="0" parTransId="{3A63BFA1-6E7E-4312-B6C1-914AD93B0B20}" sibTransId="{9611B1C1-0C0C-46EF-847B-8CAE016F82AD}"/>
    <dgm:cxn modelId="{B423172A-6FA7-4540-B7A0-000C55AC5B5B}" type="presOf" srcId="{8956BFD6-F0D6-46B6-BB1D-8F5C8CF059D6}" destId="{11F31B22-6DF1-4B9D-AF48-68BBD505FD8B}" srcOrd="0" destOrd="0" presId="urn:microsoft.com/office/officeart/2005/8/layout/radial6"/>
    <dgm:cxn modelId="{62D0EEDD-EC75-4A25-B12E-06DDDAF29CA5}" srcId="{9A53037B-316D-454A-9A83-47A286B21FE8}" destId="{9943BDE5-C7F1-4DEF-9752-FAFDAE939123}" srcOrd="4" destOrd="0" parTransId="{D7281454-77AD-47D3-A5B7-C01D6CE3284F}" sibTransId="{4C196B8B-7E85-479A-B555-9697E8F36AB2}"/>
    <dgm:cxn modelId="{850789DD-1B64-4A89-B861-BBDEE2E974FB}" srcId="{9A53037B-316D-454A-9A83-47A286B21FE8}" destId="{A2511DE7-9E4E-4924-B909-43C16D3F203A}" srcOrd="1" destOrd="0" parTransId="{AD0F604C-34C8-475D-920E-AB018C37EDFC}" sibTransId="{47536051-CFF1-44C2-AA69-BD141DA54A81}"/>
    <dgm:cxn modelId="{20EEE24C-4907-482D-92AA-D887D38DF806}" type="presOf" srcId="{35F86EE5-1889-4A2D-A5CC-B44CF3D08ED7}" destId="{B6B53731-C78C-418B-B51A-56E5573A574E}" srcOrd="0" destOrd="0" presId="urn:microsoft.com/office/officeart/2005/8/layout/radial6"/>
    <dgm:cxn modelId="{13832419-14FD-4FD3-8B43-AB352BC99390}" type="presOf" srcId="{9A53037B-316D-454A-9A83-47A286B21FE8}" destId="{7AFD6B29-ADE6-42DB-8831-5EDBC888787B}" srcOrd="0" destOrd="0" presId="urn:microsoft.com/office/officeart/2005/8/layout/radial6"/>
    <dgm:cxn modelId="{CF9E286C-9B18-4C94-840F-52DF7ADF22BC}" srcId="{43206E68-F42A-4C42-BACA-842A9B4C8D7B}" destId="{9A53037B-316D-454A-9A83-47A286B21FE8}" srcOrd="0" destOrd="0" parTransId="{0DD4BF34-BE33-4229-A5AE-12CAE26AD0D4}" sibTransId="{81106031-CF66-4B89-82C3-FC914A599685}"/>
    <dgm:cxn modelId="{463145AF-1E88-4F4D-B42D-3C0D11DDE9C1}" type="presOf" srcId="{9611B1C1-0C0C-46EF-847B-8CAE016F82AD}" destId="{42934E8E-31C8-4C99-9C8B-7636575AAABC}" srcOrd="0" destOrd="0" presId="urn:microsoft.com/office/officeart/2005/8/layout/radial6"/>
    <dgm:cxn modelId="{D96E799F-DBDF-4E0E-BA18-D6B5D832AE8F}" srcId="{9A53037B-316D-454A-9A83-47A286B21FE8}" destId="{B60FB1BB-F9C2-496C-909E-AD5BD6DCF2FE}" srcOrd="5" destOrd="0" parTransId="{163BBA03-C621-4113-9DF9-93DD696E6A55}" sibTransId="{8956BFD6-F0D6-46B6-BB1D-8F5C8CF059D6}"/>
    <dgm:cxn modelId="{4A73C7A7-3F90-48A4-AEA8-CC862F45DEC5}" type="presOf" srcId="{B60FB1BB-F9C2-496C-909E-AD5BD6DCF2FE}" destId="{78CD22C1-8B9A-4AAF-8A59-2C4FD47493C6}" srcOrd="0" destOrd="0" presId="urn:microsoft.com/office/officeart/2005/8/layout/radial6"/>
    <dgm:cxn modelId="{5F74D548-520C-4F38-ABAF-41FD9F1F4842}" type="presOf" srcId="{47536051-CFF1-44C2-AA69-BD141DA54A81}" destId="{4D8A7611-B30C-48A1-9FA2-0684832C954E}" srcOrd="0" destOrd="0" presId="urn:microsoft.com/office/officeart/2005/8/layout/radial6"/>
    <dgm:cxn modelId="{2D568976-2CC7-49A7-8CB2-159938D585D9}" type="presOf" srcId="{43206E68-F42A-4C42-BACA-842A9B4C8D7B}" destId="{CDF469A0-81A9-49BC-918E-CFE1D9287071}" srcOrd="0" destOrd="0" presId="urn:microsoft.com/office/officeart/2005/8/layout/radial6"/>
    <dgm:cxn modelId="{5541AACF-0099-43C3-B951-EC39FC7594B3}" type="presOf" srcId="{4763C12D-8AFE-4C63-94B4-6644F264033E}" destId="{6303AD02-DB98-4976-BC51-79A1BD8BD93D}" srcOrd="0" destOrd="0" presId="urn:microsoft.com/office/officeart/2005/8/layout/radial6"/>
    <dgm:cxn modelId="{B8FB06DF-5667-4068-9239-63639E3E749D}" type="presOf" srcId="{21ABB396-A39E-4115-85F5-C3AA906DF7F6}" destId="{DE2BE14C-D916-431A-BB02-565DE9660604}" srcOrd="0" destOrd="0" presId="urn:microsoft.com/office/officeart/2005/8/layout/radial6"/>
    <dgm:cxn modelId="{47FACB05-3B5C-4F4B-959A-E0E3323D20A4}" srcId="{9A53037B-316D-454A-9A83-47A286B21FE8}" destId="{92ED49D9-1756-45EB-B943-2FA6B95803E4}" srcOrd="3" destOrd="0" parTransId="{C2AB73B9-B137-480F-AC68-FC43EF75DA0B}" sibTransId="{21ABB396-A39E-4115-85F5-C3AA906DF7F6}"/>
    <dgm:cxn modelId="{122A9738-D3E2-45A8-9ECA-68FC6F3BA578}" type="presOf" srcId="{D7018241-8641-4170-93FD-6BE4C3D04D74}" destId="{FD410DDC-B46F-467A-A14A-6C7DDAB05991}" srcOrd="0" destOrd="0" presId="urn:microsoft.com/office/officeart/2005/8/layout/radial6"/>
    <dgm:cxn modelId="{93F81F5A-00C1-46AA-858D-AEF87A3C0C11}" type="presOf" srcId="{92ED49D9-1756-45EB-B943-2FA6B95803E4}" destId="{C48D53E3-0E2C-42BE-A36C-6576AE7E6A70}" srcOrd="0" destOrd="0" presId="urn:microsoft.com/office/officeart/2005/8/layout/radial6"/>
    <dgm:cxn modelId="{4CDA2D16-0962-4A9C-A56F-36163DCBDC04}" type="presOf" srcId="{4C196B8B-7E85-479A-B555-9697E8F36AB2}" destId="{56BD95A5-6832-4E34-A4E9-28CA7320C331}" srcOrd="0" destOrd="0" presId="urn:microsoft.com/office/officeart/2005/8/layout/radial6"/>
    <dgm:cxn modelId="{A73033E6-E20D-49ED-82BC-BDE90738CAD4}" type="presOf" srcId="{A2511DE7-9E4E-4924-B909-43C16D3F203A}" destId="{4B0D3F0A-E77F-414E-B994-19F989BFAD18}" srcOrd="0" destOrd="0" presId="urn:microsoft.com/office/officeart/2005/8/layout/radial6"/>
    <dgm:cxn modelId="{C67B87C8-571D-43AC-9014-5DA0C3A1B31E}" type="presOf" srcId="{9943BDE5-C7F1-4DEF-9752-FAFDAE939123}" destId="{FDFE9C3D-D013-4E8D-BE0F-DD949F791BFA}" srcOrd="0" destOrd="0" presId="urn:microsoft.com/office/officeart/2005/8/layout/radial6"/>
    <dgm:cxn modelId="{D36D7BD5-A861-400D-B45C-F02986E9DFC9}" srcId="{9A53037B-316D-454A-9A83-47A286B21FE8}" destId="{35F86EE5-1889-4A2D-A5CC-B44CF3D08ED7}" srcOrd="2" destOrd="0" parTransId="{56CD3FCD-71F8-4A34-A624-FC93BF5F25FC}" sibTransId="{D7018241-8641-4170-93FD-6BE4C3D04D74}"/>
    <dgm:cxn modelId="{8E4A2DF0-6AD6-4BC5-9977-A6FBCF21E55F}" type="presParOf" srcId="{CDF469A0-81A9-49BC-918E-CFE1D9287071}" destId="{7AFD6B29-ADE6-42DB-8831-5EDBC888787B}" srcOrd="0" destOrd="0" presId="urn:microsoft.com/office/officeart/2005/8/layout/radial6"/>
    <dgm:cxn modelId="{8C0C83E1-7FCE-4033-9BD0-E4366D8AF4A1}" type="presParOf" srcId="{CDF469A0-81A9-49BC-918E-CFE1D9287071}" destId="{6303AD02-DB98-4976-BC51-79A1BD8BD93D}" srcOrd="1" destOrd="0" presId="urn:microsoft.com/office/officeart/2005/8/layout/radial6"/>
    <dgm:cxn modelId="{3BB88AD5-E79E-4200-9091-F70FFFDC54A5}" type="presParOf" srcId="{CDF469A0-81A9-49BC-918E-CFE1D9287071}" destId="{50E4256B-9797-4BDD-987E-06ED82AACF7E}" srcOrd="2" destOrd="0" presId="urn:microsoft.com/office/officeart/2005/8/layout/radial6"/>
    <dgm:cxn modelId="{29325629-0E39-4CB3-9E42-3C3FB789A713}" type="presParOf" srcId="{CDF469A0-81A9-49BC-918E-CFE1D9287071}" destId="{42934E8E-31C8-4C99-9C8B-7636575AAABC}" srcOrd="3" destOrd="0" presId="urn:microsoft.com/office/officeart/2005/8/layout/radial6"/>
    <dgm:cxn modelId="{3B4F1CF4-8C04-4A2D-9ED0-03593F2F2A70}" type="presParOf" srcId="{CDF469A0-81A9-49BC-918E-CFE1D9287071}" destId="{4B0D3F0A-E77F-414E-B994-19F989BFAD18}" srcOrd="4" destOrd="0" presId="urn:microsoft.com/office/officeart/2005/8/layout/radial6"/>
    <dgm:cxn modelId="{8D3BF2D7-8C87-4693-9EBA-7F72BC77F2F0}" type="presParOf" srcId="{CDF469A0-81A9-49BC-918E-CFE1D9287071}" destId="{CED6171F-71EF-4316-AE7A-8E1F1DC0293F}" srcOrd="5" destOrd="0" presId="urn:microsoft.com/office/officeart/2005/8/layout/radial6"/>
    <dgm:cxn modelId="{D1490E6A-01EA-4663-9C9B-EAAA98390089}" type="presParOf" srcId="{CDF469A0-81A9-49BC-918E-CFE1D9287071}" destId="{4D8A7611-B30C-48A1-9FA2-0684832C954E}" srcOrd="6" destOrd="0" presId="urn:microsoft.com/office/officeart/2005/8/layout/radial6"/>
    <dgm:cxn modelId="{1A4C1DE4-9CC6-4984-B30A-FA0A015C4A88}" type="presParOf" srcId="{CDF469A0-81A9-49BC-918E-CFE1D9287071}" destId="{B6B53731-C78C-418B-B51A-56E5573A574E}" srcOrd="7" destOrd="0" presId="urn:microsoft.com/office/officeart/2005/8/layout/radial6"/>
    <dgm:cxn modelId="{9F46BD73-1508-4CE6-9222-61B36DD29BA7}" type="presParOf" srcId="{CDF469A0-81A9-49BC-918E-CFE1D9287071}" destId="{67F97588-1342-4963-83CF-E32F8E000205}" srcOrd="8" destOrd="0" presId="urn:microsoft.com/office/officeart/2005/8/layout/radial6"/>
    <dgm:cxn modelId="{BF5BB003-A80B-4A68-974E-98804466E206}" type="presParOf" srcId="{CDF469A0-81A9-49BC-918E-CFE1D9287071}" destId="{FD410DDC-B46F-467A-A14A-6C7DDAB05991}" srcOrd="9" destOrd="0" presId="urn:microsoft.com/office/officeart/2005/8/layout/radial6"/>
    <dgm:cxn modelId="{FCDEADF3-3F53-4A8A-A795-99BC677A1EA2}" type="presParOf" srcId="{CDF469A0-81A9-49BC-918E-CFE1D9287071}" destId="{C48D53E3-0E2C-42BE-A36C-6576AE7E6A70}" srcOrd="10" destOrd="0" presId="urn:microsoft.com/office/officeart/2005/8/layout/radial6"/>
    <dgm:cxn modelId="{574D0FA5-D43C-499A-AAA9-C897D0242B6E}" type="presParOf" srcId="{CDF469A0-81A9-49BC-918E-CFE1D9287071}" destId="{EF256803-900F-40BE-85DC-652D7781864E}" srcOrd="11" destOrd="0" presId="urn:microsoft.com/office/officeart/2005/8/layout/radial6"/>
    <dgm:cxn modelId="{F8CC6FCE-2200-45B1-A564-51CB983D6CF7}" type="presParOf" srcId="{CDF469A0-81A9-49BC-918E-CFE1D9287071}" destId="{DE2BE14C-D916-431A-BB02-565DE9660604}" srcOrd="12" destOrd="0" presId="urn:microsoft.com/office/officeart/2005/8/layout/radial6"/>
    <dgm:cxn modelId="{7B4976FF-9445-42AF-AA29-831D4706A9FD}" type="presParOf" srcId="{CDF469A0-81A9-49BC-918E-CFE1D9287071}" destId="{FDFE9C3D-D013-4E8D-BE0F-DD949F791BFA}" srcOrd="13" destOrd="0" presId="urn:microsoft.com/office/officeart/2005/8/layout/radial6"/>
    <dgm:cxn modelId="{50C21225-1E89-4BCF-8931-F9ECACD9514F}" type="presParOf" srcId="{CDF469A0-81A9-49BC-918E-CFE1D9287071}" destId="{38CB95E3-E2FA-4D1D-BA86-04C0F41413ED}" srcOrd="14" destOrd="0" presId="urn:microsoft.com/office/officeart/2005/8/layout/radial6"/>
    <dgm:cxn modelId="{B53C5AF5-1D7B-4C51-9358-6229843A2563}" type="presParOf" srcId="{CDF469A0-81A9-49BC-918E-CFE1D9287071}" destId="{56BD95A5-6832-4E34-A4E9-28CA7320C331}" srcOrd="15" destOrd="0" presId="urn:microsoft.com/office/officeart/2005/8/layout/radial6"/>
    <dgm:cxn modelId="{79CB9DE6-82FD-4E97-ACFB-D2954740B358}" type="presParOf" srcId="{CDF469A0-81A9-49BC-918E-CFE1D9287071}" destId="{78CD22C1-8B9A-4AAF-8A59-2C4FD47493C6}" srcOrd="16" destOrd="0" presId="urn:microsoft.com/office/officeart/2005/8/layout/radial6"/>
    <dgm:cxn modelId="{E7056CA4-E74C-45A9-B79E-A428ADCFE544}" type="presParOf" srcId="{CDF469A0-81A9-49BC-918E-CFE1D9287071}" destId="{3A41F10C-952E-405C-8E2D-EA1E929EAD6F}" srcOrd="17" destOrd="0" presId="urn:microsoft.com/office/officeart/2005/8/layout/radial6"/>
    <dgm:cxn modelId="{FCCAD3DE-A58F-4C20-9EC0-BCE16567DAF3}" type="presParOf" srcId="{CDF469A0-81A9-49BC-918E-CFE1D9287071}" destId="{11F31B22-6DF1-4B9D-AF48-68BBD505FD8B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F31B22-6DF1-4B9D-AF48-68BBD505FD8B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12600000"/>
            <a:gd name="adj2" fmla="val 162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BD95A5-6832-4E34-A4E9-28CA7320C331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9000000"/>
            <a:gd name="adj2" fmla="val 126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2BE14C-D916-431A-BB02-565DE9660604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5400000"/>
            <a:gd name="adj2" fmla="val 90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410DDC-B46F-467A-A14A-6C7DDAB05991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1800000"/>
            <a:gd name="adj2" fmla="val 54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8A7611-B30C-48A1-9FA2-0684832C954E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19800000"/>
            <a:gd name="adj2" fmla="val 18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934E8E-31C8-4C99-9C8B-7636575AAABC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16200000"/>
            <a:gd name="adj2" fmla="val 198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FD6B29-ADE6-42DB-8831-5EDBC888787B}">
      <dsp:nvSpPr>
        <dsp:cNvPr id="0" name=""/>
        <dsp:cNvSpPr/>
      </dsp:nvSpPr>
      <dsp:spPr>
        <a:xfrm flipH="1" flipV="1">
          <a:off x="2829410" y="1724723"/>
          <a:ext cx="494662" cy="179424"/>
        </a:xfrm>
        <a:prstGeom prst="ellipse">
          <a:avLst/>
        </a:prstGeom>
        <a:solidFill>
          <a:schemeClr val="bg1"/>
        </a:solid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700" kern="1200" dirty="0"/>
        </a:p>
      </dsp:txBody>
      <dsp:txXfrm rot="10800000">
        <a:off x="2901852" y="1750999"/>
        <a:ext cx="349778" cy="126872"/>
      </dsp:txXfrm>
    </dsp:sp>
    <dsp:sp modelId="{6303AD02-DB98-4976-BC51-79A1BD8BD93D}">
      <dsp:nvSpPr>
        <dsp:cNvPr id="0" name=""/>
        <dsp:cNvSpPr/>
      </dsp:nvSpPr>
      <dsp:spPr>
        <a:xfrm>
          <a:off x="2636112" y="1561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900" kern="1200" dirty="0"/>
        </a:p>
      </dsp:txBody>
      <dsp:txXfrm>
        <a:off x="2765169" y="130618"/>
        <a:ext cx="623144" cy="623144"/>
      </dsp:txXfrm>
    </dsp:sp>
    <dsp:sp modelId="{4B0D3F0A-E77F-414E-B994-19F989BFAD18}">
      <dsp:nvSpPr>
        <dsp:cNvPr id="0" name=""/>
        <dsp:cNvSpPr/>
      </dsp:nvSpPr>
      <dsp:spPr>
        <a:xfrm>
          <a:off x="3824512" y="687684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3600" kern="1200"/>
        </a:p>
      </dsp:txBody>
      <dsp:txXfrm>
        <a:off x="3953569" y="816741"/>
        <a:ext cx="623144" cy="623144"/>
      </dsp:txXfrm>
    </dsp:sp>
    <dsp:sp modelId="{B6B53731-C78C-418B-B51A-56E5573A574E}">
      <dsp:nvSpPr>
        <dsp:cNvPr id="0" name=""/>
        <dsp:cNvSpPr/>
      </dsp:nvSpPr>
      <dsp:spPr>
        <a:xfrm>
          <a:off x="3824512" y="2059929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3600" kern="1200"/>
        </a:p>
      </dsp:txBody>
      <dsp:txXfrm>
        <a:off x="3953569" y="2188986"/>
        <a:ext cx="623144" cy="623144"/>
      </dsp:txXfrm>
    </dsp:sp>
    <dsp:sp modelId="{C48D53E3-0E2C-42BE-A36C-6576AE7E6A70}">
      <dsp:nvSpPr>
        <dsp:cNvPr id="0" name=""/>
        <dsp:cNvSpPr/>
      </dsp:nvSpPr>
      <dsp:spPr>
        <a:xfrm>
          <a:off x="2636112" y="2746052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900" kern="1200"/>
        </a:p>
      </dsp:txBody>
      <dsp:txXfrm>
        <a:off x="2765169" y="2875109"/>
        <a:ext cx="623144" cy="623144"/>
      </dsp:txXfrm>
    </dsp:sp>
    <dsp:sp modelId="{FDFE9C3D-D013-4E8D-BE0F-DD949F791BFA}">
      <dsp:nvSpPr>
        <dsp:cNvPr id="0" name=""/>
        <dsp:cNvSpPr/>
      </dsp:nvSpPr>
      <dsp:spPr>
        <a:xfrm>
          <a:off x="1447713" y="2059929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900" kern="1200"/>
        </a:p>
      </dsp:txBody>
      <dsp:txXfrm>
        <a:off x="1576770" y="2188986"/>
        <a:ext cx="623144" cy="623144"/>
      </dsp:txXfrm>
    </dsp:sp>
    <dsp:sp modelId="{78CD22C1-8B9A-4AAF-8A59-2C4FD47493C6}">
      <dsp:nvSpPr>
        <dsp:cNvPr id="0" name=""/>
        <dsp:cNvSpPr/>
      </dsp:nvSpPr>
      <dsp:spPr>
        <a:xfrm>
          <a:off x="1447713" y="687684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900" kern="1200"/>
        </a:p>
      </dsp:txBody>
      <dsp:txXfrm>
        <a:off x="1576770" y="816741"/>
        <a:ext cx="623144" cy="6231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F31B22-6DF1-4B9D-AF48-68BBD505FD8B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12600000"/>
            <a:gd name="adj2" fmla="val 162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BD95A5-6832-4E34-A4E9-28CA7320C331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9000000"/>
            <a:gd name="adj2" fmla="val 126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2BE14C-D916-431A-BB02-565DE9660604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5400000"/>
            <a:gd name="adj2" fmla="val 90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410DDC-B46F-467A-A14A-6C7DDAB05991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1800000"/>
            <a:gd name="adj2" fmla="val 54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8A7611-B30C-48A1-9FA2-0684832C954E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19800000"/>
            <a:gd name="adj2" fmla="val 18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934E8E-31C8-4C99-9C8B-7636575AAABC}">
      <dsp:nvSpPr>
        <dsp:cNvPr id="0" name=""/>
        <dsp:cNvSpPr/>
      </dsp:nvSpPr>
      <dsp:spPr>
        <a:xfrm>
          <a:off x="1672771" y="410465"/>
          <a:ext cx="2807941" cy="2807941"/>
        </a:xfrm>
        <a:prstGeom prst="blockArc">
          <a:avLst>
            <a:gd name="adj1" fmla="val 16200000"/>
            <a:gd name="adj2" fmla="val 19800000"/>
            <a:gd name="adj3" fmla="val 4519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FD6B29-ADE6-42DB-8831-5EDBC888787B}">
      <dsp:nvSpPr>
        <dsp:cNvPr id="0" name=""/>
        <dsp:cNvSpPr/>
      </dsp:nvSpPr>
      <dsp:spPr>
        <a:xfrm flipH="1" flipV="1">
          <a:off x="2829410" y="1724723"/>
          <a:ext cx="494662" cy="179424"/>
        </a:xfrm>
        <a:prstGeom prst="ellipse">
          <a:avLst/>
        </a:prstGeom>
        <a:solidFill>
          <a:schemeClr val="bg1"/>
        </a:solid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700" kern="1200" dirty="0"/>
        </a:p>
      </dsp:txBody>
      <dsp:txXfrm rot="10800000">
        <a:off x="2901852" y="1750999"/>
        <a:ext cx="349778" cy="126872"/>
      </dsp:txXfrm>
    </dsp:sp>
    <dsp:sp modelId="{6303AD02-DB98-4976-BC51-79A1BD8BD93D}">
      <dsp:nvSpPr>
        <dsp:cNvPr id="0" name=""/>
        <dsp:cNvSpPr/>
      </dsp:nvSpPr>
      <dsp:spPr>
        <a:xfrm>
          <a:off x="2636112" y="1561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900" kern="1200" dirty="0"/>
        </a:p>
      </dsp:txBody>
      <dsp:txXfrm>
        <a:off x="2765169" y="130618"/>
        <a:ext cx="623144" cy="623144"/>
      </dsp:txXfrm>
    </dsp:sp>
    <dsp:sp modelId="{4B0D3F0A-E77F-414E-B994-19F989BFAD18}">
      <dsp:nvSpPr>
        <dsp:cNvPr id="0" name=""/>
        <dsp:cNvSpPr/>
      </dsp:nvSpPr>
      <dsp:spPr>
        <a:xfrm>
          <a:off x="3824512" y="687684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3600" kern="1200"/>
        </a:p>
      </dsp:txBody>
      <dsp:txXfrm>
        <a:off x="3953569" y="816741"/>
        <a:ext cx="623144" cy="623144"/>
      </dsp:txXfrm>
    </dsp:sp>
    <dsp:sp modelId="{B6B53731-C78C-418B-B51A-56E5573A574E}">
      <dsp:nvSpPr>
        <dsp:cNvPr id="0" name=""/>
        <dsp:cNvSpPr/>
      </dsp:nvSpPr>
      <dsp:spPr>
        <a:xfrm>
          <a:off x="3824512" y="2059929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3600" kern="1200"/>
        </a:p>
      </dsp:txBody>
      <dsp:txXfrm>
        <a:off x="3953569" y="2188986"/>
        <a:ext cx="623144" cy="623144"/>
      </dsp:txXfrm>
    </dsp:sp>
    <dsp:sp modelId="{C48D53E3-0E2C-42BE-A36C-6576AE7E6A70}">
      <dsp:nvSpPr>
        <dsp:cNvPr id="0" name=""/>
        <dsp:cNvSpPr/>
      </dsp:nvSpPr>
      <dsp:spPr>
        <a:xfrm>
          <a:off x="2636112" y="2746052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900" kern="1200"/>
        </a:p>
      </dsp:txBody>
      <dsp:txXfrm>
        <a:off x="2765169" y="2875109"/>
        <a:ext cx="623144" cy="623144"/>
      </dsp:txXfrm>
    </dsp:sp>
    <dsp:sp modelId="{FDFE9C3D-D013-4E8D-BE0F-DD949F791BFA}">
      <dsp:nvSpPr>
        <dsp:cNvPr id="0" name=""/>
        <dsp:cNvSpPr/>
      </dsp:nvSpPr>
      <dsp:spPr>
        <a:xfrm>
          <a:off x="1447713" y="2059929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900" kern="1200"/>
        </a:p>
      </dsp:txBody>
      <dsp:txXfrm>
        <a:off x="1576770" y="2188986"/>
        <a:ext cx="623144" cy="623144"/>
      </dsp:txXfrm>
    </dsp:sp>
    <dsp:sp modelId="{78CD22C1-8B9A-4AAF-8A59-2C4FD47493C6}">
      <dsp:nvSpPr>
        <dsp:cNvPr id="0" name=""/>
        <dsp:cNvSpPr/>
      </dsp:nvSpPr>
      <dsp:spPr>
        <a:xfrm>
          <a:off x="1447713" y="687684"/>
          <a:ext cx="881258" cy="8812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900" kern="1200"/>
        </a:p>
      </dsp:txBody>
      <dsp:txXfrm>
        <a:off x="1576770" y="816741"/>
        <a:ext cx="623144" cy="6231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de-D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" name="Google Shape;9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5" name="Google Shape;9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30" name="Google Shape;13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7" name="Google Shape;19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30" name="Google Shape;13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6548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Our work </a:t>
            </a:r>
            <a:r>
              <a:rPr lang="de-DE" baseline="0" dirty="0"/>
              <a:t>is rounded off by the 6th thematic area, "Bioeconomy &amp; Sustainability", which 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[...]</a:t>
            </a:r>
          </a:p>
          <a:p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4B3EF-DB0F-4D1B-80DD-7D06272B332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2427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Our work </a:t>
            </a:r>
            <a:r>
              <a:rPr lang="de-DE" baseline="0" dirty="0"/>
              <a:t>is rounded off by the 6th thematic area, "Bioeconomy &amp; Sustainability", which 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[...]</a:t>
            </a:r>
          </a:p>
          <a:p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4B3EF-DB0F-4D1B-80DD-7D06272B332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2682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" name="Google Shape;10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" name="Google Shape;10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de-D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7997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" name="Google Shape;111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2" name="Google Shape;112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" name="Google Shape;12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" name="Google Shape;12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2448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" name="Google Shape;12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8601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" name="Google Shape;12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215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 type="title">
  <p:cSld name="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16"/>
          <p:cNvSpPr/>
          <p:nvPr/>
        </p:nvSpPr>
        <p:spPr>
          <a:xfrm>
            <a:off x="5996" y="4261461"/>
            <a:ext cx="2022751" cy="300099"/>
          </a:xfrm>
          <a:prstGeom prst="rect">
            <a:avLst/>
          </a:prstGeom>
          <a:solidFill>
            <a:srgbClr val="10314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16"/>
          <p:cNvSpPr/>
          <p:nvPr/>
        </p:nvSpPr>
        <p:spPr>
          <a:xfrm>
            <a:off x="-5998" y="2591862"/>
            <a:ext cx="2040744" cy="167427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6"/>
          <p:cNvSpPr txBox="1"/>
          <p:nvPr/>
        </p:nvSpPr>
        <p:spPr>
          <a:xfrm>
            <a:off x="646074" y="6427113"/>
            <a:ext cx="4383126" cy="430887"/>
          </a:xfrm>
          <a:prstGeom prst="rect">
            <a:avLst/>
          </a:prstGeom>
          <a:solidFill>
            <a:srgbClr val="1C567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1100" b="0" i="0" u="none" strike="noStrike" cap="non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This project is funded by the Horizon 2020  Framework Programme of the European Union under Grant Agreement Number </a:t>
            </a:r>
            <a:r>
              <a:rPr lang="de-DE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952983</a:t>
            </a: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" name="Google Shape;25;p16" descr="https://europa.eu/european-union/sites/europaeu/files/docs/body/flag_yellow_low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426000"/>
            <a:ext cx="646074" cy="4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6"/>
          <p:cNvSpPr txBox="1">
            <a:spLocks noGrp="1"/>
          </p:cNvSpPr>
          <p:nvPr>
            <p:ph type="ctrTitle"/>
          </p:nvPr>
        </p:nvSpPr>
        <p:spPr>
          <a:xfrm>
            <a:off x="2028747" y="2591862"/>
            <a:ext cx="10163253" cy="1674276"/>
          </a:xfrm>
          <a:prstGeom prst="rect">
            <a:avLst/>
          </a:prstGeom>
          <a:solidFill>
            <a:srgbClr val="1C56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"/>
              <a:buNone/>
              <a:defRPr sz="4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6"/>
          <p:cNvSpPr txBox="1">
            <a:spLocks noGrp="1"/>
          </p:cNvSpPr>
          <p:nvPr>
            <p:ph type="subTitle" idx="1"/>
          </p:nvPr>
        </p:nvSpPr>
        <p:spPr>
          <a:xfrm>
            <a:off x="2034746" y="3813220"/>
            <a:ext cx="10151257" cy="476822"/>
          </a:xfrm>
          <a:prstGeom prst="rect">
            <a:avLst/>
          </a:prstGeom>
          <a:solidFill>
            <a:srgbClr val="226F9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" name="Google Shape;28;p16"/>
          <p:cNvSpPr/>
          <p:nvPr/>
        </p:nvSpPr>
        <p:spPr>
          <a:xfrm>
            <a:off x="2034745" y="4271901"/>
            <a:ext cx="10151258" cy="300099"/>
          </a:xfrm>
          <a:prstGeom prst="rect">
            <a:avLst/>
          </a:prstGeom>
          <a:solidFill>
            <a:srgbClr val="22AEA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" name="Google Shape;29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902" y="2749528"/>
            <a:ext cx="1358943" cy="13589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16"/>
          <p:cNvSpPr/>
          <p:nvPr/>
        </p:nvSpPr>
        <p:spPr>
          <a:xfrm>
            <a:off x="5029199" y="6426000"/>
            <a:ext cx="7156803" cy="436124"/>
          </a:xfrm>
          <a:prstGeom prst="rect">
            <a:avLst/>
          </a:prstGeom>
          <a:solidFill>
            <a:srgbClr val="22C1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16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703" y="4312220"/>
            <a:ext cx="1793336" cy="198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5"/>
          <p:cNvSpPr txBox="1">
            <a:spLocks noGrp="1"/>
          </p:cNvSpPr>
          <p:nvPr>
            <p:ph type="title"/>
          </p:nvPr>
        </p:nvSpPr>
        <p:spPr>
          <a:xfrm>
            <a:off x="4020064" y="560172"/>
            <a:ext cx="8171936" cy="724931"/>
          </a:xfrm>
          <a:prstGeom prst="rect">
            <a:avLst/>
          </a:prstGeom>
          <a:solidFill>
            <a:srgbClr val="22C1B3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ntserrat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560172"/>
            <a:ext cx="4020065" cy="6030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6"/>
          <p:cNvSpPr/>
          <p:nvPr/>
        </p:nvSpPr>
        <p:spPr>
          <a:xfrm>
            <a:off x="700217" y="2369277"/>
            <a:ext cx="2677297" cy="2677297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3" name="Google Shape;83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2833" y="2574193"/>
            <a:ext cx="2252063" cy="2252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7"/>
          <p:cNvSpPr txBox="1">
            <a:spLocks noGrp="1"/>
          </p:cNvSpPr>
          <p:nvPr>
            <p:ph type="title"/>
          </p:nvPr>
        </p:nvSpPr>
        <p:spPr>
          <a:xfrm>
            <a:off x="1" y="507574"/>
            <a:ext cx="6812352" cy="1748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3200"/>
              <a:buFont typeface="Montserrat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7"/>
          <p:cNvSpPr txBox="1">
            <a:spLocks noGrp="1"/>
          </p:cNvSpPr>
          <p:nvPr>
            <p:ph type="body" idx="1"/>
          </p:nvPr>
        </p:nvSpPr>
        <p:spPr>
          <a:xfrm>
            <a:off x="0" y="2285999"/>
            <a:ext cx="6812353" cy="4229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pic>
        <p:nvPicPr>
          <p:cNvPr id="87" name="Google Shape;87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20654" y="563592"/>
            <a:ext cx="4071346" cy="60431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8"/>
          <p:cNvSpPr txBox="1">
            <a:spLocks noGrp="1"/>
          </p:cNvSpPr>
          <p:nvPr>
            <p:ph type="title"/>
          </p:nvPr>
        </p:nvSpPr>
        <p:spPr>
          <a:xfrm>
            <a:off x="651529" y="555035"/>
            <a:ext cx="4929000" cy="1596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3200"/>
              <a:buFont typeface="Montserrat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8"/>
          <p:cNvSpPr>
            <a:spLocks noGrp="1"/>
          </p:cNvSpPr>
          <p:nvPr>
            <p:ph type="pic" idx="2"/>
          </p:nvPr>
        </p:nvSpPr>
        <p:spPr>
          <a:xfrm>
            <a:off x="6096000" y="564776"/>
            <a:ext cx="6096000" cy="5791574"/>
          </a:xfrm>
          <a:prstGeom prst="rect">
            <a:avLst/>
          </a:prstGeom>
          <a:noFill/>
          <a:ln>
            <a:noFill/>
          </a:ln>
        </p:spPr>
      </p:sp>
      <p:sp>
        <p:nvSpPr>
          <p:cNvPr id="91" name="Google Shape;91;p28"/>
          <p:cNvSpPr txBox="1">
            <a:spLocks noGrp="1"/>
          </p:cNvSpPr>
          <p:nvPr>
            <p:ph type="body" idx="1"/>
          </p:nvPr>
        </p:nvSpPr>
        <p:spPr>
          <a:xfrm>
            <a:off x="651529" y="2151528"/>
            <a:ext cx="4928999" cy="420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8">
            <a:extLst>
              <a:ext uri="{FF2B5EF4-FFF2-40B4-BE49-F238E27FC236}">
                <a16:creationId xmlns:a16="http://schemas.microsoft.com/office/drawing/2014/main" id="{5269AA79-7495-499E-921C-64CDD11BC4A1}"/>
              </a:ext>
            </a:extLst>
          </p:cNvPr>
          <p:cNvCxnSpPr/>
          <p:nvPr/>
        </p:nvCxnSpPr>
        <p:spPr>
          <a:xfrm>
            <a:off x="1208088" y="4343400"/>
            <a:ext cx="987583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6">
            <a:extLst>
              <a:ext uri="{FF2B5EF4-FFF2-40B4-BE49-F238E27FC236}">
                <a16:creationId xmlns:a16="http://schemas.microsoft.com/office/drawing/2014/main" id="{C22731D0-83E2-45A6-81FF-919C2DF65579}"/>
              </a:ext>
            </a:extLst>
          </p:cNvPr>
          <p:cNvSpPr/>
          <p:nvPr userDrawn="1"/>
        </p:nvSpPr>
        <p:spPr>
          <a:xfrm>
            <a:off x="-1588" y="6400800"/>
            <a:ext cx="12192001" cy="457200"/>
          </a:xfrm>
          <a:prstGeom prst="rect">
            <a:avLst/>
          </a:prstGeom>
          <a:solidFill>
            <a:schemeClr val="accent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D728ADE-DDBD-4919-B4A3-B1BC9911DDAA}"/>
              </a:ext>
            </a:extLst>
          </p:cNvPr>
          <p:cNvSpPr/>
          <p:nvPr userDrawn="1"/>
        </p:nvSpPr>
        <p:spPr>
          <a:xfrm>
            <a:off x="0" y="6334125"/>
            <a:ext cx="12192000" cy="66675"/>
          </a:xfrm>
          <a:prstGeom prst="rect">
            <a:avLst/>
          </a:prstGeom>
          <a:solidFill>
            <a:schemeClr val="accent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Grafik 16">
            <a:extLst>
              <a:ext uri="{FF2B5EF4-FFF2-40B4-BE49-F238E27FC236}">
                <a16:creationId xmlns:a16="http://schemas.microsoft.com/office/drawing/2014/main" id="{4038666D-C606-4B58-BBFA-AD4EF6ACF4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4813" y="6364288"/>
            <a:ext cx="1879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6">
            <a:extLst>
              <a:ext uri="{FF2B5EF4-FFF2-40B4-BE49-F238E27FC236}">
                <a16:creationId xmlns:a16="http://schemas.microsoft.com/office/drawing/2014/main" id="{20017064-BA55-4D27-8228-6B140F60230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7425" y="6510338"/>
            <a:ext cx="2644775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9pPr>
          </a:lstStyle>
          <a:p>
            <a:pPr defTabSz="914400" eaLnBrk="1" hangingPunct="1">
              <a:lnSpc>
                <a:spcPts val="300"/>
              </a:lnSpc>
            </a:pPr>
            <a:r>
              <a:rPr lang="de-DE" altLang="de-DE" sz="1000" dirty="0">
                <a:solidFill>
                  <a:schemeClr val="bg1"/>
                </a:solidFill>
              </a:rPr>
              <a:t>    </a:t>
            </a:r>
            <a:fld id="{EC58D06A-DEE6-4B3E-B8D4-5F32D7DF60B9}" type="slidenum">
              <a:rPr lang="de-DE" altLang="de-DE" sz="1000">
                <a:solidFill>
                  <a:schemeClr val="bg1"/>
                </a:solidFill>
              </a:rPr>
              <a:pPr defTabSz="914400" eaLnBrk="1" hangingPunct="1">
                <a:lnSpc>
                  <a:spcPts val="300"/>
                </a:lnSpc>
              </a:pPr>
              <a:t>‹Nr.›</a:t>
            </a:fld>
            <a:r>
              <a:rPr lang="de-DE" altLang="de-DE" sz="1000" dirty="0">
                <a:solidFill>
                  <a:schemeClr val="bg1"/>
                </a:solidFill>
              </a:rPr>
              <a:t>|27</a:t>
            </a:r>
            <a:br>
              <a:rPr lang="de-DE" altLang="de-DE" sz="1000" dirty="0">
                <a:solidFill>
                  <a:schemeClr val="bg1"/>
                </a:solidFill>
              </a:rPr>
            </a:br>
            <a:endParaRPr lang="de-DE" altLang="de-DE" sz="1000" dirty="0">
              <a:solidFill>
                <a:schemeClr val="bg1"/>
              </a:solidFill>
            </a:endParaRPr>
          </a:p>
          <a:p>
            <a:pPr defTabSz="914400" eaLnBrk="1" hangingPunct="1">
              <a:lnSpc>
                <a:spcPts val="300"/>
              </a:lnSpc>
            </a:pPr>
            <a:endParaRPr lang="de-DE" altLang="de-DE" sz="1000" dirty="0">
              <a:solidFill>
                <a:schemeClr val="bg1"/>
              </a:solidFill>
            </a:endParaRPr>
          </a:p>
          <a:p>
            <a:pPr defTabSz="914400" eaLnBrk="1" hangingPunct="1">
              <a:lnSpc>
                <a:spcPts val="300"/>
              </a:lnSpc>
            </a:pPr>
            <a:endParaRPr lang="de-DE" altLang="de-DE" sz="1000" dirty="0">
              <a:solidFill>
                <a:schemeClr val="bg1"/>
              </a:solidFill>
            </a:endParaRPr>
          </a:p>
          <a:p>
            <a:pPr defTabSz="914400" eaLnBrk="1" hangingPunct="1">
              <a:lnSpc>
                <a:spcPts val="300"/>
              </a:lnSpc>
            </a:pPr>
            <a:r>
              <a:rPr lang="de-DE" altLang="de-DE" sz="1000" dirty="0">
                <a:solidFill>
                  <a:schemeClr val="bg1"/>
                </a:solidFill>
              </a:rPr>
              <a:t/>
            </a:r>
            <a:br>
              <a:rPr lang="de-DE" altLang="de-DE" sz="1000" dirty="0">
                <a:solidFill>
                  <a:schemeClr val="bg1"/>
                </a:solidFill>
              </a:rPr>
            </a:br>
            <a:r>
              <a:rPr lang="de-DE" altLang="de-DE" sz="1000" dirty="0">
                <a:solidFill>
                  <a:schemeClr val="bg1"/>
                </a:solidFill>
              </a:rPr>
              <a:t>     </a:t>
            </a:r>
            <a:r>
              <a:rPr lang="de-DE" altLang="de-DE" sz="1000" dirty="0" err="1">
                <a:solidFill>
                  <a:schemeClr val="bg1"/>
                </a:solidFill>
              </a:rPr>
              <a:t>Sustainable</a:t>
            </a:r>
            <a:r>
              <a:rPr lang="de-DE" altLang="de-DE" sz="1000" dirty="0">
                <a:solidFill>
                  <a:schemeClr val="bg1"/>
                </a:solidFill>
              </a:rPr>
              <a:t> </a:t>
            </a:r>
            <a:r>
              <a:rPr lang="de-DE" altLang="de-DE" sz="1000" dirty="0" err="1">
                <a:solidFill>
                  <a:schemeClr val="bg1"/>
                </a:solidFill>
                <a:ea typeface="Source Sans Pro" panose="020B0503030403020204" pitchFamily="34" charset="0"/>
                <a:cs typeface="Source Sans Pro" panose="020B0503030403020204" pitchFamily="34" charset="0"/>
              </a:rPr>
              <a:t>Packaging</a:t>
            </a:r>
            <a:r>
              <a:rPr lang="de-DE" altLang="de-DE" sz="1000" dirty="0">
                <a:solidFill>
                  <a:schemeClr val="bg1"/>
                </a:solidFill>
              </a:rPr>
              <a:t> Institute SPI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749808" marR="0" indent="0" algn="l" defTabSz="914400" rtl="0" eaLnBrk="1" fontAlgn="auto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3494BA"/>
              </a:buClr>
              <a:buSzTx/>
              <a:buFont typeface="Arial" panose="020B0604020202020204" pitchFamily="34" charset="0"/>
              <a:buNone/>
              <a:tabLst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536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 sz="3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6213" indent="-176213"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  <a:lvl2pPr marL="384048" indent="-182880">
              <a:buFont typeface="Arial" panose="020B0604020202020204" pitchFamily="34" charset="0"/>
              <a:buChar char="•"/>
              <a:defRPr sz="22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2pPr>
            <a:lvl3pPr marL="566928" indent="-182880">
              <a:buFont typeface="Arial" panose="020B0604020202020204" pitchFamily="34" charset="0"/>
              <a:buChar char="•"/>
              <a:defRPr sz="20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3pPr>
            <a:lvl4pPr marL="749808" indent="-182880"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4pPr>
            <a:lvl5pPr marL="932688" indent="-182880">
              <a:buFont typeface="Arial" panose="020B0604020202020204" pitchFamily="34" charset="0"/>
              <a:buChar char="•"/>
              <a:defRPr baseline="0">
                <a:solidFill>
                  <a:schemeClr val="tx1"/>
                </a:solidFill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534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63C2DA9-3A99-4878-91D4-1D427909F938" descr="0E7B9EB4-48FA-4776-AC66-AFCD8DD891A6@fritz">
            <a:extLst>
              <a:ext uri="{FF2B5EF4-FFF2-40B4-BE49-F238E27FC236}">
                <a16:creationId xmlns:a16="http://schemas.microsoft.com/office/drawing/2014/main" id="{1EE826A3-76EC-4E10-9405-82AB95332D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77388" y="547688"/>
            <a:ext cx="202247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>
            <a:lvl1pPr>
              <a:defRPr sz="3600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8982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1129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BAB6EA-6F63-41A9-BA92-903742EF2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67534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>
            <a:lvl1pPr marL="0">
              <a:defRPr sz="3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/>
          <a:lstStyle>
            <a:lvl1pPr marL="176213" indent="-176213"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  <a:lvl2pPr marL="384048" indent="-182880">
              <a:buFont typeface="Arial" panose="020B0604020202020204" pitchFamily="34" charset="0"/>
              <a:buChar char="•"/>
              <a:defRPr sz="22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2pPr>
            <a:lvl3pPr marL="566928" indent="-182880">
              <a:buFont typeface="Arial" panose="020B0604020202020204" pitchFamily="34" charset="0"/>
              <a:buChar char="•"/>
              <a:defRPr sz="20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3pPr>
            <a:lvl4pPr marL="749808" indent="-182880"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4pPr>
            <a:lvl5pPr marL="932688" indent="-182880">
              <a:buFont typeface="Arial" panose="020B0604020202020204" pitchFamily="34" charset="0"/>
              <a:buChar char="•"/>
              <a:defRPr baseline="0">
                <a:solidFill>
                  <a:schemeClr val="tx1"/>
                </a:solidFill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42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9793" y="3343627"/>
            <a:ext cx="2204807" cy="1295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BAB6EA-6F63-41A9-BA92-903742EF2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058611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>
            <a:lvl1pPr marL="0">
              <a:defRPr sz="36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/>
          <a:lstStyle>
            <a:lvl1pPr marL="176213" indent="-176213"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  <a:lvl2pPr marL="384048" indent="-182880">
              <a:buFont typeface="Arial" panose="020B0604020202020204" pitchFamily="34" charset="0"/>
              <a:buChar char="•"/>
              <a:defRPr sz="22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2pPr>
            <a:lvl3pPr marL="566928" indent="-182880">
              <a:buFont typeface="Arial" panose="020B0604020202020204" pitchFamily="34" charset="0"/>
              <a:buChar char="•"/>
              <a:defRPr sz="20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3pPr>
            <a:lvl4pPr marL="749808" indent="-182880"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Source Sans Pro" panose="020B0503030403020204" pitchFamily="34" charset="0"/>
              </a:defRPr>
            </a:lvl4pPr>
            <a:lvl5pPr marL="932688" indent="-182880">
              <a:buFont typeface="Arial" panose="020B0604020202020204" pitchFamily="34" charset="0"/>
              <a:buChar char="•"/>
              <a:defRPr baseline="0">
                <a:solidFill>
                  <a:schemeClr val="tx1"/>
                </a:solidFill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480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 txBox="1">
            <a:spLocks noGrp="1"/>
          </p:cNvSpPr>
          <p:nvPr>
            <p:ph type="title"/>
          </p:nvPr>
        </p:nvSpPr>
        <p:spPr>
          <a:xfrm>
            <a:off x="0" y="540000"/>
            <a:ext cx="10269073" cy="1150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body" idx="1"/>
          </p:nvPr>
        </p:nvSpPr>
        <p:spPr>
          <a:xfrm>
            <a:off x="646074" y="2187275"/>
            <a:ext cx="10707726" cy="398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 type="titleOnly">
  <p:cSld name="TITLE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9"/>
          <p:cNvSpPr txBox="1">
            <a:spLocks noGrp="1"/>
          </p:cNvSpPr>
          <p:nvPr>
            <p:ph type="title"/>
          </p:nvPr>
        </p:nvSpPr>
        <p:spPr>
          <a:xfrm>
            <a:off x="4020064" y="560172"/>
            <a:ext cx="8171936" cy="724931"/>
          </a:xfrm>
          <a:prstGeom prst="rect">
            <a:avLst/>
          </a:prstGeom>
          <a:solidFill>
            <a:srgbClr val="22C1B3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ntserrat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9" name="Google Shape;3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508012"/>
            <a:ext cx="4106487" cy="6095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0"/>
          <p:cNvSpPr/>
          <p:nvPr/>
        </p:nvSpPr>
        <p:spPr>
          <a:xfrm>
            <a:off x="5996" y="4261461"/>
            <a:ext cx="2022751" cy="300099"/>
          </a:xfrm>
          <a:prstGeom prst="rect">
            <a:avLst/>
          </a:prstGeom>
          <a:solidFill>
            <a:srgbClr val="10314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20"/>
          <p:cNvSpPr/>
          <p:nvPr/>
        </p:nvSpPr>
        <p:spPr>
          <a:xfrm>
            <a:off x="-5998" y="2591862"/>
            <a:ext cx="2040744" cy="167427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20"/>
          <p:cNvSpPr txBox="1"/>
          <p:nvPr/>
        </p:nvSpPr>
        <p:spPr>
          <a:xfrm>
            <a:off x="646074" y="6427113"/>
            <a:ext cx="4383126" cy="430887"/>
          </a:xfrm>
          <a:prstGeom prst="rect">
            <a:avLst/>
          </a:prstGeom>
          <a:solidFill>
            <a:srgbClr val="1C567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1100" b="0" i="0" u="none" strike="noStrike" cap="non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This project is funded by the Horizon 2020  Framework Programme of the European Union under Grant Agreement Number </a:t>
            </a:r>
            <a:r>
              <a:rPr lang="de-DE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952983</a:t>
            </a: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0" descr="https://europa.eu/european-union/sites/europaeu/files/docs/body/flag_yellow_low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426000"/>
            <a:ext cx="646074" cy="4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0"/>
          <p:cNvSpPr txBox="1">
            <a:spLocks noGrp="1"/>
          </p:cNvSpPr>
          <p:nvPr>
            <p:ph type="ctrTitle"/>
          </p:nvPr>
        </p:nvSpPr>
        <p:spPr>
          <a:xfrm>
            <a:off x="2028747" y="2591862"/>
            <a:ext cx="10163253" cy="1674276"/>
          </a:xfrm>
          <a:prstGeom prst="rect">
            <a:avLst/>
          </a:prstGeom>
          <a:solidFill>
            <a:srgbClr val="1C56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"/>
              <a:buNone/>
              <a:defRPr sz="4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subTitle" idx="1"/>
          </p:nvPr>
        </p:nvSpPr>
        <p:spPr>
          <a:xfrm>
            <a:off x="2034746" y="3813220"/>
            <a:ext cx="10151257" cy="476822"/>
          </a:xfrm>
          <a:prstGeom prst="rect">
            <a:avLst/>
          </a:prstGeom>
          <a:solidFill>
            <a:srgbClr val="226F9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8" name="Google Shape;48;p20"/>
          <p:cNvSpPr/>
          <p:nvPr/>
        </p:nvSpPr>
        <p:spPr>
          <a:xfrm>
            <a:off x="2034745" y="4271901"/>
            <a:ext cx="10151258" cy="300099"/>
          </a:xfrm>
          <a:prstGeom prst="rect">
            <a:avLst/>
          </a:prstGeom>
          <a:solidFill>
            <a:srgbClr val="22AEA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902" y="2749528"/>
            <a:ext cx="1358943" cy="1358943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20"/>
          <p:cNvSpPr/>
          <p:nvPr/>
        </p:nvSpPr>
        <p:spPr>
          <a:xfrm>
            <a:off x="5029199" y="6426000"/>
            <a:ext cx="7156803" cy="436124"/>
          </a:xfrm>
          <a:prstGeom prst="rect">
            <a:avLst/>
          </a:prstGeom>
          <a:solidFill>
            <a:srgbClr val="22C1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" name="Google Shape;51;p20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703" y="4312220"/>
            <a:ext cx="1793336" cy="198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21"/>
          <p:cNvSpPr/>
          <p:nvPr/>
        </p:nvSpPr>
        <p:spPr>
          <a:xfrm>
            <a:off x="-5998" y="2591862"/>
            <a:ext cx="2040744" cy="167427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21"/>
          <p:cNvSpPr txBox="1"/>
          <p:nvPr/>
        </p:nvSpPr>
        <p:spPr>
          <a:xfrm>
            <a:off x="646074" y="6427113"/>
            <a:ext cx="4383126" cy="430887"/>
          </a:xfrm>
          <a:prstGeom prst="rect">
            <a:avLst/>
          </a:prstGeom>
          <a:solidFill>
            <a:srgbClr val="1C567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1100" b="0" i="0" u="none" strike="noStrike" cap="non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This project is funded by the Horizon 2020  Framework Programme of the European Union under Grant Agreement Number </a:t>
            </a:r>
            <a:r>
              <a:rPr lang="de-DE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952983</a:t>
            </a: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" name="Google Shape;56;p21" descr="https://europa.eu/european-union/sites/europaeu/files/docs/body/flag_yellow_low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426000"/>
            <a:ext cx="646074" cy="4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1"/>
          <p:cNvSpPr txBox="1">
            <a:spLocks noGrp="1"/>
          </p:cNvSpPr>
          <p:nvPr>
            <p:ph type="ctrTitle"/>
          </p:nvPr>
        </p:nvSpPr>
        <p:spPr>
          <a:xfrm>
            <a:off x="2028747" y="2591862"/>
            <a:ext cx="10163253" cy="1674276"/>
          </a:xfrm>
          <a:prstGeom prst="rect">
            <a:avLst/>
          </a:prstGeom>
          <a:solidFill>
            <a:srgbClr val="1C56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"/>
              <a:buNone/>
              <a:defRPr sz="4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1"/>
          <p:cNvSpPr txBox="1">
            <a:spLocks noGrp="1"/>
          </p:cNvSpPr>
          <p:nvPr>
            <p:ph type="subTitle" idx="1"/>
          </p:nvPr>
        </p:nvSpPr>
        <p:spPr>
          <a:xfrm>
            <a:off x="2034746" y="3813220"/>
            <a:ext cx="10151257" cy="476822"/>
          </a:xfrm>
          <a:prstGeom prst="rect">
            <a:avLst/>
          </a:prstGeom>
          <a:solidFill>
            <a:srgbClr val="226F9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59" name="Google Shape;59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902" y="2749528"/>
            <a:ext cx="1358943" cy="1358943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21"/>
          <p:cNvSpPr/>
          <p:nvPr/>
        </p:nvSpPr>
        <p:spPr>
          <a:xfrm>
            <a:off x="5029199" y="6426000"/>
            <a:ext cx="7156803" cy="436124"/>
          </a:xfrm>
          <a:prstGeom prst="rect">
            <a:avLst/>
          </a:prstGeom>
          <a:solidFill>
            <a:srgbClr val="22C1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21"/>
          <p:cNvSpPr/>
          <p:nvPr/>
        </p:nvSpPr>
        <p:spPr>
          <a:xfrm>
            <a:off x="5996" y="4261461"/>
            <a:ext cx="2022751" cy="300099"/>
          </a:xfrm>
          <a:prstGeom prst="rect">
            <a:avLst/>
          </a:prstGeom>
          <a:solidFill>
            <a:srgbClr val="10314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21"/>
          <p:cNvSpPr/>
          <p:nvPr/>
        </p:nvSpPr>
        <p:spPr>
          <a:xfrm>
            <a:off x="2034745" y="4271901"/>
            <a:ext cx="10151258" cy="300099"/>
          </a:xfrm>
          <a:prstGeom prst="rect">
            <a:avLst/>
          </a:prstGeom>
          <a:solidFill>
            <a:srgbClr val="22AEA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" name="Google Shape;63;p21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703" y="4312220"/>
            <a:ext cx="1793336" cy="198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6000"/>
              <a:buFont typeface="Montserrat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3"/>
          <p:cNvSpPr txBox="1">
            <a:spLocks noGrp="1"/>
          </p:cNvSpPr>
          <p:nvPr>
            <p:ph type="title"/>
          </p:nvPr>
        </p:nvSpPr>
        <p:spPr>
          <a:xfrm>
            <a:off x="0" y="540000"/>
            <a:ext cx="10269073" cy="1150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17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/>
        </p:nvSpPr>
        <p:spPr>
          <a:xfrm>
            <a:off x="11652000" y="0"/>
            <a:ext cx="540000" cy="54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de-DE"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5"/>
          <p:cNvSpPr txBox="1">
            <a:spLocks noGrp="1"/>
          </p:cNvSpPr>
          <p:nvPr>
            <p:ph type="title"/>
          </p:nvPr>
        </p:nvSpPr>
        <p:spPr>
          <a:xfrm>
            <a:off x="0" y="540000"/>
            <a:ext cx="10269073" cy="1150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3500"/>
              <a:buFont typeface="Montserrat"/>
              <a:buNone/>
              <a:defRPr sz="35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body" idx="1"/>
          </p:nvPr>
        </p:nvSpPr>
        <p:spPr>
          <a:xfrm>
            <a:off x="646074" y="2187275"/>
            <a:ext cx="10707726" cy="398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3" name="Google Shape;13;p15" descr="https://europa.eu/european-union/sites/europaeu/files/docs/body/flag_yellow_low.jp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0" y="6570000"/>
            <a:ext cx="430716" cy="28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5"/>
          <p:cNvSpPr txBox="1"/>
          <p:nvPr/>
        </p:nvSpPr>
        <p:spPr>
          <a:xfrm>
            <a:off x="430716" y="6600932"/>
            <a:ext cx="8726731" cy="261610"/>
          </a:xfrm>
          <a:prstGeom prst="rect">
            <a:avLst/>
          </a:prstGeom>
          <a:solidFill>
            <a:srgbClr val="22AEA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1100" b="0" i="0" u="none" strike="noStrike" cap="none">
                <a:solidFill>
                  <a:srgbClr val="311847"/>
                </a:solidFill>
                <a:latin typeface="Arial"/>
                <a:ea typeface="Arial"/>
                <a:cs typeface="Arial"/>
                <a:sym typeface="Arial"/>
              </a:rPr>
              <a:t>This project is funded by the Horizon 2020  Framework Programme of the European Union under Grant Agreement Number </a:t>
            </a:r>
            <a:r>
              <a:rPr lang="de-DE"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952983</a:t>
            </a: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5"/>
          <p:cNvSpPr txBox="1"/>
          <p:nvPr/>
        </p:nvSpPr>
        <p:spPr>
          <a:xfrm>
            <a:off x="0" y="-1"/>
            <a:ext cx="11652000" cy="540000"/>
          </a:xfrm>
          <a:prstGeom prst="rect">
            <a:avLst/>
          </a:prstGeom>
          <a:solidFill>
            <a:srgbClr val="1C567E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de-DE" sz="20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5"/>
          <p:cNvSpPr/>
          <p:nvPr/>
        </p:nvSpPr>
        <p:spPr>
          <a:xfrm>
            <a:off x="0" y="521999"/>
            <a:ext cx="12192000" cy="36000"/>
          </a:xfrm>
          <a:prstGeom prst="rect">
            <a:avLst/>
          </a:prstGeom>
          <a:solidFill>
            <a:srgbClr val="22C1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5"/>
          <p:cNvSpPr/>
          <p:nvPr/>
        </p:nvSpPr>
        <p:spPr>
          <a:xfrm>
            <a:off x="9157447" y="6596390"/>
            <a:ext cx="3034553" cy="261610"/>
          </a:xfrm>
          <a:prstGeom prst="rect">
            <a:avLst/>
          </a:prstGeom>
          <a:solidFill>
            <a:srgbClr val="1C56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D8D8D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" name="Google Shape;18;p15"/>
          <p:cNvPicPr preferRelativeResize="0"/>
          <p:nvPr/>
        </p:nvPicPr>
        <p:blipFill rotWithShape="1">
          <a:blip r:embed="rId1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0909" y="65941"/>
            <a:ext cx="402181" cy="402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15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9319507" y="149506"/>
            <a:ext cx="2226418" cy="24653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0ED8DC6-BDD4-429B-9E9D-48A78EA3D39F}"/>
              </a:ext>
            </a:extLst>
          </p:cNvPr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accent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C42159-1EE9-4361-B939-CE13A73341E5}"/>
              </a:ext>
            </a:extLst>
          </p:cNvPr>
          <p:cNvSpPr/>
          <p:nvPr/>
        </p:nvSpPr>
        <p:spPr>
          <a:xfrm>
            <a:off x="0" y="6334125"/>
            <a:ext cx="12192000" cy="66675"/>
          </a:xfrm>
          <a:prstGeom prst="rect">
            <a:avLst/>
          </a:prstGeom>
          <a:solidFill>
            <a:schemeClr val="accent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28" name="Grafik 11">
            <a:extLst>
              <a:ext uri="{FF2B5EF4-FFF2-40B4-BE49-F238E27FC236}">
                <a16:creationId xmlns:a16="http://schemas.microsoft.com/office/drawing/2014/main" id="{FAD71001-D7EB-406B-A03A-3A9767D43CA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4813" y="6364288"/>
            <a:ext cx="1879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9EF34F-1386-4DF9-87B8-5928319BA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1030" name="Text Placeholder 2">
            <a:extLst>
              <a:ext uri="{FF2B5EF4-FFF2-40B4-BE49-F238E27FC236}">
                <a16:creationId xmlns:a16="http://schemas.microsoft.com/office/drawing/2014/main" id="{68C8B1F1-807D-4354-9834-710DF47E46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096963" y="1846263"/>
            <a:ext cx="100584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Mastertextformat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  <a:p>
            <a:pPr lvl="4"/>
            <a:endParaRPr lang="en-US" altLang="de-DE"/>
          </a:p>
        </p:txBody>
      </p:sp>
      <p:sp>
        <p:nvSpPr>
          <p:cNvPr id="1032" name="Text Box 16">
            <a:extLst>
              <a:ext uri="{FF2B5EF4-FFF2-40B4-BE49-F238E27FC236}">
                <a16:creationId xmlns:a16="http://schemas.microsoft.com/office/drawing/2014/main" id="{0AC12636-669E-4C78-A5E0-2D8C37EDF0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7425" y="6510338"/>
            <a:ext cx="2644775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9pPr>
          </a:lstStyle>
          <a:p>
            <a:pPr defTabSz="914400" eaLnBrk="1" hangingPunct="1">
              <a:lnSpc>
                <a:spcPts val="300"/>
              </a:lnSpc>
            </a:pPr>
            <a:r>
              <a:rPr lang="de-DE" altLang="de-DE" sz="1000" dirty="0">
                <a:solidFill>
                  <a:schemeClr val="bg1"/>
                </a:solidFill>
              </a:rPr>
              <a:t>    </a:t>
            </a:r>
            <a:fld id="{D378EB33-D215-439F-87CA-9D92C58D0804}" type="slidenum">
              <a:rPr lang="de-DE" altLang="de-DE" sz="1000">
                <a:solidFill>
                  <a:schemeClr val="bg1"/>
                </a:solidFill>
              </a:rPr>
              <a:pPr defTabSz="914400" eaLnBrk="1" hangingPunct="1">
                <a:lnSpc>
                  <a:spcPts val="300"/>
                </a:lnSpc>
              </a:pPr>
              <a:t>‹Nr.›</a:t>
            </a:fld>
            <a:r>
              <a:rPr lang="de-DE" altLang="de-DE" sz="1000" dirty="0" smtClean="0">
                <a:solidFill>
                  <a:schemeClr val="bg1"/>
                </a:solidFill>
              </a:rPr>
              <a:t>|29</a:t>
            </a:r>
            <a:r>
              <a:rPr lang="de-DE" altLang="de-DE" sz="1000" dirty="0">
                <a:solidFill>
                  <a:schemeClr val="bg1"/>
                </a:solidFill>
              </a:rPr>
              <a:t/>
            </a:r>
            <a:br>
              <a:rPr lang="de-DE" altLang="de-DE" sz="1000" dirty="0">
                <a:solidFill>
                  <a:schemeClr val="bg1"/>
                </a:solidFill>
              </a:rPr>
            </a:br>
            <a:endParaRPr lang="de-DE" altLang="de-DE" sz="1000" dirty="0">
              <a:solidFill>
                <a:schemeClr val="bg1"/>
              </a:solidFill>
            </a:endParaRPr>
          </a:p>
          <a:p>
            <a:pPr defTabSz="914400" eaLnBrk="1" hangingPunct="1">
              <a:lnSpc>
                <a:spcPts val="300"/>
              </a:lnSpc>
            </a:pPr>
            <a:endParaRPr lang="de-DE" altLang="de-DE" sz="1000" dirty="0">
              <a:solidFill>
                <a:schemeClr val="bg1"/>
              </a:solidFill>
            </a:endParaRPr>
          </a:p>
          <a:p>
            <a:pPr defTabSz="914400" eaLnBrk="1" hangingPunct="1">
              <a:lnSpc>
                <a:spcPts val="300"/>
              </a:lnSpc>
            </a:pPr>
            <a:endParaRPr lang="de-DE" altLang="de-DE" sz="1000" dirty="0">
              <a:solidFill>
                <a:schemeClr val="bg1"/>
              </a:solidFill>
            </a:endParaRPr>
          </a:p>
          <a:p>
            <a:pPr defTabSz="914400" eaLnBrk="1" hangingPunct="1">
              <a:lnSpc>
                <a:spcPts val="300"/>
              </a:lnSpc>
            </a:pPr>
            <a:r>
              <a:rPr lang="de-DE" altLang="de-DE" sz="1000" dirty="0">
                <a:solidFill>
                  <a:schemeClr val="bg1"/>
                </a:solidFill>
              </a:rPr>
              <a:t/>
            </a:r>
            <a:br>
              <a:rPr lang="de-DE" altLang="de-DE" sz="1000" dirty="0">
                <a:solidFill>
                  <a:schemeClr val="bg1"/>
                </a:solidFill>
              </a:rPr>
            </a:br>
            <a:r>
              <a:rPr lang="de-DE" altLang="de-DE" sz="1000" dirty="0">
                <a:solidFill>
                  <a:schemeClr val="bg1"/>
                </a:solidFill>
              </a:rPr>
              <a:t>     </a:t>
            </a:r>
            <a:r>
              <a:rPr lang="de-DE" altLang="de-DE" sz="1000" dirty="0" err="1">
                <a:solidFill>
                  <a:schemeClr val="bg1"/>
                </a:solidFill>
              </a:rPr>
              <a:t>Sustainable</a:t>
            </a:r>
            <a:r>
              <a:rPr lang="de-DE" altLang="de-DE" sz="1000" dirty="0">
                <a:solidFill>
                  <a:schemeClr val="bg1"/>
                </a:solidFill>
              </a:rPr>
              <a:t> </a:t>
            </a:r>
            <a:r>
              <a:rPr lang="de-DE" altLang="de-DE" sz="1000" dirty="0" err="1">
                <a:solidFill>
                  <a:schemeClr val="bg1"/>
                </a:solidFill>
                <a:ea typeface="Source Sans Pro" panose="020B0503030403020204" pitchFamily="34" charset="0"/>
                <a:cs typeface="Source Sans Pro" panose="020B0503030403020204" pitchFamily="34" charset="0"/>
              </a:rPr>
              <a:t>Packaging</a:t>
            </a:r>
            <a:r>
              <a:rPr lang="de-DE" altLang="de-DE" sz="1000" dirty="0">
                <a:solidFill>
                  <a:schemeClr val="bg1"/>
                </a:solidFill>
              </a:rPr>
              <a:t> Institute SPI</a:t>
            </a:r>
          </a:p>
        </p:txBody>
      </p:sp>
      <p:sp>
        <p:nvSpPr>
          <p:cNvPr id="1033" name="Line 20">
            <a:extLst>
              <a:ext uri="{FF2B5EF4-FFF2-40B4-BE49-F238E27FC236}">
                <a16:creationId xmlns:a16="http://schemas.microsoft.com/office/drawing/2014/main" id="{61EB917F-0B4E-4DDA-8480-AEC7BB142A6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14363" y="950913"/>
            <a:ext cx="10963275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9401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kern="1200" spc="-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ource Sans Pro" panose="020B050303040302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ource Sans Pro" panose="020B050303040302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ource Sans Pro" panose="020B050303040302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ource Sans Pro" panose="020B050303040302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ource Sans Pro" panose="020B050303040302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ource Sans Pro" panose="020B050303040302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ource Sans Pro" panose="020B050303040302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ource Sans Pro" panose="020B0503030403020204" pitchFamily="34" charset="0"/>
        </a:defRPr>
      </a:lvl9pPr>
    </p:titleStyle>
    <p:bodyStyle>
      <a:lvl1pPr marL="176213" indent="-176213" algn="l" rtl="0" eaLnBrk="0" fontAlgn="base" hangingPunct="0">
        <a:lnSpc>
          <a:spcPct val="114000"/>
        </a:lnSpc>
        <a:spcBef>
          <a:spcPts val="1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114000"/>
        </a:lnSpc>
        <a:spcBef>
          <a:spcPts val="200"/>
        </a:spcBef>
        <a:spcAft>
          <a:spcPts val="400"/>
        </a:spcAft>
        <a:buClr>
          <a:schemeClr val="tx1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114000"/>
        </a:lnSpc>
        <a:spcBef>
          <a:spcPts val="200"/>
        </a:spcBef>
        <a:spcAft>
          <a:spcPts val="400"/>
        </a:spcAft>
        <a:buClr>
          <a:schemeClr val="tx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114000"/>
        </a:lnSpc>
        <a:spcBef>
          <a:spcPts val="200"/>
        </a:spcBef>
        <a:spcAft>
          <a:spcPts val="400"/>
        </a:spcAft>
        <a:buClr>
          <a:schemeClr val="tx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114000"/>
        </a:lnSpc>
        <a:spcBef>
          <a:spcPts val="200"/>
        </a:spcBef>
        <a:spcAft>
          <a:spcPts val="400"/>
        </a:spcAft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emf"/><Relationship Id="rId5" Type="http://schemas.openxmlformats.org/officeDocument/2006/relationships/image" Target="../media/image44.png"/><Relationship Id="rId4" Type="http://schemas.openxmlformats.org/officeDocument/2006/relationships/image" Target="../media/image4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7.png"/><Relationship Id="rId3" Type="http://schemas.openxmlformats.org/officeDocument/2006/relationships/image" Target="../media/image62.png"/><Relationship Id="rId21" Type="http://schemas.openxmlformats.org/officeDocument/2006/relationships/image" Target="../media/image80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17" Type="http://schemas.openxmlformats.org/officeDocument/2006/relationships/image" Target="../media/image76.png"/><Relationship Id="rId2" Type="http://schemas.openxmlformats.org/officeDocument/2006/relationships/image" Target="../media/image61.jpeg"/><Relationship Id="rId16" Type="http://schemas.openxmlformats.org/officeDocument/2006/relationships/image" Target="../media/image75.png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24" Type="http://schemas.openxmlformats.org/officeDocument/2006/relationships/image" Target="../media/image83.emf"/><Relationship Id="rId5" Type="http://schemas.openxmlformats.org/officeDocument/2006/relationships/image" Target="../media/image64.png"/><Relationship Id="rId15" Type="http://schemas.openxmlformats.org/officeDocument/2006/relationships/image" Target="../media/image74.png"/><Relationship Id="rId23" Type="http://schemas.openxmlformats.org/officeDocument/2006/relationships/image" Target="../media/image82.tiff"/><Relationship Id="rId10" Type="http://schemas.openxmlformats.org/officeDocument/2006/relationships/image" Target="../media/image69.png"/><Relationship Id="rId19" Type="http://schemas.openxmlformats.org/officeDocument/2006/relationships/image" Target="../media/image78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Relationship Id="rId14" Type="http://schemas.openxmlformats.org/officeDocument/2006/relationships/image" Target="../media/image73.png"/><Relationship Id="rId22" Type="http://schemas.openxmlformats.org/officeDocument/2006/relationships/image" Target="../media/image8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databrowser/view/ten00063/default/table?lang=en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3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2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diagramData" Target="../diagrams/data2.xml"/><Relationship Id="rId21" Type="http://schemas.openxmlformats.org/officeDocument/2006/relationships/image" Target="../media/image33.png"/><Relationship Id="rId7" Type="http://schemas.microsoft.com/office/2007/relationships/diagramDrawing" Target="../diagrams/drawing2.xml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3.pn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"/>
          <p:cNvSpPr txBox="1">
            <a:spLocks noGrp="1"/>
          </p:cNvSpPr>
          <p:nvPr>
            <p:ph type="ctrTitle"/>
          </p:nvPr>
        </p:nvSpPr>
        <p:spPr>
          <a:xfrm>
            <a:off x="2028747" y="2591862"/>
            <a:ext cx="10163253" cy="1674276"/>
          </a:xfrm>
          <a:prstGeom prst="rect">
            <a:avLst/>
          </a:prstGeom>
          <a:solidFill>
            <a:srgbClr val="1C567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de-DE" sz="3200" b="1" dirty="0" smtClean="0">
                <a:latin typeface="Arial"/>
                <a:ea typeface="Arial"/>
                <a:cs typeface="Arial"/>
                <a:sym typeface="Arial"/>
              </a:rPr>
              <a:t>PRESERVE</a:t>
            </a:r>
            <a:r>
              <a:rPr lang="de-DE" sz="3200" dirty="0" smtClean="0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de-DE" sz="3200" dirty="0" smtClean="0">
                <a:latin typeface="Arial"/>
                <a:ea typeface="Arial"/>
                <a:cs typeface="Arial"/>
                <a:sym typeface="Arial"/>
              </a:rPr>
            </a:br>
            <a:r>
              <a:rPr lang="de-DE" sz="2000" dirty="0" smtClean="0">
                <a:latin typeface="Arial"/>
                <a:ea typeface="Arial"/>
                <a:cs typeface="Arial"/>
                <a:sym typeface="Arial"/>
              </a:rPr>
              <a:t>High 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performance</a:t>
            </a:r>
            <a:r>
              <a:rPr lang="de-DE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sustainable</a:t>
            </a:r>
            <a:r>
              <a:rPr lang="de-DE" sz="2000" dirty="0">
                <a:latin typeface="Arial"/>
                <a:ea typeface="Arial"/>
                <a:cs typeface="Arial"/>
                <a:sym typeface="Arial"/>
              </a:rPr>
              <a:t> bio-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based</a:t>
            </a:r>
            <a:r>
              <a:rPr lang="de-DE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packaging</a:t>
            </a:r>
            <a:r>
              <a:rPr lang="de-DE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with</a:t>
            </a:r>
            <a:r>
              <a:rPr lang="de-DE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tailored</a:t>
            </a:r>
            <a:r>
              <a:rPr lang="de-DE" sz="2000" dirty="0">
                <a:latin typeface="Arial"/>
                <a:ea typeface="Arial"/>
                <a:cs typeface="Arial"/>
                <a:sym typeface="Arial"/>
              </a:rPr>
              <a:t> end 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life</a:t>
            </a:r>
            <a:r>
              <a:rPr lang="de-DE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and</a:t>
            </a:r>
            <a:r>
              <a:rPr lang="de-DE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upcycled</a:t>
            </a:r>
            <a:r>
              <a:rPr lang="de-DE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secondary</a:t>
            </a:r>
            <a:r>
              <a:rPr lang="de-DE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000" dirty="0" err="1">
                <a:latin typeface="Arial"/>
                <a:ea typeface="Arial"/>
                <a:cs typeface="Arial"/>
                <a:sym typeface="Arial"/>
              </a:rPr>
              <a:t>use</a:t>
            </a:r>
            <a:r>
              <a:rPr lang="de-DE" sz="2400" dirty="0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de-DE" sz="2400" dirty="0">
                <a:latin typeface="Arial"/>
                <a:ea typeface="Arial"/>
                <a:cs typeface="Arial"/>
                <a:sym typeface="Arial"/>
              </a:rPr>
            </a:br>
            <a:endParaRPr sz="24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98;p1"/>
          <p:cNvSpPr txBox="1">
            <a:spLocks/>
          </p:cNvSpPr>
          <p:nvPr/>
        </p:nvSpPr>
        <p:spPr>
          <a:xfrm>
            <a:off x="2028747" y="3796460"/>
            <a:ext cx="10151257" cy="476822"/>
          </a:xfrm>
          <a:prstGeom prst="rect">
            <a:avLst/>
          </a:prstGeom>
          <a:solidFill>
            <a:srgbClr val="226F9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en-US" sz="1400" b="1" dirty="0"/>
              <a:t>Upcycling Packaging: a White Paper on EU Research driving </a:t>
            </a:r>
            <a:r>
              <a:rPr lang="en-US" sz="1400" b="1" dirty="0" smtClean="0"/>
              <a:t>Sustainability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en-US" sz="1400" b="1" dirty="0" smtClean="0"/>
              <a:t>1</a:t>
            </a:r>
            <a:r>
              <a:rPr lang="en-US" sz="1400" b="1" baseline="30000" dirty="0" smtClean="0"/>
              <a:t>st</a:t>
            </a:r>
            <a:r>
              <a:rPr lang="en-US" sz="1400" b="1" dirty="0" smtClean="0"/>
              <a:t> </a:t>
            </a:r>
            <a:r>
              <a:rPr lang="en-US" sz="1400" b="1" dirty="0"/>
              <a:t>October 2024, online</a:t>
            </a:r>
            <a:r>
              <a:rPr lang="en-US" sz="1400" dirty="0"/>
              <a:t>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 txBox="1"/>
          <p:nvPr/>
        </p:nvSpPr>
        <p:spPr>
          <a:xfrm>
            <a:off x="0" y="-1"/>
            <a:ext cx="10269073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de-DE" sz="2000" b="1" dirty="0" smtClean="0">
                <a:solidFill>
                  <a:schemeClr val="lt1"/>
                </a:solidFill>
                <a:latin typeface="Montserrat"/>
                <a:sym typeface="Montserrat"/>
              </a:rPr>
              <a:t>PRESERVE – Protein </a:t>
            </a:r>
            <a:r>
              <a:rPr lang="de-DE" sz="2000" b="1" dirty="0" err="1" smtClean="0">
                <a:solidFill>
                  <a:schemeClr val="lt1"/>
                </a:solidFill>
                <a:latin typeface="Montserrat"/>
                <a:sym typeface="Montserrat"/>
              </a:rPr>
              <a:t>Coating</a:t>
            </a:r>
            <a:endParaRPr sz="1400" b="1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122B88B7-0A09-A740-8C1E-C0FF3318D5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2231" y="-1"/>
            <a:ext cx="2123752" cy="522000"/>
          </a:xfrm>
          <a:prstGeom prst="rect">
            <a:avLst/>
          </a:prstGeom>
        </p:spPr>
      </p:pic>
      <p:pic>
        <p:nvPicPr>
          <p:cNvPr id="8" name="Picture 1">
            <a:extLst>
              <a:ext uri="{FF2B5EF4-FFF2-40B4-BE49-F238E27FC236}">
                <a16:creationId xmlns:a16="http://schemas.microsoft.com/office/drawing/2014/main" id="{2B8981D9-15F5-974E-B4C7-DF5B68DAC6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5983" y="-1"/>
            <a:ext cx="1976142" cy="5220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5220" y="1741489"/>
            <a:ext cx="6120000" cy="430787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0121" y="4179905"/>
            <a:ext cx="3177391" cy="1980000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910609" y="6166613"/>
            <a:ext cx="45320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323F4F"/>
                </a:solidFill>
                <a:latin typeface="Montserrat" panose="020B0604020202020204" charset="0"/>
                <a:ea typeface="Calibri" panose="020F0502020204030204" pitchFamily="34" charset="0"/>
                <a:cs typeface="Montserrat" panose="020B0604020202020204" charset="0"/>
              </a:rPr>
              <a:t>Metallized and whey protein coated PET</a:t>
            </a:r>
            <a:endParaRPr lang="en-GB" sz="1600" b="1" dirty="0">
              <a:solidFill>
                <a:srgbClr val="323F4F"/>
              </a:solidFill>
              <a:latin typeface="Montserrat" panose="020B0604020202020204" charset="0"/>
              <a:cs typeface="Montserrat" panose="020B0604020202020204" charset="0"/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4416" y="1741489"/>
            <a:ext cx="6120000" cy="4307873"/>
          </a:xfrm>
          <a:prstGeom prst="rect">
            <a:avLst/>
          </a:prstGeom>
        </p:spPr>
      </p:pic>
      <p:sp>
        <p:nvSpPr>
          <p:cNvPr id="13" name="Inhaltsplatzhalter 2"/>
          <p:cNvSpPr txBox="1">
            <a:spLocks/>
          </p:cNvSpPr>
          <p:nvPr/>
        </p:nvSpPr>
        <p:spPr>
          <a:xfrm>
            <a:off x="339561" y="929835"/>
            <a:ext cx="5704051" cy="1907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82563" indent="-182563">
              <a:lnSpc>
                <a:spcPct val="125000"/>
              </a:lnSpc>
            </a:pPr>
            <a:r>
              <a:rPr lang="en-GB" sz="2000" b="1" dirty="0" smtClean="0">
                <a:latin typeface="Montserrat" panose="020B0604020202020204" charset="0"/>
                <a:cs typeface="Montserrat" panose="020B0604020202020204" charset="0"/>
              </a:rPr>
              <a:t>Upscaling to pilot plant</a:t>
            </a:r>
          </a:p>
          <a:p>
            <a:pPr marL="182563" indent="-182563">
              <a:lnSpc>
                <a:spcPct val="125000"/>
              </a:lnSpc>
            </a:pPr>
            <a:r>
              <a:rPr lang="en-GB" sz="2000" b="1" dirty="0" smtClean="0">
                <a:latin typeface="Montserrat" panose="020B0604020202020204" charset="0"/>
                <a:cs typeface="Montserrat" panose="020B0604020202020204" charset="0"/>
              </a:rPr>
              <a:t>Reduction of OTR by factor 26.2 (PLA) and 3.5 (PET)</a:t>
            </a:r>
            <a:endParaRPr lang="de-DE" sz="2000" b="1" dirty="0" smtClean="0">
              <a:latin typeface="Montserrat" panose="020B0604020202020204" charset="0"/>
              <a:cs typeface="Montserrat" panose="020B0604020202020204" charset="0"/>
            </a:endParaRPr>
          </a:p>
          <a:p>
            <a:pPr marL="182563" indent="-182563">
              <a:lnSpc>
                <a:spcPct val="125000"/>
              </a:lnSpc>
            </a:pPr>
            <a:r>
              <a:rPr lang="de-DE" sz="2000" b="1" dirty="0" smtClean="0">
                <a:latin typeface="Montserrat" panose="020B0604020202020204" charset="0"/>
                <a:cs typeface="Montserrat" panose="020B0604020202020204" charset="0"/>
              </a:rPr>
              <a:t>Further </a:t>
            </a:r>
            <a:r>
              <a:rPr lang="de-DE" sz="2000" b="1" dirty="0" err="1" smtClean="0">
                <a:latin typeface="Montserrat" panose="020B0604020202020204" charset="0"/>
                <a:cs typeface="Montserrat" panose="020B0604020202020204" charset="0"/>
              </a:rPr>
              <a:t>reduction</a:t>
            </a:r>
            <a:r>
              <a:rPr lang="de-DE" sz="2000" b="1" dirty="0" smtClean="0">
                <a:latin typeface="Montserrat" panose="020B0604020202020204" charset="0"/>
                <a:cs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  <a:cs typeface="Montserrat" panose="020B0604020202020204" charset="0"/>
              </a:rPr>
              <a:t>by</a:t>
            </a:r>
            <a:r>
              <a:rPr lang="de-DE" sz="2000" b="1" dirty="0" smtClean="0">
                <a:latin typeface="Montserrat" panose="020B0604020202020204" charset="0"/>
                <a:cs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  <a:cs typeface="Montserrat" panose="020B0604020202020204" charset="0"/>
              </a:rPr>
              <a:t>factor</a:t>
            </a:r>
            <a:r>
              <a:rPr lang="de-DE" sz="2000" b="1" dirty="0" smtClean="0">
                <a:latin typeface="Montserrat" panose="020B0604020202020204" charset="0"/>
                <a:cs typeface="Montserrat" panose="020B0604020202020204" charset="0"/>
              </a:rPr>
              <a:t> 167.6 (PLA) </a:t>
            </a:r>
            <a:r>
              <a:rPr lang="de-DE" sz="2000" b="1" dirty="0" err="1" smtClean="0">
                <a:latin typeface="Montserrat" panose="020B0604020202020204" charset="0"/>
                <a:cs typeface="Montserrat" panose="020B0604020202020204" charset="0"/>
              </a:rPr>
              <a:t>and</a:t>
            </a:r>
            <a:r>
              <a:rPr lang="de-DE" sz="2000" b="1" dirty="0" smtClean="0">
                <a:latin typeface="Montserrat" panose="020B0604020202020204" charset="0"/>
                <a:cs typeface="Montserrat" panose="020B0604020202020204" charset="0"/>
              </a:rPr>
              <a:t> 135.9 (PET) upon </a:t>
            </a:r>
            <a:r>
              <a:rPr lang="de-DE" sz="2000" b="1" dirty="0" err="1" smtClean="0">
                <a:latin typeface="Montserrat" panose="020B0604020202020204" charset="0"/>
                <a:cs typeface="Montserrat" panose="020B0604020202020204" charset="0"/>
              </a:rPr>
              <a:t>metalization</a:t>
            </a:r>
            <a:r>
              <a:rPr lang="de-DE" sz="2000" b="1" dirty="0" smtClean="0">
                <a:latin typeface="Montserrat" panose="020B0604020202020204" charset="0"/>
                <a:cs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  <a:cs typeface="Montserrat" panose="020B0604020202020204" charset="0"/>
              </a:rPr>
              <a:t>of</a:t>
            </a:r>
            <a:r>
              <a:rPr lang="de-DE" sz="2000" b="1" dirty="0" smtClean="0">
                <a:latin typeface="Montserrat" panose="020B0604020202020204" charset="0"/>
                <a:cs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  <a:cs typeface="Montserrat" panose="020B0604020202020204" charset="0"/>
              </a:rPr>
              <a:t>protein</a:t>
            </a:r>
            <a:r>
              <a:rPr lang="de-DE" sz="2000" b="1" dirty="0" smtClean="0">
                <a:latin typeface="Montserrat" panose="020B0604020202020204" charset="0"/>
                <a:cs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  <a:cs typeface="Montserrat" panose="020B0604020202020204" charset="0"/>
              </a:rPr>
              <a:t>layer</a:t>
            </a:r>
            <a:endParaRPr lang="en-GB" sz="2000" b="1" dirty="0" smtClean="0">
              <a:latin typeface="Montserrat" panose="020B0604020202020204" charset="0"/>
              <a:cs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43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 txBox="1"/>
          <p:nvPr/>
        </p:nvSpPr>
        <p:spPr>
          <a:xfrm>
            <a:off x="0" y="-1"/>
            <a:ext cx="10269073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de-DE" sz="2000" b="1" dirty="0" smtClean="0">
                <a:solidFill>
                  <a:schemeClr val="lt1"/>
                </a:solidFill>
                <a:latin typeface="Montserrat"/>
                <a:sym typeface="Montserrat"/>
              </a:rPr>
              <a:t>PRESERVE – </a:t>
            </a:r>
            <a:r>
              <a:rPr lang="de-DE" sz="2000" b="1" dirty="0" err="1" smtClean="0">
                <a:solidFill>
                  <a:schemeClr val="lt1"/>
                </a:solidFill>
                <a:latin typeface="Montserrat"/>
                <a:sym typeface="Montserrat"/>
              </a:rPr>
              <a:t>Delamination</a:t>
            </a:r>
            <a:r>
              <a:rPr lang="de-DE" sz="2000" b="1" dirty="0" smtClean="0">
                <a:solidFill>
                  <a:schemeClr val="lt1"/>
                </a:solidFill>
                <a:latin typeface="Montserrat"/>
                <a:sym typeface="Montserrat"/>
              </a:rPr>
              <a:t> </a:t>
            </a:r>
            <a:endParaRPr sz="1400" b="1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pic>
        <p:nvPicPr>
          <p:cNvPr id="7" name="Google Shape;450;p35"/>
          <p:cNvPicPr preferRelativeResize="0"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9851" y="0"/>
            <a:ext cx="1898384" cy="522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" name="Tabella 8">
            <a:extLst>
              <a:ext uri="{FF2B5EF4-FFF2-40B4-BE49-F238E27FC236}">
                <a16:creationId xmlns:a16="http://schemas.microsoft.com/office/drawing/2014/main" id="{7C6D372D-B172-E8F3-30FB-95ED2D0D62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412481"/>
              </p:ext>
            </p:extLst>
          </p:nvPr>
        </p:nvGraphicFramePr>
        <p:xfrm>
          <a:off x="4669538" y="1212333"/>
          <a:ext cx="7128000" cy="4536001"/>
        </p:xfrm>
        <a:graphic>
          <a:graphicData uri="http://schemas.openxmlformats.org/drawingml/2006/table">
            <a:tbl>
              <a:tblPr firstRow="1" firstCol="1" bandRow="1"/>
              <a:tblGrid>
                <a:gridCol w="2376000">
                  <a:extLst>
                    <a:ext uri="{9D8B030D-6E8A-4147-A177-3AD203B41FA5}">
                      <a16:colId xmlns:a16="http://schemas.microsoft.com/office/drawing/2014/main" val="2294953017"/>
                    </a:ext>
                  </a:extLst>
                </a:gridCol>
                <a:gridCol w="2376000">
                  <a:extLst>
                    <a:ext uri="{9D8B030D-6E8A-4147-A177-3AD203B41FA5}">
                      <a16:colId xmlns:a16="http://schemas.microsoft.com/office/drawing/2014/main" val="514944172"/>
                    </a:ext>
                  </a:extLst>
                </a:gridCol>
                <a:gridCol w="2376000">
                  <a:extLst>
                    <a:ext uri="{9D8B030D-6E8A-4147-A177-3AD203B41FA5}">
                      <a16:colId xmlns:a16="http://schemas.microsoft.com/office/drawing/2014/main" val="777837770"/>
                    </a:ext>
                  </a:extLst>
                </a:gridCol>
              </a:tblGrid>
              <a:tr h="38385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Trade name</a:t>
                      </a:r>
                      <a:endParaRPr lang="it-IT" sz="180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_tradnl" sz="1800" dirty="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Product</a:t>
                      </a:r>
                      <a:endParaRPr lang="it-IT" sz="18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800" dirty="0" err="1">
                          <a:effectLst/>
                          <a:latin typeface="Montserrat" panose="020B0604020202020204" charset="0"/>
                          <a:ea typeface="Calibri" panose="020F0502020204030204" pitchFamily="34" charset="0"/>
                          <a:cs typeface="Montserrat" panose="020B0604020202020204" charset="0"/>
                        </a:rPr>
                        <a:t>Result</a:t>
                      </a:r>
                      <a:endParaRPr lang="it-IT" sz="18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221832"/>
                  </a:ext>
                </a:extLst>
              </a:tr>
              <a:tr h="60720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Sodium chloride (NaCl)</a:t>
                      </a:r>
                      <a:endParaRPr lang="it-IT" sz="160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 dirty="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Salt</a:t>
                      </a:r>
                      <a:endParaRPr lang="it-IT" sz="16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4504440"/>
                  </a:ext>
                </a:extLst>
              </a:tr>
              <a:tr h="52725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Vert</a:t>
                      </a:r>
                      <a:endParaRPr lang="it-IT" sz="160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Biodegradable liquid dish soap</a:t>
                      </a:r>
                      <a:endParaRPr lang="it-IT" sz="16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080929"/>
                  </a:ext>
                </a:extLst>
              </a:tr>
              <a:tr h="79087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Bioenzim SOL</a:t>
                      </a:r>
                      <a:endParaRPr lang="it-IT" sz="160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Concentrated microbiological complex</a:t>
                      </a:r>
                      <a:endParaRPr lang="it-IT" sz="16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620148"/>
                  </a:ext>
                </a:extLst>
              </a:tr>
              <a:tr h="79087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 err="1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Tergazyme</a:t>
                      </a:r>
                      <a:endParaRPr lang="it-IT" sz="16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Combination of ALCONOX® and protease enzyme</a:t>
                      </a:r>
                      <a:endParaRPr lang="it-IT" sz="160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656533"/>
                  </a:ext>
                </a:extLst>
              </a:tr>
              <a:tr h="52725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Extrazim Plus LH</a:t>
                      </a:r>
                      <a:endParaRPr lang="it-IT" sz="160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Concentrated enzymatic detergent</a:t>
                      </a:r>
                      <a:endParaRPr lang="it-IT" sz="160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467439"/>
                  </a:ext>
                </a:extLst>
              </a:tr>
              <a:tr h="52725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Sodium hydroxide solution</a:t>
                      </a:r>
                      <a:endParaRPr lang="it-IT" sz="160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_tradnl" sz="160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Sodium hydroxide solution</a:t>
                      </a:r>
                      <a:endParaRPr lang="it-IT" sz="160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198714"/>
                  </a:ext>
                </a:extLst>
              </a:tr>
              <a:tr h="38143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Buffer solution Ph 9</a:t>
                      </a:r>
                      <a:endParaRPr lang="it-IT" sz="160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  <a:latin typeface="Montserrat" panose="020B0604020202020204" charset="0"/>
                          <a:cs typeface="Montserrat" panose="020B0604020202020204" charset="0"/>
                        </a:rPr>
                        <a:t>Buffer solution Ph 9</a:t>
                      </a:r>
                      <a:endParaRPr lang="it-IT" sz="16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Source Sans Pro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dirty="0">
                        <a:effectLst/>
                        <a:latin typeface="Montserrat" panose="020B0604020202020204" charset="0"/>
                        <a:ea typeface="Calibri" panose="020F0502020204030204" pitchFamily="34" charset="0"/>
                        <a:cs typeface="Montserrat" panose="020B0604020202020204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386767"/>
                  </a:ext>
                </a:extLst>
              </a:tr>
            </a:tbl>
          </a:graphicData>
        </a:graphic>
      </p:graphicFrame>
      <p:pic>
        <p:nvPicPr>
          <p:cNvPr id="11" name="Immagine 2" descr="Immagine che contiene testo, bottiglia, Bottiglia di plastica, lozione&#10;&#10;Descrizione generata automaticamente">
            <a:extLst>
              <a:ext uri="{FF2B5EF4-FFF2-40B4-BE49-F238E27FC236}">
                <a16:creationId xmlns:a16="http://schemas.microsoft.com/office/drawing/2014/main" id="{A1564105-B8AF-4DA3-FF52-E6B3D1B419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74" y="1448079"/>
            <a:ext cx="3695571" cy="4174434"/>
          </a:xfrm>
          <a:prstGeom prst="rect">
            <a:avLst/>
          </a:prstGeom>
        </p:spPr>
      </p:pic>
      <p:pic>
        <p:nvPicPr>
          <p:cNvPr id="12" name="Immagine 11" descr="Immagine che contiene simbolo, logo, Elementi grafici, Carattere&#10;&#10;Descrizione generata automaticamente">
            <a:extLst>
              <a:ext uri="{FF2B5EF4-FFF2-40B4-BE49-F238E27FC236}">
                <a16:creationId xmlns:a16="http://schemas.microsoft.com/office/drawing/2014/main" id="{6058868A-22A1-4097-AF56-6E041E0B26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90171" y="4913311"/>
            <a:ext cx="343463" cy="360000"/>
          </a:xfrm>
          <a:prstGeom prst="rect">
            <a:avLst/>
          </a:prstGeom>
        </p:spPr>
      </p:pic>
      <p:pic>
        <p:nvPicPr>
          <p:cNvPr id="13" name="Immagine 12" descr="Immagine che contiene simbolo, logo, Elementi grafici, Carattere&#10;&#10;Descrizione generata automaticamente">
            <a:extLst>
              <a:ext uri="{FF2B5EF4-FFF2-40B4-BE49-F238E27FC236}">
                <a16:creationId xmlns:a16="http://schemas.microsoft.com/office/drawing/2014/main" id="{86A0583D-C5AE-4A1F-890E-040DEC7F59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9888" y="1738888"/>
            <a:ext cx="304028" cy="360000"/>
          </a:xfrm>
          <a:prstGeom prst="rect">
            <a:avLst/>
          </a:prstGeom>
        </p:spPr>
      </p:pic>
      <p:pic>
        <p:nvPicPr>
          <p:cNvPr id="14" name="Immagine 13" descr="Immagine che contiene simbolo, logo, Elementi grafici, Carattere&#10;&#10;Descrizione generata automaticamente">
            <a:extLst>
              <a:ext uri="{FF2B5EF4-FFF2-40B4-BE49-F238E27FC236}">
                <a16:creationId xmlns:a16="http://schemas.microsoft.com/office/drawing/2014/main" id="{580325E5-9531-F0ED-94F9-57B42E721A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90171" y="4376194"/>
            <a:ext cx="343463" cy="360000"/>
          </a:xfrm>
          <a:prstGeom prst="rect">
            <a:avLst/>
          </a:prstGeom>
        </p:spPr>
      </p:pic>
      <p:pic>
        <p:nvPicPr>
          <p:cNvPr id="15" name="Immagine 14" descr="Immagine che contiene simbolo, logo, Elementi grafici, Carattere&#10;&#10;Descrizione generata automaticamente">
            <a:extLst>
              <a:ext uri="{FF2B5EF4-FFF2-40B4-BE49-F238E27FC236}">
                <a16:creationId xmlns:a16="http://schemas.microsoft.com/office/drawing/2014/main" id="{98F5DEF7-60A6-C362-B026-7875F618E1C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9888" y="2285738"/>
            <a:ext cx="304028" cy="360000"/>
          </a:xfrm>
          <a:prstGeom prst="rect">
            <a:avLst/>
          </a:prstGeom>
        </p:spPr>
      </p:pic>
      <p:pic>
        <p:nvPicPr>
          <p:cNvPr id="16" name="Immagine 15" descr="Immagine che contiene simbolo, logo, Elementi grafici, Carattere&#10;&#10;Descrizione generata automaticamente">
            <a:extLst>
              <a:ext uri="{FF2B5EF4-FFF2-40B4-BE49-F238E27FC236}">
                <a16:creationId xmlns:a16="http://schemas.microsoft.com/office/drawing/2014/main" id="{6330A8DF-1D95-7527-56D5-21AE032A1A5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9888" y="2968744"/>
            <a:ext cx="304028" cy="360000"/>
          </a:xfrm>
          <a:prstGeom prst="rect">
            <a:avLst/>
          </a:prstGeom>
        </p:spPr>
      </p:pic>
      <p:pic>
        <p:nvPicPr>
          <p:cNvPr id="17" name="Immagine 16" descr="Immagine che contiene simbolo, logo, Elementi grafici, Carattere&#10;&#10;Descrizione generata automaticamente">
            <a:extLst>
              <a:ext uri="{FF2B5EF4-FFF2-40B4-BE49-F238E27FC236}">
                <a16:creationId xmlns:a16="http://schemas.microsoft.com/office/drawing/2014/main" id="{52193838-48DC-3EBA-7B7A-0FD59F8D743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9888" y="3685861"/>
            <a:ext cx="304028" cy="360000"/>
          </a:xfrm>
          <a:prstGeom prst="rect">
            <a:avLst/>
          </a:prstGeom>
        </p:spPr>
      </p:pic>
      <p:pic>
        <p:nvPicPr>
          <p:cNvPr id="18" name="Immagine 17" descr="Immagine che contiene simbolo, logo, Elementi grafici, Carattere&#10;&#10;Descrizione generata automaticamente">
            <a:extLst>
              <a:ext uri="{FF2B5EF4-FFF2-40B4-BE49-F238E27FC236}">
                <a16:creationId xmlns:a16="http://schemas.microsoft.com/office/drawing/2014/main" id="{32345EF8-4273-D66C-221C-4CFB5DC844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9888" y="5382082"/>
            <a:ext cx="30402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0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"/>
          <p:cNvSpPr txBox="1"/>
          <p:nvPr/>
        </p:nvSpPr>
        <p:spPr>
          <a:xfrm>
            <a:off x="0" y="-1"/>
            <a:ext cx="10269073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de-DE" sz="2000" b="1" i="0" u="none" strike="noStrike" cap="none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Take Home Message</a:t>
            </a:r>
            <a:endParaRPr sz="1400" b="1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20" name="Inhaltsplatzhalter 2"/>
          <p:cNvSpPr txBox="1">
            <a:spLocks/>
          </p:cNvSpPr>
          <p:nvPr/>
        </p:nvSpPr>
        <p:spPr>
          <a:xfrm>
            <a:off x="321469" y="974762"/>
            <a:ext cx="11673841" cy="528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66700" indent="-266700">
              <a:buClr>
                <a:srgbClr val="004E79"/>
              </a:buClr>
            </a:pPr>
            <a:r>
              <a:rPr lang="de-DE" sz="2000" b="1" dirty="0" smtClean="0">
                <a:latin typeface="Montserrat" panose="020B0604020202020204" charset="0"/>
              </a:rPr>
              <a:t>Potential </a:t>
            </a:r>
            <a:r>
              <a:rPr lang="de-DE" sz="2000" b="1" dirty="0" err="1">
                <a:latin typeface="Montserrat" panose="020B0604020202020204" charset="0"/>
              </a:rPr>
              <a:t>for</a:t>
            </a:r>
            <a:r>
              <a:rPr lang="de-DE" sz="2000" b="1" dirty="0">
                <a:latin typeface="Montserrat" panose="020B0604020202020204" charset="0"/>
              </a:rPr>
              <a:t> </a:t>
            </a:r>
            <a:r>
              <a:rPr lang="de-DE" sz="2000" b="1" dirty="0" err="1">
                <a:latin typeface="Montserrat" panose="020B0604020202020204" charset="0"/>
              </a:rPr>
              <a:t>biobased</a:t>
            </a:r>
            <a:r>
              <a:rPr lang="de-DE" sz="2000" b="1" dirty="0">
                <a:latin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</a:rPr>
              <a:t>multilayers</a:t>
            </a:r>
            <a:r>
              <a:rPr lang="de-DE" sz="2000" b="1" dirty="0" smtClean="0">
                <a:latin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</a:rPr>
              <a:t>to</a:t>
            </a:r>
            <a:r>
              <a:rPr lang="de-DE" sz="2000" b="1" dirty="0" smtClean="0">
                <a:latin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</a:rPr>
              <a:t>rethink</a:t>
            </a:r>
            <a:r>
              <a:rPr lang="de-DE" sz="2000" b="1" dirty="0" smtClean="0">
                <a:latin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</a:rPr>
              <a:t>food</a:t>
            </a:r>
            <a:r>
              <a:rPr lang="de-DE" sz="2000" b="1" dirty="0" smtClean="0">
                <a:latin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</a:rPr>
              <a:t>packaging</a:t>
            </a:r>
            <a:endParaRPr lang="de-DE" sz="2000" b="1" dirty="0" smtClean="0">
              <a:latin typeface="Montserrat" panose="020B0604020202020204" charset="0"/>
            </a:endParaRPr>
          </a:p>
        </p:txBody>
      </p:sp>
      <p:sp>
        <p:nvSpPr>
          <p:cNvPr id="29" name="Inhaltsplatzhalter 2"/>
          <p:cNvSpPr txBox="1">
            <a:spLocks/>
          </p:cNvSpPr>
          <p:nvPr/>
        </p:nvSpPr>
        <p:spPr>
          <a:xfrm>
            <a:off x="321469" y="3639336"/>
            <a:ext cx="11673841" cy="792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66700" indent="-266700">
              <a:buClr>
                <a:srgbClr val="004E79"/>
              </a:buClr>
            </a:pPr>
            <a:r>
              <a:rPr lang="de-DE" sz="2000" b="1" dirty="0" smtClean="0">
                <a:latin typeface="Montserrat" panose="020B0604020202020204" charset="0"/>
              </a:rPr>
              <a:t>Options </a:t>
            </a:r>
            <a:r>
              <a:rPr lang="de-DE" sz="2000" b="1" dirty="0" err="1" smtClean="0">
                <a:latin typeface="Montserrat" panose="020B0604020202020204" charset="0"/>
              </a:rPr>
              <a:t>for</a:t>
            </a:r>
            <a:r>
              <a:rPr lang="de-DE" sz="2000" b="1" dirty="0" smtClean="0">
                <a:latin typeface="Montserrat" panose="020B0604020202020204" charset="0"/>
              </a:rPr>
              <a:t> bio-</a:t>
            </a:r>
            <a:r>
              <a:rPr lang="de-DE" sz="2000" b="1" dirty="0" err="1" smtClean="0">
                <a:latin typeface="Montserrat" panose="020B0604020202020204" charset="0"/>
              </a:rPr>
              <a:t>based</a:t>
            </a:r>
            <a:r>
              <a:rPr lang="de-DE" sz="2000" b="1" dirty="0" smtClean="0">
                <a:latin typeface="Montserrat" panose="020B0604020202020204" charset="0"/>
              </a:rPr>
              <a:t> design </a:t>
            </a:r>
            <a:r>
              <a:rPr lang="de-DE" sz="2000" b="1" dirty="0" err="1" smtClean="0">
                <a:latin typeface="Montserrat" panose="020B0604020202020204" charset="0"/>
              </a:rPr>
              <a:t>to</a:t>
            </a:r>
            <a:r>
              <a:rPr lang="de-DE" sz="2000" b="1" dirty="0" smtClean="0">
                <a:latin typeface="Montserrat" panose="020B0604020202020204" charset="0"/>
              </a:rPr>
              <a:t> separate &amp; recycle </a:t>
            </a:r>
            <a:r>
              <a:rPr lang="de-DE" sz="2000" b="1" dirty="0" err="1" smtClean="0">
                <a:latin typeface="Montserrat" panose="020B0604020202020204" charset="0"/>
              </a:rPr>
              <a:t>for</a:t>
            </a:r>
            <a:r>
              <a:rPr lang="de-DE" sz="2000" b="1" dirty="0" smtClean="0">
                <a:latin typeface="Montserrat" panose="020B0604020202020204" charset="0"/>
              </a:rPr>
              <a:t> 2</a:t>
            </a:r>
            <a:r>
              <a:rPr lang="de-DE" sz="2000" b="1" baseline="30000" dirty="0" smtClean="0">
                <a:latin typeface="Montserrat" panose="020B0604020202020204" charset="0"/>
              </a:rPr>
              <a:t>nd</a:t>
            </a:r>
            <a:r>
              <a:rPr lang="de-DE" sz="2000" b="1" dirty="0" smtClean="0">
                <a:latin typeface="Montserrat" panose="020B0604020202020204" charset="0"/>
              </a:rPr>
              <a:t> high </a:t>
            </a:r>
            <a:r>
              <a:rPr lang="de-DE" sz="2000" b="1" dirty="0" err="1" smtClean="0">
                <a:latin typeface="Montserrat" panose="020B0604020202020204" charset="0"/>
              </a:rPr>
              <a:t>performance</a:t>
            </a:r>
            <a:r>
              <a:rPr lang="de-DE" sz="2000" b="1" dirty="0" smtClean="0">
                <a:latin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</a:rPr>
              <a:t>applications</a:t>
            </a:r>
            <a:r>
              <a:rPr lang="de-DE" sz="2000" b="1" dirty="0" smtClean="0">
                <a:latin typeface="Montserrat" panose="020B0604020202020204" charset="0"/>
              </a:rPr>
              <a:t> in personal care </a:t>
            </a:r>
            <a:r>
              <a:rPr lang="de-DE" sz="2000" b="1" dirty="0" err="1" smtClean="0">
                <a:latin typeface="Montserrat" panose="020B0604020202020204" charset="0"/>
              </a:rPr>
              <a:t>and</a:t>
            </a:r>
            <a:r>
              <a:rPr lang="de-DE" sz="2000" b="1" dirty="0" smtClean="0">
                <a:latin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</a:rPr>
              <a:t>transport</a:t>
            </a:r>
            <a:r>
              <a:rPr lang="de-DE" sz="2000" b="1" dirty="0" smtClean="0">
                <a:latin typeface="Montserrat" panose="020B0604020202020204" charset="0"/>
              </a:rPr>
              <a:t> </a:t>
            </a:r>
            <a:r>
              <a:rPr lang="de-DE" sz="2000" b="1" dirty="0" err="1" smtClean="0">
                <a:latin typeface="Montserrat" panose="020B0604020202020204" charset="0"/>
              </a:rPr>
              <a:t>packaging</a:t>
            </a:r>
            <a:endParaRPr lang="de-DE" sz="2000" b="1" dirty="0" smtClean="0">
              <a:latin typeface="Montserrat" panose="020B0604020202020204" charset="0"/>
            </a:endParaRPr>
          </a:p>
        </p:txBody>
      </p:sp>
      <p:grpSp>
        <p:nvGrpSpPr>
          <p:cNvPr id="5" name="Gruppieren 4"/>
          <p:cNvGrpSpPr/>
          <p:nvPr/>
        </p:nvGrpSpPr>
        <p:grpSpPr>
          <a:xfrm>
            <a:off x="1085848" y="1614997"/>
            <a:ext cx="1940182" cy="1816588"/>
            <a:chOff x="1164432" y="1614997"/>
            <a:chExt cx="1940182" cy="1816588"/>
          </a:xfrm>
        </p:grpSpPr>
        <p:pic>
          <p:nvPicPr>
            <p:cNvPr id="22" name="Grafik 21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91264" y="2063585"/>
              <a:ext cx="1086518" cy="1368000"/>
            </a:xfrm>
            <a:prstGeom prst="rect">
              <a:avLst/>
            </a:prstGeom>
          </p:spPr>
        </p:pic>
        <p:sp>
          <p:nvSpPr>
            <p:cNvPr id="3" name="Textfeld 2"/>
            <p:cNvSpPr txBox="1"/>
            <p:nvPr/>
          </p:nvSpPr>
          <p:spPr>
            <a:xfrm>
              <a:off x="1164432" y="1614997"/>
              <a:ext cx="19401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 smtClean="0">
                  <a:solidFill>
                    <a:srgbClr val="323F4F"/>
                  </a:solidFill>
                  <a:latin typeface="Montserrat" panose="020B0604020202020204" charset="0"/>
                </a:rPr>
                <a:t>Flow </a:t>
              </a:r>
              <a:r>
                <a:rPr lang="de-DE" sz="2000" b="1" dirty="0" err="1" smtClean="0">
                  <a:solidFill>
                    <a:srgbClr val="323F4F"/>
                  </a:solidFill>
                  <a:latin typeface="Montserrat" panose="020B0604020202020204" charset="0"/>
                </a:rPr>
                <a:t>packs</a:t>
              </a:r>
              <a:endParaRPr lang="de-DE" sz="2000" b="1" dirty="0">
                <a:solidFill>
                  <a:srgbClr val="323F4F"/>
                </a:solidFill>
                <a:latin typeface="Montserrat" panose="020B0604020202020204" charset="0"/>
              </a:endParaRPr>
            </a:p>
          </p:txBody>
        </p:sp>
      </p:grpSp>
      <p:grpSp>
        <p:nvGrpSpPr>
          <p:cNvPr id="4" name="Gruppieren 3"/>
          <p:cNvGrpSpPr/>
          <p:nvPr/>
        </p:nvGrpSpPr>
        <p:grpSpPr>
          <a:xfrm>
            <a:off x="3908616" y="1614997"/>
            <a:ext cx="1777623" cy="1762588"/>
            <a:chOff x="3689045" y="1614997"/>
            <a:chExt cx="1777623" cy="1762588"/>
          </a:xfrm>
        </p:grpSpPr>
        <p:pic>
          <p:nvPicPr>
            <p:cNvPr id="21" name="Grafik 2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89045" y="2117585"/>
              <a:ext cx="1777623" cy="1260000"/>
            </a:xfrm>
            <a:prstGeom prst="rect">
              <a:avLst/>
            </a:prstGeom>
          </p:spPr>
        </p:pic>
        <p:sp>
          <p:nvSpPr>
            <p:cNvPr id="31" name="Textfeld 30"/>
            <p:cNvSpPr txBox="1"/>
            <p:nvPr/>
          </p:nvSpPr>
          <p:spPr>
            <a:xfrm>
              <a:off x="3825649" y="1614997"/>
              <a:ext cx="15044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 err="1" smtClean="0">
                  <a:solidFill>
                    <a:srgbClr val="323F4F"/>
                  </a:solidFill>
                  <a:latin typeface="Montserrat" panose="020B0604020202020204" charset="0"/>
                </a:rPr>
                <a:t>Trays</a:t>
              </a:r>
              <a:r>
                <a:rPr lang="de-DE" sz="2000" b="1" dirty="0" smtClean="0">
                  <a:solidFill>
                    <a:srgbClr val="323F4F"/>
                  </a:solidFill>
                  <a:latin typeface="Montserrat" panose="020B0604020202020204" charset="0"/>
                </a:rPr>
                <a:t> </a:t>
              </a:r>
              <a:endParaRPr lang="de-DE" sz="2000" b="1" dirty="0">
                <a:solidFill>
                  <a:srgbClr val="323F4F"/>
                </a:solidFill>
                <a:latin typeface="Montserrat" panose="020B0604020202020204" charset="0"/>
              </a:endParaRP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620786" y="1614997"/>
            <a:ext cx="1504415" cy="1816588"/>
            <a:chOff x="6316207" y="1614997"/>
            <a:chExt cx="1504415" cy="1816588"/>
          </a:xfrm>
        </p:grpSpPr>
        <p:pic>
          <p:nvPicPr>
            <p:cNvPr id="25" name="Grafik 24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54757" y="2063585"/>
              <a:ext cx="827315" cy="1368000"/>
            </a:xfrm>
            <a:prstGeom prst="rect">
              <a:avLst/>
            </a:prstGeom>
          </p:spPr>
        </p:pic>
        <p:sp>
          <p:nvSpPr>
            <p:cNvPr id="32" name="Textfeld 31"/>
            <p:cNvSpPr txBox="1"/>
            <p:nvPr/>
          </p:nvSpPr>
          <p:spPr>
            <a:xfrm>
              <a:off x="6316207" y="1614997"/>
              <a:ext cx="15044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 err="1" smtClean="0">
                  <a:solidFill>
                    <a:srgbClr val="323F4F"/>
                  </a:solidFill>
                  <a:latin typeface="Montserrat" panose="020B0604020202020204" charset="0"/>
                </a:rPr>
                <a:t>Pouches</a:t>
              </a:r>
              <a:endParaRPr lang="de-DE" sz="2000" b="1" dirty="0">
                <a:solidFill>
                  <a:srgbClr val="323F4F"/>
                </a:solidFill>
                <a:latin typeface="Montserrat" panose="020B0604020202020204" charset="0"/>
              </a:endParaRP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8955827" y="1614997"/>
            <a:ext cx="2397131" cy="1816588"/>
            <a:chOff x="8397074" y="1614997"/>
            <a:chExt cx="2397131" cy="1816588"/>
          </a:xfrm>
        </p:grpSpPr>
        <p:pic>
          <p:nvPicPr>
            <p:cNvPr id="23" name="Grafik 22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72223" y="2063585"/>
              <a:ext cx="846832" cy="1368000"/>
            </a:xfrm>
            <a:prstGeom prst="rect">
              <a:avLst/>
            </a:prstGeom>
          </p:spPr>
        </p:pic>
        <p:sp>
          <p:nvSpPr>
            <p:cNvPr id="33" name="Textfeld 32"/>
            <p:cNvSpPr txBox="1"/>
            <p:nvPr/>
          </p:nvSpPr>
          <p:spPr>
            <a:xfrm>
              <a:off x="8397074" y="1614997"/>
              <a:ext cx="2397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 err="1" smtClean="0">
                  <a:solidFill>
                    <a:srgbClr val="323F4F"/>
                  </a:solidFill>
                  <a:latin typeface="Montserrat" panose="020B0604020202020204" charset="0"/>
                </a:rPr>
                <a:t>Beverage</a:t>
              </a:r>
              <a:r>
                <a:rPr lang="de-DE" sz="2000" b="1" dirty="0" smtClean="0">
                  <a:solidFill>
                    <a:srgbClr val="323F4F"/>
                  </a:solidFill>
                  <a:latin typeface="Montserrat" panose="020B0604020202020204" charset="0"/>
                </a:rPr>
                <a:t> </a:t>
              </a:r>
              <a:r>
                <a:rPr lang="de-DE" sz="2000" b="1" dirty="0" err="1" smtClean="0">
                  <a:solidFill>
                    <a:srgbClr val="323F4F"/>
                  </a:solidFill>
                  <a:latin typeface="Montserrat" panose="020B0604020202020204" charset="0"/>
                </a:rPr>
                <a:t>bricks</a:t>
              </a:r>
              <a:endParaRPr lang="de-DE" sz="2000" b="1" dirty="0">
                <a:solidFill>
                  <a:srgbClr val="323F4F"/>
                </a:solidFill>
                <a:latin typeface="Montserrat" panose="020B0604020202020204" charset="0"/>
              </a:endParaRP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1085848" y="4531369"/>
            <a:ext cx="1940182" cy="1806566"/>
            <a:chOff x="1293303" y="4552801"/>
            <a:chExt cx="1940182" cy="1806566"/>
          </a:xfrm>
        </p:grpSpPr>
        <p:pic>
          <p:nvPicPr>
            <p:cNvPr id="26" name="Grafik 25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17436" y="5099367"/>
              <a:ext cx="1291916" cy="1260000"/>
            </a:xfrm>
            <a:prstGeom prst="rect">
              <a:avLst/>
            </a:prstGeom>
          </p:spPr>
        </p:pic>
        <p:sp>
          <p:nvSpPr>
            <p:cNvPr id="34" name="Textfeld 33"/>
            <p:cNvSpPr txBox="1"/>
            <p:nvPr/>
          </p:nvSpPr>
          <p:spPr>
            <a:xfrm>
              <a:off x="1293303" y="4552801"/>
              <a:ext cx="19401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 err="1" smtClean="0">
                  <a:solidFill>
                    <a:srgbClr val="323F4F"/>
                  </a:solidFill>
                  <a:latin typeface="Montserrat" panose="020B0604020202020204" charset="0"/>
                </a:rPr>
                <a:t>Injected</a:t>
              </a:r>
              <a:r>
                <a:rPr lang="de-DE" sz="2000" b="1" dirty="0" smtClean="0">
                  <a:solidFill>
                    <a:srgbClr val="323F4F"/>
                  </a:solidFill>
                  <a:latin typeface="Montserrat" panose="020B0604020202020204" charset="0"/>
                </a:rPr>
                <a:t> </a:t>
              </a:r>
              <a:r>
                <a:rPr lang="de-DE" sz="2000" b="1" dirty="0" err="1" smtClean="0">
                  <a:solidFill>
                    <a:srgbClr val="323F4F"/>
                  </a:solidFill>
                  <a:latin typeface="Montserrat" panose="020B0604020202020204" charset="0"/>
                </a:rPr>
                <a:t>jars</a:t>
              </a:r>
              <a:endParaRPr lang="de-DE" sz="2000" b="1" dirty="0">
                <a:solidFill>
                  <a:srgbClr val="323F4F"/>
                </a:solidFill>
                <a:latin typeface="Montserrat" panose="020B0604020202020204" charset="0"/>
              </a:endParaRPr>
            </a:p>
          </p:txBody>
        </p:sp>
      </p:grpSp>
      <p:grpSp>
        <p:nvGrpSpPr>
          <p:cNvPr id="9" name="Gruppieren 8"/>
          <p:cNvGrpSpPr/>
          <p:nvPr/>
        </p:nvGrpSpPr>
        <p:grpSpPr>
          <a:xfrm>
            <a:off x="4045220" y="4531369"/>
            <a:ext cx="1504415" cy="1896566"/>
            <a:chOff x="3978048" y="4552801"/>
            <a:chExt cx="1504415" cy="1896566"/>
          </a:xfrm>
        </p:grpSpPr>
        <p:pic>
          <p:nvPicPr>
            <p:cNvPr id="24" name="Grafik 23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90706" y="5009367"/>
              <a:ext cx="479098" cy="1440000"/>
            </a:xfrm>
            <a:prstGeom prst="rect">
              <a:avLst/>
            </a:prstGeom>
          </p:spPr>
        </p:pic>
        <p:sp>
          <p:nvSpPr>
            <p:cNvPr id="35" name="Textfeld 34"/>
            <p:cNvSpPr txBox="1"/>
            <p:nvPr/>
          </p:nvSpPr>
          <p:spPr>
            <a:xfrm>
              <a:off x="3978048" y="4552801"/>
              <a:ext cx="15044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 err="1" smtClean="0">
                  <a:solidFill>
                    <a:srgbClr val="323F4F"/>
                  </a:solidFill>
                  <a:latin typeface="Montserrat" panose="020B0604020202020204" charset="0"/>
                </a:rPr>
                <a:t>Bottles</a:t>
              </a:r>
              <a:endParaRPr lang="de-DE" sz="2000" b="1" dirty="0">
                <a:solidFill>
                  <a:srgbClr val="323F4F"/>
                </a:solidFill>
                <a:latin typeface="Montserrat" panose="020B0604020202020204" charset="0"/>
              </a:endParaRPr>
            </a:p>
          </p:txBody>
        </p:sp>
      </p:grpSp>
      <p:grpSp>
        <p:nvGrpSpPr>
          <p:cNvPr id="10" name="Gruppieren 9"/>
          <p:cNvGrpSpPr/>
          <p:nvPr/>
        </p:nvGrpSpPr>
        <p:grpSpPr>
          <a:xfrm>
            <a:off x="6392407" y="4531369"/>
            <a:ext cx="1961173" cy="1563416"/>
            <a:chOff x="6392407" y="4552801"/>
            <a:chExt cx="1961173" cy="1563416"/>
          </a:xfrm>
        </p:grpSpPr>
        <p:pic>
          <p:nvPicPr>
            <p:cNvPr id="28" name="Grafik 27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72993" y="5342517"/>
              <a:ext cx="1800000" cy="773700"/>
            </a:xfrm>
            <a:prstGeom prst="rect">
              <a:avLst/>
            </a:prstGeom>
          </p:spPr>
        </p:pic>
        <p:sp>
          <p:nvSpPr>
            <p:cNvPr id="36" name="Textfeld 35"/>
            <p:cNvSpPr txBox="1"/>
            <p:nvPr/>
          </p:nvSpPr>
          <p:spPr>
            <a:xfrm>
              <a:off x="6392407" y="4552801"/>
              <a:ext cx="19611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 smtClean="0">
                  <a:solidFill>
                    <a:srgbClr val="323F4F"/>
                  </a:solidFill>
                  <a:latin typeface="Montserrat" panose="020B0604020202020204" charset="0"/>
                </a:rPr>
                <a:t>Carrier </a:t>
              </a:r>
              <a:r>
                <a:rPr lang="de-DE" sz="2000" b="1" dirty="0" err="1" smtClean="0">
                  <a:solidFill>
                    <a:srgbClr val="323F4F"/>
                  </a:solidFill>
                  <a:latin typeface="Montserrat" panose="020B0604020202020204" charset="0"/>
                </a:rPr>
                <a:t>boxes</a:t>
              </a:r>
              <a:endParaRPr lang="de-DE" sz="2000" b="1" dirty="0">
                <a:solidFill>
                  <a:srgbClr val="323F4F"/>
                </a:solidFill>
                <a:latin typeface="Montserrat" panose="020B0604020202020204" charset="0"/>
              </a:endParaRPr>
            </a:p>
          </p:txBody>
        </p:sp>
      </p:grpSp>
      <p:grpSp>
        <p:nvGrpSpPr>
          <p:cNvPr id="11" name="Gruppieren 10"/>
          <p:cNvGrpSpPr/>
          <p:nvPr/>
        </p:nvGrpSpPr>
        <p:grpSpPr>
          <a:xfrm>
            <a:off x="9246366" y="4531369"/>
            <a:ext cx="1816052" cy="1908617"/>
            <a:chOff x="9536906" y="4502793"/>
            <a:chExt cx="1816052" cy="1908617"/>
          </a:xfrm>
        </p:grpSpPr>
        <p:pic>
          <p:nvPicPr>
            <p:cNvPr id="27" name="Grafik 26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48313" y="4863410"/>
              <a:ext cx="993238" cy="1548000"/>
            </a:xfrm>
            <a:prstGeom prst="rect">
              <a:avLst/>
            </a:prstGeom>
          </p:spPr>
        </p:pic>
        <p:sp>
          <p:nvSpPr>
            <p:cNvPr id="37" name="Textfeld 36"/>
            <p:cNvSpPr txBox="1"/>
            <p:nvPr/>
          </p:nvSpPr>
          <p:spPr>
            <a:xfrm>
              <a:off x="9536906" y="4502793"/>
              <a:ext cx="1816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 smtClean="0">
                  <a:solidFill>
                    <a:srgbClr val="323F4F"/>
                  </a:solidFill>
                  <a:latin typeface="Montserrat" panose="020B0604020202020204" charset="0"/>
                </a:rPr>
                <a:t>Bags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7848" y="3223299"/>
            <a:ext cx="2911496" cy="770400"/>
          </a:xfrm>
          <a:prstGeom prst="rect">
            <a:avLst/>
          </a:prstGeom>
        </p:spPr>
      </p:pic>
      <p:sp>
        <p:nvSpPr>
          <p:cNvPr id="199" name="Google Shape;199;p14"/>
          <p:cNvSpPr txBox="1">
            <a:spLocks noGrp="1"/>
          </p:cNvSpPr>
          <p:nvPr>
            <p:ph type="title"/>
          </p:nvPr>
        </p:nvSpPr>
        <p:spPr>
          <a:xfrm>
            <a:off x="0" y="3150972"/>
            <a:ext cx="4125686" cy="854971"/>
          </a:xfrm>
          <a:prstGeom prst="rect">
            <a:avLst/>
          </a:prstGeom>
          <a:solidFill>
            <a:srgbClr val="22C1B3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Montserrat"/>
              <a:buNone/>
            </a:pPr>
            <a:r>
              <a:rPr lang="de-DE" sz="3150" b="1"/>
              <a:t>THANK YOU FOR YOUR ATTENTION</a:t>
            </a:r>
            <a:endParaRPr sz="3150" b="1"/>
          </a:p>
        </p:txBody>
      </p:sp>
      <p:sp>
        <p:nvSpPr>
          <p:cNvPr id="200" name="Google Shape;200;p14"/>
          <p:cNvSpPr/>
          <p:nvPr/>
        </p:nvSpPr>
        <p:spPr>
          <a:xfrm>
            <a:off x="4093028" y="559398"/>
            <a:ext cx="8098971" cy="403229"/>
          </a:xfrm>
          <a:prstGeom prst="rect">
            <a:avLst/>
          </a:prstGeom>
          <a:solidFill>
            <a:srgbClr val="226F9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Contacts</a:t>
            </a:r>
            <a:endParaRPr sz="1800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1" name="Google Shape;201;p14"/>
          <p:cNvSpPr/>
          <p:nvPr/>
        </p:nvSpPr>
        <p:spPr>
          <a:xfrm>
            <a:off x="5932714" y="1141605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2" name="Google Shape;202;p14"/>
          <p:cNvGrpSpPr/>
          <p:nvPr/>
        </p:nvGrpSpPr>
        <p:grpSpPr>
          <a:xfrm>
            <a:off x="4207848" y="1462434"/>
            <a:ext cx="5944628" cy="1107590"/>
            <a:chOff x="4888833" y="1598318"/>
            <a:chExt cx="4303800" cy="1107590"/>
          </a:xfrm>
        </p:grpSpPr>
        <p:sp>
          <p:nvSpPr>
            <p:cNvPr id="203" name="Google Shape;203;p14"/>
            <p:cNvSpPr/>
            <p:nvPr/>
          </p:nvSpPr>
          <p:spPr>
            <a:xfrm>
              <a:off x="6996714" y="1751841"/>
              <a:ext cx="2195919" cy="9540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r>
                <a:rPr lang="de-DE" sz="1600" b="1" i="0" u="none" strike="noStrike" cap="none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Dr. Aldo R. Reyes</a:t>
              </a:r>
              <a:endParaRPr dirty="0"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r>
                <a:rPr lang="de-DE" sz="1400" b="1" i="0" u="none" strike="noStrike" cap="none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IRIS – Project </a:t>
              </a:r>
              <a:r>
                <a:rPr lang="de-DE" sz="1400" b="1" i="0" u="none" strike="noStrike" cap="none" dirty="0" err="1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Coordinator</a:t>
              </a:r>
              <a:endParaRPr dirty="0"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D6E71"/>
                </a:buClr>
                <a:buSzPts val="1200"/>
                <a:buFont typeface="Calibri"/>
                <a:buNone/>
              </a:pPr>
              <a:r>
                <a:rPr lang="de-DE" sz="1400" b="0" i="0" u="none" strike="noStrike" cap="none" dirty="0" smtClean="0">
                  <a:solidFill>
                    <a:srgbClr val="6D6E71"/>
                  </a:solidFill>
                  <a:latin typeface="Calibri"/>
                  <a:ea typeface="Calibri"/>
                  <a:cs typeface="Calibri"/>
                  <a:sym typeface="Calibri"/>
                </a:rPr>
                <a:t>Email</a:t>
              </a:r>
              <a:r>
                <a:rPr lang="de-DE" sz="1400" b="0" i="0" u="none" strike="noStrike" cap="none" dirty="0">
                  <a:solidFill>
                    <a:srgbClr val="6D6E71"/>
                  </a:solidFill>
                  <a:latin typeface="Calibri"/>
                  <a:ea typeface="Calibri"/>
                  <a:cs typeface="Calibri"/>
                  <a:sym typeface="Calibri"/>
                </a:rPr>
                <a:t>: </a:t>
              </a:r>
              <a:r>
                <a:rPr lang="de-DE" sz="1400" b="0" i="0" u="sng" strike="noStrike" cap="none" dirty="0">
                  <a:solidFill>
                    <a:srgbClr val="6D6E71"/>
                  </a:solidFill>
                  <a:latin typeface="Calibri"/>
                  <a:ea typeface="Calibri"/>
                  <a:cs typeface="Calibri"/>
                  <a:sym typeface="Calibri"/>
                </a:rPr>
                <a:t>aramirez@iris-eng.com</a:t>
              </a:r>
              <a:endParaRPr sz="1400" b="0" i="0" u="none" strike="noStrike" cap="none" dirty="0">
                <a:solidFill>
                  <a:srgbClr val="6D6E7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 b="0" i="0" u="none" strike="noStrike" cap="none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04" name="Google Shape;204;p14"/>
            <p:cNvPicPr preferRelativeResize="0">
              <a:picLocks noChangeAspect="1"/>
            </p:cNvPicPr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88833" y="1598318"/>
              <a:ext cx="1624962" cy="936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0" name="Google Shape;210;p14"/>
          <p:cNvSpPr/>
          <p:nvPr/>
        </p:nvSpPr>
        <p:spPr>
          <a:xfrm>
            <a:off x="9939261" y="3249762"/>
            <a:ext cx="2187425" cy="7694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de-DE" sz="16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Max Sturm</a:t>
            </a:r>
            <a:r>
              <a:rPr lang="de-DE" sz="1400" b="0" i="0" u="none" strike="noStrike" cap="none" dirty="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de-DE" sz="1400" b="0" i="0" u="none" strike="noStrike" cap="none" dirty="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14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ASU – Scientific </a:t>
            </a:r>
            <a:r>
              <a:rPr lang="de-DE" sz="14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Coord</a:t>
            </a:r>
            <a:r>
              <a:rPr lang="de-DE" sz="14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D6E71"/>
              </a:buClr>
              <a:buSzPts val="1200"/>
              <a:buFont typeface="Calibri"/>
              <a:buNone/>
            </a:pPr>
            <a:r>
              <a:rPr lang="de-DE" sz="1400" b="0" i="0" u="none" strike="noStrike" cap="none" dirty="0">
                <a:solidFill>
                  <a:srgbClr val="6D6E71"/>
                </a:solidFill>
                <a:latin typeface="Calibri"/>
                <a:ea typeface="Calibri"/>
                <a:cs typeface="Calibri"/>
                <a:sym typeface="Calibri"/>
              </a:rPr>
              <a:t>Email: </a:t>
            </a:r>
            <a:r>
              <a:rPr lang="de-DE" sz="1400" b="0" i="0" u="sng" strike="noStrike" cap="none" dirty="0">
                <a:solidFill>
                  <a:srgbClr val="6D6E71"/>
                </a:solidFill>
                <a:latin typeface="Calibri"/>
                <a:ea typeface="Calibri"/>
                <a:cs typeface="Calibri"/>
                <a:sym typeface="Calibri"/>
              </a:rPr>
              <a:t>sturm@hs-albsig.de </a:t>
            </a:r>
            <a:endParaRPr sz="12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14"/>
          <p:cNvSpPr/>
          <p:nvPr/>
        </p:nvSpPr>
        <p:spPr>
          <a:xfrm>
            <a:off x="7119343" y="3248763"/>
            <a:ext cx="2651881" cy="7694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de-DE" sz="16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Dr. Kristina </a:t>
            </a:r>
            <a:r>
              <a:rPr lang="de-DE" sz="16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Eissenberger</a:t>
            </a:r>
            <a:r>
              <a:rPr lang="de-DE" sz="1400" b="0" i="0" u="none" strike="noStrike" cap="none" dirty="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de-DE" sz="1400" b="0" i="0" u="none" strike="noStrike" cap="none" dirty="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14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ASU – Scientific </a:t>
            </a:r>
            <a:r>
              <a:rPr lang="de-DE" sz="14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Coord</a:t>
            </a:r>
            <a:r>
              <a:rPr lang="de-DE" sz="14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D6E71"/>
              </a:buClr>
              <a:buSzPts val="1200"/>
              <a:buFont typeface="Calibri"/>
              <a:buNone/>
            </a:pPr>
            <a:r>
              <a:rPr lang="de-DE" sz="1400" b="0" i="0" u="none" strike="noStrike" cap="none" dirty="0">
                <a:solidFill>
                  <a:srgbClr val="6D6E71"/>
                </a:solidFill>
                <a:latin typeface="Calibri"/>
                <a:ea typeface="Calibri"/>
                <a:cs typeface="Calibri"/>
                <a:sym typeface="Calibri"/>
              </a:rPr>
              <a:t>Email: </a:t>
            </a:r>
            <a:r>
              <a:rPr lang="de-DE" sz="1400" b="0" i="0" u="sng" strike="noStrike" cap="none" dirty="0">
                <a:solidFill>
                  <a:srgbClr val="6D6E71"/>
                </a:solidFill>
                <a:latin typeface="Calibri"/>
                <a:ea typeface="Calibri"/>
                <a:cs typeface="Calibri"/>
                <a:sym typeface="Calibri"/>
              </a:rPr>
              <a:t>eissenberger@hs-albsig.de </a:t>
            </a:r>
            <a:endParaRPr sz="12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210;p14"/>
          <p:cNvSpPr/>
          <p:nvPr/>
        </p:nvSpPr>
        <p:spPr>
          <a:xfrm>
            <a:off x="7119343" y="4262273"/>
            <a:ext cx="2423800" cy="7694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de-DE" sz="16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Prof. Dr. Markus Schmid </a:t>
            </a:r>
            <a:r>
              <a:rPr lang="de-DE" sz="1400" b="1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ASU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de-DE" sz="1400" b="0" i="0" u="none" strike="noStrike" cap="none" dirty="0" smtClean="0">
                <a:solidFill>
                  <a:srgbClr val="6D6E71"/>
                </a:solidFill>
                <a:latin typeface="Calibri"/>
                <a:ea typeface="Calibri"/>
                <a:cs typeface="Calibri"/>
                <a:sym typeface="Calibri"/>
              </a:rPr>
              <a:t>Email</a:t>
            </a:r>
            <a:r>
              <a:rPr lang="de-DE" sz="1400" b="0" i="0" u="none" strike="noStrike" cap="none" dirty="0">
                <a:solidFill>
                  <a:srgbClr val="6D6E7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400" b="0" i="0" u="sng" strike="noStrike" cap="none" dirty="0" smtClean="0">
                <a:solidFill>
                  <a:srgbClr val="6D6E71"/>
                </a:solidFill>
                <a:latin typeface="Calibri"/>
                <a:ea typeface="Calibri"/>
                <a:cs typeface="Calibri"/>
                <a:sym typeface="Calibri"/>
              </a:rPr>
              <a:t>schmid@hs-albsig.de </a:t>
            </a:r>
            <a:endParaRPr sz="1200" b="0" i="0" u="none" strike="noStrike" cap="none" dirty="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rafik 2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5702" y="849645"/>
            <a:ext cx="2707419" cy="716400"/>
          </a:xfrm>
          <a:prstGeom prst="rect">
            <a:avLst/>
          </a:prstGeom>
        </p:spPr>
      </p:pic>
      <p:pic>
        <p:nvPicPr>
          <p:cNvPr id="5" name="Google Shape;443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44078" y="940553"/>
            <a:ext cx="870128" cy="870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444;p35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4783" y="1839847"/>
            <a:ext cx="2198931" cy="592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445;p35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4975" y="1666054"/>
            <a:ext cx="931847" cy="905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446;p3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861684" y="2064863"/>
            <a:ext cx="1619029" cy="680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447;p3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323939" y="2684859"/>
            <a:ext cx="1583362" cy="1051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449;p3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218423" y="2065250"/>
            <a:ext cx="2344333" cy="576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450;p35"/>
          <p:cNvPicPr preferRelativeResize="0"/>
          <p:nvPr/>
        </p:nvPicPr>
        <p:blipFill rotWithShape="1"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6852" y="2842189"/>
            <a:ext cx="2022979" cy="73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451;p35"/>
          <p:cNvPicPr preferRelativeResize="0"/>
          <p:nvPr/>
        </p:nvPicPr>
        <p:blipFill rotWithShape="1"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89382" y="2921038"/>
            <a:ext cx="1583362" cy="579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452;p3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892262" y="2954582"/>
            <a:ext cx="2022979" cy="545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453;p35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494666" y="3747254"/>
            <a:ext cx="2022979" cy="5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454;p35"/>
          <p:cNvPicPr preferRelativeResize="0"/>
          <p:nvPr/>
        </p:nvPicPr>
        <p:blipFill rotWithShape="1"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9663" y="3648427"/>
            <a:ext cx="1315649" cy="710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455;p35"/>
          <p:cNvPicPr preferRelativeResize="0"/>
          <p:nvPr/>
        </p:nvPicPr>
        <p:blipFill rotWithShape="1"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3413" y="3638622"/>
            <a:ext cx="1750550" cy="592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459;p35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627925" y="4432482"/>
            <a:ext cx="2502974" cy="350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462;p35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412291" y="5155878"/>
            <a:ext cx="1504917" cy="425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463;p35"/>
          <p:cNvPicPr preferRelativeResize="0"/>
          <p:nvPr/>
        </p:nvPicPr>
        <p:blipFill rotWithShape="1">
          <a:blip r:embed="rId1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7873" y="4981908"/>
            <a:ext cx="2734883" cy="442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465;p35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4664486" y="5688563"/>
            <a:ext cx="2438400" cy="87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466;p35"/>
          <p:cNvPicPr preferRelativeResize="0"/>
          <p:nvPr/>
        </p:nvPicPr>
        <p:blipFill rotWithShape="1">
          <a:blip r:embed="rId1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8341" y="5845705"/>
            <a:ext cx="2124046" cy="275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467;p35"/>
          <p:cNvPicPr preferRelativeResize="0"/>
          <p:nvPr/>
        </p:nvPicPr>
        <p:blipFill rotWithShape="1">
          <a:blip r:embed="rId2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3678" y="713129"/>
            <a:ext cx="1823623" cy="911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2" descr="Fotoprotector Isdin Transparent Spray Wet Skin Pediatrics Spf 50 X 250 Ml,  Isdin Solar dermo - Farmacias svfarma®">
            <a:extLst>
              <a:ext uri="{FF2B5EF4-FFF2-40B4-BE49-F238E27FC236}">
                <a16:creationId xmlns:a16="http://schemas.microsoft.com/office/drawing/2014/main" id="{80EB9CCB-3AD9-C8AA-5768-15D8C86F1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2722" y="5519378"/>
            <a:ext cx="2516810" cy="132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Google Shape;460;p35"/>
          <p:cNvPicPr preferRelativeResize="0"/>
          <p:nvPr/>
        </p:nvPicPr>
        <p:blipFill rotWithShape="1">
          <a:blip r:embed="rId2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4078" y="4316817"/>
            <a:ext cx="1878366" cy="751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2">
            <a:extLst>
              <a:ext uri="{FF2B5EF4-FFF2-40B4-BE49-F238E27FC236}">
                <a16:creationId xmlns:a16="http://schemas.microsoft.com/office/drawing/2014/main" id="{54245A2F-1EB5-1B47-AD80-1A9E116C6CA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727363" y="5291262"/>
            <a:ext cx="1905000" cy="4572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4783" y="4316817"/>
            <a:ext cx="2160000" cy="49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86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"/>
          <p:cNvSpPr txBox="1"/>
          <p:nvPr/>
        </p:nvSpPr>
        <p:spPr>
          <a:xfrm>
            <a:off x="0" y="-1"/>
            <a:ext cx="10269073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de-DE" sz="2000" b="1" dirty="0" smtClean="0">
                <a:solidFill>
                  <a:schemeClr val="lt1"/>
                </a:solidFill>
                <a:latin typeface="Montserrat"/>
                <a:cs typeface="Montserrat"/>
                <a:sym typeface="Montserrat"/>
              </a:rPr>
              <a:t>References</a:t>
            </a:r>
            <a:endParaRPr sz="1400" b="1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20" name="Inhaltsplatzhalter 2"/>
          <p:cNvSpPr txBox="1">
            <a:spLocks/>
          </p:cNvSpPr>
          <p:nvPr/>
        </p:nvSpPr>
        <p:spPr>
          <a:xfrm>
            <a:off x="321469" y="974761"/>
            <a:ext cx="11673841" cy="5004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42900">
              <a:buClr>
                <a:srgbClr val="004E79"/>
              </a:buClr>
              <a:buFont typeface="+mj-lt"/>
              <a:buAutoNum type="arabicPeriod"/>
            </a:pPr>
            <a:r>
              <a:rPr lang="de-DE" sz="1400" dirty="0" err="1"/>
              <a:t>Eurostat</a:t>
            </a:r>
            <a:r>
              <a:rPr lang="de-DE" sz="1400" dirty="0"/>
              <a:t>, Recycling </a:t>
            </a:r>
            <a:r>
              <a:rPr lang="de-DE" sz="1400" dirty="0" err="1"/>
              <a:t>rates</a:t>
            </a:r>
            <a:r>
              <a:rPr lang="de-DE" sz="1400" dirty="0"/>
              <a:t> </a:t>
            </a:r>
            <a:r>
              <a:rPr lang="de-DE" sz="1400" dirty="0" err="1"/>
              <a:t>for</a:t>
            </a:r>
            <a:r>
              <a:rPr lang="de-DE" sz="1400" dirty="0"/>
              <a:t> </a:t>
            </a:r>
            <a:r>
              <a:rPr lang="de-DE" sz="1400" dirty="0" err="1"/>
              <a:t>packaging</a:t>
            </a:r>
            <a:r>
              <a:rPr lang="de-DE" sz="1400" dirty="0"/>
              <a:t> </a:t>
            </a:r>
            <a:r>
              <a:rPr lang="de-DE" sz="1400" dirty="0" err="1"/>
              <a:t>waste</a:t>
            </a:r>
            <a:r>
              <a:rPr lang="de-DE" sz="1400" dirty="0"/>
              <a:t>, 2021. </a:t>
            </a:r>
            <a:r>
              <a:rPr lang="de-DE" sz="1400" dirty="0" err="1"/>
              <a:t>Available</a:t>
            </a:r>
            <a:r>
              <a:rPr lang="de-DE" sz="1400" dirty="0"/>
              <a:t> at: </a:t>
            </a:r>
            <a:r>
              <a:rPr lang="de-DE" sz="1400" dirty="0">
                <a:hlinkClick r:id="rId3">
                  <a:extLst>
                    <a:ext uri="{A12FA001-AC4F-418D-AE19-62706E023703}">
                      <ahyp:hlinkClr xmlns:lc="http://schemas.openxmlformats.org/drawingml/2006/lockedCanvas" xmlns="" xmlns:ahyp="http://schemas.microsoft.com/office/drawing/2018/hyperlinkcolor" val="tx"/>
                    </a:ext>
                  </a:extLst>
                </a:hlinkClick>
              </a:rPr>
              <a:t>https://ec.europa.eu/eurostat/databrowser/view/ten00063/default/table?lang=en </a:t>
            </a:r>
            <a:r>
              <a:rPr lang="de-DE" sz="1400" dirty="0"/>
              <a:t>(</a:t>
            </a:r>
            <a:r>
              <a:rPr lang="de-DE" sz="1400" dirty="0" err="1"/>
              <a:t>Accessed</a:t>
            </a:r>
            <a:r>
              <a:rPr lang="de-DE" sz="1400" dirty="0"/>
              <a:t> on: 15.04.2024</a:t>
            </a:r>
            <a:r>
              <a:rPr lang="de-DE" sz="1400" dirty="0" smtClean="0"/>
              <a:t>).</a:t>
            </a:r>
          </a:p>
          <a:p>
            <a:pPr marL="342900">
              <a:buClr>
                <a:srgbClr val="004E79"/>
              </a:buClr>
              <a:buFont typeface="+mj-lt"/>
              <a:buAutoNum type="arabicPeriod"/>
            </a:pPr>
            <a:r>
              <a:rPr lang="de-DE" sz="1400" dirty="0" err="1" smtClean="0"/>
              <a:t>Eurostat</a:t>
            </a:r>
            <a:r>
              <a:rPr lang="de-DE" sz="1400" dirty="0"/>
              <a:t>. (2020). </a:t>
            </a:r>
            <a:r>
              <a:rPr lang="de-DE" sz="1400" dirty="0" err="1"/>
              <a:t>Agriculture</a:t>
            </a:r>
            <a:r>
              <a:rPr lang="de-DE" sz="1400" dirty="0"/>
              <a:t>, </a:t>
            </a:r>
            <a:r>
              <a:rPr lang="de-DE" sz="1400" dirty="0" err="1"/>
              <a:t>forestry</a:t>
            </a:r>
            <a:r>
              <a:rPr lang="de-DE" sz="1400" dirty="0"/>
              <a:t> </a:t>
            </a:r>
            <a:r>
              <a:rPr lang="de-DE" sz="1400" dirty="0" err="1"/>
              <a:t>and</a:t>
            </a:r>
            <a:r>
              <a:rPr lang="de-DE" sz="1400" dirty="0"/>
              <a:t> </a:t>
            </a:r>
            <a:r>
              <a:rPr lang="de-DE" sz="1400" dirty="0" err="1"/>
              <a:t>fishery</a:t>
            </a:r>
            <a:r>
              <a:rPr lang="de-DE" sz="1400" dirty="0"/>
              <a:t> </a:t>
            </a:r>
            <a:r>
              <a:rPr lang="de-DE" sz="1400" dirty="0" err="1"/>
              <a:t>statistics</a:t>
            </a:r>
            <a:r>
              <a:rPr lang="de-DE" sz="1400" dirty="0"/>
              <a:t> - milk </a:t>
            </a:r>
            <a:r>
              <a:rPr lang="de-DE" sz="1400" dirty="0" err="1"/>
              <a:t>and</a:t>
            </a:r>
            <a:r>
              <a:rPr lang="de-DE" sz="1400" dirty="0"/>
              <a:t> milk </a:t>
            </a:r>
            <a:r>
              <a:rPr lang="de-DE" sz="1400" dirty="0" err="1"/>
              <a:t>products</a:t>
            </a:r>
            <a:r>
              <a:rPr lang="de-DE" sz="1400" dirty="0"/>
              <a:t> </a:t>
            </a:r>
            <a:r>
              <a:rPr lang="de-DE" sz="1400" dirty="0" err="1"/>
              <a:t>statistics</a:t>
            </a:r>
            <a:r>
              <a:rPr lang="de-DE" sz="1400" dirty="0"/>
              <a:t>, </a:t>
            </a:r>
            <a:r>
              <a:rPr lang="de-DE" sz="1400" dirty="0" err="1"/>
              <a:t>December</a:t>
            </a:r>
            <a:r>
              <a:rPr lang="de-DE" sz="1400" dirty="0"/>
              <a:t> 2020. Luxembourg: Publications Office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European </a:t>
            </a:r>
            <a:r>
              <a:rPr lang="de-DE" sz="1400" dirty="0" smtClean="0"/>
              <a:t>Union</a:t>
            </a:r>
          </a:p>
          <a:p>
            <a:pPr marL="342900">
              <a:buClr>
                <a:srgbClr val="004E79"/>
              </a:buClr>
              <a:buFont typeface="+mj-lt"/>
              <a:buAutoNum type="arabicPeriod"/>
            </a:pPr>
            <a:r>
              <a:rPr lang="de-DE" sz="1400" dirty="0" smtClean="0"/>
              <a:t>Bugnicourt</a:t>
            </a:r>
            <a:r>
              <a:rPr lang="de-DE" sz="1400" dirty="0"/>
              <a:t>, E.; Schmid, M.; </a:t>
            </a:r>
            <a:r>
              <a:rPr lang="de-DE" sz="1400" dirty="0" err="1"/>
              <a:t>Nerney</a:t>
            </a:r>
            <a:r>
              <a:rPr lang="de-DE" sz="1400" dirty="0"/>
              <a:t>, O. </a:t>
            </a:r>
            <a:r>
              <a:rPr lang="de-DE" sz="1400" dirty="0" err="1"/>
              <a:t>Mc</a:t>
            </a:r>
            <a:r>
              <a:rPr lang="de-DE" sz="1400" dirty="0"/>
              <a:t>.; Wildner, J.; </a:t>
            </a:r>
            <a:r>
              <a:rPr lang="de-DE" sz="1400" dirty="0" err="1"/>
              <a:t>Smykala</a:t>
            </a:r>
            <a:r>
              <a:rPr lang="de-DE" sz="1400" dirty="0"/>
              <a:t>, L.; Lazzeri, A.; Cinelli, P. (2013): Processing </a:t>
            </a:r>
            <a:r>
              <a:rPr lang="de-DE" sz="1400" dirty="0" err="1"/>
              <a:t>and</a:t>
            </a:r>
            <a:r>
              <a:rPr lang="de-DE" sz="1400" dirty="0"/>
              <a:t> Validation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Whey</a:t>
            </a:r>
            <a:r>
              <a:rPr lang="de-DE" sz="1400" dirty="0"/>
              <a:t>-Protein-</a:t>
            </a:r>
            <a:r>
              <a:rPr lang="de-DE" sz="1400" dirty="0" err="1"/>
              <a:t>Coated</a:t>
            </a:r>
            <a:r>
              <a:rPr lang="de-DE" sz="1400" dirty="0"/>
              <a:t> Films </a:t>
            </a:r>
            <a:r>
              <a:rPr lang="de-DE" sz="1400" dirty="0" err="1"/>
              <a:t>and</a:t>
            </a:r>
            <a:r>
              <a:rPr lang="de-DE" sz="1400" dirty="0"/>
              <a:t> Laminates at Semi-Industrial </a:t>
            </a:r>
            <a:r>
              <a:rPr lang="de-DE" sz="1400" dirty="0" err="1"/>
              <a:t>Scale</a:t>
            </a:r>
            <a:r>
              <a:rPr lang="de-DE" sz="1400" dirty="0"/>
              <a:t> </a:t>
            </a:r>
            <a:r>
              <a:rPr lang="de-DE" sz="1400" dirty="0" err="1"/>
              <a:t>as</a:t>
            </a:r>
            <a:r>
              <a:rPr lang="de-DE" sz="1400" dirty="0"/>
              <a:t> </a:t>
            </a:r>
            <a:r>
              <a:rPr lang="de-DE" sz="1400" dirty="0" err="1"/>
              <a:t>Novel</a:t>
            </a:r>
            <a:r>
              <a:rPr lang="de-DE" sz="1400" dirty="0"/>
              <a:t> </a:t>
            </a:r>
            <a:r>
              <a:rPr lang="de-DE" sz="1400" dirty="0" err="1"/>
              <a:t>Recyclable</a:t>
            </a:r>
            <a:r>
              <a:rPr lang="de-DE" sz="1400" dirty="0"/>
              <a:t> Food </a:t>
            </a:r>
            <a:r>
              <a:rPr lang="de-DE" sz="1400" dirty="0" err="1"/>
              <a:t>Packaging</a:t>
            </a:r>
            <a:r>
              <a:rPr lang="de-DE" sz="1400" dirty="0"/>
              <a:t> Materials </a:t>
            </a:r>
            <a:r>
              <a:rPr lang="de-DE" sz="1400" dirty="0" err="1"/>
              <a:t>with</a:t>
            </a:r>
            <a:r>
              <a:rPr lang="de-DE" sz="1400" dirty="0"/>
              <a:t> </a:t>
            </a:r>
            <a:r>
              <a:rPr lang="de-DE" sz="1400" dirty="0" err="1"/>
              <a:t>Excellent</a:t>
            </a:r>
            <a:r>
              <a:rPr lang="de-DE" sz="1400" dirty="0"/>
              <a:t> </a:t>
            </a:r>
            <a:r>
              <a:rPr lang="de-DE" sz="1400" dirty="0" err="1"/>
              <a:t>Barrier</a:t>
            </a:r>
            <a:r>
              <a:rPr lang="de-DE" sz="1400" dirty="0"/>
              <a:t> Properties. In </a:t>
            </a:r>
            <a:r>
              <a:rPr lang="de-DE" sz="1400" dirty="0" err="1"/>
              <a:t>Advances</a:t>
            </a:r>
            <a:r>
              <a:rPr lang="de-DE" sz="1400" dirty="0"/>
              <a:t> in Materials Science </a:t>
            </a:r>
            <a:r>
              <a:rPr lang="de-DE" sz="1400" dirty="0" err="1"/>
              <a:t>and</a:t>
            </a:r>
            <a:r>
              <a:rPr lang="de-DE" sz="1400" dirty="0"/>
              <a:t> Engineering 2013, pp. 1–10. DOI: 10.1155/2013/496207. </a:t>
            </a:r>
            <a:endParaRPr lang="de-DE" sz="1400" dirty="0" smtClean="0"/>
          </a:p>
          <a:p>
            <a:pPr marL="342900">
              <a:buClr>
                <a:srgbClr val="004E79"/>
              </a:buClr>
              <a:buFont typeface="+mj-lt"/>
              <a:buAutoNum type="arabicPeriod"/>
            </a:pPr>
            <a:r>
              <a:rPr lang="de-DE" sz="1400" dirty="0" smtClean="0"/>
              <a:t>Cinelli</a:t>
            </a:r>
            <a:r>
              <a:rPr lang="de-DE" sz="1400" dirty="0"/>
              <a:t>, P., Schmid, M., Bugnicourt, E., </a:t>
            </a:r>
            <a:r>
              <a:rPr lang="de-DE" sz="1400" dirty="0" err="1"/>
              <a:t>Coltelli</a:t>
            </a:r>
            <a:r>
              <a:rPr lang="de-DE" sz="1400" dirty="0"/>
              <a:t>, M.B., Lazzeri, A., 2016. </a:t>
            </a:r>
            <a:r>
              <a:rPr lang="de-DE" sz="1400" dirty="0" err="1"/>
              <a:t>Recyclability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PET/WPI/PE </a:t>
            </a:r>
            <a:r>
              <a:rPr lang="de-DE" sz="1400" dirty="0" err="1"/>
              <a:t>Multilayer</a:t>
            </a:r>
            <a:r>
              <a:rPr lang="de-DE" sz="1400" dirty="0"/>
              <a:t> Films </a:t>
            </a:r>
            <a:r>
              <a:rPr lang="de-DE" sz="1400" dirty="0" err="1"/>
              <a:t>by</a:t>
            </a:r>
            <a:r>
              <a:rPr lang="de-DE" sz="1400" dirty="0"/>
              <a:t> </a:t>
            </a:r>
            <a:r>
              <a:rPr lang="de-DE" sz="1400" dirty="0" err="1"/>
              <a:t>Removal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Whey</a:t>
            </a:r>
            <a:r>
              <a:rPr lang="de-DE" sz="1400" dirty="0"/>
              <a:t> Protein Isolate-</a:t>
            </a:r>
            <a:r>
              <a:rPr lang="de-DE" sz="1400" dirty="0" err="1"/>
              <a:t>Based</a:t>
            </a:r>
            <a:r>
              <a:rPr lang="de-DE" sz="1400" dirty="0"/>
              <a:t> </a:t>
            </a:r>
            <a:r>
              <a:rPr lang="de-DE" sz="1400" dirty="0" err="1"/>
              <a:t>Coatings</a:t>
            </a:r>
            <a:r>
              <a:rPr lang="de-DE" sz="1400" dirty="0"/>
              <a:t> </a:t>
            </a:r>
            <a:r>
              <a:rPr lang="de-DE" sz="1400" dirty="0" err="1"/>
              <a:t>with</a:t>
            </a:r>
            <a:r>
              <a:rPr lang="de-DE" sz="1400" dirty="0"/>
              <a:t> </a:t>
            </a:r>
            <a:r>
              <a:rPr lang="de-DE" sz="1400" dirty="0" err="1"/>
              <a:t>Enzymatic</a:t>
            </a:r>
            <a:r>
              <a:rPr lang="de-DE" sz="1400" dirty="0"/>
              <a:t> </a:t>
            </a:r>
            <a:r>
              <a:rPr lang="de-DE" sz="1400" dirty="0" err="1"/>
              <a:t>Detergents</a:t>
            </a:r>
            <a:r>
              <a:rPr lang="de-DE" sz="1400" dirty="0"/>
              <a:t>. Materials (Basel, </a:t>
            </a:r>
            <a:r>
              <a:rPr lang="de-DE" sz="1400" dirty="0" err="1"/>
              <a:t>Switzerland</a:t>
            </a:r>
            <a:r>
              <a:rPr lang="de-DE" sz="1400" dirty="0"/>
              <a:t>) 9 (6). 10.3390/ma9060473. </a:t>
            </a:r>
          </a:p>
          <a:p>
            <a:pPr marL="342900">
              <a:buClr>
                <a:srgbClr val="004E79"/>
              </a:buClr>
              <a:buFont typeface="+mj-lt"/>
              <a:buAutoNum type="arabicPeriod"/>
            </a:pPr>
            <a:endParaRPr lang="de-DE" sz="1400" dirty="0"/>
          </a:p>
          <a:p>
            <a:pPr marL="342900">
              <a:buClr>
                <a:srgbClr val="004E79"/>
              </a:buClr>
              <a:buFont typeface="+mj-lt"/>
              <a:buAutoNum type="arabicPeriod"/>
            </a:pPr>
            <a:endParaRPr lang="de-DE" sz="1400" b="1" dirty="0" smtClean="0">
              <a:latin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39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6331" y="227703"/>
            <a:ext cx="10058400" cy="703478"/>
          </a:xfrm>
        </p:spPr>
        <p:txBody>
          <a:bodyPr/>
          <a:lstStyle/>
          <a:p>
            <a:r>
              <a:rPr lang="de-DE" dirty="0"/>
              <a:t>The SPI in Sigmaringen</a:t>
            </a:r>
          </a:p>
        </p:txBody>
      </p:sp>
      <p:pic>
        <p:nvPicPr>
          <p:cNvPr id="4" name="Picture 2" descr="Logo">
            <a:extLst>
              <a:ext uri="{FF2B5EF4-FFF2-40B4-BE49-F238E27FC236}">
                <a16:creationId xmlns:a16="http://schemas.microsoft.com/office/drawing/2014/main" id="{C20603C9-80C7-464F-9A69-B0B6847C7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04899" y="227703"/>
            <a:ext cx="2078298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3F8D6B14-9749-407C-9210-FB2A711CD9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3189" y="1195600"/>
            <a:ext cx="3638516" cy="1810071"/>
          </a:xfrm>
        </p:spPr>
        <p:txBody>
          <a:bodyPr>
            <a:normAutofit fontScale="92500"/>
          </a:bodyPr>
          <a:lstStyle/>
          <a:p>
            <a:r>
              <a:rPr lang="de-DE" dirty="0"/>
              <a:t>The </a:t>
            </a:r>
            <a:r>
              <a:rPr lang="de-DE" dirty="0" err="1"/>
              <a:t>Sustainable</a:t>
            </a:r>
            <a:r>
              <a:rPr lang="de-DE" dirty="0"/>
              <a:t> </a:t>
            </a:r>
            <a:r>
              <a:rPr lang="de-DE" dirty="0" err="1"/>
              <a:t>Packaging</a:t>
            </a:r>
            <a:r>
              <a:rPr lang="de-DE" dirty="0"/>
              <a:t> Institute, SPI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short</a:t>
            </a:r>
            <a:r>
              <a:rPr lang="de-DE" dirty="0"/>
              <a:t>,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involved</a:t>
            </a:r>
            <a:r>
              <a:rPr lang="de-DE" dirty="0"/>
              <a:t> in </a:t>
            </a:r>
            <a:r>
              <a:rPr lang="de-DE" dirty="0" err="1"/>
              <a:t>research</a:t>
            </a:r>
            <a:r>
              <a:rPr lang="de-DE" dirty="0"/>
              <a:t> &amp; </a:t>
            </a:r>
            <a:r>
              <a:rPr lang="de-DE" dirty="0" err="1"/>
              <a:t>teaching</a:t>
            </a:r>
            <a:r>
              <a:rPr lang="de-DE" dirty="0"/>
              <a:t> in </a:t>
            </a:r>
            <a:r>
              <a:rPr lang="de-DE" dirty="0" err="1"/>
              <a:t>six</a:t>
            </a:r>
            <a:r>
              <a:rPr lang="de-DE" dirty="0"/>
              <a:t> </a:t>
            </a:r>
            <a:r>
              <a:rPr lang="de-DE" dirty="0" err="1"/>
              <a:t>thematic</a:t>
            </a:r>
            <a:r>
              <a:rPr lang="de-DE" dirty="0"/>
              <a:t> </a:t>
            </a:r>
            <a:r>
              <a:rPr lang="de-DE" dirty="0" err="1"/>
              <a:t>areas</a:t>
            </a:r>
            <a:endParaRPr lang="de-DE" dirty="0"/>
          </a:p>
        </p:txBody>
      </p:sp>
      <p:pic>
        <p:nvPicPr>
          <p:cNvPr id="7" name="Picture 2" descr="Bildergebnis für stadt sigmaringen">
            <a:extLst>
              <a:ext uri="{FF2B5EF4-FFF2-40B4-BE49-F238E27FC236}">
                <a16:creationId xmlns:a16="http://schemas.microsoft.com/office/drawing/2014/main" id="{0B01A35E-5F4B-4350-ABD7-34D649EE3E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36045" y="3397557"/>
            <a:ext cx="3364883" cy="25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415D3188-DA6D-4E07-B60A-FEBAEC1A6A3C}"/>
              </a:ext>
            </a:extLst>
          </p:cNvPr>
          <p:cNvSpPr txBox="1">
            <a:spLocks/>
          </p:cNvSpPr>
          <p:nvPr/>
        </p:nvSpPr>
        <p:spPr>
          <a:xfrm>
            <a:off x="7771424" y="3660990"/>
            <a:ext cx="3882845" cy="203420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176213" indent="-176213" algn="l" defTabSz="914400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14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14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14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14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200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The Institute </a:t>
            </a:r>
            <a:r>
              <a:rPr kumimoji="0" lang="de-DE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has</a:t>
            </a: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 a </a:t>
            </a:r>
            <a:r>
              <a:rPr kumimoji="0" lang="de-DE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research</a:t>
            </a: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 </a:t>
            </a:r>
            <a:r>
              <a:rPr kumimoji="0" lang="de-DE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focus</a:t>
            </a: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 on 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„</a:t>
            </a:r>
            <a:r>
              <a:rPr kumimoji="0" lang="de-DE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s</a:t>
            </a:r>
            <a:r>
              <a:rPr kumimoji="0" lang="de-DE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ustainable</a:t>
            </a:r>
            <a:r>
              <a:rPr kumimoji="0" lang="de-DE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packaging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concepts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"</a:t>
            </a: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grpSp>
        <p:nvGrpSpPr>
          <p:cNvPr id="14" name="Gruppieren 13"/>
          <p:cNvGrpSpPr/>
          <p:nvPr/>
        </p:nvGrpSpPr>
        <p:grpSpPr>
          <a:xfrm>
            <a:off x="1498146" y="3453156"/>
            <a:ext cx="2091516" cy="2520343"/>
            <a:chOff x="1687271" y="3700057"/>
            <a:chExt cx="2052070" cy="2578242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87271" y="3700057"/>
              <a:ext cx="2052070" cy="2578242"/>
            </a:xfrm>
            <a:prstGeom prst="rect">
              <a:avLst/>
            </a:prstGeom>
          </p:spPr>
        </p:pic>
        <p:sp>
          <p:nvSpPr>
            <p:cNvPr id="27" name="Textfeld 26"/>
            <p:cNvSpPr txBox="1"/>
            <p:nvPr/>
          </p:nvSpPr>
          <p:spPr>
            <a:xfrm>
              <a:off x="2350297" y="6003219"/>
              <a:ext cx="481716" cy="76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+mn-ea"/>
                  <a:cs typeface="+mn-cs"/>
                </a:rPr>
                <a:t>Sigmaringen</a:t>
              </a:r>
              <a:endParaRPr kumimoji="0" lang="de-DE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uppieren 29"/>
            <p:cNvGrpSpPr/>
            <p:nvPr/>
          </p:nvGrpSpPr>
          <p:grpSpPr>
            <a:xfrm>
              <a:off x="2319907" y="5930268"/>
              <a:ext cx="36000" cy="126000"/>
              <a:chOff x="917830" y="3913223"/>
              <a:chExt cx="36000" cy="126000"/>
            </a:xfrm>
          </p:grpSpPr>
          <p:sp>
            <p:nvSpPr>
              <p:cNvPr id="31" name="Gleichschenkliges Dreieck 30"/>
              <p:cNvSpPr/>
              <p:nvPr/>
            </p:nvSpPr>
            <p:spPr>
              <a:xfrm rot="10800000">
                <a:off x="917830" y="3931223"/>
                <a:ext cx="36000" cy="108000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rtlCol="0"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  <p:sp>
            <p:nvSpPr>
              <p:cNvPr id="32" name="Ellipse 31"/>
              <p:cNvSpPr/>
              <p:nvPr/>
            </p:nvSpPr>
            <p:spPr>
              <a:xfrm>
                <a:off x="917830" y="3913223"/>
                <a:ext cx="36000" cy="360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rtlCol="0"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21" name="Grafik 20">
            <a:extLst>
              <a:ext uri="{FF2B5EF4-FFF2-40B4-BE49-F238E27FC236}">
                <a16:creationId xmlns:a16="http://schemas.microsoft.com/office/drawing/2014/main" id="{1E21EEE9-AE95-40A7-AF0C-CBC791BB41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775" y="1103139"/>
            <a:ext cx="3557018" cy="1895031"/>
          </a:xfrm>
          <a:prstGeom prst="rect">
            <a:avLst/>
          </a:prstGeom>
        </p:spPr>
      </p:pic>
      <p:sp>
        <p:nvSpPr>
          <p:cNvPr id="24" name="Textfeld 23"/>
          <p:cNvSpPr txBox="1"/>
          <p:nvPr/>
        </p:nvSpPr>
        <p:spPr>
          <a:xfrm>
            <a:off x="4809834" y="1301969"/>
            <a:ext cx="24910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Forschungsfabrik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Startup-Zentrum</a:t>
            </a: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Akademie</a:t>
            </a:r>
          </a:p>
        </p:txBody>
      </p:sp>
    </p:spTree>
    <p:extLst>
      <p:ext uri="{BB962C8B-B14F-4D97-AF65-F5344CB8AC3E}">
        <p14:creationId xmlns:p14="http://schemas.microsoft.com/office/powerpoint/2010/main" val="245314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304800" y="347134"/>
            <a:ext cx="11633200" cy="6163733"/>
          </a:xfrm>
          <a:prstGeom prst="rect">
            <a:avLst/>
          </a:prstGeom>
          <a:solidFill>
            <a:srgbClr val="BCDCF2"/>
          </a:solidFill>
          <a:ln>
            <a:solidFill>
              <a:srgbClr val="BCD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9A21AFCE-7696-482F-AB0F-90B29428E1F0}"/>
              </a:ext>
            </a:extLst>
          </p:cNvPr>
          <p:cNvSpPr txBox="1">
            <a:spLocks/>
          </p:cNvSpPr>
          <p:nvPr/>
        </p:nvSpPr>
        <p:spPr>
          <a:xfrm>
            <a:off x="965030" y="959820"/>
            <a:ext cx="3254691" cy="493836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0" i="0" u="none" strike="noStrike" kern="1200" cap="none" spc="-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j-ea"/>
                <a:cs typeface="+mj-cs"/>
              </a:rPr>
              <a:t>Mission Statement</a:t>
            </a:r>
            <a:endParaRPr kumimoji="0" lang="de-DE" sz="4400" b="0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j-ea"/>
              <a:cs typeface="+mj-cs"/>
            </a:endParaRP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6BC34CA1-6ED3-4108-99D8-00F8A5100C4A}"/>
              </a:ext>
            </a:extLst>
          </p:cNvPr>
          <p:cNvSpPr txBox="1">
            <a:spLocks/>
          </p:cNvSpPr>
          <p:nvPr/>
        </p:nvSpPr>
        <p:spPr>
          <a:xfrm>
            <a:off x="5192795" y="1246661"/>
            <a:ext cx="6135097" cy="493885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176213" indent="-176213" algn="l" defTabSz="914400" rtl="0" eaLnBrk="1" latinLnBrk="0" hangingPunct="1">
              <a:lnSpc>
                <a:spcPct val="114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14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14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14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14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ts val="1200"/>
              </a:spcBef>
              <a:spcAft>
                <a:spcPts val="200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"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To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competently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&amp;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holistically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support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all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players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in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the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packaging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industry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along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the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entire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value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chain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in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the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life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science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industry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on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their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way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,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towards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a </a:t>
            </a:r>
            <a:r>
              <a:rPr kumimoji="0" 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more</a:t>
            </a: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sustainable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circular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bioeconomy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."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200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  <a:p>
            <a:pPr marL="176213" marR="0" lvl="0" indent="-176213" algn="l" defTabSz="9144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200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cxnSp>
        <p:nvCxnSpPr>
          <p:cNvPr id="5" name="Gerader Verbinder 4"/>
          <p:cNvCxnSpPr/>
          <p:nvPr/>
        </p:nvCxnSpPr>
        <p:spPr>
          <a:xfrm>
            <a:off x="4758268" y="1752600"/>
            <a:ext cx="0" cy="335280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978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E6E5EEF8-62DD-4E4D-9D45-2ED8586140B1}"/>
              </a:ext>
            </a:extLst>
          </p:cNvPr>
          <p:cNvGraphicFramePr/>
          <p:nvPr>
            <p:extLst/>
          </p:nvPr>
        </p:nvGraphicFramePr>
        <p:xfrm>
          <a:off x="3043321" y="1574660"/>
          <a:ext cx="6153484" cy="3628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86350A52-C852-47C0-9586-EEC04C8B6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789" y="287339"/>
            <a:ext cx="10058400" cy="658268"/>
          </a:xfrm>
        </p:spPr>
        <p:txBody>
          <a:bodyPr/>
          <a:lstStyle/>
          <a:p>
            <a:r>
              <a:rPr lang="de-DE" dirty="0" err="1" smtClean="0"/>
              <a:t>Thematic</a:t>
            </a:r>
            <a:r>
              <a:rPr lang="de-DE" dirty="0" smtClean="0"/>
              <a:t> Area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/>
              <a:t>the SPI</a:t>
            </a:r>
          </a:p>
        </p:txBody>
      </p:sp>
      <p:pic>
        <p:nvPicPr>
          <p:cNvPr id="5" name="Grafik 4" descr="Ein Bild, das schwarz, sitzend, suchend, dunkel enthält.&#10;&#10;Automatisch generierte Beschreibung">
            <a:extLst>
              <a:ext uri="{FF2B5EF4-FFF2-40B4-BE49-F238E27FC236}">
                <a16:creationId xmlns:a16="http://schemas.microsoft.com/office/drawing/2014/main" id="{8B49924C-5C35-4356-A987-CC1278A0EC2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2297" y="1663085"/>
            <a:ext cx="341555" cy="68310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3D069BC-79BE-48E4-982F-8E333413817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94169">
            <a:off x="7078361" y="2419604"/>
            <a:ext cx="520829" cy="5555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6594433-238D-4BC8-ACB2-BD82DEE17173}"/>
              </a:ext>
            </a:extLst>
          </p:cNvPr>
          <p:cNvPicPr/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123" t="38226" r="41216" b="40495"/>
          <a:stretch/>
        </p:blipFill>
        <p:spPr bwMode="auto">
          <a:xfrm rot="750349">
            <a:off x="7088240" y="3832072"/>
            <a:ext cx="519457" cy="5198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EADE495-E953-4EF3-A1C2-FBE52D33058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4505" y="3746193"/>
            <a:ext cx="447053" cy="63257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F893BD2-2D54-41D9-82AE-00BC8D90B05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942" y="4503446"/>
            <a:ext cx="310505" cy="51085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74C87D2-0E7D-4DBF-B9F2-865B934CABE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9475" y="2456420"/>
            <a:ext cx="542755" cy="53003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D86A7933-6482-416E-BA5F-38E218B3F65D}"/>
              </a:ext>
            </a:extLst>
          </p:cNvPr>
          <p:cNvSpPr txBox="1"/>
          <p:nvPr/>
        </p:nvSpPr>
        <p:spPr>
          <a:xfrm>
            <a:off x="5275228" y="1222324"/>
            <a:ext cx="2593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1.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Biogenic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 raw materials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7AFBCC3-D60D-4F76-B916-F61DD725B078}"/>
              </a:ext>
            </a:extLst>
          </p:cNvPr>
          <p:cNvSpPr txBox="1"/>
          <p:nvPr/>
        </p:nvSpPr>
        <p:spPr>
          <a:xfrm>
            <a:off x="7969505" y="2496978"/>
            <a:ext cx="3558142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2.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Process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 technology &amp;</a:t>
            </a:r>
            <a:b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</a:b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    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Process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 design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D558A6-ED5F-47E2-948C-D0971C227E59}"/>
              </a:ext>
            </a:extLst>
          </p:cNvPr>
          <p:cNvSpPr txBox="1"/>
          <p:nvPr/>
        </p:nvSpPr>
        <p:spPr>
          <a:xfrm>
            <a:off x="7840440" y="3925755"/>
            <a:ext cx="2235269" cy="280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3.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Functional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 materials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1E11EB4-732D-46DB-92EF-41C58EFE8A25}"/>
              </a:ext>
            </a:extLst>
          </p:cNvPr>
          <p:cNvSpPr/>
          <p:nvPr/>
        </p:nvSpPr>
        <p:spPr>
          <a:xfrm>
            <a:off x="4848985" y="5228067"/>
            <a:ext cx="3440355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4. Smart packaging </a:t>
            </a:r>
            <a:b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</a:b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    (Active &amp; Intelligent Packaging)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EBFA2CA3-67F1-4273-965E-7C09A955C85C}"/>
              </a:ext>
            </a:extLst>
          </p:cNvPr>
          <p:cNvSpPr/>
          <p:nvPr/>
        </p:nvSpPr>
        <p:spPr>
          <a:xfrm>
            <a:off x="2317963" y="3919191"/>
            <a:ext cx="2039165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5.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Preservation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 &amp; </a:t>
            </a:r>
            <a:b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</a:b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Times New Roman" panose="02020603050405020304" pitchFamily="18" charset="0"/>
              </a:rPr>
              <a:t>     Packaging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C027DDB2-3F0F-4B5D-B7A1-6CFC3D5BF014}"/>
              </a:ext>
            </a:extLst>
          </p:cNvPr>
          <p:cNvSpPr txBox="1"/>
          <p:nvPr/>
        </p:nvSpPr>
        <p:spPr>
          <a:xfrm>
            <a:off x="1287923" y="2433458"/>
            <a:ext cx="3126144" cy="71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6 Bioeconomy &amp; Sustainability </a:t>
            </a:r>
            <a:b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</a:b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     (Concepts, Assessment &amp; </a:t>
            </a:r>
            <a:b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</a:b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     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Perception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124" name="Textfeld 123"/>
          <p:cNvSpPr txBox="1"/>
          <p:nvPr/>
        </p:nvSpPr>
        <p:spPr>
          <a:xfrm>
            <a:off x="1086945" y="5980611"/>
            <a:ext cx="6391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Project presentations and project updates can be found at: </a:t>
            </a:r>
            <a:r>
              <a:rPr kumimoji="0" lang="de-DE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www.hs-albsig.de/spi </a:t>
            </a:r>
          </a:p>
        </p:txBody>
      </p:sp>
    </p:spTree>
    <p:extLst>
      <p:ext uri="{BB962C8B-B14F-4D97-AF65-F5344CB8AC3E}">
        <p14:creationId xmlns:p14="http://schemas.microsoft.com/office/powerpoint/2010/main" val="218018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E6E5EEF8-62DD-4E4D-9D45-2ED8586140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5348292"/>
              </p:ext>
            </p:extLst>
          </p:nvPr>
        </p:nvGraphicFramePr>
        <p:xfrm>
          <a:off x="3043321" y="1574660"/>
          <a:ext cx="6153484" cy="3628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86350A52-C852-47C0-9586-EEC04C8B6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789" y="287339"/>
            <a:ext cx="10058400" cy="658268"/>
          </a:xfrm>
        </p:spPr>
        <p:txBody>
          <a:bodyPr/>
          <a:lstStyle/>
          <a:p>
            <a:r>
              <a:rPr lang="de-DE" dirty="0" smtClean="0"/>
              <a:t>Projects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/>
              <a:t>the SPI</a:t>
            </a:r>
          </a:p>
        </p:txBody>
      </p:sp>
      <p:pic>
        <p:nvPicPr>
          <p:cNvPr id="5" name="Grafik 4" descr="Ein Bild, das schwarz, sitzend, suchend, dunkel enthält.&#10;&#10;Automatisch generierte Beschreibung">
            <a:extLst>
              <a:ext uri="{FF2B5EF4-FFF2-40B4-BE49-F238E27FC236}">
                <a16:creationId xmlns:a16="http://schemas.microsoft.com/office/drawing/2014/main" id="{8B49924C-5C35-4356-A987-CC1278A0EC2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2297" y="1663085"/>
            <a:ext cx="341555" cy="68310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3D069BC-79BE-48E4-982F-8E333413817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94169">
            <a:off x="7078361" y="2419604"/>
            <a:ext cx="520829" cy="5555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6594433-238D-4BC8-ACB2-BD82DEE17173}"/>
              </a:ext>
            </a:extLst>
          </p:cNvPr>
          <p:cNvPicPr/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123" t="38226" r="41216" b="40495"/>
          <a:stretch/>
        </p:blipFill>
        <p:spPr bwMode="auto">
          <a:xfrm rot="750349">
            <a:off x="7088240" y="3832072"/>
            <a:ext cx="519457" cy="5198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EADE495-E953-4EF3-A1C2-FBE52D33058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4505" y="3746193"/>
            <a:ext cx="447053" cy="63257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F893BD2-2D54-41D9-82AE-00BC8D90B05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942" y="4503446"/>
            <a:ext cx="310505" cy="51085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74C87D2-0E7D-4DBF-B9F2-865B934CABE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9475" y="2456420"/>
            <a:ext cx="542755" cy="53003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4" name="Textfeld 123"/>
          <p:cNvSpPr txBox="1"/>
          <p:nvPr/>
        </p:nvSpPr>
        <p:spPr>
          <a:xfrm>
            <a:off x="1086945" y="5980611"/>
            <a:ext cx="6391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Project presentations and project updates can be found at: </a:t>
            </a:r>
            <a:r>
              <a:rPr kumimoji="0" lang="de-DE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www.hs-albsig.de/spi </a:t>
            </a:r>
          </a:p>
        </p:txBody>
      </p:sp>
      <p:pic>
        <p:nvPicPr>
          <p:cNvPr id="46" name="Grafik 4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25424" y="1327676"/>
            <a:ext cx="877900" cy="688908"/>
          </a:xfrm>
          <a:prstGeom prst="rect">
            <a:avLst/>
          </a:prstGeom>
        </p:spPr>
      </p:pic>
      <p:pic>
        <p:nvPicPr>
          <p:cNvPr id="47" name="Grafik 4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68400" y="4589372"/>
            <a:ext cx="2377646" cy="627942"/>
          </a:xfrm>
          <a:prstGeom prst="rect">
            <a:avLst/>
          </a:prstGeom>
        </p:spPr>
      </p:pic>
      <p:pic>
        <p:nvPicPr>
          <p:cNvPr id="48" name="Grafik 47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621" y="1211718"/>
            <a:ext cx="1135376" cy="412532"/>
          </a:xfrm>
          <a:prstGeom prst="rect">
            <a:avLst/>
          </a:prstGeom>
        </p:spPr>
      </p:pic>
      <p:pic>
        <p:nvPicPr>
          <p:cNvPr id="49" name="Grafik 4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746851" y="2231487"/>
            <a:ext cx="1225402" cy="762066"/>
          </a:xfrm>
          <a:prstGeom prst="rect">
            <a:avLst/>
          </a:prstGeom>
        </p:spPr>
      </p:pic>
      <p:pic>
        <p:nvPicPr>
          <p:cNvPr id="50" name="Grafik 4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12922" y="4591218"/>
            <a:ext cx="1103472" cy="670618"/>
          </a:xfrm>
          <a:prstGeom prst="rect">
            <a:avLst/>
          </a:prstGeom>
        </p:spPr>
      </p:pic>
      <p:pic>
        <p:nvPicPr>
          <p:cNvPr id="51" name="Grafik 50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7863" y="1633400"/>
            <a:ext cx="724698" cy="831178"/>
          </a:xfrm>
          <a:prstGeom prst="rect">
            <a:avLst/>
          </a:prstGeom>
        </p:spPr>
      </p:pic>
      <p:sp>
        <p:nvSpPr>
          <p:cNvPr id="52" name="Textfeld 51"/>
          <p:cNvSpPr txBox="1"/>
          <p:nvPr/>
        </p:nvSpPr>
        <p:spPr>
          <a:xfrm>
            <a:off x="5332404" y="5151330"/>
            <a:ext cx="161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SmartMaterial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pic>
        <p:nvPicPr>
          <p:cNvPr id="53" name="Grafik 5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759239" y="3214583"/>
            <a:ext cx="1255885" cy="944962"/>
          </a:xfrm>
          <a:prstGeom prst="rect">
            <a:avLst/>
          </a:prstGeom>
        </p:spPr>
      </p:pic>
      <p:sp>
        <p:nvSpPr>
          <p:cNvPr id="54" name="Textfeld 53"/>
          <p:cNvSpPr txBox="1"/>
          <p:nvPr/>
        </p:nvSpPr>
        <p:spPr>
          <a:xfrm>
            <a:off x="3445244" y="2896499"/>
            <a:ext cx="1782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PackMit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984907" y="3131096"/>
            <a:ext cx="21707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ZIM - HOT Screen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ZIM - Heyne &amp;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Penke 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/>
            </a:r>
            <a:b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</a:b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ZIM - Hugo Beck</a:t>
            </a:r>
          </a:p>
        </p:txBody>
      </p:sp>
      <p:sp>
        <p:nvSpPr>
          <p:cNvPr id="56" name="Textfeld 23">
            <a:extLst>
              <a:ext uri="{FF2B5EF4-FFF2-40B4-BE49-F238E27FC236}">
                <a16:creationId xmlns:a16="http://schemas.microsoft.com/office/drawing/2014/main" id="{BA29C506-1522-4CB4-8FE4-40BEF5708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3696" y="1646942"/>
            <a:ext cx="1782329" cy="369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BUSINESS</a:t>
            </a:r>
          </a:p>
        </p:txBody>
      </p:sp>
      <p:sp>
        <p:nvSpPr>
          <p:cNvPr id="57" name="Textfeld 23">
            <a:extLst>
              <a:ext uri="{FF2B5EF4-FFF2-40B4-BE49-F238E27FC236}">
                <a16:creationId xmlns:a16="http://schemas.microsoft.com/office/drawing/2014/main" id="{C3331BAA-728A-46C6-884A-6123153BE7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2605" y="2233916"/>
            <a:ext cx="1782329" cy="369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EDELNASS</a:t>
            </a:r>
          </a:p>
        </p:txBody>
      </p:sp>
      <p:pic>
        <p:nvPicPr>
          <p:cNvPr id="58" name="Grafik 57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6838" y="2413945"/>
            <a:ext cx="1445927" cy="1017364"/>
          </a:xfrm>
          <a:prstGeom prst="rect">
            <a:avLst/>
          </a:prstGeom>
        </p:spPr>
      </p:pic>
      <p:pic>
        <p:nvPicPr>
          <p:cNvPr id="59" name="Grafik 58"/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19" t="21199" r="28577" b="22869"/>
          <a:stretch/>
        </p:blipFill>
        <p:spPr>
          <a:xfrm>
            <a:off x="2745386" y="3796487"/>
            <a:ext cx="1675277" cy="519646"/>
          </a:xfrm>
          <a:prstGeom prst="rect">
            <a:avLst/>
          </a:prstGeom>
        </p:spPr>
      </p:pic>
      <p:sp>
        <p:nvSpPr>
          <p:cNvPr id="60" name="Textfeld 23">
            <a:extLst>
              <a:ext uri="{FF2B5EF4-FFF2-40B4-BE49-F238E27FC236}">
                <a16:creationId xmlns:a16="http://schemas.microsoft.com/office/drawing/2014/main" id="{B5890683-3608-4CDD-AAFB-A6457AE99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6247" y="1730429"/>
            <a:ext cx="1782329" cy="369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ource Sans Pro" panose="020B0503030403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rPr>
              <a:t>PLA2Scale</a:t>
            </a:r>
          </a:p>
        </p:txBody>
      </p:sp>
      <p:sp>
        <p:nvSpPr>
          <p:cNvPr id="4" name="Ellipse 3"/>
          <p:cNvSpPr/>
          <p:nvPr/>
        </p:nvSpPr>
        <p:spPr>
          <a:xfrm>
            <a:off x="7038123" y="4378770"/>
            <a:ext cx="2913121" cy="102190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74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/>
          <p:nvPr/>
        </p:nvSpPr>
        <p:spPr>
          <a:xfrm>
            <a:off x="342908" y="1014413"/>
            <a:ext cx="8314006" cy="5073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BC41"/>
              </a:buClr>
              <a:buSzPts val="1800"/>
              <a:buFont typeface="Arial"/>
              <a:buChar char="•"/>
            </a:pPr>
            <a:r>
              <a:rPr lang="de-DE" sz="1600" b="1" i="0" u="none" strike="noStrike" cap="none" dirty="0">
                <a:solidFill>
                  <a:srgbClr val="81BC41"/>
                </a:solidFill>
                <a:latin typeface="Montserrat"/>
                <a:ea typeface="Montserrat"/>
                <a:cs typeface="Montserrat"/>
                <a:sym typeface="Montserrat"/>
              </a:rPr>
              <a:t>4 </a:t>
            </a:r>
            <a:r>
              <a:rPr lang="de-DE" sz="1600" b="1" i="0" u="none" strike="noStrike" cap="none" dirty="0" err="1">
                <a:solidFill>
                  <a:srgbClr val="81BC41"/>
                </a:solidFill>
                <a:latin typeface="Montserrat"/>
                <a:ea typeface="Montserrat"/>
                <a:cs typeface="Montserrat"/>
                <a:sym typeface="Montserrat"/>
              </a:rPr>
              <a:t>years</a:t>
            </a:r>
            <a:r>
              <a:rPr lang="de-DE" sz="1600" b="1" i="0" u="none" strike="noStrike" cap="none" dirty="0">
                <a:solidFill>
                  <a:srgbClr val="81BC41"/>
                </a:solidFill>
                <a:latin typeface="Montserrat"/>
                <a:ea typeface="Montserrat"/>
                <a:cs typeface="Montserrat"/>
                <a:sym typeface="Montserrat"/>
              </a:rPr>
              <a:t> (</a:t>
            </a:r>
            <a:r>
              <a:rPr lang="de-DE" sz="1600" b="1" i="0" u="none" strike="noStrike" cap="none" dirty="0" err="1">
                <a:solidFill>
                  <a:srgbClr val="81BC41"/>
                </a:solidFill>
                <a:latin typeface="Montserrat"/>
                <a:ea typeface="Montserrat"/>
                <a:cs typeface="Montserrat"/>
                <a:sym typeface="Montserrat"/>
              </a:rPr>
              <a:t>January</a:t>
            </a:r>
            <a:r>
              <a:rPr lang="de-DE" sz="1600" b="1" i="0" u="none" strike="noStrike" cap="none" dirty="0">
                <a:solidFill>
                  <a:srgbClr val="81BC41"/>
                </a:solidFill>
                <a:latin typeface="Montserrat"/>
                <a:ea typeface="Montserrat"/>
                <a:cs typeface="Montserrat"/>
                <a:sym typeface="Montserrat"/>
              </a:rPr>
              <a:t> 2021- </a:t>
            </a:r>
            <a:r>
              <a:rPr lang="de-DE" sz="1600" b="1" i="0" u="none" strike="noStrike" cap="none" dirty="0" err="1">
                <a:solidFill>
                  <a:srgbClr val="81BC4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r>
              <a:rPr lang="de-DE" sz="1600" b="1" i="0" u="none" strike="noStrike" cap="none" dirty="0">
                <a:solidFill>
                  <a:srgbClr val="81BC41"/>
                </a:solidFill>
                <a:latin typeface="Montserrat"/>
                <a:ea typeface="Montserrat"/>
                <a:cs typeface="Montserrat"/>
                <a:sym typeface="Montserrat"/>
              </a:rPr>
              <a:t> 2024)</a:t>
            </a:r>
            <a:endParaRPr sz="1600" b="1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179388" marR="0" lvl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Funding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from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EC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Horizon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2020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programme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under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the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topic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endParaRPr sz="1600" b="1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179388" marR="0" lvl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D6E71"/>
              </a:buClr>
              <a:buSzPts val="1800"/>
              <a:buFont typeface="Arial"/>
              <a:buNone/>
            </a:pPr>
            <a:r>
              <a:rPr lang="de-DE" sz="1600" b="1" i="1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CE-BIOTEC-09-2020 </a:t>
            </a:r>
            <a:r>
              <a:rPr lang="de-DE" sz="1600" b="1" i="1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Upcycling</a:t>
            </a:r>
            <a:r>
              <a:rPr lang="de-DE" sz="1600" b="1" i="1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Bio Plastics </a:t>
            </a:r>
            <a:r>
              <a:rPr lang="de-DE" sz="1600" b="1" i="1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of</a:t>
            </a:r>
            <a:r>
              <a:rPr lang="de-DE" sz="1600" b="1" i="1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1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food</a:t>
            </a:r>
            <a:r>
              <a:rPr lang="de-DE" sz="1600" b="1" i="1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1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and</a:t>
            </a:r>
            <a:r>
              <a:rPr lang="de-DE" sz="1600" b="1" i="1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1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drinks</a:t>
            </a:r>
            <a:r>
              <a:rPr lang="de-DE" sz="1600" b="1" i="1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1" u="none" strike="noStrike" cap="none" dirty="0" err="1" smtClean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packaging</a:t>
            </a:r>
            <a:endParaRPr b="1" dirty="0"/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D6E71"/>
              </a:buClr>
              <a:buSzPts val="1800"/>
              <a:buFont typeface="Arial"/>
              <a:buNone/>
            </a:pPr>
            <a:endParaRPr lang="de-DE" sz="1600" b="1" i="0" u="none" strike="noStrike" cap="none" dirty="0" smtClean="0">
              <a:solidFill>
                <a:srgbClr val="000000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D6E71"/>
              </a:buClr>
              <a:buSzPts val="1800"/>
              <a:buFont typeface="Arial"/>
              <a:buNone/>
            </a:pPr>
            <a:endParaRPr sz="1600" b="1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1BC41"/>
              </a:buClr>
              <a:buSzPts val="1800"/>
              <a:buFont typeface="Arial"/>
              <a:buChar char="•"/>
            </a:pPr>
            <a:r>
              <a:rPr lang="de-DE" sz="1600" b="1" i="0" u="none" strike="noStrike" cap="none" dirty="0" smtClean="0">
                <a:solidFill>
                  <a:srgbClr val="81BC41"/>
                </a:solidFill>
                <a:latin typeface="Montserrat"/>
                <a:ea typeface="Montserrat"/>
                <a:cs typeface="Montserrat"/>
                <a:sym typeface="Montserrat"/>
              </a:rPr>
              <a:t>23 </a:t>
            </a:r>
            <a:r>
              <a:rPr lang="de-DE" sz="1600" b="1" i="0" u="none" strike="noStrike" cap="none" dirty="0" err="1">
                <a:solidFill>
                  <a:srgbClr val="81BC41"/>
                </a:solidFill>
                <a:latin typeface="Montserrat"/>
                <a:ea typeface="Montserrat"/>
                <a:cs typeface="Montserrat"/>
                <a:sym typeface="Montserrat"/>
              </a:rPr>
              <a:t>partners</a:t>
            </a:r>
            <a:r>
              <a:rPr lang="de-DE" sz="1600" b="1" i="0" u="none" strike="noStrike" cap="none" dirty="0">
                <a:solidFill>
                  <a:srgbClr val="81BC4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including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7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research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organisations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partners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along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the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smtClean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 </a:t>
            </a:r>
            <a:r>
              <a:rPr lang="de-DE" sz="1600" b="1" i="0" u="none" strike="noStrike" cap="none" dirty="0" err="1" smtClean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circular</a:t>
            </a:r>
            <a:r>
              <a:rPr lang="de-DE" sz="1600" b="1" i="0" u="none" strike="noStrike" cap="none" dirty="0" smtClean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 smtClean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supply</a:t>
            </a:r>
            <a:r>
              <a:rPr lang="de-DE" sz="1600" b="1" i="0" u="none" strike="noStrike" cap="none" dirty="0" smtClean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&amp;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value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chain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with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large end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users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and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the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largest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bioplastics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producer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/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users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’ </a:t>
            </a:r>
            <a:r>
              <a:rPr lang="de-DE" sz="1600" b="1" i="0" u="none" strike="noStrike" cap="none" dirty="0" err="1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association</a:t>
            </a:r>
            <a:r>
              <a:rPr lang="de-DE" sz="1600" b="1" i="0" u="none" strike="noStrike" cap="none" dirty="0">
                <a:solidFill>
                  <a:srgbClr val="6D6E7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1400" b="1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171450" marR="0" lvl="0" indent="-6985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1" u="none" strike="noStrike" cap="none" dirty="0">
              <a:solidFill>
                <a:srgbClr val="6D6E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6985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rgbClr val="6D6E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6985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rgbClr val="6D6E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6985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rgbClr val="6D6E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6985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rgbClr val="6D6E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6985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rgbClr val="6D6E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6985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rgbClr val="6D6E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6985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rgbClr val="6D6E7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/>
        </p:nvSpPr>
        <p:spPr>
          <a:xfrm>
            <a:off x="0" y="-1"/>
            <a:ext cx="10269073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de-DE" sz="2000" b="1" i="0" u="none" strike="noStrike" cap="none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PRESERVE – Main </a:t>
            </a:r>
            <a:r>
              <a:rPr lang="de-DE" sz="2000" b="1" i="0" u="none" strike="noStrike" cap="none" dirty="0" err="1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Figures</a:t>
            </a:r>
            <a:endParaRPr sz="1400" b="1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pic>
        <p:nvPicPr>
          <p:cNvPr id="106" name="Google Shape;106;p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9766" y="3446371"/>
            <a:ext cx="4054710" cy="260439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hteck 1"/>
          <p:cNvSpPr/>
          <p:nvPr/>
        </p:nvSpPr>
        <p:spPr>
          <a:xfrm>
            <a:off x="1962626" y="5938999"/>
            <a:ext cx="3564732" cy="347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" name="Gruppieren 2"/>
          <p:cNvGrpSpPr/>
          <p:nvPr/>
        </p:nvGrpSpPr>
        <p:grpSpPr>
          <a:xfrm>
            <a:off x="2099126" y="5839587"/>
            <a:ext cx="3289192" cy="186883"/>
            <a:chOff x="2099126" y="5625272"/>
            <a:chExt cx="3289192" cy="186883"/>
          </a:xfrm>
        </p:grpSpPr>
        <p:sp>
          <p:nvSpPr>
            <p:cNvPr id="8" name="Rechteck 7"/>
            <p:cNvSpPr/>
            <p:nvPr/>
          </p:nvSpPr>
          <p:spPr>
            <a:xfrm>
              <a:off x="2099126" y="5632132"/>
              <a:ext cx="2442394" cy="1708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/>
            <p:cNvSpPr/>
            <p:nvPr/>
          </p:nvSpPr>
          <p:spPr>
            <a:xfrm>
              <a:off x="4518660" y="5674995"/>
              <a:ext cx="869658" cy="1371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/>
            <p:cNvSpPr/>
            <p:nvPr/>
          </p:nvSpPr>
          <p:spPr>
            <a:xfrm>
              <a:off x="5101590" y="5658643"/>
              <a:ext cx="245060" cy="660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4937392" y="5625272"/>
              <a:ext cx="245060" cy="660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7902610" y="1269180"/>
            <a:ext cx="4054710" cy="4417535"/>
            <a:chOff x="7874034" y="1269180"/>
            <a:chExt cx="4054710" cy="4417535"/>
          </a:xfrm>
        </p:grpSpPr>
        <p:pic>
          <p:nvPicPr>
            <p:cNvPr id="107" name="Google Shape;107;p4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74034" y="1269180"/>
              <a:ext cx="4054710" cy="44175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chteck 3"/>
            <p:cNvSpPr/>
            <p:nvPr/>
          </p:nvSpPr>
          <p:spPr>
            <a:xfrm>
              <a:off x="8527415" y="3110865"/>
              <a:ext cx="447675" cy="106680"/>
            </a:xfrm>
            <a:prstGeom prst="rect">
              <a:avLst/>
            </a:prstGeom>
            <a:solidFill>
              <a:srgbClr val="2276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9673699" y="1952625"/>
              <a:ext cx="447675" cy="106680"/>
            </a:xfrm>
            <a:prstGeom prst="rect">
              <a:avLst/>
            </a:prstGeom>
            <a:solidFill>
              <a:srgbClr val="2276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10803364" y="3154680"/>
              <a:ext cx="447675" cy="106680"/>
            </a:xfrm>
            <a:prstGeom prst="rect">
              <a:avLst/>
            </a:prstGeom>
            <a:solidFill>
              <a:srgbClr val="2276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/>
            <p:cNvSpPr/>
            <p:nvPr/>
          </p:nvSpPr>
          <p:spPr>
            <a:xfrm>
              <a:off x="9704179" y="4509135"/>
              <a:ext cx="447675" cy="106680"/>
            </a:xfrm>
            <a:prstGeom prst="rect">
              <a:avLst/>
            </a:prstGeom>
            <a:solidFill>
              <a:srgbClr val="2276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7" name="Grafik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3935" y="4448799"/>
            <a:ext cx="560881" cy="24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19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>
            <a:spLocks noGrp="1"/>
          </p:cNvSpPr>
          <p:nvPr>
            <p:ph type="title"/>
          </p:nvPr>
        </p:nvSpPr>
        <p:spPr>
          <a:xfrm>
            <a:off x="342283" y="925767"/>
            <a:ext cx="8330227" cy="2160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lnSpc>
                <a:spcPct val="150000"/>
              </a:lnSpc>
              <a:buSzPct val="111111"/>
            </a:pPr>
            <a:r>
              <a:rPr lang="de-DE" dirty="0" smtClean="0"/>
              <a:t/>
            </a:r>
            <a:br>
              <a:rPr lang="de-DE" dirty="0" smtClean="0"/>
            </a:br>
            <a:r>
              <a:rPr lang="de-DE" sz="2700" dirty="0" smtClean="0"/>
              <a:t/>
            </a:r>
            <a:br>
              <a:rPr lang="de-DE" sz="2700" dirty="0" smtClean="0"/>
            </a:br>
            <a:r>
              <a:rPr lang="en-US" sz="2200" b="1" dirty="0">
                <a:solidFill>
                  <a:schemeClr val="accent6"/>
                </a:solidFill>
              </a:rPr>
              <a:t>In 2021, 19 M tons of packaging produced</a:t>
            </a:r>
            <a:br>
              <a:rPr lang="en-US" sz="2200" b="1" dirty="0">
                <a:solidFill>
                  <a:schemeClr val="accent6"/>
                </a:solidFill>
              </a:rPr>
            </a:br>
            <a:r>
              <a:rPr lang="en-US" sz="2200" b="1" dirty="0" smtClean="0">
                <a:solidFill>
                  <a:schemeClr val="accent6"/>
                </a:solidFill>
                <a:sym typeface="Wingdings" panose="05000000000000000000" pitchFamily="2" charset="2"/>
              </a:rPr>
              <a:t></a:t>
            </a:r>
            <a:r>
              <a:rPr lang="en-US" sz="2200" b="1" dirty="0" smtClean="0">
                <a:solidFill>
                  <a:schemeClr val="accent6"/>
                </a:solidFill>
              </a:rPr>
              <a:t> </a:t>
            </a:r>
            <a:r>
              <a:rPr lang="en-US" sz="2200" b="1" dirty="0">
                <a:solidFill>
                  <a:schemeClr val="accent6"/>
                </a:solidFill>
              </a:rPr>
              <a:t>Europe is far from its sustainability goals</a:t>
            </a:r>
            <a:br>
              <a:rPr lang="en-US" sz="2200" b="1" dirty="0">
                <a:solidFill>
                  <a:schemeClr val="accent6"/>
                </a:solidFill>
              </a:rPr>
            </a:br>
            <a:r>
              <a:rPr lang="en-US" sz="2200" b="1" dirty="0" smtClean="0">
                <a:solidFill>
                  <a:schemeClr val="accent6"/>
                </a:solidFill>
                <a:sym typeface="Wingdings" panose="05000000000000000000" pitchFamily="2" charset="2"/>
              </a:rPr>
              <a:t></a:t>
            </a:r>
            <a:r>
              <a:rPr lang="en-US" sz="2200" b="1" dirty="0" smtClean="0">
                <a:solidFill>
                  <a:schemeClr val="accent6"/>
                </a:solidFill>
              </a:rPr>
              <a:t> </a:t>
            </a:r>
            <a:r>
              <a:rPr lang="en-US" sz="2200" b="1" dirty="0">
                <a:solidFill>
                  <a:schemeClr val="accent6"/>
                </a:solidFill>
              </a:rPr>
              <a:t>Required recycling rate by 2030: 70%</a:t>
            </a:r>
            <a:br>
              <a:rPr lang="en-US" sz="2200" b="1" dirty="0">
                <a:solidFill>
                  <a:schemeClr val="accent6"/>
                </a:solidFill>
              </a:rPr>
            </a:br>
            <a:r>
              <a:rPr lang="en-US" sz="2200" b="1" dirty="0">
                <a:solidFill>
                  <a:schemeClr val="accent6"/>
                </a:solidFill>
              </a:rPr>
              <a:t>In 2021, recycling rates vary between 38-80% (average: 64</a:t>
            </a:r>
            <a:r>
              <a:rPr lang="en-US" sz="2200" b="1" dirty="0" smtClean="0">
                <a:solidFill>
                  <a:schemeClr val="accent6"/>
                </a:solidFill>
              </a:rPr>
              <a:t>%)</a:t>
            </a:r>
            <a:r>
              <a:rPr lang="en-US" sz="2200" b="1" baseline="30000" dirty="0" smtClean="0">
                <a:solidFill>
                  <a:schemeClr val="accent6"/>
                </a:solidFill>
              </a:rPr>
              <a:t>1</a:t>
            </a:r>
            <a:r>
              <a:rPr lang="en-US" sz="2200" b="1" dirty="0">
                <a:solidFill>
                  <a:schemeClr val="accent6"/>
                </a:solidFill>
              </a:rPr>
              <a:t/>
            </a:r>
            <a:br>
              <a:rPr lang="en-US" sz="2200" b="1" dirty="0">
                <a:solidFill>
                  <a:schemeClr val="accent6"/>
                </a:solidFill>
              </a:rPr>
            </a:br>
            <a:r>
              <a:rPr lang="de-DE" sz="2200" b="1" dirty="0" smtClean="0">
                <a:solidFill>
                  <a:schemeClr val="accent6"/>
                </a:solidFill>
              </a:rPr>
              <a:t/>
            </a:r>
            <a:br>
              <a:rPr lang="de-DE" sz="2200" b="1" dirty="0" smtClean="0">
                <a:solidFill>
                  <a:schemeClr val="accent6"/>
                </a:solidFill>
              </a:rPr>
            </a:br>
            <a:endParaRPr b="1" dirty="0">
              <a:solidFill>
                <a:schemeClr val="accent6"/>
              </a:solidFill>
            </a:endParaRPr>
          </a:p>
        </p:txBody>
      </p:sp>
      <p:sp>
        <p:nvSpPr>
          <p:cNvPr id="115" name="Google Shape;115;p29"/>
          <p:cNvSpPr txBox="1">
            <a:spLocks noGrp="1"/>
          </p:cNvSpPr>
          <p:nvPr>
            <p:ph type="body" idx="1"/>
          </p:nvPr>
        </p:nvSpPr>
        <p:spPr>
          <a:xfrm>
            <a:off x="342284" y="3337189"/>
            <a:ext cx="11375439" cy="270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2000"/>
              <a:buNone/>
            </a:pPr>
            <a:endParaRPr sz="2000" b="1" dirty="0"/>
          </a:p>
          <a:p>
            <a:pPr marL="228600" lvl="2" indent="-22860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Char char="•"/>
            </a:pPr>
            <a:r>
              <a:rPr lang="de-DE" b="1" dirty="0"/>
              <a:t>High </a:t>
            </a:r>
            <a:r>
              <a:rPr lang="de-DE" b="1" dirty="0" err="1"/>
              <a:t>performance</a:t>
            </a:r>
            <a:r>
              <a:rPr lang="de-DE" b="1" dirty="0"/>
              <a:t> bio-</a:t>
            </a:r>
            <a:r>
              <a:rPr lang="de-DE" b="1" dirty="0" err="1"/>
              <a:t>based</a:t>
            </a:r>
            <a:r>
              <a:rPr lang="de-DE" b="1" dirty="0"/>
              <a:t> </a:t>
            </a:r>
            <a:r>
              <a:rPr lang="de-DE" b="1" dirty="0" err="1"/>
              <a:t>materials</a:t>
            </a:r>
            <a:r>
              <a:rPr lang="de-DE" b="1" dirty="0"/>
              <a:t> </a:t>
            </a:r>
            <a:r>
              <a:rPr lang="de-DE" b="1" dirty="0" err="1"/>
              <a:t>need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be</a:t>
            </a:r>
            <a:r>
              <a:rPr lang="de-DE" b="1" dirty="0"/>
              <a:t> </a:t>
            </a:r>
            <a:r>
              <a:rPr lang="de-DE" b="1" dirty="0" err="1"/>
              <a:t>developed</a:t>
            </a:r>
            <a:r>
              <a:rPr lang="de-DE" b="1" dirty="0"/>
              <a:t> </a:t>
            </a:r>
            <a:r>
              <a:rPr lang="de-DE" b="1" dirty="0" err="1"/>
              <a:t>and</a:t>
            </a:r>
            <a:r>
              <a:rPr lang="de-DE" b="1" dirty="0"/>
              <a:t> </a:t>
            </a:r>
            <a:r>
              <a:rPr lang="de-DE" b="1" dirty="0" err="1"/>
              <a:t>produced</a:t>
            </a:r>
            <a:r>
              <a:rPr lang="de-DE" b="1" dirty="0"/>
              <a:t>. </a:t>
            </a:r>
            <a:endParaRPr b="1" dirty="0"/>
          </a:p>
          <a:p>
            <a:pPr marL="228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</a:pPr>
            <a:endParaRPr b="1" dirty="0"/>
          </a:p>
          <a:p>
            <a:pPr marL="228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Char char="•"/>
              <a:tabLst>
                <a:tab pos="1257300" algn="l"/>
              </a:tabLst>
            </a:pPr>
            <a:r>
              <a:rPr lang="de-DE" b="1" dirty="0" err="1"/>
              <a:t>Their</a:t>
            </a:r>
            <a:r>
              <a:rPr lang="de-DE" b="1" dirty="0"/>
              <a:t> </a:t>
            </a:r>
            <a:r>
              <a:rPr lang="de-DE" b="1" dirty="0" err="1"/>
              <a:t>recycling</a:t>
            </a:r>
            <a:r>
              <a:rPr lang="de-DE" b="1" dirty="0"/>
              <a:t> </a:t>
            </a:r>
            <a:r>
              <a:rPr lang="de-DE" b="1" dirty="0" err="1"/>
              <a:t>approaches</a:t>
            </a:r>
            <a:r>
              <a:rPr lang="de-DE" b="1" dirty="0"/>
              <a:t> </a:t>
            </a:r>
            <a:r>
              <a:rPr lang="de-DE" b="1" dirty="0" err="1"/>
              <a:t>need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be</a:t>
            </a:r>
            <a:r>
              <a:rPr lang="de-DE" b="1" dirty="0"/>
              <a:t> </a:t>
            </a:r>
            <a:r>
              <a:rPr lang="de-DE" b="1" dirty="0" err="1"/>
              <a:t>better</a:t>
            </a:r>
            <a:r>
              <a:rPr lang="de-DE" b="1" dirty="0"/>
              <a:t> </a:t>
            </a:r>
            <a:r>
              <a:rPr lang="de-DE" b="1" dirty="0" err="1"/>
              <a:t>established</a:t>
            </a:r>
            <a:r>
              <a:rPr lang="de-DE" b="1" dirty="0"/>
              <a:t> </a:t>
            </a:r>
            <a:r>
              <a:rPr lang="de-DE" b="1" dirty="0" err="1"/>
              <a:t>and</a:t>
            </a:r>
            <a:r>
              <a:rPr lang="de-DE" b="1" dirty="0"/>
              <a:t> in </a:t>
            </a:r>
            <a:r>
              <a:rPr lang="de-DE" b="1" dirty="0" err="1"/>
              <a:t>motion</a:t>
            </a:r>
            <a:r>
              <a:rPr lang="de-DE" b="1" dirty="0"/>
              <a:t>.</a:t>
            </a:r>
            <a:endParaRPr b="1" dirty="0"/>
          </a:p>
          <a:p>
            <a:pPr marL="228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None/>
            </a:pPr>
            <a:endParaRPr b="1" dirty="0"/>
          </a:p>
          <a:p>
            <a:pPr marL="228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600"/>
              <a:buChar char="•"/>
            </a:pPr>
            <a:r>
              <a:rPr lang="de-DE" b="1" dirty="0" err="1"/>
              <a:t>Biodegradability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biopolymers</a:t>
            </a:r>
            <a:r>
              <a:rPr lang="de-DE" b="1" dirty="0"/>
              <a:t> </a:t>
            </a:r>
            <a:r>
              <a:rPr lang="de-DE" b="1" dirty="0" err="1"/>
              <a:t>applications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be</a:t>
            </a:r>
            <a:r>
              <a:rPr lang="de-DE" b="1" dirty="0"/>
              <a:t> </a:t>
            </a:r>
            <a:r>
              <a:rPr lang="de-DE" b="1" dirty="0" err="1"/>
              <a:t>expanded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more</a:t>
            </a:r>
            <a:r>
              <a:rPr lang="de-DE" b="1" dirty="0"/>
              <a:t> </a:t>
            </a:r>
            <a:r>
              <a:rPr lang="de-DE" b="1" dirty="0" err="1"/>
              <a:t>environments</a:t>
            </a:r>
            <a:r>
              <a:rPr lang="de-DE" b="1" dirty="0"/>
              <a:t>. </a:t>
            </a:r>
            <a:endParaRPr b="1" dirty="0"/>
          </a:p>
        </p:txBody>
      </p:sp>
      <p:sp>
        <p:nvSpPr>
          <p:cNvPr id="116" name="Google Shape;116;p29"/>
          <p:cNvSpPr txBox="1"/>
          <p:nvPr/>
        </p:nvSpPr>
        <p:spPr>
          <a:xfrm>
            <a:off x="0" y="-1"/>
            <a:ext cx="10269073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de-DE" sz="2000" b="1" i="0" u="none" strike="noStrike" cap="none" dirty="0" err="1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Why</a:t>
            </a:r>
            <a:r>
              <a:rPr lang="de-DE" sz="2000" b="1" i="0" u="none" strike="noStrike" cap="none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2000" b="1" i="0" u="none" strike="noStrike" cap="none" dirty="0" err="1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is</a:t>
            </a:r>
            <a:r>
              <a:rPr lang="de-DE" sz="2000" b="1" i="0" u="none" strike="noStrike" cap="none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PRESERVE </a:t>
            </a:r>
            <a:r>
              <a:rPr lang="de-DE" sz="2000" b="1" i="0" u="none" strike="noStrike" cap="none" dirty="0" err="1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needed</a:t>
            </a:r>
            <a:r>
              <a:rPr lang="de-DE" sz="2000" b="1" i="0" u="none" strike="noStrike" cap="none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?</a:t>
            </a:r>
            <a:endParaRPr sz="1400" b="1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pic>
        <p:nvPicPr>
          <p:cNvPr id="117" name="Google Shape;117;p29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0" y="553688"/>
            <a:ext cx="3810000" cy="1866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 txBox="1"/>
          <p:nvPr/>
        </p:nvSpPr>
        <p:spPr>
          <a:xfrm>
            <a:off x="0" y="-1"/>
            <a:ext cx="10269073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de-DE" sz="2000" b="1" dirty="0" smtClean="0">
                <a:solidFill>
                  <a:schemeClr val="lt1"/>
                </a:solidFill>
                <a:latin typeface="Montserrat"/>
                <a:sym typeface="Montserrat"/>
              </a:rPr>
              <a:t>PRESERVE </a:t>
            </a:r>
            <a:r>
              <a:rPr lang="de-DE" sz="2000" b="1" dirty="0" err="1" smtClean="0">
                <a:solidFill>
                  <a:schemeClr val="lt1"/>
                </a:solidFill>
                <a:latin typeface="Montserrat"/>
                <a:sym typeface="Montserrat"/>
              </a:rPr>
              <a:t>objectives</a:t>
            </a:r>
            <a:endParaRPr sz="1400" b="1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2688434" y="816427"/>
            <a:ext cx="6823724" cy="5225143"/>
            <a:chOff x="5267345" y="816427"/>
            <a:chExt cx="6823724" cy="5225143"/>
          </a:xfrm>
        </p:grpSpPr>
        <p:pic>
          <p:nvPicPr>
            <p:cNvPr id="126" name="Google Shape;126;p5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67345" y="816427"/>
              <a:ext cx="6823724" cy="52251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126;p5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8460" y="3173729"/>
              <a:ext cx="85725" cy="3143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 txBox="1"/>
          <p:nvPr/>
        </p:nvSpPr>
        <p:spPr>
          <a:xfrm>
            <a:off x="0" y="-1"/>
            <a:ext cx="10269073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de-DE" sz="2000" b="1" dirty="0" smtClean="0">
                <a:solidFill>
                  <a:schemeClr val="lt1"/>
                </a:solidFill>
                <a:latin typeface="Montserrat"/>
                <a:sym typeface="Montserrat"/>
              </a:rPr>
              <a:t>PRESERVE – Protein </a:t>
            </a:r>
            <a:r>
              <a:rPr lang="de-DE" sz="2000" b="1" dirty="0" err="1" smtClean="0">
                <a:solidFill>
                  <a:schemeClr val="lt1"/>
                </a:solidFill>
                <a:latin typeface="Montserrat"/>
                <a:sym typeface="Montserrat"/>
              </a:rPr>
              <a:t>Coating</a:t>
            </a:r>
            <a:endParaRPr sz="1400" b="1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339567" y="945560"/>
            <a:ext cx="8009172" cy="4712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3F4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3F4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82563" indent="-182563">
              <a:lnSpc>
                <a:spcPct val="150000"/>
              </a:lnSpc>
            </a:pPr>
            <a:r>
              <a:rPr lang="en-GB" sz="2000" b="1" dirty="0" smtClean="0">
                <a:latin typeface="Montserrat" panose="020B0604020202020204" charset="0"/>
                <a:cs typeface="Montserrat" panose="020B0604020202020204" charset="0"/>
              </a:rPr>
              <a:t>Whey by-product of cheese manufacturing</a:t>
            </a:r>
          </a:p>
          <a:p>
            <a:pPr marL="182563" indent="-182563">
              <a:lnSpc>
                <a:spcPct val="150000"/>
              </a:lnSpc>
            </a:pPr>
            <a:r>
              <a:rPr lang="en-GB" sz="2000" b="1" dirty="0" smtClean="0">
                <a:latin typeface="Montserrat" panose="020B0604020202020204" charset="0"/>
                <a:cs typeface="Montserrat" panose="020B0604020202020204" charset="0"/>
              </a:rPr>
              <a:t>Yearly production in Europe: 50 </a:t>
            </a:r>
            <a:r>
              <a:rPr lang="en-GB" sz="2000" b="1" dirty="0" err="1" smtClean="0">
                <a:latin typeface="Montserrat" panose="020B0604020202020204" charset="0"/>
                <a:cs typeface="Montserrat" panose="020B0604020202020204" charset="0"/>
              </a:rPr>
              <a:t>mio</a:t>
            </a:r>
            <a:r>
              <a:rPr lang="en-GB" sz="2000" b="1" dirty="0" smtClean="0">
                <a:latin typeface="Montserrat" panose="020B0604020202020204" charset="0"/>
                <a:cs typeface="Montserrat" panose="020B0604020202020204" charset="0"/>
              </a:rPr>
              <a:t>. t, 50 % of which discarded</a:t>
            </a:r>
            <a:r>
              <a:rPr lang="en-GB" sz="2000" b="1" baseline="30000" dirty="0" smtClean="0">
                <a:latin typeface="Montserrat" panose="020B0604020202020204" charset="0"/>
                <a:cs typeface="Montserrat" panose="020B0604020202020204" charset="0"/>
              </a:rPr>
              <a:t>2</a:t>
            </a:r>
            <a:endParaRPr lang="en-GB" sz="2000" b="1" dirty="0" smtClean="0">
              <a:latin typeface="Montserrat" panose="020B0604020202020204" charset="0"/>
              <a:cs typeface="Montserrat" panose="020B060402020202020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sz="2000" b="1" dirty="0" smtClean="0">
                <a:latin typeface="Montserrat" panose="020B0604020202020204" charset="0"/>
                <a:cs typeface="Montserrat" panose="020B0604020202020204" charset="0"/>
                <a:sym typeface="Wingdings" panose="05000000000000000000" pitchFamily="2" charset="2"/>
              </a:rPr>
              <a:t>   </a:t>
            </a:r>
            <a:r>
              <a:rPr lang="en-GB" sz="2000" b="1" dirty="0" smtClean="0">
                <a:latin typeface="Montserrat" panose="020B0604020202020204" charset="0"/>
                <a:cs typeface="Montserrat" panose="020B0604020202020204" charset="0"/>
              </a:rPr>
              <a:t> non-food competitive source</a:t>
            </a:r>
          </a:p>
          <a:p>
            <a:pPr marL="182563" indent="-182563">
              <a:lnSpc>
                <a:spcPct val="150000"/>
              </a:lnSpc>
            </a:pPr>
            <a:r>
              <a:rPr lang="en-GB" sz="2000" b="1" dirty="0" smtClean="0">
                <a:latin typeface="Montserrat" panose="020B0604020202020204" charset="0"/>
                <a:cs typeface="Montserrat" panose="020B0604020202020204" charset="0"/>
              </a:rPr>
              <a:t>Potential bio-based alternative to EVOH</a:t>
            </a:r>
            <a:r>
              <a:rPr lang="en-GB" sz="2000" b="1" baseline="30000" dirty="0" smtClean="0">
                <a:latin typeface="Montserrat" panose="020B0604020202020204" charset="0"/>
                <a:cs typeface="Montserrat" panose="020B0604020202020204" charset="0"/>
              </a:rPr>
              <a:t> </a:t>
            </a:r>
            <a:r>
              <a:rPr lang="en-GB" sz="2000" b="1" dirty="0" smtClean="0">
                <a:latin typeface="Montserrat" panose="020B0604020202020204" charset="0"/>
                <a:cs typeface="Montserrat" panose="020B0604020202020204" charset="0"/>
              </a:rPr>
              <a:t>due to high oxygen barrier properties</a:t>
            </a:r>
            <a:r>
              <a:rPr lang="en-GB" sz="2000" b="1" baseline="30000" dirty="0" smtClean="0">
                <a:latin typeface="Montserrat" panose="020B0604020202020204" charset="0"/>
                <a:cs typeface="Montserrat" panose="020B0604020202020204" charset="0"/>
              </a:rPr>
              <a:t>3</a:t>
            </a:r>
          </a:p>
          <a:p>
            <a:pPr marL="182563" indent="-182563">
              <a:lnSpc>
                <a:spcPct val="150000"/>
              </a:lnSpc>
            </a:pPr>
            <a:r>
              <a:rPr lang="en-GB" sz="2000" b="1" dirty="0" smtClean="0">
                <a:latin typeface="Montserrat" panose="020B0604020202020204" charset="0"/>
                <a:cs typeface="Montserrat" panose="020B0604020202020204" charset="0"/>
              </a:rPr>
              <a:t>Use of protein layer to allow separation of multilayer structures in recycling</a:t>
            </a:r>
            <a:r>
              <a:rPr lang="en-GB" sz="2000" b="1" baseline="30000" dirty="0" smtClean="0">
                <a:latin typeface="Montserrat" panose="020B0604020202020204" charset="0"/>
                <a:cs typeface="Montserrat" panose="020B0604020202020204" charset="0"/>
              </a:rPr>
              <a:t>4</a:t>
            </a:r>
            <a:r>
              <a:rPr lang="en-GB" sz="2000" b="1" dirty="0" smtClean="0">
                <a:latin typeface="Montserrat" panose="020B0604020202020204" charset="0"/>
                <a:cs typeface="Montserrat" panose="020B0604020202020204" charset="0"/>
              </a:rPr>
              <a:t> 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7799" y="1560414"/>
            <a:ext cx="2194750" cy="373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26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ückblick">
  <a:themeElements>
    <a:clrScheme name="Benutzerdefiniert 9">
      <a:dk1>
        <a:sysClr val="windowText" lastClr="000000"/>
      </a:dk1>
      <a:lt1>
        <a:sysClr val="window" lastClr="FFFFFF"/>
      </a:lt1>
      <a:dk2>
        <a:srgbClr val="373545"/>
      </a:dk2>
      <a:lt2>
        <a:srgbClr val="BCDCF2"/>
      </a:lt2>
      <a:accent1>
        <a:srgbClr val="002060"/>
      </a:accent1>
      <a:accent2>
        <a:srgbClr val="002060"/>
      </a:accent2>
      <a:accent3>
        <a:srgbClr val="002060"/>
      </a:accent3>
      <a:accent4>
        <a:srgbClr val="124163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Benutzerdefiniert 3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824</Words>
  <Application>Microsoft Office PowerPoint</Application>
  <PresentationFormat>Breitbild</PresentationFormat>
  <Paragraphs>125</Paragraphs>
  <Slides>15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15</vt:i4>
      </vt:variant>
    </vt:vector>
  </HeadingPairs>
  <TitlesOfParts>
    <vt:vector size="23" baseType="lpstr">
      <vt:lpstr>Arial</vt:lpstr>
      <vt:lpstr>Wingdings</vt:lpstr>
      <vt:lpstr>Times New Roman</vt:lpstr>
      <vt:lpstr>Montserrat</vt:lpstr>
      <vt:lpstr>Calibri</vt:lpstr>
      <vt:lpstr>Source Sans Pro</vt:lpstr>
      <vt:lpstr>Office Theme</vt:lpstr>
      <vt:lpstr>Rückblick</vt:lpstr>
      <vt:lpstr>PRESERVE High performance sustainable bio-based packaging with tailored end of life and upcycled secondary use </vt:lpstr>
      <vt:lpstr>The SPI in Sigmaringen</vt:lpstr>
      <vt:lpstr>PowerPoint-Präsentation</vt:lpstr>
      <vt:lpstr>Thematic Area of the SPI</vt:lpstr>
      <vt:lpstr>Projects of the SPI</vt:lpstr>
      <vt:lpstr>PowerPoint-Präsentation</vt:lpstr>
      <vt:lpstr>  In 2021, 19 M tons of packaging produced  Europe is far from its sustainability goals  Required recycling rate by 2030: 70% In 2021, recycling rates vary between 38-80% (average: 64%)1 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performance sustainable bio-based packaging with tailored end of life and upcycled secondary use </dc:title>
  <dc:creator>Georgios Chalkias</dc:creator>
  <cp:lastModifiedBy>Eißenberger, Kristina</cp:lastModifiedBy>
  <cp:revision>28</cp:revision>
  <dcterms:created xsi:type="dcterms:W3CDTF">2020-04-21T14:33:24Z</dcterms:created>
  <dcterms:modified xsi:type="dcterms:W3CDTF">2024-09-30T10:13:49Z</dcterms:modified>
</cp:coreProperties>
</file>