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4"/>
  </p:sldMasterIdLst>
  <p:notesMasterIdLst>
    <p:notesMasterId r:id="rId11"/>
  </p:notesMasterIdLst>
  <p:sldIdLst>
    <p:sldId id="334" r:id="rId5"/>
    <p:sldId id="331" r:id="rId6"/>
    <p:sldId id="339" r:id="rId7"/>
    <p:sldId id="352" r:id="rId8"/>
    <p:sldId id="340" r:id="rId9"/>
    <p:sldId id="351" r:id="rId10"/>
  </p:sldIdLst>
  <p:sldSz cx="9144000" cy="5143500" type="screen16x9"/>
  <p:notesSz cx="6858000" cy="9144000"/>
  <p:defaultTextStyle>
    <a:defPPr marL="0" marR="0" indent="0" algn="l" defTabSz="342892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171446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342892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514337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685783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857228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1028675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1200120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1371566" algn="ctr" defTabSz="91435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735" userDrawn="1">
          <p15:clr>
            <a:srgbClr val="A4A3A4"/>
          </p15:clr>
        </p15:guide>
        <p15:guide id="2" pos="2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A942"/>
    <a:srgbClr val="657DB8"/>
    <a:srgbClr val="A6C5E5"/>
    <a:srgbClr val="73BB80"/>
    <a:srgbClr val="273285"/>
    <a:srgbClr val="2A3680"/>
    <a:srgbClr val="3333FF"/>
    <a:srgbClr val="0033CC"/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29F8CF-C28F-47B9-8B94-87CEC6C43BCB}" v="1" dt="2024-09-30T07:15:24.84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92597" autoAdjust="0"/>
  </p:normalViewPr>
  <p:slideViewPr>
    <p:cSldViewPr snapToGrid="0">
      <p:cViewPr varScale="1">
        <p:scale>
          <a:sx n="91" d="100"/>
          <a:sy n="91" d="100"/>
        </p:scale>
        <p:origin x="2454" y="822"/>
      </p:cViewPr>
      <p:guideLst>
        <p:guide orient="horz" pos="735"/>
        <p:guide pos="24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71446" latinLnBrk="0">
      <a:lnSpc>
        <a:spcPct val="117999"/>
      </a:lnSpc>
      <a:defRPr sz="1400">
        <a:latin typeface="+mn-lt"/>
        <a:ea typeface="+mn-ea"/>
        <a:cs typeface="+mn-cs"/>
        <a:sym typeface="Helvetica Neue"/>
      </a:defRPr>
    </a:lvl1pPr>
    <a:lvl2pPr indent="85723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46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68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892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15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37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60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783" defTabSz="171446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36801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08066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8884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://www.bbi-europe.eu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9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://www.bbi-europe.eu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9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bbi-europe.eu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">
    <p:bg>
      <p:bgPr>
        <a:solidFill>
          <a:srgbClr val="A6C5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">
            <a:extLst>
              <a:ext uri="{FF2B5EF4-FFF2-40B4-BE49-F238E27FC236}">
                <a16:creationId xmlns:a16="http://schemas.microsoft.com/office/drawing/2014/main" id="{2E014BD0-0594-5945-A8B3-23394EB66334}"/>
              </a:ext>
            </a:extLst>
          </p:cNvPr>
          <p:cNvSpPr/>
          <p:nvPr userDrawn="1"/>
        </p:nvSpPr>
        <p:spPr>
          <a:xfrm>
            <a:off x="1" y="0"/>
            <a:ext cx="4591079" cy="514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557" extrusionOk="0">
                <a:moveTo>
                  <a:pt x="0" y="0"/>
                </a:moveTo>
                <a:lnTo>
                  <a:pt x="0" y="4107"/>
                </a:lnTo>
                <a:lnTo>
                  <a:pt x="0" y="17451"/>
                </a:lnTo>
                <a:lnTo>
                  <a:pt x="0" y="21558"/>
                </a:lnTo>
                <a:lnTo>
                  <a:pt x="8909" y="21558"/>
                </a:lnTo>
                <a:lnTo>
                  <a:pt x="8909" y="21555"/>
                </a:lnTo>
                <a:cubicBezTo>
                  <a:pt x="11878" y="21579"/>
                  <a:pt x="14855" y="20529"/>
                  <a:pt x="17120" y="18401"/>
                </a:cubicBezTo>
                <a:cubicBezTo>
                  <a:pt x="21600" y="14191"/>
                  <a:pt x="21600" y="7367"/>
                  <a:pt x="17120" y="3157"/>
                </a:cubicBezTo>
                <a:cubicBezTo>
                  <a:pt x="14855" y="1029"/>
                  <a:pt x="11878" y="-21"/>
                  <a:pt x="8909" y="3"/>
                </a:cubicBezTo>
                <a:lnTo>
                  <a:pt x="890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DFE1C-089E-4FD0-A5CF-7184546900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3551" y="4106639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200" b="0" i="0" u="none" strike="noStrike" cap="none" spc="0" baseline="0" dirty="0" smtClean="0">
                <a:solidFill>
                  <a:srgbClr val="697EB3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Name SURNAME</a:t>
            </a:r>
          </a:p>
        </p:txBody>
      </p:sp>
      <p:pic>
        <p:nvPicPr>
          <p:cNvPr id="23" name="Picture 2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D2BDF887-51C6-DB47-9F7F-55DBA75CB3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16" y="361980"/>
            <a:ext cx="1480015" cy="674882"/>
          </a:xfrm>
          <a:prstGeom prst="rect">
            <a:avLst/>
          </a:prstGeom>
        </p:spPr>
      </p:pic>
      <p:pic>
        <p:nvPicPr>
          <p:cNvPr id="27" name="Picture 26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DD6121F5-BA4A-8F47-9EC8-C97C2938AD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12" y="4781522"/>
            <a:ext cx="933424" cy="256935"/>
          </a:xfrm>
          <a:prstGeom prst="rect">
            <a:avLst/>
          </a:prstGeom>
        </p:spPr>
      </p:pic>
      <p:pic>
        <p:nvPicPr>
          <p:cNvPr id="29" name="Picture 2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3ED8480F-981A-3F41-A17B-BC496BB06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62" y="4815342"/>
            <a:ext cx="933424" cy="195112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53A5835-8BE2-364D-B465-78496539D5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flipH="1">
            <a:off x="4600137" y="-10965"/>
            <a:ext cx="4553050" cy="5166660"/>
          </a:xfrm>
          <a:custGeom>
            <a:avLst/>
            <a:gdLst>
              <a:gd name="connsiteX0" fmla="*/ 0 w 13745242"/>
              <a:gd name="connsiteY0" fmla="*/ 0 h 13745242"/>
              <a:gd name="connsiteX1" fmla="*/ 6872621 w 13745242"/>
              <a:gd name="connsiteY1" fmla="*/ 0 h 13745242"/>
              <a:gd name="connsiteX2" fmla="*/ 13745242 w 13745242"/>
              <a:gd name="connsiteY2" fmla="*/ 6872621 h 13745242"/>
              <a:gd name="connsiteX3" fmla="*/ 6872621 w 13745242"/>
              <a:gd name="connsiteY3" fmla="*/ 13745242 h 13745242"/>
              <a:gd name="connsiteX4" fmla="*/ 0 w 13745242"/>
              <a:gd name="connsiteY4" fmla="*/ 13745242 h 13745242"/>
              <a:gd name="connsiteX5" fmla="*/ 0 w 13745242"/>
              <a:gd name="connsiteY5" fmla="*/ 0 h 13745242"/>
              <a:gd name="connsiteX0" fmla="*/ 1443789 w 13745242"/>
              <a:gd name="connsiteY0" fmla="*/ 0 h 13865558"/>
              <a:gd name="connsiteX1" fmla="*/ 6872621 w 13745242"/>
              <a:gd name="connsiteY1" fmla="*/ 120316 h 13865558"/>
              <a:gd name="connsiteX2" fmla="*/ 13745242 w 13745242"/>
              <a:gd name="connsiteY2" fmla="*/ 6992937 h 13865558"/>
              <a:gd name="connsiteX3" fmla="*/ 6872621 w 13745242"/>
              <a:gd name="connsiteY3" fmla="*/ 13865558 h 13865558"/>
              <a:gd name="connsiteX4" fmla="*/ 0 w 13745242"/>
              <a:gd name="connsiteY4" fmla="*/ 13865558 h 13865558"/>
              <a:gd name="connsiteX5" fmla="*/ 1443789 w 13745242"/>
              <a:gd name="connsiteY5" fmla="*/ 0 h 13865558"/>
              <a:gd name="connsiteX0" fmla="*/ 0 w 12301453"/>
              <a:gd name="connsiteY0" fmla="*/ 0 h 14034000"/>
              <a:gd name="connsiteX1" fmla="*/ 5428832 w 12301453"/>
              <a:gd name="connsiteY1" fmla="*/ 120316 h 14034000"/>
              <a:gd name="connsiteX2" fmla="*/ 12301453 w 12301453"/>
              <a:gd name="connsiteY2" fmla="*/ 6992937 h 14034000"/>
              <a:gd name="connsiteX3" fmla="*/ 5428832 w 12301453"/>
              <a:gd name="connsiteY3" fmla="*/ 13865558 h 14034000"/>
              <a:gd name="connsiteX4" fmla="*/ 24063 w 12301453"/>
              <a:gd name="connsiteY4" fmla="*/ 14034000 h 14034000"/>
              <a:gd name="connsiteX5" fmla="*/ 0 w 12301453"/>
              <a:gd name="connsiteY5" fmla="*/ 0 h 14034000"/>
              <a:gd name="connsiteX0" fmla="*/ 72189 w 12277390"/>
              <a:gd name="connsiteY0" fmla="*/ 0 h 13937748"/>
              <a:gd name="connsiteX1" fmla="*/ 5404769 w 12277390"/>
              <a:gd name="connsiteY1" fmla="*/ 24064 h 13937748"/>
              <a:gd name="connsiteX2" fmla="*/ 12277390 w 12277390"/>
              <a:gd name="connsiteY2" fmla="*/ 6896685 h 13937748"/>
              <a:gd name="connsiteX3" fmla="*/ 5404769 w 12277390"/>
              <a:gd name="connsiteY3" fmla="*/ 13769306 h 13937748"/>
              <a:gd name="connsiteX4" fmla="*/ 0 w 12277390"/>
              <a:gd name="connsiteY4" fmla="*/ 13937748 h 13937748"/>
              <a:gd name="connsiteX5" fmla="*/ 72189 w 12277390"/>
              <a:gd name="connsiteY5" fmla="*/ 0 h 13937748"/>
              <a:gd name="connsiteX0" fmla="*/ 158686 w 12277390"/>
              <a:gd name="connsiteY0" fmla="*/ 649 h 13913684"/>
              <a:gd name="connsiteX1" fmla="*/ 5404769 w 12277390"/>
              <a:gd name="connsiteY1" fmla="*/ 0 h 13913684"/>
              <a:gd name="connsiteX2" fmla="*/ 12277390 w 12277390"/>
              <a:gd name="connsiteY2" fmla="*/ 6872621 h 13913684"/>
              <a:gd name="connsiteX3" fmla="*/ 5404769 w 12277390"/>
              <a:gd name="connsiteY3" fmla="*/ 13745242 h 13913684"/>
              <a:gd name="connsiteX4" fmla="*/ 0 w 12277390"/>
              <a:gd name="connsiteY4" fmla="*/ 13913684 h 13913684"/>
              <a:gd name="connsiteX5" fmla="*/ 158686 w 12277390"/>
              <a:gd name="connsiteY5" fmla="*/ 649 h 13913684"/>
              <a:gd name="connsiteX0" fmla="*/ 146330 w 12277390"/>
              <a:gd name="connsiteY0" fmla="*/ 649 h 13913684"/>
              <a:gd name="connsiteX1" fmla="*/ 5404769 w 12277390"/>
              <a:gd name="connsiteY1" fmla="*/ 0 h 13913684"/>
              <a:gd name="connsiteX2" fmla="*/ 12277390 w 12277390"/>
              <a:gd name="connsiteY2" fmla="*/ 6872621 h 13913684"/>
              <a:gd name="connsiteX3" fmla="*/ 5404769 w 12277390"/>
              <a:gd name="connsiteY3" fmla="*/ 13745242 h 13913684"/>
              <a:gd name="connsiteX4" fmla="*/ 0 w 12277390"/>
              <a:gd name="connsiteY4" fmla="*/ 13913684 h 13913684"/>
              <a:gd name="connsiteX5" fmla="*/ 146330 w 12277390"/>
              <a:gd name="connsiteY5" fmla="*/ 649 h 13913684"/>
              <a:gd name="connsiteX0" fmla="*/ 10406 w 12141466"/>
              <a:gd name="connsiteY0" fmla="*/ 649 h 13777760"/>
              <a:gd name="connsiteX1" fmla="*/ 5268845 w 12141466"/>
              <a:gd name="connsiteY1" fmla="*/ 0 h 13777760"/>
              <a:gd name="connsiteX2" fmla="*/ 12141466 w 12141466"/>
              <a:gd name="connsiteY2" fmla="*/ 6872621 h 13777760"/>
              <a:gd name="connsiteX3" fmla="*/ 5268845 w 12141466"/>
              <a:gd name="connsiteY3" fmla="*/ 13745242 h 13777760"/>
              <a:gd name="connsiteX4" fmla="*/ 0 w 12141466"/>
              <a:gd name="connsiteY4" fmla="*/ 13777760 h 13777760"/>
              <a:gd name="connsiteX5" fmla="*/ 10406 w 12141466"/>
              <a:gd name="connsiteY5" fmla="*/ 649 h 1377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1466" h="13777760">
                <a:moveTo>
                  <a:pt x="10406" y="649"/>
                </a:moveTo>
                <a:lnTo>
                  <a:pt x="5268845" y="0"/>
                </a:lnTo>
                <a:cubicBezTo>
                  <a:pt x="9064489" y="0"/>
                  <a:pt x="12141466" y="3076977"/>
                  <a:pt x="12141466" y="6872621"/>
                </a:cubicBezTo>
                <a:cubicBezTo>
                  <a:pt x="12141466" y="10668265"/>
                  <a:pt x="9064489" y="13745242"/>
                  <a:pt x="5268845" y="13745242"/>
                </a:cubicBezTo>
                <a:lnTo>
                  <a:pt x="0" y="13777760"/>
                </a:lnTo>
                <a:cubicBezTo>
                  <a:pt x="3469" y="9185390"/>
                  <a:pt x="6937" y="4593019"/>
                  <a:pt x="10406" y="649"/>
                </a:cubicBezTo>
                <a:close/>
              </a:path>
            </a:pathLst>
          </a:custGeom>
          <a:ln>
            <a:noFill/>
          </a:ln>
        </p:spPr>
        <p:txBody>
          <a:bodyPr anchor="ctr" anchorCtr="1"/>
          <a:lstStyle>
            <a:lvl1pPr marL="0" indent="0">
              <a:buFontTx/>
              <a:buNone/>
              <a:defRPr b="1" i="0">
                <a:solidFill>
                  <a:srgbClr val="2A3680"/>
                </a:solidFill>
                <a:latin typeface="Oakes Grotesk" pitchFamily="2" charset="0"/>
              </a:defRPr>
            </a:lvl1pPr>
          </a:lstStyle>
          <a:p>
            <a:r>
              <a:rPr lang="en-PT"/>
              <a:t>Click to insert picture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B25359F-6EF6-4B3C-89C3-F8A31983F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551" y="4340202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050" b="0" i="0" u="none" strike="noStrike" cap="none" spc="0" baseline="0" dirty="0" smtClean="0">
                <a:solidFill>
                  <a:srgbClr val="697EB3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226F09A-5C82-4C1F-8529-BC193AC0406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551" y="4580910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050" b="0" i="0" u="none" strike="noStrike" cap="none" spc="0" baseline="0" dirty="0" smtClean="0">
                <a:solidFill>
                  <a:srgbClr val="697EB3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endParaRPr lang="en-US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5643885-9647-4796-A44F-CDF412D8C1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7868" y="2004715"/>
            <a:ext cx="3759796" cy="1360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75">
                <a:solidFill>
                  <a:srgbClr val="697E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>
              <a:buNone/>
              <a:defRPr sz="3600">
                <a:solidFill>
                  <a:srgbClr val="697E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162144166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334420AD-53B5-9B94-EAB4-EC864E202F2B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24063" y="-24065"/>
            <a:chExt cx="9529010" cy="1612234"/>
          </a:xfrm>
        </p:grpSpPr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CC3C9B72-1FEE-DE4C-A83E-45E34C8C64B7}"/>
                </a:ext>
              </a:extLst>
            </p:cNvPr>
            <p:cNvSpPr/>
            <p:nvPr/>
          </p:nvSpPr>
          <p:spPr>
            <a:xfrm>
              <a:off x="8111654" y="-24065"/>
              <a:ext cx="1393293" cy="1612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BB8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13" name="Rectangle">
              <a:extLst>
                <a:ext uri="{FF2B5EF4-FFF2-40B4-BE49-F238E27FC236}">
                  <a16:creationId xmlns:a16="http://schemas.microsoft.com/office/drawing/2014/main" id="{29DAC804-DC7F-3B45-8541-C31F705573AC}"/>
                </a:ext>
              </a:extLst>
            </p:cNvPr>
            <p:cNvSpPr/>
            <p:nvPr/>
          </p:nvSpPr>
          <p:spPr>
            <a:xfrm>
              <a:off x="-24063" y="-24065"/>
              <a:ext cx="8144663" cy="1612234"/>
            </a:xfrm>
            <a:prstGeom prst="rect">
              <a:avLst/>
            </a:prstGeom>
            <a:solidFill>
              <a:srgbClr val="73BB8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pic>
        <p:nvPicPr>
          <p:cNvPr id="16" name="Image" descr="Image">
            <a:extLst>
              <a:ext uri="{FF2B5EF4-FFF2-40B4-BE49-F238E27FC236}">
                <a16:creationId xmlns:a16="http://schemas.microsoft.com/office/drawing/2014/main" id="{6A537657-2EBC-CE47-BD89-4B48FD96A1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ext Placeholder 35">
            <a:extLst>
              <a:ext uri="{FF2B5EF4-FFF2-40B4-BE49-F238E27FC236}">
                <a16:creationId xmlns:a16="http://schemas.microsoft.com/office/drawing/2014/main" id="{D4DB2581-A775-E744-BDE6-EDEABF3695A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AED3B5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2DB0CCE-BFCA-4F03-B4E9-52BB12F2D3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092" y="1382207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500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2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5D197D05-6B46-44E2-B5CA-441FF7BE26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9956" y="1828801"/>
            <a:ext cx="7702675" cy="2547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9CC6195-F08B-40B2-AE65-16728CA44A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10EEFFF-C229-45DF-BBE7-AE0F5E405E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96989824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">
            <a:extLst>
              <a:ext uri="{FF2B5EF4-FFF2-40B4-BE49-F238E27FC236}">
                <a16:creationId xmlns:a16="http://schemas.microsoft.com/office/drawing/2014/main" id="{847E6F81-3CAF-C644-A0D4-0091EF3C3672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FA18F5F0-37E9-1B45-A85E-AE1CF36E5AD8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D3B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290CA99D-7E85-B14C-A7A8-7954AD79EACA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AED3B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pic>
        <p:nvPicPr>
          <p:cNvPr id="26" name="Image" descr="Image">
            <a:extLst>
              <a:ext uri="{FF2B5EF4-FFF2-40B4-BE49-F238E27FC236}">
                <a16:creationId xmlns:a16="http://schemas.microsoft.com/office/drawing/2014/main" id="{FD763046-5E8A-0D4C-A444-C05EF1D192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xt Placeholder 35">
            <a:extLst>
              <a:ext uri="{FF2B5EF4-FFF2-40B4-BE49-F238E27FC236}">
                <a16:creationId xmlns:a16="http://schemas.microsoft.com/office/drawing/2014/main" id="{F029C188-EDE4-CA40-BB0F-B3FD006C70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AED3B5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33DD176-45EE-4BBF-9A33-8D9247DBDE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15780DC-C07F-42E9-B78F-2E9A8D80C85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270597254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">
    <p:bg>
      <p:bgPr>
        <a:solidFill>
          <a:srgbClr val="73BB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ircle">
            <a:extLst>
              <a:ext uri="{FF2B5EF4-FFF2-40B4-BE49-F238E27FC236}">
                <a16:creationId xmlns:a16="http://schemas.microsoft.com/office/drawing/2014/main" id="{DD37DFA3-C2CB-D445-AA1E-4013326CC2D4}"/>
              </a:ext>
            </a:extLst>
          </p:cNvPr>
          <p:cNvSpPr/>
          <p:nvPr userDrawn="1"/>
        </p:nvSpPr>
        <p:spPr>
          <a:xfrm>
            <a:off x="7407932" y="1862173"/>
            <a:ext cx="1419157" cy="1419157"/>
          </a:xfrm>
          <a:prstGeom prst="ellipse">
            <a:avLst/>
          </a:prstGeom>
          <a:solidFill>
            <a:srgbClr val="AED3B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85A42D3A-99C3-6249-A106-27D4E5C374B5}"/>
              </a:ext>
            </a:extLst>
          </p:cNvPr>
          <p:cNvSpPr/>
          <p:nvPr userDrawn="1"/>
        </p:nvSpPr>
        <p:spPr>
          <a:xfrm>
            <a:off x="-2127" y="1862331"/>
            <a:ext cx="707153" cy="1418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3" h="21600" extrusionOk="0">
                <a:moveTo>
                  <a:pt x="0" y="0"/>
                </a:moveTo>
                <a:lnTo>
                  <a:pt x="0" y="21600"/>
                </a:lnTo>
                <a:cubicBezTo>
                  <a:pt x="5030" y="21591"/>
                  <a:pt x="10054" y="20538"/>
                  <a:pt x="13891" y="18438"/>
                </a:cubicBezTo>
                <a:cubicBezTo>
                  <a:pt x="21600" y="14219"/>
                  <a:pt x="21600" y="7380"/>
                  <a:pt x="13891" y="3162"/>
                </a:cubicBezTo>
                <a:cubicBezTo>
                  <a:pt x="10054" y="1062"/>
                  <a:pt x="5030" y="9"/>
                  <a:pt x="0" y="0"/>
                </a:cubicBezTo>
                <a:close/>
              </a:path>
            </a:pathLst>
          </a:custGeom>
          <a:solidFill>
            <a:srgbClr val="AED3B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4F6A0B0D-1BD5-FA4E-A712-FF99803E126B}"/>
              </a:ext>
            </a:extLst>
          </p:cNvPr>
          <p:cNvSpPr/>
          <p:nvPr userDrawn="1"/>
        </p:nvSpPr>
        <p:spPr>
          <a:xfrm>
            <a:off x="8085117" y="1862173"/>
            <a:ext cx="1066913" cy="1419157"/>
          </a:xfrm>
          <a:prstGeom prst="rect">
            <a:avLst/>
          </a:prstGeom>
          <a:solidFill>
            <a:srgbClr val="AED3B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31" name="EN Co-funded by the EU_WHITE.pdf" descr="EN Co-funded by the EU_WHITE.pdf">
            <a:extLst>
              <a:ext uri="{FF2B5EF4-FFF2-40B4-BE49-F238E27FC236}">
                <a16:creationId xmlns:a16="http://schemas.microsoft.com/office/drawing/2014/main" id="{B1A00F8A-3DC3-CE49-AD1E-034A09D581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66556" y="2616887"/>
            <a:ext cx="1228991" cy="257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BIC logo_white.png" descr="BIC logo_white.png">
            <a:extLst>
              <a:ext uri="{FF2B5EF4-FFF2-40B4-BE49-F238E27FC236}">
                <a16:creationId xmlns:a16="http://schemas.microsoft.com/office/drawing/2014/main" id="{D54D037A-9C5C-C34D-9843-7722BAD454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66556" y="2198469"/>
            <a:ext cx="1228991" cy="3377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BF5FAE2-D7D2-F945-89CE-C1AC8459261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3705" y="2248282"/>
            <a:ext cx="1653165" cy="648853"/>
          </a:xfrm>
          <a:prstGeom prst="rect">
            <a:avLst/>
          </a:prstGeom>
        </p:spPr>
      </p:pic>
      <p:sp>
        <p:nvSpPr>
          <p:cNvPr id="17" name="Circle">
            <a:extLst>
              <a:ext uri="{FF2B5EF4-FFF2-40B4-BE49-F238E27FC236}">
                <a16:creationId xmlns:a16="http://schemas.microsoft.com/office/drawing/2014/main" id="{8E77C048-1DAF-48C7-96EA-7AA3A390DE01}"/>
              </a:ext>
            </a:extLst>
          </p:cNvPr>
          <p:cNvSpPr/>
          <p:nvPr userDrawn="1"/>
        </p:nvSpPr>
        <p:spPr>
          <a:xfrm>
            <a:off x="3167665" y="1862173"/>
            <a:ext cx="1419157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8" name="Circle">
            <a:extLst>
              <a:ext uri="{FF2B5EF4-FFF2-40B4-BE49-F238E27FC236}">
                <a16:creationId xmlns:a16="http://schemas.microsoft.com/office/drawing/2014/main" id="{4AA557CB-2988-4E77-A7B9-A7E7CAFA03D3}"/>
              </a:ext>
            </a:extLst>
          </p:cNvPr>
          <p:cNvSpPr/>
          <p:nvPr userDrawn="1"/>
        </p:nvSpPr>
        <p:spPr>
          <a:xfrm>
            <a:off x="4583586" y="1862173"/>
            <a:ext cx="1419158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8FAA7CDA-69F0-43DD-936E-E5D8A5C8B5CD}"/>
              </a:ext>
            </a:extLst>
          </p:cNvPr>
          <p:cNvSpPr/>
          <p:nvPr userDrawn="1"/>
        </p:nvSpPr>
        <p:spPr>
          <a:xfrm>
            <a:off x="5989716" y="1862173"/>
            <a:ext cx="1419158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20" name="Image" descr="Image">
            <a:extLst>
              <a:ext uri="{FF2B5EF4-FFF2-40B4-BE49-F238E27FC236}">
                <a16:creationId xmlns:a16="http://schemas.microsoft.com/office/drawing/2014/main" id="{5344FC36-514B-4AED-9626-0BF8AE418F7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53676"/>
          <a:stretch>
            <a:fillRect/>
          </a:stretch>
        </p:blipFill>
        <p:spPr>
          <a:xfrm>
            <a:off x="4852562" y="2544882"/>
            <a:ext cx="906651" cy="2372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Untitled-1.png" descr="Untitled-1.png">
            <a:extLst>
              <a:ext uri="{FF2B5EF4-FFF2-40B4-BE49-F238E27FC236}">
                <a16:creationId xmlns:a16="http://schemas.microsoft.com/office/drawing/2014/main" id="{4DC39D8D-687F-49C1-B1E2-F556F51DFA5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167119" y="2270037"/>
            <a:ext cx="1066913" cy="876572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ubscribe">
            <a:extLst>
              <a:ext uri="{FF2B5EF4-FFF2-40B4-BE49-F238E27FC236}">
                <a16:creationId xmlns:a16="http://schemas.microsoft.com/office/drawing/2014/main" id="{01641E06-DDD5-425B-A46D-A4932B7AAD4C}"/>
              </a:ext>
            </a:extLst>
          </p:cNvPr>
          <p:cNvSpPr txBox="1"/>
          <p:nvPr userDrawn="1"/>
        </p:nvSpPr>
        <p:spPr>
          <a:xfrm>
            <a:off x="6355462" y="2248281"/>
            <a:ext cx="687666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1050">
                <a:latin typeface="Arial" panose="020B0604020202020204" pitchFamily="34" charset="0"/>
                <a:cs typeface="Arial" panose="020B0604020202020204" pitchFamily="34" charset="0"/>
              </a:rPr>
              <a:t>Subscribe</a:t>
            </a:r>
          </a:p>
        </p:txBody>
      </p:sp>
      <p:sp>
        <p:nvSpPr>
          <p:cNvPr id="38" name="Follow us">
            <a:extLst>
              <a:ext uri="{FF2B5EF4-FFF2-40B4-BE49-F238E27FC236}">
                <a16:creationId xmlns:a16="http://schemas.microsoft.com/office/drawing/2014/main" id="{5C74CFE6-5E5B-409C-9CDE-E54B430049B8}"/>
              </a:ext>
            </a:extLst>
          </p:cNvPr>
          <p:cNvSpPr txBox="1"/>
          <p:nvPr userDrawn="1"/>
        </p:nvSpPr>
        <p:spPr>
          <a:xfrm>
            <a:off x="4970131" y="2248281"/>
            <a:ext cx="646069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1050">
                <a:latin typeface="Arial" panose="020B0604020202020204" pitchFamily="34" charset="0"/>
                <a:cs typeface="Arial" panose="020B0604020202020204" pitchFamily="34" charset="0"/>
              </a:rPr>
              <a:t>Follow us</a:t>
            </a:r>
          </a:p>
        </p:txBody>
      </p:sp>
      <p:sp>
        <p:nvSpPr>
          <p:cNvPr id="39" name="info@bbieurope.eu…">
            <a:extLst>
              <a:ext uri="{FF2B5EF4-FFF2-40B4-BE49-F238E27FC236}">
                <a16:creationId xmlns:a16="http://schemas.microsoft.com/office/drawing/2014/main" id="{1CFDC022-8277-48AA-8C43-7542A0DEC5D9}"/>
              </a:ext>
            </a:extLst>
          </p:cNvPr>
          <p:cNvSpPr txBox="1"/>
          <p:nvPr userDrawn="1"/>
        </p:nvSpPr>
        <p:spPr>
          <a:xfrm>
            <a:off x="3327392" y="2460300"/>
            <a:ext cx="1099703" cy="414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130000"/>
              </a:lnSpc>
              <a:defRPr sz="1700">
                <a:solidFill>
                  <a:srgbClr val="2A3680"/>
                </a:solidFill>
                <a:latin typeface="Oakes Grotesk Regular"/>
                <a:ea typeface="Oakes Grotesk Regular"/>
                <a:cs typeface="Oakes Grotesk Regular"/>
                <a:sym typeface="Oakes Grotesk Regular"/>
              </a:defRPr>
            </a:pPr>
            <a:r>
              <a:rPr kumimoji="0" lang="en-GB" sz="850" b="0" i="0" u="none" strike="noStrike" cap="none" spc="0" normalizeH="0" baseline="0" dirty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Oakes Grotesk Regular"/>
              </a:rPr>
              <a:t>info@cbe.europa.eu</a:t>
            </a:r>
          </a:p>
          <a:p>
            <a:pPr>
              <a:lnSpc>
                <a:spcPct val="130000"/>
              </a:lnSpc>
              <a:defRPr sz="1700">
                <a:solidFill>
                  <a:srgbClr val="2A3680"/>
                </a:solidFill>
                <a:latin typeface="Oakes Grotesk Regular"/>
                <a:ea typeface="Oakes Grotesk Regular"/>
                <a:cs typeface="Oakes Grotesk Regular"/>
                <a:sym typeface="Oakes Grotesk Regular"/>
              </a:defRPr>
            </a:pPr>
            <a:r>
              <a:rPr kumimoji="0" lang="en-GB" sz="850" b="0" i="0" u="none" strike="noStrike" cap="none" spc="0" normalizeH="0" baseline="0" dirty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Oakes Grotesk Regular"/>
              </a:rPr>
              <a:t>www.cbe.europa.eu</a:t>
            </a:r>
            <a:endParaRPr sz="850" u="none" dirty="0">
              <a:solidFill>
                <a:srgbClr val="2A3680"/>
              </a:solidFill>
              <a:latin typeface="Arial" panose="020B0604020202020204" pitchFamily="34" charset="0"/>
              <a:cs typeface="Arial" panose="020B0604020202020204" pitchFamily="34" charset="0"/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0" name="Contact us">
            <a:extLst>
              <a:ext uri="{FF2B5EF4-FFF2-40B4-BE49-F238E27FC236}">
                <a16:creationId xmlns:a16="http://schemas.microsoft.com/office/drawing/2014/main" id="{6414449C-BB8E-40CE-9329-16DAB23D4317}"/>
              </a:ext>
            </a:extLst>
          </p:cNvPr>
          <p:cNvSpPr txBox="1"/>
          <p:nvPr userDrawn="1"/>
        </p:nvSpPr>
        <p:spPr>
          <a:xfrm>
            <a:off x="3494221" y="2248281"/>
            <a:ext cx="766044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1050" dirty="0"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38975895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">
    <p:bg>
      <p:bgPr>
        <a:solidFill>
          <a:srgbClr val="F0BD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">
            <a:extLst>
              <a:ext uri="{FF2B5EF4-FFF2-40B4-BE49-F238E27FC236}">
                <a16:creationId xmlns:a16="http://schemas.microsoft.com/office/drawing/2014/main" id="{63465B7C-F68A-E842-BC54-87DA2D45A5B3}"/>
              </a:ext>
            </a:extLst>
          </p:cNvPr>
          <p:cNvSpPr/>
          <p:nvPr userDrawn="1"/>
        </p:nvSpPr>
        <p:spPr>
          <a:xfrm>
            <a:off x="1" y="-13100"/>
            <a:ext cx="4591079" cy="5156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557" extrusionOk="0">
                <a:moveTo>
                  <a:pt x="0" y="0"/>
                </a:moveTo>
                <a:lnTo>
                  <a:pt x="0" y="4107"/>
                </a:lnTo>
                <a:lnTo>
                  <a:pt x="0" y="17451"/>
                </a:lnTo>
                <a:lnTo>
                  <a:pt x="0" y="21558"/>
                </a:lnTo>
                <a:lnTo>
                  <a:pt x="8909" y="21558"/>
                </a:lnTo>
                <a:lnTo>
                  <a:pt x="8909" y="21555"/>
                </a:lnTo>
                <a:cubicBezTo>
                  <a:pt x="11878" y="21579"/>
                  <a:pt x="14855" y="20529"/>
                  <a:pt x="17120" y="18401"/>
                </a:cubicBezTo>
                <a:cubicBezTo>
                  <a:pt x="21600" y="14191"/>
                  <a:pt x="21600" y="7367"/>
                  <a:pt x="17120" y="3157"/>
                </a:cubicBezTo>
                <a:cubicBezTo>
                  <a:pt x="14855" y="1029"/>
                  <a:pt x="11878" y="-21"/>
                  <a:pt x="8909" y="3"/>
                </a:cubicBezTo>
                <a:lnTo>
                  <a:pt x="890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21" name="Picture 2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9347823F-39E7-4A4B-AC2D-525797E22F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16" y="361980"/>
            <a:ext cx="1480015" cy="674882"/>
          </a:xfrm>
          <a:prstGeom prst="rect">
            <a:avLst/>
          </a:prstGeom>
        </p:spPr>
      </p:pic>
      <p:pic>
        <p:nvPicPr>
          <p:cNvPr id="22" name="Picture 21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D55BCF76-D28B-8740-92FA-A23D8B1F42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12" y="4781522"/>
            <a:ext cx="933424" cy="256935"/>
          </a:xfrm>
          <a:prstGeom prst="rect">
            <a:avLst/>
          </a:prstGeom>
        </p:spPr>
      </p:pic>
      <p:pic>
        <p:nvPicPr>
          <p:cNvPr id="23" name="Picture 2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E7BE4A3-5C88-8744-B061-A9E6241C8C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62" y="4815342"/>
            <a:ext cx="933424" cy="19511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005047E-22B5-1045-8BC4-1C2BE064335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009788" y="-13188"/>
            <a:ext cx="5156600" cy="5156688"/>
          </a:xfrm>
          <a:prstGeom prst="rect">
            <a:avLst/>
          </a:prstGeom>
        </p:spPr>
      </p:pic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0418819C-0E75-B147-B39A-5F3CE62BED2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flipH="1">
            <a:off x="4600137" y="-10965"/>
            <a:ext cx="4553050" cy="5166660"/>
          </a:xfrm>
          <a:custGeom>
            <a:avLst/>
            <a:gdLst>
              <a:gd name="connsiteX0" fmla="*/ 0 w 13745242"/>
              <a:gd name="connsiteY0" fmla="*/ 0 h 13745242"/>
              <a:gd name="connsiteX1" fmla="*/ 6872621 w 13745242"/>
              <a:gd name="connsiteY1" fmla="*/ 0 h 13745242"/>
              <a:gd name="connsiteX2" fmla="*/ 13745242 w 13745242"/>
              <a:gd name="connsiteY2" fmla="*/ 6872621 h 13745242"/>
              <a:gd name="connsiteX3" fmla="*/ 6872621 w 13745242"/>
              <a:gd name="connsiteY3" fmla="*/ 13745242 h 13745242"/>
              <a:gd name="connsiteX4" fmla="*/ 0 w 13745242"/>
              <a:gd name="connsiteY4" fmla="*/ 13745242 h 13745242"/>
              <a:gd name="connsiteX5" fmla="*/ 0 w 13745242"/>
              <a:gd name="connsiteY5" fmla="*/ 0 h 13745242"/>
              <a:gd name="connsiteX0" fmla="*/ 1443789 w 13745242"/>
              <a:gd name="connsiteY0" fmla="*/ 0 h 13865558"/>
              <a:gd name="connsiteX1" fmla="*/ 6872621 w 13745242"/>
              <a:gd name="connsiteY1" fmla="*/ 120316 h 13865558"/>
              <a:gd name="connsiteX2" fmla="*/ 13745242 w 13745242"/>
              <a:gd name="connsiteY2" fmla="*/ 6992937 h 13865558"/>
              <a:gd name="connsiteX3" fmla="*/ 6872621 w 13745242"/>
              <a:gd name="connsiteY3" fmla="*/ 13865558 h 13865558"/>
              <a:gd name="connsiteX4" fmla="*/ 0 w 13745242"/>
              <a:gd name="connsiteY4" fmla="*/ 13865558 h 13865558"/>
              <a:gd name="connsiteX5" fmla="*/ 1443789 w 13745242"/>
              <a:gd name="connsiteY5" fmla="*/ 0 h 13865558"/>
              <a:gd name="connsiteX0" fmla="*/ 0 w 12301453"/>
              <a:gd name="connsiteY0" fmla="*/ 0 h 14034000"/>
              <a:gd name="connsiteX1" fmla="*/ 5428832 w 12301453"/>
              <a:gd name="connsiteY1" fmla="*/ 120316 h 14034000"/>
              <a:gd name="connsiteX2" fmla="*/ 12301453 w 12301453"/>
              <a:gd name="connsiteY2" fmla="*/ 6992937 h 14034000"/>
              <a:gd name="connsiteX3" fmla="*/ 5428832 w 12301453"/>
              <a:gd name="connsiteY3" fmla="*/ 13865558 h 14034000"/>
              <a:gd name="connsiteX4" fmla="*/ 24063 w 12301453"/>
              <a:gd name="connsiteY4" fmla="*/ 14034000 h 14034000"/>
              <a:gd name="connsiteX5" fmla="*/ 0 w 12301453"/>
              <a:gd name="connsiteY5" fmla="*/ 0 h 14034000"/>
              <a:gd name="connsiteX0" fmla="*/ 72189 w 12277390"/>
              <a:gd name="connsiteY0" fmla="*/ 0 h 13937748"/>
              <a:gd name="connsiteX1" fmla="*/ 5404769 w 12277390"/>
              <a:gd name="connsiteY1" fmla="*/ 24064 h 13937748"/>
              <a:gd name="connsiteX2" fmla="*/ 12277390 w 12277390"/>
              <a:gd name="connsiteY2" fmla="*/ 6896685 h 13937748"/>
              <a:gd name="connsiteX3" fmla="*/ 5404769 w 12277390"/>
              <a:gd name="connsiteY3" fmla="*/ 13769306 h 13937748"/>
              <a:gd name="connsiteX4" fmla="*/ 0 w 12277390"/>
              <a:gd name="connsiteY4" fmla="*/ 13937748 h 13937748"/>
              <a:gd name="connsiteX5" fmla="*/ 72189 w 12277390"/>
              <a:gd name="connsiteY5" fmla="*/ 0 h 13937748"/>
              <a:gd name="connsiteX0" fmla="*/ 158686 w 12277390"/>
              <a:gd name="connsiteY0" fmla="*/ 649 h 13913684"/>
              <a:gd name="connsiteX1" fmla="*/ 5404769 w 12277390"/>
              <a:gd name="connsiteY1" fmla="*/ 0 h 13913684"/>
              <a:gd name="connsiteX2" fmla="*/ 12277390 w 12277390"/>
              <a:gd name="connsiteY2" fmla="*/ 6872621 h 13913684"/>
              <a:gd name="connsiteX3" fmla="*/ 5404769 w 12277390"/>
              <a:gd name="connsiteY3" fmla="*/ 13745242 h 13913684"/>
              <a:gd name="connsiteX4" fmla="*/ 0 w 12277390"/>
              <a:gd name="connsiteY4" fmla="*/ 13913684 h 13913684"/>
              <a:gd name="connsiteX5" fmla="*/ 158686 w 12277390"/>
              <a:gd name="connsiteY5" fmla="*/ 649 h 13913684"/>
              <a:gd name="connsiteX0" fmla="*/ 146330 w 12277390"/>
              <a:gd name="connsiteY0" fmla="*/ 649 h 13913684"/>
              <a:gd name="connsiteX1" fmla="*/ 5404769 w 12277390"/>
              <a:gd name="connsiteY1" fmla="*/ 0 h 13913684"/>
              <a:gd name="connsiteX2" fmla="*/ 12277390 w 12277390"/>
              <a:gd name="connsiteY2" fmla="*/ 6872621 h 13913684"/>
              <a:gd name="connsiteX3" fmla="*/ 5404769 w 12277390"/>
              <a:gd name="connsiteY3" fmla="*/ 13745242 h 13913684"/>
              <a:gd name="connsiteX4" fmla="*/ 0 w 12277390"/>
              <a:gd name="connsiteY4" fmla="*/ 13913684 h 13913684"/>
              <a:gd name="connsiteX5" fmla="*/ 146330 w 12277390"/>
              <a:gd name="connsiteY5" fmla="*/ 649 h 13913684"/>
              <a:gd name="connsiteX0" fmla="*/ 10406 w 12141466"/>
              <a:gd name="connsiteY0" fmla="*/ 649 h 13777760"/>
              <a:gd name="connsiteX1" fmla="*/ 5268845 w 12141466"/>
              <a:gd name="connsiteY1" fmla="*/ 0 h 13777760"/>
              <a:gd name="connsiteX2" fmla="*/ 12141466 w 12141466"/>
              <a:gd name="connsiteY2" fmla="*/ 6872621 h 13777760"/>
              <a:gd name="connsiteX3" fmla="*/ 5268845 w 12141466"/>
              <a:gd name="connsiteY3" fmla="*/ 13745242 h 13777760"/>
              <a:gd name="connsiteX4" fmla="*/ 0 w 12141466"/>
              <a:gd name="connsiteY4" fmla="*/ 13777760 h 13777760"/>
              <a:gd name="connsiteX5" fmla="*/ 10406 w 12141466"/>
              <a:gd name="connsiteY5" fmla="*/ 649 h 1377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1466" h="13777760">
                <a:moveTo>
                  <a:pt x="10406" y="649"/>
                </a:moveTo>
                <a:lnTo>
                  <a:pt x="5268845" y="0"/>
                </a:lnTo>
                <a:cubicBezTo>
                  <a:pt x="9064489" y="0"/>
                  <a:pt x="12141466" y="3076977"/>
                  <a:pt x="12141466" y="6872621"/>
                </a:cubicBezTo>
                <a:cubicBezTo>
                  <a:pt x="12141466" y="10668265"/>
                  <a:pt x="9064489" y="13745242"/>
                  <a:pt x="5268845" y="13745242"/>
                </a:cubicBezTo>
                <a:lnTo>
                  <a:pt x="0" y="13777760"/>
                </a:lnTo>
                <a:cubicBezTo>
                  <a:pt x="3469" y="9185390"/>
                  <a:pt x="6937" y="4593019"/>
                  <a:pt x="10406" y="649"/>
                </a:cubicBezTo>
                <a:close/>
              </a:path>
            </a:pathLst>
          </a:custGeom>
          <a:ln>
            <a:noFill/>
          </a:ln>
        </p:spPr>
        <p:txBody>
          <a:bodyPr anchor="ctr" anchorCtr="1"/>
          <a:lstStyle>
            <a:lvl1pPr marL="0" indent="0">
              <a:buFontTx/>
              <a:buNone/>
              <a:defRPr b="1" i="0">
                <a:solidFill>
                  <a:srgbClr val="DF6749"/>
                </a:solidFill>
                <a:latin typeface="Oakes Grotesk" pitchFamily="2" charset="0"/>
              </a:defRPr>
            </a:lvl1pPr>
          </a:lstStyle>
          <a:p>
            <a:r>
              <a:rPr lang="en-PT"/>
              <a:t>Click to insert picture</a:t>
            </a:r>
          </a:p>
        </p:txBody>
      </p:sp>
      <p:pic>
        <p:nvPicPr>
          <p:cNvPr id="13" name="Picture 12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22E7E270-C573-4CC7-93DE-9012E6B77D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12" y="4781522"/>
            <a:ext cx="933424" cy="256935"/>
          </a:xfrm>
          <a:prstGeom prst="rect">
            <a:avLst/>
          </a:prstGeom>
        </p:spPr>
      </p:pic>
      <p:pic>
        <p:nvPicPr>
          <p:cNvPr id="14" name="Picture 13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121CE32C-A3FB-45E1-9011-C09C253085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62" y="4815342"/>
            <a:ext cx="933424" cy="195112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C33DAE7-D81B-4794-9B33-F586ECCBEC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3551" y="4106639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200" b="0" i="0" u="none" strike="noStrike" cap="none" spc="0" baseline="0" dirty="0" smtClean="0">
                <a:solidFill>
                  <a:srgbClr val="DF6749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Name SURNAME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140103C-4883-452B-9F89-BA6E0375628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551" y="4340202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050" b="0" i="0" u="none" strike="noStrike" cap="none" spc="0" baseline="0" dirty="0" smtClean="0">
                <a:solidFill>
                  <a:srgbClr val="DF6749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endParaRPr lang="en-US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E2B09A64-9B7D-4B4E-AD33-06B933106B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551" y="4580910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050" b="0" i="0" u="none" strike="noStrike" cap="none" spc="0" baseline="0" dirty="0" smtClean="0">
                <a:solidFill>
                  <a:srgbClr val="DF6749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0B8C221-95E1-42D2-B784-045A1B339E1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7868" y="2004715"/>
            <a:ext cx="3759796" cy="1360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75">
                <a:solidFill>
                  <a:srgbClr val="DF67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>
              <a:buNone/>
              <a:defRPr sz="3600">
                <a:solidFill>
                  <a:srgbClr val="697E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55786936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">
    <p:bg>
      <p:bgPr>
        <a:solidFill>
          <a:srgbClr val="F0BD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">
            <a:extLst>
              <a:ext uri="{FF2B5EF4-FFF2-40B4-BE49-F238E27FC236}">
                <a16:creationId xmlns:a16="http://schemas.microsoft.com/office/drawing/2014/main" id="{220801E8-4E05-431B-8543-22E96BC6860E}"/>
              </a:ext>
            </a:extLst>
          </p:cNvPr>
          <p:cNvSpPr/>
          <p:nvPr userDrawn="1"/>
        </p:nvSpPr>
        <p:spPr>
          <a:xfrm>
            <a:off x="6584310" y="-1191"/>
            <a:ext cx="2566843" cy="51458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B6C8D533-45D4-48DB-8A50-FE232C596129}"/>
              </a:ext>
            </a:extLst>
          </p:cNvPr>
          <p:cNvSpPr/>
          <p:nvPr userDrawn="1"/>
        </p:nvSpPr>
        <p:spPr>
          <a:xfrm rot="16200000">
            <a:off x="5300220" y="1284318"/>
            <a:ext cx="5135021" cy="2574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10793" y="0"/>
                </a:moveTo>
                <a:cubicBezTo>
                  <a:pt x="8031" y="0"/>
                  <a:pt x="5269" y="2105"/>
                  <a:pt x="3161" y="6311"/>
                </a:cubicBezTo>
                <a:cubicBezTo>
                  <a:pt x="1046" y="10532"/>
                  <a:pt x="-7" y="16068"/>
                  <a:pt x="0" y="21600"/>
                </a:cubicBezTo>
                <a:lnTo>
                  <a:pt x="21586" y="21600"/>
                </a:lnTo>
                <a:cubicBezTo>
                  <a:pt x="21593" y="16068"/>
                  <a:pt x="20540" y="10532"/>
                  <a:pt x="18425" y="6311"/>
                </a:cubicBezTo>
                <a:cubicBezTo>
                  <a:pt x="16317" y="2105"/>
                  <a:pt x="13555" y="0"/>
                  <a:pt x="10793" y="0"/>
                </a:cubicBezTo>
                <a:close/>
              </a:path>
            </a:pathLst>
          </a:custGeom>
          <a:solidFill>
            <a:srgbClr val="DF674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5416751-30C5-4040-97F2-484F52F01F0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7670" y="2099091"/>
            <a:ext cx="5075039" cy="1134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Insert Section Title</a:t>
            </a:r>
          </a:p>
          <a:p>
            <a:pPr lvl="1"/>
            <a:endParaRPr lang="en-GB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6844640-DCBE-4F66-819C-6E7A39F325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3405" y="2004716"/>
            <a:ext cx="1351304" cy="113407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93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01</a:t>
            </a: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2462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3BADE82D-A63A-A24D-9BE1-6DC35FD9677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flipH="1">
            <a:off x="5361824" y="743221"/>
            <a:ext cx="3786557" cy="3786557"/>
          </a:xfrm>
          <a:prstGeom prst="flowChartDelay">
            <a:avLst/>
          </a:prstGeom>
        </p:spPr>
        <p:txBody>
          <a:bodyPr anchor="ctr" anchorCtr="1"/>
          <a:lstStyle>
            <a:lvl1pPr marL="0" indent="0">
              <a:buFontTx/>
              <a:buNone/>
              <a:defRPr b="1" i="0">
                <a:solidFill>
                  <a:srgbClr val="DF6749"/>
                </a:solidFill>
                <a:latin typeface="Oakes Grotesk" pitchFamily="2" charset="0"/>
              </a:defRPr>
            </a:lvl1pPr>
          </a:lstStyle>
          <a:p>
            <a:r>
              <a:rPr lang="en-PT"/>
              <a:t>Click to insert picture</a:t>
            </a:r>
          </a:p>
        </p:txBody>
      </p:sp>
      <p:grpSp>
        <p:nvGrpSpPr>
          <p:cNvPr id="21" name="Group">
            <a:extLst>
              <a:ext uri="{FF2B5EF4-FFF2-40B4-BE49-F238E27FC236}">
                <a16:creationId xmlns:a16="http://schemas.microsoft.com/office/drawing/2014/main" id="{99F6536C-7E2E-BE4F-99F8-07810F182FB7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BEC3ED21-93D9-2044-886B-71D098227CB4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BDA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81CD9678-0554-834C-99CA-4659FB024290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F0BDA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pic>
        <p:nvPicPr>
          <p:cNvPr id="26" name="Image" descr="Image">
            <a:extLst>
              <a:ext uri="{FF2B5EF4-FFF2-40B4-BE49-F238E27FC236}">
                <a16:creationId xmlns:a16="http://schemas.microsoft.com/office/drawing/2014/main" id="{6B9CBE9A-FFBD-F249-849B-6084605EFE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Text Placeholder 35">
            <a:extLst>
              <a:ext uri="{FF2B5EF4-FFF2-40B4-BE49-F238E27FC236}">
                <a16:creationId xmlns:a16="http://schemas.microsoft.com/office/drawing/2014/main" id="{DDD44F07-FE19-904E-80C0-1EC1C2563D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0BDA3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021327C-BB69-4192-A1DB-936849DCC2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E98060A3-F423-4E79-88FB-8E8142A8FD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1B2BB4D-C77A-4E4F-8155-0DF4595B4F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092" y="1818124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DF6749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1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DD5BCB6-9389-4604-BECC-B8A58E10AC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092" y="2293599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2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BB78B34-521A-4D6C-9EAF-2E8533C604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092" y="2711923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05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Body Text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32756C3-5796-49BA-ACC7-FCFCB73738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092" y="3104054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100010" indent="-100010">
              <a:buFont typeface="Arial" panose="020B0604020202020204" pitchFamily="34" charset="0"/>
              <a:buChar char="•"/>
              <a:defRPr kumimoji="0" lang="en-US" sz="105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Bullets</a:t>
            </a:r>
          </a:p>
        </p:txBody>
      </p:sp>
    </p:spTree>
    <p:extLst>
      <p:ext uri="{BB962C8B-B14F-4D97-AF65-F5344CB8AC3E}">
        <p14:creationId xmlns:p14="http://schemas.microsoft.com/office/powerpoint/2010/main" val="209538972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">
            <a:extLst>
              <a:ext uri="{FF2B5EF4-FFF2-40B4-BE49-F238E27FC236}">
                <a16:creationId xmlns:a16="http://schemas.microsoft.com/office/drawing/2014/main" id="{E1C6C838-47AF-A442-B300-8477589B1D31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D7945C99-9D47-BB48-BE1D-55C18926562F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BDA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92744EA6-2269-0746-97E8-F2CAA2066BB2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F0BDA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E4BDE227-7C15-1E4C-B98C-F0BCD32F2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Text Placeholder 35">
            <a:extLst>
              <a:ext uri="{FF2B5EF4-FFF2-40B4-BE49-F238E27FC236}">
                <a16:creationId xmlns:a16="http://schemas.microsoft.com/office/drawing/2014/main" id="{BB342C62-3E06-4E41-9366-E10DE8EB91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0BDA3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3145DB0-9E54-4E60-9E2F-AD3B19ABBA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FE8B53-842D-40BE-B21C-226952953B6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F694229-245C-4331-A0C2-3B54C252A3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092" y="1382207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500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2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63CCE54-4AC3-49B3-ADF5-00A906DDAB6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9956" y="1828801"/>
            <a:ext cx="7702675" cy="2547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590851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">
            <a:extLst>
              <a:ext uri="{FF2B5EF4-FFF2-40B4-BE49-F238E27FC236}">
                <a16:creationId xmlns:a16="http://schemas.microsoft.com/office/drawing/2014/main" id="{99F6536C-7E2E-BE4F-99F8-07810F182FB7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BEC3ED21-93D9-2044-886B-71D098227CB4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BDA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81CD9678-0554-834C-99CA-4659FB024290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F0BDA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pic>
        <p:nvPicPr>
          <p:cNvPr id="26" name="Image" descr="Image">
            <a:extLst>
              <a:ext uri="{FF2B5EF4-FFF2-40B4-BE49-F238E27FC236}">
                <a16:creationId xmlns:a16="http://schemas.microsoft.com/office/drawing/2014/main" id="{6B9CBE9A-FFBD-F249-849B-6084605EFE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xt Placeholder 35">
            <a:extLst>
              <a:ext uri="{FF2B5EF4-FFF2-40B4-BE49-F238E27FC236}">
                <a16:creationId xmlns:a16="http://schemas.microsoft.com/office/drawing/2014/main" id="{943977CB-7483-0143-8EF4-5BBB13EA29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0BDA3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836FAE5-31EE-4D3D-9E12-E28C997E29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6EF5C5B-E64E-4F8E-B375-D951537C836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355751473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">
    <p:bg>
      <p:bgPr>
        <a:solidFill>
          <a:srgbClr val="DF67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ircle">
            <a:extLst>
              <a:ext uri="{FF2B5EF4-FFF2-40B4-BE49-F238E27FC236}">
                <a16:creationId xmlns:a16="http://schemas.microsoft.com/office/drawing/2014/main" id="{987BF510-26AB-FC4C-BFF6-951177213CB9}"/>
              </a:ext>
            </a:extLst>
          </p:cNvPr>
          <p:cNvSpPr/>
          <p:nvPr userDrawn="1"/>
        </p:nvSpPr>
        <p:spPr>
          <a:xfrm>
            <a:off x="7407932" y="1862173"/>
            <a:ext cx="1419157" cy="1419157"/>
          </a:xfrm>
          <a:prstGeom prst="ellipse">
            <a:avLst/>
          </a:prstGeom>
          <a:solidFill>
            <a:srgbClr val="F0BDA3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id="{CC8616B3-9A26-7146-8D32-4265B577C842}"/>
              </a:ext>
            </a:extLst>
          </p:cNvPr>
          <p:cNvSpPr/>
          <p:nvPr userDrawn="1"/>
        </p:nvSpPr>
        <p:spPr>
          <a:xfrm>
            <a:off x="-2127" y="1862331"/>
            <a:ext cx="707153" cy="1418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3" h="21600" extrusionOk="0">
                <a:moveTo>
                  <a:pt x="0" y="0"/>
                </a:moveTo>
                <a:lnTo>
                  <a:pt x="0" y="21600"/>
                </a:lnTo>
                <a:cubicBezTo>
                  <a:pt x="5030" y="21591"/>
                  <a:pt x="10054" y="20538"/>
                  <a:pt x="13891" y="18438"/>
                </a:cubicBezTo>
                <a:cubicBezTo>
                  <a:pt x="21600" y="14219"/>
                  <a:pt x="21600" y="7380"/>
                  <a:pt x="13891" y="3162"/>
                </a:cubicBezTo>
                <a:cubicBezTo>
                  <a:pt x="10054" y="1062"/>
                  <a:pt x="5030" y="9"/>
                  <a:pt x="0" y="0"/>
                </a:cubicBezTo>
                <a:close/>
              </a:path>
            </a:pathLst>
          </a:custGeom>
          <a:solidFill>
            <a:srgbClr val="F0BDA3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D8D21FFF-5C8E-8441-990C-EA25C696D169}"/>
              </a:ext>
            </a:extLst>
          </p:cNvPr>
          <p:cNvSpPr/>
          <p:nvPr userDrawn="1"/>
        </p:nvSpPr>
        <p:spPr>
          <a:xfrm>
            <a:off x="8085117" y="1862173"/>
            <a:ext cx="1066913" cy="1419157"/>
          </a:xfrm>
          <a:prstGeom prst="rect">
            <a:avLst/>
          </a:prstGeom>
          <a:solidFill>
            <a:srgbClr val="F0BDA3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26" name="EN Co-funded by the EU_WHITE.pdf" descr="EN Co-funded by the EU_WHITE.pdf">
            <a:extLst>
              <a:ext uri="{FF2B5EF4-FFF2-40B4-BE49-F238E27FC236}">
                <a16:creationId xmlns:a16="http://schemas.microsoft.com/office/drawing/2014/main" id="{3D0638C8-04EA-7940-B14C-72855332D6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66556" y="2616887"/>
            <a:ext cx="1228991" cy="257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BIC logo_white.png" descr="BIC logo_white.png">
            <a:extLst>
              <a:ext uri="{FF2B5EF4-FFF2-40B4-BE49-F238E27FC236}">
                <a16:creationId xmlns:a16="http://schemas.microsoft.com/office/drawing/2014/main" id="{F809C7B6-D8A1-F946-93CF-C5D9CAD48A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66556" y="2198469"/>
            <a:ext cx="1228991" cy="3377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E624D95-83EC-0745-8845-82136FEE27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3705" y="2248282"/>
            <a:ext cx="1653165" cy="648853"/>
          </a:xfrm>
          <a:prstGeom prst="rect">
            <a:avLst/>
          </a:prstGeom>
        </p:spPr>
      </p:pic>
      <p:sp>
        <p:nvSpPr>
          <p:cNvPr id="17" name="Circle">
            <a:extLst>
              <a:ext uri="{FF2B5EF4-FFF2-40B4-BE49-F238E27FC236}">
                <a16:creationId xmlns:a16="http://schemas.microsoft.com/office/drawing/2014/main" id="{FF3FEFBF-9BA0-440E-8B64-DC1FDF738D1D}"/>
              </a:ext>
            </a:extLst>
          </p:cNvPr>
          <p:cNvSpPr/>
          <p:nvPr userDrawn="1"/>
        </p:nvSpPr>
        <p:spPr>
          <a:xfrm>
            <a:off x="3167665" y="1862173"/>
            <a:ext cx="1419157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33" name="Circle">
            <a:extLst>
              <a:ext uri="{FF2B5EF4-FFF2-40B4-BE49-F238E27FC236}">
                <a16:creationId xmlns:a16="http://schemas.microsoft.com/office/drawing/2014/main" id="{3A896667-72AE-4837-BE0D-D20C8AB384A9}"/>
              </a:ext>
            </a:extLst>
          </p:cNvPr>
          <p:cNvSpPr/>
          <p:nvPr userDrawn="1"/>
        </p:nvSpPr>
        <p:spPr>
          <a:xfrm>
            <a:off x="4583586" y="1862173"/>
            <a:ext cx="1419158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34" name="Circle">
            <a:extLst>
              <a:ext uri="{FF2B5EF4-FFF2-40B4-BE49-F238E27FC236}">
                <a16:creationId xmlns:a16="http://schemas.microsoft.com/office/drawing/2014/main" id="{A05DB4B1-9503-4A03-85CB-39A57CE439E9}"/>
              </a:ext>
            </a:extLst>
          </p:cNvPr>
          <p:cNvSpPr/>
          <p:nvPr userDrawn="1"/>
        </p:nvSpPr>
        <p:spPr>
          <a:xfrm>
            <a:off x="5989716" y="1862173"/>
            <a:ext cx="1419158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35" name="Image" descr="Image">
            <a:extLst>
              <a:ext uri="{FF2B5EF4-FFF2-40B4-BE49-F238E27FC236}">
                <a16:creationId xmlns:a16="http://schemas.microsoft.com/office/drawing/2014/main" id="{6F6D718D-05BB-4933-AAEB-846F98C55F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53676"/>
          <a:stretch>
            <a:fillRect/>
          </a:stretch>
        </p:blipFill>
        <p:spPr>
          <a:xfrm>
            <a:off x="4852562" y="2544882"/>
            <a:ext cx="906651" cy="2372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Untitled-1.png" descr="Untitled-1.png">
            <a:extLst>
              <a:ext uri="{FF2B5EF4-FFF2-40B4-BE49-F238E27FC236}">
                <a16:creationId xmlns:a16="http://schemas.microsoft.com/office/drawing/2014/main" id="{524D6E0B-1723-4BC8-8DAC-2537C1CB3AE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167119" y="2270037"/>
            <a:ext cx="1066913" cy="876572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ubscribe">
            <a:extLst>
              <a:ext uri="{FF2B5EF4-FFF2-40B4-BE49-F238E27FC236}">
                <a16:creationId xmlns:a16="http://schemas.microsoft.com/office/drawing/2014/main" id="{AC5EE380-4479-4AC4-BBB2-DEDA3D9C2549}"/>
              </a:ext>
            </a:extLst>
          </p:cNvPr>
          <p:cNvSpPr txBox="1"/>
          <p:nvPr userDrawn="1"/>
        </p:nvSpPr>
        <p:spPr>
          <a:xfrm>
            <a:off x="6356742" y="2248281"/>
            <a:ext cx="687666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975">
                <a:latin typeface="Arial" panose="020B0604020202020204" pitchFamily="34" charset="0"/>
                <a:cs typeface="Arial" panose="020B0604020202020204" pitchFamily="34" charset="0"/>
              </a:rPr>
              <a:t>Subscribe</a:t>
            </a:r>
          </a:p>
        </p:txBody>
      </p:sp>
      <p:sp>
        <p:nvSpPr>
          <p:cNvPr id="38" name="Follow us">
            <a:extLst>
              <a:ext uri="{FF2B5EF4-FFF2-40B4-BE49-F238E27FC236}">
                <a16:creationId xmlns:a16="http://schemas.microsoft.com/office/drawing/2014/main" id="{BB1DE655-0ED6-455E-9B11-042DFE4AAE41}"/>
              </a:ext>
            </a:extLst>
          </p:cNvPr>
          <p:cNvSpPr txBox="1"/>
          <p:nvPr userDrawn="1"/>
        </p:nvSpPr>
        <p:spPr>
          <a:xfrm>
            <a:off x="4967616" y="2248281"/>
            <a:ext cx="646069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975">
                <a:latin typeface="Arial" panose="020B0604020202020204" pitchFamily="34" charset="0"/>
                <a:cs typeface="Arial" panose="020B0604020202020204" pitchFamily="34" charset="0"/>
              </a:rPr>
              <a:t>Follow us</a:t>
            </a:r>
          </a:p>
        </p:txBody>
      </p:sp>
      <p:sp>
        <p:nvSpPr>
          <p:cNvPr id="39" name="info@bbieurope.eu…">
            <a:extLst>
              <a:ext uri="{FF2B5EF4-FFF2-40B4-BE49-F238E27FC236}">
                <a16:creationId xmlns:a16="http://schemas.microsoft.com/office/drawing/2014/main" id="{EB104F08-0F38-49CC-A91E-EF74F245B78A}"/>
              </a:ext>
            </a:extLst>
          </p:cNvPr>
          <p:cNvSpPr txBox="1"/>
          <p:nvPr userDrawn="1"/>
        </p:nvSpPr>
        <p:spPr>
          <a:xfrm>
            <a:off x="3395177" y="2460300"/>
            <a:ext cx="944203" cy="414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130000"/>
              </a:lnSpc>
              <a:defRPr sz="1700">
                <a:solidFill>
                  <a:srgbClr val="2A3680"/>
                </a:solidFill>
                <a:latin typeface="Oakes Grotesk Regular"/>
                <a:ea typeface="Oakes Grotesk Regular"/>
                <a:cs typeface="Oakes Grotesk Regular"/>
                <a:sym typeface="Oakes Grotesk Regular"/>
              </a:defRPr>
            </a:pPr>
            <a:r>
              <a:rPr kumimoji="0" lang="en-GB" sz="750" b="0" i="0" u="none" strike="noStrike" cap="none" spc="0" normalizeH="0" baseline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Oakes Grotesk Regular"/>
              </a:rPr>
              <a:t>info@cbe.europa.eu</a:t>
            </a:r>
          </a:p>
          <a:p>
            <a:pPr>
              <a:lnSpc>
                <a:spcPct val="130000"/>
              </a:lnSpc>
              <a:defRPr sz="1700">
                <a:solidFill>
                  <a:srgbClr val="2A3680"/>
                </a:solidFill>
                <a:latin typeface="Oakes Grotesk Regular"/>
                <a:ea typeface="Oakes Grotesk Regular"/>
                <a:cs typeface="Oakes Grotesk Regular"/>
                <a:sym typeface="Oakes Grotesk Regular"/>
              </a:defRPr>
            </a:pPr>
            <a:r>
              <a:rPr kumimoji="0" lang="en-GB" sz="750" b="0" i="0" u="none" strike="noStrike" cap="none" spc="0" normalizeH="0" baseline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Oakes Grotesk Regular"/>
              </a:rPr>
              <a:t>www.cbe.europa.eu</a:t>
            </a:r>
            <a:endParaRPr sz="750" u="none">
              <a:solidFill>
                <a:srgbClr val="2A3680"/>
              </a:solidFill>
              <a:latin typeface="Arial" panose="020B0604020202020204" pitchFamily="34" charset="0"/>
              <a:cs typeface="Arial" panose="020B0604020202020204" pitchFamily="34" charset="0"/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0" name="Contact us">
            <a:extLst>
              <a:ext uri="{FF2B5EF4-FFF2-40B4-BE49-F238E27FC236}">
                <a16:creationId xmlns:a16="http://schemas.microsoft.com/office/drawing/2014/main" id="{BB0DEDF0-CAAD-4D7B-B5CA-7039DB9C403B}"/>
              </a:ext>
            </a:extLst>
          </p:cNvPr>
          <p:cNvSpPr txBox="1"/>
          <p:nvPr userDrawn="1"/>
        </p:nvSpPr>
        <p:spPr>
          <a:xfrm>
            <a:off x="3484256" y="2248281"/>
            <a:ext cx="766044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975"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5437992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">
    <p:bg>
      <p:bgPr>
        <a:solidFill>
          <a:srgbClr val="A6C5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">
            <a:extLst>
              <a:ext uri="{FF2B5EF4-FFF2-40B4-BE49-F238E27FC236}">
                <a16:creationId xmlns:a16="http://schemas.microsoft.com/office/drawing/2014/main" id="{220801E8-4E05-431B-8543-22E96BC6860E}"/>
              </a:ext>
            </a:extLst>
          </p:cNvPr>
          <p:cNvSpPr/>
          <p:nvPr userDrawn="1"/>
        </p:nvSpPr>
        <p:spPr>
          <a:xfrm>
            <a:off x="6584310" y="-1191"/>
            <a:ext cx="2566843" cy="51458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B6C8D533-45D4-48DB-8A50-FE232C596129}"/>
              </a:ext>
            </a:extLst>
          </p:cNvPr>
          <p:cNvSpPr/>
          <p:nvPr userDrawn="1"/>
        </p:nvSpPr>
        <p:spPr>
          <a:xfrm rot="16200000">
            <a:off x="5300220" y="1284318"/>
            <a:ext cx="5135021" cy="2574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10793" y="0"/>
                </a:moveTo>
                <a:cubicBezTo>
                  <a:pt x="8031" y="0"/>
                  <a:pt x="5269" y="2105"/>
                  <a:pt x="3161" y="6311"/>
                </a:cubicBezTo>
                <a:cubicBezTo>
                  <a:pt x="1046" y="10532"/>
                  <a:pt x="-7" y="16068"/>
                  <a:pt x="0" y="21600"/>
                </a:cubicBezTo>
                <a:lnTo>
                  <a:pt x="21586" y="21600"/>
                </a:lnTo>
                <a:cubicBezTo>
                  <a:pt x="21593" y="16068"/>
                  <a:pt x="20540" y="10532"/>
                  <a:pt x="18425" y="6311"/>
                </a:cubicBezTo>
                <a:cubicBezTo>
                  <a:pt x="16317" y="2105"/>
                  <a:pt x="13555" y="0"/>
                  <a:pt x="10793" y="0"/>
                </a:cubicBezTo>
                <a:close/>
              </a:path>
            </a:pathLst>
          </a:custGeom>
          <a:solidFill>
            <a:srgbClr val="697EB3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85F518E-A496-418B-A47E-5875C6A94D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7670" y="2099091"/>
            <a:ext cx="5075039" cy="1134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Insert Section Title</a:t>
            </a:r>
          </a:p>
          <a:p>
            <a:pPr lvl="1"/>
            <a:endParaRPr lang="en-GB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0AACC3B-DB99-44F0-B43B-317F80AA3A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3405" y="2004716"/>
            <a:ext cx="1351304" cy="113407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93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01</a:t>
            </a: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88417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929CA93C-495D-43D4-AF2D-13E55B8C53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092" y="1818124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697EB3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1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5E17C733-EC1C-4882-A06B-AEC5173310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092" y="2293599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2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C8102130-1AD3-493A-9F36-169757139F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092" y="2711923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05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Body Text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8950FFCF-9A0E-4AE0-B83E-9A2943AA57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092" y="3104054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100010" indent="-100010">
              <a:buFont typeface="Arial" panose="020B0604020202020204" pitchFamily="34" charset="0"/>
              <a:buChar char="•"/>
              <a:defRPr kumimoji="0" lang="en-US" sz="105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Bullets</a:t>
            </a:r>
          </a:p>
        </p:txBody>
      </p:sp>
      <p:grpSp>
        <p:nvGrpSpPr>
          <p:cNvPr id="18" name="Group">
            <a:extLst>
              <a:ext uri="{FF2B5EF4-FFF2-40B4-BE49-F238E27FC236}">
                <a16:creationId xmlns:a16="http://schemas.microsoft.com/office/drawing/2014/main" id="{7EA3854C-8EFC-D44D-B122-E22146CC1C0D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CCD40A45-12D6-8E4F-895F-B7D9F522BCC4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E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1" name="Rectangle">
              <a:extLst>
                <a:ext uri="{FF2B5EF4-FFF2-40B4-BE49-F238E27FC236}">
                  <a16:creationId xmlns:a16="http://schemas.microsoft.com/office/drawing/2014/main" id="{2268ADF4-32AD-284A-A885-8F5320B41964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A6C5E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9D6D4563-29F8-594A-9019-27C7E2FCA2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3D2FEEBE-F34E-7948-99EA-90D5975C0D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  <p:pic>
        <p:nvPicPr>
          <p:cNvPr id="24" name="Image" descr="Image">
            <a:extLst>
              <a:ext uri="{FF2B5EF4-FFF2-40B4-BE49-F238E27FC236}">
                <a16:creationId xmlns:a16="http://schemas.microsoft.com/office/drawing/2014/main" id="{AF0AD49E-06F5-4444-940C-4D11B87C9C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ext Placeholder 35">
            <a:extLst>
              <a:ext uri="{FF2B5EF4-FFF2-40B4-BE49-F238E27FC236}">
                <a16:creationId xmlns:a16="http://schemas.microsoft.com/office/drawing/2014/main" id="{F538E4FE-E7C3-B843-BCD5-D1022F315C4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A6C5E5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D91A3A8-6D6F-1641-94B4-F6101DF1BF2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flipH="1">
            <a:off x="5361824" y="743221"/>
            <a:ext cx="3786557" cy="3786557"/>
          </a:xfrm>
          <a:prstGeom prst="flowChartDelay">
            <a:avLst/>
          </a:prstGeom>
        </p:spPr>
        <p:txBody>
          <a:bodyPr anchor="ctr" anchorCtr="1"/>
          <a:lstStyle>
            <a:lvl1pPr marL="0" indent="0">
              <a:buFontTx/>
              <a:buNone/>
              <a:defRPr b="1" i="0">
                <a:solidFill>
                  <a:srgbClr val="697EB3"/>
                </a:solidFill>
                <a:latin typeface="Oakes Grotesk" pitchFamily="2" charset="0"/>
              </a:defRPr>
            </a:lvl1pPr>
          </a:lstStyle>
          <a:p>
            <a:r>
              <a:rPr lang="en-PT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53420833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5E17C733-EC1C-4882-A06B-AEC5173310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092" y="1382207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500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2</a:t>
            </a: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1DC7AA0A-3340-6547-9EE9-0E491CEF3A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A6C5E5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grpSp>
        <p:nvGrpSpPr>
          <p:cNvPr id="18" name="Group">
            <a:extLst>
              <a:ext uri="{FF2B5EF4-FFF2-40B4-BE49-F238E27FC236}">
                <a16:creationId xmlns:a16="http://schemas.microsoft.com/office/drawing/2014/main" id="{F37A9EE2-5092-6C4C-8422-BC74D361941F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32AD2B0B-3C54-4E4C-ACE5-37949C1DB9A5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E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23E0F6AE-7F30-7847-B845-6FBBCCF4A26D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A6C5E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EE5CF637-212B-B64D-8580-C084151270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A619286-C76E-4AFA-936B-9B55A85DB5E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D3D48269-4467-4490-B293-247723327D6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93F4A53B-C4E6-45E8-9F61-CAB03CD48B7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9956" y="1828801"/>
            <a:ext cx="7702675" cy="2547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669037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1DC7AA0A-3340-6547-9EE9-0E491CEF3A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A6C5E5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grpSp>
        <p:nvGrpSpPr>
          <p:cNvPr id="18" name="Group">
            <a:extLst>
              <a:ext uri="{FF2B5EF4-FFF2-40B4-BE49-F238E27FC236}">
                <a16:creationId xmlns:a16="http://schemas.microsoft.com/office/drawing/2014/main" id="{F37A9EE2-5092-6C4C-8422-BC74D361941F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32AD2B0B-3C54-4E4C-ACE5-37949C1DB9A5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E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23E0F6AE-7F30-7847-B845-6FBBCCF4A26D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A6C5E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EE5CF637-212B-B64D-8580-C084151270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5176EB1-40E5-41A5-9F4C-4D726E99F3A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EC00F6-290B-4D6A-8691-ACC1DEF8656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233243709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">
    <p:bg>
      <p:bgPr>
        <a:solidFill>
          <a:srgbClr val="697E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ircle">
            <a:extLst>
              <a:ext uri="{FF2B5EF4-FFF2-40B4-BE49-F238E27FC236}">
                <a16:creationId xmlns:a16="http://schemas.microsoft.com/office/drawing/2014/main" id="{9A83ECDB-A18F-46A4-831A-FC0D90E7A0A2}"/>
              </a:ext>
            </a:extLst>
          </p:cNvPr>
          <p:cNvSpPr/>
          <p:nvPr userDrawn="1"/>
        </p:nvSpPr>
        <p:spPr>
          <a:xfrm>
            <a:off x="3167665" y="1862173"/>
            <a:ext cx="1419157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4" name="Circle">
            <a:extLst>
              <a:ext uri="{FF2B5EF4-FFF2-40B4-BE49-F238E27FC236}">
                <a16:creationId xmlns:a16="http://schemas.microsoft.com/office/drawing/2014/main" id="{0E1C0755-DDED-4D3B-94EB-1FBE02BD342D}"/>
              </a:ext>
            </a:extLst>
          </p:cNvPr>
          <p:cNvSpPr/>
          <p:nvPr userDrawn="1"/>
        </p:nvSpPr>
        <p:spPr>
          <a:xfrm>
            <a:off x="4583586" y="1862173"/>
            <a:ext cx="1419158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5" name="Circle">
            <a:extLst>
              <a:ext uri="{FF2B5EF4-FFF2-40B4-BE49-F238E27FC236}">
                <a16:creationId xmlns:a16="http://schemas.microsoft.com/office/drawing/2014/main" id="{52533953-60AD-44B1-A5DA-29555E04E79C}"/>
              </a:ext>
            </a:extLst>
          </p:cNvPr>
          <p:cNvSpPr/>
          <p:nvPr userDrawn="1"/>
        </p:nvSpPr>
        <p:spPr>
          <a:xfrm>
            <a:off x="5989716" y="1862173"/>
            <a:ext cx="1419158" cy="141915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5B0611F4-5BE4-41A4-8CC2-1AD4BDDDE5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53676"/>
          <a:stretch>
            <a:fillRect/>
          </a:stretch>
        </p:blipFill>
        <p:spPr>
          <a:xfrm>
            <a:off x="4852562" y="2544882"/>
            <a:ext cx="906651" cy="2372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Untitled-1.png" descr="Untitled-1.png">
            <a:extLst>
              <a:ext uri="{FF2B5EF4-FFF2-40B4-BE49-F238E27FC236}">
                <a16:creationId xmlns:a16="http://schemas.microsoft.com/office/drawing/2014/main" id="{D044E220-B013-42BC-9957-C69F681DF0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67119" y="2270037"/>
            <a:ext cx="1066913" cy="87657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ircle">
            <a:extLst>
              <a:ext uri="{FF2B5EF4-FFF2-40B4-BE49-F238E27FC236}">
                <a16:creationId xmlns:a16="http://schemas.microsoft.com/office/drawing/2014/main" id="{0F59CA6A-FD23-432E-B0A2-A0E171795BBF}"/>
              </a:ext>
            </a:extLst>
          </p:cNvPr>
          <p:cNvSpPr/>
          <p:nvPr userDrawn="1"/>
        </p:nvSpPr>
        <p:spPr>
          <a:xfrm>
            <a:off x="7407932" y="1862173"/>
            <a:ext cx="1419157" cy="1419157"/>
          </a:xfrm>
          <a:prstGeom prst="ellipse">
            <a:avLst/>
          </a:prstGeom>
          <a:solidFill>
            <a:srgbClr val="A6C5E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F7B29211-5EBE-47D1-9C2E-89B2F0003E54}"/>
              </a:ext>
            </a:extLst>
          </p:cNvPr>
          <p:cNvSpPr/>
          <p:nvPr userDrawn="1"/>
        </p:nvSpPr>
        <p:spPr>
          <a:xfrm>
            <a:off x="-2127" y="1862331"/>
            <a:ext cx="707153" cy="1418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3" h="21600" extrusionOk="0">
                <a:moveTo>
                  <a:pt x="0" y="0"/>
                </a:moveTo>
                <a:lnTo>
                  <a:pt x="0" y="21600"/>
                </a:lnTo>
                <a:cubicBezTo>
                  <a:pt x="5030" y="21591"/>
                  <a:pt x="10054" y="20538"/>
                  <a:pt x="13891" y="18438"/>
                </a:cubicBezTo>
                <a:cubicBezTo>
                  <a:pt x="21600" y="14219"/>
                  <a:pt x="21600" y="7380"/>
                  <a:pt x="13891" y="3162"/>
                </a:cubicBezTo>
                <a:cubicBezTo>
                  <a:pt x="10054" y="1062"/>
                  <a:pt x="5030" y="9"/>
                  <a:pt x="0" y="0"/>
                </a:cubicBezTo>
                <a:close/>
              </a:path>
            </a:pathLst>
          </a:custGeom>
          <a:solidFill>
            <a:srgbClr val="A6C5E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F81E2E9C-6615-4B80-9BF3-0BE79C62B5DA}"/>
              </a:ext>
            </a:extLst>
          </p:cNvPr>
          <p:cNvSpPr/>
          <p:nvPr userDrawn="1"/>
        </p:nvSpPr>
        <p:spPr>
          <a:xfrm>
            <a:off x="8085117" y="1862173"/>
            <a:ext cx="1066913" cy="1419157"/>
          </a:xfrm>
          <a:prstGeom prst="rect">
            <a:avLst/>
          </a:prstGeom>
          <a:solidFill>
            <a:srgbClr val="A6C5E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16" name="EN Co-funded by the EU_WHITE.pdf" descr="EN Co-funded by the EU_WHITE.pdf">
            <a:extLst>
              <a:ext uri="{FF2B5EF4-FFF2-40B4-BE49-F238E27FC236}">
                <a16:creationId xmlns:a16="http://schemas.microsoft.com/office/drawing/2014/main" id="{2A03FE6E-DD61-4EBE-B04D-CA7A1878C8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66556" y="2616887"/>
            <a:ext cx="1228991" cy="25784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scribe">
            <a:extLst>
              <a:ext uri="{FF2B5EF4-FFF2-40B4-BE49-F238E27FC236}">
                <a16:creationId xmlns:a16="http://schemas.microsoft.com/office/drawing/2014/main" id="{2B5664EE-756D-4817-928B-953E3E13D687}"/>
              </a:ext>
            </a:extLst>
          </p:cNvPr>
          <p:cNvSpPr txBox="1"/>
          <p:nvPr userDrawn="1"/>
        </p:nvSpPr>
        <p:spPr>
          <a:xfrm>
            <a:off x="6356742" y="2248281"/>
            <a:ext cx="687666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975">
                <a:latin typeface="Arial" panose="020B0604020202020204" pitchFamily="34" charset="0"/>
                <a:cs typeface="Arial" panose="020B0604020202020204" pitchFamily="34" charset="0"/>
              </a:rPr>
              <a:t>Subscribe</a:t>
            </a:r>
          </a:p>
        </p:txBody>
      </p:sp>
      <p:sp>
        <p:nvSpPr>
          <p:cNvPr id="8" name="Follow us">
            <a:extLst>
              <a:ext uri="{FF2B5EF4-FFF2-40B4-BE49-F238E27FC236}">
                <a16:creationId xmlns:a16="http://schemas.microsoft.com/office/drawing/2014/main" id="{3A145373-4699-42A6-A772-22379656FF9F}"/>
              </a:ext>
            </a:extLst>
          </p:cNvPr>
          <p:cNvSpPr txBox="1"/>
          <p:nvPr userDrawn="1"/>
        </p:nvSpPr>
        <p:spPr>
          <a:xfrm>
            <a:off x="4967616" y="2248281"/>
            <a:ext cx="646069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975">
                <a:latin typeface="Arial" panose="020B0604020202020204" pitchFamily="34" charset="0"/>
                <a:cs typeface="Arial" panose="020B0604020202020204" pitchFamily="34" charset="0"/>
              </a:rPr>
              <a:t>Follow us</a:t>
            </a:r>
          </a:p>
        </p:txBody>
      </p:sp>
      <p:pic>
        <p:nvPicPr>
          <p:cNvPr id="15" name="BIC logo_white.png" descr="BIC logo_white.png">
            <a:extLst>
              <a:ext uri="{FF2B5EF4-FFF2-40B4-BE49-F238E27FC236}">
                <a16:creationId xmlns:a16="http://schemas.microsoft.com/office/drawing/2014/main" id="{C9AF7E19-4300-4426-839A-61C64A21E85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66556" y="2198469"/>
            <a:ext cx="1228991" cy="337706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info@bbieurope.eu…">
            <a:extLst>
              <a:ext uri="{FF2B5EF4-FFF2-40B4-BE49-F238E27FC236}">
                <a16:creationId xmlns:a16="http://schemas.microsoft.com/office/drawing/2014/main" id="{530A89E4-7152-C840-BC0B-E17968ED4B1D}"/>
              </a:ext>
            </a:extLst>
          </p:cNvPr>
          <p:cNvSpPr txBox="1"/>
          <p:nvPr userDrawn="1"/>
        </p:nvSpPr>
        <p:spPr>
          <a:xfrm>
            <a:off x="3395177" y="2460300"/>
            <a:ext cx="944203" cy="414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130000"/>
              </a:lnSpc>
              <a:defRPr sz="1700">
                <a:solidFill>
                  <a:srgbClr val="2A3680"/>
                </a:solidFill>
                <a:latin typeface="Oakes Grotesk Regular"/>
                <a:ea typeface="Oakes Grotesk Regular"/>
                <a:cs typeface="Oakes Grotesk Regular"/>
                <a:sym typeface="Oakes Grotesk Regular"/>
              </a:defRPr>
            </a:pPr>
            <a:r>
              <a:rPr kumimoji="0" lang="en-GB" sz="750" b="0" i="0" u="none" strike="noStrike" cap="none" spc="0" normalizeH="0" baseline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Oakes Grotesk Regular"/>
              </a:rPr>
              <a:t>info@cbe.europa.eu</a:t>
            </a:r>
          </a:p>
          <a:p>
            <a:pPr>
              <a:lnSpc>
                <a:spcPct val="130000"/>
              </a:lnSpc>
              <a:defRPr sz="1700">
                <a:solidFill>
                  <a:srgbClr val="2A3680"/>
                </a:solidFill>
                <a:latin typeface="Oakes Grotesk Regular"/>
                <a:ea typeface="Oakes Grotesk Regular"/>
                <a:cs typeface="Oakes Grotesk Regular"/>
                <a:sym typeface="Oakes Grotesk Regular"/>
              </a:defRPr>
            </a:pPr>
            <a:r>
              <a:rPr kumimoji="0" lang="en-GB" sz="750" b="0" i="0" u="none" strike="noStrike" cap="none" spc="0" normalizeH="0" baseline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Oakes Grotesk Regular"/>
              </a:rPr>
              <a:t>www.cbe.europa.eu</a:t>
            </a:r>
            <a:endParaRPr sz="750" u="none">
              <a:solidFill>
                <a:srgbClr val="2A3680"/>
              </a:solidFill>
              <a:latin typeface="Arial" panose="020B0604020202020204" pitchFamily="34" charset="0"/>
              <a:cs typeface="Arial" panose="020B0604020202020204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8" name="Contact us">
            <a:extLst>
              <a:ext uri="{FF2B5EF4-FFF2-40B4-BE49-F238E27FC236}">
                <a16:creationId xmlns:a16="http://schemas.microsoft.com/office/drawing/2014/main" id="{755A867F-C9AA-644D-8D9E-1C8BAF317DAB}"/>
              </a:ext>
            </a:extLst>
          </p:cNvPr>
          <p:cNvSpPr txBox="1"/>
          <p:nvPr userDrawn="1"/>
        </p:nvSpPr>
        <p:spPr>
          <a:xfrm>
            <a:off x="3484256" y="2248281"/>
            <a:ext cx="766044" cy="190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>
            <a:lvl1pPr>
              <a:defRPr sz="2700">
                <a:solidFill>
                  <a:srgbClr val="2A3680"/>
                </a:solidFill>
                <a:latin typeface="Oakes Grotesk Bold"/>
                <a:ea typeface="Oakes Grotesk Bold"/>
                <a:cs typeface="Oakes Grotesk Bold"/>
                <a:sym typeface="Oakes Grotesk Bold"/>
              </a:defRPr>
            </a:lvl1pPr>
          </a:lstStyle>
          <a:p>
            <a:r>
              <a:rPr sz="975"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F7146A7-9828-4943-816C-84358349370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33705" y="2248282"/>
            <a:ext cx="1653165" cy="64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955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">
    <p:bg>
      <p:bgPr>
        <a:solidFill>
          <a:srgbClr val="AED3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">
            <a:extLst>
              <a:ext uri="{FF2B5EF4-FFF2-40B4-BE49-F238E27FC236}">
                <a16:creationId xmlns:a16="http://schemas.microsoft.com/office/drawing/2014/main" id="{AA8840C1-FA3A-E442-A269-AC0913500636}"/>
              </a:ext>
            </a:extLst>
          </p:cNvPr>
          <p:cNvSpPr/>
          <p:nvPr userDrawn="1"/>
        </p:nvSpPr>
        <p:spPr>
          <a:xfrm>
            <a:off x="-8312" y="0"/>
            <a:ext cx="4591079" cy="514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557" extrusionOk="0">
                <a:moveTo>
                  <a:pt x="0" y="0"/>
                </a:moveTo>
                <a:lnTo>
                  <a:pt x="0" y="4107"/>
                </a:lnTo>
                <a:lnTo>
                  <a:pt x="0" y="17451"/>
                </a:lnTo>
                <a:lnTo>
                  <a:pt x="0" y="21558"/>
                </a:lnTo>
                <a:lnTo>
                  <a:pt x="8909" y="21558"/>
                </a:lnTo>
                <a:lnTo>
                  <a:pt x="8909" y="21555"/>
                </a:lnTo>
                <a:cubicBezTo>
                  <a:pt x="11878" y="21579"/>
                  <a:pt x="14855" y="20529"/>
                  <a:pt x="17120" y="18401"/>
                </a:cubicBezTo>
                <a:cubicBezTo>
                  <a:pt x="21600" y="14191"/>
                  <a:pt x="21600" y="7367"/>
                  <a:pt x="17120" y="3157"/>
                </a:cubicBezTo>
                <a:cubicBezTo>
                  <a:pt x="14855" y="1029"/>
                  <a:pt x="11878" y="-21"/>
                  <a:pt x="8909" y="3"/>
                </a:cubicBezTo>
                <a:lnTo>
                  <a:pt x="890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21" name="Picture 2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1EC5E215-57D6-4C40-805A-381F7DDEF1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16" y="361980"/>
            <a:ext cx="1480015" cy="674882"/>
          </a:xfrm>
          <a:prstGeom prst="rect">
            <a:avLst/>
          </a:prstGeom>
        </p:spPr>
      </p:pic>
      <p:pic>
        <p:nvPicPr>
          <p:cNvPr id="22" name="Picture 21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1F64D21A-6417-B342-9E3E-1685DBB3E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12" y="4781522"/>
            <a:ext cx="933424" cy="256935"/>
          </a:xfrm>
          <a:prstGeom prst="rect">
            <a:avLst/>
          </a:prstGeom>
        </p:spPr>
      </p:pic>
      <p:pic>
        <p:nvPicPr>
          <p:cNvPr id="23" name="Picture 2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6AC375EC-35F0-904D-AC9A-6D64D083A07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62" y="4815342"/>
            <a:ext cx="933424" cy="195112"/>
          </a:xfrm>
          <a:prstGeom prst="rect">
            <a:avLst/>
          </a:prstGeom>
        </p:spPr>
      </p:pic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52AA3E38-08ED-5F4E-9A4B-EF2DA339ED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flipH="1">
            <a:off x="4582636" y="0"/>
            <a:ext cx="4561363" cy="5143500"/>
          </a:xfrm>
          <a:custGeom>
            <a:avLst/>
            <a:gdLst>
              <a:gd name="connsiteX0" fmla="*/ 0 w 13745242"/>
              <a:gd name="connsiteY0" fmla="*/ 0 h 13745242"/>
              <a:gd name="connsiteX1" fmla="*/ 6872621 w 13745242"/>
              <a:gd name="connsiteY1" fmla="*/ 0 h 13745242"/>
              <a:gd name="connsiteX2" fmla="*/ 13745242 w 13745242"/>
              <a:gd name="connsiteY2" fmla="*/ 6872621 h 13745242"/>
              <a:gd name="connsiteX3" fmla="*/ 6872621 w 13745242"/>
              <a:gd name="connsiteY3" fmla="*/ 13745242 h 13745242"/>
              <a:gd name="connsiteX4" fmla="*/ 0 w 13745242"/>
              <a:gd name="connsiteY4" fmla="*/ 13745242 h 13745242"/>
              <a:gd name="connsiteX5" fmla="*/ 0 w 13745242"/>
              <a:gd name="connsiteY5" fmla="*/ 0 h 13745242"/>
              <a:gd name="connsiteX0" fmla="*/ 1443789 w 13745242"/>
              <a:gd name="connsiteY0" fmla="*/ 0 h 13865558"/>
              <a:gd name="connsiteX1" fmla="*/ 6872621 w 13745242"/>
              <a:gd name="connsiteY1" fmla="*/ 120316 h 13865558"/>
              <a:gd name="connsiteX2" fmla="*/ 13745242 w 13745242"/>
              <a:gd name="connsiteY2" fmla="*/ 6992937 h 13865558"/>
              <a:gd name="connsiteX3" fmla="*/ 6872621 w 13745242"/>
              <a:gd name="connsiteY3" fmla="*/ 13865558 h 13865558"/>
              <a:gd name="connsiteX4" fmla="*/ 0 w 13745242"/>
              <a:gd name="connsiteY4" fmla="*/ 13865558 h 13865558"/>
              <a:gd name="connsiteX5" fmla="*/ 1443789 w 13745242"/>
              <a:gd name="connsiteY5" fmla="*/ 0 h 13865558"/>
              <a:gd name="connsiteX0" fmla="*/ 0 w 12301453"/>
              <a:gd name="connsiteY0" fmla="*/ 0 h 14034000"/>
              <a:gd name="connsiteX1" fmla="*/ 5428832 w 12301453"/>
              <a:gd name="connsiteY1" fmla="*/ 120316 h 14034000"/>
              <a:gd name="connsiteX2" fmla="*/ 12301453 w 12301453"/>
              <a:gd name="connsiteY2" fmla="*/ 6992937 h 14034000"/>
              <a:gd name="connsiteX3" fmla="*/ 5428832 w 12301453"/>
              <a:gd name="connsiteY3" fmla="*/ 13865558 h 14034000"/>
              <a:gd name="connsiteX4" fmla="*/ 24063 w 12301453"/>
              <a:gd name="connsiteY4" fmla="*/ 14034000 h 14034000"/>
              <a:gd name="connsiteX5" fmla="*/ 0 w 12301453"/>
              <a:gd name="connsiteY5" fmla="*/ 0 h 14034000"/>
              <a:gd name="connsiteX0" fmla="*/ 72189 w 12277390"/>
              <a:gd name="connsiteY0" fmla="*/ 0 h 13937748"/>
              <a:gd name="connsiteX1" fmla="*/ 5404769 w 12277390"/>
              <a:gd name="connsiteY1" fmla="*/ 24064 h 13937748"/>
              <a:gd name="connsiteX2" fmla="*/ 12277390 w 12277390"/>
              <a:gd name="connsiteY2" fmla="*/ 6896685 h 13937748"/>
              <a:gd name="connsiteX3" fmla="*/ 5404769 w 12277390"/>
              <a:gd name="connsiteY3" fmla="*/ 13769306 h 13937748"/>
              <a:gd name="connsiteX4" fmla="*/ 0 w 12277390"/>
              <a:gd name="connsiteY4" fmla="*/ 13937748 h 13937748"/>
              <a:gd name="connsiteX5" fmla="*/ 72189 w 12277390"/>
              <a:gd name="connsiteY5" fmla="*/ 0 h 13937748"/>
              <a:gd name="connsiteX0" fmla="*/ 158686 w 12277390"/>
              <a:gd name="connsiteY0" fmla="*/ 649 h 13913684"/>
              <a:gd name="connsiteX1" fmla="*/ 5404769 w 12277390"/>
              <a:gd name="connsiteY1" fmla="*/ 0 h 13913684"/>
              <a:gd name="connsiteX2" fmla="*/ 12277390 w 12277390"/>
              <a:gd name="connsiteY2" fmla="*/ 6872621 h 13913684"/>
              <a:gd name="connsiteX3" fmla="*/ 5404769 w 12277390"/>
              <a:gd name="connsiteY3" fmla="*/ 13745242 h 13913684"/>
              <a:gd name="connsiteX4" fmla="*/ 0 w 12277390"/>
              <a:gd name="connsiteY4" fmla="*/ 13913684 h 13913684"/>
              <a:gd name="connsiteX5" fmla="*/ 158686 w 12277390"/>
              <a:gd name="connsiteY5" fmla="*/ 649 h 13913684"/>
              <a:gd name="connsiteX0" fmla="*/ 146330 w 12277390"/>
              <a:gd name="connsiteY0" fmla="*/ 649 h 13913684"/>
              <a:gd name="connsiteX1" fmla="*/ 5404769 w 12277390"/>
              <a:gd name="connsiteY1" fmla="*/ 0 h 13913684"/>
              <a:gd name="connsiteX2" fmla="*/ 12277390 w 12277390"/>
              <a:gd name="connsiteY2" fmla="*/ 6872621 h 13913684"/>
              <a:gd name="connsiteX3" fmla="*/ 5404769 w 12277390"/>
              <a:gd name="connsiteY3" fmla="*/ 13745242 h 13913684"/>
              <a:gd name="connsiteX4" fmla="*/ 0 w 12277390"/>
              <a:gd name="connsiteY4" fmla="*/ 13913684 h 13913684"/>
              <a:gd name="connsiteX5" fmla="*/ 146330 w 12277390"/>
              <a:gd name="connsiteY5" fmla="*/ 649 h 13913684"/>
              <a:gd name="connsiteX0" fmla="*/ 10406 w 12141466"/>
              <a:gd name="connsiteY0" fmla="*/ 649 h 13777760"/>
              <a:gd name="connsiteX1" fmla="*/ 5268845 w 12141466"/>
              <a:gd name="connsiteY1" fmla="*/ 0 h 13777760"/>
              <a:gd name="connsiteX2" fmla="*/ 12141466 w 12141466"/>
              <a:gd name="connsiteY2" fmla="*/ 6872621 h 13777760"/>
              <a:gd name="connsiteX3" fmla="*/ 5268845 w 12141466"/>
              <a:gd name="connsiteY3" fmla="*/ 13745242 h 13777760"/>
              <a:gd name="connsiteX4" fmla="*/ 0 w 12141466"/>
              <a:gd name="connsiteY4" fmla="*/ 13777760 h 13777760"/>
              <a:gd name="connsiteX5" fmla="*/ 10406 w 12141466"/>
              <a:gd name="connsiteY5" fmla="*/ 649 h 1377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1466" h="13777760">
                <a:moveTo>
                  <a:pt x="10406" y="649"/>
                </a:moveTo>
                <a:lnTo>
                  <a:pt x="5268845" y="0"/>
                </a:lnTo>
                <a:cubicBezTo>
                  <a:pt x="9064489" y="0"/>
                  <a:pt x="12141466" y="3076977"/>
                  <a:pt x="12141466" y="6872621"/>
                </a:cubicBezTo>
                <a:cubicBezTo>
                  <a:pt x="12141466" y="10668265"/>
                  <a:pt x="9064489" y="13745242"/>
                  <a:pt x="5268845" y="13745242"/>
                </a:cubicBezTo>
                <a:lnTo>
                  <a:pt x="0" y="13777760"/>
                </a:lnTo>
                <a:cubicBezTo>
                  <a:pt x="3469" y="9185390"/>
                  <a:pt x="6937" y="4593019"/>
                  <a:pt x="10406" y="649"/>
                </a:cubicBezTo>
                <a:close/>
              </a:path>
            </a:pathLst>
          </a:custGeom>
          <a:ln>
            <a:noFill/>
          </a:ln>
        </p:spPr>
        <p:txBody>
          <a:bodyPr anchor="ctr" anchorCtr="1"/>
          <a:lstStyle>
            <a:lvl1pPr marL="0" indent="0">
              <a:buFontTx/>
              <a:buNone/>
              <a:defRPr b="1" i="0">
                <a:solidFill>
                  <a:srgbClr val="73BB80"/>
                </a:solidFill>
                <a:latin typeface="Oakes Grotesk" pitchFamily="2" charset="0"/>
              </a:defRPr>
            </a:lvl1pPr>
          </a:lstStyle>
          <a:p>
            <a:r>
              <a:rPr lang="en-PT" dirty="0"/>
              <a:t>Click to insert picture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3FF9EC0-9D46-453F-A047-92F470CDE3B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3551" y="4106639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200" b="0" i="0" u="none" strike="noStrike" cap="none" spc="0" baseline="0" dirty="0" smtClean="0">
                <a:solidFill>
                  <a:srgbClr val="73BB80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Name SURNAME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06C65FE1-081A-42A8-A2FE-8FFB82C29F9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551" y="4340202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050" b="0" i="0" u="none" strike="noStrike" cap="none" spc="0" baseline="0" dirty="0" smtClean="0">
                <a:solidFill>
                  <a:srgbClr val="73BB80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endParaRPr lang="en-US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CEDE3EB2-FC8C-40C9-87D0-527C4EB7A05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551" y="4580910"/>
            <a:ext cx="1895312" cy="22247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lang="en-US" sz="1050" b="0" i="0" u="none" strike="noStrike" cap="none" spc="0" baseline="0" dirty="0" smtClean="0">
                <a:solidFill>
                  <a:srgbClr val="73BB80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1B5F4FC7-5529-485C-936C-8ECBC769647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7868" y="2004715"/>
            <a:ext cx="3759796" cy="1360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75">
                <a:solidFill>
                  <a:srgbClr val="73BB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>
              <a:buNone/>
              <a:defRPr sz="3600">
                <a:solidFill>
                  <a:srgbClr val="697E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/>
              <a:t>Click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187794020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">
    <p:bg>
      <p:bgPr>
        <a:solidFill>
          <a:srgbClr val="AED3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">
            <a:extLst>
              <a:ext uri="{FF2B5EF4-FFF2-40B4-BE49-F238E27FC236}">
                <a16:creationId xmlns:a16="http://schemas.microsoft.com/office/drawing/2014/main" id="{220801E8-4E05-431B-8543-22E96BC6860E}"/>
              </a:ext>
            </a:extLst>
          </p:cNvPr>
          <p:cNvSpPr/>
          <p:nvPr userDrawn="1"/>
        </p:nvSpPr>
        <p:spPr>
          <a:xfrm>
            <a:off x="6584310" y="-1191"/>
            <a:ext cx="2566843" cy="51458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B6C8D533-45D4-48DB-8A50-FE232C596129}"/>
              </a:ext>
            </a:extLst>
          </p:cNvPr>
          <p:cNvSpPr/>
          <p:nvPr userDrawn="1"/>
        </p:nvSpPr>
        <p:spPr>
          <a:xfrm rot="16200000">
            <a:off x="5300220" y="1284318"/>
            <a:ext cx="5135021" cy="2574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10793" y="0"/>
                </a:moveTo>
                <a:cubicBezTo>
                  <a:pt x="8031" y="0"/>
                  <a:pt x="5269" y="2105"/>
                  <a:pt x="3161" y="6311"/>
                </a:cubicBezTo>
                <a:cubicBezTo>
                  <a:pt x="1046" y="10532"/>
                  <a:pt x="-7" y="16068"/>
                  <a:pt x="0" y="21600"/>
                </a:cubicBezTo>
                <a:lnTo>
                  <a:pt x="21586" y="21600"/>
                </a:lnTo>
                <a:cubicBezTo>
                  <a:pt x="21593" y="16068"/>
                  <a:pt x="20540" y="10532"/>
                  <a:pt x="18425" y="6311"/>
                </a:cubicBezTo>
                <a:cubicBezTo>
                  <a:pt x="16317" y="2105"/>
                  <a:pt x="13555" y="0"/>
                  <a:pt x="10793" y="0"/>
                </a:cubicBezTo>
                <a:close/>
              </a:path>
            </a:pathLst>
          </a:custGeom>
          <a:solidFill>
            <a:srgbClr val="73BB8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309555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DC9FFCE-1164-4219-9216-8E1685D6EC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7670" y="2099091"/>
            <a:ext cx="5075039" cy="1134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Insert Section Title</a:t>
            </a:r>
          </a:p>
          <a:p>
            <a:pPr lvl="1"/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67420B0-81F2-4808-9685-A83F3EB4C1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3405" y="2004716"/>
            <a:ext cx="1351304" cy="113407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93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594" indent="0" algn="ctr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01</a:t>
            </a: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03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2F8A9B03-37FA-7E4A-ABF6-674CBA05D1F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flipH="1">
            <a:off x="5361824" y="743221"/>
            <a:ext cx="3786557" cy="3786557"/>
          </a:xfrm>
          <a:prstGeom prst="flowChartDelay">
            <a:avLst/>
          </a:prstGeom>
        </p:spPr>
        <p:txBody>
          <a:bodyPr anchor="ctr" anchorCtr="1"/>
          <a:lstStyle>
            <a:lvl1pPr marL="0" indent="0">
              <a:buFontTx/>
              <a:buNone/>
              <a:defRPr b="1" i="0">
                <a:solidFill>
                  <a:srgbClr val="73BB80"/>
                </a:solidFill>
                <a:latin typeface="Oakes Grotesk" pitchFamily="2" charset="0"/>
              </a:defRPr>
            </a:lvl1pPr>
          </a:lstStyle>
          <a:p>
            <a:r>
              <a:rPr lang="en-PT"/>
              <a:t>Click to insert picture</a:t>
            </a:r>
          </a:p>
        </p:txBody>
      </p:sp>
      <p:grpSp>
        <p:nvGrpSpPr>
          <p:cNvPr id="21" name="Group">
            <a:extLst>
              <a:ext uri="{FF2B5EF4-FFF2-40B4-BE49-F238E27FC236}">
                <a16:creationId xmlns:a16="http://schemas.microsoft.com/office/drawing/2014/main" id="{847E6F81-3CAF-C644-A0D4-0091EF3C3672}"/>
              </a:ext>
            </a:extLst>
          </p:cNvPr>
          <p:cNvGrpSpPr/>
          <p:nvPr userDrawn="1"/>
        </p:nvGrpSpPr>
        <p:grpSpPr>
          <a:xfrm>
            <a:off x="-9023" y="-9025"/>
            <a:ext cx="3573379" cy="604588"/>
            <a:chOff x="-5498597" y="0"/>
            <a:chExt cx="10537300" cy="1961110"/>
          </a:xfrm>
        </p:grpSpPr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FA18F5F0-37E9-1B45-A85E-AE1CF36E5AD8}"/>
                </a:ext>
              </a:extLst>
            </p:cNvPr>
            <p:cNvSpPr/>
            <p:nvPr/>
          </p:nvSpPr>
          <p:spPr>
            <a:xfrm>
              <a:off x="3497982" y="0"/>
              <a:ext cx="1540721" cy="1961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557" extrusionOk="0">
                  <a:moveTo>
                    <a:pt x="0" y="0"/>
                  </a:moveTo>
                  <a:lnTo>
                    <a:pt x="0" y="4107"/>
                  </a:lnTo>
                  <a:lnTo>
                    <a:pt x="0" y="17451"/>
                  </a:lnTo>
                  <a:lnTo>
                    <a:pt x="0" y="21558"/>
                  </a:lnTo>
                  <a:lnTo>
                    <a:pt x="8909" y="21558"/>
                  </a:lnTo>
                  <a:lnTo>
                    <a:pt x="8909" y="21555"/>
                  </a:lnTo>
                  <a:cubicBezTo>
                    <a:pt x="11878" y="21579"/>
                    <a:pt x="14855" y="20529"/>
                    <a:pt x="17120" y="18401"/>
                  </a:cubicBezTo>
                  <a:cubicBezTo>
                    <a:pt x="21600" y="14191"/>
                    <a:pt x="21600" y="7367"/>
                    <a:pt x="17120" y="3157"/>
                  </a:cubicBezTo>
                  <a:cubicBezTo>
                    <a:pt x="14855" y="1029"/>
                    <a:pt x="11878" y="-21"/>
                    <a:pt x="8909" y="3"/>
                  </a:cubicBezTo>
                  <a:lnTo>
                    <a:pt x="89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D3B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290CA99D-7E85-B14C-A7A8-7954AD79EACA}"/>
                </a:ext>
              </a:extLst>
            </p:cNvPr>
            <p:cNvSpPr/>
            <p:nvPr/>
          </p:nvSpPr>
          <p:spPr>
            <a:xfrm>
              <a:off x="-5498597" y="0"/>
              <a:ext cx="9006472" cy="1961110"/>
            </a:xfrm>
            <a:prstGeom prst="rect">
              <a:avLst/>
            </a:prstGeom>
            <a:solidFill>
              <a:srgbClr val="AED3B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309555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200"/>
            </a:p>
          </p:txBody>
        </p:sp>
      </p:grpSp>
      <p:sp>
        <p:nvSpPr>
          <p:cNvPr id="27" name="Text Placeholder 35">
            <a:extLst>
              <a:ext uri="{FF2B5EF4-FFF2-40B4-BE49-F238E27FC236}">
                <a16:creationId xmlns:a16="http://schemas.microsoft.com/office/drawing/2014/main" id="{07FEBB19-A433-A446-8277-A5E4AF20FE0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41319" y="4810230"/>
            <a:ext cx="288123" cy="17859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AED3B5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D1C41502-0338-43F5-86A9-1C838EAADD9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092" y="1818124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73BB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1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D859D9ED-3743-4568-AD74-DE89728566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092" y="2293599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Headline 2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6AAF7881-DB84-442B-9376-97689F6A9D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092" y="2711923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kumimoji="0" lang="en-US" sz="105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add Body Text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8F87E135-7C9C-4D42-AF3F-9A93F3EA5D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092" y="3104054"/>
            <a:ext cx="3427070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100010" indent="-100010">
              <a:buFont typeface="Arial" panose="020B0604020202020204" pitchFamily="34" charset="0"/>
              <a:buChar char="•"/>
              <a:defRPr kumimoji="0" lang="en-US" sz="105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Regular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Bullets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201CB3DB-D22F-49E3-89B1-8A47ACB0D18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454" y="139647"/>
            <a:ext cx="1803077" cy="14518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Presentation</a:t>
            </a: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33F3A747-B099-4B87-9716-D04228597D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93044" y="300203"/>
            <a:ext cx="1803077" cy="1653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kumimoji="0" lang="en-US" sz="825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"/>
              </a:defRPr>
            </a:lvl1pPr>
            <a:lvl2pPr marL="228594" indent="0">
              <a:buNone/>
              <a:defRPr/>
            </a:lvl2pPr>
          </a:lstStyle>
          <a:p>
            <a:pPr lvl="0"/>
            <a:r>
              <a:rPr lang="en-US"/>
              <a:t>Click to edit Title of Section</a:t>
            </a:r>
          </a:p>
        </p:txBody>
      </p:sp>
      <p:pic>
        <p:nvPicPr>
          <p:cNvPr id="39" name="Image" descr="Image">
            <a:extLst>
              <a:ext uri="{FF2B5EF4-FFF2-40B4-BE49-F238E27FC236}">
                <a16:creationId xmlns:a16="http://schemas.microsoft.com/office/drawing/2014/main" id="{EE85FD9B-86C7-4371-87E8-59F3523178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938" y="136271"/>
            <a:ext cx="820235" cy="32118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3768888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0" r:id="rId3"/>
    <p:sldLayoutId id="2147483662" r:id="rId4"/>
    <p:sldLayoutId id="2147483665" r:id="rId5"/>
    <p:sldLayoutId id="2147483652" r:id="rId6"/>
    <p:sldLayoutId id="2147483653" r:id="rId7"/>
    <p:sldLayoutId id="2147483654" r:id="rId8"/>
    <p:sldLayoutId id="2147483655" r:id="rId9"/>
    <p:sldLayoutId id="2147483663" r:id="rId10"/>
    <p:sldLayoutId id="2147483666" r:id="rId11"/>
    <p:sldLayoutId id="2147483656" r:id="rId12"/>
    <p:sldLayoutId id="2147483657" r:id="rId13"/>
    <p:sldLayoutId id="2147483658" r:id="rId14"/>
    <p:sldLayoutId id="2147483659" r:id="rId15"/>
    <p:sldLayoutId id="2147483664" r:id="rId16"/>
    <p:sldLayoutId id="2147483667" r:id="rId17"/>
    <p:sldLayoutId id="2147483660" r:id="rId18"/>
  </p:sldLayoutIdLst>
  <p:transition spd="med"/>
  <p:txStyles>
    <p:titleStyle>
      <a:lvl1pPr marL="0" marR="0" indent="0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71446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42892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514337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85783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57228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028675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200120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371566" algn="l" defTabSz="9143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1" i="0" u="none" strike="noStrike" cap="none" spc="-64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228594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457189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685783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914378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142972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1371566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1600160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1828754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057348" marR="0" indent="-228594" algn="l" defTabSz="914354" rtl="0" latinLnBrk="0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71446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42892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514337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85783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57228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028675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200120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371566" algn="ctr" defTabSz="219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2.pn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sv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42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svg"/><Relationship Id="rId11" Type="http://schemas.openxmlformats.org/officeDocument/2006/relationships/image" Target="../media/image40.svg"/><Relationship Id="rId5" Type="http://schemas.openxmlformats.org/officeDocument/2006/relationships/image" Target="../media/image35.png"/><Relationship Id="rId10" Type="http://schemas.openxmlformats.org/officeDocument/2006/relationships/image" Target="../media/image39.png"/><Relationship Id="rId4" Type="http://schemas.openxmlformats.org/officeDocument/2006/relationships/image" Target="../media/image34.svg"/><Relationship Id="rId9" Type="http://schemas.openxmlformats.org/officeDocument/2006/relationships/image" Target="../media/image11.png"/><Relationship Id="rId1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iriam.lorenzo@itene.com" TargetMode="External"/><Relationship Id="rId4" Type="http://schemas.openxmlformats.org/officeDocument/2006/relationships/hyperlink" Target="mailto:maria.jimenez@iten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3388C4E-6E86-075D-80C0-0917B3F793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7671" y="1227221"/>
            <a:ext cx="4174329" cy="1134070"/>
          </a:xfrm>
        </p:spPr>
        <p:txBody>
          <a:bodyPr/>
          <a:lstStyle/>
          <a:p>
            <a:pPr algn="just"/>
            <a:r>
              <a:rPr lang="en-US" sz="3200" dirty="0" err="1"/>
              <a:t>MoeBIOS</a:t>
            </a:r>
            <a:r>
              <a:rPr lang="en-US" sz="3200" dirty="0"/>
              <a:t> project and the </a:t>
            </a:r>
            <a:r>
              <a:rPr lang="en-US" sz="3200" dirty="0" err="1"/>
              <a:t>BIOplastics</a:t>
            </a:r>
            <a:r>
              <a:rPr lang="en-US" sz="3200" dirty="0"/>
              <a:t> upcycling in the packaging, textile and agricultural sectors. </a:t>
            </a:r>
            <a:endParaRPr lang="en-IE" sz="3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61D655-61AF-9832-C635-B85FCA289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000" y="2210669"/>
            <a:ext cx="2160000" cy="72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9778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D0B3DC4-D8AE-3135-EACE-2A1E200E1C1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"/>
          <a:stretch/>
        </p:blipFill>
        <p:spPr>
          <a:xfrm flipH="1">
            <a:off x="5463118" y="784186"/>
            <a:ext cx="3680882" cy="3786557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840086-9176-D44E-6C8B-75730F0BF6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IE" dirty="0"/>
              <a:t>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02C9E2-5766-5D04-33B2-AB1290947D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9062" y="1957186"/>
            <a:ext cx="4412919" cy="259596"/>
          </a:xfrm>
        </p:spPr>
        <p:txBody>
          <a:bodyPr anchor="t">
            <a:noAutofit/>
          </a:bodyPr>
          <a:lstStyle/>
          <a:p>
            <a:pPr algn="just"/>
            <a:r>
              <a:rPr lang="en-IE" sz="1200" dirty="0"/>
              <a:t>Demonstrating the integration of the bioplastics </a:t>
            </a:r>
            <a:r>
              <a:rPr lang="en-IE" sz="1200" b="1" dirty="0"/>
              <a:t>BIO</a:t>
            </a:r>
            <a:r>
              <a:rPr lang="en-IE" sz="1200" dirty="0"/>
              <a:t>s End of Life value chain from collection, recycling, upcycling in Packaging (Spain), Textiles (Italy) and Agriculture (Germany).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5A0BD3-F8D0-FE1E-1C5B-F4D5FBB484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IE" sz="1000" b="1" dirty="0" err="1"/>
              <a:t>MoeBIOS</a:t>
            </a:r>
            <a:r>
              <a:rPr lang="en-IE" sz="1000" b="1" dirty="0"/>
              <a:t>- Project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398DF23-587D-0EE8-AC9A-74D28520FF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E" dirty="0"/>
              <a:t>Slide summary</a:t>
            </a:r>
          </a:p>
        </p:txBody>
      </p:sp>
      <p:pic>
        <p:nvPicPr>
          <p:cNvPr id="16" name="Graphic 15" descr="Factory outline">
            <a:extLst>
              <a:ext uri="{FF2B5EF4-FFF2-40B4-BE49-F238E27FC236}">
                <a16:creationId xmlns:a16="http://schemas.microsoft.com/office/drawing/2014/main" id="{049EE26A-A15F-511A-7FD7-4CF079616B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9346" y="2003047"/>
            <a:ext cx="259596" cy="259596"/>
          </a:xfrm>
          <a:prstGeom prst="rect">
            <a:avLst/>
          </a:prstGeom>
        </p:spPr>
      </p:pic>
      <p:pic>
        <p:nvPicPr>
          <p:cNvPr id="18" name="Graphic 17" descr="Handshake outline">
            <a:extLst>
              <a:ext uri="{FF2B5EF4-FFF2-40B4-BE49-F238E27FC236}">
                <a16:creationId xmlns:a16="http://schemas.microsoft.com/office/drawing/2014/main" id="{DCB8B2C1-1765-F6A9-C188-ACAE69FCE19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9345" y="2528856"/>
            <a:ext cx="259597" cy="259597"/>
          </a:xfrm>
          <a:prstGeom prst="rect">
            <a:avLst/>
          </a:prstGeom>
        </p:spPr>
      </p:pic>
      <p:pic>
        <p:nvPicPr>
          <p:cNvPr id="22" name="Graphic 21" descr="Forest scene outline">
            <a:extLst>
              <a:ext uri="{FF2B5EF4-FFF2-40B4-BE49-F238E27FC236}">
                <a16:creationId xmlns:a16="http://schemas.microsoft.com/office/drawing/2014/main" id="{3484D31F-BF7B-B66B-32E6-9D2717C42C8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4942" y="2911723"/>
            <a:ext cx="274000" cy="274000"/>
          </a:xfrm>
          <a:prstGeom prst="rect">
            <a:avLst/>
          </a:prstGeom>
        </p:spPr>
      </p:pic>
      <p:pic>
        <p:nvPicPr>
          <p:cNvPr id="28" name="Graphic 27" descr="Test tubes outline">
            <a:extLst>
              <a:ext uri="{FF2B5EF4-FFF2-40B4-BE49-F238E27FC236}">
                <a16:creationId xmlns:a16="http://schemas.microsoft.com/office/drawing/2014/main" id="{85DB41D4-05A7-E6B3-14DB-72C75500877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9345" y="3387750"/>
            <a:ext cx="259597" cy="259597"/>
          </a:xfrm>
          <a:prstGeom prst="rect">
            <a:avLst/>
          </a:prstGeom>
        </p:spPr>
      </p:pic>
      <p:pic>
        <p:nvPicPr>
          <p:cNvPr id="30" name="Graphic 29" descr="Open hand with plant outline">
            <a:extLst>
              <a:ext uri="{FF2B5EF4-FFF2-40B4-BE49-F238E27FC236}">
                <a16:creationId xmlns:a16="http://schemas.microsoft.com/office/drawing/2014/main" id="{21661874-6D74-0A10-326F-F5F08FAB1DD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64942" y="3855785"/>
            <a:ext cx="274000" cy="274000"/>
          </a:xfrm>
          <a:prstGeom prst="rect">
            <a:avLst/>
          </a:prstGeom>
        </p:spPr>
      </p:pic>
      <p:pic>
        <p:nvPicPr>
          <p:cNvPr id="32" name="Graphic 31" descr="Group of people outline">
            <a:extLst>
              <a:ext uri="{FF2B5EF4-FFF2-40B4-BE49-F238E27FC236}">
                <a16:creationId xmlns:a16="http://schemas.microsoft.com/office/drawing/2014/main" id="{31FD698C-D2A8-230B-157A-94FDC6702CE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79345" y="4437575"/>
            <a:ext cx="259596" cy="25959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B2055C-CEA3-1E80-50D3-C7FA7C67C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2893" y="1425968"/>
            <a:ext cx="4839088" cy="342900"/>
          </a:xfrm>
        </p:spPr>
        <p:txBody>
          <a:bodyPr>
            <a:noAutofit/>
          </a:bodyPr>
          <a:lstStyle/>
          <a:p>
            <a:pPr algn="just"/>
            <a:r>
              <a:rPr lang="en-IE" sz="14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IE" sz="1400" b="1" dirty="0" err="1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n-IE" sz="1400" dirty="0" err="1">
                <a:solidFill>
                  <a:schemeClr val="accent6">
                    <a:lumMod val="75000"/>
                  </a:schemeClr>
                </a:solidFill>
              </a:rPr>
              <a:t>pr</a:t>
            </a:r>
            <a:r>
              <a:rPr lang="en-IE" sz="1400" b="1" dirty="0" err="1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IE" sz="1400" dirty="0" err="1">
                <a:solidFill>
                  <a:schemeClr val="accent6">
                    <a:lumMod val="75000"/>
                  </a:schemeClr>
                </a:solidFill>
              </a:rPr>
              <a:t>ving</a:t>
            </a:r>
            <a:r>
              <a:rPr lang="en-IE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IE" sz="1400" dirty="0" err="1">
                <a:solidFill>
                  <a:schemeClr val="accent6">
                    <a:lumMod val="75000"/>
                  </a:schemeClr>
                </a:solidFill>
              </a:rPr>
              <a:t>wast</a:t>
            </a:r>
            <a:r>
              <a:rPr lang="en-IE" sz="1400" b="1" dirty="0" err="1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IE" sz="1400" dirty="0">
                <a:solidFill>
                  <a:schemeClr val="accent6">
                    <a:lumMod val="75000"/>
                  </a:schemeClr>
                </a:solidFill>
              </a:rPr>
              <a:t> management of </a:t>
            </a:r>
            <a:r>
              <a:rPr lang="en-IE" sz="1400" b="1" dirty="0" err="1">
                <a:solidFill>
                  <a:schemeClr val="accent6">
                    <a:lumMod val="75000"/>
                  </a:schemeClr>
                </a:solidFill>
              </a:rPr>
              <a:t>BIO</a:t>
            </a:r>
            <a:r>
              <a:rPr lang="en-IE" sz="1400" dirty="0" err="1">
                <a:solidFill>
                  <a:schemeClr val="accent6">
                    <a:lumMod val="75000"/>
                  </a:schemeClr>
                </a:solidFill>
              </a:rPr>
              <a:t>based</a:t>
            </a:r>
            <a:r>
              <a:rPr lang="en-IE" sz="1400" dirty="0">
                <a:solidFill>
                  <a:schemeClr val="accent6">
                    <a:lumMod val="75000"/>
                  </a:schemeClr>
                </a:solidFill>
              </a:rPr>
              <a:t> plastics and the upcycling in packaging, textile and agriculture sectors.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832F953-0AE9-81ED-2F3F-4314F798CA83}"/>
              </a:ext>
            </a:extLst>
          </p:cNvPr>
          <p:cNvSpPr txBox="1">
            <a:spLocks/>
          </p:cNvSpPr>
          <p:nvPr/>
        </p:nvSpPr>
        <p:spPr>
          <a:xfrm>
            <a:off x="719062" y="2577230"/>
            <a:ext cx="4412919" cy="259596"/>
          </a:xfrm>
          <a:prstGeom prst="rect">
            <a:avLst/>
          </a:prstGeom>
        </p:spPr>
        <p:txBody>
          <a:bodyPr lIns="0" tIns="0" rIns="0" bIns="0" anchor="t" anchorCtr="0">
            <a:normAutofit fontScale="92500" lnSpcReduction="20000"/>
          </a:bodyPr>
          <a:lstStyle>
            <a:lvl1pPr marL="0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685783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91437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1142972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1371566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160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754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34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r>
              <a:rPr lang="en-IE" sz="1300" dirty="0"/>
              <a:t>Consortium of 21 partners + 2 Affiliated Entities led by </a:t>
            </a:r>
            <a:r>
              <a:rPr lang="en-IE" sz="1300" b="1" dirty="0"/>
              <a:t>ITENE</a:t>
            </a:r>
            <a:r>
              <a:rPr lang="en-IE" sz="1300" dirty="0"/>
              <a:t> Research Centre.</a:t>
            </a:r>
          </a:p>
          <a:p>
            <a:endParaRPr lang="en-IE" sz="120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C55D351C-CCD7-8F1A-E10C-756686AF2CB7}"/>
              </a:ext>
            </a:extLst>
          </p:cNvPr>
          <p:cNvSpPr txBox="1">
            <a:spLocks/>
          </p:cNvSpPr>
          <p:nvPr/>
        </p:nvSpPr>
        <p:spPr>
          <a:xfrm>
            <a:off x="719062" y="2948630"/>
            <a:ext cx="4563936" cy="25959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685783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91437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1142972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1371566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160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754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34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r>
              <a:rPr lang="en-IE" sz="1200" dirty="0"/>
              <a:t>Waste streams containing </a:t>
            </a:r>
            <a:r>
              <a:rPr lang="en-IE" sz="1200" b="1" dirty="0"/>
              <a:t>BIOs</a:t>
            </a:r>
            <a:r>
              <a:rPr lang="en-IE" sz="1200" dirty="0"/>
              <a:t> as a feedstock. 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092D8CDE-D6F5-BD61-8D32-26FE4CC7F24E}"/>
              </a:ext>
            </a:extLst>
          </p:cNvPr>
          <p:cNvSpPr txBox="1">
            <a:spLocks/>
          </p:cNvSpPr>
          <p:nvPr/>
        </p:nvSpPr>
        <p:spPr>
          <a:xfrm>
            <a:off x="719062" y="3373742"/>
            <a:ext cx="4505068" cy="25959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685783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91437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1142972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1371566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160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754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34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algn="just"/>
            <a:r>
              <a:rPr lang="en-IE" sz="1200" dirty="0"/>
              <a:t>3 upcycled demonstrators from developed value chains (packaging, Agriculture and Textile).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D3A58C8-20CB-36D1-710A-FF761BF73E62}"/>
              </a:ext>
            </a:extLst>
          </p:cNvPr>
          <p:cNvSpPr txBox="1">
            <a:spLocks/>
          </p:cNvSpPr>
          <p:nvPr/>
        </p:nvSpPr>
        <p:spPr>
          <a:xfrm>
            <a:off x="719062" y="3914159"/>
            <a:ext cx="4505068" cy="25959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685783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91437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1142972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1371566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160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754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34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algn="just"/>
            <a:r>
              <a:rPr lang="en-IE" sz="1200" dirty="0"/>
              <a:t>Reduce waste, lower environmental impact, providing a sustainable alternative to fossil resources.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399D7D7C-BADE-7123-0180-AB0F422611E0}"/>
              </a:ext>
            </a:extLst>
          </p:cNvPr>
          <p:cNvSpPr txBox="1">
            <a:spLocks/>
          </p:cNvSpPr>
          <p:nvPr/>
        </p:nvSpPr>
        <p:spPr>
          <a:xfrm>
            <a:off x="719062" y="4422502"/>
            <a:ext cx="4505068" cy="25959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kumimoji="0" lang="en-US" sz="1425" b="0" i="0" u="none" strike="noStrike" cap="none" spc="0" normalizeH="0" baseline="0" dirty="0" smtClean="0">
                <a:ln>
                  <a:noFill/>
                </a:ln>
                <a:solidFill>
                  <a:srgbClr val="2A368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akes Grotesk Bold"/>
              </a:defRPr>
            </a:lvl1pPr>
            <a:lvl2pPr marL="228594" marR="0" indent="0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685783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91437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1142972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1371566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1600160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1828754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057348" marR="0" indent="-228594" algn="l" defTabSz="914354" rtl="0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algn="just"/>
            <a:r>
              <a:rPr lang="en-IE" sz="1200" dirty="0">
                <a:solidFill>
                  <a:srgbClr val="2A3680"/>
                </a:solidFill>
                <a:latin typeface="Arial" panose="020B0604020202020204" pitchFamily="34" charset="0"/>
                <a:cs typeface="Arial" panose="020B0604020202020204" pitchFamily="34" charset="0"/>
                <a:sym typeface="Oakes Grotesk Bold"/>
              </a:rPr>
              <a:t>Creation of a novel model for the </a:t>
            </a:r>
            <a:r>
              <a:rPr lang="en-IE" sz="1200" b="1" dirty="0"/>
              <a:t>BIOs</a:t>
            </a:r>
            <a:r>
              <a:rPr lang="en-IE" sz="1200" dirty="0">
                <a:solidFill>
                  <a:srgbClr val="2A3680"/>
                </a:solidFill>
                <a:latin typeface="Arial" panose="020B0604020202020204" pitchFamily="34" charset="0"/>
                <a:cs typeface="Arial" panose="020B0604020202020204" pitchFamily="34" charset="0"/>
                <a:sym typeface="Oakes Grotesk Bold"/>
              </a:rPr>
              <a:t> End of Life in Europe focused in 3 sectors: packaging, textile and agriculture.</a:t>
            </a:r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49F2139B-901C-9467-D8DF-9B123ED377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1079500"/>
            <a:ext cx="9144000" cy="298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6" name="AutoShape 10">
            <a:extLst>
              <a:ext uri="{FF2B5EF4-FFF2-40B4-BE49-F238E27FC236}">
                <a16:creationId xmlns:a16="http://schemas.microsoft.com/office/drawing/2014/main" id="{D42E122C-2116-56F9-19DC-DCD8968F1B9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42274" y="2196690"/>
            <a:ext cx="55626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4CA47676-8756-1952-A6D5-394555C7F4B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31981" y="653346"/>
            <a:ext cx="2150196" cy="71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16465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3B7384-72A8-A2E7-4F30-AA88DBCD51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616" y="877293"/>
            <a:ext cx="6029008" cy="342900"/>
          </a:xfrm>
        </p:spPr>
        <p:txBody>
          <a:bodyPr>
            <a:normAutofit fontScale="92500"/>
          </a:bodyPr>
          <a:lstStyle/>
          <a:p>
            <a:r>
              <a:rPr lang="en-GB" sz="1600" b="1" dirty="0">
                <a:solidFill>
                  <a:srgbClr val="657DB8"/>
                </a:solidFill>
              </a:rPr>
              <a:t>The </a:t>
            </a:r>
            <a:r>
              <a:rPr lang="en-GB" sz="1600" b="1" dirty="0" err="1">
                <a:solidFill>
                  <a:srgbClr val="657DB8"/>
                </a:solidFill>
              </a:rPr>
              <a:t>Moe</a:t>
            </a:r>
            <a:r>
              <a:rPr lang="en-GB" sz="1600" b="1" dirty="0" err="1">
                <a:solidFill>
                  <a:schemeClr val="accent6"/>
                </a:solidFill>
              </a:rPr>
              <a:t>BIO</a:t>
            </a:r>
            <a:r>
              <a:rPr lang="en-GB" sz="1600" b="1" dirty="0" err="1">
                <a:solidFill>
                  <a:srgbClr val="657DB8"/>
                </a:solidFill>
              </a:rPr>
              <a:t>s</a:t>
            </a:r>
            <a:r>
              <a:rPr lang="en-GB" sz="1600" b="1" dirty="0">
                <a:solidFill>
                  <a:srgbClr val="657DB8"/>
                </a:solidFill>
              </a:rPr>
              <a:t> concept :Closing the loop of the </a:t>
            </a:r>
            <a:r>
              <a:rPr lang="en-GB" sz="1600" b="1" dirty="0">
                <a:solidFill>
                  <a:schemeClr val="accent6"/>
                </a:solidFill>
              </a:rPr>
              <a:t>BIO</a:t>
            </a:r>
            <a:r>
              <a:rPr lang="en-GB" sz="1600" b="1" dirty="0">
                <a:solidFill>
                  <a:srgbClr val="657DB8"/>
                </a:solidFill>
              </a:rPr>
              <a:t>s End of Life</a:t>
            </a:r>
            <a:endParaRPr lang="en-IE" sz="1600" b="1" dirty="0">
              <a:solidFill>
                <a:srgbClr val="657DB8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31DAC50-C554-8297-AD60-F40B7586A8E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IE" dirty="0"/>
              <a:t>8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3BB76D-7822-F033-95D7-1BBF8DAE20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IE" sz="1000" b="1" dirty="0" err="1"/>
              <a:t>MoeBIOS</a:t>
            </a:r>
            <a:r>
              <a:rPr lang="en-IE" sz="1000" b="1" dirty="0"/>
              <a:t> project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1949C9-29AB-0098-773C-33D082525F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E" sz="1000" b="1" dirty="0" err="1"/>
              <a:t>MoeBIOS</a:t>
            </a:r>
            <a:r>
              <a:rPr lang="en-IE" sz="1000" b="1" dirty="0"/>
              <a:t> CONCEPT</a:t>
            </a:r>
          </a:p>
        </p:txBody>
      </p:sp>
      <p:pic>
        <p:nvPicPr>
          <p:cNvPr id="12" name="Picture Placeholder 12">
            <a:extLst>
              <a:ext uri="{FF2B5EF4-FFF2-40B4-BE49-F238E27FC236}">
                <a16:creationId xmlns:a16="http://schemas.microsoft.com/office/drawing/2014/main" id="{BB905664-0B17-1F6E-8472-8FFA3E356F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/>
          <a:stretch/>
        </p:blipFill>
        <p:spPr>
          <a:xfrm flipH="1">
            <a:off x="5904000" y="877293"/>
            <a:ext cx="3240000" cy="3656161"/>
          </a:xfrm>
          <a:prstGeom prst="flowChartDelay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61ADBC0-CDF9-0ADC-110E-9687A7876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58" y="1388824"/>
            <a:ext cx="628270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15915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3B7384-72A8-A2E7-4F30-AA88DBCD51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616" y="877293"/>
            <a:ext cx="6312350" cy="448936"/>
          </a:xfrm>
        </p:spPr>
        <p:txBody>
          <a:bodyPr>
            <a:normAutofit/>
          </a:bodyPr>
          <a:lstStyle/>
          <a:p>
            <a:r>
              <a:rPr lang="en-GB" sz="1600" b="1" dirty="0" err="1">
                <a:solidFill>
                  <a:srgbClr val="657DB8"/>
                </a:solidFill>
              </a:rPr>
              <a:t>Moe</a:t>
            </a:r>
            <a:r>
              <a:rPr lang="en-GB" sz="1600" b="1" dirty="0" err="1">
                <a:solidFill>
                  <a:schemeClr val="accent6"/>
                </a:solidFill>
              </a:rPr>
              <a:t>BIO</a:t>
            </a:r>
            <a:r>
              <a:rPr lang="en-GB" sz="1600" b="1" dirty="0" err="1">
                <a:solidFill>
                  <a:srgbClr val="657DB8"/>
                </a:solidFill>
              </a:rPr>
              <a:t>s</a:t>
            </a:r>
            <a:r>
              <a:rPr lang="en-GB" sz="1600" b="1" dirty="0">
                <a:solidFill>
                  <a:srgbClr val="657DB8"/>
                </a:solidFill>
              </a:rPr>
              <a:t> demonstrators: Routes to develop high value products from bioplastics waste.</a:t>
            </a:r>
            <a:endParaRPr lang="en-IE" sz="1600" b="1" dirty="0">
              <a:solidFill>
                <a:srgbClr val="657DB8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31DAC50-C554-8297-AD60-F40B7586A8E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IE" dirty="0"/>
              <a:t>8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3BB76D-7822-F033-95D7-1BBF8DAE20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IE" sz="1000" b="1" dirty="0" err="1"/>
              <a:t>MoeBIOS</a:t>
            </a:r>
            <a:r>
              <a:rPr lang="en-IE" sz="1000" b="1" dirty="0"/>
              <a:t> project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1949C9-29AB-0098-773C-33D082525F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E" sz="1000" b="1" dirty="0"/>
              <a:t>Upcycling routes.</a:t>
            </a:r>
          </a:p>
        </p:txBody>
      </p:sp>
      <p:pic>
        <p:nvPicPr>
          <p:cNvPr id="4" name="Gráfico 3" descr="Basura con relleno sólido">
            <a:extLst>
              <a:ext uri="{FF2B5EF4-FFF2-40B4-BE49-F238E27FC236}">
                <a16:creationId xmlns:a16="http://schemas.microsoft.com/office/drawing/2014/main" id="{973E6155-DBB8-214A-8C39-0EBFC93CA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616" y="3015043"/>
            <a:ext cx="528125" cy="52812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D3E4315-FC53-BE5C-08F1-60E86BED8E78}"/>
              </a:ext>
            </a:extLst>
          </p:cNvPr>
          <p:cNvSpPr txBox="1"/>
          <p:nvPr/>
        </p:nvSpPr>
        <p:spPr>
          <a:xfrm>
            <a:off x="148941" y="2553378"/>
            <a:ext cx="993473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20A942"/>
                </a:solidFill>
              </a:rPr>
              <a:t>r-biobased plastics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969D930-FB09-DB30-2C4E-3218B6F110A7}"/>
              </a:ext>
            </a:extLst>
          </p:cNvPr>
          <p:cNvSpPr txBox="1"/>
          <p:nvPr/>
        </p:nvSpPr>
        <p:spPr>
          <a:xfrm>
            <a:off x="1784604" y="1492331"/>
            <a:ext cx="127968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Formulation &amp; compounding</a:t>
            </a:r>
          </a:p>
        </p:txBody>
      </p:sp>
      <p:sp>
        <p:nvSpPr>
          <p:cNvPr id="14" name="Flecha: a la derecha con bandas 13">
            <a:extLst>
              <a:ext uri="{FF2B5EF4-FFF2-40B4-BE49-F238E27FC236}">
                <a16:creationId xmlns:a16="http://schemas.microsoft.com/office/drawing/2014/main" id="{5DF747E3-007A-036D-09E5-9E963642D3FF}"/>
              </a:ext>
            </a:extLst>
          </p:cNvPr>
          <p:cNvSpPr/>
          <p:nvPr/>
        </p:nvSpPr>
        <p:spPr>
          <a:xfrm>
            <a:off x="3007298" y="1662497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8F65907-D5C6-404E-3EB7-7CC16088695E}"/>
              </a:ext>
            </a:extLst>
          </p:cNvPr>
          <p:cNvSpPr txBox="1"/>
          <p:nvPr/>
        </p:nvSpPr>
        <p:spPr>
          <a:xfrm>
            <a:off x="3398188" y="1431664"/>
            <a:ext cx="1376236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Transformation in rigid packaging </a:t>
            </a:r>
            <a:r>
              <a:rPr lang="en-US" sz="1200" b="1">
                <a:solidFill>
                  <a:srgbClr val="657DB8"/>
                </a:solidFill>
                <a:sym typeface="Wingdings" panose="05000000000000000000" pitchFamily="2" charset="2"/>
              </a:rPr>
              <a:t> Tray</a:t>
            </a:r>
            <a:r>
              <a:rPr lang="en-US" sz="1200" b="1">
                <a:solidFill>
                  <a:srgbClr val="657DB8"/>
                </a:solidFill>
              </a:rPr>
              <a:t>.</a:t>
            </a:r>
            <a:endParaRPr lang="en-US" sz="1200" b="1" dirty="0">
              <a:solidFill>
                <a:srgbClr val="657DB8"/>
              </a:solidFill>
            </a:endParaRPr>
          </a:p>
        </p:txBody>
      </p:sp>
      <p:sp>
        <p:nvSpPr>
          <p:cNvPr id="16" name="Flecha: a la derecha con bandas 15">
            <a:extLst>
              <a:ext uri="{FF2B5EF4-FFF2-40B4-BE49-F238E27FC236}">
                <a16:creationId xmlns:a16="http://schemas.microsoft.com/office/drawing/2014/main" id="{7BE989F6-A132-8C00-85A3-E78BBE4F1C43}"/>
              </a:ext>
            </a:extLst>
          </p:cNvPr>
          <p:cNvSpPr/>
          <p:nvPr/>
        </p:nvSpPr>
        <p:spPr>
          <a:xfrm>
            <a:off x="4765149" y="1683154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7611A9C-AC66-B524-5133-1B7B34DA0E48}"/>
              </a:ext>
            </a:extLst>
          </p:cNvPr>
          <p:cNvSpPr txBox="1"/>
          <p:nvPr/>
        </p:nvSpPr>
        <p:spPr>
          <a:xfrm>
            <a:off x="5185106" y="1471595"/>
            <a:ext cx="1376236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Characterization vs requirements</a:t>
            </a:r>
          </a:p>
        </p:txBody>
      </p:sp>
      <p:sp>
        <p:nvSpPr>
          <p:cNvPr id="18" name="Flecha: a la derecha con bandas 17">
            <a:extLst>
              <a:ext uri="{FF2B5EF4-FFF2-40B4-BE49-F238E27FC236}">
                <a16:creationId xmlns:a16="http://schemas.microsoft.com/office/drawing/2014/main" id="{BDC3E248-621C-9A8D-44B7-660701D646BF}"/>
              </a:ext>
            </a:extLst>
          </p:cNvPr>
          <p:cNvSpPr/>
          <p:nvPr/>
        </p:nvSpPr>
        <p:spPr>
          <a:xfrm>
            <a:off x="6581134" y="1616638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215CA50-A68B-C0B6-CF52-F421324C3794}"/>
              </a:ext>
            </a:extLst>
          </p:cNvPr>
          <p:cNvSpPr txBox="1"/>
          <p:nvPr/>
        </p:nvSpPr>
        <p:spPr>
          <a:xfrm>
            <a:off x="6776132" y="1471595"/>
            <a:ext cx="1376236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Industrial validation</a:t>
            </a:r>
          </a:p>
        </p:txBody>
      </p:sp>
      <p:cxnSp>
        <p:nvCxnSpPr>
          <p:cNvPr id="21" name="Conector: angular 20">
            <a:extLst>
              <a:ext uri="{FF2B5EF4-FFF2-40B4-BE49-F238E27FC236}">
                <a16:creationId xmlns:a16="http://schemas.microsoft.com/office/drawing/2014/main" id="{CBCEA84B-D15B-21CB-0D9D-865BC9BD6063}"/>
              </a:ext>
            </a:extLst>
          </p:cNvPr>
          <p:cNvCxnSpPr>
            <a:cxnSpLocks/>
            <a:stCxn id="10" idx="3"/>
            <a:endCxn id="13" idx="1"/>
          </p:cNvCxnSpPr>
          <p:nvPr/>
        </p:nvCxnSpPr>
        <p:spPr>
          <a:xfrm flipV="1">
            <a:off x="1142414" y="1723164"/>
            <a:ext cx="642190" cy="1061047"/>
          </a:xfrm>
          <a:prstGeom prst="bentConnector3">
            <a:avLst/>
          </a:prstGeom>
          <a:noFill/>
          <a:ln w="25400" cap="flat">
            <a:solidFill>
              <a:schemeClr val="accent6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98450C62-D3DF-8714-86A3-21E95B40188F}"/>
              </a:ext>
            </a:extLst>
          </p:cNvPr>
          <p:cNvCxnSpPr>
            <a:stCxn id="10" idx="3"/>
          </p:cNvCxnSpPr>
          <p:nvPr/>
        </p:nvCxnSpPr>
        <p:spPr>
          <a:xfrm>
            <a:off x="1142414" y="2784211"/>
            <a:ext cx="642190" cy="0"/>
          </a:xfrm>
          <a:prstGeom prst="straightConnector1">
            <a:avLst/>
          </a:prstGeom>
          <a:noFill/>
          <a:ln w="25400" cap="flat">
            <a:solidFill>
              <a:schemeClr val="accent6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E9CDAE4-681B-A60C-916E-24CAF673BD40}"/>
              </a:ext>
            </a:extLst>
          </p:cNvPr>
          <p:cNvSpPr txBox="1"/>
          <p:nvPr/>
        </p:nvSpPr>
        <p:spPr>
          <a:xfrm>
            <a:off x="1749105" y="2571750"/>
            <a:ext cx="127968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Formulation &amp; compounding</a:t>
            </a:r>
          </a:p>
        </p:txBody>
      </p:sp>
      <p:pic>
        <p:nvPicPr>
          <p:cNvPr id="32" name="Imagen 31" descr="Una mujer con un plato de comida sobre una estufa&#10;&#10;Descripción generada automáticamente con confianza baja">
            <a:extLst>
              <a:ext uri="{FF2B5EF4-FFF2-40B4-BE49-F238E27FC236}">
                <a16:creationId xmlns:a16="http://schemas.microsoft.com/office/drawing/2014/main" id="{C0017711-86EB-6A52-F911-2CD6BEC0DA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905" y="1413541"/>
            <a:ext cx="881996" cy="587997"/>
          </a:xfrm>
          <a:prstGeom prst="rect">
            <a:avLst/>
          </a:prstGeom>
        </p:spPr>
      </p:pic>
      <p:sp>
        <p:nvSpPr>
          <p:cNvPr id="33" name="Flecha: a la derecha con bandas 32">
            <a:extLst>
              <a:ext uri="{FF2B5EF4-FFF2-40B4-BE49-F238E27FC236}">
                <a16:creationId xmlns:a16="http://schemas.microsoft.com/office/drawing/2014/main" id="{4D43D755-8749-9C45-98DA-D9C47875EF2D}"/>
              </a:ext>
            </a:extLst>
          </p:cNvPr>
          <p:cNvSpPr/>
          <p:nvPr/>
        </p:nvSpPr>
        <p:spPr>
          <a:xfrm>
            <a:off x="3005231" y="2752077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34" name="Conector: angular 33">
            <a:extLst>
              <a:ext uri="{FF2B5EF4-FFF2-40B4-BE49-F238E27FC236}">
                <a16:creationId xmlns:a16="http://schemas.microsoft.com/office/drawing/2014/main" id="{ED7177E6-B688-C399-18D5-38427D26DA9B}"/>
              </a:ext>
            </a:extLst>
          </p:cNvPr>
          <p:cNvCxnSpPr>
            <a:cxnSpLocks/>
            <a:endCxn id="44" idx="1"/>
          </p:cNvCxnSpPr>
          <p:nvPr/>
        </p:nvCxnSpPr>
        <p:spPr>
          <a:xfrm rot="16200000" flipH="1">
            <a:off x="942406" y="3287763"/>
            <a:ext cx="1317852" cy="295546"/>
          </a:xfrm>
          <a:prstGeom prst="bentConnector2">
            <a:avLst/>
          </a:prstGeom>
          <a:noFill/>
          <a:ln w="25400" cap="flat">
            <a:solidFill>
              <a:schemeClr val="accent6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89CD7B3-C3FA-289A-4B31-42D36B3DCB60}"/>
              </a:ext>
            </a:extLst>
          </p:cNvPr>
          <p:cNvSpPr txBox="1"/>
          <p:nvPr/>
        </p:nvSpPr>
        <p:spPr>
          <a:xfrm>
            <a:off x="3388913" y="2441075"/>
            <a:ext cx="1376236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Transformation in flexible films, pots and nets/tutors.</a:t>
            </a:r>
          </a:p>
        </p:txBody>
      </p:sp>
      <p:sp>
        <p:nvSpPr>
          <p:cNvPr id="36" name="Flecha: a la derecha con bandas 35">
            <a:extLst>
              <a:ext uri="{FF2B5EF4-FFF2-40B4-BE49-F238E27FC236}">
                <a16:creationId xmlns:a16="http://schemas.microsoft.com/office/drawing/2014/main" id="{B45C67FD-9EDA-C6CF-49DE-02EBF986B398}"/>
              </a:ext>
            </a:extLst>
          </p:cNvPr>
          <p:cNvSpPr/>
          <p:nvPr/>
        </p:nvSpPr>
        <p:spPr>
          <a:xfrm>
            <a:off x="4736082" y="2757587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2A4092C5-BC9D-F16F-7A81-4284A7CBD32A}"/>
              </a:ext>
            </a:extLst>
          </p:cNvPr>
          <p:cNvSpPr txBox="1"/>
          <p:nvPr/>
        </p:nvSpPr>
        <p:spPr>
          <a:xfrm>
            <a:off x="5156039" y="2546028"/>
            <a:ext cx="1376236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Characterization vs requirements</a:t>
            </a:r>
          </a:p>
        </p:txBody>
      </p:sp>
      <p:sp>
        <p:nvSpPr>
          <p:cNvPr id="38" name="Flecha: a la derecha con bandas 37">
            <a:extLst>
              <a:ext uri="{FF2B5EF4-FFF2-40B4-BE49-F238E27FC236}">
                <a16:creationId xmlns:a16="http://schemas.microsoft.com/office/drawing/2014/main" id="{269CCDE2-A836-187A-8E1B-C388F33909A7}"/>
              </a:ext>
            </a:extLst>
          </p:cNvPr>
          <p:cNvSpPr/>
          <p:nvPr/>
        </p:nvSpPr>
        <p:spPr>
          <a:xfrm>
            <a:off x="6552067" y="2691071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43EF50BC-2C65-008B-66C0-5334660C3402}"/>
              </a:ext>
            </a:extLst>
          </p:cNvPr>
          <p:cNvSpPr txBox="1"/>
          <p:nvPr/>
        </p:nvSpPr>
        <p:spPr>
          <a:xfrm>
            <a:off x="6706777" y="2567837"/>
            <a:ext cx="1376236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Industrial validation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6A542B06-4B6E-C07E-1E6E-2F1573B76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5489" y="2585378"/>
            <a:ext cx="642190" cy="598404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FACF93D1-564C-6A57-15A3-576D643C3A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2699" y="2253687"/>
            <a:ext cx="727403" cy="539754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1C6E862F-7FED-4E21-F75B-BAEB4CD2019A}"/>
              </a:ext>
            </a:extLst>
          </p:cNvPr>
          <p:cNvSpPr txBox="1"/>
          <p:nvPr/>
        </p:nvSpPr>
        <p:spPr>
          <a:xfrm>
            <a:off x="1749105" y="3955962"/>
            <a:ext cx="142154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b="1" dirty="0">
                <a:solidFill>
                  <a:srgbClr val="657DB8"/>
                </a:solidFill>
              </a:rPr>
              <a:t>Melt spinning</a:t>
            </a:r>
          </a:p>
        </p:txBody>
      </p:sp>
      <p:sp>
        <p:nvSpPr>
          <p:cNvPr id="54" name="Flecha: a la derecha con bandas 53">
            <a:extLst>
              <a:ext uri="{FF2B5EF4-FFF2-40B4-BE49-F238E27FC236}">
                <a16:creationId xmlns:a16="http://schemas.microsoft.com/office/drawing/2014/main" id="{14EA6CA6-6363-E286-81E5-92F4C11BE9E7}"/>
              </a:ext>
            </a:extLst>
          </p:cNvPr>
          <p:cNvSpPr/>
          <p:nvPr/>
        </p:nvSpPr>
        <p:spPr>
          <a:xfrm>
            <a:off x="4600521" y="4023838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64892B2-3FA2-8247-008F-1E1CAFB596E5}"/>
              </a:ext>
            </a:extLst>
          </p:cNvPr>
          <p:cNvSpPr txBox="1"/>
          <p:nvPr/>
        </p:nvSpPr>
        <p:spPr>
          <a:xfrm>
            <a:off x="5077581" y="3868008"/>
            <a:ext cx="111056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657DB8"/>
                </a:solidFill>
              </a:rPr>
              <a:t>Knitting and weaving</a:t>
            </a:r>
            <a:endParaRPr lang="es-ES" sz="1200" dirty="0"/>
          </a:p>
        </p:txBody>
      </p:sp>
      <p:sp>
        <p:nvSpPr>
          <p:cNvPr id="56" name="Flecha: a la derecha con bandas 55">
            <a:extLst>
              <a:ext uri="{FF2B5EF4-FFF2-40B4-BE49-F238E27FC236}">
                <a16:creationId xmlns:a16="http://schemas.microsoft.com/office/drawing/2014/main" id="{EB0139FF-0475-609C-1054-5F062DC88E5A}"/>
              </a:ext>
            </a:extLst>
          </p:cNvPr>
          <p:cNvSpPr/>
          <p:nvPr/>
        </p:nvSpPr>
        <p:spPr>
          <a:xfrm>
            <a:off x="6141159" y="4059910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5866A8D6-B431-3F11-0BB0-A78A95062FBA}"/>
              </a:ext>
            </a:extLst>
          </p:cNvPr>
          <p:cNvSpPr txBox="1"/>
          <p:nvPr/>
        </p:nvSpPr>
        <p:spPr>
          <a:xfrm>
            <a:off x="6392979" y="3922256"/>
            <a:ext cx="1422510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657DB8"/>
                </a:solidFill>
              </a:rPr>
              <a:t>Final characterization</a:t>
            </a:r>
            <a:endParaRPr lang="es-ES" sz="1200" dirty="0"/>
          </a:p>
        </p:txBody>
      </p:sp>
      <p:pic>
        <p:nvPicPr>
          <p:cNvPr id="1027" name="Immagine 14">
            <a:extLst>
              <a:ext uri="{FF2B5EF4-FFF2-40B4-BE49-F238E27FC236}">
                <a16:creationId xmlns:a16="http://schemas.microsoft.com/office/drawing/2014/main" id="{750BB67B-9424-3AED-84BD-279EEB3CA35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269" t="2428" r="14206" b="3368"/>
          <a:stretch/>
        </p:blipFill>
        <p:spPr>
          <a:xfrm>
            <a:off x="8412343" y="3950049"/>
            <a:ext cx="468705" cy="695070"/>
          </a:xfrm>
          <a:prstGeom prst="rect">
            <a:avLst/>
          </a:prstGeom>
        </p:spPr>
      </p:pic>
      <p:pic>
        <p:nvPicPr>
          <p:cNvPr id="1026" name="Picture 2" descr="Imágenes de Clothes - Descarga gratuita en Freepik">
            <a:extLst>
              <a:ext uri="{FF2B5EF4-FFF2-40B4-BE49-F238E27FC236}">
                <a16:creationId xmlns:a16="http://schemas.microsoft.com/office/drawing/2014/main" id="{5D762D35-6B62-E9FB-7FEC-B007BA85F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489" y="3670660"/>
            <a:ext cx="709477" cy="4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echa: a la derecha con bandas 1">
            <a:extLst>
              <a:ext uri="{FF2B5EF4-FFF2-40B4-BE49-F238E27FC236}">
                <a16:creationId xmlns:a16="http://schemas.microsoft.com/office/drawing/2014/main" id="{C7617313-9956-475A-F742-6EDFE5D99CEB}"/>
              </a:ext>
            </a:extLst>
          </p:cNvPr>
          <p:cNvSpPr/>
          <p:nvPr/>
        </p:nvSpPr>
        <p:spPr>
          <a:xfrm>
            <a:off x="3041743" y="4023838"/>
            <a:ext cx="390890" cy="174504"/>
          </a:xfrm>
          <a:prstGeom prst="stripedRightArrow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3225D25-343F-1ACD-1B80-6E5373E3F991}"/>
              </a:ext>
            </a:extLst>
          </p:cNvPr>
          <p:cNvSpPr txBox="1"/>
          <p:nvPr/>
        </p:nvSpPr>
        <p:spPr>
          <a:xfrm>
            <a:off x="3481313" y="3880257"/>
            <a:ext cx="104743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200" b="1" dirty="0" err="1">
                <a:solidFill>
                  <a:srgbClr val="657DB8"/>
                </a:solidFill>
              </a:rPr>
              <a:t>Texturation</a:t>
            </a:r>
            <a:r>
              <a:rPr lang="en-US" sz="1200" b="1" dirty="0">
                <a:solidFill>
                  <a:srgbClr val="657DB8"/>
                </a:solidFill>
              </a:rPr>
              <a:t> (air-jet)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68683400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3B7384-72A8-A2E7-4F30-AA88DBCD51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0091" y="1382207"/>
            <a:ext cx="4229139" cy="342900"/>
          </a:xfrm>
        </p:spPr>
        <p:txBody>
          <a:bodyPr>
            <a:noAutofit/>
          </a:bodyPr>
          <a:lstStyle/>
          <a:p>
            <a:r>
              <a:rPr lang="en-GB" sz="1600" b="1" dirty="0">
                <a:solidFill>
                  <a:srgbClr val="657DB8"/>
                </a:solidFill>
              </a:rPr>
              <a:t>Benefits to society and the environment:</a:t>
            </a:r>
            <a:endParaRPr lang="en-IE" sz="1600" b="1" dirty="0">
              <a:solidFill>
                <a:srgbClr val="657DB8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31DAC50-C554-8297-AD60-F40B7586A8E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IE" dirty="0"/>
              <a:t>9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3BB76D-7822-F033-95D7-1BBF8DAE20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IE" sz="1000" b="1" dirty="0" err="1"/>
              <a:t>MoeBIOS</a:t>
            </a:r>
            <a:r>
              <a:rPr lang="en-IE" sz="1000" b="1" dirty="0"/>
              <a:t> Project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1949C9-29AB-0098-773C-33D082525F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E" sz="1000" b="1" dirty="0"/>
              <a:t>BENEFITS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6DAD5F-BCC9-537A-0E36-B7C04CD06C0B}"/>
              </a:ext>
            </a:extLst>
          </p:cNvPr>
          <p:cNvSpPr/>
          <p:nvPr/>
        </p:nvSpPr>
        <p:spPr>
          <a:xfrm>
            <a:off x="1292740" y="1698509"/>
            <a:ext cx="43683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 hangingPunct="1"/>
            <a:endParaRPr lang="en-US" sz="1600" kern="1200" dirty="0">
              <a:solidFill>
                <a:srgbClr val="4D4D4D"/>
              </a:solidFill>
              <a:latin typeface="Arial" panose="020B0604020202020204"/>
            </a:endParaRPr>
          </a:p>
          <a:p>
            <a:pPr algn="l" defTabSz="914400" hangingPunct="1"/>
            <a:endParaRPr lang="en-US" sz="1600" kern="1200" dirty="0">
              <a:solidFill>
                <a:srgbClr val="4D4D4D"/>
              </a:solidFill>
              <a:latin typeface="Arial" panose="020B0604020202020204"/>
            </a:endParaRPr>
          </a:p>
        </p:txBody>
      </p:sp>
      <p:pic>
        <p:nvPicPr>
          <p:cNvPr id="25" name="Graphic 60" descr="Sustainability with solid fill">
            <a:extLst>
              <a:ext uri="{FF2B5EF4-FFF2-40B4-BE49-F238E27FC236}">
                <a16:creationId xmlns:a16="http://schemas.microsoft.com/office/drawing/2014/main" id="{E8EB8688-A94D-6856-C55C-A9EED72CE8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60962" y="1745224"/>
            <a:ext cx="540000" cy="540000"/>
          </a:xfrm>
          <a:prstGeom prst="rect">
            <a:avLst/>
          </a:prstGeom>
        </p:spPr>
      </p:pic>
      <p:pic>
        <p:nvPicPr>
          <p:cNvPr id="27" name="Graphic 60" descr="Group brainstorm with solid fill">
            <a:extLst>
              <a:ext uri="{FF2B5EF4-FFF2-40B4-BE49-F238E27FC236}">
                <a16:creationId xmlns:a16="http://schemas.microsoft.com/office/drawing/2014/main" id="{4F36F703-34D9-7A58-ED3D-DA6210B256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77303" y="3100198"/>
            <a:ext cx="540000" cy="540000"/>
          </a:xfrm>
          <a:prstGeom prst="rect">
            <a:avLst/>
          </a:prstGeom>
        </p:spPr>
      </p:pic>
      <p:pic>
        <p:nvPicPr>
          <p:cNvPr id="28" name="Graphic 60" descr="Upward trend with solid fill">
            <a:extLst>
              <a:ext uri="{FF2B5EF4-FFF2-40B4-BE49-F238E27FC236}">
                <a16:creationId xmlns:a16="http://schemas.microsoft.com/office/drawing/2014/main" id="{28160194-548A-07BA-41E8-3E9AA362A2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97396" y="4493639"/>
            <a:ext cx="540000" cy="540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A44EE627-EC2F-A295-B379-1FA024B83D6C}"/>
              </a:ext>
            </a:extLst>
          </p:cNvPr>
          <p:cNvSpPr/>
          <p:nvPr/>
        </p:nvSpPr>
        <p:spPr>
          <a:xfrm>
            <a:off x="1173655" y="2540995"/>
            <a:ext cx="44874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hangingPunct="1"/>
            <a:r>
              <a:rPr lang="en-US" sz="1600" kern="1200" dirty="0">
                <a:solidFill>
                  <a:srgbClr val="00B050"/>
                </a:solidFill>
                <a:latin typeface="Arial" panose="020B0604020202020204"/>
              </a:rPr>
              <a:t>Decreasing the demand of virgin/fossil resources.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CFD87E-47FB-DF27-6811-E03686294B03}"/>
              </a:ext>
            </a:extLst>
          </p:cNvPr>
          <p:cNvSpPr/>
          <p:nvPr/>
        </p:nvSpPr>
        <p:spPr>
          <a:xfrm>
            <a:off x="1188755" y="3031539"/>
            <a:ext cx="44874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hangingPunct="1"/>
            <a:r>
              <a:rPr lang="en-US" sz="1600" kern="1200" dirty="0">
                <a:solidFill>
                  <a:srgbClr val="657DB8"/>
                </a:solidFill>
                <a:latin typeface="Arial" panose="020B0604020202020204"/>
              </a:rPr>
              <a:t>New business models to be implemented within textile, packaging and agriculture sectors (economic and corporate benefits).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0A328F2-E936-4DFC-A9D8-3E1181618173}"/>
              </a:ext>
            </a:extLst>
          </p:cNvPr>
          <p:cNvSpPr/>
          <p:nvPr/>
        </p:nvSpPr>
        <p:spPr>
          <a:xfrm>
            <a:off x="1096059" y="4546690"/>
            <a:ext cx="45801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hangingPunct="1"/>
            <a:r>
              <a:rPr lang="en-US" sz="1600" kern="1200" dirty="0">
                <a:solidFill>
                  <a:srgbClr val="657DB8"/>
                </a:solidFill>
                <a:latin typeface="Arial" panose="020B0604020202020204"/>
              </a:rPr>
              <a:t>New added value biobased and recycled products.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1346B82A-9138-1CFF-50A9-8A06B0A749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31981" y="653346"/>
            <a:ext cx="2150196" cy="718884"/>
          </a:xfrm>
          <a:prstGeom prst="rect">
            <a:avLst/>
          </a:prstGeom>
        </p:spPr>
      </p:pic>
      <p:sp>
        <p:nvSpPr>
          <p:cNvPr id="20" name="Rectangle 28">
            <a:extLst>
              <a:ext uri="{FF2B5EF4-FFF2-40B4-BE49-F238E27FC236}">
                <a16:creationId xmlns:a16="http://schemas.microsoft.com/office/drawing/2014/main" id="{D370C475-42DF-053B-3310-AC1AF0227D12}"/>
              </a:ext>
            </a:extLst>
          </p:cNvPr>
          <p:cNvSpPr/>
          <p:nvPr/>
        </p:nvSpPr>
        <p:spPr>
          <a:xfrm>
            <a:off x="1170282" y="1724588"/>
            <a:ext cx="4490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hangingPunct="1"/>
            <a:r>
              <a:rPr lang="en-US" sz="1600" kern="1200" dirty="0">
                <a:solidFill>
                  <a:srgbClr val="657DB8"/>
                </a:solidFill>
                <a:latin typeface="Arial" panose="020B0604020202020204"/>
              </a:rPr>
              <a:t>Preventing landfilling and incineration and promoting valorization vs degradation as </a:t>
            </a:r>
            <a:r>
              <a:rPr lang="en-US" sz="1600" kern="1200" dirty="0" err="1">
                <a:solidFill>
                  <a:srgbClr val="657DB8"/>
                </a:solidFill>
                <a:latin typeface="Arial" panose="020B0604020202020204"/>
              </a:rPr>
              <a:t>EoL</a:t>
            </a:r>
            <a:r>
              <a:rPr lang="en-US" sz="1600" kern="1200" dirty="0">
                <a:solidFill>
                  <a:srgbClr val="657DB8"/>
                </a:solidFill>
                <a:latin typeface="Arial" panose="020B0604020202020204"/>
              </a:rPr>
              <a:t> options for </a:t>
            </a:r>
            <a:r>
              <a:rPr lang="en-US" sz="1600" b="1" kern="1200" dirty="0">
                <a:solidFill>
                  <a:schemeClr val="accent6"/>
                </a:solidFill>
                <a:latin typeface="Arial" panose="020B0604020202020204"/>
              </a:rPr>
              <a:t>BIO</a:t>
            </a:r>
            <a:r>
              <a:rPr lang="en-US" sz="1600" kern="1200" dirty="0">
                <a:solidFill>
                  <a:srgbClr val="657DB8"/>
                </a:solidFill>
                <a:latin typeface="Arial" panose="020B0604020202020204"/>
              </a:rPr>
              <a:t>s.</a:t>
            </a:r>
          </a:p>
        </p:txBody>
      </p:sp>
      <p:pic>
        <p:nvPicPr>
          <p:cNvPr id="23" name="Graphic 60" descr="Sustainability with solid fill">
            <a:extLst>
              <a:ext uri="{FF2B5EF4-FFF2-40B4-BE49-F238E27FC236}">
                <a16:creationId xmlns:a16="http://schemas.microsoft.com/office/drawing/2014/main" id="{C302F452-B387-9D15-3947-DDEEC2DE4E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460962" y="2432770"/>
            <a:ext cx="540000" cy="540000"/>
          </a:xfrm>
          <a:prstGeom prst="rect">
            <a:avLst/>
          </a:prstGeom>
        </p:spPr>
      </p:pic>
      <p:pic>
        <p:nvPicPr>
          <p:cNvPr id="4" name="Gráfico 3" descr="Documento con relleno sólido">
            <a:extLst>
              <a:ext uri="{FF2B5EF4-FFF2-40B4-BE49-F238E27FC236}">
                <a16:creationId xmlns:a16="http://schemas.microsoft.com/office/drawing/2014/main" id="{ACA8A024-0BB9-4BC2-461B-55BDD843FA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97396" y="3895055"/>
            <a:ext cx="540000" cy="540000"/>
          </a:xfrm>
          <a:prstGeom prst="rect">
            <a:avLst/>
          </a:prstGeom>
        </p:spPr>
      </p:pic>
      <p:sp>
        <p:nvSpPr>
          <p:cNvPr id="33" name="Rectangle 30">
            <a:extLst>
              <a:ext uri="{FF2B5EF4-FFF2-40B4-BE49-F238E27FC236}">
                <a16:creationId xmlns:a16="http://schemas.microsoft.com/office/drawing/2014/main" id="{C0BB49FD-A2EF-5ACF-57CD-8D7EEE73F9D9}"/>
              </a:ext>
            </a:extLst>
          </p:cNvPr>
          <p:cNvSpPr/>
          <p:nvPr/>
        </p:nvSpPr>
        <p:spPr>
          <a:xfrm>
            <a:off x="1170282" y="3896853"/>
            <a:ext cx="44874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hangingPunct="1"/>
            <a:r>
              <a:rPr lang="en-US" sz="1600" b="1" kern="1200" dirty="0">
                <a:solidFill>
                  <a:schemeClr val="accent6"/>
                </a:solidFill>
                <a:latin typeface="Arial" panose="020B0604020202020204"/>
              </a:rPr>
              <a:t>BIO</a:t>
            </a:r>
            <a:r>
              <a:rPr lang="en-US" sz="1600" kern="1200" dirty="0">
                <a:solidFill>
                  <a:srgbClr val="20A942"/>
                </a:solidFill>
                <a:latin typeface="Arial" panose="020B0604020202020204"/>
              </a:rPr>
              <a:t>s standardization, good practices &amp; Support Decision Tool creation.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D58C57FE-D11C-AC0D-7165-76E142CF1E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61090" y="982721"/>
            <a:ext cx="3482343" cy="353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2089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77AD81E-554E-6A2A-7A9A-29528DECC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320" y="1186796"/>
            <a:ext cx="3782104" cy="1264487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C8713F2-3536-9AAB-CCBD-7E525A18CD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7685" y="2841108"/>
            <a:ext cx="6061166" cy="1264487"/>
          </a:xfrm>
        </p:spPr>
        <p:txBody>
          <a:bodyPr/>
          <a:lstStyle/>
          <a:p>
            <a:pPr algn="just"/>
            <a:r>
              <a:rPr lang="en-US" sz="2800" dirty="0">
                <a:solidFill>
                  <a:schemeClr val="accent6"/>
                </a:solidFill>
              </a:rPr>
              <a:t>THANKS FOR YOUR ATTENTION</a:t>
            </a:r>
          </a:p>
          <a:p>
            <a:pPr algn="just"/>
            <a:r>
              <a:rPr lang="en-US" sz="1400" dirty="0">
                <a:solidFill>
                  <a:schemeClr val="accent6"/>
                </a:solidFill>
              </a:rPr>
              <a:t>María José Jiménez Pardo		Miriam Lorenzo Navarro</a:t>
            </a:r>
          </a:p>
          <a:p>
            <a:pPr algn="just"/>
            <a:r>
              <a:rPr lang="en-US" sz="1400" dirty="0">
                <a:solidFill>
                  <a:schemeClr val="accent6"/>
                </a:solidFill>
                <a:hlinkClick r:id="rId4"/>
              </a:rPr>
              <a:t>maria.jimenez@itene.com</a:t>
            </a:r>
            <a:r>
              <a:rPr lang="en-US" sz="1400" dirty="0">
                <a:solidFill>
                  <a:schemeClr val="accent6"/>
                </a:solidFill>
              </a:rPr>
              <a:t>		</a:t>
            </a:r>
            <a:r>
              <a:rPr lang="en-US" sz="1400" dirty="0">
                <a:solidFill>
                  <a:schemeClr val="accent6"/>
                </a:solidFill>
                <a:hlinkClick r:id="rId5"/>
              </a:rPr>
              <a:t>miriam.lorenzo@itene.com</a:t>
            </a:r>
            <a:endParaRPr lang="en-US" sz="1400" dirty="0">
              <a:solidFill>
                <a:schemeClr val="accent6"/>
              </a:solidFill>
            </a:endParaRPr>
          </a:p>
          <a:p>
            <a:pPr algn="just"/>
            <a:endParaRPr lang="en-US" sz="1400" dirty="0">
              <a:solidFill>
                <a:schemeClr val="accent6"/>
              </a:solidFill>
            </a:endParaRPr>
          </a:p>
          <a:p>
            <a:pPr algn="just"/>
            <a:endParaRPr lang="es-ES" sz="12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0809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ACCC1A8F9565409DB84E6FCCD6C0DE" ma:contentTypeVersion="" ma:contentTypeDescription="Crear nuevo documento." ma:contentTypeScope="" ma:versionID="111af3d17270fe367676d5370e660a39">
  <xsd:schema xmlns:xsd="http://www.w3.org/2001/XMLSchema" xmlns:xs="http://www.w3.org/2001/XMLSchema" xmlns:p="http://schemas.microsoft.com/office/2006/metadata/properties" xmlns:ns2="02F2D276-0C83-4A55-ACC8-6A53341EC599" xmlns:ns3="02f2d276-0c83-4a55-acc8-6a53341ec599" targetNamespace="http://schemas.microsoft.com/office/2006/metadata/properties" ma:root="true" ma:fieldsID="e6f598d4df9fda7355b0b34005d9d33f" ns2:_="" ns3:_="">
    <xsd:import namespace="02F2D276-0C83-4A55-ACC8-6A53341EC599"/>
    <xsd:import namespace="02f2d276-0c83-4a55-acc8-6a53341ec5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F2D276-0C83-4A55-ACC8-6A53341EC5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f2d276-0c83-4a55-acc8-6a53341ec599" elementFormDefault="qualified">
    <xsd:import namespace="http://schemas.microsoft.com/office/2006/documentManagement/types"/>
    <xsd:import namespace="http://schemas.microsoft.com/office/infopath/2007/PartnerControls"/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F90FEF-A342-47A1-BD2E-2F2B583903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F2D276-0C83-4A55-ACC8-6A53341EC599"/>
    <ds:schemaRef ds:uri="02f2d276-0c83-4a55-acc8-6a53341ec5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0C0A30-3ABC-4464-A124-269A77BC1E4F}">
  <ds:schemaRefs>
    <ds:schemaRef ds:uri="http://purl.org/dc/terms/"/>
    <ds:schemaRef ds:uri="02F2D276-0C83-4A55-ACC8-6A53341EC599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02f2d276-0c83-4a55-acc8-6a53341ec599"/>
  </ds:schemaRefs>
</ds:datastoreItem>
</file>

<file path=customXml/itemProps3.xml><?xml version="1.0" encoding="utf-8"?>
<ds:datastoreItem xmlns:ds="http://schemas.openxmlformats.org/officeDocument/2006/customXml" ds:itemID="{2BC8605B-9885-4835-BF49-5BEABCC54B03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afb9c30-8efe-496b-800e-2fe4bd306274}" enabled="0" method="" siteId="{fafb9c30-8efe-496b-800e-2fe4bd30627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330</Words>
  <Application>Microsoft Office PowerPoint</Application>
  <PresentationFormat>Presentación en pantalla (16:9)</PresentationFormat>
  <Paragraphs>44</Paragraphs>
  <Slides>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Helvetica Neue</vt:lpstr>
      <vt:lpstr>Helvetica Neue Medium</vt:lpstr>
      <vt:lpstr>Oakes Grotesk</vt:lpstr>
      <vt:lpstr>Wingdings</vt:lpstr>
      <vt:lpstr>21_BasicWhite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217</cp:revision>
  <dcterms:modified xsi:type="dcterms:W3CDTF">2024-09-30T11:04:01Z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0x0101006CACCC1A8F9565409DB84E6FCCD6C0DE</vt:lpwstr>
  </property>
</Properties>
</file>